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32"/>
  </p:notesMasterIdLst>
  <p:sldIdLst>
    <p:sldId id="256" r:id="rId2"/>
    <p:sldId id="257" r:id="rId3"/>
    <p:sldId id="258" r:id="rId4"/>
    <p:sldId id="285" r:id="rId5"/>
    <p:sldId id="278" r:id="rId6"/>
    <p:sldId id="260" r:id="rId7"/>
    <p:sldId id="262" r:id="rId8"/>
    <p:sldId id="264" r:id="rId9"/>
    <p:sldId id="293" r:id="rId10"/>
    <p:sldId id="288" r:id="rId11"/>
    <p:sldId id="291" r:id="rId12"/>
    <p:sldId id="265" r:id="rId13"/>
    <p:sldId id="292" r:id="rId14"/>
    <p:sldId id="273" r:id="rId15"/>
    <p:sldId id="283" r:id="rId16"/>
    <p:sldId id="272" r:id="rId17"/>
    <p:sldId id="287" r:id="rId18"/>
    <p:sldId id="274" r:id="rId19"/>
    <p:sldId id="279" r:id="rId20"/>
    <p:sldId id="266" r:id="rId21"/>
    <p:sldId id="294" r:id="rId22"/>
    <p:sldId id="277" r:id="rId23"/>
    <p:sldId id="267" r:id="rId24"/>
    <p:sldId id="284" r:id="rId25"/>
    <p:sldId id="289" r:id="rId26"/>
    <p:sldId id="268" r:id="rId27"/>
    <p:sldId id="261" r:id="rId28"/>
    <p:sldId id="295" r:id="rId29"/>
    <p:sldId id="269"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E71A28-BA00-4C9C-87A1-BDD2CDEB028F}">
          <p14:sldIdLst>
            <p14:sldId id="256"/>
            <p14:sldId id="257"/>
            <p14:sldId id="258"/>
          </p14:sldIdLst>
        </p14:section>
        <p14:section name="What is Databricks?" id="{3DDEB951-282D-42F0-BE25-CF3B3F9AD301}">
          <p14:sldIdLst>
            <p14:sldId id="285"/>
            <p14:sldId id="278"/>
            <p14:sldId id="260"/>
            <p14:sldId id="262"/>
            <p14:sldId id="264"/>
          </p14:sldIdLst>
        </p14:section>
        <p14:section name="Getting Data into Databricks" id="{0F23A0AE-3E81-4113-B03A-F7E9929D2224}">
          <p14:sldIdLst>
            <p14:sldId id="293"/>
            <p14:sldId id="288"/>
            <p14:sldId id="291"/>
          </p14:sldIdLst>
        </p14:section>
        <p14:section name="Working with our data in Databricks" id="{95C4AC3D-B685-4780-8778-8359F72457AD}">
          <p14:sldIdLst>
            <p14:sldId id="265"/>
          </p14:sldIdLst>
        </p14:section>
        <p14:section name="Applying ML libraries in Databricks" id="{9CA30177-7468-4F1F-A136-1FF45FAA640C}">
          <p14:sldIdLst>
            <p14:sldId id="292"/>
            <p14:sldId id="273"/>
            <p14:sldId id="283"/>
            <p14:sldId id="272"/>
            <p14:sldId id="287"/>
            <p14:sldId id="274"/>
            <p14:sldId id="279"/>
            <p14:sldId id="266"/>
          </p14:sldIdLst>
        </p14:section>
        <p14:section name="Presenting transformed data to users" id="{759CF15C-44E7-420F-B127-A936A76624F9}">
          <p14:sldIdLst>
            <p14:sldId id="294"/>
            <p14:sldId id="277"/>
            <p14:sldId id="267"/>
          </p14:sldIdLst>
        </p14:section>
        <p14:section name="Ending slides" id="{F2D3133A-EEDB-4CB9-8AE2-D06122CC475C}">
          <p14:sldIdLst>
            <p14:sldId id="284"/>
            <p14:sldId id="289"/>
            <p14:sldId id="268"/>
            <p14:sldId id="261"/>
            <p14:sldId id="29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0" autoAdjust="0"/>
    <p:restoredTop sz="54984" autoAdjust="0"/>
  </p:normalViewPr>
  <p:slideViewPr>
    <p:cSldViewPr snapToGrid="0">
      <p:cViewPr>
        <p:scale>
          <a:sx n="61" d="100"/>
          <a:sy n="61" d="100"/>
        </p:scale>
        <p:origin x="1288" y="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9.xml.rels><?xml version="1.0" encoding="UTF-8" standalone="yes"?>
<Relationships xmlns="http://schemas.openxmlformats.org/package/2006/relationships"><Relationship Id="rId3" Type="http://schemas.openxmlformats.org/officeDocument/2006/relationships/hyperlink" Target="https://docs.microsoft.com/en-us/learn/browse/?products=azure-databricks" TargetMode="External"/><Relationship Id="rId2" Type="http://schemas.openxmlformats.org/officeDocument/2006/relationships/hyperlink" Target="https://spark.apache.org/docs/latest/quick-start.html" TargetMode="External"/><Relationship Id="rId1" Type="http://schemas.openxmlformats.org/officeDocument/2006/relationships/hyperlink" Target="https://docs.azuredatabricks.net/index.html" TargetMode="External"/><Relationship Id="rId5" Type="http://schemas.openxmlformats.org/officeDocument/2006/relationships/hyperlink" Target="https://databricks.com/sparkaisummit/sessions?eventName=Summit%202019" TargetMode="External"/><Relationship Id="rId4" Type="http://schemas.openxmlformats.org/officeDocument/2006/relationships/hyperlink" Target="https://github.com/databricks/Spark-The-Definitive-Guide"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9.xml.rels><?xml version="1.0" encoding="UTF-8" standalone="yes"?>
<Relationships xmlns="http://schemas.openxmlformats.org/package/2006/relationships"><Relationship Id="rId3" Type="http://schemas.openxmlformats.org/officeDocument/2006/relationships/hyperlink" Target="https://docs.microsoft.com/en-us/learn/browse/?products=azure-databricks" TargetMode="External"/><Relationship Id="rId2" Type="http://schemas.openxmlformats.org/officeDocument/2006/relationships/hyperlink" Target="https://spark.apache.org/docs/latest/quick-start.html" TargetMode="External"/><Relationship Id="rId1" Type="http://schemas.openxmlformats.org/officeDocument/2006/relationships/hyperlink" Target="https://docs.azuredatabricks.net/index.html" TargetMode="External"/><Relationship Id="rId5" Type="http://schemas.openxmlformats.org/officeDocument/2006/relationships/hyperlink" Target="https://databricks.com/sparkaisummit/sessions?eventName=Summit%202019" TargetMode="External"/><Relationship Id="rId4" Type="http://schemas.openxmlformats.org/officeDocument/2006/relationships/hyperlink" Target="https://github.com/databricks/Spark-The-Definitive-Guid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A1C0D-CE37-4932-8EFF-2A522561FF96}"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NZ"/>
        </a:p>
      </dgm:t>
    </dgm:pt>
    <dgm:pt modelId="{DEE6F0D2-B258-48F2-BBEC-B09B364F2AD7}">
      <dgm:prSet phldrT="[Text]"/>
      <dgm:spPr/>
      <dgm:t>
        <a:bodyPr/>
        <a:lstStyle/>
        <a:p>
          <a:r>
            <a:rPr lang="en-NZ" dirty="0"/>
            <a:t>What is Apache Spark and Azure Databricks?</a:t>
          </a:r>
        </a:p>
      </dgm:t>
    </dgm:pt>
    <dgm:pt modelId="{BBA40DBF-F8CB-4A59-9E8F-CEC62DF7BAF8}" type="parTrans" cxnId="{3CC7AE00-7269-4C90-BF87-3F7A1269BB7E}">
      <dgm:prSet/>
      <dgm:spPr/>
      <dgm:t>
        <a:bodyPr/>
        <a:lstStyle/>
        <a:p>
          <a:endParaRPr lang="en-NZ"/>
        </a:p>
      </dgm:t>
    </dgm:pt>
    <dgm:pt modelId="{AB4936E3-980F-4B9B-BFB3-9E5339B4C141}" type="sibTrans" cxnId="{3CC7AE00-7269-4C90-BF87-3F7A1269BB7E}">
      <dgm:prSet/>
      <dgm:spPr/>
      <dgm:t>
        <a:bodyPr/>
        <a:lstStyle/>
        <a:p>
          <a:endParaRPr lang="en-NZ"/>
        </a:p>
      </dgm:t>
    </dgm:pt>
    <dgm:pt modelId="{0EFFC15D-6C58-4EF2-A385-3DFB17EFF351}">
      <dgm:prSet/>
      <dgm:spPr/>
      <dgm:t>
        <a:bodyPr/>
        <a:lstStyle/>
        <a:p>
          <a:r>
            <a:rPr lang="en-NZ" dirty="0"/>
            <a:t>Setting up Databricks</a:t>
          </a:r>
        </a:p>
      </dgm:t>
    </dgm:pt>
    <dgm:pt modelId="{20FA3B20-1565-48EC-A4D8-3ABF9A0256D6}" type="parTrans" cxnId="{A58C3663-1212-46CE-A5B1-3344CF09A227}">
      <dgm:prSet/>
      <dgm:spPr/>
      <dgm:t>
        <a:bodyPr/>
        <a:lstStyle/>
        <a:p>
          <a:endParaRPr lang="en-NZ"/>
        </a:p>
      </dgm:t>
    </dgm:pt>
    <dgm:pt modelId="{5C573EF7-BEA8-4491-B5E8-86D1313242D7}" type="sibTrans" cxnId="{A58C3663-1212-46CE-A5B1-3344CF09A227}">
      <dgm:prSet/>
      <dgm:spPr/>
      <dgm:t>
        <a:bodyPr/>
        <a:lstStyle/>
        <a:p>
          <a:endParaRPr lang="en-NZ"/>
        </a:p>
      </dgm:t>
    </dgm:pt>
    <dgm:pt modelId="{9DBBD297-A146-4F4F-88BD-235D3C7AAE69}">
      <dgm:prSet/>
      <dgm:spPr/>
      <dgm:t>
        <a:bodyPr/>
        <a:lstStyle/>
        <a:p>
          <a:r>
            <a:rPr lang="en-NZ" dirty="0"/>
            <a:t>Advanced Analytics and ML in Databricks</a:t>
          </a:r>
        </a:p>
      </dgm:t>
    </dgm:pt>
    <dgm:pt modelId="{A964DE66-CEB0-4787-9C5F-3E1F17A14A5B}" type="parTrans" cxnId="{8D1AB565-4CE5-4470-B174-C0B7ADDECB08}">
      <dgm:prSet/>
      <dgm:spPr/>
      <dgm:t>
        <a:bodyPr/>
        <a:lstStyle/>
        <a:p>
          <a:endParaRPr lang="en-NZ"/>
        </a:p>
      </dgm:t>
    </dgm:pt>
    <dgm:pt modelId="{B4DD7DB3-FF94-406C-8290-5E5DA3E49E8B}" type="sibTrans" cxnId="{8D1AB565-4CE5-4470-B174-C0B7ADDECB08}">
      <dgm:prSet/>
      <dgm:spPr/>
      <dgm:t>
        <a:bodyPr/>
        <a:lstStyle/>
        <a:p>
          <a:endParaRPr lang="en-NZ"/>
        </a:p>
      </dgm:t>
    </dgm:pt>
    <dgm:pt modelId="{57241F5E-AAF0-4B08-910C-088472BE92CF}">
      <dgm:prSet/>
      <dgm:spPr/>
      <dgm:t>
        <a:bodyPr/>
        <a:lstStyle/>
        <a:p>
          <a:r>
            <a:rPr lang="en-NZ" dirty="0"/>
            <a:t>Visualizing your data.</a:t>
          </a:r>
        </a:p>
      </dgm:t>
    </dgm:pt>
    <dgm:pt modelId="{F5C19882-C826-49FF-8042-ECE34C180FA1}" type="parTrans" cxnId="{8FD967FB-F135-4672-9CE4-8FD203A05A0B}">
      <dgm:prSet/>
      <dgm:spPr/>
      <dgm:t>
        <a:bodyPr/>
        <a:lstStyle/>
        <a:p>
          <a:endParaRPr lang="en-NZ"/>
        </a:p>
      </dgm:t>
    </dgm:pt>
    <dgm:pt modelId="{D8C7C1D9-5125-47CA-A543-626EEB450E2C}" type="sibTrans" cxnId="{8FD967FB-F135-4672-9CE4-8FD203A05A0B}">
      <dgm:prSet/>
      <dgm:spPr/>
      <dgm:t>
        <a:bodyPr/>
        <a:lstStyle/>
        <a:p>
          <a:endParaRPr lang="en-NZ"/>
        </a:p>
      </dgm:t>
    </dgm:pt>
    <dgm:pt modelId="{FF49D30B-658F-4ABA-BA53-EDA7B4A2D55F}">
      <dgm:prSet/>
      <dgm:spPr/>
      <dgm:t>
        <a:bodyPr/>
        <a:lstStyle/>
        <a:p>
          <a:r>
            <a:rPr lang="en-NZ" dirty="0"/>
            <a:t>Working with our data in Databricks</a:t>
          </a:r>
        </a:p>
      </dgm:t>
    </dgm:pt>
    <dgm:pt modelId="{AC13B255-8151-4566-824F-F2EC1ECA6FEE}" type="parTrans" cxnId="{E50011B8-EFF1-49A6-BA83-380139EDEF39}">
      <dgm:prSet/>
      <dgm:spPr/>
      <dgm:t>
        <a:bodyPr/>
        <a:lstStyle/>
        <a:p>
          <a:endParaRPr lang="en-NZ"/>
        </a:p>
      </dgm:t>
    </dgm:pt>
    <dgm:pt modelId="{4C2A03B9-27DF-4326-B3E5-1C8B6FCA949B}" type="sibTrans" cxnId="{E50011B8-EFF1-49A6-BA83-380139EDEF39}">
      <dgm:prSet/>
      <dgm:spPr/>
      <dgm:t>
        <a:bodyPr/>
        <a:lstStyle/>
        <a:p>
          <a:endParaRPr lang="en-NZ"/>
        </a:p>
      </dgm:t>
    </dgm:pt>
    <dgm:pt modelId="{BC30BDBF-C4CA-417A-8884-36EDD4B7F8DD}" type="pres">
      <dgm:prSet presAssocID="{899A1C0D-CE37-4932-8EFF-2A522561FF96}" presName="linear" presStyleCnt="0">
        <dgm:presLayoutVars>
          <dgm:animLvl val="lvl"/>
          <dgm:resizeHandles val="exact"/>
        </dgm:presLayoutVars>
      </dgm:prSet>
      <dgm:spPr/>
    </dgm:pt>
    <dgm:pt modelId="{77A8A5EC-C2C0-4B22-9C06-286341A5BC87}" type="pres">
      <dgm:prSet presAssocID="{DEE6F0D2-B258-48F2-BBEC-B09B364F2AD7}" presName="parentText" presStyleLbl="node1" presStyleIdx="0" presStyleCnt="5">
        <dgm:presLayoutVars>
          <dgm:chMax val="0"/>
          <dgm:bulletEnabled val="1"/>
        </dgm:presLayoutVars>
      </dgm:prSet>
      <dgm:spPr/>
    </dgm:pt>
    <dgm:pt modelId="{5FAC7A4B-49E8-45F9-8FB0-D9CF1F3C92EB}" type="pres">
      <dgm:prSet presAssocID="{AB4936E3-980F-4B9B-BFB3-9E5339B4C141}" presName="spacer" presStyleCnt="0"/>
      <dgm:spPr/>
    </dgm:pt>
    <dgm:pt modelId="{EDAC698A-950E-46DC-8755-36F72BAA9EC2}" type="pres">
      <dgm:prSet presAssocID="{0EFFC15D-6C58-4EF2-A385-3DFB17EFF351}" presName="parentText" presStyleLbl="node1" presStyleIdx="1" presStyleCnt="5">
        <dgm:presLayoutVars>
          <dgm:chMax val="0"/>
          <dgm:bulletEnabled val="1"/>
        </dgm:presLayoutVars>
      </dgm:prSet>
      <dgm:spPr/>
    </dgm:pt>
    <dgm:pt modelId="{6CD7C61E-2FC3-4352-AE48-D066BFE7CE7B}" type="pres">
      <dgm:prSet presAssocID="{5C573EF7-BEA8-4491-B5E8-86D1313242D7}" presName="spacer" presStyleCnt="0"/>
      <dgm:spPr/>
    </dgm:pt>
    <dgm:pt modelId="{C350E053-20F3-41C5-AE3E-DC1F30768CB9}" type="pres">
      <dgm:prSet presAssocID="{FF49D30B-658F-4ABA-BA53-EDA7B4A2D55F}" presName="parentText" presStyleLbl="node1" presStyleIdx="2" presStyleCnt="5">
        <dgm:presLayoutVars>
          <dgm:chMax val="0"/>
          <dgm:bulletEnabled val="1"/>
        </dgm:presLayoutVars>
      </dgm:prSet>
      <dgm:spPr/>
    </dgm:pt>
    <dgm:pt modelId="{727CF94D-E083-46FF-BF8D-D76D9025D4FD}" type="pres">
      <dgm:prSet presAssocID="{4C2A03B9-27DF-4326-B3E5-1C8B6FCA949B}" presName="spacer" presStyleCnt="0"/>
      <dgm:spPr/>
    </dgm:pt>
    <dgm:pt modelId="{76AA5E92-BB09-4991-82E7-BE68F7671A6C}" type="pres">
      <dgm:prSet presAssocID="{9DBBD297-A146-4F4F-88BD-235D3C7AAE69}" presName="parentText" presStyleLbl="node1" presStyleIdx="3" presStyleCnt="5">
        <dgm:presLayoutVars>
          <dgm:chMax val="0"/>
          <dgm:bulletEnabled val="1"/>
        </dgm:presLayoutVars>
      </dgm:prSet>
      <dgm:spPr/>
    </dgm:pt>
    <dgm:pt modelId="{026DE139-074B-4E92-9ED4-52BA0B327284}" type="pres">
      <dgm:prSet presAssocID="{B4DD7DB3-FF94-406C-8290-5E5DA3E49E8B}" presName="spacer" presStyleCnt="0"/>
      <dgm:spPr/>
    </dgm:pt>
    <dgm:pt modelId="{C03ECE2B-CF15-41CB-8FF8-BB82D8611DC3}" type="pres">
      <dgm:prSet presAssocID="{57241F5E-AAF0-4B08-910C-088472BE92CF}" presName="parentText" presStyleLbl="node1" presStyleIdx="4" presStyleCnt="5">
        <dgm:presLayoutVars>
          <dgm:chMax val="0"/>
          <dgm:bulletEnabled val="1"/>
        </dgm:presLayoutVars>
      </dgm:prSet>
      <dgm:spPr/>
    </dgm:pt>
  </dgm:ptLst>
  <dgm:cxnLst>
    <dgm:cxn modelId="{3CC7AE00-7269-4C90-BF87-3F7A1269BB7E}" srcId="{899A1C0D-CE37-4932-8EFF-2A522561FF96}" destId="{DEE6F0D2-B258-48F2-BBEC-B09B364F2AD7}" srcOrd="0" destOrd="0" parTransId="{BBA40DBF-F8CB-4A59-9E8F-CEC62DF7BAF8}" sibTransId="{AB4936E3-980F-4B9B-BFB3-9E5339B4C141}"/>
    <dgm:cxn modelId="{3280C926-E4AB-4BF1-9C90-FC4B06AF80A6}" type="presOf" srcId="{0EFFC15D-6C58-4EF2-A385-3DFB17EFF351}" destId="{EDAC698A-950E-46DC-8755-36F72BAA9EC2}" srcOrd="0" destOrd="0" presId="urn:microsoft.com/office/officeart/2005/8/layout/vList2"/>
    <dgm:cxn modelId="{5C6F2E28-EC08-4A65-8111-8268079EE2AA}" type="presOf" srcId="{57241F5E-AAF0-4B08-910C-088472BE92CF}" destId="{C03ECE2B-CF15-41CB-8FF8-BB82D8611DC3}" srcOrd="0" destOrd="0" presId="urn:microsoft.com/office/officeart/2005/8/layout/vList2"/>
    <dgm:cxn modelId="{A58C3663-1212-46CE-A5B1-3344CF09A227}" srcId="{899A1C0D-CE37-4932-8EFF-2A522561FF96}" destId="{0EFFC15D-6C58-4EF2-A385-3DFB17EFF351}" srcOrd="1" destOrd="0" parTransId="{20FA3B20-1565-48EC-A4D8-3ABF9A0256D6}" sibTransId="{5C573EF7-BEA8-4491-B5E8-86D1313242D7}"/>
    <dgm:cxn modelId="{8D1AB565-4CE5-4470-B174-C0B7ADDECB08}" srcId="{899A1C0D-CE37-4932-8EFF-2A522561FF96}" destId="{9DBBD297-A146-4F4F-88BD-235D3C7AAE69}" srcOrd="3" destOrd="0" parTransId="{A964DE66-CEB0-4787-9C5F-3E1F17A14A5B}" sibTransId="{B4DD7DB3-FF94-406C-8290-5E5DA3E49E8B}"/>
    <dgm:cxn modelId="{16527F87-D782-44ED-8C35-F1C7D2148BBD}" type="presOf" srcId="{FF49D30B-658F-4ABA-BA53-EDA7B4A2D55F}" destId="{C350E053-20F3-41C5-AE3E-DC1F30768CB9}" srcOrd="0" destOrd="0" presId="urn:microsoft.com/office/officeart/2005/8/layout/vList2"/>
    <dgm:cxn modelId="{C61ABFAF-2790-475A-B16B-9F5CD682739D}" type="presOf" srcId="{899A1C0D-CE37-4932-8EFF-2A522561FF96}" destId="{BC30BDBF-C4CA-417A-8884-36EDD4B7F8DD}" srcOrd="0" destOrd="0" presId="urn:microsoft.com/office/officeart/2005/8/layout/vList2"/>
    <dgm:cxn modelId="{E50011B8-EFF1-49A6-BA83-380139EDEF39}" srcId="{899A1C0D-CE37-4932-8EFF-2A522561FF96}" destId="{FF49D30B-658F-4ABA-BA53-EDA7B4A2D55F}" srcOrd="2" destOrd="0" parTransId="{AC13B255-8151-4566-824F-F2EC1ECA6FEE}" sibTransId="{4C2A03B9-27DF-4326-B3E5-1C8B6FCA949B}"/>
    <dgm:cxn modelId="{8F93E7BD-9B71-49AB-9324-46EEA26202D2}" type="presOf" srcId="{9DBBD297-A146-4F4F-88BD-235D3C7AAE69}" destId="{76AA5E92-BB09-4991-82E7-BE68F7671A6C}" srcOrd="0" destOrd="0" presId="urn:microsoft.com/office/officeart/2005/8/layout/vList2"/>
    <dgm:cxn modelId="{4C4F33D7-9FB6-4D81-B406-E9A4D87B3721}" type="presOf" srcId="{DEE6F0D2-B258-48F2-BBEC-B09B364F2AD7}" destId="{77A8A5EC-C2C0-4B22-9C06-286341A5BC87}" srcOrd="0" destOrd="0" presId="urn:microsoft.com/office/officeart/2005/8/layout/vList2"/>
    <dgm:cxn modelId="{8FD967FB-F135-4672-9CE4-8FD203A05A0B}" srcId="{899A1C0D-CE37-4932-8EFF-2A522561FF96}" destId="{57241F5E-AAF0-4B08-910C-088472BE92CF}" srcOrd="4" destOrd="0" parTransId="{F5C19882-C826-49FF-8042-ECE34C180FA1}" sibTransId="{D8C7C1D9-5125-47CA-A543-626EEB450E2C}"/>
    <dgm:cxn modelId="{6D5026BD-ED80-4269-87D9-81EB28F2F462}" type="presParOf" srcId="{BC30BDBF-C4CA-417A-8884-36EDD4B7F8DD}" destId="{77A8A5EC-C2C0-4B22-9C06-286341A5BC87}" srcOrd="0" destOrd="0" presId="urn:microsoft.com/office/officeart/2005/8/layout/vList2"/>
    <dgm:cxn modelId="{3A5376C5-5AAD-49B5-8DD6-65BFD2C8BD37}" type="presParOf" srcId="{BC30BDBF-C4CA-417A-8884-36EDD4B7F8DD}" destId="{5FAC7A4B-49E8-45F9-8FB0-D9CF1F3C92EB}" srcOrd="1" destOrd="0" presId="urn:microsoft.com/office/officeart/2005/8/layout/vList2"/>
    <dgm:cxn modelId="{9ADFF0BF-E9B6-4E28-9514-5CDAB2A763CE}" type="presParOf" srcId="{BC30BDBF-C4CA-417A-8884-36EDD4B7F8DD}" destId="{EDAC698A-950E-46DC-8755-36F72BAA9EC2}" srcOrd="2" destOrd="0" presId="urn:microsoft.com/office/officeart/2005/8/layout/vList2"/>
    <dgm:cxn modelId="{0DA644E8-ED7A-409B-8BB2-9AD45265D445}" type="presParOf" srcId="{BC30BDBF-C4CA-417A-8884-36EDD4B7F8DD}" destId="{6CD7C61E-2FC3-4352-AE48-D066BFE7CE7B}" srcOrd="3" destOrd="0" presId="urn:microsoft.com/office/officeart/2005/8/layout/vList2"/>
    <dgm:cxn modelId="{9917B6EA-CDCB-4289-949A-56DF0ECA81C9}" type="presParOf" srcId="{BC30BDBF-C4CA-417A-8884-36EDD4B7F8DD}" destId="{C350E053-20F3-41C5-AE3E-DC1F30768CB9}" srcOrd="4" destOrd="0" presId="urn:microsoft.com/office/officeart/2005/8/layout/vList2"/>
    <dgm:cxn modelId="{B5E6218C-50FE-4D23-A653-9AC9E3229006}" type="presParOf" srcId="{BC30BDBF-C4CA-417A-8884-36EDD4B7F8DD}" destId="{727CF94D-E083-46FF-BF8D-D76D9025D4FD}" srcOrd="5" destOrd="0" presId="urn:microsoft.com/office/officeart/2005/8/layout/vList2"/>
    <dgm:cxn modelId="{95CBEB36-D827-4383-A33C-F03F3F8F2BEF}" type="presParOf" srcId="{BC30BDBF-C4CA-417A-8884-36EDD4B7F8DD}" destId="{76AA5E92-BB09-4991-82E7-BE68F7671A6C}" srcOrd="6" destOrd="0" presId="urn:microsoft.com/office/officeart/2005/8/layout/vList2"/>
    <dgm:cxn modelId="{5658CBDA-CF80-49BB-A5A3-AB94563B3734}" type="presParOf" srcId="{BC30BDBF-C4CA-417A-8884-36EDD4B7F8DD}" destId="{026DE139-074B-4E92-9ED4-52BA0B327284}" srcOrd="7" destOrd="0" presId="urn:microsoft.com/office/officeart/2005/8/layout/vList2"/>
    <dgm:cxn modelId="{949EBF35-6958-4BDA-BF7D-C8BA8743B455}" type="presParOf" srcId="{BC30BDBF-C4CA-417A-8884-36EDD4B7F8DD}" destId="{C03ECE2B-CF15-41CB-8FF8-BB82D8611DC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6788B4-C868-452B-A7DC-C0FCC1DEC5A9}"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NZ"/>
        </a:p>
      </dgm:t>
    </dgm:pt>
    <dgm:pt modelId="{333CF068-93A0-435F-9A06-3608C9529FB2}">
      <dgm:prSet phldrT="[Text]"/>
      <dgm:spPr/>
      <dgm:t>
        <a:bodyPr/>
        <a:lstStyle/>
        <a:p>
          <a:pPr>
            <a:lnSpc>
              <a:spcPct val="100000"/>
            </a:lnSpc>
          </a:pPr>
          <a:r>
            <a:rPr lang="en-NZ" dirty="0"/>
            <a:t>An Apache Spark-based analytics platform optimized for Azure.</a:t>
          </a:r>
        </a:p>
      </dgm:t>
    </dgm:pt>
    <dgm:pt modelId="{18FC2BE0-1E2B-4D1B-9FB0-04ED10AFD0A7}" type="parTrans" cxnId="{E957648F-15FD-47AE-A5C6-A22BBE23C70E}">
      <dgm:prSet/>
      <dgm:spPr/>
      <dgm:t>
        <a:bodyPr/>
        <a:lstStyle/>
        <a:p>
          <a:endParaRPr lang="en-NZ"/>
        </a:p>
      </dgm:t>
    </dgm:pt>
    <dgm:pt modelId="{B1817859-66FD-43B0-92B3-D5F04002612F}" type="sibTrans" cxnId="{E957648F-15FD-47AE-A5C6-A22BBE23C70E}">
      <dgm:prSet/>
      <dgm:spPr/>
      <dgm:t>
        <a:bodyPr/>
        <a:lstStyle/>
        <a:p>
          <a:endParaRPr lang="en-NZ"/>
        </a:p>
      </dgm:t>
    </dgm:pt>
    <dgm:pt modelId="{29F6541E-6DAC-4B81-BC80-48653BBAE387}">
      <dgm:prSet/>
      <dgm:spPr/>
      <dgm:t>
        <a:bodyPr/>
        <a:lstStyle/>
        <a:p>
          <a:pPr>
            <a:lnSpc>
              <a:spcPct val="100000"/>
            </a:lnSpc>
          </a:pPr>
          <a:r>
            <a:rPr lang="en-NZ"/>
            <a:t>Provides an collaborative workspace for Data Engineers, Data Scientists and Business analysts.</a:t>
          </a:r>
          <a:endParaRPr lang="en-NZ" dirty="0"/>
        </a:p>
      </dgm:t>
    </dgm:pt>
    <dgm:pt modelId="{886FB260-D347-4F0B-9599-2872F7256F64}" type="parTrans" cxnId="{D7F4DC08-C656-411D-8EE1-427B0A28DF39}">
      <dgm:prSet/>
      <dgm:spPr/>
      <dgm:t>
        <a:bodyPr/>
        <a:lstStyle/>
        <a:p>
          <a:endParaRPr lang="en-NZ"/>
        </a:p>
      </dgm:t>
    </dgm:pt>
    <dgm:pt modelId="{5A3D8EDE-5BB4-4FC8-9C63-D071DB0BB9EE}" type="sibTrans" cxnId="{D7F4DC08-C656-411D-8EE1-427B0A28DF39}">
      <dgm:prSet/>
      <dgm:spPr/>
      <dgm:t>
        <a:bodyPr/>
        <a:lstStyle/>
        <a:p>
          <a:endParaRPr lang="en-NZ"/>
        </a:p>
      </dgm:t>
    </dgm:pt>
    <dgm:pt modelId="{BF026D71-4933-4604-8FAB-7D8ED63F1A13}">
      <dgm:prSet/>
      <dgm:spPr/>
      <dgm:t>
        <a:bodyPr/>
        <a:lstStyle/>
        <a:p>
          <a:pPr>
            <a:lnSpc>
              <a:spcPct val="100000"/>
            </a:lnSpc>
          </a:pPr>
          <a:r>
            <a:rPr lang="en-NZ"/>
            <a:t>A secure environment to run Apache Spark clusters in the cloud.</a:t>
          </a:r>
          <a:endParaRPr lang="en-NZ" dirty="0"/>
        </a:p>
      </dgm:t>
    </dgm:pt>
    <dgm:pt modelId="{8B26D924-F502-4ECC-B9F2-09F18F330E4F}" type="parTrans" cxnId="{8394C83E-367B-4106-8572-A2A321F930C8}">
      <dgm:prSet/>
      <dgm:spPr/>
      <dgm:t>
        <a:bodyPr/>
        <a:lstStyle/>
        <a:p>
          <a:endParaRPr lang="en-NZ"/>
        </a:p>
      </dgm:t>
    </dgm:pt>
    <dgm:pt modelId="{38027D7F-AB99-418B-9BEC-40E78B001DBD}" type="sibTrans" cxnId="{8394C83E-367B-4106-8572-A2A321F930C8}">
      <dgm:prSet/>
      <dgm:spPr/>
      <dgm:t>
        <a:bodyPr/>
        <a:lstStyle/>
        <a:p>
          <a:endParaRPr lang="en-NZ"/>
        </a:p>
      </dgm:t>
    </dgm:pt>
    <dgm:pt modelId="{4A72F62E-9142-4438-AA51-04D7D3C11789}" type="pres">
      <dgm:prSet presAssocID="{606788B4-C868-452B-A7DC-C0FCC1DEC5A9}" presName="root" presStyleCnt="0">
        <dgm:presLayoutVars>
          <dgm:dir/>
          <dgm:resizeHandles val="exact"/>
        </dgm:presLayoutVars>
      </dgm:prSet>
      <dgm:spPr/>
    </dgm:pt>
    <dgm:pt modelId="{7AEDA28F-B26B-44CA-AF08-E5AED8CB3DE9}" type="pres">
      <dgm:prSet presAssocID="{333CF068-93A0-435F-9A06-3608C9529FB2}" presName="compNode" presStyleCnt="0"/>
      <dgm:spPr/>
    </dgm:pt>
    <dgm:pt modelId="{10873A52-7F02-41D2-8C57-BAC77D3B3846}" type="pres">
      <dgm:prSet presAssocID="{333CF068-93A0-435F-9A06-3608C9529FB2}" presName="bgRect" presStyleLbl="bgShp" presStyleIdx="0" presStyleCnt="3"/>
      <dgm:spPr/>
    </dgm:pt>
    <dgm:pt modelId="{BB205CE1-8B71-480D-A0EC-1762F2F7763D}" type="pres">
      <dgm:prSet presAssocID="{333CF068-93A0-435F-9A06-3608C9529FB2}"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oud"/>
        </a:ext>
      </dgm:extLst>
    </dgm:pt>
    <dgm:pt modelId="{583AF135-EB43-487A-91E5-0543D4730683}" type="pres">
      <dgm:prSet presAssocID="{333CF068-93A0-435F-9A06-3608C9529FB2}" presName="spaceRect" presStyleCnt="0"/>
      <dgm:spPr/>
    </dgm:pt>
    <dgm:pt modelId="{C6FFADC8-9836-48EF-8D4F-F18B700D42BD}" type="pres">
      <dgm:prSet presAssocID="{333CF068-93A0-435F-9A06-3608C9529FB2}" presName="parTx" presStyleLbl="revTx" presStyleIdx="0" presStyleCnt="3">
        <dgm:presLayoutVars>
          <dgm:chMax val="0"/>
          <dgm:chPref val="0"/>
        </dgm:presLayoutVars>
      </dgm:prSet>
      <dgm:spPr/>
    </dgm:pt>
    <dgm:pt modelId="{A580BE74-5C5B-4645-92C8-D08845D1F766}" type="pres">
      <dgm:prSet presAssocID="{B1817859-66FD-43B0-92B3-D5F04002612F}" presName="sibTrans" presStyleCnt="0"/>
      <dgm:spPr/>
    </dgm:pt>
    <dgm:pt modelId="{0C5D427A-75F9-4F01-A7CA-0EC4C4F01C5B}" type="pres">
      <dgm:prSet presAssocID="{29F6541E-6DAC-4B81-BC80-48653BBAE387}" presName="compNode" presStyleCnt="0"/>
      <dgm:spPr/>
    </dgm:pt>
    <dgm:pt modelId="{A03426B6-DBBC-402C-8E4B-6E6322155B43}" type="pres">
      <dgm:prSet presAssocID="{29F6541E-6DAC-4B81-BC80-48653BBAE387}" presName="bgRect" presStyleLbl="bgShp" presStyleIdx="1" presStyleCnt="3"/>
      <dgm:spPr/>
    </dgm:pt>
    <dgm:pt modelId="{AAA2E051-8E0E-4814-84B9-52FA39170A87}" type="pres">
      <dgm:prSet presAssocID="{29F6541E-6DAC-4B81-BC80-48653BBAE3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F8F2101A-F990-45E2-A8BC-5F293692CF9F}" type="pres">
      <dgm:prSet presAssocID="{29F6541E-6DAC-4B81-BC80-48653BBAE387}" presName="spaceRect" presStyleCnt="0"/>
      <dgm:spPr/>
    </dgm:pt>
    <dgm:pt modelId="{BEC8FC99-5F2B-4A0C-B6BC-E534F2DE383E}" type="pres">
      <dgm:prSet presAssocID="{29F6541E-6DAC-4B81-BC80-48653BBAE387}" presName="parTx" presStyleLbl="revTx" presStyleIdx="1" presStyleCnt="3">
        <dgm:presLayoutVars>
          <dgm:chMax val="0"/>
          <dgm:chPref val="0"/>
        </dgm:presLayoutVars>
      </dgm:prSet>
      <dgm:spPr/>
    </dgm:pt>
    <dgm:pt modelId="{2932A50D-2FC1-45E1-BBB3-BE9886238A3D}" type="pres">
      <dgm:prSet presAssocID="{5A3D8EDE-5BB4-4FC8-9C63-D071DB0BB9EE}" presName="sibTrans" presStyleCnt="0"/>
      <dgm:spPr/>
    </dgm:pt>
    <dgm:pt modelId="{A46C1526-7542-4BD5-B357-C16928E98220}" type="pres">
      <dgm:prSet presAssocID="{BF026D71-4933-4604-8FAB-7D8ED63F1A13}" presName="compNode" presStyleCnt="0"/>
      <dgm:spPr/>
    </dgm:pt>
    <dgm:pt modelId="{CCE4CFF0-B1F7-4F79-8600-1EFB3D36D513}" type="pres">
      <dgm:prSet presAssocID="{BF026D71-4933-4604-8FAB-7D8ED63F1A13}" presName="bgRect" presStyleLbl="bgShp" presStyleIdx="2" presStyleCnt="3"/>
      <dgm:spPr/>
    </dgm:pt>
    <dgm:pt modelId="{1F86F773-8F13-4E0D-82DB-58703F411D7E}" type="pres">
      <dgm:prSet presAssocID="{BF026D71-4933-4604-8FAB-7D8ED63F1A13}"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tabase"/>
        </a:ext>
      </dgm:extLst>
    </dgm:pt>
    <dgm:pt modelId="{68486CC1-2A2F-4712-8704-0829CB0FD53B}" type="pres">
      <dgm:prSet presAssocID="{BF026D71-4933-4604-8FAB-7D8ED63F1A13}" presName="spaceRect" presStyleCnt="0"/>
      <dgm:spPr/>
    </dgm:pt>
    <dgm:pt modelId="{655F6D7B-8904-4DE3-A158-69A447619CFB}" type="pres">
      <dgm:prSet presAssocID="{BF026D71-4933-4604-8FAB-7D8ED63F1A13}" presName="parTx" presStyleLbl="revTx" presStyleIdx="2" presStyleCnt="3">
        <dgm:presLayoutVars>
          <dgm:chMax val="0"/>
          <dgm:chPref val="0"/>
        </dgm:presLayoutVars>
      </dgm:prSet>
      <dgm:spPr/>
    </dgm:pt>
  </dgm:ptLst>
  <dgm:cxnLst>
    <dgm:cxn modelId="{D7F4DC08-C656-411D-8EE1-427B0A28DF39}" srcId="{606788B4-C868-452B-A7DC-C0FCC1DEC5A9}" destId="{29F6541E-6DAC-4B81-BC80-48653BBAE387}" srcOrd="1" destOrd="0" parTransId="{886FB260-D347-4F0B-9599-2872F7256F64}" sibTransId="{5A3D8EDE-5BB4-4FC8-9C63-D071DB0BB9EE}"/>
    <dgm:cxn modelId="{DB444518-B673-4B3C-970A-82098E32A468}" type="presOf" srcId="{333CF068-93A0-435F-9A06-3608C9529FB2}" destId="{C6FFADC8-9836-48EF-8D4F-F18B700D42BD}" srcOrd="0" destOrd="0" presId="urn:microsoft.com/office/officeart/2018/2/layout/IconVerticalSolidList"/>
    <dgm:cxn modelId="{8394C83E-367B-4106-8572-A2A321F930C8}" srcId="{606788B4-C868-452B-A7DC-C0FCC1DEC5A9}" destId="{BF026D71-4933-4604-8FAB-7D8ED63F1A13}" srcOrd="2" destOrd="0" parTransId="{8B26D924-F502-4ECC-B9F2-09F18F330E4F}" sibTransId="{38027D7F-AB99-418B-9BEC-40E78B001DBD}"/>
    <dgm:cxn modelId="{E957648F-15FD-47AE-A5C6-A22BBE23C70E}" srcId="{606788B4-C868-452B-A7DC-C0FCC1DEC5A9}" destId="{333CF068-93A0-435F-9A06-3608C9529FB2}" srcOrd="0" destOrd="0" parTransId="{18FC2BE0-1E2B-4D1B-9FB0-04ED10AFD0A7}" sibTransId="{B1817859-66FD-43B0-92B3-D5F04002612F}"/>
    <dgm:cxn modelId="{8EE2A6AF-9B47-4F82-9E59-B2538E4557CB}" type="presOf" srcId="{29F6541E-6DAC-4B81-BC80-48653BBAE387}" destId="{BEC8FC99-5F2B-4A0C-B6BC-E534F2DE383E}" srcOrd="0" destOrd="0" presId="urn:microsoft.com/office/officeart/2018/2/layout/IconVerticalSolidList"/>
    <dgm:cxn modelId="{9F2761D5-F970-450B-AF55-36D883D732C3}" type="presOf" srcId="{BF026D71-4933-4604-8FAB-7D8ED63F1A13}" destId="{655F6D7B-8904-4DE3-A158-69A447619CFB}" srcOrd="0" destOrd="0" presId="urn:microsoft.com/office/officeart/2018/2/layout/IconVerticalSolidList"/>
    <dgm:cxn modelId="{DC3AF6EA-9AC1-49DE-B986-936E25294CE7}" type="presOf" srcId="{606788B4-C868-452B-A7DC-C0FCC1DEC5A9}" destId="{4A72F62E-9142-4438-AA51-04D7D3C11789}" srcOrd="0" destOrd="0" presId="urn:microsoft.com/office/officeart/2018/2/layout/IconVerticalSolidList"/>
    <dgm:cxn modelId="{AF949CFA-6D1B-4231-8502-A7475ECEE204}" type="presParOf" srcId="{4A72F62E-9142-4438-AA51-04D7D3C11789}" destId="{7AEDA28F-B26B-44CA-AF08-E5AED8CB3DE9}" srcOrd="0" destOrd="0" presId="urn:microsoft.com/office/officeart/2018/2/layout/IconVerticalSolidList"/>
    <dgm:cxn modelId="{2A62C559-6F75-492F-ACBD-07263234A5C1}" type="presParOf" srcId="{7AEDA28F-B26B-44CA-AF08-E5AED8CB3DE9}" destId="{10873A52-7F02-41D2-8C57-BAC77D3B3846}" srcOrd="0" destOrd="0" presId="urn:microsoft.com/office/officeart/2018/2/layout/IconVerticalSolidList"/>
    <dgm:cxn modelId="{609F93C3-5983-4B16-8966-B4F357AEBC93}" type="presParOf" srcId="{7AEDA28F-B26B-44CA-AF08-E5AED8CB3DE9}" destId="{BB205CE1-8B71-480D-A0EC-1762F2F7763D}" srcOrd="1" destOrd="0" presId="urn:microsoft.com/office/officeart/2018/2/layout/IconVerticalSolidList"/>
    <dgm:cxn modelId="{3F40A8AB-B215-4125-B1C6-BD1F21C3A7E2}" type="presParOf" srcId="{7AEDA28F-B26B-44CA-AF08-E5AED8CB3DE9}" destId="{583AF135-EB43-487A-91E5-0543D4730683}" srcOrd="2" destOrd="0" presId="urn:microsoft.com/office/officeart/2018/2/layout/IconVerticalSolidList"/>
    <dgm:cxn modelId="{C913F90D-BD35-4A29-B05E-B584FABAD35F}" type="presParOf" srcId="{7AEDA28F-B26B-44CA-AF08-E5AED8CB3DE9}" destId="{C6FFADC8-9836-48EF-8D4F-F18B700D42BD}" srcOrd="3" destOrd="0" presId="urn:microsoft.com/office/officeart/2018/2/layout/IconVerticalSolidList"/>
    <dgm:cxn modelId="{DD437F14-B79A-4C2D-B76D-850D719EB99A}" type="presParOf" srcId="{4A72F62E-9142-4438-AA51-04D7D3C11789}" destId="{A580BE74-5C5B-4645-92C8-D08845D1F766}" srcOrd="1" destOrd="0" presId="urn:microsoft.com/office/officeart/2018/2/layout/IconVerticalSolidList"/>
    <dgm:cxn modelId="{6580DE16-E6C7-49ED-81F8-44216C1D4255}" type="presParOf" srcId="{4A72F62E-9142-4438-AA51-04D7D3C11789}" destId="{0C5D427A-75F9-4F01-A7CA-0EC4C4F01C5B}" srcOrd="2" destOrd="0" presId="urn:microsoft.com/office/officeart/2018/2/layout/IconVerticalSolidList"/>
    <dgm:cxn modelId="{24767C04-81DE-43CB-8F6B-91061C411D4C}" type="presParOf" srcId="{0C5D427A-75F9-4F01-A7CA-0EC4C4F01C5B}" destId="{A03426B6-DBBC-402C-8E4B-6E6322155B43}" srcOrd="0" destOrd="0" presId="urn:microsoft.com/office/officeart/2018/2/layout/IconVerticalSolidList"/>
    <dgm:cxn modelId="{AC845E41-C303-4DE4-A573-FB3651691CCE}" type="presParOf" srcId="{0C5D427A-75F9-4F01-A7CA-0EC4C4F01C5B}" destId="{AAA2E051-8E0E-4814-84B9-52FA39170A87}" srcOrd="1" destOrd="0" presId="urn:microsoft.com/office/officeart/2018/2/layout/IconVerticalSolidList"/>
    <dgm:cxn modelId="{D26B37EA-99EE-4A92-8DA2-B0684814F6CA}" type="presParOf" srcId="{0C5D427A-75F9-4F01-A7CA-0EC4C4F01C5B}" destId="{F8F2101A-F990-45E2-A8BC-5F293692CF9F}" srcOrd="2" destOrd="0" presId="urn:microsoft.com/office/officeart/2018/2/layout/IconVerticalSolidList"/>
    <dgm:cxn modelId="{F873FB6A-16F0-476A-9605-D95015054BD9}" type="presParOf" srcId="{0C5D427A-75F9-4F01-A7CA-0EC4C4F01C5B}" destId="{BEC8FC99-5F2B-4A0C-B6BC-E534F2DE383E}" srcOrd="3" destOrd="0" presId="urn:microsoft.com/office/officeart/2018/2/layout/IconVerticalSolidList"/>
    <dgm:cxn modelId="{90FD4615-E616-4BAE-B653-39093845C702}" type="presParOf" srcId="{4A72F62E-9142-4438-AA51-04D7D3C11789}" destId="{2932A50D-2FC1-45E1-BBB3-BE9886238A3D}" srcOrd="3" destOrd="0" presId="urn:microsoft.com/office/officeart/2018/2/layout/IconVerticalSolidList"/>
    <dgm:cxn modelId="{4EB92A12-D2F1-44C2-AD04-E9FD2A1D148B}" type="presParOf" srcId="{4A72F62E-9142-4438-AA51-04D7D3C11789}" destId="{A46C1526-7542-4BD5-B357-C16928E98220}" srcOrd="4" destOrd="0" presId="urn:microsoft.com/office/officeart/2018/2/layout/IconVerticalSolidList"/>
    <dgm:cxn modelId="{B37069D3-ACDD-4627-95A1-AF09F7EF0B7B}" type="presParOf" srcId="{A46C1526-7542-4BD5-B357-C16928E98220}" destId="{CCE4CFF0-B1F7-4F79-8600-1EFB3D36D513}" srcOrd="0" destOrd="0" presId="urn:microsoft.com/office/officeart/2018/2/layout/IconVerticalSolidList"/>
    <dgm:cxn modelId="{2BA95DBF-D107-4A73-B9EE-52C8DFCCCDA4}" type="presParOf" srcId="{A46C1526-7542-4BD5-B357-C16928E98220}" destId="{1F86F773-8F13-4E0D-82DB-58703F411D7E}" srcOrd="1" destOrd="0" presId="urn:microsoft.com/office/officeart/2018/2/layout/IconVerticalSolidList"/>
    <dgm:cxn modelId="{EB76E718-E894-40E4-8E49-7DEA43A1E2E6}" type="presParOf" srcId="{A46C1526-7542-4BD5-B357-C16928E98220}" destId="{68486CC1-2A2F-4712-8704-0829CB0FD53B}" srcOrd="2" destOrd="0" presId="urn:microsoft.com/office/officeart/2018/2/layout/IconVerticalSolidList"/>
    <dgm:cxn modelId="{EDE0CEC0-7CFC-40AF-8F65-BE13F2728AA3}" type="presParOf" srcId="{A46C1526-7542-4BD5-B357-C16928E98220}" destId="{655F6D7B-8904-4DE3-A158-69A447619CFB}"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9355B7-F51A-42A8-8F62-6269472F28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20DE62EA-BC52-4031-951E-3CBF67F91355}">
      <dgm:prSet/>
      <dgm:spPr/>
      <dgm:t>
        <a:bodyPr/>
        <a:lstStyle/>
        <a:p>
          <a:r>
            <a:rPr lang="en-NZ" dirty="0"/>
            <a:t>MPI communication protocol</a:t>
          </a:r>
        </a:p>
      </dgm:t>
    </dgm:pt>
    <dgm:pt modelId="{68FFC458-5036-4233-A06E-B490D3F4D758}" type="parTrans" cxnId="{0AB8241E-62F5-41A1-B149-C115D7EB6F1A}">
      <dgm:prSet/>
      <dgm:spPr/>
      <dgm:t>
        <a:bodyPr/>
        <a:lstStyle/>
        <a:p>
          <a:endParaRPr lang="en-NZ"/>
        </a:p>
      </dgm:t>
    </dgm:pt>
    <dgm:pt modelId="{F031F1E9-395A-4328-9714-8AD9C15011AA}" type="sibTrans" cxnId="{0AB8241E-62F5-41A1-B149-C115D7EB6F1A}">
      <dgm:prSet/>
      <dgm:spPr/>
      <dgm:t>
        <a:bodyPr/>
        <a:lstStyle/>
        <a:p>
          <a:endParaRPr lang="en-NZ"/>
        </a:p>
      </dgm:t>
    </dgm:pt>
    <dgm:pt modelId="{1262D6E4-200F-487F-9D4B-D4327CB71EB9}">
      <dgm:prSet/>
      <dgm:spPr/>
      <dgm:t>
        <a:bodyPr/>
        <a:lstStyle/>
        <a:p>
          <a:r>
            <a:rPr lang="en-US" dirty="0"/>
            <a:t>Risky for sensitive data</a:t>
          </a:r>
          <a:endParaRPr lang="en-NZ" dirty="0"/>
        </a:p>
      </dgm:t>
    </dgm:pt>
    <dgm:pt modelId="{6B6E40C6-EC59-409D-8A2F-F09BA37532B2}" type="parTrans" cxnId="{27A0951B-A924-44B5-8126-8EA18A4E0A00}">
      <dgm:prSet/>
      <dgm:spPr/>
      <dgm:t>
        <a:bodyPr/>
        <a:lstStyle/>
        <a:p>
          <a:endParaRPr lang="en-NZ"/>
        </a:p>
      </dgm:t>
    </dgm:pt>
    <dgm:pt modelId="{76C6491C-A9AD-4D69-91DA-792963083405}" type="sibTrans" cxnId="{27A0951B-A924-44B5-8126-8EA18A4E0A00}">
      <dgm:prSet/>
      <dgm:spPr/>
      <dgm:t>
        <a:bodyPr/>
        <a:lstStyle/>
        <a:p>
          <a:endParaRPr lang="en-NZ"/>
        </a:p>
      </dgm:t>
    </dgm:pt>
    <dgm:pt modelId="{12FEB857-EE8C-4BDA-90F2-762B237152B9}">
      <dgm:prSet/>
      <dgm:spPr/>
      <dgm:t>
        <a:bodyPr/>
        <a:lstStyle/>
        <a:p>
          <a:r>
            <a:rPr lang="en-US" dirty="0" err="1"/>
            <a:t>XGBoost</a:t>
          </a:r>
          <a:r>
            <a:rPr lang="en-US" dirty="0"/>
            <a:t>, </a:t>
          </a:r>
          <a:r>
            <a:rPr lang="en-US" dirty="0" err="1"/>
            <a:t>Horovod</a:t>
          </a:r>
          <a:r>
            <a:rPr lang="en-US" dirty="0"/>
            <a:t> and Distributed </a:t>
          </a:r>
          <a:r>
            <a:rPr lang="en-US" dirty="0" err="1"/>
            <a:t>Tensorflow</a:t>
          </a:r>
          <a:endParaRPr lang="en-NZ" dirty="0"/>
        </a:p>
      </dgm:t>
    </dgm:pt>
    <dgm:pt modelId="{ABE0126F-2D40-486B-B4CF-75E4D2F6AEB2}" type="parTrans" cxnId="{D5E01FD0-46A3-4004-88F4-CF7F8410AE3F}">
      <dgm:prSet/>
      <dgm:spPr/>
      <dgm:t>
        <a:bodyPr/>
        <a:lstStyle/>
        <a:p>
          <a:endParaRPr lang="en-NZ"/>
        </a:p>
      </dgm:t>
    </dgm:pt>
    <dgm:pt modelId="{21CB2CA9-F595-4C8D-8BAC-D3BE3C774AB0}" type="sibTrans" cxnId="{D5E01FD0-46A3-4004-88F4-CF7F8410AE3F}">
      <dgm:prSet/>
      <dgm:spPr/>
      <dgm:t>
        <a:bodyPr/>
        <a:lstStyle/>
        <a:p>
          <a:endParaRPr lang="en-NZ"/>
        </a:p>
      </dgm:t>
    </dgm:pt>
    <dgm:pt modelId="{540E1EA0-EA3A-44D4-88DF-BA0F05F9180A}" type="pres">
      <dgm:prSet presAssocID="{289355B7-F51A-42A8-8F62-6269472F281F}" presName="linear" presStyleCnt="0">
        <dgm:presLayoutVars>
          <dgm:animLvl val="lvl"/>
          <dgm:resizeHandles val="exact"/>
        </dgm:presLayoutVars>
      </dgm:prSet>
      <dgm:spPr/>
    </dgm:pt>
    <dgm:pt modelId="{4BEA299F-2BE3-486C-9BAE-8383D0ACB0FD}" type="pres">
      <dgm:prSet presAssocID="{20DE62EA-BC52-4031-951E-3CBF67F91355}" presName="parentText" presStyleLbl="node1" presStyleIdx="0" presStyleCnt="3">
        <dgm:presLayoutVars>
          <dgm:chMax val="0"/>
          <dgm:bulletEnabled val="1"/>
        </dgm:presLayoutVars>
      </dgm:prSet>
      <dgm:spPr/>
    </dgm:pt>
    <dgm:pt modelId="{C60DAF41-339E-424E-9FDB-0473104912AE}" type="pres">
      <dgm:prSet presAssocID="{F031F1E9-395A-4328-9714-8AD9C15011AA}" presName="spacer" presStyleCnt="0"/>
      <dgm:spPr/>
    </dgm:pt>
    <dgm:pt modelId="{06861E72-4822-49CB-A5FA-FA02AE3F8104}" type="pres">
      <dgm:prSet presAssocID="{1262D6E4-200F-487F-9D4B-D4327CB71EB9}" presName="parentText" presStyleLbl="node1" presStyleIdx="1" presStyleCnt="3">
        <dgm:presLayoutVars>
          <dgm:chMax val="0"/>
          <dgm:bulletEnabled val="1"/>
        </dgm:presLayoutVars>
      </dgm:prSet>
      <dgm:spPr/>
    </dgm:pt>
    <dgm:pt modelId="{47AD96C3-E98C-4D55-9676-D43AC3E93DB3}" type="pres">
      <dgm:prSet presAssocID="{76C6491C-A9AD-4D69-91DA-792963083405}" presName="spacer" presStyleCnt="0"/>
      <dgm:spPr/>
    </dgm:pt>
    <dgm:pt modelId="{4DD0D36C-2073-4813-BF79-D84BD2E2F077}" type="pres">
      <dgm:prSet presAssocID="{12FEB857-EE8C-4BDA-90F2-762B237152B9}" presName="parentText" presStyleLbl="node1" presStyleIdx="2" presStyleCnt="3">
        <dgm:presLayoutVars>
          <dgm:chMax val="0"/>
          <dgm:bulletEnabled val="1"/>
        </dgm:presLayoutVars>
      </dgm:prSet>
      <dgm:spPr/>
    </dgm:pt>
  </dgm:ptLst>
  <dgm:cxnLst>
    <dgm:cxn modelId="{44C8C602-2996-46B8-A84B-2B756FB5530C}" type="presOf" srcId="{12FEB857-EE8C-4BDA-90F2-762B237152B9}" destId="{4DD0D36C-2073-4813-BF79-D84BD2E2F077}" srcOrd="0" destOrd="0" presId="urn:microsoft.com/office/officeart/2005/8/layout/vList2"/>
    <dgm:cxn modelId="{14949803-B780-4748-8E64-40E09C70B4D5}" type="presOf" srcId="{1262D6E4-200F-487F-9D4B-D4327CB71EB9}" destId="{06861E72-4822-49CB-A5FA-FA02AE3F8104}" srcOrd="0" destOrd="0" presId="urn:microsoft.com/office/officeart/2005/8/layout/vList2"/>
    <dgm:cxn modelId="{27A0951B-A924-44B5-8126-8EA18A4E0A00}" srcId="{289355B7-F51A-42A8-8F62-6269472F281F}" destId="{1262D6E4-200F-487F-9D4B-D4327CB71EB9}" srcOrd="1" destOrd="0" parTransId="{6B6E40C6-EC59-409D-8A2F-F09BA37532B2}" sibTransId="{76C6491C-A9AD-4D69-91DA-792963083405}"/>
    <dgm:cxn modelId="{0AB8241E-62F5-41A1-B149-C115D7EB6F1A}" srcId="{289355B7-F51A-42A8-8F62-6269472F281F}" destId="{20DE62EA-BC52-4031-951E-3CBF67F91355}" srcOrd="0" destOrd="0" parTransId="{68FFC458-5036-4233-A06E-B490D3F4D758}" sibTransId="{F031F1E9-395A-4328-9714-8AD9C15011AA}"/>
    <dgm:cxn modelId="{A56D1E3D-A786-46BB-AFAD-252BE4208D8B}" type="presOf" srcId="{20DE62EA-BC52-4031-951E-3CBF67F91355}" destId="{4BEA299F-2BE3-486C-9BAE-8383D0ACB0FD}" srcOrd="0" destOrd="0" presId="urn:microsoft.com/office/officeart/2005/8/layout/vList2"/>
    <dgm:cxn modelId="{231AEE9A-0537-444B-81BF-9F5E1852D25F}" type="presOf" srcId="{289355B7-F51A-42A8-8F62-6269472F281F}" destId="{540E1EA0-EA3A-44D4-88DF-BA0F05F9180A}" srcOrd="0" destOrd="0" presId="urn:microsoft.com/office/officeart/2005/8/layout/vList2"/>
    <dgm:cxn modelId="{D5E01FD0-46A3-4004-88F4-CF7F8410AE3F}" srcId="{289355B7-F51A-42A8-8F62-6269472F281F}" destId="{12FEB857-EE8C-4BDA-90F2-762B237152B9}" srcOrd="2" destOrd="0" parTransId="{ABE0126F-2D40-486B-B4CF-75E4D2F6AEB2}" sibTransId="{21CB2CA9-F595-4C8D-8BAC-D3BE3C774AB0}"/>
    <dgm:cxn modelId="{6C7757F5-B813-45C0-8921-1234CB7B4962}" type="presParOf" srcId="{540E1EA0-EA3A-44D4-88DF-BA0F05F9180A}" destId="{4BEA299F-2BE3-486C-9BAE-8383D0ACB0FD}" srcOrd="0" destOrd="0" presId="urn:microsoft.com/office/officeart/2005/8/layout/vList2"/>
    <dgm:cxn modelId="{AF64F030-D06D-4A7C-9258-9295BF502617}" type="presParOf" srcId="{540E1EA0-EA3A-44D4-88DF-BA0F05F9180A}" destId="{C60DAF41-339E-424E-9FDB-0473104912AE}" srcOrd="1" destOrd="0" presId="urn:microsoft.com/office/officeart/2005/8/layout/vList2"/>
    <dgm:cxn modelId="{900017CD-7941-4B6B-B059-C13969E9974E}" type="presParOf" srcId="{540E1EA0-EA3A-44D4-88DF-BA0F05F9180A}" destId="{06861E72-4822-49CB-A5FA-FA02AE3F8104}" srcOrd="2" destOrd="0" presId="urn:microsoft.com/office/officeart/2005/8/layout/vList2"/>
    <dgm:cxn modelId="{5190935E-54FC-4B81-8830-C0BAD590FD67}" type="presParOf" srcId="{540E1EA0-EA3A-44D4-88DF-BA0F05F9180A}" destId="{47AD96C3-E98C-4D55-9676-D43AC3E93DB3}" srcOrd="3" destOrd="0" presId="urn:microsoft.com/office/officeart/2005/8/layout/vList2"/>
    <dgm:cxn modelId="{9866E05C-A74F-4B3B-BC51-76F5AC2E5746}" type="presParOf" srcId="{540E1EA0-EA3A-44D4-88DF-BA0F05F9180A}" destId="{4DD0D36C-2073-4813-BF79-D84BD2E2F07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392CC8-2FBD-49FE-B715-9B03E7353C1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254A98A-B19D-4110-8AC5-4D324CD17D65}">
      <dgm:prSet/>
      <dgm:spPr/>
      <dgm:t>
        <a:bodyPr/>
        <a:lstStyle/>
        <a:p>
          <a:r>
            <a:rPr lang="en-NZ" dirty="0" err="1"/>
            <a:t>MLeap</a:t>
          </a:r>
          <a:endParaRPr lang="en-US" dirty="0"/>
        </a:p>
      </dgm:t>
    </dgm:pt>
    <dgm:pt modelId="{E691782F-5EC1-40CC-9DEC-F1F160A3C0A8}" type="parTrans" cxnId="{647A4500-B2E4-48BD-BFDD-6170F5290DDD}">
      <dgm:prSet/>
      <dgm:spPr/>
      <dgm:t>
        <a:bodyPr/>
        <a:lstStyle/>
        <a:p>
          <a:endParaRPr lang="en-US"/>
        </a:p>
      </dgm:t>
    </dgm:pt>
    <dgm:pt modelId="{57BE9A0F-3154-4EBC-95BC-BF0F61CB9F1C}" type="sibTrans" cxnId="{647A4500-B2E4-48BD-BFDD-6170F5290DDD}">
      <dgm:prSet/>
      <dgm:spPr/>
      <dgm:t>
        <a:bodyPr/>
        <a:lstStyle/>
        <a:p>
          <a:endParaRPr lang="en-US"/>
        </a:p>
      </dgm:t>
    </dgm:pt>
    <dgm:pt modelId="{CABA50CD-54AF-48F3-81C1-A6E24BDB2986}">
      <dgm:prSet/>
      <dgm:spPr/>
      <dgm:t>
        <a:bodyPr/>
        <a:lstStyle/>
        <a:p>
          <a:r>
            <a:rPr lang="en-NZ" dirty="0"/>
            <a:t>Serialization format and execution engine for ML pipelines.</a:t>
          </a:r>
          <a:endParaRPr lang="en-US" dirty="0"/>
        </a:p>
      </dgm:t>
    </dgm:pt>
    <dgm:pt modelId="{4858D863-EF26-49CC-BC4F-806548E717B4}" type="parTrans" cxnId="{F2AC5772-7F59-4C1D-A6A5-188BE4077BDA}">
      <dgm:prSet/>
      <dgm:spPr/>
      <dgm:t>
        <a:bodyPr/>
        <a:lstStyle/>
        <a:p>
          <a:endParaRPr lang="en-US"/>
        </a:p>
      </dgm:t>
    </dgm:pt>
    <dgm:pt modelId="{F00B26E0-AFFC-4C8B-855F-4E7DB92BA11A}" type="sibTrans" cxnId="{F2AC5772-7F59-4C1D-A6A5-188BE4077BDA}">
      <dgm:prSet/>
      <dgm:spPr/>
      <dgm:t>
        <a:bodyPr/>
        <a:lstStyle/>
        <a:p>
          <a:endParaRPr lang="en-US"/>
        </a:p>
      </dgm:t>
    </dgm:pt>
    <dgm:pt modelId="{38ED1D77-139C-41E3-AC57-796C45DF7C20}">
      <dgm:prSet/>
      <dgm:spPr/>
      <dgm:t>
        <a:bodyPr/>
        <a:lstStyle/>
        <a:p>
          <a:r>
            <a:rPr lang="en-NZ"/>
            <a:t>Can serialize Spark, Tensorflow and scikit-learn pipelines into a bundle so we can load models with new data</a:t>
          </a:r>
          <a:endParaRPr lang="en-US"/>
        </a:p>
      </dgm:t>
    </dgm:pt>
    <dgm:pt modelId="{C071805F-A67C-4EA4-9E4B-5C1A8C154E52}" type="parTrans" cxnId="{7F35CE2C-3870-4F74-AA73-196CA2B22B9E}">
      <dgm:prSet/>
      <dgm:spPr/>
      <dgm:t>
        <a:bodyPr/>
        <a:lstStyle/>
        <a:p>
          <a:endParaRPr lang="en-US"/>
        </a:p>
      </dgm:t>
    </dgm:pt>
    <dgm:pt modelId="{7AD53559-7FDA-4145-8523-7BF79CFEEA46}" type="sibTrans" cxnId="{7F35CE2C-3870-4F74-AA73-196CA2B22B9E}">
      <dgm:prSet/>
      <dgm:spPr/>
      <dgm:t>
        <a:bodyPr/>
        <a:lstStyle/>
        <a:p>
          <a:endParaRPr lang="en-US"/>
        </a:p>
      </dgm:t>
    </dgm:pt>
    <dgm:pt modelId="{612888CD-1686-4F0B-8243-5C1268131C59}">
      <dgm:prSet/>
      <dgm:spPr/>
      <dgm:t>
        <a:bodyPr/>
        <a:lstStyle/>
        <a:p>
          <a:r>
            <a:rPr lang="en-NZ"/>
            <a:t>Databricks ML Model Export</a:t>
          </a:r>
          <a:endParaRPr lang="en-US"/>
        </a:p>
      </dgm:t>
    </dgm:pt>
    <dgm:pt modelId="{F0D0C48D-9D46-4FA2-AC56-8952781199D6}" type="parTrans" cxnId="{EB34CB20-3E14-4692-A006-87D61831B781}">
      <dgm:prSet/>
      <dgm:spPr/>
      <dgm:t>
        <a:bodyPr/>
        <a:lstStyle/>
        <a:p>
          <a:endParaRPr lang="en-US"/>
        </a:p>
      </dgm:t>
    </dgm:pt>
    <dgm:pt modelId="{50EAB14D-493D-4E51-B3BC-49AA2B213B3A}" type="sibTrans" cxnId="{EB34CB20-3E14-4692-A006-87D61831B781}">
      <dgm:prSet/>
      <dgm:spPr/>
      <dgm:t>
        <a:bodyPr/>
        <a:lstStyle/>
        <a:p>
          <a:endParaRPr lang="en-US"/>
        </a:p>
      </dgm:t>
    </dgm:pt>
    <dgm:pt modelId="{68066327-7AAD-43BA-896D-B36B2C5ED500}">
      <dgm:prSet/>
      <dgm:spPr/>
      <dgm:t>
        <a:bodyPr/>
        <a:lstStyle/>
        <a:p>
          <a:r>
            <a:rPr lang="en-NZ"/>
            <a:t>These exported Models and Pipelines can be imported to do scoring and make predictions</a:t>
          </a:r>
          <a:endParaRPr lang="en-US"/>
        </a:p>
      </dgm:t>
    </dgm:pt>
    <dgm:pt modelId="{F5FDE59E-206B-461A-9F82-C5E424CB3726}" type="parTrans" cxnId="{764822FE-3443-4B07-AC64-55FEF1723F62}">
      <dgm:prSet/>
      <dgm:spPr/>
      <dgm:t>
        <a:bodyPr/>
        <a:lstStyle/>
        <a:p>
          <a:endParaRPr lang="en-US"/>
        </a:p>
      </dgm:t>
    </dgm:pt>
    <dgm:pt modelId="{1C4EDF6F-4FA2-480B-8198-AC0C9A9F47E8}" type="sibTrans" cxnId="{764822FE-3443-4B07-AC64-55FEF1723F62}">
      <dgm:prSet/>
      <dgm:spPr/>
      <dgm:t>
        <a:bodyPr/>
        <a:lstStyle/>
        <a:p>
          <a:endParaRPr lang="en-US"/>
        </a:p>
      </dgm:t>
    </dgm:pt>
    <dgm:pt modelId="{AD34EA03-F67E-4EFC-8293-7F344BB4B01E}" type="pres">
      <dgm:prSet presAssocID="{46392CC8-2FBD-49FE-B715-9B03E7353C19}" presName="linear" presStyleCnt="0">
        <dgm:presLayoutVars>
          <dgm:dir/>
          <dgm:animLvl val="lvl"/>
          <dgm:resizeHandles val="exact"/>
        </dgm:presLayoutVars>
      </dgm:prSet>
      <dgm:spPr/>
    </dgm:pt>
    <dgm:pt modelId="{C814E16C-A9DC-4334-BF5B-35AC9C8F6D0F}" type="pres">
      <dgm:prSet presAssocID="{6254A98A-B19D-4110-8AC5-4D324CD17D65}" presName="parentLin" presStyleCnt="0"/>
      <dgm:spPr/>
    </dgm:pt>
    <dgm:pt modelId="{B03E6EBE-ACC8-451A-89A6-218A1C584EDE}" type="pres">
      <dgm:prSet presAssocID="{6254A98A-B19D-4110-8AC5-4D324CD17D65}" presName="parentLeftMargin" presStyleLbl="node1" presStyleIdx="0" presStyleCnt="2"/>
      <dgm:spPr/>
    </dgm:pt>
    <dgm:pt modelId="{84B4425C-6423-4B36-9CF5-0C04AB9A36BB}" type="pres">
      <dgm:prSet presAssocID="{6254A98A-B19D-4110-8AC5-4D324CD17D65}" presName="parentText" presStyleLbl="node1" presStyleIdx="0" presStyleCnt="2">
        <dgm:presLayoutVars>
          <dgm:chMax val="0"/>
          <dgm:bulletEnabled val="1"/>
        </dgm:presLayoutVars>
      </dgm:prSet>
      <dgm:spPr/>
    </dgm:pt>
    <dgm:pt modelId="{DADFB3E1-2CF4-421A-B113-E24A88B9583C}" type="pres">
      <dgm:prSet presAssocID="{6254A98A-B19D-4110-8AC5-4D324CD17D65}" presName="negativeSpace" presStyleCnt="0"/>
      <dgm:spPr/>
    </dgm:pt>
    <dgm:pt modelId="{615722F5-4829-43CA-8AB4-2CC90D2E7F8E}" type="pres">
      <dgm:prSet presAssocID="{6254A98A-B19D-4110-8AC5-4D324CD17D65}" presName="childText" presStyleLbl="conFgAcc1" presStyleIdx="0" presStyleCnt="2">
        <dgm:presLayoutVars>
          <dgm:bulletEnabled val="1"/>
        </dgm:presLayoutVars>
      </dgm:prSet>
      <dgm:spPr/>
    </dgm:pt>
    <dgm:pt modelId="{FE532C47-C136-4091-BF46-2AA7111DD3E3}" type="pres">
      <dgm:prSet presAssocID="{57BE9A0F-3154-4EBC-95BC-BF0F61CB9F1C}" presName="spaceBetweenRectangles" presStyleCnt="0"/>
      <dgm:spPr/>
    </dgm:pt>
    <dgm:pt modelId="{ABE82624-2F27-4E43-A4D9-62CCE99BBF17}" type="pres">
      <dgm:prSet presAssocID="{612888CD-1686-4F0B-8243-5C1268131C59}" presName="parentLin" presStyleCnt="0"/>
      <dgm:spPr/>
    </dgm:pt>
    <dgm:pt modelId="{0F59F644-6F97-459E-9DCF-86BE3B3D41AD}" type="pres">
      <dgm:prSet presAssocID="{612888CD-1686-4F0B-8243-5C1268131C59}" presName="parentLeftMargin" presStyleLbl="node1" presStyleIdx="0" presStyleCnt="2"/>
      <dgm:spPr/>
    </dgm:pt>
    <dgm:pt modelId="{80313662-917C-4200-9A1C-2170BF1F2CEC}" type="pres">
      <dgm:prSet presAssocID="{612888CD-1686-4F0B-8243-5C1268131C59}" presName="parentText" presStyleLbl="node1" presStyleIdx="1" presStyleCnt="2">
        <dgm:presLayoutVars>
          <dgm:chMax val="0"/>
          <dgm:bulletEnabled val="1"/>
        </dgm:presLayoutVars>
      </dgm:prSet>
      <dgm:spPr/>
    </dgm:pt>
    <dgm:pt modelId="{4E5CF51F-76B0-4DE9-A9EB-CCE221E188CD}" type="pres">
      <dgm:prSet presAssocID="{612888CD-1686-4F0B-8243-5C1268131C59}" presName="negativeSpace" presStyleCnt="0"/>
      <dgm:spPr/>
    </dgm:pt>
    <dgm:pt modelId="{A97E1C1E-DEB5-420D-A501-334C857674B1}" type="pres">
      <dgm:prSet presAssocID="{612888CD-1686-4F0B-8243-5C1268131C59}" presName="childText" presStyleLbl="conFgAcc1" presStyleIdx="1" presStyleCnt="2">
        <dgm:presLayoutVars>
          <dgm:bulletEnabled val="1"/>
        </dgm:presLayoutVars>
      </dgm:prSet>
      <dgm:spPr/>
    </dgm:pt>
  </dgm:ptLst>
  <dgm:cxnLst>
    <dgm:cxn modelId="{647A4500-B2E4-48BD-BFDD-6170F5290DDD}" srcId="{46392CC8-2FBD-49FE-B715-9B03E7353C19}" destId="{6254A98A-B19D-4110-8AC5-4D324CD17D65}" srcOrd="0" destOrd="0" parTransId="{E691782F-5EC1-40CC-9DEC-F1F160A3C0A8}" sibTransId="{57BE9A0F-3154-4EBC-95BC-BF0F61CB9F1C}"/>
    <dgm:cxn modelId="{76E4B00C-2CBA-4C09-9697-1C6E8C266F39}" type="presOf" srcId="{6254A98A-B19D-4110-8AC5-4D324CD17D65}" destId="{84B4425C-6423-4B36-9CF5-0C04AB9A36BB}" srcOrd="1" destOrd="0" presId="urn:microsoft.com/office/officeart/2005/8/layout/list1"/>
    <dgm:cxn modelId="{EB34CB20-3E14-4692-A006-87D61831B781}" srcId="{46392CC8-2FBD-49FE-B715-9B03E7353C19}" destId="{612888CD-1686-4F0B-8243-5C1268131C59}" srcOrd="1" destOrd="0" parTransId="{F0D0C48D-9D46-4FA2-AC56-8952781199D6}" sibTransId="{50EAB14D-493D-4E51-B3BC-49AA2B213B3A}"/>
    <dgm:cxn modelId="{4170A123-CECC-4418-A4D7-336604B21B8C}" type="presOf" srcId="{38ED1D77-139C-41E3-AC57-796C45DF7C20}" destId="{615722F5-4829-43CA-8AB4-2CC90D2E7F8E}" srcOrd="0" destOrd="1" presId="urn:microsoft.com/office/officeart/2005/8/layout/list1"/>
    <dgm:cxn modelId="{7F35CE2C-3870-4F74-AA73-196CA2B22B9E}" srcId="{6254A98A-B19D-4110-8AC5-4D324CD17D65}" destId="{38ED1D77-139C-41E3-AC57-796C45DF7C20}" srcOrd="1" destOrd="0" parTransId="{C071805F-A67C-4EA4-9E4B-5C1A8C154E52}" sibTransId="{7AD53559-7FDA-4145-8523-7BF79CFEEA46}"/>
    <dgm:cxn modelId="{D5BB5A2D-7305-4A04-A65F-8FEF98998ED7}" type="presOf" srcId="{68066327-7AAD-43BA-896D-B36B2C5ED500}" destId="{A97E1C1E-DEB5-420D-A501-334C857674B1}" srcOrd="0" destOrd="0" presId="urn:microsoft.com/office/officeart/2005/8/layout/list1"/>
    <dgm:cxn modelId="{9FB5643F-4FF0-4D62-BD3F-DEBBCEE4100B}" type="presOf" srcId="{CABA50CD-54AF-48F3-81C1-A6E24BDB2986}" destId="{615722F5-4829-43CA-8AB4-2CC90D2E7F8E}" srcOrd="0" destOrd="0" presId="urn:microsoft.com/office/officeart/2005/8/layout/list1"/>
    <dgm:cxn modelId="{38596764-D25E-48E0-922B-DFB4237C37FE}" type="presOf" srcId="{612888CD-1686-4F0B-8243-5C1268131C59}" destId="{80313662-917C-4200-9A1C-2170BF1F2CEC}" srcOrd="1" destOrd="0" presId="urn:microsoft.com/office/officeart/2005/8/layout/list1"/>
    <dgm:cxn modelId="{F2AC5772-7F59-4C1D-A6A5-188BE4077BDA}" srcId="{6254A98A-B19D-4110-8AC5-4D324CD17D65}" destId="{CABA50CD-54AF-48F3-81C1-A6E24BDB2986}" srcOrd="0" destOrd="0" parTransId="{4858D863-EF26-49CC-BC4F-806548E717B4}" sibTransId="{F00B26E0-AFFC-4C8B-855F-4E7DB92BA11A}"/>
    <dgm:cxn modelId="{8DAB1C84-4D81-4E62-9857-F3EBA9B7888C}" type="presOf" srcId="{6254A98A-B19D-4110-8AC5-4D324CD17D65}" destId="{B03E6EBE-ACC8-451A-89A6-218A1C584EDE}" srcOrd="0" destOrd="0" presId="urn:microsoft.com/office/officeart/2005/8/layout/list1"/>
    <dgm:cxn modelId="{BF66F2D8-AD74-4A97-B893-3C8BEF097062}" type="presOf" srcId="{612888CD-1686-4F0B-8243-5C1268131C59}" destId="{0F59F644-6F97-459E-9DCF-86BE3B3D41AD}" srcOrd="0" destOrd="0" presId="urn:microsoft.com/office/officeart/2005/8/layout/list1"/>
    <dgm:cxn modelId="{86FF9EE7-6B52-4905-91AC-E7E60485198A}" type="presOf" srcId="{46392CC8-2FBD-49FE-B715-9B03E7353C19}" destId="{AD34EA03-F67E-4EFC-8293-7F344BB4B01E}" srcOrd="0" destOrd="0" presId="urn:microsoft.com/office/officeart/2005/8/layout/list1"/>
    <dgm:cxn modelId="{764822FE-3443-4B07-AC64-55FEF1723F62}" srcId="{612888CD-1686-4F0B-8243-5C1268131C59}" destId="{68066327-7AAD-43BA-896D-B36B2C5ED500}" srcOrd="0" destOrd="0" parTransId="{F5FDE59E-206B-461A-9F82-C5E424CB3726}" sibTransId="{1C4EDF6F-4FA2-480B-8198-AC0C9A9F47E8}"/>
    <dgm:cxn modelId="{9048D437-D041-4B92-A23D-B0FD3B1D7DD7}" type="presParOf" srcId="{AD34EA03-F67E-4EFC-8293-7F344BB4B01E}" destId="{C814E16C-A9DC-4334-BF5B-35AC9C8F6D0F}" srcOrd="0" destOrd="0" presId="urn:microsoft.com/office/officeart/2005/8/layout/list1"/>
    <dgm:cxn modelId="{0B1AF5D7-A3E7-4CE2-B930-178BE3ED069B}" type="presParOf" srcId="{C814E16C-A9DC-4334-BF5B-35AC9C8F6D0F}" destId="{B03E6EBE-ACC8-451A-89A6-218A1C584EDE}" srcOrd="0" destOrd="0" presId="urn:microsoft.com/office/officeart/2005/8/layout/list1"/>
    <dgm:cxn modelId="{A8CDD770-D411-4BFE-A8E0-F42CFE1824EA}" type="presParOf" srcId="{C814E16C-A9DC-4334-BF5B-35AC9C8F6D0F}" destId="{84B4425C-6423-4B36-9CF5-0C04AB9A36BB}" srcOrd="1" destOrd="0" presId="urn:microsoft.com/office/officeart/2005/8/layout/list1"/>
    <dgm:cxn modelId="{22347A04-B4CA-480D-8CC8-FB8879B11F39}" type="presParOf" srcId="{AD34EA03-F67E-4EFC-8293-7F344BB4B01E}" destId="{DADFB3E1-2CF4-421A-B113-E24A88B9583C}" srcOrd="1" destOrd="0" presId="urn:microsoft.com/office/officeart/2005/8/layout/list1"/>
    <dgm:cxn modelId="{E3E7CE87-67F5-4619-93C1-C03ABEDA25B9}" type="presParOf" srcId="{AD34EA03-F67E-4EFC-8293-7F344BB4B01E}" destId="{615722F5-4829-43CA-8AB4-2CC90D2E7F8E}" srcOrd="2" destOrd="0" presId="urn:microsoft.com/office/officeart/2005/8/layout/list1"/>
    <dgm:cxn modelId="{B1593468-0B61-4998-9704-2DB9A8418AFD}" type="presParOf" srcId="{AD34EA03-F67E-4EFC-8293-7F344BB4B01E}" destId="{FE532C47-C136-4091-BF46-2AA7111DD3E3}" srcOrd="3" destOrd="0" presId="urn:microsoft.com/office/officeart/2005/8/layout/list1"/>
    <dgm:cxn modelId="{442E6CB1-69D4-4985-9A07-68D7F2281EFB}" type="presParOf" srcId="{AD34EA03-F67E-4EFC-8293-7F344BB4B01E}" destId="{ABE82624-2F27-4E43-A4D9-62CCE99BBF17}" srcOrd="4" destOrd="0" presId="urn:microsoft.com/office/officeart/2005/8/layout/list1"/>
    <dgm:cxn modelId="{62A7E7D0-8977-468D-A76C-C40FE7BB48D6}" type="presParOf" srcId="{ABE82624-2F27-4E43-A4D9-62CCE99BBF17}" destId="{0F59F644-6F97-459E-9DCF-86BE3B3D41AD}" srcOrd="0" destOrd="0" presId="urn:microsoft.com/office/officeart/2005/8/layout/list1"/>
    <dgm:cxn modelId="{7387211F-C955-4F51-A638-F901FE7C77FF}" type="presParOf" srcId="{ABE82624-2F27-4E43-A4D9-62CCE99BBF17}" destId="{80313662-917C-4200-9A1C-2170BF1F2CEC}" srcOrd="1" destOrd="0" presId="urn:microsoft.com/office/officeart/2005/8/layout/list1"/>
    <dgm:cxn modelId="{7B879B95-10D3-4D8D-B64B-E0F67C6369D5}" type="presParOf" srcId="{AD34EA03-F67E-4EFC-8293-7F344BB4B01E}" destId="{4E5CF51F-76B0-4DE9-A9EB-CCE221E188CD}" srcOrd="5" destOrd="0" presId="urn:microsoft.com/office/officeart/2005/8/layout/list1"/>
    <dgm:cxn modelId="{11EBA26C-610C-4F6F-B760-A5D50852A22D}" type="presParOf" srcId="{AD34EA03-F67E-4EFC-8293-7F344BB4B01E}" destId="{A97E1C1E-DEB5-420D-A501-334C857674B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C7A190-8E19-47E7-AD69-F1A443E7249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43917F7-2055-476E-A1B2-C5901EA061E9}">
      <dgm:prSet/>
      <dgm:spPr/>
      <dgm:t>
        <a:bodyPr/>
        <a:lstStyle/>
        <a:p>
          <a:r>
            <a:rPr lang="en-NZ"/>
            <a:t>Open source platform for managing end-to-end ML pipelines</a:t>
          </a:r>
          <a:endParaRPr lang="en-US"/>
        </a:p>
      </dgm:t>
    </dgm:pt>
    <dgm:pt modelId="{D4673456-4B59-4FEE-BEB7-C784E9742727}" type="parTrans" cxnId="{1F6718EB-966D-4157-9E6B-4B2ADB0F3AD8}">
      <dgm:prSet/>
      <dgm:spPr/>
      <dgm:t>
        <a:bodyPr/>
        <a:lstStyle/>
        <a:p>
          <a:endParaRPr lang="en-US"/>
        </a:p>
      </dgm:t>
    </dgm:pt>
    <dgm:pt modelId="{BC56934D-02B2-4FE4-BCF3-AF3621614605}" type="sibTrans" cxnId="{1F6718EB-966D-4157-9E6B-4B2ADB0F3AD8}">
      <dgm:prSet/>
      <dgm:spPr/>
      <dgm:t>
        <a:bodyPr/>
        <a:lstStyle/>
        <a:p>
          <a:endParaRPr lang="en-US"/>
        </a:p>
      </dgm:t>
    </dgm:pt>
    <dgm:pt modelId="{3806607C-46CE-4A21-BB2D-4DA90A05AB57}">
      <dgm:prSet/>
      <dgm:spPr/>
      <dgm:t>
        <a:bodyPr/>
        <a:lstStyle/>
        <a:p>
          <a:r>
            <a:rPr lang="en-NZ"/>
            <a:t>Three Primary components</a:t>
          </a:r>
          <a:endParaRPr lang="en-US"/>
        </a:p>
      </dgm:t>
    </dgm:pt>
    <dgm:pt modelId="{EDD52C52-5E40-4AD9-8457-F7E13F0F1BB9}" type="parTrans" cxnId="{AC0EEEFB-A6DC-4456-8C3B-559C30CA0A59}">
      <dgm:prSet/>
      <dgm:spPr/>
      <dgm:t>
        <a:bodyPr/>
        <a:lstStyle/>
        <a:p>
          <a:endParaRPr lang="en-US"/>
        </a:p>
      </dgm:t>
    </dgm:pt>
    <dgm:pt modelId="{764BBDB6-A4C3-4CC2-A715-6AEE5CB7D404}" type="sibTrans" cxnId="{AC0EEEFB-A6DC-4456-8C3B-559C30CA0A59}">
      <dgm:prSet/>
      <dgm:spPr/>
      <dgm:t>
        <a:bodyPr/>
        <a:lstStyle/>
        <a:p>
          <a:endParaRPr lang="en-US"/>
        </a:p>
      </dgm:t>
    </dgm:pt>
    <dgm:pt modelId="{964E1C82-9F5F-49EB-99F6-B6C6ECBDFD8D}">
      <dgm:prSet/>
      <dgm:spPr/>
      <dgm:t>
        <a:bodyPr/>
        <a:lstStyle/>
        <a:p>
          <a:r>
            <a:rPr lang="en-NZ"/>
            <a:t>Tracking: Allow us to track experiments.</a:t>
          </a:r>
          <a:endParaRPr lang="en-US"/>
        </a:p>
      </dgm:t>
    </dgm:pt>
    <dgm:pt modelId="{176FDBF1-EABA-4A3D-A277-AA7D924E3736}" type="parTrans" cxnId="{CD98F9C4-AC3B-446C-9897-E8ED51CA94B0}">
      <dgm:prSet/>
      <dgm:spPr/>
      <dgm:t>
        <a:bodyPr/>
        <a:lstStyle/>
        <a:p>
          <a:endParaRPr lang="en-US"/>
        </a:p>
      </dgm:t>
    </dgm:pt>
    <dgm:pt modelId="{684FC0CB-8139-4C81-9A52-8DF5B21A2CDC}" type="sibTrans" cxnId="{CD98F9C4-AC3B-446C-9897-E8ED51CA94B0}">
      <dgm:prSet/>
      <dgm:spPr/>
      <dgm:t>
        <a:bodyPr/>
        <a:lstStyle/>
        <a:p>
          <a:endParaRPr lang="en-US"/>
        </a:p>
      </dgm:t>
    </dgm:pt>
    <dgm:pt modelId="{DF85168B-BC8C-41A5-9057-8EB0D9A13835}">
      <dgm:prSet/>
      <dgm:spPr/>
      <dgm:t>
        <a:bodyPr/>
        <a:lstStyle/>
        <a:p>
          <a:r>
            <a:rPr lang="en-NZ"/>
            <a:t>Models: Allows us to manage and deploy models from a variety of ML libraries</a:t>
          </a:r>
          <a:endParaRPr lang="en-US"/>
        </a:p>
      </dgm:t>
    </dgm:pt>
    <dgm:pt modelId="{6225ADB3-0F56-40B9-8DFF-74CA142FA394}" type="parTrans" cxnId="{30780241-831C-4C37-8510-3155A7A64965}">
      <dgm:prSet/>
      <dgm:spPr/>
      <dgm:t>
        <a:bodyPr/>
        <a:lstStyle/>
        <a:p>
          <a:endParaRPr lang="en-US"/>
        </a:p>
      </dgm:t>
    </dgm:pt>
    <dgm:pt modelId="{A4A77314-3497-497F-837F-5AA7FAAF9520}" type="sibTrans" cxnId="{30780241-831C-4C37-8510-3155A7A64965}">
      <dgm:prSet/>
      <dgm:spPr/>
      <dgm:t>
        <a:bodyPr/>
        <a:lstStyle/>
        <a:p>
          <a:endParaRPr lang="en-US"/>
        </a:p>
      </dgm:t>
    </dgm:pt>
    <dgm:pt modelId="{0D25B609-391F-4458-883D-A3C2C3D30F32}">
      <dgm:prSet/>
      <dgm:spPr/>
      <dgm:t>
        <a:bodyPr/>
        <a:lstStyle/>
        <a:p>
          <a:r>
            <a:rPr lang="en-NZ"/>
            <a:t>Projects: Allows us to package our ML code in a form that we can share it.</a:t>
          </a:r>
          <a:endParaRPr lang="en-US"/>
        </a:p>
      </dgm:t>
    </dgm:pt>
    <dgm:pt modelId="{792FA15B-9941-4718-8D78-608FA66D8E3D}" type="parTrans" cxnId="{1DC6DA89-7837-4ADB-B820-DAB57041C0FE}">
      <dgm:prSet/>
      <dgm:spPr/>
      <dgm:t>
        <a:bodyPr/>
        <a:lstStyle/>
        <a:p>
          <a:endParaRPr lang="en-US"/>
        </a:p>
      </dgm:t>
    </dgm:pt>
    <dgm:pt modelId="{82F12F02-C0EB-499E-BCE1-A2CA8FE3B691}" type="sibTrans" cxnId="{1DC6DA89-7837-4ADB-B820-DAB57041C0FE}">
      <dgm:prSet/>
      <dgm:spPr/>
      <dgm:t>
        <a:bodyPr/>
        <a:lstStyle/>
        <a:p>
          <a:endParaRPr lang="en-US"/>
        </a:p>
      </dgm:t>
    </dgm:pt>
    <dgm:pt modelId="{A3A98ADE-6D32-4938-809C-2D9CFE1C0A50}" type="pres">
      <dgm:prSet presAssocID="{4AC7A190-8E19-47E7-AD69-F1A443E7249E}" presName="linear" presStyleCnt="0">
        <dgm:presLayoutVars>
          <dgm:animLvl val="lvl"/>
          <dgm:resizeHandles val="exact"/>
        </dgm:presLayoutVars>
      </dgm:prSet>
      <dgm:spPr/>
    </dgm:pt>
    <dgm:pt modelId="{E3F4699C-E020-4815-B8CB-6CDE7091416C}" type="pres">
      <dgm:prSet presAssocID="{F43917F7-2055-476E-A1B2-C5901EA061E9}" presName="parentText" presStyleLbl="node1" presStyleIdx="0" presStyleCnt="2">
        <dgm:presLayoutVars>
          <dgm:chMax val="0"/>
          <dgm:bulletEnabled val="1"/>
        </dgm:presLayoutVars>
      </dgm:prSet>
      <dgm:spPr/>
    </dgm:pt>
    <dgm:pt modelId="{CB667E5A-9EB8-4CCE-ABC9-9927904B06E5}" type="pres">
      <dgm:prSet presAssocID="{BC56934D-02B2-4FE4-BCF3-AF3621614605}" presName="spacer" presStyleCnt="0"/>
      <dgm:spPr/>
    </dgm:pt>
    <dgm:pt modelId="{6FD45E13-90D6-4842-B237-D3BFA4F15D70}" type="pres">
      <dgm:prSet presAssocID="{3806607C-46CE-4A21-BB2D-4DA90A05AB57}" presName="parentText" presStyleLbl="node1" presStyleIdx="1" presStyleCnt="2">
        <dgm:presLayoutVars>
          <dgm:chMax val="0"/>
          <dgm:bulletEnabled val="1"/>
        </dgm:presLayoutVars>
      </dgm:prSet>
      <dgm:spPr/>
    </dgm:pt>
    <dgm:pt modelId="{E5227926-F7A6-494E-8B77-70F6D490C14E}" type="pres">
      <dgm:prSet presAssocID="{3806607C-46CE-4A21-BB2D-4DA90A05AB57}" presName="childText" presStyleLbl="revTx" presStyleIdx="0" presStyleCnt="1">
        <dgm:presLayoutVars>
          <dgm:bulletEnabled val="1"/>
        </dgm:presLayoutVars>
      </dgm:prSet>
      <dgm:spPr/>
    </dgm:pt>
  </dgm:ptLst>
  <dgm:cxnLst>
    <dgm:cxn modelId="{30780241-831C-4C37-8510-3155A7A64965}" srcId="{3806607C-46CE-4A21-BB2D-4DA90A05AB57}" destId="{DF85168B-BC8C-41A5-9057-8EB0D9A13835}" srcOrd="1" destOrd="0" parTransId="{6225ADB3-0F56-40B9-8DFF-74CA142FA394}" sibTransId="{A4A77314-3497-497F-837F-5AA7FAAF9520}"/>
    <dgm:cxn modelId="{0DF47766-AE92-4664-AA42-7881BB5A8617}" type="presOf" srcId="{0D25B609-391F-4458-883D-A3C2C3D30F32}" destId="{E5227926-F7A6-494E-8B77-70F6D490C14E}" srcOrd="0" destOrd="2" presId="urn:microsoft.com/office/officeart/2005/8/layout/vList2"/>
    <dgm:cxn modelId="{49D1466B-8F9B-42F6-A4C7-1CE9CD8051C2}" type="presOf" srcId="{F43917F7-2055-476E-A1B2-C5901EA061E9}" destId="{E3F4699C-E020-4815-B8CB-6CDE7091416C}" srcOrd="0" destOrd="0" presId="urn:microsoft.com/office/officeart/2005/8/layout/vList2"/>
    <dgm:cxn modelId="{5ADE0987-341E-4751-ADAA-ABBE8D643E9F}" type="presOf" srcId="{964E1C82-9F5F-49EB-99F6-B6C6ECBDFD8D}" destId="{E5227926-F7A6-494E-8B77-70F6D490C14E}" srcOrd="0" destOrd="0" presId="urn:microsoft.com/office/officeart/2005/8/layout/vList2"/>
    <dgm:cxn modelId="{1DC6DA89-7837-4ADB-B820-DAB57041C0FE}" srcId="{3806607C-46CE-4A21-BB2D-4DA90A05AB57}" destId="{0D25B609-391F-4458-883D-A3C2C3D30F32}" srcOrd="2" destOrd="0" parTransId="{792FA15B-9941-4718-8D78-608FA66D8E3D}" sibTransId="{82F12F02-C0EB-499E-BCE1-A2CA8FE3B691}"/>
    <dgm:cxn modelId="{E40591BB-0D53-4D54-AC02-1ECB8FC22FB0}" type="presOf" srcId="{3806607C-46CE-4A21-BB2D-4DA90A05AB57}" destId="{6FD45E13-90D6-4842-B237-D3BFA4F15D70}" srcOrd="0" destOrd="0" presId="urn:microsoft.com/office/officeart/2005/8/layout/vList2"/>
    <dgm:cxn modelId="{8EC326C1-16E8-42AE-A5D7-5671A4A835B2}" type="presOf" srcId="{DF85168B-BC8C-41A5-9057-8EB0D9A13835}" destId="{E5227926-F7A6-494E-8B77-70F6D490C14E}" srcOrd="0" destOrd="1" presId="urn:microsoft.com/office/officeart/2005/8/layout/vList2"/>
    <dgm:cxn modelId="{CD98F9C4-AC3B-446C-9897-E8ED51CA94B0}" srcId="{3806607C-46CE-4A21-BB2D-4DA90A05AB57}" destId="{964E1C82-9F5F-49EB-99F6-B6C6ECBDFD8D}" srcOrd="0" destOrd="0" parTransId="{176FDBF1-EABA-4A3D-A277-AA7D924E3736}" sibTransId="{684FC0CB-8139-4C81-9A52-8DF5B21A2CDC}"/>
    <dgm:cxn modelId="{DCA963E8-2EBD-4D13-9731-607722BC21BF}" type="presOf" srcId="{4AC7A190-8E19-47E7-AD69-F1A443E7249E}" destId="{A3A98ADE-6D32-4938-809C-2D9CFE1C0A50}" srcOrd="0" destOrd="0" presId="urn:microsoft.com/office/officeart/2005/8/layout/vList2"/>
    <dgm:cxn modelId="{1F6718EB-966D-4157-9E6B-4B2ADB0F3AD8}" srcId="{4AC7A190-8E19-47E7-AD69-F1A443E7249E}" destId="{F43917F7-2055-476E-A1B2-C5901EA061E9}" srcOrd="0" destOrd="0" parTransId="{D4673456-4B59-4FEE-BEB7-C784E9742727}" sibTransId="{BC56934D-02B2-4FE4-BCF3-AF3621614605}"/>
    <dgm:cxn modelId="{AC0EEEFB-A6DC-4456-8C3B-559C30CA0A59}" srcId="{4AC7A190-8E19-47E7-AD69-F1A443E7249E}" destId="{3806607C-46CE-4A21-BB2D-4DA90A05AB57}" srcOrd="1" destOrd="0" parTransId="{EDD52C52-5E40-4AD9-8457-F7E13F0F1BB9}" sibTransId="{764BBDB6-A4C3-4CC2-A715-6AEE5CB7D404}"/>
    <dgm:cxn modelId="{02F99F01-4A64-4158-A5D5-F5324767D227}" type="presParOf" srcId="{A3A98ADE-6D32-4938-809C-2D9CFE1C0A50}" destId="{E3F4699C-E020-4815-B8CB-6CDE7091416C}" srcOrd="0" destOrd="0" presId="urn:microsoft.com/office/officeart/2005/8/layout/vList2"/>
    <dgm:cxn modelId="{A74F2503-62D5-4999-9E9E-A03DB5EA4A5C}" type="presParOf" srcId="{A3A98ADE-6D32-4938-809C-2D9CFE1C0A50}" destId="{CB667E5A-9EB8-4CCE-ABC9-9927904B06E5}" srcOrd="1" destOrd="0" presId="urn:microsoft.com/office/officeart/2005/8/layout/vList2"/>
    <dgm:cxn modelId="{83BC8038-33FF-42DD-B5FB-3C757FD865E7}" type="presParOf" srcId="{A3A98ADE-6D32-4938-809C-2D9CFE1C0A50}" destId="{6FD45E13-90D6-4842-B237-D3BFA4F15D70}" srcOrd="2" destOrd="0" presId="urn:microsoft.com/office/officeart/2005/8/layout/vList2"/>
    <dgm:cxn modelId="{780F54CE-0368-451E-BD5D-DFA3F17AA3AC}" type="presParOf" srcId="{A3A98ADE-6D32-4938-809C-2D9CFE1C0A50}" destId="{E5227926-F7A6-494E-8B77-70F6D490C14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ED7B53-07A0-4D85-AD6D-2B169721A28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12DCEC-08D8-4891-9B4B-4A29B68FC5A1}">
      <dgm:prSet/>
      <dgm:spPr/>
      <dgm:t>
        <a:bodyPr/>
        <a:lstStyle/>
        <a:p>
          <a:pPr>
            <a:lnSpc>
              <a:spcPct val="100000"/>
            </a:lnSpc>
          </a:pPr>
          <a:r>
            <a:rPr lang="en-NZ" dirty="0"/>
            <a:t>Out of the box support</a:t>
          </a:r>
          <a:endParaRPr lang="en-US" dirty="0"/>
        </a:p>
      </dgm:t>
    </dgm:pt>
    <dgm:pt modelId="{770ABE98-6CC4-4622-A3D3-28052F5A2BAE}" type="parTrans" cxnId="{13109C46-53B2-4B72-B48F-C28126AACC00}">
      <dgm:prSet/>
      <dgm:spPr/>
      <dgm:t>
        <a:bodyPr/>
        <a:lstStyle/>
        <a:p>
          <a:endParaRPr lang="en-US"/>
        </a:p>
      </dgm:t>
    </dgm:pt>
    <dgm:pt modelId="{AAACADB4-E440-4C06-AA09-257628D38A8B}" type="sibTrans" cxnId="{13109C46-53B2-4B72-B48F-C28126AACC00}">
      <dgm:prSet/>
      <dgm:spPr/>
      <dgm:t>
        <a:bodyPr/>
        <a:lstStyle/>
        <a:p>
          <a:endParaRPr lang="en-US"/>
        </a:p>
      </dgm:t>
    </dgm:pt>
    <dgm:pt modelId="{56FD239B-A445-4435-83E9-822BF3A32321}">
      <dgm:prSet/>
      <dgm:spPr/>
      <dgm:t>
        <a:bodyPr/>
        <a:lstStyle/>
        <a:p>
          <a:pPr>
            <a:lnSpc>
              <a:spcPct val="100000"/>
            </a:lnSpc>
          </a:pPr>
          <a:r>
            <a:rPr lang="en-NZ" dirty="0"/>
            <a:t>Integration with visualization tools</a:t>
          </a:r>
          <a:endParaRPr lang="en-US" dirty="0"/>
        </a:p>
      </dgm:t>
    </dgm:pt>
    <dgm:pt modelId="{F319D42B-DBC6-4E98-BE7A-BAB7806AAFF8}" type="parTrans" cxnId="{9068D24D-5710-45E9-8AE3-A1BAB41E5245}">
      <dgm:prSet/>
      <dgm:spPr/>
      <dgm:t>
        <a:bodyPr/>
        <a:lstStyle/>
        <a:p>
          <a:endParaRPr lang="en-US"/>
        </a:p>
      </dgm:t>
    </dgm:pt>
    <dgm:pt modelId="{B4573494-20CE-41A6-BE64-28971BCE09BC}" type="sibTrans" cxnId="{9068D24D-5710-45E9-8AE3-A1BAB41E5245}">
      <dgm:prSet/>
      <dgm:spPr/>
      <dgm:t>
        <a:bodyPr/>
        <a:lstStyle/>
        <a:p>
          <a:endParaRPr lang="en-US"/>
        </a:p>
      </dgm:t>
    </dgm:pt>
    <dgm:pt modelId="{D65D2C92-9ECC-4825-A943-BCF3DF62FB40}">
      <dgm:prSet/>
      <dgm:spPr/>
      <dgm:t>
        <a:bodyPr/>
        <a:lstStyle/>
        <a:p>
          <a:pPr>
            <a:lnSpc>
              <a:spcPct val="100000"/>
            </a:lnSpc>
          </a:pPr>
          <a:r>
            <a:rPr lang="en-NZ" dirty="0"/>
            <a:t>Support for a wide range of data sources</a:t>
          </a:r>
          <a:endParaRPr lang="en-US" dirty="0"/>
        </a:p>
      </dgm:t>
    </dgm:pt>
    <dgm:pt modelId="{A9ECBD7D-7289-4081-B9FF-8FBE3B9112FB}" type="parTrans" cxnId="{B8A39271-D5CA-4318-91CA-7C917D84978D}">
      <dgm:prSet/>
      <dgm:spPr/>
      <dgm:t>
        <a:bodyPr/>
        <a:lstStyle/>
        <a:p>
          <a:endParaRPr lang="en-US"/>
        </a:p>
      </dgm:t>
    </dgm:pt>
    <dgm:pt modelId="{A3E6F864-9856-4843-9B2E-E4D2339EE924}" type="sibTrans" cxnId="{B8A39271-D5CA-4318-91CA-7C917D84978D}">
      <dgm:prSet/>
      <dgm:spPr/>
      <dgm:t>
        <a:bodyPr/>
        <a:lstStyle/>
        <a:p>
          <a:endParaRPr lang="en-US"/>
        </a:p>
      </dgm:t>
    </dgm:pt>
    <dgm:pt modelId="{D8F843BE-9F18-488F-9B3A-BCAA6DEE633D}" type="pres">
      <dgm:prSet presAssocID="{5CED7B53-07A0-4D85-AD6D-2B169721A28A}" presName="root" presStyleCnt="0">
        <dgm:presLayoutVars>
          <dgm:dir/>
          <dgm:resizeHandles val="exact"/>
        </dgm:presLayoutVars>
      </dgm:prSet>
      <dgm:spPr/>
    </dgm:pt>
    <dgm:pt modelId="{5FAEEA3C-B563-43FB-9067-B6565FDA115F}" type="pres">
      <dgm:prSet presAssocID="{7612DCEC-08D8-4891-9B4B-4A29B68FC5A1}" presName="compNode" presStyleCnt="0"/>
      <dgm:spPr/>
    </dgm:pt>
    <dgm:pt modelId="{7EEE0EB2-FEAC-4ADF-985F-A268A73E3AAE}" type="pres">
      <dgm:prSet presAssocID="{7612DCEC-08D8-4891-9B4B-4A29B68FC5A1}" presName="bgRect" presStyleLbl="bgShp" presStyleIdx="0" presStyleCnt="3"/>
      <dgm:spPr/>
    </dgm:pt>
    <dgm:pt modelId="{1AEEF112-57EA-43DD-B95D-A145DAC0D648}" type="pres">
      <dgm:prSet presAssocID="{7612DCEC-08D8-4891-9B4B-4A29B68FC5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A04005CD-62FE-4EE5-ABB9-4A6AC17D4DAF}" type="pres">
      <dgm:prSet presAssocID="{7612DCEC-08D8-4891-9B4B-4A29B68FC5A1}" presName="spaceRect" presStyleCnt="0"/>
      <dgm:spPr/>
    </dgm:pt>
    <dgm:pt modelId="{DDDD734A-E2AC-4DDB-86FC-6CF7AF8583E9}" type="pres">
      <dgm:prSet presAssocID="{7612DCEC-08D8-4891-9B4B-4A29B68FC5A1}" presName="parTx" presStyleLbl="revTx" presStyleIdx="0" presStyleCnt="3">
        <dgm:presLayoutVars>
          <dgm:chMax val="0"/>
          <dgm:chPref val="0"/>
        </dgm:presLayoutVars>
      </dgm:prSet>
      <dgm:spPr/>
    </dgm:pt>
    <dgm:pt modelId="{58F11AFF-69B4-46AD-8828-CF3F0B198431}" type="pres">
      <dgm:prSet presAssocID="{AAACADB4-E440-4C06-AA09-257628D38A8B}" presName="sibTrans" presStyleCnt="0"/>
      <dgm:spPr/>
    </dgm:pt>
    <dgm:pt modelId="{BEDEC2C3-B171-40F9-8F80-09D530522E57}" type="pres">
      <dgm:prSet presAssocID="{56FD239B-A445-4435-83E9-822BF3A32321}" presName="compNode" presStyleCnt="0"/>
      <dgm:spPr/>
    </dgm:pt>
    <dgm:pt modelId="{A3A9343F-3E67-4B01-BA78-A73165BDB190}" type="pres">
      <dgm:prSet presAssocID="{56FD239B-A445-4435-83E9-822BF3A32321}" presName="bgRect" presStyleLbl="bgShp" presStyleIdx="1" presStyleCnt="3"/>
      <dgm:spPr/>
    </dgm:pt>
    <dgm:pt modelId="{FDE49131-E0BB-43C6-85D9-13B0694D5F8F}" type="pres">
      <dgm:prSet presAssocID="{56FD239B-A445-4435-83E9-822BF3A323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3625F6D-FCA9-4516-B098-F0F5A7A65C85}" type="pres">
      <dgm:prSet presAssocID="{56FD239B-A445-4435-83E9-822BF3A32321}" presName="spaceRect" presStyleCnt="0"/>
      <dgm:spPr/>
    </dgm:pt>
    <dgm:pt modelId="{35C47E01-7756-4CD2-B2A1-36C774CAB11E}" type="pres">
      <dgm:prSet presAssocID="{56FD239B-A445-4435-83E9-822BF3A32321}" presName="parTx" presStyleLbl="revTx" presStyleIdx="1" presStyleCnt="3">
        <dgm:presLayoutVars>
          <dgm:chMax val="0"/>
          <dgm:chPref val="0"/>
        </dgm:presLayoutVars>
      </dgm:prSet>
      <dgm:spPr/>
    </dgm:pt>
    <dgm:pt modelId="{485900C6-C5E4-4E65-93F6-363CE654AC13}" type="pres">
      <dgm:prSet presAssocID="{B4573494-20CE-41A6-BE64-28971BCE09BC}" presName="sibTrans" presStyleCnt="0"/>
      <dgm:spPr/>
    </dgm:pt>
    <dgm:pt modelId="{ED8B443A-36B8-4273-9A95-1CF10AEE2EF1}" type="pres">
      <dgm:prSet presAssocID="{D65D2C92-9ECC-4825-A943-BCF3DF62FB40}" presName="compNode" presStyleCnt="0"/>
      <dgm:spPr/>
    </dgm:pt>
    <dgm:pt modelId="{C6BF3078-7DE8-4CBE-97CA-76F16BF3BC33}" type="pres">
      <dgm:prSet presAssocID="{D65D2C92-9ECC-4825-A943-BCF3DF62FB40}" presName="bgRect" presStyleLbl="bgShp" presStyleIdx="2" presStyleCnt="3"/>
      <dgm:spPr/>
    </dgm:pt>
    <dgm:pt modelId="{FD95F573-20B6-4DDF-AA3A-C9A5D9996ACF}" type="pres">
      <dgm:prSet presAssocID="{D65D2C92-9ECC-4825-A943-BCF3DF62FB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A671B033-3AC8-49F7-A4BA-AFC1D18970AA}" type="pres">
      <dgm:prSet presAssocID="{D65D2C92-9ECC-4825-A943-BCF3DF62FB40}" presName="spaceRect" presStyleCnt="0"/>
      <dgm:spPr/>
    </dgm:pt>
    <dgm:pt modelId="{38FA0E0E-0B94-4541-BD44-C1D234A1A83E}" type="pres">
      <dgm:prSet presAssocID="{D65D2C92-9ECC-4825-A943-BCF3DF62FB40}" presName="parTx" presStyleLbl="revTx" presStyleIdx="2" presStyleCnt="3">
        <dgm:presLayoutVars>
          <dgm:chMax val="0"/>
          <dgm:chPref val="0"/>
        </dgm:presLayoutVars>
      </dgm:prSet>
      <dgm:spPr/>
    </dgm:pt>
  </dgm:ptLst>
  <dgm:cxnLst>
    <dgm:cxn modelId="{7015FA16-C28E-4DC5-896B-1FD6C8CA1322}" type="presOf" srcId="{56FD239B-A445-4435-83E9-822BF3A32321}" destId="{35C47E01-7756-4CD2-B2A1-36C774CAB11E}" srcOrd="0" destOrd="0" presId="urn:microsoft.com/office/officeart/2018/2/layout/IconVerticalSolidList"/>
    <dgm:cxn modelId="{DE03DE42-2E30-47D2-AF0C-5EA44A534F62}" type="presOf" srcId="{D65D2C92-9ECC-4825-A943-BCF3DF62FB40}" destId="{38FA0E0E-0B94-4541-BD44-C1D234A1A83E}" srcOrd="0" destOrd="0" presId="urn:microsoft.com/office/officeart/2018/2/layout/IconVerticalSolidList"/>
    <dgm:cxn modelId="{13109C46-53B2-4B72-B48F-C28126AACC00}" srcId="{5CED7B53-07A0-4D85-AD6D-2B169721A28A}" destId="{7612DCEC-08D8-4891-9B4B-4A29B68FC5A1}" srcOrd="0" destOrd="0" parTransId="{770ABE98-6CC4-4622-A3D3-28052F5A2BAE}" sibTransId="{AAACADB4-E440-4C06-AA09-257628D38A8B}"/>
    <dgm:cxn modelId="{9068D24D-5710-45E9-8AE3-A1BAB41E5245}" srcId="{5CED7B53-07A0-4D85-AD6D-2B169721A28A}" destId="{56FD239B-A445-4435-83E9-822BF3A32321}" srcOrd="1" destOrd="0" parTransId="{F319D42B-DBC6-4E98-BE7A-BAB7806AAFF8}" sibTransId="{B4573494-20CE-41A6-BE64-28971BCE09BC}"/>
    <dgm:cxn modelId="{B8A39271-D5CA-4318-91CA-7C917D84978D}" srcId="{5CED7B53-07A0-4D85-AD6D-2B169721A28A}" destId="{D65D2C92-9ECC-4825-A943-BCF3DF62FB40}" srcOrd="2" destOrd="0" parTransId="{A9ECBD7D-7289-4081-B9FF-8FBE3B9112FB}" sibTransId="{A3E6F864-9856-4843-9B2E-E4D2339EE924}"/>
    <dgm:cxn modelId="{3F7545AB-1C50-4B55-82CB-1A76F2D86AE2}" type="presOf" srcId="{7612DCEC-08D8-4891-9B4B-4A29B68FC5A1}" destId="{DDDD734A-E2AC-4DDB-86FC-6CF7AF8583E9}" srcOrd="0" destOrd="0" presId="urn:microsoft.com/office/officeart/2018/2/layout/IconVerticalSolidList"/>
    <dgm:cxn modelId="{48B39CF3-086B-4A36-8E19-11FC38DB5009}" type="presOf" srcId="{5CED7B53-07A0-4D85-AD6D-2B169721A28A}" destId="{D8F843BE-9F18-488F-9B3A-BCAA6DEE633D}" srcOrd="0" destOrd="0" presId="urn:microsoft.com/office/officeart/2018/2/layout/IconVerticalSolidList"/>
    <dgm:cxn modelId="{01A50E13-291D-4EC5-9D56-3A6C5352CBFF}" type="presParOf" srcId="{D8F843BE-9F18-488F-9B3A-BCAA6DEE633D}" destId="{5FAEEA3C-B563-43FB-9067-B6565FDA115F}" srcOrd="0" destOrd="0" presId="urn:microsoft.com/office/officeart/2018/2/layout/IconVerticalSolidList"/>
    <dgm:cxn modelId="{80C1F3B8-0B73-457A-984A-10EF0B7F12EE}" type="presParOf" srcId="{5FAEEA3C-B563-43FB-9067-B6565FDA115F}" destId="{7EEE0EB2-FEAC-4ADF-985F-A268A73E3AAE}" srcOrd="0" destOrd="0" presId="urn:microsoft.com/office/officeart/2018/2/layout/IconVerticalSolidList"/>
    <dgm:cxn modelId="{E92B7733-71AA-426A-BDF4-527267DF15A2}" type="presParOf" srcId="{5FAEEA3C-B563-43FB-9067-B6565FDA115F}" destId="{1AEEF112-57EA-43DD-B95D-A145DAC0D648}" srcOrd="1" destOrd="0" presId="urn:microsoft.com/office/officeart/2018/2/layout/IconVerticalSolidList"/>
    <dgm:cxn modelId="{84A38EBF-71AE-426D-87F7-A303313C56D9}" type="presParOf" srcId="{5FAEEA3C-B563-43FB-9067-B6565FDA115F}" destId="{A04005CD-62FE-4EE5-ABB9-4A6AC17D4DAF}" srcOrd="2" destOrd="0" presId="urn:microsoft.com/office/officeart/2018/2/layout/IconVerticalSolidList"/>
    <dgm:cxn modelId="{9F0F2AD2-1527-4886-8A85-886BB33795D0}" type="presParOf" srcId="{5FAEEA3C-B563-43FB-9067-B6565FDA115F}" destId="{DDDD734A-E2AC-4DDB-86FC-6CF7AF8583E9}" srcOrd="3" destOrd="0" presId="urn:microsoft.com/office/officeart/2018/2/layout/IconVerticalSolidList"/>
    <dgm:cxn modelId="{DB186622-6BB0-46A4-94B4-0E3F0062BDA6}" type="presParOf" srcId="{D8F843BE-9F18-488F-9B3A-BCAA6DEE633D}" destId="{58F11AFF-69B4-46AD-8828-CF3F0B198431}" srcOrd="1" destOrd="0" presId="urn:microsoft.com/office/officeart/2018/2/layout/IconVerticalSolidList"/>
    <dgm:cxn modelId="{63CEAE29-CDD5-4FDD-ABF2-75634A2AAF83}" type="presParOf" srcId="{D8F843BE-9F18-488F-9B3A-BCAA6DEE633D}" destId="{BEDEC2C3-B171-40F9-8F80-09D530522E57}" srcOrd="2" destOrd="0" presId="urn:microsoft.com/office/officeart/2018/2/layout/IconVerticalSolidList"/>
    <dgm:cxn modelId="{913AD185-3B63-4A8D-9BD2-995AFA7FBA19}" type="presParOf" srcId="{BEDEC2C3-B171-40F9-8F80-09D530522E57}" destId="{A3A9343F-3E67-4B01-BA78-A73165BDB190}" srcOrd="0" destOrd="0" presId="urn:microsoft.com/office/officeart/2018/2/layout/IconVerticalSolidList"/>
    <dgm:cxn modelId="{BEFD53CB-AC60-4617-AC56-33B4813CB3BE}" type="presParOf" srcId="{BEDEC2C3-B171-40F9-8F80-09D530522E57}" destId="{FDE49131-E0BB-43C6-85D9-13B0694D5F8F}" srcOrd="1" destOrd="0" presId="urn:microsoft.com/office/officeart/2018/2/layout/IconVerticalSolidList"/>
    <dgm:cxn modelId="{89F56B6F-E7CB-4980-AF4B-8C3C2A5DD62A}" type="presParOf" srcId="{BEDEC2C3-B171-40F9-8F80-09D530522E57}" destId="{73625F6D-FCA9-4516-B098-F0F5A7A65C85}" srcOrd="2" destOrd="0" presId="urn:microsoft.com/office/officeart/2018/2/layout/IconVerticalSolidList"/>
    <dgm:cxn modelId="{046E31FA-DA44-4184-838A-BA992AB90074}" type="presParOf" srcId="{BEDEC2C3-B171-40F9-8F80-09D530522E57}" destId="{35C47E01-7756-4CD2-B2A1-36C774CAB11E}" srcOrd="3" destOrd="0" presId="urn:microsoft.com/office/officeart/2018/2/layout/IconVerticalSolidList"/>
    <dgm:cxn modelId="{C4775129-EC37-41E0-9943-1C68AFAF27DA}" type="presParOf" srcId="{D8F843BE-9F18-488F-9B3A-BCAA6DEE633D}" destId="{485900C6-C5E4-4E65-93F6-363CE654AC13}" srcOrd="3" destOrd="0" presId="urn:microsoft.com/office/officeart/2018/2/layout/IconVerticalSolidList"/>
    <dgm:cxn modelId="{3ECF1DB1-3E9C-48B9-A4AC-6A27691A8E2D}" type="presParOf" srcId="{D8F843BE-9F18-488F-9B3A-BCAA6DEE633D}" destId="{ED8B443A-36B8-4273-9A95-1CF10AEE2EF1}" srcOrd="4" destOrd="0" presId="urn:microsoft.com/office/officeart/2018/2/layout/IconVerticalSolidList"/>
    <dgm:cxn modelId="{84C8A561-191C-4073-9E61-8DF12053E2D0}" type="presParOf" srcId="{ED8B443A-36B8-4273-9A95-1CF10AEE2EF1}" destId="{C6BF3078-7DE8-4CBE-97CA-76F16BF3BC33}" srcOrd="0" destOrd="0" presId="urn:microsoft.com/office/officeart/2018/2/layout/IconVerticalSolidList"/>
    <dgm:cxn modelId="{D2A48371-EC25-4ADA-A225-12DD002D0468}" type="presParOf" srcId="{ED8B443A-36B8-4273-9A95-1CF10AEE2EF1}" destId="{FD95F573-20B6-4DDF-AA3A-C9A5D9996ACF}" srcOrd="1" destOrd="0" presId="urn:microsoft.com/office/officeart/2018/2/layout/IconVerticalSolidList"/>
    <dgm:cxn modelId="{11FD42CB-9BAC-4990-B7FD-6AE7D71CE6B9}" type="presParOf" srcId="{ED8B443A-36B8-4273-9A95-1CF10AEE2EF1}" destId="{A671B033-3AC8-49F7-A4BA-AFC1D18970AA}" srcOrd="2" destOrd="0" presId="urn:microsoft.com/office/officeart/2018/2/layout/IconVerticalSolidList"/>
    <dgm:cxn modelId="{5F8CBFDA-17B9-47DF-A972-A716A61A3002}" type="presParOf" srcId="{ED8B443A-36B8-4273-9A95-1CF10AEE2EF1}" destId="{38FA0E0E-0B94-4541-BD44-C1D234A1A83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9A1C0D-CE37-4932-8EFF-2A522561FF9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NZ"/>
        </a:p>
      </dgm:t>
    </dgm:pt>
    <dgm:pt modelId="{DEE6F0D2-B258-48F2-BBEC-B09B364F2AD7}">
      <dgm:prSet phldrT="[Text]"/>
      <dgm:spPr/>
      <dgm:t>
        <a:bodyPr/>
        <a:lstStyle/>
        <a:p>
          <a:r>
            <a:rPr lang="en-NZ" dirty="0"/>
            <a:t>What is Apache Spark and Azure Databricks?</a:t>
          </a:r>
        </a:p>
      </dgm:t>
    </dgm:pt>
    <dgm:pt modelId="{BBA40DBF-F8CB-4A59-9E8F-CEC62DF7BAF8}" type="parTrans" cxnId="{3CC7AE00-7269-4C90-BF87-3F7A1269BB7E}">
      <dgm:prSet/>
      <dgm:spPr/>
      <dgm:t>
        <a:bodyPr/>
        <a:lstStyle/>
        <a:p>
          <a:endParaRPr lang="en-NZ"/>
        </a:p>
      </dgm:t>
    </dgm:pt>
    <dgm:pt modelId="{AB4936E3-980F-4B9B-BFB3-9E5339B4C141}" type="sibTrans" cxnId="{3CC7AE00-7269-4C90-BF87-3F7A1269BB7E}">
      <dgm:prSet/>
      <dgm:spPr/>
      <dgm:t>
        <a:bodyPr/>
        <a:lstStyle/>
        <a:p>
          <a:endParaRPr lang="en-NZ"/>
        </a:p>
      </dgm:t>
    </dgm:pt>
    <dgm:pt modelId="{0EFFC15D-6C58-4EF2-A385-3DFB17EFF351}">
      <dgm:prSet/>
      <dgm:spPr/>
      <dgm:t>
        <a:bodyPr/>
        <a:lstStyle/>
        <a:p>
          <a:r>
            <a:rPr lang="en-NZ"/>
            <a:t>Setting up Databricks and getting your data into it.</a:t>
          </a:r>
          <a:endParaRPr lang="en-NZ" dirty="0"/>
        </a:p>
      </dgm:t>
    </dgm:pt>
    <dgm:pt modelId="{20FA3B20-1565-48EC-A4D8-3ABF9A0256D6}" type="parTrans" cxnId="{A58C3663-1212-46CE-A5B1-3344CF09A227}">
      <dgm:prSet/>
      <dgm:spPr/>
      <dgm:t>
        <a:bodyPr/>
        <a:lstStyle/>
        <a:p>
          <a:endParaRPr lang="en-NZ"/>
        </a:p>
      </dgm:t>
    </dgm:pt>
    <dgm:pt modelId="{5C573EF7-BEA8-4491-B5E8-86D1313242D7}" type="sibTrans" cxnId="{A58C3663-1212-46CE-A5B1-3344CF09A227}">
      <dgm:prSet/>
      <dgm:spPr/>
      <dgm:t>
        <a:bodyPr/>
        <a:lstStyle/>
        <a:p>
          <a:endParaRPr lang="en-NZ"/>
        </a:p>
      </dgm:t>
    </dgm:pt>
    <dgm:pt modelId="{FA5BBCA9-1CB0-40F2-ABCD-9159FD0BF786}">
      <dgm:prSet/>
      <dgm:spPr/>
      <dgm:t>
        <a:bodyPr/>
        <a:lstStyle/>
        <a:p>
          <a:r>
            <a:rPr lang="en-NZ" dirty="0"/>
            <a:t>Working with our Data</a:t>
          </a:r>
        </a:p>
      </dgm:t>
    </dgm:pt>
    <dgm:pt modelId="{8D2FB99C-0156-416F-BF7E-87CA7BBA4E3D}" type="parTrans" cxnId="{EAF55DBE-4E3B-441F-BBFD-3FED0916BB7D}">
      <dgm:prSet/>
      <dgm:spPr/>
      <dgm:t>
        <a:bodyPr/>
        <a:lstStyle/>
        <a:p>
          <a:endParaRPr lang="en-NZ"/>
        </a:p>
      </dgm:t>
    </dgm:pt>
    <dgm:pt modelId="{7B9610FC-48DE-455C-8219-EE2F0438BF9E}" type="sibTrans" cxnId="{EAF55DBE-4E3B-441F-BBFD-3FED0916BB7D}">
      <dgm:prSet/>
      <dgm:spPr/>
      <dgm:t>
        <a:bodyPr/>
        <a:lstStyle/>
        <a:p>
          <a:endParaRPr lang="en-NZ"/>
        </a:p>
      </dgm:t>
    </dgm:pt>
    <dgm:pt modelId="{9DBBD297-A146-4F4F-88BD-235D3C7AAE69}">
      <dgm:prSet/>
      <dgm:spPr/>
      <dgm:t>
        <a:bodyPr/>
        <a:lstStyle/>
        <a:p>
          <a:r>
            <a:rPr lang="en-NZ" dirty="0"/>
            <a:t>Using Databricks for Advanced Analytics</a:t>
          </a:r>
        </a:p>
      </dgm:t>
    </dgm:pt>
    <dgm:pt modelId="{A964DE66-CEB0-4787-9C5F-3E1F17A14A5B}" type="parTrans" cxnId="{8D1AB565-4CE5-4470-B174-C0B7ADDECB08}">
      <dgm:prSet/>
      <dgm:spPr/>
      <dgm:t>
        <a:bodyPr/>
        <a:lstStyle/>
        <a:p>
          <a:endParaRPr lang="en-NZ"/>
        </a:p>
      </dgm:t>
    </dgm:pt>
    <dgm:pt modelId="{B4DD7DB3-FF94-406C-8290-5E5DA3E49E8B}" type="sibTrans" cxnId="{8D1AB565-4CE5-4470-B174-C0B7ADDECB08}">
      <dgm:prSet/>
      <dgm:spPr/>
      <dgm:t>
        <a:bodyPr/>
        <a:lstStyle/>
        <a:p>
          <a:endParaRPr lang="en-NZ"/>
        </a:p>
      </dgm:t>
    </dgm:pt>
    <dgm:pt modelId="{57241F5E-AAF0-4B08-910C-088472BE92CF}">
      <dgm:prSet/>
      <dgm:spPr/>
      <dgm:t>
        <a:bodyPr/>
        <a:lstStyle/>
        <a:p>
          <a:r>
            <a:rPr lang="en-NZ" dirty="0"/>
            <a:t>Visualizing your data.</a:t>
          </a:r>
        </a:p>
      </dgm:t>
    </dgm:pt>
    <dgm:pt modelId="{F5C19882-C826-49FF-8042-ECE34C180FA1}" type="parTrans" cxnId="{8FD967FB-F135-4672-9CE4-8FD203A05A0B}">
      <dgm:prSet/>
      <dgm:spPr/>
      <dgm:t>
        <a:bodyPr/>
        <a:lstStyle/>
        <a:p>
          <a:endParaRPr lang="en-NZ"/>
        </a:p>
      </dgm:t>
    </dgm:pt>
    <dgm:pt modelId="{D8C7C1D9-5125-47CA-A543-626EEB450E2C}" type="sibTrans" cxnId="{8FD967FB-F135-4672-9CE4-8FD203A05A0B}">
      <dgm:prSet/>
      <dgm:spPr/>
      <dgm:t>
        <a:bodyPr/>
        <a:lstStyle/>
        <a:p>
          <a:endParaRPr lang="en-NZ"/>
        </a:p>
      </dgm:t>
    </dgm:pt>
    <dgm:pt modelId="{80F9E956-CFF0-4192-B2D3-602DEB8C0A30}" type="pres">
      <dgm:prSet presAssocID="{899A1C0D-CE37-4932-8EFF-2A522561FF96}" presName="vert0" presStyleCnt="0">
        <dgm:presLayoutVars>
          <dgm:dir/>
          <dgm:animOne val="branch"/>
          <dgm:animLvl val="lvl"/>
        </dgm:presLayoutVars>
      </dgm:prSet>
      <dgm:spPr/>
    </dgm:pt>
    <dgm:pt modelId="{3F4DEA53-6BC3-4C94-889E-1AAC5047D154}" type="pres">
      <dgm:prSet presAssocID="{DEE6F0D2-B258-48F2-BBEC-B09B364F2AD7}" presName="thickLine" presStyleLbl="alignNode1" presStyleIdx="0" presStyleCnt="5"/>
      <dgm:spPr/>
    </dgm:pt>
    <dgm:pt modelId="{1E8A03B9-5708-4E96-9722-C6E35DCFB94F}" type="pres">
      <dgm:prSet presAssocID="{DEE6F0D2-B258-48F2-BBEC-B09B364F2AD7}" presName="horz1" presStyleCnt="0"/>
      <dgm:spPr/>
    </dgm:pt>
    <dgm:pt modelId="{D580B9E3-D06D-4FF9-8283-538686717424}" type="pres">
      <dgm:prSet presAssocID="{DEE6F0D2-B258-48F2-BBEC-B09B364F2AD7}" presName="tx1" presStyleLbl="revTx" presStyleIdx="0" presStyleCnt="5"/>
      <dgm:spPr/>
    </dgm:pt>
    <dgm:pt modelId="{8A3C0893-68FF-480D-87B5-70BD69FC15F9}" type="pres">
      <dgm:prSet presAssocID="{DEE6F0D2-B258-48F2-BBEC-B09B364F2AD7}" presName="vert1" presStyleCnt="0"/>
      <dgm:spPr/>
    </dgm:pt>
    <dgm:pt modelId="{209CA4FE-7EB2-414E-817C-AB23E8D7C2AC}" type="pres">
      <dgm:prSet presAssocID="{0EFFC15D-6C58-4EF2-A385-3DFB17EFF351}" presName="thickLine" presStyleLbl="alignNode1" presStyleIdx="1" presStyleCnt="5"/>
      <dgm:spPr/>
    </dgm:pt>
    <dgm:pt modelId="{1ADAE437-2463-4912-8BA0-FBF0CEA18176}" type="pres">
      <dgm:prSet presAssocID="{0EFFC15D-6C58-4EF2-A385-3DFB17EFF351}" presName="horz1" presStyleCnt="0"/>
      <dgm:spPr/>
    </dgm:pt>
    <dgm:pt modelId="{3536E71E-9F21-4316-BCB5-54D5C9A52ABE}" type="pres">
      <dgm:prSet presAssocID="{0EFFC15D-6C58-4EF2-A385-3DFB17EFF351}" presName="tx1" presStyleLbl="revTx" presStyleIdx="1" presStyleCnt="5"/>
      <dgm:spPr/>
    </dgm:pt>
    <dgm:pt modelId="{6A12C9B9-EF54-4766-AFDB-42DD110C9FDC}" type="pres">
      <dgm:prSet presAssocID="{0EFFC15D-6C58-4EF2-A385-3DFB17EFF351}" presName="vert1" presStyleCnt="0"/>
      <dgm:spPr/>
    </dgm:pt>
    <dgm:pt modelId="{1DCFAD1F-6BF0-4CCD-A693-CB6445E5A6EE}" type="pres">
      <dgm:prSet presAssocID="{FA5BBCA9-1CB0-40F2-ABCD-9159FD0BF786}" presName="thickLine" presStyleLbl="alignNode1" presStyleIdx="2" presStyleCnt="5"/>
      <dgm:spPr/>
    </dgm:pt>
    <dgm:pt modelId="{BF82E725-CABC-411E-A96D-D62D8CB35037}" type="pres">
      <dgm:prSet presAssocID="{FA5BBCA9-1CB0-40F2-ABCD-9159FD0BF786}" presName="horz1" presStyleCnt="0"/>
      <dgm:spPr/>
    </dgm:pt>
    <dgm:pt modelId="{DAFC98A0-6140-407E-B785-4414031F543A}" type="pres">
      <dgm:prSet presAssocID="{FA5BBCA9-1CB0-40F2-ABCD-9159FD0BF786}" presName="tx1" presStyleLbl="revTx" presStyleIdx="2" presStyleCnt="5"/>
      <dgm:spPr/>
    </dgm:pt>
    <dgm:pt modelId="{CD9A8D1D-D7BC-456E-BDB8-97712920E218}" type="pres">
      <dgm:prSet presAssocID="{FA5BBCA9-1CB0-40F2-ABCD-9159FD0BF786}" presName="vert1" presStyleCnt="0"/>
      <dgm:spPr/>
    </dgm:pt>
    <dgm:pt modelId="{82E0057C-8EFF-4DEE-9CAB-7B1CDF648E70}" type="pres">
      <dgm:prSet presAssocID="{9DBBD297-A146-4F4F-88BD-235D3C7AAE69}" presName="thickLine" presStyleLbl="alignNode1" presStyleIdx="3" presStyleCnt="5"/>
      <dgm:spPr/>
    </dgm:pt>
    <dgm:pt modelId="{14405FB2-3DDF-47E9-B354-58C4EA08FF0A}" type="pres">
      <dgm:prSet presAssocID="{9DBBD297-A146-4F4F-88BD-235D3C7AAE69}" presName="horz1" presStyleCnt="0"/>
      <dgm:spPr/>
    </dgm:pt>
    <dgm:pt modelId="{59B99D89-8D5F-44E4-9832-9F5E3993C67E}" type="pres">
      <dgm:prSet presAssocID="{9DBBD297-A146-4F4F-88BD-235D3C7AAE69}" presName="tx1" presStyleLbl="revTx" presStyleIdx="3" presStyleCnt="5"/>
      <dgm:spPr/>
    </dgm:pt>
    <dgm:pt modelId="{B49D78AB-735D-4AFF-8993-95D0F6897CBD}" type="pres">
      <dgm:prSet presAssocID="{9DBBD297-A146-4F4F-88BD-235D3C7AAE69}" presName="vert1" presStyleCnt="0"/>
      <dgm:spPr/>
    </dgm:pt>
    <dgm:pt modelId="{9C6BDA78-24DD-4BDD-B840-49C576C0CEE8}" type="pres">
      <dgm:prSet presAssocID="{57241F5E-AAF0-4B08-910C-088472BE92CF}" presName="thickLine" presStyleLbl="alignNode1" presStyleIdx="4" presStyleCnt="5"/>
      <dgm:spPr/>
    </dgm:pt>
    <dgm:pt modelId="{DD54493D-FB1F-4F3A-9206-A78DF4E5DB00}" type="pres">
      <dgm:prSet presAssocID="{57241F5E-AAF0-4B08-910C-088472BE92CF}" presName="horz1" presStyleCnt="0"/>
      <dgm:spPr/>
    </dgm:pt>
    <dgm:pt modelId="{8AAD13C8-DA04-4C25-B0EC-38087E3CFF51}" type="pres">
      <dgm:prSet presAssocID="{57241F5E-AAF0-4B08-910C-088472BE92CF}" presName="tx1" presStyleLbl="revTx" presStyleIdx="4" presStyleCnt="5"/>
      <dgm:spPr/>
    </dgm:pt>
    <dgm:pt modelId="{745F3E25-B3BC-48EF-B687-7CABE558DDCB}" type="pres">
      <dgm:prSet presAssocID="{57241F5E-AAF0-4B08-910C-088472BE92CF}" presName="vert1" presStyleCnt="0"/>
      <dgm:spPr/>
    </dgm:pt>
  </dgm:ptLst>
  <dgm:cxnLst>
    <dgm:cxn modelId="{3CC7AE00-7269-4C90-BF87-3F7A1269BB7E}" srcId="{899A1C0D-CE37-4932-8EFF-2A522561FF96}" destId="{DEE6F0D2-B258-48F2-BBEC-B09B364F2AD7}" srcOrd="0" destOrd="0" parTransId="{BBA40DBF-F8CB-4A59-9E8F-CEC62DF7BAF8}" sibTransId="{AB4936E3-980F-4B9B-BFB3-9E5339B4C141}"/>
    <dgm:cxn modelId="{2FEE1A0C-73AD-4EC9-B836-F0F81B78D6D5}" type="presOf" srcId="{57241F5E-AAF0-4B08-910C-088472BE92CF}" destId="{8AAD13C8-DA04-4C25-B0EC-38087E3CFF51}" srcOrd="0" destOrd="0" presId="urn:microsoft.com/office/officeart/2008/layout/LinedList"/>
    <dgm:cxn modelId="{508AE625-C4A4-4D1F-89A3-1AFAD525A62A}" type="presOf" srcId="{FA5BBCA9-1CB0-40F2-ABCD-9159FD0BF786}" destId="{DAFC98A0-6140-407E-B785-4414031F543A}" srcOrd="0" destOrd="0" presId="urn:microsoft.com/office/officeart/2008/layout/LinedList"/>
    <dgm:cxn modelId="{29DD2F42-07E9-495E-AD67-4A0D0FC39260}" type="presOf" srcId="{0EFFC15D-6C58-4EF2-A385-3DFB17EFF351}" destId="{3536E71E-9F21-4316-BCB5-54D5C9A52ABE}" srcOrd="0" destOrd="0" presId="urn:microsoft.com/office/officeart/2008/layout/LinedList"/>
    <dgm:cxn modelId="{A58C3663-1212-46CE-A5B1-3344CF09A227}" srcId="{899A1C0D-CE37-4932-8EFF-2A522561FF96}" destId="{0EFFC15D-6C58-4EF2-A385-3DFB17EFF351}" srcOrd="1" destOrd="0" parTransId="{20FA3B20-1565-48EC-A4D8-3ABF9A0256D6}" sibTransId="{5C573EF7-BEA8-4491-B5E8-86D1313242D7}"/>
    <dgm:cxn modelId="{8D1AB565-4CE5-4470-B174-C0B7ADDECB08}" srcId="{899A1C0D-CE37-4932-8EFF-2A522561FF96}" destId="{9DBBD297-A146-4F4F-88BD-235D3C7AAE69}" srcOrd="3" destOrd="0" parTransId="{A964DE66-CEB0-4787-9C5F-3E1F17A14A5B}" sibTransId="{B4DD7DB3-FF94-406C-8290-5E5DA3E49E8B}"/>
    <dgm:cxn modelId="{EAF55DBE-4E3B-441F-BBFD-3FED0916BB7D}" srcId="{899A1C0D-CE37-4932-8EFF-2A522561FF96}" destId="{FA5BBCA9-1CB0-40F2-ABCD-9159FD0BF786}" srcOrd="2" destOrd="0" parTransId="{8D2FB99C-0156-416F-BF7E-87CA7BBA4E3D}" sibTransId="{7B9610FC-48DE-455C-8219-EE2F0438BF9E}"/>
    <dgm:cxn modelId="{795057BE-455E-4B76-83AB-195A2DDA4C06}" type="presOf" srcId="{DEE6F0D2-B258-48F2-BBEC-B09B364F2AD7}" destId="{D580B9E3-D06D-4FF9-8283-538686717424}" srcOrd="0" destOrd="0" presId="urn:microsoft.com/office/officeart/2008/layout/LinedList"/>
    <dgm:cxn modelId="{5120AED6-03CF-47BF-A660-2231480CCB9F}" type="presOf" srcId="{9DBBD297-A146-4F4F-88BD-235D3C7AAE69}" destId="{59B99D89-8D5F-44E4-9832-9F5E3993C67E}" srcOrd="0" destOrd="0" presId="urn:microsoft.com/office/officeart/2008/layout/LinedList"/>
    <dgm:cxn modelId="{8FD967FB-F135-4672-9CE4-8FD203A05A0B}" srcId="{899A1C0D-CE37-4932-8EFF-2A522561FF96}" destId="{57241F5E-AAF0-4B08-910C-088472BE92CF}" srcOrd="4" destOrd="0" parTransId="{F5C19882-C826-49FF-8042-ECE34C180FA1}" sibTransId="{D8C7C1D9-5125-47CA-A543-626EEB450E2C}"/>
    <dgm:cxn modelId="{409070FB-8D94-40AE-9E18-8E20FC6EF82B}" type="presOf" srcId="{899A1C0D-CE37-4932-8EFF-2A522561FF96}" destId="{80F9E956-CFF0-4192-B2D3-602DEB8C0A30}" srcOrd="0" destOrd="0" presId="urn:microsoft.com/office/officeart/2008/layout/LinedList"/>
    <dgm:cxn modelId="{269C4B47-CE53-4703-87EE-A5A01BB21655}" type="presParOf" srcId="{80F9E956-CFF0-4192-B2D3-602DEB8C0A30}" destId="{3F4DEA53-6BC3-4C94-889E-1AAC5047D154}" srcOrd="0" destOrd="0" presId="urn:microsoft.com/office/officeart/2008/layout/LinedList"/>
    <dgm:cxn modelId="{74F270DD-3C71-4E1F-8123-E0ECF01DB4EB}" type="presParOf" srcId="{80F9E956-CFF0-4192-B2D3-602DEB8C0A30}" destId="{1E8A03B9-5708-4E96-9722-C6E35DCFB94F}" srcOrd="1" destOrd="0" presId="urn:microsoft.com/office/officeart/2008/layout/LinedList"/>
    <dgm:cxn modelId="{B4C7BC06-579C-4309-A1E2-5C06E7E5AF93}" type="presParOf" srcId="{1E8A03B9-5708-4E96-9722-C6E35DCFB94F}" destId="{D580B9E3-D06D-4FF9-8283-538686717424}" srcOrd="0" destOrd="0" presId="urn:microsoft.com/office/officeart/2008/layout/LinedList"/>
    <dgm:cxn modelId="{E69E20FB-AACA-4A18-A202-B50DAA28694B}" type="presParOf" srcId="{1E8A03B9-5708-4E96-9722-C6E35DCFB94F}" destId="{8A3C0893-68FF-480D-87B5-70BD69FC15F9}" srcOrd="1" destOrd="0" presId="urn:microsoft.com/office/officeart/2008/layout/LinedList"/>
    <dgm:cxn modelId="{0153B054-3C44-40AC-9F22-0BD5E467C6FC}" type="presParOf" srcId="{80F9E956-CFF0-4192-B2D3-602DEB8C0A30}" destId="{209CA4FE-7EB2-414E-817C-AB23E8D7C2AC}" srcOrd="2" destOrd="0" presId="urn:microsoft.com/office/officeart/2008/layout/LinedList"/>
    <dgm:cxn modelId="{5597C016-836F-41B6-8259-E1C9B201FFA7}" type="presParOf" srcId="{80F9E956-CFF0-4192-B2D3-602DEB8C0A30}" destId="{1ADAE437-2463-4912-8BA0-FBF0CEA18176}" srcOrd="3" destOrd="0" presId="urn:microsoft.com/office/officeart/2008/layout/LinedList"/>
    <dgm:cxn modelId="{37DCAD59-6D07-4E6F-9C35-F35E5CD98FE1}" type="presParOf" srcId="{1ADAE437-2463-4912-8BA0-FBF0CEA18176}" destId="{3536E71E-9F21-4316-BCB5-54D5C9A52ABE}" srcOrd="0" destOrd="0" presId="urn:microsoft.com/office/officeart/2008/layout/LinedList"/>
    <dgm:cxn modelId="{AB513ECC-E8F9-46AA-95D5-B16E5CF80503}" type="presParOf" srcId="{1ADAE437-2463-4912-8BA0-FBF0CEA18176}" destId="{6A12C9B9-EF54-4766-AFDB-42DD110C9FDC}" srcOrd="1" destOrd="0" presId="urn:microsoft.com/office/officeart/2008/layout/LinedList"/>
    <dgm:cxn modelId="{36613F7A-C055-45F4-92A2-07023E85F456}" type="presParOf" srcId="{80F9E956-CFF0-4192-B2D3-602DEB8C0A30}" destId="{1DCFAD1F-6BF0-4CCD-A693-CB6445E5A6EE}" srcOrd="4" destOrd="0" presId="urn:microsoft.com/office/officeart/2008/layout/LinedList"/>
    <dgm:cxn modelId="{831F607A-039C-410E-A56D-14AF6FFB6E38}" type="presParOf" srcId="{80F9E956-CFF0-4192-B2D3-602DEB8C0A30}" destId="{BF82E725-CABC-411E-A96D-D62D8CB35037}" srcOrd="5" destOrd="0" presId="urn:microsoft.com/office/officeart/2008/layout/LinedList"/>
    <dgm:cxn modelId="{D5FAAECA-9EC7-424C-870F-225E84815DA0}" type="presParOf" srcId="{BF82E725-CABC-411E-A96D-D62D8CB35037}" destId="{DAFC98A0-6140-407E-B785-4414031F543A}" srcOrd="0" destOrd="0" presId="urn:microsoft.com/office/officeart/2008/layout/LinedList"/>
    <dgm:cxn modelId="{B8FDEAEC-02C5-4BEA-BC41-91D88077773C}" type="presParOf" srcId="{BF82E725-CABC-411E-A96D-D62D8CB35037}" destId="{CD9A8D1D-D7BC-456E-BDB8-97712920E218}" srcOrd="1" destOrd="0" presId="urn:microsoft.com/office/officeart/2008/layout/LinedList"/>
    <dgm:cxn modelId="{B1FDBDBC-A034-4F8E-A87B-72595A756C90}" type="presParOf" srcId="{80F9E956-CFF0-4192-B2D3-602DEB8C0A30}" destId="{82E0057C-8EFF-4DEE-9CAB-7B1CDF648E70}" srcOrd="6" destOrd="0" presId="urn:microsoft.com/office/officeart/2008/layout/LinedList"/>
    <dgm:cxn modelId="{4E04FBC5-91EF-4D4E-959E-BC47CE8AC565}" type="presParOf" srcId="{80F9E956-CFF0-4192-B2D3-602DEB8C0A30}" destId="{14405FB2-3DDF-47E9-B354-58C4EA08FF0A}" srcOrd="7" destOrd="0" presId="urn:microsoft.com/office/officeart/2008/layout/LinedList"/>
    <dgm:cxn modelId="{6BBF09C6-7741-4D30-AEA4-DF3664F5E5E0}" type="presParOf" srcId="{14405FB2-3DDF-47E9-B354-58C4EA08FF0A}" destId="{59B99D89-8D5F-44E4-9832-9F5E3993C67E}" srcOrd="0" destOrd="0" presId="urn:microsoft.com/office/officeart/2008/layout/LinedList"/>
    <dgm:cxn modelId="{7636A8E4-D80A-4800-AB7D-2F4256ABDF1D}" type="presParOf" srcId="{14405FB2-3DDF-47E9-B354-58C4EA08FF0A}" destId="{B49D78AB-735D-4AFF-8993-95D0F6897CBD}" srcOrd="1" destOrd="0" presId="urn:microsoft.com/office/officeart/2008/layout/LinedList"/>
    <dgm:cxn modelId="{C15B59E6-49CA-4955-ABD8-877714CA8625}" type="presParOf" srcId="{80F9E956-CFF0-4192-B2D3-602DEB8C0A30}" destId="{9C6BDA78-24DD-4BDD-B840-49C576C0CEE8}" srcOrd="8" destOrd="0" presId="urn:microsoft.com/office/officeart/2008/layout/LinedList"/>
    <dgm:cxn modelId="{3D617610-4064-41DB-9ACD-1B8A20BF994A}" type="presParOf" srcId="{80F9E956-CFF0-4192-B2D3-602DEB8C0A30}" destId="{DD54493D-FB1F-4F3A-9206-A78DF4E5DB00}" srcOrd="9" destOrd="0" presId="urn:microsoft.com/office/officeart/2008/layout/LinedList"/>
    <dgm:cxn modelId="{AD1091D5-773A-4529-ACCF-4C16A8F6491A}" type="presParOf" srcId="{DD54493D-FB1F-4F3A-9206-A78DF4E5DB00}" destId="{8AAD13C8-DA04-4C25-B0EC-38087E3CFF51}" srcOrd="0" destOrd="0" presId="urn:microsoft.com/office/officeart/2008/layout/LinedList"/>
    <dgm:cxn modelId="{27550902-0FB5-4A56-BF4B-57F0D37A3C4B}" type="presParOf" srcId="{DD54493D-FB1F-4F3A-9206-A78DF4E5DB00}" destId="{745F3E25-B3BC-48EF-B687-7CABE558DDC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11EAD1A-BA5D-4602-898B-6694624DE23A}"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E99CC770-869E-4D6F-84E3-B62CFD3E04C4}">
      <dgm:prSet/>
      <dgm:spPr/>
      <dgm:t>
        <a:bodyPr/>
        <a:lstStyle/>
        <a:p>
          <a:r>
            <a:rPr lang="en-NZ"/>
            <a:t>Only a part of your pipeline!</a:t>
          </a:r>
          <a:endParaRPr lang="en-US"/>
        </a:p>
      </dgm:t>
    </dgm:pt>
    <dgm:pt modelId="{F81F9C81-4802-47D3-8EA7-E14BD7DB3B5E}" type="parTrans" cxnId="{7FFE1B2E-9257-4622-AF30-DC46C520DDB5}">
      <dgm:prSet/>
      <dgm:spPr/>
      <dgm:t>
        <a:bodyPr/>
        <a:lstStyle/>
        <a:p>
          <a:endParaRPr lang="en-US"/>
        </a:p>
      </dgm:t>
    </dgm:pt>
    <dgm:pt modelId="{57F1A90C-1FA1-4721-A1BE-46556D07D1D2}" type="sibTrans" cxnId="{7FFE1B2E-9257-4622-AF30-DC46C520DDB5}">
      <dgm:prSet/>
      <dgm:spPr/>
      <dgm:t>
        <a:bodyPr/>
        <a:lstStyle/>
        <a:p>
          <a:endParaRPr lang="en-US"/>
        </a:p>
      </dgm:t>
    </dgm:pt>
    <dgm:pt modelId="{CEDA1B9C-4870-4F04-98D4-3E85F3E1EC5A}">
      <dgm:prSet/>
      <dgm:spPr/>
      <dgm:t>
        <a:bodyPr/>
        <a:lstStyle/>
        <a:p>
          <a:r>
            <a:rPr lang="en-NZ"/>
            <a:t>Databricks is a fast evolving product!</a:t>
          </a:r>
          <a:endParaRPr lang="en-US"/>
        </a:p>
      </dgm:t>
    </dgm:pt>
    <dgm:pt modelId="{238118C2-2CEB-4D87-A544-26B04AAE605F}" type="parTrans" cxnId="{596A8712-0357-48CF-80A2-CF962C540B4B}">
      <dgm:prSet/>
      <dgm:spPr/>
      <dgm:t>
        <a:bodyPr/>
        <a:lstStyle/>
        <a:p>
          <a:endParaRPr lang="en-US"/>
        </a:p>
      </dgm:t>
    </dgm:pt>
    <dgm:pt modelId="{97EF25D1-5862-4803-8BD0-071248A32CE4}" type="sibTrans" cxnId="{596A8712-0357-48CF-80A2-CF962C540B4B}">
      <dgm:prSet/>
      <dgm:spPr/>
      <dgm:t>
        <a:bodyPr/>
        <a:lstStyle/>
        <a:p>
          <a:endParaRPr lang="en-US"/>
        </a:p>
      </dgm:t>
    </dgm:pt>
    <dgm:pt modelId="{A0452AD8-6922-404C-B197-E8751D799A27}">
      <dgm:prSet/>
      <dgm:spPr/>
      <dgm:t>
        <a:bodyPr/>
        <a:lstStyle/>
        <a:p>
          <a:r>
            <a:rPr lang="en-NZ"/>
            <a:t>Involve your users, but look after your data</a:t>
          </a:r>
          <a:endParaRPr lang="en-US"/>
        </a:p>
      </dgm:t>
    </dgm:pt>
    <dgm:pt modelId="{50A4DFBC-8B0E-4565-A18D-9C82BA2B9AF5}" type="parTrans" cxnId="{950C7D20-38A4-4061-98E0-094EE1792641}">
      <dgm:prSet/>
      <dgm:spPr/>
      <dgm:t>
        <a:bodyPr/>
        <a:lstStyle/>
        <a:p>
          <a:endParaRPr lang="en-US"/>
        </a:p>
      </dgm:t>
    </dgm:pt>
    <dgm:pt modelId="{A63DBD4D-B274-41E0-B4F9-83EAEB9C091E}" type="sibTrans" cxnId="{950C7D20-38A4-4061-98E0-094EE1792641}">
      <dgm:prSet/>
      <dgm:spPr/>
      <dgm:t>
        <a:bodyPr/>
        <a:lstStyle/>
        <a:p>
          <a:endParaRPr lang="en-US"/>
        </a:p>
      </dgm:t>
    </dgm:pt>
    <dgm:pt modelId="{A67B8895-4560-4FD7-9658-3B559262B82F}">
      <dgm:prSet/>
      <dgm:spPr/>
      <dgm:t>
        <a:bodyPr/>
        <a:lstStyle/>
        <a:p>
          <a:r>
            <a:rPr lang="en-NZ"/>
            <a:t>Do ML, Don’t be evil</a:t>
          </a:r>
          <a:endParaRPr lang="en-US"/>
        </a:p>
      </dgm:t>
    </dgm:pt>
    <dgm:pt modelId="{7C6D10DA-5653-46BC-97EE-127B12DD0D5A}" type="parTrans" cxnId="{6D085063-BFA8-4CC9-8656-2FD7BFB0E746}">
      <dgm:prSet/>
      <dgm:spPr/>
      <dgm:t>
        <a:bodyPr/>
        <a:lstStyle/>
        <a:p>
          <a:endParaRPr lang="en-US"/>
        </a:p>
      </dgm:t>
    </dgm:pt>
    <dgm:pt modelId="{2349EE2D-807D-46B3-B520-A8ABFF4BA5A1}" type="sibTrans" cxnId="{6D085063-BFA8-4CC9-8656-2FD7BFB0E746}">
      <dgm:prSet/>
      <dgm:spPr/>
      <dgm:t>
        <a:bodyPr/>
        <a:lstStyle/>
        <a:p>
          <a:endParaRPr lang="en-US"/>
        </a:p>
      </dgm:t>
    </dgm:pt>
    <dgm:pt modelId="{D483712A-F6F6-44E2-B44B-37724E0B97EF}" type="pres">
      <dgm:prSet presAssocID="{B11EAD1A-BA5D-4602-898B-6694624DE23A}" presName="linear" presStyleCnt="0">
        <dgm:presLayoutVars>
          <dgm:animLvl val="lvl"/>
          <dgm:resizeHandles val="exact"/>
        </dgm:presLayoutVars>
      </dgm:prSet>
      <dgm:spPr/>
    </dgm:pt>
    <dgm:pt modelId="{518C83B5-5BE9-44DC-BA2E-CE530FD88806}" type="pres">
      <dgm:prSet presAssocID="{E99CC770-869E-4D6F-84E3-B62CFD3E04C4}" presName="parentText" presStyleLbl="node1" presStyleIdx="0" presStyleCnt="4">
        <dgm:presLayoutVars>
          <dgm:chMax val="0"/>
          <dgm:bulletEnabled val="1"/>
        </dgm:presLayoutVars>
      </dgm:prSet>
      <dgm:spPr/>
    </dgm:pt>
    <dgm:pt modelId="{956EF2BC-6A9E-4277-8E17-60681B7DFB0C}" type="pres">
      <dgm:prSet presAssocID="{57F1A90C-1FA1-4721-A1BE-46556D07D1D2}" presName="spacer" presStyleCnt="0"/>
      <dgm:spPr/>
    </dgm:pt>
    <dgm:pt modelId="{C44A4297-FFF3-47DF-8876-A0EFC8B29A86}" type="pres">
      <dgm:prSet presAssocID="{CEDA1B9C-4870-4F04-98D4-3E85F3E1EC5A}" presName="parentText" presStyleLbl="node1" presStyleIdx="1" presStyleCnt="4">
        <dgm:presLayoutVars>
          <dgm:chMax val="0"/>
          <dgm:bulletEnabled val="1"/>
        </dgm:presLayoutVars>
      </dgm:prSet>
      <dgm:spPr/>
    </dgm:pt>
    <dgm:pt modelId="{E3A088B2-53EE-48E3-9EF6-39C0748FE4B3}" type="pres">
      <dgm:prSet presAssocID="{97EF25D1-5862-4803-8BD0-071248A32CE4}" presName="spacer" presStyleCnt="0"/>
      <dgm:spPr/>
    </dgm:pt>
    <dgm:pt modelId="{A80DA78C-FB92-414C-BC8E-67A6CD732A0A}" type="pres">
      <dgm:prSet presAssocID="{A0452AD8-6922-404C-B197-E8751D799A27}" presName="parentText" presStyleLbl="node1" presStyleIdx="2" presStyleCnt="4">
        <dgm:presLayoutVars>
          <dgm:chMax val="0"/>
          <dgm:bulletEnabled val="1"/>
        </dgm:presLayoutVars>
      </dgm:prSet>
      <dgm:spPr/>
    </dgm:pt>
    <dgm:pt modelId="{F9E755E1-4F32-4825-A06A-3C3C234D28CB}" type="pres">
      <dgm:prSet presAssocID="{A63DBD4D-B274-41E0-B4F9-83EAEB9C091E}" presName="spacer" presStyleCnt="0"/>
      <dgm:spPr/>
    </dgm:pt>
    <dgm:pt modelId="{F9F1E926-A8C1-418A-91C0-FFCC778D15BB}" type="pres">
      <dgm:prSet presAssocID="{A67B8895-4560-4FD7-9658-3B559262B82F}" presName="parentText" presStyleLbl="node1" presStyleIdx="3" presStyleCnt="4">
        <dgm:presLayoutVars>
          <dgm:chMax val="0"/>
          <dgm:bulletEnabled val="1"/>
        </dgm:presLayoutVars>
      </dgm:prSet>
      <dgm:spPr/>
    </dgm:pt>
  </dgm:ptLst>
  <dgm:cxnLst>
    <dgm:cxn modelId="{596A8712-0357-48CF-80A2-CF962C540B4B}" srcId="{B11EAD1A-BA5D-4602-898B-6694624DE23A}" destId="{CEDA1B9C-4870-4F04-98D4-3E85F3E1EC5A}" srcOrd="1" destOrd="0" parTransId="{238118C2-2CEB-4D87-A544-26B04AAE605F}" sibTransId="{97EF25D1-5862-4803-8BD0-071248A32CE4}"/>
    <dgm:cxn modelId="{950C7D20-38A4-4061-98E0-094EE1792641}" srcId="{B11EAD1A-BA5D-4602-898B-6694624DE23A}" destId="{A0452AD8-6922-404C-B197-E8751D799A27}" srcOrd="2" destOrd="0" parTransId="{50A4DFBC-8B0E-4565-A18D-9C82BA2B9AF5}" sibTransId="{A63DBD4D-B274-41E0-B4F9-83EAEB9C091E}"/>
    <dgm:cxn modelId="{D868042D-76EF-4CA7-8E5E-17EC080204CC}" type="presOf" srcId="{CEDA1B9C-4870-4F04-98D4-3E85F3E1EC5A}" destId="{C44A4297-FFF3-47DF-8876-A0EFC8B29A86}" srcOrd="0" destOrd="0" presId="urn:microsoft.com/office/officeart/2005/8/layout/vList2"/>
    <dgm:cxn modelId="{7FFE1B2E-9257-4622-AF30-DC46C520DDB5}" srcId="{B11EAD1A-BA5D-4602-898B-6694624DE23A}" destId="{E99CC770-869E-4D6F-84E3-B62CFD3E04C4}" srcOrd="0" destOrd="0" parTransId="{F81F9C81-4802-47D3-8EA7-E14BD7DB3B5E}" sibTransId="{57F1A90C-1FA1-4721-A1BE-46556D07D1D2}"/>
    <dgm:cxn modelId="{6D085063-BFA8-4CC9-8656-2FD7BFB0E746}" srcId="{B11EAD1A-BA5D-4602-898B-6694624DE23A}" destId="{A67B8895-4560-4FD7-9658-3B559262B82F}" srcOrd="3" destOrd="0" parTransId="{7C6D10DA-5653-46BC-97EE-127B12DD0D5A}" sibTransId="{2349EE2D-807D-46B3-B520-A8ABFF4BA5A1}"/>
    <dgm:cxn modelId="{63E5C55A-FED9-4126-B8D0-C6AC194D7745}" type="presOf" srcId="{A0452AD8-6922-404C-B197-E8751D799A27}" destId="{A80DA78C-FB92-414C-BC8E-67A6CD732A0A}" srcOrd="0" destOrd="0" presId="urn:microsoft.com/office/officeart/2005/8/layout/vList2"/>
    <dgm:cxn modelId="{F7552EA7-1F8B-40C6-AC68-B09587A90176}" type="presOf" srcId="{B11EAD1A-BA5D-4602-898B-6694624DE23A}" destId="{D483712A-F6F6-44E2-B44B-37724E0B97EF}" srcOrd="0" destOrd="0" presId="urn:microsoft.com/office/officeart/2005/8/layout/vList2"/>
    <dgm:cxn modelId="{D983DAE4-D690-45E9-8D35-86B1C017159F}" type="presOf" srcId="{E99CC770-869E-4D6F-84E3-B62CFD3E04C4}" destId="{518C83B5-5BE9-44DC-BA2E-CE530FD88806}" srcOrd="0" destOrd="0" presId="urn:microsoft.com/office/officeart/2005/8/layout/vList2"/>
    <dgm:cxn modelId="{AE1157EB-1085-4673-B527-F068EEF77AEA}" type="presOf" srcId="{A67B8895-4560-4FD7-9658-3B559262B82F}" destId="{F9F1E926-A8C1-418A-91C0-FFCC778D15BB}" srcOrd="0" destOrd="0" presId="urn:microsoft.com/office/officeart/2005/8/layout/vList2"/>
    <dgm:cxn modelId="{B685ABFE-F7BB-4FC8-8DFB-138B08E0BD4C}" type="presParOf" srcId="{D483712A-F6F6-44E2-B44B-37724E0B97EF}" destId="{518C83B5-5BE9-44DC-BA2E-CE530FD88806}" srcOrd="0" destOrd="0" presId="urn:microsoft.com/office/officeart/2005/8/layout/vList2"/>
    <dgm:cxn modelId="{130BECF0-6BBF-43F4-9444-25E42C2F6CE8}" type="presParOf" srcId="{D483712A-F6F6-44E2-B44B-37724E0B97EF}" destId="{956EF2BC-6A9E-4277-8E17-60681B7DFB0C}" srcOrd="1" destOrd="0" presId="urn:microsoft.com/office/officeart/2005/8/layout/vList2"/>
    <dgm:cxn modelId="{E958E3AB-3692-45B1-9500-8CEE3C36FCCD}" type="presParOf" srcId="{D483712A-F6F6-44E2-B44B-37724E0B97EF}" destId="{C44A4297-FFF3-47DF-8876-A0EFC8B29A86}" srcOrd="2" destOrd="0" presId="urn:microsoft.com/office/officeart/2005/8/layout/vList2"/>
    <dgm:cxn modelId="{9BB3CCCE-2148-42AF-9603-AA23938AEA26}" type="presParOf" srcId="{D483712A-F6F6-44E2-B44B-37724E0B97EF}" destId="{E3A088B2-53EE-48E3-9EF6-39C0748FE4B3}" srcOrd="3" destOrd="0" presId="urn:microsoft.com/office/officeart/2005/8/layout/vList2"/>
    <dgm:cxn modelId="{47063E01-C57C-437A-BA1E-40773B950A91}" type="presParOf" srcId="{D483712A-F6F6-44E2-B44B-37724E0B97EF}" destId="{A80DA78C-FB92-414C-BC8E-67A6CD732A0A}" srcOrd="4" destOrd="0" presId="urn:microsoft.com/office/officeart/2005/8/layout/vList2"/>
    <dgm:cxn modelId="{7503C3B7-28D1-409F-BD62-5E42117932F7}" type="presParOf" srcId="{D483712A-F6F6-44E2-B44B-37724E0B97EF}" destId="{F9E755E1-4F32-4825-A06A-3C3C234D28CB}" srcOrd="5" destOrd="0" presId="urn:microsoft.com/office/officeart/2005/8/layout/vList2"/>
    <dgm:cxn modelId="{4B2E622B-B72C-4EF8-AC87-6739404BBA82}" type="presParOf" srcId="{D483712A-F6F6-44E2-B44B-37724E0B97EF}" destId="{F9F1E926-A8C1-418A-91C0-FFCC778D15B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A42793-CAE7-43E0-B6A4-B097230F02B6}"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93D201FE-EA92-4848-9295-B2869F4C0F8E}">
      <dgm:prSet/>
      <dgm:spPr/>
      <dgm:t>
        <a:bodyPr/>
        <a:lstStyle/>
        <a:p>
          <a:r>
            <a:rPr lang="en-NZ"/>
            <a:t>Check out the Azure Databricks </a:t>
          </a:r>
          <a:r>
            <a:rPr lang="en-NZ">
              <a:hlinkClick xmlns:r="http://schemas.openxmlformats.org/officeDocument/2006/relationships" r:id="rId1">
                <a:extLst>
                  <a:ext uri="{A12FA001-AC4F-418D-AE19-62706E023703}">
                    <ahyp:hlinkClr xmlns:ahyp="http://schemas.microsoft.com/office/drawing/2018/hyperlinkcolor" val="tx"/>
                  </a:ext>
                </a:extLst>
              </a:hlinkClick>
            </a:rPr>
            <a:t>documentation</a:t>
          </a:r>
          <a:r>
            <a:rPr lang="en-NZ"/>
            <a:t>!</a:t>
          </a:r>
          <a:endParaRPr lang="en-US"/>
        </a:p>
      </dgm:t>
    </dgm:pt>
    <dgm:pt modelId="{421C1F3E-0420-4D65-910F-257C8BD8FA85}" type="parTrans" cxnId="{1E3FC769-E31B-454D-AF6E-9B3AF1A8D1E8}">
      <dgm:prSet/>
      <dgm:spPr/>
      <dgm:t>
        <a:bodyPr/>
        <a:lstStyle/>
        <a:p>
          <a:endParaRPr lang="en-US"/>
        </a:p>
      </dgm:t>
    </dgm:pt>
    <dgm:pt modelId="{B6A36F7F-0042-49C8-B843-E205699589E0}" type="sibTrans" cxnId="{1E3FC769-E31B-454D-AF6E-9B3AF1A8D1E8}">
      <dgm:prSet/>
      <dgm:spPr/>
      <dgm:t>
        <a:bodyPr/>
        <a:lstStyle/>
        <a:p>
          <a:endParaRPr lang="en-US"/>
        </a:p>
      </dgm:t>
    </dgm:pt>
    <dgm:pt modelId="{23291DDC-2F36-4BB4-B17F-772032FBD7C6}">
      <dgm:prSet/>
      <dgm:spPr/>
      <dgm:t>
        <a:bodyPr/>
        <a:lstStyle/>
        <a:p>
          <a:r>
            <a:rPr lang="en-NZ"/>
            <a:t>Apache Spark </a:t>
          </a:r>
          <a:r>
            <a:rPr lang="en-NZ">
              <a:hlinkClick xmlns:r="http://schemas.openxmlformats.org/officeDocument/2006/relationships" r:id="rId2">
                <a:extLst>
                  <a:ext uri="{A12FA001-AC4F-418D-AE19-62706E023703}">
                    <ahyp:hlinkClr xmlns:ahyp="http://schemas.microsoft.com/office/drawing/2018/hyperlinkcolor" val="tx"/>
                  </a:ext>
                </a:extLst>
              </a:hlinkClick>
            </a:rPr>
            <a:t>programming</a:t>
          </a:r>
          <a:r>
            <a:rPr lang="en-NZ"/>
            <a:t> guide.</a:t>
          </a:r>
          <a:endParaRPr lang="en-US"/>
        </a:p>
      </dgm:t>
    </dgm:pt>
    <dgm:pt modelId="{DF6F2E8A-4B10-43F0-915D-DE0DF15EB2DB}" type="parTrans" cxnId="{F62CD811-48F3-40E8-8213-28ED62964A38}">
      <dgm:prSet/>
      <dgm:spPr/>
      <dgm:t>
        <a:bodyPr/>
        <a:lstStyle/>
        <a:p>
          <a:endParaRPr lang="en-US"/>
        </a:p>
      </dgm:t>
    </dgm:pt>
    <dgm:pt modelId="{D4E212FF-CE81-471F-BE92-2A0B2476793A}" type="sibTrans" cxnId="{F62CD811-48F3-40E8-8213-28ED62964A38}">
      <dgm:prSet/>
      <dgm:spPr/>
      <dgm:t>
        <a:bodyPr/>
        <a:lstStyle/>
        <a:p>
          <a:endParaRPr lang="en-US"/>
        </a:p>
      </dgm:t>
    </dgm:pt>
    <dgm:pt modelId="{2CBD43F1-44E9-4514-BFB9-37FFBB0E6419}">
      <dgm:prSet/>
      <dgm:spPr/>
      <dgm:t>
        <a:bodyPr/>
        <a:lstStyle/>
        <a:p>
          <a:r>
            <a:rPr lang="en-NZ"/>
            <a:t>Databricks modules on </a:t>
          </a:r>
          <a:r>
            <a:rPr lang="en-NZ">
              <a:hlinkClick xmlns:r="http://schemas.openxmlformats.org/officeDocument/2006/relationships" r:id="rId3">
                <a:extLst>
                  <a:ext uri="{A12FA001-AC4F-418D-AE19-62706E023703}">
                    <ahyp:hlinkClr xmlns:ahyp="http://schemas.microsoft.com/office/drawing/2018/hyperlinkcolor" val="tx"/>
                  </a:ext>
                </a:extLst>
              </a:hlinkClick>
            </a:rPr>
            <a:t>Microsoft Learn</a:t>
          </a:r>
          <a:r>
            <a:rPr lang="en-NZ"/>
            <a:t>.</a:t>
          </a:r>
          <a:endParaRPr lang="en-US"/>
        </a:p>
      </dgm:t>
    </dgm:pt>
    <dgm:pt modelId="{0FD90E68-4F07-43CE-A629-9C0F7AF0C8C4}" type="parTrans" cxnId="{E25E954A-9644-44BB-910D-EE7AA139D9B7}">
      <dgm:prSet/>
      <dgm:spPr/>
      <dgm:t>
        <a:bodyPr/>
        <a:lstStyle/>
        <a:p>
          <a:endParaRPr lang="en-US"/>
        </a:p>
      </dgm:t>
    </dgm:pt>
    <dgm:pt modelId="{79F7F726-9D5B-481E-A369-A503FE26150F}" type="sibTrans" cxnId="{E25E954A-9644-44BB-910D-EE7AA139D9B7}">
      <dgm:prSet/>
      <dgm:spPr/>
      <dgm:t>
        <a:bodyPr/>
        <a:lstStyle/>
        <a:p>
          <a:endParaRPr lang="en-US"/>
        </a:p>
      </dgm:t>
    </dgm:pt>
    <dgm:pt modelId="{FD963146-4FA6-454B-B4A3-84FD3D463CF0}">
      <dgm:prSet/>
      <dgm:spPr/>
      <dgm:t>
        <a:bodyPr/>
        <a:lstStyle/>
        <a:p>
          <a:r>
            <a:rPr lang="en-NZ"/>
            <a:t>Spark: The Definitive Guide </a:t>
          </a:r>
          <a:r>
            <a:rPr lang="en-NZ">
              <a:hlinkClick xmlns:r="http://schemas.openxmlformats.org/officeDocument/2006/relationships" r:id="rId4">
                <a:extLst>
                  <a:ext uri="{A12FA001-AC4F-418D-AE19-62706E023703}">
                    <ahyp:hlinkClr xmlns:ahyp="http://schemas.microsoft.com/office/drawing/2018/hyperlinkcolor" val="tx"/>
                  </a:ext>
                </a:extLst>
              </a:hlinkClick>
            </a:rPr>
            <a:t>book</a:t>
          </a:r>
          <a:r>
            <a:rPr lang="en-NZ"/>
            <a:t>.</a:t>
          </a:r>
          <a:endParaRPr lang="en-US"/>
        </a:p>
      </dgm:t>
    </dgm:pt>
    <dgm:pt modelId="{2CD5495B-C7D0-4DB9-8628-AE19693B0BE9}" type="parTrans" cxnId="{172B5566-6D12-4716-A6E3-588303C50E28}">
      <dgm:prSet/>
      <dgm:spPr/>
      <dgm:t>
        <a:bodyPr/>
        <a:lstStyle/>
        <a:p>
          <a:endParaRPr lang="en-US"/>
        </a:p>
      </dgm:t>
    </dgm:pt>
    <dgm:pt modelId="{8D19B5C3-D130-44C6-A1DD-8854A0112D9E}" type="sibTrans" cxnId="{172B5566-6D12-4716-A6E3-588303C50E28}">
      <dgm:prSet/>
      <dgm:spPr/>
      <dgm:t>
        <a:bodyPr/>
        <a:lstStyle/>
        <a:p>
          <a:endParaRPr lang="en-US"/>
        </a:p>
      </dgm:t>
    </dgm:pt>
    <dgm:pt modelId="{16B137A8-3757-4C27-B77F-E3368C5E73F4}">
      <dgm:prSet/>
      <dgm:spPr/>
      <dgm:t>
        <a:bodyPr/>
        <a:lstStyle/>
        <a:p>
          <a:r>
            <a:rPr lang="en-NZ"/>
            <a:t>Spark + AI Summit </a:t>
          </a:r>
          <a:r>
            <a:rPr lang="en-NZ">
              <a:hlinkClick xmlns:r="http://schemas.openxmlformats.org/officeDocument/2006/relationships" r:id="rId5">
                <a:extLst>
                  <a:ext uri="{A12FA001-AC4F-418D-AE19-62706E023703}">
                    <ahyp:hlinkClr xmlns:ahyp="http://schemas.microsoft.com/office/drawing/2018/hyperlinkcolor" val="tx"/>
                  </a:ext>
                </a:extLst>
              </a:hlinkClick>
            </a:rPr>
            <a:t>Sessions</a:t>
          </a:r>
          <a:r>
            <a:rPr lang="en-NZ"/>
            <a:t>.</a:t>
          </a:r>
          <a:endParaRPr lang="en-US"/>
        </a:p>
      </dgm:t>
    </dgm:pt>
    <dgm:pt modelId="{A48962AE-6F65-40B3-AA8A-44048725A307}" type="parTrans" cxnId="{1A7B3783-3D8D-4A98-978C-8DAD45200641}">
      <dgm:prSet/>
      <dgm:spPr/>
      <dgm:t>
        <a:bodyPr/>
        <a:lstStyle/>
        <a:p>
          <a:endParaRPr lang="en-US"/>
        </a:p>
      </dgm:t>
    </dgm:pt>
    <dgm:pt modelId="{8FA36271-FFBC-4205-9C2E-BF400A81AF4E}" type="sibTrans" cxnId="{1A7B3783-3D8D-4A98-978C-8DAD45200641}">
      <dgm:prSet/>
      <dgm:spPr/>
      <dgm:t>
        <a:bodyPr/>
        <a:lstStyle/>
        <a:p>
          <a:endParaRPr lang="en-US"/>
        </a:p>
      </dgm:t>
    </dgm:pt>
    <dgm:pt modelId="{FD2779BA-5ADC-4A24-903C-B09E0C581FB4}" type="pres">
      <dgm:prSet presAssocID="{8DA42793-CAE7-43E0-B6A4-B097230F02B6}" presName="linear" presStyleCnt="0">
        <dgm:presLayoutVars>
          <dgm:animLvl val="lvl"/>
          <dgm:resizeHandles val="exact"/>
        </dgm:presLayoutVars>
      </dgm:prSet>
      <dgm:spPr/>
    </dgm:pt>
    <dgm:pt modelId="{F35DCD20-D711-4CBA-8F40-630F5C2FC423}" type="pres">
      <dgm:prSet presAssocID="{93D201FE-EA92-4848-9295-B2869F4C0F8E}" presName="parentText" presStyleLbl="node1" presStyleIdx="0" presStyleCnt="5">
        <dgm:presLayoutVars>
          <dgm:chMax val="0"/>
          <dgm:bulletEnabled val="1"/>
        </dgm:presLayoutVars>
      </dgm:prSet>
      <dgm:spPr/>
    </dgm:pt>
    <dgm:pt modelId="{1056A7D1-D866-40B3-A61F-0A987F256DC8}" type="pres">
      <dgm:prSet presAssocID="{B6A36F7F-0042-49C8-B843-E205699589E0}" presName="spacer" presStyleCnt="0"/>
      <dgm:spPr/>
    </dgm:pt>
    <dgm:pt modelId="{1B98088B-22DD-4806-A514-17CE6B3ED191}" type="pres">
      <dgm:prSet presAssocID="{23291DDC-2F36-4BB4-B17F-772032FBD7C6}" presName="parentText" presStyleLbl="node1" presStyleIdx="1" presStyleCnt="5">
        <dgm:presLayoutVars>
          <dgm:chMax val="0"/>
          <dgm:bulletEnabled val="1"/>
        </dgm:presLayoutVars>
      </dgm:prSet>
      <dgm:spPr/>
    </dgm:pt>
    <dgm:pt modelId="{725B58E2-F5F7-4ACE-A3A4-42E0293A1262}" type="pres">
      <dgm:prSet presAssocID="{D4E212FF-CE81-471F-BE92-2A0B2476793A}" presName="spacer" presStyleCnt="0"/>
      <dgm:spPr/>
    </dgm:pt>
    <dgm:pt modelId="{F6A1AA3E-4847-4299-8DFA-BFDCFB73EF98}" type="pres">
      <dgm:prSet presAssocID="{2CBD43F1-44E9-4514-BFB9-37FFBB0E6419}" presName="parentText" presStyleLbl="node1" presStyleIdx="2" presStyleCnt="5">
        <dgm:presLayoutVars>
          <dgm:chMax val="0"/>
          <dgm:bulletEnabled val="1"/>
        </dgm:presLayoutVars>
      </dgm:prSet>
      <dgm:spPr/>
    </dgm:pt>
    <dgm:pt modelId="{CD478CC8-7FF9-4426-82C8-0048764D0B18}" type="pres">
      <dgm:prSet presAssocID="{79F7F726-9D5B-481E-A369-A503FE26150F}" presName="spacer" presStyleCnt="0"/>
      <dgm:spPr/>
    </dgm:pt>
    <dgm:pt modelId="{3638E407-FD94-4CA8-B336-6CED073D798D}" type="pres">
      <dgm:prSet presAssocID="{FD963146-4FA6-454B-B4A3-84FD3D463CF0}" presName="parentText" presStyleLbl="node1" presStyleIdx="3" presStyleCnt="5">
        <dgm:presLayoutVars>
          <dgm:chMax val="0"/>
          <dgm:bulletEnabled val="1"/>
        </dgm:presLayoutVars>
      </dgm:prSet>
      <dgm:spPr/>
    </dgm:pt>
    <dgm:pt modelId="{86E6927E-6B31-4558-BAC5-FFF8BC0C5350}" type="pres">
      <dgm:prSet presAssocID="{8D19B5C3-D130-44C6-A1DD-8854A0112D9E}" presName="spacer" presStyleCnt="0"/>
      <dgm:spPr/>
    </dgm:pt>
    <dgm:pt modelId="{B7779D65-5F4C-4B88-9841-40FEF2EE5F37}" type="pres">
      <dgm:prSet presAssocID="{16B137A8-3757-4C27-B77F-E3368C5E73F4}" presName="parentText" presStyleLbl="node1" presStyleIdx="4" presStyleCnt="5">
        <dgm:presLayoutVars>
          <dgm:chMax val="0"/>
          <dgm:bulletEnabled val="1"/>
        </dgm:presLayoutVars>
      </dgm:prSet>
      <dgm:spPr/>
    </dgm:pt>
  </dgm:ptLst>
  <dgm:cxnLst>
    <dgm:cxn modelId="{F62CD811-48F3-40E8-8213-28ED62964A38}" srcId="{8DA42793-CAE7-43E0-B6A4-B097230F02B6}" destId="{23291DDC-2F36-4BB4-B17F-772032FBD7C6}" srcOrd="1" destOrd="0" parTransId="{DF6F2E8A-4B10-43F0-915D-DE0DF15EB2DB}" sibTransId="{D4E212FF-CE81-471F-BE92-2A0B2476793A}"/>
    <dgm:cxn modelId="{5228451A-68E1-4695-B651-7B5AA46B5A1B}" type="presOf" srcId="{2CBD43F1-44E9-4514-BFB9-37FFBB0E6419}" destId="{F6A1AA3E-4847-4299-8DFA-BFDCFB73EF98}" srcOrd="0" destOrd="0" presId="urn:microsoft.com/office/officeart/2005/8/layout/vList2"/>
    <dgm:cxn modelId="{2103B122-970F-4A2E-BBE2-AED8206FCC0C}" type="presOf" srcId="{23291DDC-2F36-4BB4-B17F-772032FBD7C6}" destId="{1B98088B-22DD-4806-A514-17CE6B3ED191}" srcOrd="0" destOrd="0" presId="urn:microsoft.com/office/officeart/2005/8/layout/vList2"/>
    <dgm:cxn modelId="{863BD332-FF70-4199-A47E-C4B2827FAB55}" type="presOf" srcId="{93D201FE-EA92-4848-9295-B2869F4C0F8E}" destId="{F35DCD20-D711-4CBA-8F40-630F5C2FC423}" srcOrd="0" destOrd="0" presId="urn:microsoft.com/office/officeart/2005/8/layout/vList2"/>
    <dgm:cxn modelId="{172B5566-6D12-4716-A6E3-588303C50E28}" srcId="{8DA42793-CAE7-43E0-B6A4-B097230F02B6}" destId="{FD963146-4FA6-454B-B4A3-84FD3D463CF0}" srcOrd="3" destOrd="0" parTransId="{2CD5495B-C7D0-4DB9-8628-AE19693B0BE9}" sibTransId="{8D19B5C3-D130-44C6-A1DD-8854A0112D9E}"/>
    <dgm:cxn modelId="{1E3FC769-E31B-454D-AF6E-9B3AF1A8D1E8}" srcId="{8DA42793-CAE7-43E0-B6A4-B097230F02B6}" destId="{93D201FE-EA92-4848-9295-B2869F4C0F8E}" srcOrd="0" destOrd="0" parTransId="{421C1F3E-0420-4D65-910F-257C8BD8FA85}" sibTransId="{B6A36F7F-0042-49C8-B843-E205699589E0}"/>
    <dgm:cxn modelId="{E25E954A-9644-44BB-910D-EE7AA139D9B7}" srcId="{8DA42793-CAE7-43E0-B6A4-B097230F02B6}" destId="{2CBD43F1-44E9-4514-BFB9-37FFBB0E6419}" srcOrd="2" destOrd="0" parTransId="{0FD90E68-4F07-43CE-A629-9C0F7AF0C8C4}" sibTransId="{79F7F726-9D5B-481E-A369-A503FE26150F}"/>
    <dgm:cxn modelId="{1A7B3783-3D8D-4A98-978C-8DAD45200641}" srcId="{8DA42793-CAE7-43E0-B6A4-B097230F02B6}" destId="{16B137A8-3757-4C27-B77F-E3368C5E73F4}" srcOrd="4" destOrd="0" parTransId="{A48962AE-6F65-40B3-AA8A-44048725A307}" sibTransId="{8FA36271-FFBC-4205-9C2E-BF400A81AF4E}"/>
    <dgm:cxn modelId="{AEE42CB0-D19F-453B-A4C5-D327CA038F6C}" type="presOf" srcId="{8DA42793-CAE7-43E0-B6A4-B097230F02B6}" destId="{FD2779BA-5ADC-4A24-903C-B09E0C581FB4}" srcOrd="0" destOrd="0" presId="urn:microsoft.com/office/officeart/2005/8/layout/vList2"/>
    <dgm:cxn modelId="{832BCAB5-DCEC-4422-98E9-8140A552D4B0}" type="presOf" srcId="{FD963146-4FA6-454B-B4A3-84FD3D463CF0}" destId="{3638E407-FD94-4CA8-B336-6CED073D798D}" srcOrd="0" destOrd="0" presId="urn:microsoft.com/office/officeart/2005/8/layout/vList2"/>
    <dgm:cxn modelId="{7074B5FF-B070-46FD-818B-D2E9BB1B2B6F}" type="presOf" srcId="{16B137A8-3757-4C27-B77F-E3368C5E73F4}" destId="{B7779D65-5F4C-4B88-9841-40FEF2EE5F37}" srcOrd="0" destOrd="0" presId="urn:microsoft.com/office/officeart/2005/8/layout/vList2"/>
    <dgm:cxn modelId="{D271147E-B9B4-4097-B61A-5FC247AB8D27}" type="presParOf" srcId="{FD2779BA-5ADC-4A24-903C-B09E0C581FB4}" destId="{F35DCD20-D711-4CBA-8F40-630F5C2FC423}" srcOrd="0" destOrd="0" presId="urn:microsoft.com/office/officeart/2005/8/layout/vList2"/>
    <dgm:cxn modelId="{27F881DE-1B22-4F6A-9B0A-93779FFB85E4}" type="presParOf" srcId="{FD2779BA-5ADC-4A24-903C-B09E0C581FB4}" destId="{1056A7D1-D866-40B3-A61F-0A987F256DC8}" srcOrd="1" destOrd="0" presId="urn:microsoft.com/office/officeart/2005/8/layout/vList2"/>
    <dgm:cxn modelId="{2A66B670-225E-4D79-B193-51C64824AA67}" type="presParOf" srcId="{FD2779BA-5ADC-4A24-903C-B09E0C581FB4}" destId="{1B98088B-22DD-4806-A514-17CE6B3ED191}" srcOrd="2" destOrd="0" presId="urn:microsoft.com/office/officeart/2005/8/layout/vList2"/>
    <dgm:cxn modelId="{1BD28699-7FAE-49A8-ACE6-612C6481C483}" type="presParOf" srcId="{FD2779BA-5ADC-4A24-903C-B09E0C581FB4}" destId="{725B58E2-F5F7-4ACE-A3A4-42E0293A1262}" srcOrd="3" destOrd="0" presId="urn:microsoft.com/office/officeart/2005/8/layout/vList2"/>
    <dgm:cxn modelId="{6B64A239-52C0-495E-88E8-3E4C5F5A5221}" type="presParOf" srcId="{FD2779BA-5ADC-4A24-903C-B09E0C581FB4}" destId="{F6A1AA3E-4847-4299-8DFA-BFDCFB73EF98}" srcOrd="4" destOrd="0" presId="urn:microsoft.com/office/officeart/2005/8/layout/vList2"/>
    <dgm:cxn modelId="{B5D5B77E-CE70-45EC-BA58-25290CB0A958}" type="presParOf" srcId="{FD2779BA-5ADC-4A24-903C-B09E0C581FB4}" destId="{CD478CC8-7FF9-4426-82C8-0048764D0B18}" srcOrd="5" destOrd="0" presId="urn:microsoft.com/office/officeart/2005/8/layout/vList2"/>
    <dgm:cxn modelId="{68DC40FD-5B00-4EB7-9217-510E0841FBD2}" type="presParOf" srcId="{FD2779BA-5ADC-4A24-903C-B09E0C581FB4}" destId="{3638E407-FD94-4CA8-B336-6CED073D798D}" srcOrd="6" destOrd="0" presId="urn:microsoft.com/office/officeart/2005/8/layout/vList2"/>
    <dgm:cxn modelId="{28DC3BFC-72EA-47EB-A238-3284EB27DC05}" type="presParOf" srcId="{FD2779BA-5ADC-4A24-903C-B09E0C581FB4}" destId="{86E6927E-6B31-4558-BAC5-FFF8BC0C5350}" srcOrd="7" destOrd="0" presId="urn:microsoft.com/office/officeart/2005/8/layout/vList2"/>
    <dgm:cxn modelId="{45542172-5293-4FED-B8B6-62E9B1794EE2}" type="presParOf" srcId="{FD2779BA-5ADC-4A24-903C-B09E0C581FB4}" destId="{B7779D65-5F4C-4B88-9841-40FEF2EE5F3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8A5EC-C2C0-4B22-9C06-286341A5BC87}">
      <dsp:nvSpPr>
        <dsp:cNvPr id="0" name=""/>
        <dsp:cNvSpPr/>
      </dsp:nvSpPr>
      <dsp:spPr>
        <a:xfrm>
          <a:off x="0" y="3089"/>
          <a:ext cx="10515600"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NZ" sz="3100" kern="1200" dirty="0"/>
            <a:t>What is Apache Spark and Azure Databricks?</a:t>
          </a:r>
        </a:p>
      </dsp:txBody>
      <dsp:txXfrm>
        <a:off x="36296" y="39385"/>
        <a:ext cx="10443008" cy="670943"/>
      </dsp:txXfrm>
    </dsp:sp>
    <dsp:sp modelId="{EDAC698A-950E-46DC-8755-36F72BAA9EC2}">
      <dsp:nvSpPr>
        <dsp:cNvPr id="0" name=""/>
        <dsp:cNvSpPr/>
      </dsp:nvSpPr>
      <dsp:spPr>
        <a:xfrm>
          <a:off x="0" y="835904"/>
          <a:ext cx="10515600"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NZ" sz="3100" kern="1200" dirty="0"/>
            <a:t>Setting up Databricks</a:t>
          </a:r>
        </a:p>
      </dsp:txBody>
      <dsp:txXfrm>
        <a:off x="36296" y="872200"/>
        <a:ext cx="10443008" cy="670943"/>
      </dsp:txXfrm>
    </dsp:sp>
    <dsp:sp modelId="{C350E053-20F3-41C5-AE3E-DC1F30768CB9}">
      <dsp:nvSpPr>
        <dsp:cNvPr id="0" name=""/>
        <dsp:cNvSpPr/>
      </dsp:nvSpPr>
      <dsp:spPr>
        <a:xfrm>
          <a:off x="0" y="1668719"/>
          <a:ext cx="10515600"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NZ" sz="3100" kern="1200" dirty="0"/>
            <a:t>Working with our data in Databricks</a:t>
          </a:r>
        </a:p>
      </dsp:txBody>
      <dsp:txXfrm>
        <a:off x="36296" y="1705015"/>
        <a:ext cx="10443008" cy="670943"/>
      </dsp:txXfrm>
    </dsp:sp>
    <dsp:sp modelId="{76AA5E92-BB09-4991-82E7-BE68F7671A6C}">
      <dsp:nvSpPr>
        <dsp:cNvPr id="0" name=""/>
        <dsp:cNvSpPr/>
      </dsp:nvSpPr>
      <dsp:spPr>
        <a:xfrm>
          <a:off x="0" y="2501534"/>
          <a:ext cx="10515600"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NZ" sz="3100" kern="1200" dirty="0"/>
            <a:t>Advanced Analytics and ML in Databricks</a:t>
          </a:r>
        </a:p>
      </dsp:txBody>
      <dsp:txXfrm>
        <a:off x="36296" y="2537830"/>
        <a:ext cx="10443008" cy="670943"/>
      </dsp:txXfrm>
    </dsp:sp>
    <dsp:sp modelId="{C03ECE2B-CF15-41CB-8FF8-BB82D8611DC3}">
      <dsp:nvSpPr>
        <dsp:cNvPr id="0" name=""/>
        <dsp:cNvSpPr/>
      </dsp:nvSpPr>
      <dsp:spPr>
        <a:xfrm>
          <a:off x="0" y="3334349"/>
          <a:ext cx="10515600"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NZ" sz="3100" kern="1200" dirty="0"/>
            <a:t>Visualizing your data.</a:t>
          </a:r>
        </a:p>
      </dsp:txBody>
      <dsp:txXfrm>
        <a:off x="36296" y="3370645"/>
        <a:ext cx="10443008"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73A52-7F02-41D2-8C57-BAC77D3B3846}">
      <dsp:nvSpPr>
        <dsp:cNvPr id="0" name=""/>
        <dsp:cNvSpPr/>
      </dsp:nvSpPr>
      <dsp:spPr>
        <a:xfrm>
          <a:off x="0" y="388"/>
          <a:ext cx="4238563" cy="9088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05CE1-8B71-480D-A0EC-1762F2F7763D}">
      <dsp:nvSpPr>
        <dsp:cNvPr id="0" name=""/>
        <dsp:cNvSpPr/>
      </dsp:nvSpPr>
      <dsp:spPr>
        <a:xfrm>
          <a:off x="274921" y="204875"/>
          <a:ext cx="499856" cy="49985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FFADC8-9836-48EF-8D4F-F18B700D42BD}">
      <dsp:nvSpPr>
        <dsp:cNvPr id="0" name=""/>
        <dsp:cNvSpPr/>
      </dsp:nvSpPr>
      <dsp:spPr>
        <a:xfrm>
          <a:off x="1049699" y="388"/>
          <a:ext cx="3188863" cy="90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85" tIns="96185" rIns="96185" bIns="96185" numCol="1" spcCol="1270" anchor="ctr" anchorCtr="0">
          <a:noAutofit/>
        </a:bodyPr>
        <a:lstStyle/>
        <a:p>
          <a:pPr marL="0" lvl="0" indent="0" algn="l" defTabSz="666750">
            <a:lnSpc>
              <a:spcPct val="100000"/>
            </a:lnSpc>
            <a:spcBef>
              <a:spcPct val="0"/>
            </a:spcBef>
            <a:spcAft>
              <a:spcPct val="35000"/>
            </a:spcAft>
            <a:buNone/>
          </a:pPr>
          <a:r>
            <a:rPr lang="en-NZ" sz="1500" kern="1200" dirty="0"/>
            <a:t>An Apache Spark-based analytics platform optimized for Azure.</a:t>
          </a:r>
        </a:p>
      </dsp:txBody>
      <dsp:txXfrm>
        <a:off x="1049699" y="388"/>
        <a:ext cx="3188863" cy="908830"/>
      </dsp:txXfrm>
    </dsp:sp>
    <dsp:sp modelId="{A03426B6-DBBC-402C-8E4B-6E6322155B43}">
      <dsp:nvSpPr>
        <dsp:cNvPr id="0" name=""/>
        <dsp:cNvSpPr/>
      </dsp:nvSpPr>
      <dsp:spPr>
        <a:xfrm>
          <a:off x="0" y="1136426"/>
          <a:ext cx="4238563" cy="908830"/>
        </a:xfrm>
        <a:prstGeom prst="roundRect">
          <a:avLst>
            <a:gd name="adj" fmla="val 1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AAA2E051-8E0E-4814-84B9-52FA39170A87}">
      <dsp:nvSpPr>
        <dsp:cNvPr id="0" name=""/>
        <dsp:cNvSpPr/>
      </dsp:nvSpPr>
      <dsp:spPr>
        <a:xfrm>
          <a:off x="274921" y="1340913"/>
          <a:ext cx="499856" cy="4998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C8FC99-5F2B-4A0C-B6BC-E534F2DE383E}">
      <dsp:nvSpPr>
        <dsp:cNvPr id="0" name=""/>
        <dsp:cNvSpPr/>
      </dsp:nvSpPr>
      <dsp:spPr>
        <a:xfrm>
          <a:off x="1049699" y="1136426"/>
          <a:ext cx="3188863" cy="90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85" tIns="96185" rIns="96185" bIns="96185" numCol="1" spcCol="1270" anchor="ctr" anchorCtr="0">
          <a:noAutofit/>
        </a:bodyPr>
        <a:lstStyle/>
        <a:p>
          <a:pPr marL="0" lvl="0" indent="0" algn="l" defTabSz="666750">
            <a:lnSpc>
              <a:spcPct val="100000"/>
            </a:lnSpc>
            <a:spcBef>
              <a:spcPct val="0"/>
            </a:spcBef>
            <a:spcAft>
              <a:spcPct val="35000"/>
            </a:spcAft>
            <a:buNone/>
          </a:pPr>
          <a:r>
            <a:rPr lang="en-NZ" sz="1500" kern="1200"/>
            <a:t>Provides an collaborative workspace for Data Engineers, Data Scientists and Business analysts.</a:t>
          </a:r>
          <a:endParaRPr lang="en-NZ" sz="1500" kern="1200" dirty="0"/>
        </a:p>
      </dsp:txBody>
      <dsp:txXfrm>
        <a:off x="1049699" y="1136426"/>
        <a:ext cx="3188863" cy="908830"/>
      </dsp:txXfrm>
    </dsp:sp>
    <dsp:sp modelId="{CCE4CFF0-B1F7-4F79-8600-1EFB3D36D513}">
      <dsp:nvSpPr>
        <dsp:cNvPr id="0" name=""/>
        <dsp:cNvSpPr/>
      </dsp:nvSpPr>
      <dsp:spPr>
        <a:xfrm>
          <a:off x="0" y="2272464"/>
          <a:ext cx="4238563" cy="908830"/>
        </a:xfrm>
        <a:prstGeom prst="roundRect">
          <a:avLst>
            <a:gd name="adj" fmla="val 1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1F86F773-8F13-4E0D-82DB-58703F411D7E}">
      <dsp:nvSpPr>
        <dsp:cNvPr id="0" name=""/>
        <dsp:cNvSpPr/>
      </dsp:nvSpPr>
      <dsp:spPr>
        <a:xfrm>
          <a:off x="274921" y="2476951"/>
          <a:ext cx="499856" cy="49985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5F6D7B-8904-4DE3-A158-69A447619CFB}">
      <dsp:nvSpPr>
        <dsp:cNvPr id="0" name=""/>
        <dsp:cNvSpPr/>
      </dsp:nvSpPr>
      <dsp:spPr>
        <a:xfrm>
          <a:off x="1049699" y="2272464"/>
          <a:ext cx="3188863" cy="90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85" tIns="96185" rIns="96185" bIns="96185" numCol="1" spcCol="1270" anchor="ctr" anchorCtr="0">
          <a:noAutofit/>
        </a:bodyPr>
        <a:lstStyle/>
        <a:p>
          <a:pPr marL="0" lvl="0" indent="0" algn="l" defTabSz="666750">
            <a:lnSpc>
              <a:spcPct val="100000"/>
            </a:lnSpc>
            <a:spcBef>
              <a:spcPct val="0"/>
            </a:spcBef>
            <a:spcAft>
              <a:spcPct val="35000"/>
            </a:spcAft>
            <a:buNone/>
          </a:pPr>
          <a:r>
            <a:rPr lang="en-NZ" sz="1500" kern="1200"/>
            <a:t>A secure environment to run Apache Spark clusters in the cloud.</a:t>
          </a:r>
          <a:endParaRPr lang="en-NZ" sz="1500" kern="1200" dirty="0"/>
        </a:p>
      </dsp:txBody>
      <dsp:txXfrm>
        <a:off x="1049699" y="2272464"/>
        <a:ext cx="3188863" cy="908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A299F-2BE3-486C-9BAE-8383D0ACB0FD}">
      <dsp:nvSpPr>
        <dsp:cNvPr id="0" name=""/>
        <dsp:cNvSpPr/>
      </dsp:nvSpPr>
      <dsp:spPr>
        <a:xfrm>
          <a:off x="0" y="141309"/>
          <a:ext cx="3651466"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dirty="0"/>
            <a:t>MPI communication protocol</a:t>
          </a:r>
        </a:p>
      </dsp:txBody>
      <dsp:txXfrm>
        <a:off x="54373" y="195682"/>
        <a:ext cx="3542720" cy="1005094"/>
      </dsp:txXfrm>
    </dsp:sp>
    <dsp:sp modelId="{06861E72-4822-49CB-A5FA-FA02AE3F8104}">
      <dsp:nvSpPr>
        <dsp:cNvPr id="0" name=""/>
        <dsp:cNvSpPr/>
      </dsp:nvSpPr>
      <dsp:spPr>
        <a:xfrm>
          <a:off x="0" y="1335789"/>
          <a:ext cx="3651466"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Risky for sensitive data</a:t>
          </a:r>
          <a:endParaRPr lang="en-NZ" sz="2800" kern="1200" dirty="0"/>
        </a:p>
      </dsp:txBody>
      <dsp:txXfrm>
        <a:off x="54373" y="1390162"/>
        <a:ext cx="3542720" cy="1005094"/>
      </dsp:txXfrm>
    </dsp:sp>
    <dsp:sp modelId="{4DD0D36C-2073-4813-BF79-D84BD2E2F077}">
      <dsp:nvSpPr>
        <dsp:cNvPr id="0" name=""/>
        <dsp:cNvSpPr/>
      </dsp:nvSpPr>
      <dsp:spPr>
        <a:xfrm>
          <a:off x="0" y="2530269"/>
          <a:ext cx="3651466"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XGBoost</a:t>
          </a:r>
          <a:r>
            <a:rPr lang="en-US" sz="2800" kern="1200" dirty="0"/>
            <a:t>, </a:t>
          </a:r>
          <a:r>
            <a:rPr lang="en-US" sz="2800" kern="1200" dirty="0" err="1"/>
            <a:t>Horovod</a:t>
          </a:r>
          <a:r>
            <a:rPr lang="en-US" sz="2800" kern="1200" dirty="0"/>
            <a:t> and Distributed </a:t>
          </a:r>
          <a:r>
            <a:rPr lang="en-US" sz="2800" kern="1200" dirty="0" err="1"/>
            <a:t>Tensorflow</a:t>
          </a:r>
          <a:endParaRPr lang="en-NZ" sz="2800" kern="1200" dirty="0"/>
        </a:p>
      </dsp:txBody>
      <dsp:txXfrm>
        <a:off x="54373" y="2584642"/>
        <a:ext cx="3542720" cy="1005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722F5-4829-43CA-8AB4-2CC90D2E7F8E}">
      <dsp:nvSpPr>
        <dsp:cNvPr id="0" name=""/>
        <dsp:cNvSpPr/>
      </dsp:nvSpPr>
      <dsp:spPr>
        <a:xfrm>
          <a:off x="0" y="552200"/>
          <a:ext cx="6513603" cy="2721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562356" rIns="505528" bIns="192024" numCol="1" spcCol="1270" anchor="t" anchorCtr="0">
          <a:noAutofit/>
        </a:bodyPr>
        <a:lstStyle/>
        <a:p>
          <a:pPr marL="228600" lvl="1" indent="-228600" algn="l" defTabSz="1200150">
            <a:lnSpc>
              <a:spcPct val="90000"/>
            </a:lnSpc>
            <a:spcBef>
              <a:spcPct val="0"/>
            </a:spcBef>
            <a:spcAft>
              <a:spcPct val="15000"/>
            </a:spcAft>
            <a:buChar char="•"/>
          </a:pPr>
          <a:r>
            <a:rPr lang="en-NZ" sz="2700" kern="1200" dirty="0"/>
            <a:t>Serialization format and execution engine for ML pipelines.</a:t>
          </a:r>
          <a:endParaRPr lang="en-US" sz="2700" kern="1200" dirty="0"/>
        </a:p>
        <a:p>
          <a:pPr marL="228600" lvl="1" indent="-228600" algn="l" defTabSz="1200150">
            <a:lnSpc>
              <a:spcPct val="90000"/>
            </a:lnSpc>
            <a:spcBef>
              <a:spcPct val="0"/>
            </a:spcBef>
            <a:spcAft>
              <a:spcPct val="15000"/>
            </a:spcAft>
            <a:buChar char="•"/>
          </a:pPr>
          <a:r>
            <a:rPr lang="en-NZ" sz="2700" kern="1200"/>
            <a:t>Can serialize Spark, Tensorflow and scikit-learn pipelines into a bundle so we can load models with new data</a:t>
          </a:r>
          <a:endParaRPr lang="en-US" sz="2700" kern="1200"/>
        </a:p>
      </dsp:txBody>
      <dsp:txXfrm>
        <a:off x="0" y="552200"/>
        <a:ext cx="6513603" cy="2721600"/>
      </dsp:txXfrm>
    </dsp:sp>
    <dsp:sp modelId="{84B4425C-6423-4B36-9CF5-0C04AB9A36BB}">
      <dsp:nvSpPr>
        <dsp:cNvPr id="0" name=""/>
        <dsp:cNvSpPr/>
      </dsp:nvSpPr>
      <dsp:spPr>
        <a:xfrm>
          <a:off x="325680" y="153680"/>
          <a:ext cx="4559522"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200150">
            <a:lnSpc>
              <a:spcPct val="90000"/>
            </a:lnSpc>
            <a:spcBef>
              <a:spcPct val="0"/>
            </a:spcBef>
            <a:spcAft>
              <a:spcPct val="35000"/>
            </a:spcAft>
            <a:buNone/>
          </a:pPr>
          <a:r>
            <a:rPr lang="en-NZ" sz="2700" kern="1200" dirty="0" err="1"/>
            <a:t>MLeap</a:t>
          </a:r>
          <a:endParaRPr lang="en-US" sz="2700" kern="1200" dirty="0"/>
        </a:p>
      </dsp:txBody>
      <dsp:txXfrm>
        <a:off x="364588" y="192588"/>
        <a:ext cx="4481706" cy="719224"/>
      </dsp:txXfrm>
    </dsp:sp>
    <dsp:sp modelId="{A97E1C1E-DEB5-420D-A501-334C857674B1}">
      <dsp:nvSpPr>
        <dsp:cNvPr id="0" name=""/>
        <dsp:cNvSpPr/>
      </dsp:nvSpPr>
      <dsp:spPr>
        <a:xfrm>
          <a:off x="0" y="3818120"/>
          <a:ext cx="6513603" cy="191362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562356" rIns="505528" bIns="192024" numCol="1" spcCol="1270" anchor="t" anchorCtr="0">
          <a:noAutofit/>
        </a:bodyPr>
        <a:lstStyle/>
        <a:p>
          <a:pPr marL="228600" lvl="1" indent="-228600" algn="l" defTabSz="1200150">
            <a:lnSpc>
              <a:spcPct val="90000"/>
            </a:lnSpc>
            <a:spcBef>
              <a:spcPct val="0"/>
            </a:spcBef>
            <a:spcAft>
              <a:spcPct val="15000"/>
            </a:spcAft>
            <a:buChar char="•"/>
          </a:pPr>
          <a:r>
            <a:rPr lang="en-NZ" sz="2700" kern="1200"/>
            <a:t>These exported Models and Pipelines can be imported to do scoring and make predictions</a:t>
          </a:r>
          <a:endParaRPr lang="en-US" sz="2700" kern="1200"/>
        </a:p>
      </dsp:txBody>
      <dsp:txXfrm>
        <a:off x="0" y="3818120"/>
        <a:ext cx="6513603" cy="1913625"/>
      </dsp:txXfrm>
    </dsp:sp>
    <dsp:sp modelId="{80313662-917C-4200-9A1C-2170BF1F2CEC}">
      <dsp:nvSpPr>
        <dsp:cNvPr id="0" name=""/>
        <dsp:cNvSpPr/>
      </dsp:nvSpPr>
      <dsp:spPr>
        <a:xfrm>
          <a:off x="325680" y="3419600"/>
          <a:ext cx="4559522" cy="7970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200150">
            <a:lnSpc>
              <a:spcPct val="90000"/>
            </a:lnSpc>
            <a:spcBef>
              <a:spcPct val="0"/>
            </a:spcBef>
            <a:spcAft>
              <a:spcPct val="35000"/>
            </a:spcAft>
            <a:buNone/>
          </a:pPr>
          <a:r>
            <a:rPr lang="en-NZ" sz="2700" kern="1200"/>
            <a:t>Databricks ML Model Export</a:t>
          </a:r>
          <a:endParaRPr lang="en-US" sz="2700" kern="1200"/>
        </a:p>
      </dsp:txBody>
      <dsp:txXfrm>
        <a:off x="364588" y="3458508"/>
        <a:ext cx="4481706" cy="719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699C-E020-4815-B8CB-6CDE7091416C}">
      <dsp:nvSpPr>
        <dsp:cNvPr id="0" name=""/>
        <dsp:cNvSpPr/>
      </dsp:nvSpPr>
      <dsp:spPr>
        <a:xfrm>
          <a:off x="0" y="540725"/>
          <a:ext cx="6513603" cy="13127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NZ" sz="3300" kern="1200"/>
            <a:t>Open source platform for managing end-to-end ML pipelines</a:t>
          </a:r>
          <a:endParaRPr lang="en-US" sz="3300" kern="1200"/>
        </a:p>
      </dsp:txBody>
      <dsp:txXfrm>
        <a:off x="64083" y="604808"/>
        <a:ext cx="6385437" cy="1184574"/>
      </dsp:txXfrm>
    </dsp:sp>
    <dsp:sp modelId="{6FD45E13-90D6-4842-B237-D3BFA4F15D70}">
      <dsp:nvSpPr>
        <dsp:cNvPr id="0" name=""/>
        <dsp:cNvSpPr/>
      </dsp:nvSpPr>
      <dsp:spPr>
        <a:xfrm>
          <a:off x="0" y="1948505"/>
          <a:ext cx="6513603" cy="13127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NZ" sz="3300" kern="1200"/>
            <a:t>Three Primary components</a:t>
          </a:r>
          <a:endParaRPr lang="en-US" sz="3300" kern="1200"/>
        </a:p>
      </dsp:txBody>
      <dsp:txXfrm>
        <a:off x="64083" y="2012588"/>
        <a:ext cx="6385437" cy="1184574"/>
      </dsp:txXfrm>
    </dsp:sp>
    <dsp:sp modelId="{E5227926-F7A6-494E-8B77-70F6D490C14E}">
      <dsp:nvSpPr>
        <dsp:cNvPr id="0" name=""/>
        <dsp:cNvSpPr/>
      </dsp:nvSpPr>
      <dsp:spPr>
        <a:xfrm>
          <a:off x="0" y="3261245"/>
          <a:ext cx="6513603" cy="208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NZ" sz="2600" kern="1200"/>
            <a:t>Tracking: Allow us to track experiments.</a:t>
          </a:r>
          <a:endParaRPr lang="en-US" sz="2600" kern="1200"/>
        </a:p>
        <a:p>
          <a:pPr marL="228600" lvl="1" indent="-228600" algn="l" defTabSz="1155700">
            <a:lnSpc>
              <a:spcPct val="90000"/>
            </a:lnSpc>
            <a:spcBef>
              <a:spcPct val="0"/>
            </a:spcBef>
            <a:spcAft>
              <a:spcPct val="20000"/>
            </a:spcAft>
            <a:buChar char="•"/>
          </a:pPr>
          <a:r>
            <a:rPr lang="en-NZ" sz="2600" kern="1200"/>
            <a:t>Models: Allows us to manage and deploy models from a variety of ML libraries</a:t>
          </a:r>
          <a:endParaRPr lang="en-US" sz="2600" kern="1200"/>
        </a:p>
        <a:p>
          <a:pPr marL="228600" lvl="1" indent="-228600" algn="l" defTabSz="1155700">
            <a:lnSpc>
              <a:spcPct val="90000"/>
            </a:lnSpc>
            <a:spcBef>
              <a:spcPct val="0"/>
            </a:spcBef>
            <a:spcAft>
              <a:spcPct val="20000"/>
            </a:spcAft>
            <a:buChar char="•"/>
          </a:pPr>
          <a:r>
            <a:rPr lang="en-NZ" sz="2600" kern="1200"/>
            <a:t>Projects: Allows us to package our ML code in a form that we can share it.</a:t>
          </a:r>
          <a:endParaRPr lang="en-US" sz="2600" kern="1200"/>
        </a:p>
      </dsp:txBody>
      <dsp:txXfrm>
        <a:off x="0" y="3261245"/>
        <a:ext cx="6513603" cy="20834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E0EB2-FEAC-4ADF-985F-A268A73E3AAE}">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EF112-57EA-43DD-B95D-A145DAC0D648}">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DD734A-E2AC-4DDB-86FC-6CF7AF8583E9}">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NZ" sz="2500" kern="1200" dirty="0"/>
            <a:t>Out of the box support</a:t>
          </a:r>
          <a:endParaRPr lang="en-US" sz="2500" kern="1200" dirty="0"/>
        </a:p>
      </dsp:txBody>
      <dsp:txXfrm>
        <a:off x="1941716" y="718"/>
        <a:ext cx="4571887" cy="1681139"/>
      </dsp:txXfrm>
    </dsp:sp>
    <dsp:sp modelId="{A3A9343F-3E67-4B01-BA78-A73165BDB190}">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49131-E0BB-43C6-85D9-13B0694D5F8F}">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C47E01-7756-4CD2-B2A1-36C774CAB11E}">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NZ" sz="2500" kern="1200" dirty="0"/>
            <a:t>Integration with visualization tools</a:t>
          </a:r>
          <a:endParaRPr lang="en-US" sz="2500" kern="1200" dirty="0"/>
        </a:p>
      </dsp:txBody>
      <dsp:txXfrm>
        <a:off x="1941716" y="2102143"/>
        <a:ext cx="4571887" cy="1681139"/>
      </dsp:txXfrm>
    </dsp:sp>
    <dsp:sp modelId="{C6BF3078-7DE8-4CBE-97CA-76F16BF3BC33}">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5F573-20B6-4DDF-AA3A-C9A5D9996ACF}">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FA0E0E-0B94-4541-BD44-C1D234A1A83E}">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NZ" sz="2500" kern="1200" dirty="0"/>
            <a:t>Support for a wide range of data sources</a:t>
          </a:r>
          <a:endParaRPr lang="en-US" sz="2500" kern="1200" dirty="0"/>
        </a:p>
      </dsp:txBody>
      <dsp:txXfrm>
        <a:off x="1941716" y="4203567"/>
        <a:ext cx="4571887" cy="16811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DEA53-6BC3-4C94-889E-1AAC5047D154}">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0B9E3-D06D-4FF9-8283-538686717424}">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NZ" sz="2800" kern="1200" dirty="0"/>
            <a:t>What is Apache Spark and Azure Databricks?</a:t>
          </a:r>
        </a:p>
      </dsp:txBody>
      <dsp:txXfrm>
        <a:off x="0" y="623"/>
        <a:ext cx="6492875" cy="1020830"/>
      </dsp:txXfrm>
    </dsp:sp>
    <dsp:sp modelId="{209CA4FE-7EB2-414E-817C-AB23E8D7C2AC}">
      <dsp:nvSpPr>
        <dsp:cNvPr id="0" name=""/>
        <dsp:cNvSpPr/>
      </dsp:nvSpPr>
      <dsp:spPr>
        <a:xfrm>
          <a:off x="0" y="1021453"/>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36E71E-9F21-4316-BCB5-54D5C9A52AB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NZ" sz="2800" kern="1200"/>
            <a:t>Setting up Databricks and getting your data into it.</a:t>
          </a:r>
          <a:endParaRPr lang="en-NZ" sz="2800" kern="1200" dirty="0"/>
        </a:p>
      </dsp:txBody>
      <dsp:txXfrm>
        <a:off x="0" y="1021453"/>
        <a:ext cx="6492875" cy="1020830"/>
      </dsp:txXfrm>
    </dsp:sp>
    <dsp:sp modelId="{1DCFAD1F-6BF0-4CCD-A693-CB6445E5A6EE}">
      <dsp:nvSpPr>
        <dsp:cNvPr id="0" name=""/>
        <dsp:cNvSpPr/>
      </dsp:nvSpPr>
      <dsp:spPr>
        <a:xfrm>
          <a:off x="0" y="2042284"/>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C98A0-6140-407E-B785-4414031F543A}">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NZ" sz="2800" kern="1200" dirty="0"/>
            <a:t>Working with our Data</a:t>
          </a:r>
        </a:p>
      </dsp:txBody>
      <dsp:txXfrm>
        <a:off x="0" y="2042284"/>
        <a:ext cx="6492875" cy="1020830"/>
      </dsp:txXfrm>
    </dsp:sp>
    <dsp:sp modelId="{82E0057C-8EFF-4DEE-9CAB-7B1CDF648E70}">
      <dsp:nvSpPr>
        <dsp:cNvPr id="0" name=""/>
        <dsp:cNvSpPr/>
      </dsp:nvSpPr>
      <dsp:spPr>
        <a:xfrm>
          <a:off x="0" y="3063115"/>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99D89-8D5F-44E4-9832-9F5E3993C67E}">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NZ" sz="2800" kern="1200" dirty="0"/>
            <a:t>Using Databricks for Advanced Analytics</a:t>
          </a:r>
        </a:p>
      </dsp:txBody>
      <dsp:txXfrm>
        <a:off x="0" y="3063115"/>
        <a:ext cx="6492875" cy="1020830"/>
      </dsp:txXfrm>
    </dsp:sp>
    <dsp:sp modelId="{9C6BDA78-24DD-4BDD-B840-49C576C0CEE8}">
      <dsp:nvSpPr>
        <dsp:cNvPr id="0" name=""/>
        <dsp:cNvSpPr/>
      </dsp:nvSpPr>
      <dsp:spPr>
        <a:xfrm>
          <a:off x="0" y="4083946"/>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AD13C8-DA04-4C25-B0EC-38087E3CFF51}">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NZ" sz="2800" kern="1200" dirty="0"/>
            <a:t>Visualizing your data.</a:t>
          </a:r>
        </a:p>
      </dsp:txBody>
      <dsp:txXfrm>
        <a:off x="0" y="4083946"/>
        <a:ext cx="6492875" cy="10208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C83B5-5BE9-44DC-BA2E-CE530FD88806}">
      <dsp:nvSpPr>
        <dsp:cNvPr id="0" name=""/>
        <dsp:cNvSpPr/>
      </dsp:nvSpPr>
      <dsp:spPr>
        <a:xfrm>
          <a:off x="0" y="1177"/>
          <a:ext cx="10515600" cy="9354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NZ" sz="3900" kern="1200"/>
            <a:t>Only a part of your pipeline!</a:t>
          </a:r>
          <a:endParaRPr lang="en-US" sz="3900" kern="1200"/>
        </a:p>
      </dsp:txBody>
      <dsp:txXfrm>
        <a:off x="45663" y="46840"/>
        <a:ext cx="10424274" cy="844089"/>
      </dsp:txXfrm>
    </dsp:sp>
    <dsp:sp modelId="{C44A4297-FFF3-47DF-8876-A0EFC8B29A86}">
      <dsp:nvSpPr>
        <dsp:cNvPr id="0" name=""/>
        <dsp:cNvSpPr/>
      </dsp:nvSpPr>
      <dsp:spPr>
        <a:xfrm>
          <a:off x="0" y="1048912"/>
          <a:ext cx="10515600" cy="9354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NZ" sz="3900" kern="1200"/>
            <a:t>Databricks is a fast evolving product!</a:t>
          </a:r>
          <a:endParaRPr lang="en-US" sz="3900" kern="1200"/>
        </a:p>
      </dsp:txBody>
      <dsp:txXfrm>
        <a:off x="45663" y="1094575"/>
        <a:ext cx="10424274" cy="844089"/>
      </dsp:txXfrm>
    </dsp:sp>
    <dsp:sp modelId="{A80DA78C-FB92-414C-BC8E-67A6CD732A0A}">
      <dsp:nvSpPr>
        <dsp:cNvPr id="0" name=""/>
        <dsp:cNvSpPr/>
      </dsp:nvSpPr>
      <dsp:spPr>
        <a:xfrm>
          <a:off x="0" y="2096647"/>
          <a:ext cx="10515600" cy="9354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NZ" sz="3900" kern="1200"/>
            <a:t>Involve your users, but look after your data</a:t>
          </a:r>
          <a:endParaRPr lang="en-US" sz="3900" kern="1200"/>
        </a:p>
      </dsp:txBody>
      <dsp:txXfrm>
        <a:off x="45663" y="2142310"/>
        <a:ext cx="10424274" cy="844089"/>
      </dsp:txXfrm>
    </dsp:sp>
    <dsp:sp modelId="{F9F1E926-A8C1-418A-91C0-FFCC778D15BB}">
      <dsp:nvSpPr>
        <dsp:cNvPr id="0" name=""/>
        <dsp:cNvSpPr/>
      </dsp:nvSpPr>
      <dsp:spPr>
        <a:xfrm>
          <a:off x="0" y="3144382"/>
          <a:ext cx="10515600" cy="9354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NZ" sz="3900" kern="1200"/>
            <a:t>Do ML, Don’t be evil</a:t>
          </a:r>
          <a:endParaRPr lang="en-US" sz="3900" kern="1200"/>
        </a:p>
      </dsp:txBody>
      <dsp:txXfrm>
        <a:off x="45663" y="3190045"/>
        <a:ext cx="10424274" cy="8440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DCD20-D711-4CBA-8F40-630F5C2FC423}">
      <dsp:nvSpPr>
        <dsp:cNvPr id="0" name=""/>
        <dsp:cNvSpPr/>
      </dsp:nvSpPr>
      <dsp:spPr>
        <a:xfrm>
          <a:off x="0" y="6826"/>
          <a:ext cx="10515600" cy="79150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NZ" sz="3300" kern="1200"/>
            <a:t>Check out the Azure Databricks </a:t>
          </a:r>
          <a:r>
            <a:rPr lang="en-NZ" sz="3300" kern="1200">
              <a:hlinkClick xmlns:r="http://schemas.openxmlformats.org/officeDocument/2006/relationships" r:id="rId1">
                <a:extLst>
                  <a:ext uri="{A12FA001-AC4F-418D-AE19-62706E023703}">
                    <ahyp:hlinkClr xmlns:ahyp="http://schemas.microsoft.com/office/drawing/2018/hyperlinkcolor" val="tx"/>
                  </a:ext>
                </a:extLst>
              </a:hlinkClick>
            </a:rPr>
            <a:t>documentation</a:t>
          </a:r>
          <a:r>
            <a:rPr lang="en-NZ" sz="3300" kern="1200"/>
            <a:t>!</a:t>
          </a:r>
          <a:endParaRPr lang="en-US" sz="3300" kern="1200"/>
        </a:p>
      </dsp:txBody>
      <dsp:txXfrm>
        <a:off x="38638" y="45464"/>
        <a:ext cx="10438324" cy="714229"/>
      </dsp:txXfrm>
    </dsp:sp>
    <dsp:sp modelId="{1B98088B-22DD-4806-A514-17CE6B3ED191}">
      <dsp:nvSpPr>
        <dsp:cNvPr id="0" name=""/>
        <dsp:cNvSpPr/>
      </dsp:nvSpPr>
      <dsp:spPr>
        <a:xfrm>
          <a:off x="0" y="893371"/>
          <a:ext cx="10515600" cy="791505"/>
        </a:xfrm>
        <a:prstGeom prst="roundRect">
          <a:avLst/>
        </a:prstGeom>
        <a:solidFill>
          <a:schemeClr val="accent5">
            <a:hueOff val="-1689636"/>
            <a:satOff val="-4355"/>
            <a:lumOff val="-2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NZ" sz="3300" kern="1200"/>
            <a:t>Apache Spark </a:t>
          </a:r>
          <a:r>
            <a:rPr lang="en-NZ" sz="3300" kern="1200">
              <a:hlinkClick xmlns:r="http://schemas.openxmlformats.org/officeDocument/2006/relationships" r:id="rId2">
                <a:extLst>
                  <a:ext uri="{A12FA001-AC4F-418D-AE19-62706E023703}">
                    <ahyp:hlinkClr xmlns:ahyp="http://schemas.microsoft.com/office/drawing/2018/hyperlinkcolor" val="tx"/>
                  </a:ext>
                </a:extLst>
              </a:hlinkClick>
            </a:rPr>
            <a:t>programming</a:t>
          </a:r>
          <a:r>
            <a:rPr lang="en-NZ" sz="3300" kern="1200"/>
            <a:t> guide.</a:t>
          </a:r>
          <a:endParaRPr lang="en-US" sz="3300" kern="1200"/>
        </a:p>
      </dsp:txBody>
      <dsp:txXfrm>
        <a:off x="38638" y="932009"/>
        <a:ext cx="10438324" cy="714229"/>
      </dsp:txXfrm>
    </dsp:sp>
    <dsp:sp modelId="{F6A1AA3E-4847-4299-8DFA-BFDCFB73EF98}">
      <dsp:nvSpPr>
        <dsp:cNvPr id="0" name=""/>
        <dsp:cNvSpPr/>
      </dsp:nvSpPr>
      <dsp:spPr>
        <a:xfrm>
          <a:off x="0" y="1779916"/>
          <a:ext cx="10515600" cy="791505"/>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NZ" sz="3300" kern="1200"/>
            <a:t>Databricks modules on </a:t>
          </a:r>
          <a:r>
            <a:rPr lang="en-NZ" sz="3300" kern="1200">
              <a:hlinkClick xmlns:r="http://schemas.openxmlformats.org/officeDocument/2006/relationships" r:id="rId3">
                <a:extLst>
                  <a:ext uri="{A12FA001-AC4F-418D-AE19-62706E023703}">
                    <ahyp:hlinkClr xmlns:ahyp="http://schemas.microsoft.com/office/drawing/2018/hyperlinkcolor" val="tx"/>
                  </a:ext>
                </a:extLst>
              </a:hlinkClick>
            </a:rPr>
            <a:t>Microsoft Learn</a:t>
          </a:r>
          <a:r>
            <a:rPr lang="en-NZ" sz="3300" kern="1200"/>
            <a:t>.</a:t>
          </a:r>
          <a:endParaRPr lang="en-US" sz="3300" kern="1200"/>
        </a:p>
      </dsp:txBody>
      <dsp:txXfrm>
        <a:off x="38638" y="1818554"/>
        <a:ext cx="10438324" cy="714229"/>
      </dsp:txXfrm>
    </dsp:sp>
    <dsp:sp modelId="{3638E407-FD94-4CA8-B336-6CED073D798D}">
      <dsp:nvSpPr>
        <dsp:cNvPr id="0" name=""/>
        <dsp:cNvSpPr/>
      </dsp:nvSpPr>
      <dsp:spPr>
        <a:xfrm>
          <a:off x="0" y="2666461"/>
          <a:ext cx="10515600" cy="791505"/>
        </a:xfrm>
        <a:prstGeom prst="roundRect">
          <a:avLst/>
        </a:prstGeom>
        <a:solidFill>
          <a:schemeClr val="accent5">
            <a:hueOff val="-5068907"/>
            <a:satOff val="-13064"/>
            <a:lumOff val="-8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NZ" sz="3300" kern="1200"/>
            <a:t>Spark: The Definitive Guide </a:t>
          </a:r>
          <a:r>
            <a:rPr lang="en-NZ" sz="3300" kern="1200">
              <a:hlinkClick xmlns:r="http://schemas.openxmlformats.org/officeDocument/2006/relationships" r:id="rId4">
                <a:extLst>
                  <a:ext uri="{A12FA001-AC4F-418D-AE19-62706E023703}">
                    <ahyp:hlinkClr xmlns:ahyp="http://schemas.microsoft.com/office/drawing/2018/hyperlinkcolor" val="tx"/>
                  </a:ext>
                </a:extLst>
              </a:hlinkClick>
            </a:rPr>
            <a:t>book</a:t>
          </a:r>
          <a:r>
            <a:rPr lang="en-NZ" sz="3300" kern="1200"/>
            <a:t>.</a:t>
          </a:r>
          <a:endParaRPr lang="en-US" sz="3300" kern="1200"/>
        </a:p>
      </dsp:txBody>
      <dsp:txXfrm>
        <a:off x="38638" y="2705099"/>
        <a:ext cx="10438324" cy="714229"/>
      </dsp:txXfrm>
    </dsp:sp>
    <dsp:sp modelId="{B7779D65-5F4C-4B88-9841-40FEF2EE5F37}">
      <dsp:nvSpPr>
        <dsp:cNvPr id="0" name=""/>
        <dsp:cNvSpPr/>
      </dsp:nvSpPr>
      <dsp:spPr>
        <a:xfrm>
          <a:off x="0" y="3553006"/>
          <a:ext cx="10515600" cy="791505"/>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NZ" sz="3300" kern="1200"/>
            <a:t>Spark + AI Summit </a:t>
          </a:r>
          <a:r>
            <a:rPr lang="en-NZ" sz="3300" kern="1200">
              <a:hlinkClick xmlns:r="http://schemas.openxmlformats.org/officeDocument/2006/relationships" r:id="rId5">
                <a:extLst>
                  <a:ext uri="{A12FA001-AC4F-418D-AE19-62706E023703}">
                    <ahyp:hlinkClr xmlns:ahyp="http://schemas.microsoft.com/office/drawing/2018/hyperlinkcolor" val="tx"/>
                  </a:ext>
                </a:extLst>
              </a:hlinkClick>
            </a:rPr>
            <a:t>Sessions</a:t>
          </a:r>
          <a:r>
            <a:rPr lang="en-NZ" sz="3300" kern="1200"/>
            <a:t>.</a:t>
          </a:r>
          <a:endParaRPr lang="en-US" sz="3300" kern="1200"/>
        </a:p>
      </dsp:txBody>
      <dsp:txXfrm>
        <a:off x="38638" y="3591644"/>
        <a:ext cx="10438324"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3D427-724E-439D-8E25-68DE97B53107}" type="datetimeFigureOut">
              <a:rPr lang="en-NZ" smtClean="0"/>
              <a:t>20/06/2019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F8AD0-8F2B-4709-A536-CC6CD1F1AE5B}" type="slidenum">
              <a:rPr lang="en-NZ" smtClean="0"/>
              <a:t>‹#›</a:t>
            </a:fld>
            <a:endParaRPr lang="en-NZ"/>
          </a:p>
        </p:txBody>
      </p:sp>
    </p:spTree>
    <p:extLst>
      <p:ext uri="{BB962C8B-B14F-4D97-AF65-F5344CB8AC3E}">
        <p14:creationId xmlns:p14="http://schemas.microsoft.com/office/powerpoint/2010/main" val="38971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Good morning everyone! Welcome to this </a:t>
            </a:r>
            <a:r>
              <a:rPr lang="en-NZ" dirty="0" err="1"/>
              <a:t>introductionary</a:t>
            </a:r>
            <a:r>
              <a:rPr lang="en-NZ" dirty="0"/>
              <a:t> session to performing Advanced Analytics on Azure Databricks,</a:t>
            </a:r>
          </a:p>
          <a:p>
            <a:r>
              <a:rPr lang="en-NZ" dirty="0"/>
              <a:t>My name is Will Velida and I’m a graduate engineer from ASB Bank in sunny New Zealand (even though it’s winter right now and it’s nice to be in some actual sun)</a:t>
            </a:r>
          </a:p>
          <a:p>
            <a:r>
              <a:rPr lang="en-NZ" dirty="0"/>
              <a:t>If you are in the wrong session or you need to make a quick exit, don’t worry I won’t be offended </a:t>
            </a:r>
            <a:r>
              <a:rPr lang="en-NZ" dirty="0">
                <a:sym typeface="Wingdings" panose="05000000000000000000" pitchFamily="2" charset="2"/>
              </a:rPr>
              <a:t></a:t>
            </a:r>
          </a:p>
          <a:p>
            <a:r>
              <a:rPr lang="en-NZ" dirty="0">
                <a:sym typeface="Wingdings" panose="05000000000000000000" pitchFamily="2" charset="2"/>
              </a:rPr>
              <a:t>But for everyone’s information the safety exists are (insert joke)</a:t>
            </a:r>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1</a:t>
            </a:fld>
            <a:endParaRPr lang="en-NZ"/>
          </a:p>
        </p:txBody>
      </p:sp>
    </p:spTree>
    <p:extLst>
      <p:ext uri="{BB962C8B-B14F-4D97-AF65-F5344CB8AC3E}">
        <p14:creationId xmlns:p14="http://schemas.microsoft.com/office/powerpoint/2010/main" val="354809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a:t>Wide variety of Data Sources</a:t>
            </a:r>
          </a:p>
          <a:p>
            <a:pPr marL="171450" indent="-171450">
              <a:buFontTx/>
              <a:buChar char="-"/>
            </a:pPr>
            <a:r>
              <a:rPr lang="en-NZ" dirty="0"/>
              <a:t>SQL Databases via JDBC</a:t>
            </a:r>
          </a:p>
          <a:p>
            <a:pPr marL="171450" indent="-171450">
              <a:buFontTx/>
              <a:buChar char="-"/>
            </a:pPr>
            <a:r>
              <a:rPr lang="en-NZ" dirty="0"/>
              <a:t>Azure SQL Database</a:t>
            </a:r>
          </a:p>
          <a:p>
            <a:pPr marL="171450" indent="-171450">
              <a:buFontTx/>
              <a:buChar char="-"/>
            </a:pPr>
            <a:r>
              <a:rPr lang="en-NZ" dirty="0"/>
              <a:t>Azure Blob storage</a:t>
            </a:r>
          </a:p>
          <a:p>
            <a:pPr marL="171450" indent="-171450">
              <a:buFontTx/>
              <a:buChar char="-"/>
            </a:pPr>
            <a:r>
              <a:rPr lang="en-NZ" dirty="0"/>
              <a:t>Data Lake Storage</a:t>
            </a:r>
          </a:p>
          <a:p>
            <a:pPr marL="171450" indent="-171450">
              <a:buFontTx/>
              <a:buChar char="-"/>
            </a:pPr>
            <a:r>
              <a:rPr lang="en-NZ" dirty="0"/>
              <a:t>Azure Cosmos DB</a:t>
            </a:r>
          </a:p>
          <a:p>
            <a:pPr marL="171450" indent="-171450">
              <a:buFontTx/>
              <a:buChar char="-"/>
            </a:pPr>
            <a:r>
              <a:rPr lang="en-NZ" dirty="0"/>
              <a:t>Azure SQL Data warehouse</a:t>
            </a:r>
          </a:p>
          <a:p>
            <a:pPr marL="171450" indent="-171450">
              <a:buFontTx/>
              <a:buChar char="-"/>
            </a:pPr>
            <a:r>
              <a:rPr lang="en-NZ" dirty="0"/>
              <a:t>Mongo DB</a:t>
            </a:r>
          </a:p>
          <a:p>
            <a:pPr marL="171450" indent="-171450">
              <a:buFontTx/>
              <a:buChar char="-"/>
            </a:pPr>
            <a:r>
              <a:rPr lang="en-NZ" dirty="0"/>
              <a:t>Neo4j</a:t>
            </a:r>
          </a:p>
          <a:p>
            <a:pPr marL="171450" indent="-171450">
              <a:buFontTx/>
              <a:buChar char="-"/>
            </a:pPr>
            <a:r>
              <a:rPr lang="en-NZ" dirty="0" err="1"/>
              <a:t>CouchBase</a:t>
            </a:r>
            <a:endParaRPr lang="en-NZ" dirty="0"/>
          </a:p>
          <a:p>
            <a:pPr marL="171450" indent="-171450">
              <a:buFontTx/>
              <a:buChar char="-"/>
            </a:pPr>
            <a:r>
              <a:rPr lang="en-NZ" dirty="0" err="1"/>
              <a:t>ElasticSearch</a:t>
            </a:r>
            <a:endParaRPr lang="en-NZ" dirty="0"/>
          </a:p>
          <a:p>
            <a:pPr marL="171450" indent="-171450">
              <a:buFontTx/>
              <a:buChar char="-"/>
            </a:pPr>
            <a:r>
              <a:rPr lang="en-NZ" dirty="0"/>
              <a:t>Snowflake</a:t>
            </a:r>
          </a:p>
          <a:p>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11</a:t>
            </a:fld>
            <a:endParaRPr lang="en-NZ"/>
          </a:p>
        </p:txBody>
      </p:sp>
    </p:spTree>
    <p:extLst>
      <p:ext uri="{BB962C8B-B14F-4D97-AF65-F5344CB8AC3E}">
        <p14:creationId xmlns:p14="http://schemas.microsoft.com/office/powerpoint/2010/main" val="2256547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12</a:t>
            </a:fld>
            <a:endParaRPr lang="en-NZ"/>
          </a:p>
        </p:txBody>
      </p:sp>
    </p:spTree>
    <p:extLst>
      <p:ext uri="{BB962C8B-B14F-4D97-AF65-F5344CB8AC3E}">
        <p14:creationId xmlns:p14="http://schemas.microsoft.com/office/powerpoint/2010/main" val="281256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move onto the meat of it</a:t>
            </a:r>
          </a:p>
        </p:txBody>
      </p:sp>
      <p:sp>
        <p:nvSpPr>
          <p:cNvPr id="4" name="Slide Number Placeholder 3"/>
          <p:cNvSpPr>
            <a:spLocks noGrp="1"/>
          </p:cNvSpPr>
          <p:nvPr>
            <p:ph type="sldNum" sz="quarter" idx="5"/>
          </p:nvPr>
        </p:nvSpPr>
        <p:spPr/>
        <p:txBody>
          <a:bodyPr/>
          <a:lstStyle/>
          <a:p>
            <a:fld id="{647F8AD0-8F2B-4709-A536-CC6CD1F1AE5B}" type="slidenum">
              <a:rPr lang="en-NZ" smtClean="0"/>
              <a:t>13</a:t>
            </a:fld>
            <a:endParaRPr lang="en-NZ"/>
          </a:p>
        </p:txBody>
      </p:sp>
    </p:spTree>
    <p:extLst>
      <p:ext uri="{BB962C8B-B14F-4D97-AF65-F5344CB8AC3E}">
        <p14:creationId xmlns:p14="http://schemas.microsoft.com/office/powerpoint/2010/main" val="794266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a:t>Mllib</a:t>
            </a:r>
            <a:r>
              <a:rPr lang="en-NZ" dirty="0"/>
              <a:t> is Spark’s machine Learning library. It has a bunch of tools for machine learning such as:</a:t>
            </a:r>
          </a:p>
          <a:p>
            <a:r>
              <a:rPr lang="en-NZ" sz="1200" b="0" i="0" kern="1200" dirty="0">
                <a:solidFill>
                  <a:schemeClr val="tx1"/>
                </a:solidFill>
                <a:effectLst/>
                <a:latin typeface="+mn-lt"/>
                <a:ea typeface="+mn-ea"/>
                <a:cs typeface="+mn-cs"/>
              </a:rPr>
              <a:t>- common machine learning algorithms such as classification, regression, clustering, and collaborative filtering</a:t>
            </a:r>
          </a:p>
          <a:p>
            <a:r>
              <a:rPr lang="en-NZ" sz="1200" b="0" i="0" kern="1200" dirty="0">
                <a:solidFill>
                  <a:schemeClr val="tx1"/>
                </a:solidFill>
                <a:effectLst/>
                <a:latin typeface="+mn-lt"/>
                <a:ea typeface="+mn-ea"/>
                <a:cs typeface="+mn-cs"/>
              </a:rPr>
              <a:t>- Featurization: feature extraction, transformation, dimensionality reduction, and selection</a:t>
            </a:r>
          </a:p>
          <a:p>
            <a:r>
              <a:rPr lang="en-NZ" sz="1200" b="0" i="0" kern="1200" dirty="0">
                <a:solidFill>
                  <a:schemeClr val="tx1"/>
                </a:solidFill>
                <a:effectLst/>
                <a:latin typeface="+mn-lt"/>
                <a:ea typeface="+mn-ea"/>
                <a:cs typeface="+mn-cs"/>
              </a:rPr>
              <a:t>- Pipelines: tools for constructing, evaluating, and tuning ML Pipelines</a:t>
            </a:r>
          </a:p>
          <a:p>
            <a:r>
              <a:rPr lang="en-NZ" sz="1200" b="0" i="0" kern="1200" dirty="0">
                <a:solidFill>
                  <a:schemeClr val="tx1"/>
                </a:solidFill>
                <a:effectLst/>
                <a:latin typeface="+mn-lt"/>
                <a:ea typeface="+mn-ea"/>
                <a:cs typeface="+mn-cs"/>
              </a:rPr>
              <a:t>- Persistence: saving and load algorithms, models, and Pipelines</a:t>
            </a:r>
          </a:p>
          <a:p>
            <a:r>
              <a:rPr lang="en-NZ" sz="1200" b="0" i="0" kern="1200" dirty="0">
                <a:solidFill>
                  <a:schemeClr val="tx1"/>
                </a:solidFill>
                <a:effectLst/>
                <a:latin typeface="+mn-lt"/>
                <a:ea typeface="+mn-ea"/>
                <a:cs typeface="+mn-cs"/>
              </a:rPr>
              <a:t>- Utilities: linear algebra, statistics, data handling, etc.</a:t>
            </a:r>
          </a:p>
          <a:p>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14</a:t>
            </a:fld>
            <a:endParaRPr lang="en-NZ"/>
          </a:p>
        </p:txBody>
      </p:sp>
    </p:spTree>
    <p:extLst>
      <p:ext uri="{BB962C8B-B14F-4D97-AF65-F5344CB8AC3E}">
        <p14:creationId xmlns:p14="http://schemas.microsoft.com/office/powerpoint/2010/main" val="84823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Here we have a typical workflow for machine learning.</a:t>
            </a:r>
          </a:p>
          <a:p>
            <a:pPr marL="228600" indent="-228600">
              <a:buAutoNum type="arabicPeriod"/>
            </a:pPr>
            <a:r>
              <a:rPr lang="en-NZ" dirty="0"/>
              <a:t>First, we’ll gather data relevant for the problem that we’re trying to solve, whether that exists in our databases, data warehouses, raw files, wherever</a:t>
            </a:r>
          </a:p>
          <a:p>
            <a:pPr marL="228600" indent="-228600">
              <a:buAutoNum type="arabicPeriod"/>
            </a:pPr>
            <a:r>
              <a:rPr lang="en-NZ" dirty="0"/>
              <a:t>We’ll then spend a majority of our time cleaning it to better understand our data.</a:t>
            </a:r>
          </a:p>
          <a:p>
            <a:pPr marL="228600" indent="-228600">
              <a:buAutoNum type="arabicPeriod"/>
            </a:pPr>
            <a:r>
              <a:rPr lang="en-NZ" dirty="0"/>
              <a:t>We’ll then perform our feature engineering to ensure that the algorithms that we apply is on a dataset in the suitable form (converting data to numerical forms)</a:t>
            </a:r>
          </a:p>
          <a:p>
            <a:pPr marL="228600" indent="-228600">
              <a:buAutoNum type="arabicPeriod"/>
            </a:pPr>
            <a:r>
              <a:rPr lang="en-NZ" dirty="0"/>
              <a:t>Splitting our data up into training set to determine which model will produce the result we want.</a:t>
            </a:r>
          </a:p>
          <a:p>
            <a:pPr marL="228600" indent="-228600">
              <a:buAutoNum type="arabicPeriod"/>
            </a:pPr>
            <a:r>
              <a:rPr lang="en-NZ" dirty="0" err="1"/>
              <a:t>Evualting</a:t>
            </a:r>
            <a:r>
              <a:rPr lang="en-NZ" dirty="0"/>
              <a:t> our models against success criteria that we set by applying it to our test data. This will help us determine how well our models will perform in production.</a:t>
            </a:r>
          </a:p>
          <a:p>
            <a:pPr marL="228600" indent="-228600">
              <a:buAutoNum type="arabicPeriod"/>
            </a:pPr>
            <a:r>
              <a:rPr lang="en-NZ" dirty="0"/>
              <a:t>Leveraging our insights about our model or use our model to make predictions in production</a:t>
            </a:r>
          </a:p>
        </p:txBody>
      </p:sp>
      <p:sp>
        <p:nvSpPr>
          <p:cNvPr id="4" name="Slide Number Placeholder 3"/>
          <p:cNvSpPr>
            <a:spLocks noGrp="1"/>
          </p:cNvSpPr>
          <p:nvPr>
            <p:ph type="sldNum" sz="quarter" idx="5"/>
          </p:nvPr>
        </p:nvSpPr>
        <p:spPr/>
        <p:txBody>
          <a:bodyPr/>
          <a:lstStyle/>
          <a:p>
            <a:fld id="{647F8AD0-8F2B-4709-A536-CC6CD1F1AE5B}" type="slidenum">
              <a:rPr lang="en-NZ" smtClean="0"/>
              <a:t>15</a:t>
            </a:fld>
            <a:endParaRPr lang="en-NZ"/>
          </a:p>
        </p:txBody>
      </p:sp>
    </p:spTree>
    <p:extLst>
      <p:ext uri="{BB962C8B-B14F-4D97-AF65-F5344CB8AC3E}">
        <p14:creationId xmlns:p14="http://schemas.microsoft.com/office/powerpoint/2010/main" val="3196975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Databricks Runtime for Machine Learning provides a ready-to-go environment for ML and Data science.</a:t>
            </a:r>
          </a:p>
          <a:p>
            <a:r>
              <a:rPr lang="en-NZ" dirty="0"/>
              <a:t>The ML Runtime is built of top of the ordinary runtime.</a:t>
            </a:r>
          </a:p>
          <a:p>
            <a:r>
              <a:rPr lang="en-NZ" dirty="0"/>
              <a:t>Basically it contains multiple popular libraries already installed on the cluster which </a:t>
            </a:r>
            <a:r>
              <a:rPr lang="en-NZ" dirty="0" err="1"/>
              <a:t>substainally</a:t>
            </a:r>
            <a:r>
              <a:rPr lang="en-NZ" dirty="0"/>
              <a:t> speeds up cluster start-up!</a:t>
            </a:r>
          </a:p>
          <a:p>
            <a:r>
              <a:rPr lang="en-NZ" dirty="0"/>
              <a:t>Also handles compatibility between different libraries</a:t>
            </a:r>
          </a:p>
          <a:p>
            <a:r>
              <a:rPr lang="en-NZ" dirty="0"/>
              <a:t>Databricks designates a subset of supported libraries as top-tier,</a:t>
            </a:r>
          </a:p>
          <a:p>
            <a:r>
              <a:rPr lang="en-NZ" dirty="0"/>
              <a:t>For these Databricks provides a faster update cadence, updating to the latest release of that package with each runtime release.</a:t>
            </a:r>
          </a:p>
          <a:p>
            <a:r>
              <a:rPr lang="en-NZ" dirty="0"/>
              <a:t>Databricks also provides support, testing and optimization for top tier libraries.</a:t>
            </a:r>
          </a:p>
          <a:p>
            <a:r>
              <a:rPr lang="en-NZ" dirty="0"/>
              <a:t>These include </a:t>
            </a:r>
            <a:r>
              <a:rPr lang="en-NZ" dirty="0" err="1"/>
              <a:t>GraphFrames</a:t>
            </a:r>
            <a:r>
              <a:rPr lang="en-NZ" dirty="0"/>
              <a:t>, </a:t>
            </a:r>
            <a:r>
              <a:rPr lang="en-NZ" dirty="0" err="1"/>
              <a:t>Tensorflow</a:t>
            </a:r>
            <a:r>
              <a:rPr lang="en-NZ" dirty="0"/>
              <a:t>, </a:t>
            </a:r>
            <a:r>
              <a:rPr lang="en-NZ" dirty="0" err="1"/>
              <a:t>PyTorch</a:t>
            </a:r>
            <a:r>
              <a:rPr lang="en-NZ" dirty="0"/>
              <a:t> etc.</a:t>
            </a:r>
          </a:p>
          <a:p>
            <a:r>
              <a:rPr lang="en-NZ" dirty="0"/>
              <a:t>You can also install Python packages using </a:t>
            </a:r>
            <a:r>
              <a:rPr lang="en-NZ" dirty="0" err="1"/>
              <a:t>Conda</a:t>
            </a:r>
            <a:r>
              <a:rPr lang="en-NZ" dirty="0"/>
              <a:t>, however you can’t activate or switch environments</a:t>
            </a:r>
          </a:p>
        </p:txBody>
      </p:sp>
      <p:sp>
        <p:nvSpPr>
          <p:cNvPr id="4" name="Slide Number Placeholder 3"/>
          <p:cNvSpPr>
            <a:spLocks noGrp="1"/>
          </p:cNvSpPr>
          <p:nvPr>
            <p:ph type="sldNum" sz="quarter" idx="5"/>
          </p:nvPr>
        </p:nvSpPr>
        <p:spPr/>
        <p:txBody>
          <a:bodyPr/>
          <a:lstStyle/>
          <a:p>
            <a:fld id="{647F8AD0-8F2B-4709-A536-CC6CD1F1AE5B}" type="slidenum">
              <a:rPr lang="en-NZ" smtClean="0"/>
              <a:t>16</a:t>
            </a:fld>
            <a:endParaRPr lang="en-NZ"/>
          </a:p>
        </p:txBody>
      </p:sp>
    </p:spTree>
    <p:extLst>
      <p:ext uri="{BB962C8B-B14F-4D97-AF65-F5344CB8AC3E}">
        <p14:creationId xmlns:p14="http://schemas.microsoft.com/office/powerpoint/2010/main" val="1399518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Databricks Runtime ML includes ML Packages that use Message Passing Interface and other low-level communication protocols that do not natively support encryption over the wire</a:t>
            </a:r>
          </a:p>
          <a:p>
            <a:r>
              <a:rPr lang="en-NZ" dirty="0"/>
              <a:t>This can potentially be a security risk as you will send sensitive data across the network</a:t>
            </a:r>
          </a:p>
          <a:p>
            <a:r>
              <a:rPr lang="en-NZ" dirty="0"/>
              <a:t>As far as I know, this includes </a:t>
            </a:r>
            <a:r>
              <a:rPr lang="en-NZ" dirty="0" err="1"/>
              <a:t>XGBoost</a:t>
            </a:r>
            <a:r>
              <a:rPr lang="en-NZ" dirty="0"/>
              <a:t>, </a:t>
            </a:r>
            <a:r>
              <a:rPr lang="en-NZ" dirty="0" err="1"/>
              <a:t>Horovod</a:t>
            </a:r>
            <a:r>
              <a:rPr lang="en-NZ" dirty="0"/>
              <a:t> and Distributed </a:t>
            </a:r>
            <a:r>
              <a:rPr lang="en-NZ" dirty="0" err="1"/>
              <a:t>Tensorflow</a:t>
            </a:r>
            <a:r>
              <a:rPr lang="en-NZ" dirty="0"/>
              <a:t>.</a:t>
            </a:r>
          </a:p>
        </p:txBody>
      </p:sp>
      <p:sp>
        <p:nvSpPr>
          <p:cNvPr id="4" name="Slide Number Placeholder 3"/>
          <p:cNvSpPr>
            <a:spLocks noGrp="1"/>
          </p:cNvSpPr>
          <p:nvPr>
            <p:ph type="sldNum" sz="quarter" idx="5"/>
          </p:nvPr>
        </p:nvSpPr>
        <p:spPr/>
        <p:txBody>
          <a:bodyPr/>
          <a:lstStyle/>
          <a:p>
            <a:fld id="{647F8AD0-8F2B-4709-A536-CC6CD1F1AE5B}" type="slidenum">
              <a:rPr lang="en-NZ" smtClean="0"/>
              <a:t>17</a:t>
            </a:fld>
            <a:endParaRPr lang="en-NZ"/>
          </a:p>
        </p:txBody>
      </p:sp>
    </p:spTree>
    <p:extLst>
      <p:ext uri="{BB962C8B-B14F-4D97-AF65-F5344CB8AC3E}">
        <p14:creationId xmlns:p14="http://schemas.microsoft.com/office/powerpoint/2010/main" val="3353620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After we’ve developed our models, we’ll want to productionize them (what’s the point otherwise?). Typically, we would</a:t>
            </a:r>
          </a:p>
          <a:p>
            <a:pPr marL="228600" indent="-228600">
              <a:buAutoNum type="arabicPeriod"/>
            </a:pPr>
            <a:r>
              <a:rPr lang="en-NZ" dirty="0"/>
              <a:t>Export a trained model</a:t>
            </a:r>
          </a:p>
          <a:p>
            <a:pPr marL="228600" indent="-228600">
              <a:buAutoNum type="arabicPeriod"/>
            </a:pPr>
            <a:r>
              <a:rPr lang="en-NZ" dirty="0"/>
              <a:t>Import the model into an external system.</a:t>
            </a:r>
          </a:p>
          <a:p>
            <a:pPr marL="0" indent="0">
              <a:buNone/>
            </a:pPr>
            <a:endParaRPr lang="en-NZ" dirty="0"/>
          </a:p>
          <a:p>
            <a:pPr marL="0" indent="0">
              <a:buNone/>
            </a:pPr>
            <a:r>
              <a:rPr lang="en-NZ" dirty="0"/>
              <a:t>Azure Databricks supports two methods to export and import models and full ML pipelines from Spark.</a:t>
            </a:r>
          </a:p>
          <a:p>
            <a:pPr marL="0" indent="0">
              <a:buNone/>
            </a:pPr>
            <a:endParaRPr lang="en-NZ" dirty="0"/>
          </a:p>
          <a:p>
            <a:pPr marL="0" indent="0">
              <a:buNone/>
            </a:pPr>
            <a:r>
              <a:rPr lang="en-NZ" dirty="0" err="1"/>
              <a:t>Mleap</a:t>
            </a:r>
            <a:endParaRPr lang="en-NZ" dirty="0"/>
          </a:p>
          <a:p>
            <a:pPr marL="171450" indent="-171450">
              <a:buFontTx/>
              <a:buChar char="-"/>
            </a:pPr>
            <a:r>
              <a:rPr lang="en-NZ" dirty="0"/>
              <a:t>Provides simple interfaces to execute pipelines for ML.</a:t>
            </a:r>
          </a:p>
          <a:p>
            <a:pPr marL="171450" indent="-171450">
              <a:buFontTx/>
              <a:buChar char="-"/>
            </a:pPr>
            <a:r>
              <a:rPr lang="en-NZ" dirty="0"/>
              <a:t>Models are portable as </a:t>
            </a:r>
            <a:r>
              <a:rPr lang="en-NZ" dirty="0" err="1"/>
              <a:t>Mleap</a:t>
            </a:r>
            <a:r>
              <a:rPr lang="en-NZ" dirty="0"/>
              <a:t> Bundles, which is good if you don’t wish to be locked into a particular vendor. You can take your model wherever you go</a:t>
            </a:r>
          </a:p>
          <a:p>
            <a:pPr marL="171450" indent="-171450">
              <a:buFontTx/>
              <a:buChar char="-"/>
            </a:pPr>
            <a:r>
              <a:rPr lang="en-NZ" dirty="0"/>
              <a:t>One runtime for us to use. It’s a case of simply exporting to an </a:t>
            </a:r>
            <a:r>
              <a:rPr lang="en-NZ" dirty="0" err="1"/>
              <a:t>Mleap</a:t>
            </a:r>
            <a:r>
              <a:rPr lang="en-NZ" dirty="0"/>
              <a:t> Bundle and running our pipeline wherever it is needed.</a:t>
            </a:r>
          </a:p>
          <a:p>
            <a:pPr marL="171450" indent="-171450">
              <a:buFontTx/>
              <a:buChar char="-"/>
            </a:pPr>
            <a:endParaRPr lang="en-NZ" dirty="0"/>
          </a:p>
          <a:p>
            <a:pPr marL="0" indent="0">
              <a:buFontTx/>
              <a:buNone/>
            </a:pPr>
            <a:r>
              <a:rPr lang="en-NZ" dirty="0"/>
              <a:t>Databricks ML Model</a:t>
            </a:r>
          </a:p>
          <a:p>
            <a:pPr marL="0" indent="0">
              <a:buFontTx/>
              <a:buNone/>
            </a:pPr>
            <a:r>
              <a:rPr lang="en-NZ" dirty="0"/>
              <a:t>- </a:t>
            </a:r>
            <a:r>
              <a:rPr lang="en-NZ" sz="1200" b="0" i="0" kern="1200" dirty="0">
                <a:solidFill>
                  <a:schemeClr val="tx1"/>
                </a:solidFill>
                <a:effectLst/>
                <a:latin typeface="+mn-lt"/>
                <a:ea typeface="+mn-ea"/>
                <a:cs typeface="+mn-cs"/>
              </a:rPr>
              <a:t>Databricks ML Model Export is used to export models and full ML pipelines from Apache Spark.</a:t>
            </a:r>
          </a:p>
          <a:p>
            <a:pPr marL="171450" indent="-171450">
              <a:buFontTx/>
              <a:buChar char="-"/>
            </a:pPr>
            <a:r>
              <a:rPr lang="en-NZ" sz="1200" b="0" i="0" kern="1200" dirty="0">
                <a:solidFill>
                  <a:schemeClr val="tx1"/>
                </a:solidFill>
                <a:effectLst/>
                <a:latin typeface="+mn-lt"/>
                <a:ea typeface="+mn-ea"/>
                <a:cs typeface="+mn-cs"/>
              </a:rPr>
              <a:t>These exported models and pipelines can be imported into other (Spark and non-Spark) platforms to do scoring and make predictions</a:t>
            </a:r>
          </a:p>
          <a:p>
            <a:pPr marL="171450" indent="-171450">
              <a:buFontTx/>
              <a:buChar char="-"/>
            </a:pPr>
            <a:r>
              <a:rPr lang="en-NZ" sz="1200" b="0" i="0" kern="1200" dirty="0">
                <a:solidFill>
                  <a:schemeClr val="tx1"/>
                </a:solidFill>
                <a:effectLst/>
                <a:latin typeface="+mn-lt"/>
                <a:ea typeface="+mn-ea"/>
                <a:cs typeface="+mn-cs"/>
              </a:rPr>
              <a:t>Model Export is targeted at </a:t>
            </a:r>
            <a:r>
              <a:rPr lang="en-NZ" sz="1200" b="0" i="1" kern="1200" dirty="0">
                <a:solidFill>
                  <a:schemeClr val="tx1"/>
                </a:solidFill>
                <a:effectLst/>
                <a:latin typeface="+mn-lt"/>
                <a:ea typeface="+mn-ea"/>
                <a:cs typeface="+mn-cs"/>
              </a:rPr>
              <a:t>low-latency</a:t>
            </a:r>
            <a:r>
              <a:rPr lang="en-NZ" sz="1200" b="0" i="0" kern="1200" dirty="0">
                <a:solidFill>
                  <a:schemeClr val="tx1"/>
                </a:solidFill>
                <a:effectLst/>
                <a:latin typeface="+mn-lt"/>
                <a:ea typeface="+mn-ea"/>
                <a:cs typeface="+mn-cs"/>
              </a:rPr>
              <a:t>, </a:t>
            </a:r>
            <a:r>
              <a:rPr lang="en-NZ" sz="1200" b="0" i="1" kern="1200" dirty="0">
                <a:solidFill>
                  <a:schemeClr val="tx1"/>
                </a:solidFill>
                <a:effectLst/>
                <a:latin typeface="+mn-lt"/>
                <a:ea typeface="+mn-ea"/>
                <a:cs typeface="+mn-cs"/>
              </a:rPr>
              <a:t>lightweight</a:t>
            </a:r>
            <a:r>
              <a:rPr lang="en-NZ" sz="1200" b="0" i="0" kern="1200" dirty="0">
                <a:solidFill>
                  <a:schemeClr val="tx1"/>
                </a:solidFill>
                <a:effectLst/>
                <a:latin typeface="+mn-lt"/>
                <a:ea typeface="+mn-ea"/>
                <a:cs typeface="+mn-cs"/>
              </a:rPr>
              <a:t> ML-powered applications</a:t>
            </a:r>
          </a:p>
          <a:p>
            <a:pPr marL="171450" indent="-171450">
              <a:buFontTx/>
              <a:buChar char="-"/>
            </a:pPr>
            <a:r>
              <a:rPr lang="en-NZ" sz="1200" b="0" i="0" kern="1200" dirty="0">
                <a:solidFill>
                  <a:schemeClr val="tx1"/>
                </a:solidFill>
                <a:effectLst/>
                <a:latin typeface="+mn-lt"/>
                <a:ea typeface="+mn-ea"/>
                <a:cs typeface="+mn-cs"/>
              </a:rPr>
              <a:t>However, Databricks ML Model Export is depreciated in Databricks Runtime 5.3 and 5.3 ML and will be removed in 6.0, so we will focus on </a:t>
            </a:r>
            <a:r>
              <a:rPr lang="en-NZ" sz="1200" b="0" i="0" kern="1200" dirty="0" err="1">
                <a:solidFill>
                  <a:schemeClr val="tx1"/>
                </a:solidFill>
                <a:effectLst/>
                <a:latin typeface="+mn-lt"/>
                <a:ea typeface="+mn-ea"/>
                <a:cs typeface="+mn-cs"/>
              </a:rPr>
              <a:t>Mleap</a:t>
            </a:r>
            <a:r>
              <a:rPr lang="en-NZ" sz="1200" b="0" i="0" kern="1200" dirty="0">
                <a:solidFill>
                  <a:schemeClr val="tx1"/>
                </a:solidFill>
                <a:effectLst/>
                <a:latin typeface="+mn-lt"/>
                <a:ea typeface="+mn-ea"/>
                <a:cs typeface="+mn-cs"/>
              </a:rPr>
              <a:t> instead</a:t>
            </a:r>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18</a:t>
            </a:fld>
            <a:endParaRPr lang="en-NZ"/>
          </a:p>
        </p:txBody>
      </p:sp>
    </p:spTree>
    <p:extLst>
      <p:ext uri="{BB962C8B-B14F-4D97-AF65-F5344CB8AC3E}">
        <p14:creationId xmlns:p14="http://schemas.microsoft.com/office/powerpoint/2010/main" val="3292855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a:t>1.0 was released at the start of the month!</a:t>
            </a:r>
          </a:p>
          <a:p>
            <a:pPr marL="171450" indent="-171450">
              <a:buFontTx/>
              <a:buChar char="-"/>
            </a:pPr>
            <a:endParaRPr lang="en-NZ" dirty="0"/>
          </a:p>
          <a:p>
            <a:pPr marL="171450" indent="-171450">
              <a:buFontTx/>
              <a:buChar char="-"/>
            </a:pPr>
            <a:r>
              <a:rPr lang="en-NZ" dirty="0"/>
              <a:t>We can track experiments to record and compare parameters and results.</a:t>
            </a:r>
          </a:p>
          <a:p>
            <a:pPr marL="171450" indent="-171450">
              <a:buFontTx/>
              <a:buChar char="-"/>
            </a:pPr>
            <a:r>
              <a:rPr lang="en-NZ" dirty="0"/>
              <a:t>We can manage and deploy our models from a variety of ML libraries to different model serving platforms.</a:t>
            </a:r>
          </a:p>
          <a:p>
            <a:pPr marL="171450" indent="-171450">
              <a:buFontTx/>
              <a:buChar char="-"/>
            </a:pPr>
            <a:r>
              <a:rPr lang="en-NZ" dirty="0"/>
              <a:t>We can then package our ML code in a way that’s reusable and </a:t>
            </a:r>
            <a:r>
              <a:rPr lang="en-NZ" dirty="0" err="1"/>
              <a:t>reproducable</a:t>
            </a:r>
            <a:r>
              <a:rPr lang="en-NZ" dirty="0"/>
              <a:t>. This is great for when we want to share our code and models amongst data scientists or transfer to production.</a:t>
            </a:r>
          </a:p>
          <a:p>
            <a:pPr marL="171450" indent="-171450">
              <a:buFontTx/>
              <a:buChar char="-"/>
            </a:pPr>
            <a:r>
              <a:rPr lang="en-NZ" dirty="0"/>
              <a:t>Databricks provides a fully hosted and managed version of </a:t>
            </a:r>
            <a:r>
              <a:rPr lang="en-NZ" dirty="0" err="1"/>
              <a:t>Mlflow</a:t>
            </a:r>
            <a:r>
              <a:rPr lang="en-NZ" dirty="0"/>
              <a:t> that’s integrated with a bunch of cool features such as enterprise security, high availability, running experiments etc.</a:t>
            </a:r>
          </a:p>
          <a:p>
            <a:pPr marL="171450" indent="-171450">
              <a:buFontTx/>
              <a:buChar char="-"/>
            </a:pPr>
            <a:r>
              <a:rPr lang="en-NZ" dirty="0"/>
              <a:t>You can run </a:t>
            </a:r>
            <a:r>
              <a:rPr lang="en-NZ" dirty="0" err="1"/>
              <a:t>MLFlow</a:t>
            </a:r>
            <a:r>
              <a:rPr lang="en-NZ" dirty="0"/>
              <a:t> on the command line (available as a pip package), view results using the UI (available as another pip package) and save models all via the command line, but we can do this in Databricks automatically.</a:t>
            </a:r>
          </a:p>
        </p:txBody>
      </p:sp>
      <p:sp>
        <p:nvSpPr>
          <p:cNvPr id="4" name="Slide Number Placeholder 3"/>
          <p:cNvSpPr>
            <a:spLocks noGrp="1"/>
          </p:cNvSpPr>
          <p:nvPr>
            <p:ph type="sldNum" sz="quarter" idx="5"/>
          </p:nvPr>
        </p:nvSpPr>
        <p:spPr/>
        <p:txBody>
          <a:bodyPr/>
          <a:lstStyle/>
          <a:p>
            <a:fld id="{647F8AD0-8F2B-4709-A536-CC6CD1F1AE5B}" type="slidenum">
              <a:rPr lang="en-NZ" smtClean="0"/>
              <a:t>19</a:t>
            </a:fld>
            <a:endParaRPr lang="en-NZ"/>
          </a:p>
        </p:txBody>
      </p:sp>
    </p:spTree>
    <p:extLst>
      <p:ext uri="{BB962C8B-B14F-4D97-AF65-F5344CB8AC3E}">
        <p14:creationId xmlns:p14="http://schemas.microsoft.com/office/powerpoint/2010/main" val="2106097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now use the cluster we’ve created earlier to perform some basic machine learning, and export our model to </a:t>
            </a:r>
            <a:r>
              <a:rPr lang="en-NZ" dirty="0" err="1"/>
              <a:t>MLFlow</a:t>
            </a:r>
            <a:r>
              <a:rPr lang="en-NZ" dirty="0"/>
              <a:t>.</a:t>
            </a:r>
          </a:p>
          <a:p>
            <a:endParaRPr lang="en-NZ" dirty="0"/>
          </a:p>
          <a:p>
            <a:r>
              <a:rPr lang="en-NZ" dirty="0"/>
              <a:t>First we’ll look at </a:t>
            </a:r>
            <a:r>
              <a:rPr lang="en-NZ" dirty="0" err="1"/>
              <a:t>Mleap</a:t>
            </a:r>
            <a:r>
              <a:rPr lang="en-NZ" dirty="0"/>
              <a:t> to create our ML models, </a:t>
            </a:r>
            <a:r>
              <a:rPr lang="en-NZ" dirty="0" err="1"/>
              <a:t>perist</a:t>
            </a:r>
            <a:r>
              <a:rPr lang="en-NZ" dirty="0"/>
              <a:t> them to Blob Storage and then apply our model on a new set of data.</a:t>
            </a:r>
          </a:p>
          <a:p>
            <a:r>
              <a:rPr lang="en-NZ" dirty="0"/>
              <a:t>Then we’ll take a look a </a:t>
            </a:r>
            <a:r>
              <a:rPr lang="en-NZ" dirty="0" err="1"/>
              <a:t>MLFlow</a:t>
            </a:r>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20</a:t>
            </a:fld>
            <a:endParaRPr lang="en-NZ"/>
          </a:p>
        </p:txBody>
      </p:sp>
    </p:spTree>
    <p:extLst>
      <p:ext uri="{BB962C8B-B14F-4D97-AF65-F5344CB8AC3E}">
        <p14:creationId xmlns:p14="http://schemas.microsoft.com/office/powerpoint/2010/main" val="1705734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In case you haven’t figured it out or you’re looking at me thinking ‘that’s not what a kiwi sounds like”, you’re right!</a:t>
            </a:r>
          </a:p>
          <a:p>
            <a:r>
              <a:rPr lang="en-NZ" dirty="0"/>
              <a:t>I’ve lived in NZ now for 8 year (approaching 9). I spent two years living in Christchurch,  played some rugby, survived some earthquakes before moving up to Auckland to study</a:t>
            </a:r>
          </a:p>
          <a:p>
            <a:r>
              <a:rPr lang="en-NZ" dirty="0"/>
              <a:t>Thought I’d do better with volcanos then earthquakes.</a:t>
            </a:r>
          </a:p>
          <a:p>
            <a:r>
              <a:rPr lang="en-NZ" dirty="0"/>
              <a:t>I’ve done quite a few things during my studies, I’ve been a student </a:t>
            </a:r>
            <a:r>
              <a:rPr lang="en-NZ" dirty="0" err="1"/>
              <a:t>politican</a:t>
            </a:r>
            <a:r>
              <a:rPr lang="en-NZ" dirty="0"/>
              <a:t> fighting the man ;), I’ve interned at Microsoft in New Zealand doing a bit of marketing for the technical evangelist team as it was called back then</a:t>
            </a:r>
          </a:p>
          <a:p>
            <a:r>
              <a:rPr lang="en-NZ" dirty="0"/>
              <a:t>That inspired me to change from business to Software Engineering, where I’ve worked as an intern for a health company and now I work for a bank!</a:t>
            </a:r>
          </a:p>
          <a:p>
            <a:r>
              <a:rPr lang="en-NZ" dirty="0"/>
              <a:t>While at the bank, I’ve been lucky to rotate between working with the Big Data engineering team, then spending a bit of time with the Data Science team helping them to understand how to use Apache Spark and Databricks and now I’m working in our Payments division doing some awesome things in the cloud. So it’s fair to say I’ve been around a bit.</a:t>
            </a:r>
          </a:p>
        </p:txBody>
      </p:sp>
      <p:sp>
        <p:nvSpPr>
          <p:cNvPr id="4" name="Slide Number Placeholder 3"/>
          <p:cNvSpPr>
            <a:spLocks noGrp="1"/>
          </p:cNvSpPr>
          <p:nvPr>
            <p:ph type="sldNum" sz="quarter" idx="5"/>
          </p:nvPr>
        </p:nvSpPr>
        <p:spPr/>
        <p:txBody>
          <a:bodyPr/>
          <a:lstStyle/>
          <a:p>
            <a:fld id="{647F8AD0-8F2B-4709-A536-CC6CD1F1AE5B}" type="slidenum">
              <a:rPr lang="en-NZ" smtClean="0"/>
              <a:t>2</a:t>
            </a:fld>
            <a:endParaRPr lang="en-NZ"/>
          </a:p>
        </p:txBody>
      </p:sp>
    </p:spTree>
    <p:extLst>
      <p:ext uri="{BB962C8B-B14F-4D97-AF65-F5344CB8AC3E}">
        <p14:creationId xmlns:p14="http://schemas.microsoft.com/office/powerpoint/2010/main" val="2578398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21</a:t>
            </a:fld>
            <a:endParaRPr lang="en-NZ"/>
          </a:p>
        </p:txBody>
      </p:sp>
    </p:spTree>
    <p:extLst>
      <p:ext uri="{BB962C8B-B14F-4D97-AF65-F5344CB8AC3E}">
        <p14:creationId xmlns:p14="http://schemas.microsoft.com/office/powerpoint/2010/main" val="236974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NZ" dirty="0"/>
              <a:t>Databricks supports visualizations out of the box!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NZ" dirty="0"/>
              <a:t>We implement visualisations in Databricks by using the display() functions. This also works for image data types and machine learning visualizations.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NZ" dirty="0"/>
              <a:t>In Python, Scala and R notebooks, we can use the </a:t>
            </a:r>
            <a:r>
              <a:rPr lang="en-NZ" dirty="0" err="1"/>
              <a:t>displayHTML</a:t>
            </a:r>
            <a:r>
              <a:rPr lang="en-NZ" dirty="0"/>
              <a:t> function to pass in HTML, CSS and JavaScript code. Anyone here use D3? Well this is one way that you can use that library within Databricks.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NZ" dirty="0"/>
              <a:t>Can connect your clusters to other visualization tools (Power BI, Tableau)</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NZ" dirty="0"/>
              <a:t>Another way is to export your data to a Data Source, then connect your visualization tool to that Data Source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NZ"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22</a:t>
            </a:fld>
            <a:endParaRPr lang="en-NZ"/>
          </a:p>
        </p:txBody>
      </p:sp>
    </p:spTree>
    <p:extLst>
      <p:ext uri="{BB962C8B-B14F-4D97-AF65-F5344CB8AC3E}">
        <p14:creationId xmlns:p14="http://schemas.microsoft.com/office/powerpoint/2010/main" val="57451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a:t>Creating our visualizations in Databricks</a:t>
            </a:r>
          </a:p>
          <a:p>
            <a:pPr marL="171450" indent="-171450">
              <a:buFontTx/>
              <a:buChar char="-"/>
            </a:pPr>
            <a:r>
              <a:rPr lang="en-NZ" dirty="0"/>
              <a:t>Connecting our cluster to Power BI</a:t>
            </a:r>
          </a:p>
          <a:p>
            <a:pPr marL="171450" indent="-171450">
              <a:buFontTx/>
              <a:buChar char="-"/>
            </a:pPr>
            <a:r>
              <a:rPr lang="en-NZ" dirty="0"/>
              <a:t>Creating visualizations in Power BI</a:t>
            </a:r>
          </a:p>
        </p:txBody>
      </p:sp>
      <p:sp>
        <p:nvSpPr>
          <p:cNvPr id="4" name="Slide Number Placeholder 3"/>
          <p:cNvSpPr>
            <a:spLocks noGrp="1"/>
          </p:cNvSpPr>
          <p:nvPr>
            <p:ph type="sldNum" sz="quarter" idx="5"/>
          </p:nvPr>
        </p:nvSpPr>
        <p:spPr/>
        <p:txBody>
          <a:bodyPr/>
          <a:lstStyle/>
          <a:p>
            <a:fld id="{647F8AD0-8F2B-4709-A536-CC6CD1F1AE5B}" type="slidenum">
              <a:rPr lang="en-NZ" smtClean="0"/>
              <a:t>23</a:t>
            </a:fld>
            <a:endParaRPr lang="en-NZ"/>
          </a:p>
        </p:txBody>
      </p:sp>
    </p:spTree>
    <p:extLst>
      <p:ext uri="{BB962C8B-B14F-4D97-AF65-F5344CB8AC3E}">
        <p14:creationId xmlns:p14="http://schemas.microsoft.com/office/powerpoint/2010/main" val="4006664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24</a:t>
            </a:fld>
            <a:endParaRPr lang="en-NZ"/>
          </a:p>
        </p:txBody>
      </p:sp>
    </p:spTree>
    <p:extLst>
      <p:ext uri="{BB962C8B-B14F-4D97-AF65-F5344CB8AC3E}">
        <p14:creationId xmlns:p14="http://schemas.microsoft.com/office/powerpoint/2010/main" val="1918757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NZ" dirty="0"/>
              <a:t>Please remember that Databricks and Spark is only a part of your pipeline. Use it in combination with other tools in your Data Arsenal.</a:t>
            </a:r>
          </a:p>
          <a:p>
            <a:pPr marL="685800" lvl="1" indent="-228600">
              <a:buAutoNum type="arabicPeriod"/>
            </a:pPr>
            <a:r>
              <a:rPr lang="en-NZ" dirty="0"/>
              <a:t>If you’ve watched my demos and thought ‘that’s cool, but it would be better to do this” Great! That’s what it should be like in the real world</a:t>
            </a:r>
          </a:p>
          <a:p>
            <a:pPr marL="228600" indent="-228600">
              <a:buAutoNum type="arabicPeriod"/>
            </a:pPr>
            <a:r>
              <a:rPr lang="en-NZ" dirty="0"/>
              <a:t>Databricks is a fast evolving product! It’s still not a complete product and some features that you may need in your production environments may not be available to you yet</a:t>
            </a:r>
          </a:p>
          <a:p>
            <a:pPr marL="685800" lvl="1" indent="-228600">
              <a:buAutoNum type="arabicPeriod"/>
            </a:pPr>
            <a:r>
              <a:rPr lang="en-NZ" dirty="0"/>
              <a:t>First example, I was doing a demo on how we were using Databricks internally the day that they changed the UI. I hadn’t checked before the demo so it was mostly me struggling to find where things were!</a:t>
            </a:r>
          </a:p>
          <a:p>
            <a:pPr marL="685800" lvl="1" indent="-228600">
              <a:buAutoNum type="arabicPeriod"/>
            </a:pPr>
            <a:r>
              <a:rPr lang="en-NZ" dirty="0"/>
              <a:t>On a more serious point though, When we first used Databricks, our security team wasn’t happy with the lack of logging available to them (finding out what users were querying, which datasets they were performing computations against etc). This has changed now, but from first hand experience make sure that it </a:t>
            </a:r>
            <a:r>
              <a:rPr lang="en-NZ" dirty="0" err="1"/>
              <a:t>fufils</a:t>
            </a:r>
            <a:r>
              <a:rPr lang="en-NZ" dirty="0"/>
              <a:t> all your criteria before investing in it.</a:t>
            </a:r>
          </a:p>
          <a:p>
            <a:pPr marL="228600" indent="-228600">
              <a:buAutoNum type="arabicPeriod"/>
            </a:pPr>
            <a:r>
              <a:rPr lang="en-NZ" dirty="0"/>
              <a:t>Make sure you know where your data is being stored, how it’s being stored and how your users are using the data that’s going through your data pipeline. It’s an obvious point (or at least it should be) but ensure that your data is of high quality and is being used for the correct purpose. Data is used a bit as a buzzword these days, but how we use it has a real impact on our customers livelihoods.</a:t>
            </a:r>
          </a:p>
          <a:p>
            <a:pPr marL="228600" indent="-228600">
              <a:buAutoNum type="arabicPeriod"/>
            </a:pPr>
            <a:r>
              <a:rPr lang="en-NZ" dirty="0"/>
              <a:t>Finally, this is a point that has been raised at every AI/ML/Big Data talk I’ve been to so I’ll repeat it here. If you’re doing Machine Learning and AI, or planning to, please don’t be evil. Use Machine Learning as a competitive advantage, but make sure that you practice ML in an ethical manner</a:t>
            </a:r>
          </a:p>
        </p:txBody>
      </p:sp>
      <p:sp>
        <p:nvSpPr>
          <p:cNvPr id="4" name="Slide Number Placeholder 3"/>
          <p:cNvSpPr>
            <a:spLocks noGrp="1"/>
          </p:cNvSpPr>
          <p:nvPr>
            <p:ph type="sldNum" sz="quarter" idx="5"/>
          </p:nvPr>
        </p:nvSpPr>
        <p:spPr/>
        <p:txBody>
          <a:bodyPr/>
          <a:lstStyle/>
          <a:p>
            <a:fld id="{647F8AD0-8F2B-4709-A536-CC6CD1F1AE5B}" type="slidenum">
              <a:rPr lang="en-NZ" smtClean="0"/>
              <a:t>25</a:t>
            </a:fld>
            <a:endParaRPr lang="en-NZ"/>
          </a:p>
        </p:txBody>
      </p:sp>
    </p:spTree>
    <p:extLst>
      <p:ext uri="{BB962C8B-B14F-4D97-AF65-F5344CB8AC3E}">
        <p14:creationId xmlns:p14="http://schemas.microsoft.com/office/powerpoint/2010/main" val="257581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a:t>The documentation has lots of information on Databricks the product itself!</a:t>
            </a:r>
          </a:p>
          <a:p>
            <a:pPr marL="171450" indent="-171450">
              <a:buFontTx/>
              <a:buChar char="-"/>
            </a:pPr>
            <a:r>
              <a:rPr lang="en-NZ" dirty="0"/>
              <a:t>The best guide for programming in Spark is the programming guide.</a:t>
            </a:r>
          </a:p>
          <a:p>
            <a:pPr marL="171450" indent="-171450">
              <a:buFontTx/>
              <a:buChar char="-"/>
            </a:pPr>
            <a:r>
              <a:rPr lang="en-NZ" dirty="0"/>
              <a:t>Microsoft Learn have some fantastic modules on Azure Databricks that you should check out.</a:t>
            </a:r>
          </a:p>
          <a:p>
            <a:pPr marL="171450" indent="-171450">
              <a:buFontTx/>
              <a:buChar char="-"/>
            </a:pPr>
            <a:r>
              <a:rPr lang="en-NZ" dirty="0"/>
              <a:t>If you want to learn more about Apache Spark in general, I’d definitely recommend getting your hands on the Definitive Guide book (It’s written by the founders of Spark so they might know a thing or too)</a:t>
            </a:r>
          </a:p>
          <a:p>
            <a:pPr marL="171450" indent="-171450">
              <a:buFontTx/>
              <a:buChar char="-"/>
            </a:pPr>
            <a:r>
              <a:rPr lang="en-NZ" dirty="0"/>
              <a:t>Check out the Spark + AI summit sessions too! Some great sessions that can go real deep technically!</a:t>
            </a:r>
          </a:p>
        </p:txBody>
      </p:sp>
      <p:sp>
        <p:nvSpPr>
          <p:cNvPr id="4" name="Slide Number Placeholder 3"/>
          <p:cNvSpPr>
            <a:spLocks noGrp="1"/>
          </p:cNvSpPr>
          <p:nvPr>
            <p:ph type="sldNum" sz="quarter" idx="5"/>
          </p:nvPr>
        </p:nvSpPr>
        <p:spPr/>
        <p:txBody>
          <a:bodyPr/>
          <a:lstStyle/>
          <a:p>
            <a:fld id="{647F8AD0-8F2B-4709-A536-CC6CD1F1AE5B}" type="slidenum">
              <a:rPr lang="en-NZ" smtClean="0"/>
              <a:t>26</a:t>
            </a:fld>
            <a:endParaRPr lang="en-NZ"/>
          </a:p>
        </p:txBody>
      </p:sp>
    </p:spTree>
    <p:extLst>
      <p:ext uri="{BB962C8B-B14F-4D97-AF65-F5344CB8AC3E}">
        <p14:creationId xmlns:p14="http://schemas.microsoft.com/office/powerpoint/2010/main" val="2396895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Thanks to our Sponsors for making </a:t>
            </a:r>
            <a:r>
              <a:rPr lang="en-NZ" dirty="0" err="1"/>
              <a:t>DataGrillen</a:t>
            </a:r>
            <a:r>
              <a:rPr lang="en-NZ" dirty="0"/>
              <a:t> happen!</a:t>
            </a:r>
          </a:p>
        </p:txBody>
      </p:sp>
      <p:sp>
        <p:nvSpPr>
          <p:cNvPr id="4" name="Slide Number Placeholder 3"/>
          <p:cNvSpPr>
            <a:spLocks noGrp="1"/>
          </p:cNvSpPr>
          <p:nvPr>
            <p:ph type="sldNum" sz="quarter" idx="5"/>
          </p:nvPr>
        </p:nvSpPr>
        <p:spPr/>
        <p:txBody>
          <a:bodyPr/>
          <a:lstStyle/>
          <a:p>
            <a:fld id="{647F8AD0-8F2B-4709-A536-CC6CD1F1AE5B}" type="slidenum">
              <a:rPr lang="en-NZ" smtClean="0"/>
              <a:t>27</a:t>
            </a:fld>
            <a:endParaRPr lang="en-NZ"/>
          </a:p>
        </p:txBody>
      </p:sp>
    </p:spTree>
    <p:extLst>
      <p:ext uri="{BB962C8B-B14F-4D97-AF65-F5344CB8AC3E}">
        <p14:creationId xmlns:p14="http://schemas.microsoft.com/office/powerpoint/2010/main" val="2809100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Got feedback for me? This is my first time so I’d love to hear your thoughts on how you think the session went? </a:t>
            </a:r>
          </a:p>
        </p:txBody>
      </p:sp>
      <p:sp>
        <p:nvSpPr>
          <p:cNvPr id="4" name="Slide Number Placeholder 3"/>
          <p:cNvSpPr>
            <a:spLocks noGrp="1"/>
          </p:cNvSpPr>
          <p:nvPr>
            <p:ph type="sldNum" sz="quarter" idx="5"/>
          </p:nvPr>
        </p:nvSpPr>
        <p:spPr/>
        <p:txBody>
          <a:bodyPr/>
          <a:lstStyle/>
          <a:p>
            <a:fld id="{647F8AD0-8F2B-4709-A536-CC6CD1F1AE5B}" type="slidenum">
              <a:rPr lang="en-NZ" smtClean="0"/>
              <a:t>28</a:t>
            </a:fld>
            <a:endParaRPr lang="en-NZ"/>
          </a:p>
        </p:txBody>
      </p:sp>
    </p:spTree>
    <p:extLst>
      <p:ext uri="{BB962C8B-B14F-4D97-AF65-F5344CB8AC3E}">
        <p14:creationId xmlns:p14="http://schemas.microsoft.com/office/powerpoint/2010/main" val="4229968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a:t>Thanks for listening to me, I hope you got something out of it</a:t>
            </a:r>
          </a:p>
          <a:p>
            <a:pPr marL="171450" indent="-171450">
              <a:buFontTx/>
              <a:buChar char="-"/>
            </a:pPr>
            <a:r>
              <a:rPr lang="en-NZ" dirty="0"/>
              <a:t>I have twitter but I don’t like it, so hit me up on LinkedIn, come and get a beer with me later at the </a:t>
            </a:r>
            <a:r>
              <a:rPr lang="en-NZ" dirty="0" err="1"/>
              <a:t>Grillen</a:t>
            </a:r>
            <a:r>
              <a:rPr lang="en-NZ" dirty="0"/>
              <a:t>.</a:t>
            </a:r>
          </a:p>
          <a:p>
            <a:pPr marL="171450" indent="-171450">
              <a:buFontTx/>
              <a:buChar char="-"/>
            </a:pPr>
            <a:r>
              <a:rPr lang="en-NZ" dirty="0"/>
              <a:t>But before we go for lunch, any questions?</a:t>
            </a:r>
          </a:p>
        </p:txBody>
      </p:sp>
      <p:sp>
        <p:nvSpPr>
          <p:cNvPr id="4" name="Slide Number Placeholder 3"/>
          <p:cNvSpPr>
            <a:spLocks noGrp="1"/>
          </p:cNvSpPr>
          <p:nvPr>
            <p:ph type="sldNum" sz="quarter" idx="5"/>
          </p:nvPr>
        </p:nvSpPr>
        <p:spPr/>
        <p:txBody>
          <a:bodyPr/>
          <a:lstStyle/>
          <a:p>
            <a:fld id="{647F8AD0-8F2B-4709-A536-CC6CD1F1AE5B}" type="slidenum">
              <a:rPr lang="en-NZ" smtClean="0"/>
              <a:t>30</a:t>
            </a:fld>
            <a:endParaRPr lang="en-NZ"/>
          </a:p>
        </p:txBody>
      </p:sp>
    </p:spTree>
    <p:extLst>
      <p:ext uri="{BB962C8B-B14F-4D97-AF65-F5344CB8AC3E}">
        <p14:creationId xmlns:p14="http://schemas.microsoft.com/office/powerpoint/2010/main" val="467017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 I’ll just go over briefly what Apache Spark is and how that ties in with Databricks</a:t>
            </a:r>
          </a:p>
          <a:p>
            <a:r>
              <a:rPr lang="en-NZ" dirty="0"/>
              <a:t>- Setting up Databricks and getting your data into it.</a:t>
            </a:r>
          </a:p>
          <a:p>
            <a:r>
              <a:rPr lang="en-NZ" dirty="0"/>
              <a:t>- Working with our data in Databricks, What types of data we can use and what Data Sources we can use with Databricks</a:t>
            </a:r>
          </a:p>
          <a:p>
            <a:r>
              <a:rPr lang="en-NZ" dirty="0"/>
              <a:t>- Using Databricks for Advanced Analytics, finding out how to set up a Databricks ML cluster and how we can use Spark </a:t>
            </a:r>
            <a:r>
              <a:rPr lang="en-NZ" dirty="0" err="1"/>
              <a:t>Mllib</a:t>
            </a:r>
            <a:r>
              <a:rPr lang="en-NZ" dirty="0"/>
              <a:t>, </a:t>
            </a:r>
            <a:r>
              <a:rPr lang="en-NZ" dirty="0" err="1"/>
              <a:t>Mleap</a:t>
            </a:r>
            <a:r>
              <a:rPr lang="en-NZ" dirty="0"/>
              <a:t> and </a:t>
            </a:r>
            <a:r>
              <a:rPr lang="en-NZ" dirty="0" err="1"/>
              <a:t>Mlflow</a:t>
            </a:r>
            <a:r>
              <a:rPr lang="en-NZ" dirty="0"/>
              <a:t> for our Machine Learning Pipeline</a:t>
            </a:r>
          </a:p>
          <a:p>
            <a:r>
              <a:rPr lang="en-NZ" dirty="0"/>
              <a:t>- Using and presenting your data within Azure Databricks and how we can connect our Databricks clusters to external tools like Power BI</a:t>
            </a:r>
          </a:p>
          <a:p>
            <a:r>
              <a:rPr lang="en-NZ" dirty="0"/>
              <a:t>- Q&amp;A</a:t>
            </a:r>
          </a:p>
          <a:p>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3</a:t>
            </a:fld>
            <a:endParaRPr lang="en-NZ"/>
          </a:p>
        </p:txBody>
      </p:sp>
    </p:spTree>
    <p:extLst>
      <p:ext uri="{BB962C8B-B14F-4D97-AF65-F5344CB8AC3E}">
        <p14:creationId xmlns:p14="http://schemas.microsoft.com/office/powerpoint/2010/main" val="404471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4</a:t>
            </a:fld>
            <a:endParaRPr lang="en-NZ"/>
          </a:p>
        </p:txBody>
      </p:sp>
    </p:spTree>
    <p:extLst>
      <p:ext uri="{BB962C8B-B14F-4D97-AF65-F5344CB8AC3E}">
        <p14:creationId xmlns:p14="http://schemas.microsoft.com/office/powerpoint/2010/main" val="3149055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As you can see, Spark supports a wide variety of different languages, (R, SQL, Python, Scala and Java). I’ve even heard that there’s support for C# coming?!</a:t>
            </a:r>
          </a:p>
          <a:p>
            <a:r>
              <a:rPr lang="en-NZ" dirty="0"/>
              <a:t>Spark has the ability to run anywhere from our laptops to a cluster of several thousand servers</a:t>
            </a:r>
          </a:p>
          <a:p>
            <a:r>
              <a:rPr lang="en-NZ" dirty="0"/>
              <a:t>When we say Spark is unified, it provides a consistent set of APIs that allow us to perform a wide variety of analytics tasks</a:t>
            </a:r>
          </a:p>
          <a:p>
            <a:r>
              <a:rPr lang="en-NZ" dirty="0"/>
              <a:t>The Spark Engine allows us to combine these tasks while providing high performance</a:t>
            </a:r>
          </a:p>
          <a:p>
            <a:r>
              <a:rPr lang="en-NZ" dirty="0"/>
              <a:t>Spark can handle loading data from storage systems and performing computations on it, but it’s not a storage system within itself.</a:t>
            </a:r>
          </a:p>
          <a:p>
            <a:r>
              <a:rPr lang="en-NZ" dirty="0"/>
              <a:t>You can use Spark with other storage options such as Azure Blob Storage or S3, Hadoop, Cassandra, Kafka etc.</a:t>
            </a:r>
          </a:p>
          <a:p>
            <a:r>
              <a:rPr lang="en-NZ" dirty="0"/>
              <a:t>Spark focuses on performing computations on the data, and the API allows us to write largely similar applications so we our applications don’t need to worry about the data is stored.</a:t>
            </a:r>
          </a:p>
          <a:p>
            <a:r>
              <a:rPr lang="en-NZ" dirty="0"/>
              <a:t>Spark ships standard libraries with the engine and it can support a wide range external libraries </a:t>
            </a:r>
          </a:p>
        </p:txBody>
      </p:sp>
      <p:sp>
        <p:nvSpPr>
          <p:cNvPr id="4" name="Slide Number Placeholder 3"/>
          <p:cNvSpPr>
            <a:spLocks noGrp="1"/>
          </p:cNvSpPr>
          <p:nvPr>
            <p:ph type="sldNum" sz="quarter" idx="5"/>
          </p:nvPr>
        </p:nvSpPr>
        <p:spPr/>
        <p:txBody>
          <a:bodyPr/>
          <a:lstStyle/>
          <a:p>
            <a:fld id="{647F8AD0-8F2B-4709-A536-CC6CD1F1AE5B}" type="slidenum">
              <a:rPr lang="en-NZ" smtClean="0"/>
              <a:t>5</a:t>
            </a:fld>
            <a:endParaRPr lang="en-NZ"/>
          </a:p>
        </p:txBody>
      </p:sp>
    </p:spTree>
    <p:extLst>
      <p:ext uri="{BB962C8B-B14F-4D97-AF65-F5344CB8AC3E}">
        <p14:creationId xmlns:p14="http://schemas.microsoft.com/office/powerpoint/2010/main" val="2163828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where does Azure Databricks come in? Essentially, Azure Databricks is a Apache Spark platform optimized for Azure.</a:t>
            </a:r>
          </a:p>
          <a:p>
            <a:r>
              <a:rPr lang="en-NZ" dirty="0"/>
              <a:t>It allows us to combine different users and stakeholders in one place, enabling Data Science and Analyst teams to be more agile and put themselves on the path for DevOps. This is a bit of a marketing title, but in my opinion this actually paves the way for agile Data Science.</a:t>
            </a:r>
          </a:p>
          <a:p>
            <a:r>
              <a:rPr lang="en-NZ" dirty="0"/>
              <a:t>Traditionally, Data Scientists would sit in their own team asking the Data Engineers for access to data, </a:t>
            </a:r>
          </a:p>
          <a:p>
            <a:r>
              <a:rPr lang="en-NZ" dirty="0"/>
              <a:t>Data Engineers for whatever reason, would say no and you’d have this ‘political blocker’ that would impact the business cases that we are trying to solve and our customers.</a:t>
            </a:r>
          </a:p>
          <a:p>
            <a:pPr marL="171450" indent="-171450">
              <a:buFontTx/>
              <a:buChar char="-"/>
            </a:pPr>
            <a:r>
              <a:rPr lang="en-NZ" dirty="0"/>
              <a:t>Azure Databricks also provides us with a secure environment to run our Spark clusters in the cloud. This includes:</a:t>
            </a:r>
          </a:p>
          <a:p>
            <a:r>
              <a:rPr lang="en-NZ" sz="1200" b="0" i="0" kern="1200" dirty="0">
                <a:solidFill>
                  <a:schemeClr val="tx1"/>
                </a:solidFill>
                <a:effectLst/>
                <a:latin typeface="+mn-lt"/>
                <a:ea typeface="+mn-ea"/>
                <a:cs typeface="+mn-cs"/>
              </a:rPr>
              <a:t>- Integration with Azure Active Directory enables you to run complete Azure-based solutions using Azure Databricks.</a:t>
            </a:r>
          </a:p>
          <a:p>
            <a:r>
              <a:rPr lang="en-NZ" sz="1200" b="0" i="0" kern="1200" dirty="0">
                <a:solidFill>
                  <a:schemeClr val="tx1"/>
                </a:solidFill>
                <a:effectLst/>
                <a:latin typeface="+mn-lt"/>
                <a:ea typeface="+mn-ea"/>
                <a:cs typeface="+mn-cs"/>
              </a:rPr>
              <a:t>- Azure Databricks roles-based access enables fine-grained user permissions for notebooks, clusters, jobs, and data.</a:t>
            </a:r>
          </a:p>
          <a:p>
            <a:r>
              <a:rPr lang="en-NZ" sz="1200" b="0" i="0" kern="1200" dirty="0">
                <a:solidFill>
                  <a:schemeClr val="tx1"/>
                </a:solidFill>
                <a:effectLst/>
                <a:latin typeface="+mn-lt"/>
                <a:ea typeface="+mn-ea"/>
                <a:cs typeface="+mn-cs"/>
              </a:rPr>
              <a:t>- Enterprise-grade SLAs</a:t>
            </a:r>
          </a:p>
          <a:p>
            <a:pPr marL="628650" lvl="1" indent="-171450">
              <a:buFontTx/>
              <a:buChar char="-"/>
            </a:pPr>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6</a:t>
            </a:fld>
            <a:endParaRPr lang="en-NZ"/>
          </a:p>
        </p:txBody>
      </p:sp>
    </p:spTree>
    <p:extLst>
      <p:ext uri="{BB962C8B-B14F-4D97-AF65-F5344CB8AC3E}">
        <p14:creationId xmlns:p14="http://schemas.microsoft.com/office/powerpoint/2010/main" val="2635811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It’s important to view Databricks as part of our pipeline and not the only component of it. Earlier I talked about Spark provides APIs to allow us to work with different kinds of data</a:t>
            </a:r>
          </a:p>
          <a:p>
            <a:r>
              <a:rPr lang="en-NZ" dirty="0"/>
              <a:t>Take the following example,  say we have a bunch of applications that provide raw data for us to work with. We use something like Kafka or Event Hubs to </a:t>
            </a:r>
            <a:r>
              <a:rPr lang="en-NZ" dirty="0" err="1"/>
              <a:t>injest</a:t>
            </a:r>
            <a:r>
              <a:rPr lang="en-NZ" dirty="0"/>
              <a:t> our data and store it in Blob Storage for long term persistence. We can then use Azure Databricks to read that data and work with it in a variety of ways. Later I’ll talk about what types of Machine Learning libraries are available to us but we can use Databricks to prep and train our models. We can then store the results of our data in a variety of different data stores and then use visualization tools such as Power BI or </a:t>
            </a:r>
            <a:r>
              <a:rPr lang="en-NZ" dirty="0" err="1"/>
              <a:t>Databricks’s</a:t>
            </a:r>
            <a:r>
              <a:rPr lang="en-NZ" dirty="0"/>
              <a:t> built-in visualization tools to provide relevant business users insights into our data.</a:t>
            </a:r>
          </a:p>
        </p:txBody>
      </p:sp>
      <p:sp>
        <p:nvSpPr>
          <p:cNvPr id="4" name="Slide Number Placeholder 3"/>
          <p:cNvSpPr>
            <a:spLocks noGrp="1"/>
          </p:cNvSpPr>
          <p:nvPr>
            <p:ph type="sldNum" sz="quarter" idx="5"/>
          </p:nvPr>
        </p:nvSpPr>
        <p:spPr/>
        <p:txBody>
          <a:bodyPr/>
          <a:lstStyle/>
          <a:p>
            <a:fld id="{647F8AD0-8F2B-4709-A536-CC6CD1F1AE5B}" type="slidenum">
              <a:rPr lang="en-NZ" smtClean="0"/>
              <a:t>7</a:t>
            </a:fld>
            <a:endParaRPr lang="en-NZ"/>
          </a:p>
        </p:txBody>
      </p:sp>
    </p:spTree>
    <p:extLst>
      <p:ext uri="{BB962C8B-B14F-4D97-AF65-F5344CB8AC3E}">
        <p14:creationId xmlns:p14="http://schemas.microsoft.com/office/powerpoint/2010/main" val="2918325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go through a demo! I’m going to show you how to set up a Databricks workspace in Azure, Create a cluster, create some folders, create and work with some notebooks,</a:t>
            </a:r>
          </a:p>
          <a:p>
            <a:r>
              <a:rPr lang="en-NZ" dirty="0"/>
              <a:t>Add some packages and show you the difference between Jobs and ad-hoc works</a:t>
            </a:r>
          </a:p>
          <a:p>
            <a:r>
              <a:rPr lang="en-NZ" dirty="0"/>
              <a:t>Set up a deployment in the portal</a:t>
            </a:r>
          </a:p>
          <a:p>
            <a:r>
              <a:rPr lang="en-NZ" dirty="0"/>
              <a:t>Set up a cluster</a:t>
            </a:r>
          </a:p>
          <a:p>
            <a:r>
              <a:rPr lang="en-NZ" dirty="0"/>
              <a:t>Setting up folders,</a:t>
            </a:r>
          </a:p>
          <a:p>
            <a:r>
              <a:rPr lang="en-NZ" dirty="0"/>
              <a:t>Create notebooks, jobs, packages.</a:t>
            </a:r>
          </a:p>
        </p:txBody>
      </p:sp>
      <p:sp>
        <p:nvSpPr>
          <p:cNvPr id="4" name="Slide Number Placeholder 3"/>
          <p:cNvSpPr>
            <a:spLocks noGrp="1"/>
          </p:cNvSpPr>
          <p:nvPr>
            <p:ph type="sldNum" sz="quarter" idx="5"/>
          </p:nvPr>
        </p:nvSpPr>
        <p:spPr/>
        <p:txBody>
          <a:bodyPr/>
          <a:lstStyle/>
          <a:p>
            <a:fld id="{647F8AD0-8F2B-4709-A536-CC6CD1F1AE5B}" type="slidenum">
              <a:rPr lang="en-NZ" smtClean="0"/>
              <a:t>8</a:t>
            </a:fld>
            <a:endParaRPr lang="en-NZ"/>
          </a:p>
        </p:txBody>
      </p:sp>
    </p:spTree>
    <p:extLst>
      <p:ext uri="{BB962C8B-B14F-4D97-AF65-F5344CB8AC3E}">
        <p14:creationId xmlns:p14="http://schemas.microsoft.com/office/powerpoint/2010/main" val="1989022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Avro Files</a:t>
            </a:r>
          </a:p>
          <a:p>
            <a:pPr marL="171450" indent="-171450">
              <a:buFontTx/>
              <a:buChar char="-"/>
            </a:pPr>
            <a:r>
              <a:rPr lang="en-NZ" dirty="0"/>
              <a:t>Ever used Event Hub Capture</a:t>
            </a:r>
          </a:p>
          <a:p>
            <a:pPr marL="171450" indent="-171450">
              <a:buFontTx/>
              <a:buChar char="-"/>
            </a:pPr>
            <a:r>
              <a:rPr lang="en-NZ" dirty="0"/>
              <a:t>A fast binary data form</a:t>
            </a:r>
          </a:p>
          <a:p>
            <a:pPr marL="171450" indent="-171450">
              <a:buFontTx/>
              <a:buChar char="-"/>
            </a:pPr>
            <a:r>
              <a:rPr lang="en-NZ" dirty="0"/>
              <a:t>Commonly used for streaming data queries</a:t>
            </a:r>
          </a:p>
          <a:p>
            <a:pPr marL="171450" indent="-171450">
              <a:buFontTx/>
              <a:buChar char="-"/>
            </a:pPr>
            <a:r>
              <a:rPr lang="en-NZ" dirty="0"/>
              <a:t>Can be used for structured streaming pipelines in Kafka</a:t>
            </a:r>
          </a:p>
          <a:p>
            <a:r>
              <a:rPr lang="en-NZ" dirty="0"/>
              <a:t>CSV Files</a:t>
            </a:r>
          </a:p>
          <a:p>
            <a:r>
              <a:rPr lang="en-NZ" dirty="0"/>
              <a:t>- Tried and true</a:t>
            </a:r>
          </a:p>
          <a:p>
            <a:r>
              <a:rPr lang="en-NZ" dirty="0"/>
              <a:t>JSON Files</a:t>
            </a:r>
          </a:p>
          <a:p>
            <a:r>
              <a:rPr lang="en-NZ" dirty="0"/>
              <a:t>- Beautiful ‘schema-less’ data</a:t>
            </a:r>
          </a:p>
          <a:p>
            <a:r>
              <a:rPr lang="en-NZ" dirty="0"/>
              <a:t>Image Files</a:t>
            </a:r>
          </a:p>
          <a:p>
            <a:r>
              <a:rPr lang="en-NZ" dirty="0"/>
              <a:t>- Work with images </a:t>
            </a:r>
          </a:p>
          <a:p>
            <a:r>
              <a:rPr lang="en-NZ" dirty="0"/>
              <a:t>Binary Files</a:t>
            </a:r>
          </a:p>
          <a:p>
            <a:r>
              <a:rPr lang="en-NZ" dirty="0"/>
              <a:t>- In Public Preview</a:t>
            </a:r>
          </a:p>
          <a:p>
            <a:r>
              <a:rPr lang="en-NZ" dirty="0"/>
              <a:t>Parquet Files</a:t>
            </a:r>
          </a:p>
          <a:p>
            <a:r>
              <a:rPr lang="en-NZ" dirty="0"/>
              <a:t>- Columnar file format that provides optimizations. Speed up queries and is quicker than CSV or JSON</a:t>
            </a:r>
          </a:p>
          <a:p>
            <a:r>
              <a:rPr lang="en-NZ" dirty="0"/>
              <a:t>Zip Files</a:t>
            </a:r>
          </a:p>
          <a:p>
            <a:endParaRPr lang="en-NZ" dirty="0"/>
          </a:p>
        </p:txBody>
      </p:sp>
      <p:sp>
        <p:nvSpPr>
          <p:cNvPr id="4" name="Slide Number Placeholder 3"/>
          <p:cNvSpPr>
            <a:spLocks noGrp="1"/>
          </p:cNvSpPr>
          <p:nvPr>
            <p:ph type="sldNum" sz="quarter" idx="5"/>
          </p:nvPr>
        </p:nvSpPr>
        <p:spPr/>
        <p:txBody>
          <a:bodyPr/>
          <a:lstStyle/>
          <a:p>
            <a:fld id="{647F8AD0-8F2B-4709-A536-CC6CD1F1AE5B}" type="slidenum">
              <a:rPr lang="en-NZ" smtClean="0"/>
              <a:t>10</a:t>
            </a:fld>
            <a:endParaRPr lang="en-NZ"/>
          </a:p>
        </p:txBody>
      </p:sp>
    </p:spTree>
    <p:extLst>
      <p:ext uri="{BB962C8B-B14F-4D97-AF65-F5344CB8AC3E}">
        <p14:creationId xmlns:p14="http://schemas.microsoft.com/office/powerpoint/2010/main" val="103483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59C3-DF30-4DC4-AC44-E45A80F0A7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E475020-A0E1-49D4-B86F-AB9220651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5832F27D-3C2F-4840-A1ED-8AD67A55414F}"/>
              </a:ext>
            </a:extLst>
          </p:cNvPr>
          <p:cNvSpPr>
            <a:spLocks noGrp="1"/>
          </p:cNvSpPr>
          <p:nvPr>
            <p:ph type="dt" sz="half" idx="10"/>
          </p:nvPr>
        </p:nvSpPr>
        <p:spPr/>
        <p:txBody>
          <a:bodyPr/>
          <a:lstStyle/>
          <a:p>
            <a:fld id="{3FD0C3A4-F392-425E-8B55-96C56AC30EB4}" type="datetimeFigureOut">
              <a:rPr lang="en-NZ" smtClean="0"/>
              <a:t>20/06/2019</a:t>
            </a:fld>
            <a:endParaRPr lang="en-NZ"/>
          </a:p>
        </p:txBody>
      </p:sp>
      <p:sp>
        <p:nvSpPr>
          <p:cNvPr id="5" name="Footer Placeholder 4">
            <a:extLst>
              <a:ext uri="{FF2B5EF4-FFF2-40B4-BE49-F238E27FC236}">
                <a16:creationId xmlns:a16="http://schemas.microsoft.com/office/drawing/2014/main" id="{F54A83AB-EC12-4868-BD3A-F99E73BE5E0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0C3F9FB-B7C5-43C6-88B2-FFE5C9B26C8D}"/>
              </a:ext>
            </a:extLst>
          </p:cNvPr>
          <p:cNvSpPr>
            <a:spLocks noGrp="1"/>
          </p:cNvSpPr>
          <p:nvPr>
            <p:ph type="sldNum" sz="quarter" idx="12"/>
          </p:nvPr>
        </p:nvSpPr>
        <p:spPr/>
        <p:txBody>
          <a:bodyPr/>
          <a:lstStyle/>
          <a:p>
            <a:fld id="{B0C95027-FDD8-4559-819D-7FD03AC2EBEB}" type="slidenum">
              <a:rPr lang="en-NZ" smtClean="0"/>
              <a:t>‹#›</a:t>
            </a:fld>
            <a:endParaRPr lang="en-NZ"/>
          </a:p>
        </p:txBody>
      </p:sp>
    </p:spTree>
    <p:extLst>
      <p:ext uri="{BB962C8B-B14F-4D97-AF65-F5344CB8AC3E}">
        <p14:creationId xmlns:p14="http://schemas.microsoft.com/office/powerpoint/2010/main" val="198969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6C97-6987-429E-8719-7CCD52849DF9}"/>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752258A4-9840-4587-B3C2-FD7A97415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86879BF-C458-4D2F-AD45-9BCA8D99D0DE}"/>
              </a:ext>
            </a:extLst>
          </p:cNvPr>
          <p:cNvSpPr>
            <a:spLocks noGrp="1"/>
          </p:cNvSpPr>
          <p:nvPr>
            <p:ph type="dt" sz="half" idx="10"/>
          </p:nvPr>
        </p:nvSpPr>
        <p:spPr/>
        <p:txBody>
          <a:bodyPr/>
          <a:lstStyle/>
          <a:p>
            <a:fld id="{3FD0C3A4-F392-425E-8B55-96C56AC30EB4}" type="datetimeFigureOut">
              <a:rPr lang="en-NZ" smtClean="0"/>
              <a:t>20/06/2019</a:t>
            </a:fld>
            <a:endParaRPr lang="en-NZ"/>
          </a:p>
        </p:txBody>
      </p:sp>
      <p:sp>
        <p:nvSpPr>
          <p:cNvPr id="5" name="Footer Placeholder 4">
            <a:extLst>
              <a:ext uri="{FF2B5EF4-FFF2-40B4-BE49-F238E27FC236}">
                <a16:creationId xmlns:a16="http://schemas.microsoft.com/office/drawing/2014/main" id="{32E858A2-54E7-4E43-B8B6-2503820FAE3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1CC013D-021B-4175-BDD6-8F904A07EE0F}"/>
              </a:ext>
            </a:extLst>
          </p:cNvPr>
          <p:cNvSpPr>
            <a:spLocks noGrp="1"/>
          </p:cNvSpPr>
          <p:nvPr>
            <p:ph type="sldNum" sz="quarter" idx="12"/>
          </p:nvPr>
        </p:nvSpPr>
        <p:spPr/>
        <p:txBody>
          <a:bodyPr/>
          <a:lstStyle/>
          <a:p>
            <a:fld id="{B0C95027-FDD8-4559-819D-7FD03AC2EBEB}" type="slidenum">
              <a:rPr lang="en-NZ" smtClean="0"/>
              <a:t>‹#›</a:t>
            </a:fld>
            <a:endParaRPr lang="en-NZ"/>
          </a:p>
        </p:txBody>
      </p:sp>
    </p:spTree>
    <p:extLst>
      <p:ext uri="{BB962C8B-B14F-4D97-AF65-F5344CB8AC3E}">
        <p14:creationId xmlns:p14="http://schemas.microsoft.com/office/powerpoint/2010/main" val="237818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6D015F-63BE-4585-AFCB-263E19279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C517026-0C09-41B3-908A-592538742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348236D-6161-4504-8187-C95D556AEF52}"/>
              </a:ext>
            </a:extLst>
          </p:cNvPr>
          <p:cNvSpPr>
            <a:spLocks noGrp="1"/>
          </p:cNvSpPr>
          <p:nvPr>
            <p:ph type="dt" sz="half" idx="10"/>
          </p:nvPr>
        </p:nvSpPr>
        <p:spPr/>
        <p:txBody>
          <a:bodyPr/>
          <a:lstStyle/>
          <a:p>
            <a:fld id="{3FD0C3A4-F392-425E-8B55-96C56AC30EB4}" type="datetimeFigureOut">
              <a:rPr lang="en-NZ" smtClean="0"/>
              <a:t>20/06/2019</a:t>
            </a:fld>
            <a:endParaRPr lang="en-NZ"/>
          </a:p>
        </p:txBody>
      </p:sp>
      <p:sp>
        <p:nvSpPr>
          <p:cNvPr id="5" name="Footer Placeholder 4">
            <a:extLst>
              <a:ext uri="{FF2B5EF4-FFF2-40B4-BE49-F238E27FC236}">
                <a16:creationId xmlns:a16="http://schemas.microsoft.com/office/drawing/2014/main" id="{40EA90B3-D6F6-4E0C-8C6C-D5227345B02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CA6097F-0F85-4E27-9C0B-C49C234A6DC5}"/>
              </a:ext>
            </a:extLst>
          </p:cNvPr>
          <p:cNvSpPr>
            <a:spLocks noGrp="1"/>
          </p:cNvSpPr>
          <p:nvPr>
            <p:ph type="sldNum" sz="quarter" idx="12"/>
          </p:nvPr>
        </p:nvSpPr>
        <p:spPr/>
        <p:txBody>
          <a:bodyPr/>
          <a:lstStyle/>
          <a:p>
            <a:fld id="{B0C95027-FDD8-4559-819D-7FD03AC2EBEB}" type="slidenum">
              <a:rPr lang="en-NZ" smtClean="0"/>
              <a:t>‹#›</a:t>
            </a:fld>
            <a:endParaRPr lang="en-NZ"/>
          </a:p>
        </p:txBody>
      </p:sp>
    </p:spTree>
    <p:extLst>
      <p:ext uri="{BB962C8B-B14F-4D97-AF65-F5344CB8AC3E}">
        <p14:creationId xmlns:p14="http://schemas.microsoft.com/office/powerpoint/2010/main" val="304306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4F8E-70D4-4EF1-9349-CF3A10FC710B}"/>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8D0AA97-3027-4375-8C30-A727D2344B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F9599AA-8D81-46EC-87B2-1FC04EF0DB2D}"/>
              </a:ext>
            </a:extLst>
          </p:cNvPr>
          <p:cNvSpPr>
            <a:spLocks noGrp="1"/>
          </p:cNvSpPr>
          <p:nvPr>
            <p:ph type="dt" sz="half" idx="10"/>
          </p:nvPr>
        </p:nvSpPr>
        <p:spPr/>
        <p:txBody>
          <a:bodyPr/>
          <a:lstStyle/>
          <a:p>
            <a:fld id="{3FD0C3A4-F392-425E-8B55-96C56AC30EB4}" type="datetimeFigureOut">
              <a:rPr lang="en-NZ" smtClean="0"/>
              <a:t>20/06/2019</a:t>
            </a:fld>
            <a:endParaRPr lang="en-NZ"/>
          </a:p>
        </p:txBody>
      </p:sp>
      <p:sp>
        <p:nvSpPr>
          <p:cNvPr id="5" name="Footer Placeholder 4">
            <a:extLst>
              <a:ext uri="{FF2B5EF4-FFF2-40B4-BE49-F238E27FC236}">
                <a16:creationId xmlns:a16="http://schemas.microsoft.com/office/drawing/2014/main" id="{CE95A810-A709-4B34-8D8F-47A251390E1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DA8D20C-846C-44C3-AB13-34B3832404C2}"/>
              </a:ext>
            </a:extLst>
          </p:cNvPr>
          <p:cNvSpPr>
            <a:spLocks noGrp="1"/>
          </p:cNvSpPr>
          <p:nvPr>
            <p:ph type="sldNum" sz="quarter" idx="12"/>
          </p:nvPr>
        </p:nvSpPr>
        <p:spPr/>
        <p:txBody>
          <a:bodyPr/>
          <a:lstStyle/>
          <a:p>
            <a:fld id="{B0C95027-FDD8-4559-819D-7FD03AC2EBEB}" type="slidenum">
              <a:rPr lang="en-NZ" smtClean="0"/>
              <a:t>‹#›</a:t>
            </a:fld>
            <a:endParaRPr lang="en-NZ"/>
          </a:p>
        </p:txBody>
      </p:sp>
    </p:spTree>
    <p:extLst>
      <p:ext uri="{BB962C8B-B14F-4D97-AF65-F5344CB8AC3E}">
        <p14:creationId xmlns:p14="http://schemas.microsoft.com/office/powerpoint/2010/main" val="47179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085D-77A1-41B2-9167-FC6627C116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3A28A68A-4C1C-415A-B1EF-1CFA4ADE1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4FEE0-562D-48A6-9DF3-CD86A889C850}"/>
              </a:ext>
            </a:extLst>
          </p:cNvPr>
          <p:cNvSpPr>
            <a:spLocks noGrp="1"/>
          </p:cNvSpPr>
          <p:nvPr>
            <p:ph type="dt" sz="half" idx="10"/>
          </p:nvPr>
        </p:nvSpPr>
        <p:spPr/>
        <p:txBody>
          <a:bodyPr/>
          <a:lstStyle/>
          <a:p>
            <a:fld id="{3FD0C3A4-F392-425E-8B55-96C56AC30EB4}" type="datetimeFigureOut">
              <a:rPr lang="en-NZ" smtClean="0"/>
              <a:t>20/06/2019</a:t>
            </a:fld>
            <a:endParaRPr lang="en-NZ"/>
          </a:p>
        </p:txBody>
      </p:sp>
      <p:sp>
        <p:nvSpPr>
          <p:cNvPr id="5" name="Footer Placeholder 4">
            <a:extLst>
              <a:ext uri="{FF2B5EF4-FFF2-40B4-BE49-F238E27FC236}">
                <a16:creationId xmlns:a16="http://schemas.microsoft.com/office/drawing/2014/main" id="{0070BC32-67BD-4597-B8D0-98A05446326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8507D38-211B-4EBD-AD12-63090AA1B0A5}"/>
              </a:ext>
            </a:extLst>
          </p:cNvPr>
          <p:cNvSpPr>
            <a:spLocks noGrp="1"/>
          </p:cNvSpPr>
          <p:nvPr>
            <p:ph type="sldNum" sz="quarter" idx="12"/>
          </p:nvPr>
        </p:nvSpPr>
        <p:spPr/>
        <p:txBody>
          <a:bodyPr/>
          <a:lstStyle/>
          <a:p>
            <a:fld id="{B0C95027-FDD8-4559-819D-7FD03AC2EBEB}" type="slidenum">
              <a:rPr lang="en-NZ" smtClean="0"/>
              <a:t>‹#›</a:t>
            </a:fld>
            <a:endParaRPr lang="en-NZ"/>
          </a:p>
        </p:txBody>
      </p:sp>
    </p:spTree>
    <p:extLst>
      <p:ext uri="{BB962C8B-B14F-4D97-AF65-F5344CB8AC3E}">
        <p14:creationId xmlns:p14="http://schemas.microsoft.com/office/powerpoint/2010/main" val="402350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8499-BA31-446F-AE16-EF35CF82129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D2D4790-2646-4FA9-9475-16100A7F6A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8903F14F-6BFE-4E6F-B7B9-1C0B49285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12601EAF-DF5B-4249-BDAD-8736349925D5}"/>
              </a:ext>
            </a:extLst>
          </p:cNvPr>
          <p:cNvSpPr>
            <a:spLocks noGrp="1"/>
          </p:cNvSpPr>
          <p:nvPr>
            <p:ph type="dt" sz="half" idx="10"/>
          </p:nvPr>
        </p:nvSpPr>
        <p:spPr/>
        <p:txBody>
          <a:bodyPr/>
          <a:lstStyle/>
          <a:p>
            <a:fld id="{3FD0C3A4-F392-425E-8B55-96C56AC30EB4}" type="datetimeFigureOut">
              <a:rPr lang="en-NZ" smtClean="0"/>
              <a:t>20/06/2019</a:t>
            </a:fld>
            <a:endParaRPr lang="en-NZ"/>
          </a:p>
        </p:txBody>
      </p:sp>
      <p:sp>
        <p:nvSpPr>
          <p:cNvPr id="6" name="Footer Placeholder 5">
            <a:extLst>
              <a:ext uri="{FF2B5EF4-FFF2-40B4-BE49-F238E27FC236}">
                <a16:creationId xmlns:a16="http://schemas.microsoft.com/office/drawing/2014/main" id="{31C8C9D4-CA82-4C6C-908D-7DC0E0A6E83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7F34F93-08AF-4131-BC47-EB221C1A1BBC}"/>
              </a:ext>
            </a:extLst>
          </p:cNvPr>
          <p:cNvSpPr>
            <a:spLocks noGrp="1"/>
          </p:cNvSpPr>
          <p:nvPr>
            <p:ph type="sldNum" sz="quarter" idx="12"/>
          </p:nvPr>
        </p:nvSpPr>
        <p:spPr/>
        <p:txBody>
          <a:bodyPr/>
          <a:lstStyle/>
          <a:p>
            <a:fld id="{B0C95027-FDD8-4559-819D-7FD03AC2EBEB}" type="slidenum">
              <a:rPr lang="en-NZ" smtClean="0"/>
              <a:t>‹#›</a:t>
            </a:fld>
            <a:endParaRPr lang="en-NZ"/>
          </a:p>
        </p:txBody>
      </p:sp>
    </p:spTree>
    <p:extLst>
      <p:ext uri="{BB962C8B-B14F-4D97-AF65-F5344CB8AC3E}">
        <p14:creationId xmlns:p14="http://schemas.microsoft.com/office/powerpoint/2010/main" val="220939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F5AF-AD23-4F5C-AC5F-7938D0BF66F8}"/>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8FD7170-7227-4A38-A627-CBDE9ED5AE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B8727-E37E-4ADA-929E-C4D3F2459D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B217D302-746E-4515-AC57-D1B7F7813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5B6AEF-71F5-478D-B91C-362A5B198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5FBE1932-3861-45E6-AE23-6F8AD4F981BA}"/>
              </a:ext>
            </a:extLst>
          </p:cNvPr>
          <p:cNvSpPr>
            <a:spLocks noGrp="1"/>
          </p:cNvSpPr>
          <p:nvPr>
            <p:ph type="dt" sz="half" idx="10"/>
          </p:nvPr>
        </p:nvSpPr>
        <p:spPr/>
        <p:txBody>
          <a:bodyPr/>
          <a:lstStyle/>
          <a:p>
            <a:fld id="{3FD0C3A4-F392-425E-8B55-96C56AC30EB4}" type="datetimeFigureOut">
              <a:rPr lang="en-NZ" smtClean="0"/>
              <a:t>20/06/2019</a:t>
            </a:fld>
            <a:endParaRPr lang="en-NZ"/>
          </a:p>
        </p:txBody>
      </p:sp>
      <p:sp>
        <p:nvSpPr>
          <p:cNvPr id="8" name="Footer Placeholder 7">
            <a:extLst>
              <a:ext uri="{FF2B5EF4-FFF2-40B4-BE49-F238E27FC236}">
                <a16:creationId xmlns:a16="http://schemas.microsoft.com/office/drawing/2014/main" id="{5DF99E18-BB67-491C-8A9C-68EAF0E4A1AA}"/>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75A87051-3733-4546-8857-7F25D3A19638}"/>
              </a:ext>
            </a:extLst>
          </p:cNvPr>
          <p:cNvSpPr>
            <a:spLocks noGrp="1"/>
          </p:cNvSpPr>
          <p:nvPr>
            <p:ph type="sldNum" sz="quarter" idx="12"/>
          </p:nvPr>
        </p:nvSpPr>
        <p:spPr/>
        <p:txBody>
          <a:bodyPr/>
          <a:lstStyle/>
          <a:p>
            <a:fld id="{B0C95027-FDD8-4559-819D-7FD03AC2EBEB}" type="slidenum">
              <a:rPr lang="en-NZ" smtClean="0"/>
              <a:t>‹#›</a:t>
            </a:fld>
            <a:endParaRPr lang="en-NZ"/>
          </a:p>
        </p:txBody>
      </p:sp>
    </p:spTree>
    <p:extLst>
      <p:ext uri="{BB962C8B-B14F-4D97-AF65-F5344CB8AC3E}">
        <p14:creationId xmlns:p14="http://schemas.microsoft.com/office/powerpoint/2010/main" val="274051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7AC5-8466-4F80-946D-6FE92B1AA461}"/>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58DAC369-756A-4244-9D3D-F67FF16AE73D}"/>
              </a:ext>
            </a:extLst>
          </p:cNvPr>
          <p:cNvSpPr>
            <a:spLocks noGrp="1"/>
          </p:cNvSpPr>
          <p:nvPr>
            <p:ph type="dt" sz="half" idx="10"/>
          </p:nvPr>
        </p:nvSpPr>
        <p:spPr/>
        <p:txBody>
          <a:bodyPr/>
          <a:lstStyle/>
          <a:p>
            <a:fld id="{3FD0C3A4-F392-425E-8B55-96C56AC30EB4}" type="datetimeFigureOut">
              <a:rPr lang="en-NZ" smtClean="0"/>
              <a:t>20/06/2019</a:t>
            </a:fld>
            <a:endParaRPr lang="en-NZ"/>
          </a:p>
        </p:txBody>
      </p:sp>
      <p:sp>
        <p:nvSpPr>
          <p:cNvPr id="4" name="Footer Placeholder 3">
            <a:extLst>
              <a:ext uri="{FF2B5EF4-FFF2-40B4-BE49-F238E27FC236}">
                <a16:creationId xmlns:a16="http://schemas.microsoft.com/office/drawing/2014/main" id="{128E4C3C-D8AE-48C8-8E0C-A951FC469878}"/>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1D31C298-D706-43EF-B8D8-24AB6B7CA06C}"/>
              </a:ext>
            </a:extLst>
          </p:cNvPr>
          <p:cNvSpPr>
            <a:spLocks noGrp="1"/>
          </p:cNvSpPr>
          <p:nvPr>
            <p:ph type="sldNum" sz="quarter" idx="12"/>
          </p:nvPr>
        </p:nvSpPr>
        <p:spPr/>
        <p:txBody>
          <a:bodyPr/>
          <a:lstStyle/>
          <a:p>
            <a:fld id="{B0C95027-FDD8-4559-819D-7FD03AC2EBEB}" type="slidenum">
              <a:rPr lang="en-NZ" smtClean="0"/>
              <a:t>‹#›</a:t>
            </a:fld>
            <a:endParaRPr lang="en-NZ"/>
          </a:p>
        </p:txBody>
      </p:sp>
    </p:spTree>
    <p:extLst>
      <p:ext uri="{BB962C8B-B14F-4D97-AF65-F5344CB8AC3E}">
        <p14:creationId xmlns:p14="http://schemas.microsoft.com/office/powerpoint/2010/main" val="120958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9B1BA-D5AB-4E16-B51C-1D6BAD0E2B2B}"/>
              </a:ext>
            </a:extLst>
          </p:cNvPr>
          <p:cNvSpPr>
            <a:spLocks noGrp="1"/>
          </p:cNvSpPr>
          <p:nvPr>
            <p:ph type="dt" sz="half" idx="10"/>
          </p:nvPr>
        </p:nvSpPr>
        <p:spPr/>
        <p:txBody>
          <a:bodyPr/>
          <a:lstStyle/>
          <a:p>
            <a:fld id="{3FD0C3A4-F392-425E-8B55-96C56AC30EB4}" type="datetimeFigureOut">
              <a:rPr lang="en-NZ" smtClean="0"/>
              <a:t>20/06/2019</a:t>
            </a:fld>
            <a:endParaRPr lang="en-NZ"/>
          </a:p>
        </p:txBody>
      </p:sp>
      <p:sp>
        <p:nvSpPr>
          <p:cNvPr id="3" name="Footer Placeholder 2">
            <a:extLst>
              <a:ext uri="{FF2B5EF4-FFF2-40B4-BE49-F238E27FC236}">
                <a16:creationId xmlns:a16="http://schemas.microsoft.com/office/drawing/2014/main" id="{D59CF861-8D5A-4676-8CC9-4BB3E29871E5}"/>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7CB02F5C-7810-4D18-87AE-0FD25CD26D03}"/>
              </a:ext>
            </a:extLst>
          </p:cNvPr>
          <p:cNvSpPr>
            <a:spLocks noGrp="1"/>
          </p:cNvSpPr>
          <p:nvPr>
            <p:ph type="sldNum" sz="quarter" idx="12"/>
          </p:nvPr>
        </p:nvSpPr>
        <p:spPr/>
        <p:txBody>
          <a:bodyPr/>
          <a:lstStyle/>
          <a:p>
            <a:fld id="{B0C95027-FDD8-4559-819D-7FD03AC2EBEB}" type="slidenum">
              <a:rPr lang="en-NZ" smtClean="0"/>
              <a:t>‹#›</a:t>
            </a:fld>
            <a:endParaRPr lang="en-NZ"/>
          </a:p>
        </p:txBody>
      </p:sp>
    </p:spTree>
    <p:extLst>
      <p:ext uri="{BB962C8B-B14F-4D97-AF65-F5344CB8AC3E}">
        <p14:creationId xmlns:p14="http://schemas.microsoft.com/office/powerpoint/2010/main" val="683036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C431-25B6-4CE7-B0BC-ACD715172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33FA32FB-C19F-451B-9921-25EF6BDEA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CDB806B7-110E-4F36-BAD9-6E023CD8E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26EE7-0122-4450-AFAF-98B1330F2FB9}"/>
              </a:ext>
            </a:extLst>
          </p:cNvPr>
          <p:cNvSpPr>
            <a:spLocks noGrp="1"/>
          </p:cNvSpPr>
          <p:nvPr>
            <p:ph type="dt" sz="half" idx="10"/>
          </p:nvPr>
        </p:nvSpPr>
        <p:spPr/>
        <p:txBody>
          <a:bodyPr/>
          <a:lstStyle/>
          <a:p>
            <a:fld id="{3FD0C3A4-F392-425E-8B55-96C56AC30EB4}" type="datetimeFigureOut">
              <a:rPr lang="en-NZ" smtClean="0"/>
              <a:t>20/06/2019</a:t>
            </a:fld>
            <a:endParaRPr lang="en-NZ"/>
          </a:p>
        </p:txBody>
      </p:sp>
      <p:sp>
        <p:nvSpPr>
          <p:cNvPr id="6" name="Footer Placeholder 5">
            <a:extLst>
              <a:ext uri="{FF2B5EF4-FFF2-40B4-BE49-F238E27FC236}">
                <a16:creationId xmlns:a16="http://schemas.microsoft.com/office/drawing/2014/main" id="{22512061-0852-4AC2-97DA-403F52850F6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8D16BE7-E197-4631-B5CB-5882742E8036}"/>
              </a:ext>
            </a:extLst>
          </p:cNvPr>
          <p:cNvSpPr>
            <a:spLocks noGrp="1"/>
          </p:cNvSpPr>
          <p:nvPr>
            <p:ph type="sldNum" sz="quarter" idx="12"/>
          </p:nvPr>
        </p:nvSpPr>
        <p:spPr/>
        <p:txBody>
          <a:bodyPr/>
          <a:lstStyle/>
          <a:p>
            <a:fld id="{B0C95027-FDD8-4559-819D-7FD03AC2EBEB}" type="slidenum">
              <a:rPr lang="en-NZ" smtClean="0"/>
              <a:t>‹#›</a:t>
            </a:fld>
            <a:endParaRPr lang="en-NZ"/>
          </a:p>
        </p:txBody>
      </p:sp>
    </p:spTree>
    <p:extLst>
      <p:ext uri="{BB962C8B-B14F-4D97-AF65-F5344CB8AC3E}">
        <p14:creationId xmlns:p14="http://schemas.microsoft.com/office/powerpoint/2010/main" val="108459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29A8-BE4D-4A4F-80C1-B6B00DBB4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FC2184E8-81FB-4CB6-A526-E503F4451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C70FA762-DB4B-454E-BD7D-03BC362DF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F2126-B84D-408E-B2CF-3FD77DF6C503}"/>
              </a:ext>
            </a:extLst>
          </p:cNvPr>
          <p:cNvSpPr>
            <a:spLocks noGrp="1"/>
          </p:cNvSpPr>
          <p:nvPr>
            <p:ph type="dt" sz="half" idx="10"/>
          </p:nvPr>
        </p:nvSpPr>
        <p:spPr/>
        <p:txBody>
          <a:bodyPr/>
          <a:lstStyle/>
          <a:p>
            <a:fld id="{3FD0C3A4-F392-425E-8B55-96C56AC30EB4}" type="datetimeFigureOut">
              <a:rPr lang="en-NZ" smtClean="0"/>
              <a:t>20/06/2019</a:t>
            </a:fld>
            <a:endParaRPr lang="en-NZ"/>
          </a:p>
        </p:txBody>
      </p:sp>
      <p:sp>
        <p:nvSpPr>
          <p:cNvPr id="6" name="Footer Placeholder 5">
            <a:extLst>
              <a:ext uri="{FF2B5EF4-FFF2-40B4-BE49-F238E27FC236}">
                <a16:creationId xmlns:a16="http://schemas.microsoft.com/office/drawing/2014/main" id="{0D9F1E9F-D3E7-4BF0-8BBD-619070B05C8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F3DA1D6-FFF3-4373-9080-C2ECB989E58B}"/>
              </a:ext>
            </a:extLst>
          </p:cNvPr>
          <p:cNvSpPr>
            <a:spLocks noGrp="1"/>
          </p:cNvSpPr>
          <p:nvPr>
            <p:ph type="sldNum" sz="quarter" idx="12"/>
          </p:nvPr>
        </p:nvSpPr>
        <p:spPr/>
        <p:txBody>
          <a:bodyPr/>
          <a:lstStyle/>
          <a:p>
            <a:fld id="{B0C95027-FDD8-4559-819D-7FD03AC2EBEB}" type="slidenum">
              <a:rPr lang="en-NZ" smtClean="0"/>
              <a:t>‹#›</a:t>
            </a:fld>
            <a:endParaRPr lang="en-NZ"/>
          </a:p>
        </p:txBody>
      </p:sp>
    </p:spTree>
    <p:extLst>
      <p:ext uri="{BB962C8B-B14F-4D97-AF65-F5344CB8AC3E}">
        <p14:creationId xmlns:p14="http://schemas.microsoft.com/office/powerpoint/2010/main" val="104217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65C52-F1E5-4670-B2BC-996627952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28A62B5-225F-47C3-A183-FB120F54A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8419FD0-E11B-4BFC-B717-80D10DE6F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0C3A4-F392-425E-8B55-96C56AC30EB4}" type="datetimeFigureOut">
              <a:rPr lang="en-NZ" smtClean="0"/>
              <a:t>20/06/2019</a:t>
            </a:fld>
            <a:endParaRPr lang="en-NZ"/>
          </a:p>
        </p:txBody>
      </p:sp>
      <p:sp>
        <p:nvSpPr>
          <p:cNvPr id="5" name="Footer Placeholder 4">
            <a:extLst>
              <a:ext uri="{FF2B5EF4-FFF2-40B4-BE49-F238E27FC236}">
                <a16:creationId xmlns:a16="http://schemas.microsoft.com/office/drawing/2014/main" id="{F7AD3318-63A1-4E52-A5F6-91E6F0187B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1C8CE831-0C42-4C35-B611-5C8081946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95027-FDD8-4559-819D-7FD03AC2EBEB}" type="slidenum">
              <a:rPr lang="en-NZ" smtClean="0"/>
              <a:t>‹#›</a:t>
            </a:fld>
            <a:endParaRPr lang="en-NZ"/>
          </a:p>
        </p:txBody>
      </p:sp>
    </p:spTree>
    <p:extLst>
      <p:ext uri="{BB962C8B-B14F-4D97-AF65-F5344CB8AC3E}">
        <p14:creationId xmlns:p14="http://schemas.microsoft.com/office/powerpoint/2010/main" val="74649101"/>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willvelid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8.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6.png"/><Relationship Id="rId11" Type="http://schemas.openxmlformats.org/officeDocument/2006/relationships/image" Target="../media/image61.jp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hyperlink" Target="http://bit.ly/DataGrillen2019Day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bit.ly/DataGrillen2019Ev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svg"/><Relationship Id="rId2" Type="http://schemas.openxmlformats.org/officeDocument/2006/relationships/notesSlide" Target="../notesSlides/notesSlide7.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svg"/><Relationship Id="rId10" Type="http://schemas.openxmlformats.org/officeDocument/2006/relationships/image" Target="../media/image19.svg"/><Relationship Id="rId19" Type="http://schemas.openxmlformats.org/officeDocument/2006/relationships/image" Target="../media/image28.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1E653-4F58-48EE-AA81-323377AE8D93}"/>
              </a:ext>
            </a:extLst>
          </p:cNvPr>
          <p:cNvSpPr>
            <a:spLocks noGrp="1"/>
          </p:cNvSpPr>
          <p:nvPr>
            <p:ph type="ctrTitle"/>
          </p:nvPr>
        </p:nvSpPr>
        <p:spPr>
          <a:xfrm>
            <a:off x="6746628" y="1783959"/>
            <a:ext cx="4645250" cy="2889114"/>
          </a:xfrm>
        </p:spPr>
        <p:txBody>
          <a:bodyPr anchor="b">
            <a:normAutofit/>
          </a:bodyPr>
          <a:lstStyle/>
          <a:p>
            <a:pPr algn="l"/>
            <a:r>
              <a:rPr lang="en-NZ" sz="4700">
                <a:solidFill>
                  <a:schemeClr val="bg1"/>
                </a:solidFill>
              </a:rPr>
              <a:t>Introduction to Advanced Analytics on Azure Databricks</a:t>
            </a:r>
          </a:p>
        </p:txBody>
      </p:sp>
      <p:sp>
        <p:nvSpPr>
          <p:cNvPr id="3" name="Subtitle 2">
            <a:extLst>
              <a:ext uri="{FF2B5EF4-FFF2-40B4-BE49-F238E27FC236}">
                <a16:creationId xmlns:a16="http://schemas.microsoft.com/office/drawing/2014/main" id="{A8C93FE3-124B-4A9E-88E6-ED3BC99DAED5}"/>
              </a:ext>
            </a:extLst>
          </p:cNvPr>
          <p:cNvSpPr>
            <a:spLocks noGrp="1"/>
          </p:cNvSpPr>
          <p:nvPr>
            <p:ph type="subTitle" idx="1"/>
          </p:nvPr>
        </p:nvSpPr>
        <p:spPr>
          <a:xfrm>
            <a:off x="6746627" y="4750893"/>
            <a:ext cx="4645250" cy="1147863"/>
          </a:xfrm>
        </p:spPr>
        <p:txBody>
          <a:bodyPr anchor="t">
            <a:normAutofit/>
          </a:bodyPr>
          <a:lstStyle/>
          <a:p>
            <a:pPr algn="l"/>
            <a:r>
              <a:rPr lang="en-NZ" sz="1400" dirty="0">
                <a:solidFill>
                  <a:schemeClr val="bg1"/>
                </a:solidFill>
                <a:hlinkClick r:id="rId3">
                  <a:extLst>
                    <a:ext uri="{A12FA001-AC4F-418D-AE19-62706E023703}">
                      <ahyp:hlinkClr xmlns:ahyp="http://schemas.microsoft.com/office/drawing/2018/hyperlinkcolor" val="tx"/>
                    </a:ext>
                  </a:extLst>
                </a:hlinkClick>
              </a:rPr>
              <a:t>Will Velida</a:t>
            </a:r>
            <a:endParaRPr lang="en-NZ" sz="1400" dirty="0">
              <a:solidFill>
                <a:schemeClr val="bg1"/>
              </a:solidFill>
            </a:endParaRPr>
          </a:p>
          <a:p>
            <a:pPr algn="l"/>
            <a:r>
              <a:rPr lang="en-NZ" sz="1400" dirty="0">
                <a:solidFill>
                  <a:schemeClr val="bg1"/>
                </a:solidFill>
              </a:rPr>
              <a:t>Graduate Software Engineer – ASB Bank – New Zealand</a:t>
            </a:r>
          </a:p>
          <a:p>
            <a:pPr algn="l"/>
            <a:r>
              <a:rPr lang="en-NZ" sz="1400" dirty="0">
                <a:solidFill>
                  <a:schemeClr val="bg1"/>
                </a:solidFill>
              </a:rPr>
              <a:t>@willvelida</a:t>
            </a:r>
          </a:p>
          <a:p>
            <a:pPr algn="l"/>
            <a:endParaRPr lang="en-NZ" sz="1400" dirty="0">
              <a:solidFill>
                <a:schemeClr val="bg1"/>
              </a:solidFill>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08D42FE2-5ACC-4C30-B1F6-14EF378BFA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382" y="1444545"/>
            <a:ext cx="4047843" cy="2600739"/>
          </a:xfrm>
          <a:prstGeom prst="rect">
            <a:avLst/>
          </a:prstGeom>
        </p:spPr>
      </p:pic>
    </p:spTree>
    <p:extLst>
      <p:ext uri="{BB962C8B-B14F-4D97-AF65-F5344CB8AC3E}">
        <p14:creationId xmlns:p14="http://schemas.microsoft.com/office/powerpoint/2010/main" val="385963352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Image result for JSON">
            <a:extLst>
              <a:ext uri="{FF2B5EF4-FFF2-40B4-BE49-F238E27FC236}">
                <a16:creationId xmlns:a16="http://schemas.microsoft.com/office/drawing/2014/main" id="{86329306-91D7-414A-8B05-A0F713017B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37684" y="346167"/>
            <a:ext cx="1588946" cy="158894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apache avro">
            <a:extLst>
              <a:ext uri="{FF2B5EF4-FFF2-40B4-BE49-F238E27FC236}">
                <a16:creationId xmlns:a16="http://schemas.microsoft.com/office/drawing/2014/main" id="{EF0BC33C-2870-443A-8186-1CD2D74B538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84208" y="582468"/>
            <a:ext cx="3251032" cy="10753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arquet files logo">
            <a:extLst>
              <a:ext uri="{FF2B5EF4-FFF2-40B4-BE49-F238E27FC236}">
                <a16:creationId xmlns:a16="http://schemas.microsoft.com/office/drawing/2014/main" id="{5476A4DC-EC55-400D-A12D-9058A449DBF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340636" y="680086"/>
            <a:ext cx="3520438" cy="8801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SV">
            <a:extLst>
              <a:ext uri="{FF2B5EF4-FFF2-40B4-BE49-F238E27FC236}">
                <a16:creationId xmlns:a16="http://schemas.microsoft.com/office/drawing/2014/main" id="{CB2E5BBF-D137-449C-801C-F5F89CDBE05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237689" y="2639045"/>
            <a:ext cx="1588934" cy="15889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zip files logo">
            <a:extLst>
              <a:ext uri="{FF2B5EF4-FFF2-40B4-BE49-F238E27FC236}">
                <a16:creationId xmlns:a16="http://schemas.microsoft.com/office/drawing/2014/main" id="{2D176172-8804-46B6-AAC3-A741B88ED499}"/>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11687" y="4930536"/>
            <a:ext cx="2637773" cy="1582664"/>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DCEBDF-155B-47D6-8584-FBF8F6FCBC98}"/>
              </a:ext>
            </a:extLst>
          </p:cNvPr>
          <p:cNvSpPr>
            <a:spLocks noGrp="1"/>
          </p:cNvSpPr>
          <p:nvPr>
            <p:ph type="title"/>
          </p:nvPr>
        </p:nvSpPr>
        <p:spPr>
          <a:xfrm>
            <a:off x="4657256" y="2916520"/>
            <a:ext cx="6465287" cy="2309364"/>
          </a:xfrm>
        </p:spPr>
        <p:txBody>
          <a:bodyPr vert="horz" lIns="91440" tIns="45720" rIns="91440" bIns="45720" rtlCol="0" anchor="b">
            <a:normAutofit/>
          </a:bodyPr>
          <a:lstStyle/>
          <a:p>
            <a:r>
              <a:rPr lang="en-US" sz="4800" kern="1200" dirty="0">
                <a:solidFill>
                  <a:srgbClr val="FFFFFF"/>
                </a:solidFill>
                <a:latin typeface="+mj-lt"/>
                <a:ea typeface="+mj-ea"/>
                <a:cs typeface="+mj-cs"/>
              </a:rPr>
              <a:t>Support for many different file types</a:t>
            </a:r>
          </a:p>
        </p:txBody>
      </p:sp>
      <p:cxnSp>
        <p:nvCxnSpPr>
          <p:cNvPr id="83" name="Straight Connector 82">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34392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descr="Image result for sql server">
            <a:extLst>
              <a:ext uri="{FF2B5EF4-FFF2-40B4-BE49-F238E27FC236}">
                <a16:creationId xmlns:a16="http://schemas.microsoft.com/office/drawing/2014/main" id="{230169C2-D208-400D-B9B0-757DFB60B1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37684" y="346167"/>
            <a:ext cx="1588946" cy="158894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Image result for cassandra logo">
            <a:extLst>
              <a:ext uri="{FF2B5EF4-FFF2-40B4-BE49-F238E27FC236}">
                <a16:creationId xmlns:a16="http://schemas.microsoft.com/office/drawing/2014/main" id="{C1BE0E3F-1708-497D-8251-60D23D54336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54542" y="346167"/>
            <a:ext cx="2310364" cy="15479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0" descr="Image result for Snowflake db">
            <a:extLst>
              <a:ext uri="{FF2B5EF4-FFF2-40B4-BE49-F238E27FC236}">
                <a16:creationId xmlns:a16="http://schemas.microsoft.com/office/drawing/2014/main" id="{BF8B63B7-017D-49FE-885C-0743FD4DB86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237689" y="2639045"/>
            <a:ext cx="1588934" cy="15889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Related image">
            <a:extLst>
              <a:ext uri="{FF2B5EF4-FFF2-40B4-BE49-F238E27FC236}">
                <a16:creationId xmlns:a16="http://schemas.microsoft.com/office/drawing/2014/main" id="{27B4E23A-2357-4864-99BF-B06595A1D976}"/>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169177" y="4930536"/>
            <a:ext cx="1722794" cy="15826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6" descr="Image result for Neo4j">
            <a:extLst>
              <a:ext uri="{FF2B5EF4-FFF2-40B4-BE49-F238E27FC236}">
                <a16:creationId xmlns:a16="http://schemas.microsoft.com/office/drawing/2014/main" id="{16B92EA7-B763-489C-ABFE-A030618FFB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248882" y="4930535"/>
            <a:ext cx="1581298" cy="158129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127" y="-680"/>
            <a:ext cx="4236873" cy="685868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25C64D-51B7-4E93-A79B-973816AA4604}"/>
              </a:ext>
            </a:extLst>
          </p:cNvPr>
          <p:cNvSpPr>
            <a:spLocks noGrp="1"/>
          </p:cNvSpPr>
          <p:nvPr>
            <p:ph type="title"/>
          </p:nvPr>
        </p:nvSpPr>
        <p:spPr>
          <a:xfrm>
            <a:off x="8282152" y="1010485"/>
            <a:ext cx="2840391" cy="3353959"/>
          </a:xfrm>
        </p:spPr>
        <p:txBody>
          <a:bodyPr vert="horz" lIns="91440" tIns="45720" rIns="91440" bIns="45720" rtlCol="0" anchor="b">
            <a:normAutofit/>
          </a:bodyPr>
          <a:lstStyle/>
          <a:p>
            <a:r>
              <a:rPr lang="en-US" sz="3700" kern="1200">
                <a:solidFill>
                  <a:srgbClr val="FFFFFF"/>
                </a:solidFill>
                <a:latin typeface="+mj-lt"/>
                <a:ea typeface="+mj-ea"/>
                <a:cs typeface="+mj-cs"/>
              </a:rPr>
              <a:t>And Support for different data sources/sinks</a:t>
            </a:r>
          </a:p>
        </p:txBody>
      </p:sp>
      <p:cxnSp>
        <p:nvCxnSpPr>
          <p:cNvPr id="24" name="Straight Connector 23">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802074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4571549"/>
            <a:ext cx="8113985"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pic>
        <p:nvPicPr>
          <p:cNvPr id="5" name="Picture 8" descr="Image result for azure blob storage">
            <a:extLst>
              <a:ext uri="{FF2B5EF4-FFF2-40B4-BE49-F238E27FC236}">
                <a16:creationId xmlns:a16="http://schemas.microsoft.com/office/drawing/2014/main" id="{0002FEF4-0AB4-4F1B-98EA-C5ECAD369459}"/>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5182109" y="2636436"/>
            <a:ext cx="1714847" cy="1714847"/>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40636" y="4571549"/>
            <a:ext cx="1892695"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47149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92A3FE57-67DA-437E-95D8-6BF46413B15A}"/>
              </a:ext>
            </a:extLst>
          </p:cNvPr>
          <p:cNvSpPr>
            <a:spLocks noGrp="1"/>
          </p:cNvSpPr>
          <p:nvPr>
            <p:ph type="ctrTitle"/>
          </p:nvPr>
        </p:nvSpPr>
        <p:spPr>
          <a:xfrm>
            <a:off x="6746628" y="1783959"/>
            <a:ext cx="4645250" cy="2889114"/>
          </a:xfrm>
        </p:spPr>
        <p:txBody>
          <a:bodyPr anchor="b">
            <a:normAutofit fontScale="90000"/>
          </a:bodyPr>
          <a:lstStyle/>
          <a:p>
            <a:pPr algn="l"/>
            <a:r>
              <a:rPr lang="en-NZ" dirty="0">
                <a:solidFill>
                  <a:schemeClr val="bg1"/>
                </a:solidFill>
              </a:rPr>
              <a:t>Demo:</a:t>
            </a:r>
            <a:br>
              <a:rPr lang="en-NZ" dirty="0">
                <a:solidFill>
                  <a:schemeClr val="bg1"/>
                </a:solidFill>
              </a:rPr>
            </a:br>
            <a:r>
              <a:rPr lang="en-NZ" dirty="0">
                <a:solidFill>
                  <a:schemeClr val="bg1"/>
                </a:solidFill>
              </a:rPr>
              <a:t>Simple Operations in Databricks</a:t>
            </a:r>
          </a:p>
        </p:txBody>
      </p:sp>
      <p:sp>
        <p:nvSpPr>
          <p:cNvPr id="15" name="Freeform: Shape 14">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6">
            <a:extLst>
              <a:ext uri="{FF2B5EF4-FFF2-40B4-BE49-F238E27FC236}">
                <a16:creationId xmlns:a16="http://schemas.microsoft.com/office/drawing/2014/main" id="{8F1AFBCA-1975-4D8A-BEAE-E8E46C962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1444545"/>
            <a:ext cx="4047843" cy="2600739"/>
          </a:xfrm>
          <a:prstGeom prst="rect">
            <a:avLst/>
          </a:prstGeom>
        </p:spPr>
      </p:pic>
    </p:spTree>
    <p:extLst>
      <p:ext uri="{BB962C8B-B14F-4D97-AF65-F5344CB8AC3E}">
        <p14:creationId xmlns:p14="http://schemas.microsoft.com/office/powerpoint/2010/main" val="8065741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4A1E878-090E-4933-8725-B85D187F15B5}"/>
              </a:ext>
            </a:extLst>
          </p:cNvPr>
          <p:cNvSpPr>
            <a:spLocks noGrp="1"/>
          </p:cNvSpPr>
          <p:nvPr>
            <p:ph type="title"/>
          </p:nvPr>
        </p:nvSpPr>
        <p:spPr>
          <a:xfrm>
            <a:off x="6746628" y="1783959"/>
            <a:ext cx="4645250" cy="2889114"/>
          </a:xfrm>
        </p:spPr>
        <p:txBody>
          <a:bodyPr vert="horz" lIns="91440" tIns="45720" rIns="91440" bIns="45720" rtlCol="0" anchor="b">
            <a:normAutofit/>
          </a:bodyPr>
          <a:lstStyle/>
          <a:p>
            <a:pPr lvl="0"/>
            <a:r>
              <a:rPr lang="en-US" sz="5100" kern="1200">
                <a:solidFill>
                  <a:schemeClr val="bg1"/>
                </a:solidFill>
                <a:latin typeface="+mj-lt"/>
                <a:ea typeface="+mj-ea"/>
                <a:cs typeface="+mj-cs"/>
              </a:rPr>
              <a:t>Advanced Analytics and ML in Databricks</a:t>
            </a: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6">
            <a:extLst>
              <a:ext uri="{FF2B5EF4-FFF2-40B4-BE49-F238E27FC236}">
                <a16:creationId xmlns:a16="http://schemas.microsoft.com/office/drawing/2014/main" id="{4F97EA39-2567-44CE-86B6-8D09C1239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1444545"/>
            <a:ext cx="4047843" cy="2600739"/>
          </a:xfrm>
          <a:prstGeom prst="rect">
            <a:avLst/>
          </a:prstGeom>
        </p:spPr>
      </p:pic>
    </p:spTree>
    <p:extLst>
      <p:ext uri="{BB962C8B-B14F-4D97-AF65-F5344CB8AC3E}">
        <p14:creationId xmlns:p14="http://schemas.microsoft.com/office/powerpoint/2010/main" val="405151190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3383-C05E-452E-9F35-A6C7B660F52C}"/>
              </a:ext>
            </a:extLst>
          </p:cNvPr>
          <p:cNvSpPr>
            <a:spLocks noGrp="1"/>
          </p:cNvSpPr>
          <p:nvPr>
            <p:ph type="title"/>
          </p:nvPr>
        </p:nvSpPr>
        <p:spPr>
          <a:xfrm>
            <a:off x="6053668" y="803325"/>
            <a:ext cx="5314536" cy="1325563"/>
          </a:xfrm>
        </p:spPr>
        <p:txBody>
          <a:bodyPr>
            <a:normAutofit/>
          </a:bodyPr>
          <a:lstStyle/>
          <a:p>
            <a:r>
              <a:rPr lang="en-NZ"/>
              <a:t>Understanding Spark MLlib</a:t>
            </a:r>
            <a:endParaRPr lang="en-NZ" dirty="0"/>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2" descr="https://upload.wikimedia.org/wikipedia/commons/thumb/f/f3/Apache_Spark_logo.svg/1280px-Apache_Spark_logo.svg.png">
            <a:extLst>
              <a:ext uri="{FF2B5EF4-FFF2-40B4-BE49-F238E27FC236}">
                <a16:creationId xmlns:a16="http://schemas.microsoft.com/office/drawing/2014/main" id="{C8697341-897D-4CF2-B618-3C3F62DBB8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37" r="2718"/>
          <a:stretch/>
        </p:blipFill>
        <p:spPr bwMode="auto">
          <a:xfrm>
            <a:off x="321733" y="1382154"/>
            <a:ext cx="3835488" cy="215744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0CE7FB0-7A94-494A-B9F1-866516DB0669}"/>
              </a:ext>
            </a:extLst>
          </p:cNvPr>
          <p:cNvSpPr>
            <a:spLocks noGrp="1"/>
          </p:cNvSpPr>
          <p:nvPr>
            <p:ph idx="1"/>
          </p:nvPr>
        </p:nvSpPr>
        <p:spPr>
          <a:xfrm>
            <a:off x="6053667" y="2279018"/>
            <a:ext cx="5314543" cy="3375920"/>
          </a:xfrm>
        </p:spPr>
        <p:txBody>
          <a:bodyPr anchor="t">
            <a:normAutofit/>
          </a:bodyPr>
          <a:lstStyle/>
          <a:p>
            <a:r>
              <a:rPr lang="en-NZ" sz="1800"/>
              <a:t>Spark’s machine learning library!</a:t>
            </a:r>
          </a:p>
          <a:p>
            <a:r>
              <a:rPr lang="en-NZ" sz="1800"/>
              <a:t>Contains tools such as:</a:t>
            </a:r>
          </a:p>
          <a:p>
            <a:pPr lvl="1"/>
            <a:r>
              <a:rPr lang="en-NZ" sz="1800"/>
              <a:t>Algorithms</a:t>
            </a:r>
          </a:p>
          <a:p>
            <a:pPr lvl="1"/>
            <a:r>
              <a:rPr lang="en-NZ" sz="1800"/>
              <a:t>Featurization</a:t>
            </a:r>
          </a:p>
          <a:p>
            <a:pPr lvl="1"/>
            <a:r>
              <a:rPr lang="en-NZ" sz="1800"/>
              <a:t>Pipelines</a:t>
            </a:r>
          </a:p>
          <a:p>
            <a:pPr lvl="1"/>
            <a:r>
              <a:rPr lang="en-NZ" sz="1800"/>
              <a:t>Persistence</a:t>
            </a:r>
          </a:p>
          <a:p>
            <a:pPr lvl="1"/>
            <a:r>
              <a:rPr lang="en-NZ" sz="1800"/>
              <a:t>Utilities</a:t>
            </a:r>
          </a:p>
          <a:p>
            <a:endParaRPr lang="en-NZ" sz="1800"/>
          </a:p>
        </p:txBody>
      </p:sp>
    </p:spTree>
    <p:extLst>
      <p:ext uri="{BB962C8B-B14F-4D97-AF65-F5344CB8AC3E}">
        <p14:creationId xmlns:p14="http://schemas.microsoft.com/office/powerpoint/2010/main" val="157477543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0932DD7-D199-4969-8916-5A7DFD0A8855}"/>
              </a:ext>
            </a:extLst>
          </p:cNvPr>
          <p:cNvSpPr/>
          <p:nvPr/>
        </p:nvSpPr>
        <p:spPr>
          <a:xfrm>
            <a:off x="2371026" y="1295400"/>
            <a:ext cx="9631998" cy="53170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Rectangle 2">
            <a:extLst>
              <a:ext uri="{FF2B5EF4-FFF2-40B4-BE49-F238E27FC236}">
                <a16:creationId xmlns:a16="http://schemas.microsoft.com/office/drawing/2014/main" id="{5B2F08D4-5880-408F-A934-EDB5C1356481}"/>
              </a:ext>
            </a:extLst>
          </p:cNvPr>
          <p:cNvSpPr/>
          <p:nvPr/>
        </p:nvSpPr>
        <p:spPr>
          <a:xfrm>
            <a:off x="262467" y="1295400"/>
            <a:ext cx="2014389" cy="53170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C7E4AF09-8772-4EFE-B227-0182FA7EEBDB}"/>
              </a:ext>
            </a:extLst>
          </p:cNvPr>
          <p:cNvSpPr>
            <a:spLocks noGrp="1"/>
          </p:cNvSpPr>
          <p:nvPr>
            <p:ph type="title"/>
          </p:nvPr>
        </p:nvSpPr>
        <p:spPr>
          <a:xfrm>
            <a:off x="838200" y="-807"/>
            <a:ext cx="10515600" cy="1325563"/>
          </a:xfrm>
        </p:spPr>
        <p:txBody>
          <a:bodyPr/>
          <a:lstStyle/>
          <a:p>
            <a:pPr algn="ctr"/>
            <a:r>
              <a:rPr lang="en-NZ" dirty="0"/>
              <a:t>The Machine Learning Workflow in Spark</a:t>
            </a:r>
          </a:p>
        </p:txBody>
      </p:sp>
      <p:sp>
        <p:nvSpPr>
          <p:cNvPr id="4" name="Flowchart: Magnetic Disk 3">
            <a:extLst>
              <a:ext uri="{FF2B5EF4-FFF2-40B4-BE49-F238E27FC236}">
                <a16:creationId xmlns:a16="http://schemas.microsoft.com/office/drawing/2014/main" id="{71252752-2EAD-4D40-A091-53D585300D25}"/>
              </a:ext>
            </a:extLst>
          </p:cNvPr>
          <p:cNvSpPr/>
          <p:nvPr/>
        </p:nvSpPr>
        <p:spPr>
          <a:xfrm>
            <a:off x="711708" y="1938527"/>
            <a:ext cx="978408" cy="106070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DB</a:t>
            </a:r>
          </a:p>
        </p:txBody>
      </p:sp>
      <p:sp>
        <p:nvSpPr>
          <p:cNvPr id="5" name="Flowchart: Multidocument 4">
            <a:extLst>
              <a:ext uri="{FF2B5EF4-FFF2-40B4-BE49-F238E27FC236}">
                <a16:creationId xmlns:a16="http://schemas.microsoft.com/office/drawing/2014/main" id="{076514F2-F3F8-4935-966B-7ABEE32711ED}"/>
              </a:ext>
            </a:extLst>
          </p:cNvPr>
          <p:cNvSpPr/>
          <p:nvPr/>
        </p:nvSpPr>
        <p:spPr>
          <a:xfrm>
            <a:off x="707136" y="3331781"/>
            <a:ext cx="1045464" cy="1060704"/>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CSV</a:t>
            </a:r>
          </a:p>
        </p:txBody>
      </p:sp>
      <p:sp>
        <p:nvSpPr>
          <p:cNvPr id="6" name="Flowchart: Multidocument 5">
            <a:extLst>
              <a:ext uri="{FF2B5EF4-FFF2-40B4-BE49-F238E27FC236}">
                <a16:creationId xmlns:a16="http://schemas.microsoft.com/office/drawing/2014/main" id="{ED01E3BB-1F09-4DC9-A955-FF7D75BB8BED}"/>
              </a:ext>
            </a:extLst>
          </p:cNvPr>
          <p:cNvSpPr/>
          <p:nvPr/>
        </p:nvSpPr>
        <p:spPr>
          <a:xfrm>
            <a:off x="707136" y="4725035"/>
            <a:ext cx="1045464" cy="1060704"/>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JSON</a:t>
            </a:r>
          </a:p>
        </p:txBody>
      </p:sp>
      <p:sp>
        <p:nvSpPr>
          <p:cNvPr id="7" name="Rectangle 6">
            <a:extLst>
              <a:ext uri="{FF2B5EF4-FFF2-40B4-BE49-F238E27FC236}">
                <a16:creationId xmlns:a16="http://schemas.microsoft.com/office/drawing/2014/main" id="{4CE054B5-AE12-406E-85E4-E79B72E3179E}"/>
              </a:ext>
            </a:extLst>
          </p:cNvPr>
          <p:cNvSpPr/>
          <p:nvPr/>
        </p:nvSpPr>
        <p:spPr>
          <a:xfrm>
            <a:off x="2642616" y="2920617"/>
            <a:ext cx="233172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Pre-processing, cleaning and feature engineering</a:t>
            </a:r>
          </a:p>
        </p:txBody>
      </p:sp>
      <p:sp>
        <p:nvSpPr>
          <p:cNvPr id="8" name="Rectangle 7">
            <a:extLst>
              <a:ext uri="{FF2B5EF4-FFF2-40B4-BE49-F238E27FC236}">
                <a16:creationId xmlns:a16="http://schemas.microsoft.com/office/drawing/2014/main" id="{9E847932-AE8E-4728-88F9-B3F72295DAB2}"/>
              </a:ext>
            </a:extLst>
          </p:cNvPr>
          <p:cNvSpPr/>
          <p:nvPr/>
        </p:nvSpPr>
        <p:spPr>
          <a:xfrm>
            <a:off x="5483352" y="2956875"/>
            <a:ext cx="233172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Clean and Structured Data</a:t>
            </a:r>
          </a:p>
        </p:txBody>
      </p:sp>
      <p:sp>
        <p:nvSpPr>
          <p:cNvPr id="9" name="Oval 8">
            <a:extLst>
              <a:ext uri="{FF2B5EF4-FFF2-40B4-BE49-F238E27FC236}">
                <a16:creationId xmlns:a16="http://schemas.microsoft.com/office/drawing/2014/main" id="{E16253B2-CE37-447D-9E87-389C1ADDBAF3}"/>
              </a:ext>
            </a:extLst>
          </p:cNvPr>
          <p:cNvSpPr/>
          <p:nvPr/>
        </p:nvSpPr>
        <p:spPr>
          <a:xfrm>
            <a:off x="8423148" y="1983929"/>
            <a:ext cx="777240" cy="768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D9C2E08A-DB90-4DA3-8F2A-510C6B5C231E}"/>
              </a:ext>
            </a:extLst>
          </p:cNvPr>
          <p:cNvSpPr/>
          <p:nvPr/>
        </p:nvSpPr>
        <p:spPr>
          <a:xfrm>
            <a:off x="8423148" y="3266092"/>
            <a:ext cx="777240" cy="768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49D96ECE-351F-43DA-BDBA-D6FBE0F1540B}"/>
              </a:ext>
            </a:extLst>
          </p:cNvPr>
          <p:cNvSpPr/>
          <p:nvPr/>
        </p:nvSpPr>
        <p:spPr>
          <a:xfrm>
            <a:off x="8423148" y="4494022"/>
            <a:ext cx="777240" cy="768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4CA9625B-6561-47F3-847A-9397D54DCBDD}"/>
              </a:ext>
            </a:extLst>
          </p:cNvPr>
          <p:cNvSpPr/>
          <p:nvPr/>
        </p:nvSpPr>
        <p:spPr>
          <a:xfrm>
            <a:off x="9671304" y="3010059"/>
            <a:ext cx="213103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Tuning our model</a:t>
            </a:r>
          </a:p>
        </p:txBody>
      </p:sp>
      <p:sp>
        <p:nvSpPr>
          <p:cNvPr id="13" name="Rectangle 12">
            <a:extLst>
              <a:ext uri="{FF2B5EF4-FFF2-40B4-BE49-F238E27FC236}">
                <a16:creationId xmlns:a16="http://schemas.microsoft.com/office/drawing/2014/main" id="{EAF09858-8A09-41F3-8C1C-433BD4DA859D}"/>
              </a:ext>
            </a:extLst>
          </p:cNvPr>
          <p:cNvSpPr/>
          <p:nvPr/>
        </p:nvSpPr>
        <p:spPr>
          <a:xfrm>
            <a:off x="5483352" y="5167312"/>
            <a:ext cx="233172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Evaluations</a:t>
            </a:r>
          </a:p>
        </p:txBody>
      </p:sp>
      <p:sp>
        <p:nvSpPr>
          <p:cNvPr id="14" name="Isosceles Triangle 13">
            <a:extLst>
              <a:ext uri="{FF2B5EF4-FFF2-40B4-BE49-F238E27FC236}">
                <a16:creationId xmlns:a16="http://schemas.microsoft.com/office/drawing/2014/main" id="{13DF8228-A9AC-4210-97F5-8F8C62A566E9}"/>
              </a:ext>
            </a:extLst>
          </p:cNvPr>
          <p:cNvSpPr/>
          <p:nvPr/>
        </p:nvSpPr>
        <p:spPr>
          <a:xfrm>
            <a:off x="2503932" y="4998305"/>
            <a:ext cx="1725930" cy="14945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600" dirty="0"/>
              <a:t>Success</a:t>
            </a:r>
          </a:p>
        </p:txBody>
      </p:sp>
      <p:cxnSp>
        <p:nvCxnSpPr>
          <p:cNvPr id="16" name="Straight Arrow Connector 15">
            <a:extLst>
              <a:ext uri="{FF2B5EF4-FFF2-40B4-BE49-F238E27FC236}">
                <a16:creationId xmlns:a16="http://schemas.microsoft.com/office/drawing/2014/main" id="{7EAE9AA9-5635-43F4-B735-BF1D0D5A4912}"/>
              </a:ext>
            </a:extLst>
          </p:cNvPr>
          <p:cNvCxnSpPr>
            <a:stCxn id="4" idx="4"/>
          </p:cNvCxnSpPr>
          <p:nvPr/>
        </p:nvCxnSpPr>
        <p:spPr>
          <a:xfrm>
            <a:off x="1690116" y="2468879"/>
            <a:ext cx="952500" cy="53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D614B6C-0335-4D55-A935-2AB845B8865F}"/>
              </a:ext>
            </a:extLst>
          </p:cNvPr>
          <p:cNvCxnSpPr/>
          <p:nvPr/>
        </p:nvCxnSpPr>
        <p:spPr>
          <a:xfrm>
            <a:off x="1874520" y="3858770"/>
            <a:ext cx="76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8FF20C1-145E-4DA4-96E3-32FDFDB695D2}"/>
              </a:ext>
            </a:extLst>
          </p:cNvPr>
          <p:cNvCxnSpPr/>
          <p:nvPr/>
        </p:nvCxnSpPr>
        <p:spPr>
          <a:xfrm flipV="1">
            <a:off x="1874520" y="4246180"/>
            <a:ext cx="768096" cy="921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3CB740-4B29-4020-90E0-02FF8C60871F}"/>
              </a:ext>
            </a:extLst>
          </p:cNvPr>
          <p:cNvCxnSpPr/>
          <p:nvPr/>
        </p:nvCxnSpPr>
        <p:spPr>
          <a:xfrm>
            <a:off x="5038344" y="3583398"/>
            <a:ext cx="347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53C1D8-592D-48A7-9BF7-1467D52FADF6}"/>
              </a:ext>
            </a:extLst>
          </p:cNvPr>
          <p:cNvCxnSpPr/>
          <p:nvPr/>
        </p:nvCxnSpPr>
        <p:spPr>
          <a:xfrm flipV="1">
            <a:off x="7891272" y="2642616"/>
            <a:ext cx="531876" cy="36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FE6A614-6152-4949-BD36-ECFEA031687A}"/>
              </a:ext>
            </a:extLst>
          </p:cNvPr>
          <p:cNvCxnSpPr/>
          <p:nvPr/>
        </p:nvCxnSpPr>
        <p:spPr>
          <a:xfrm>
            <a:off x="7912608" y="3583398"/>
            <a:ext cx="411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ACFB6D-79A6-413A-B176-DEA0D0267025}"/>
              </a:ext>
            </a:extLst>
          </p:cNvPr>
          <p:cNvCxnSpPr/>
          <p:nvPr/>
        </p:nvCxnSpPr>
        <p:spPr>
          <a:xfrm>
            <a:off x="7891272" y="4246180"/>
            <a:ext cx="531876" cy="46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48A2B2-21A6-4179-87CA-8A74CE84CBEF}"/>
              </a:ext>
            </a:extLst>
          </p:cNvPr>
          <p:cNvCxnSpPr/>
          <p:nvPr/>
        </p:nvCxnSpPr>
        <p:spPr>
          <a:xfrm>
            <a:off x="9290304" y="3619656"/>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8CAD188-C51B-4361-9D72-215C9F509168}"/>
              </a:ext>
            </a:extLst>
          </p:cNvPr>
          <p:cNvCxnSpPr/>
          <p:nvPr/>
        </p:nvCxnSpPr>
        <p:spPr>
          <a:xfrm rot="10800000" flipV="1">
            <a:off x="7891272" y="4476462"/>
            <a:ext cx="2945892" cy="1494569"/>
          </a:xfrm>
          <a:prstGeom prst="bentConnector3">
            <a:avLst>
              <a:gd name="adj1" fmla="val 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D32C81-2918-44D5-ABD3-8EC7079409F9}"/>
              </a:ext>
            </a:extLst>
          </p:cNvPr>
          <p:cNvCxnSpPr/>
          <p:nvPr/>
        </p:nvCxnSpPr>
        <p:spPr>
          <a:xfrm flipH="1">
            <a:off x="3913632" y="5830093"/>
            <a:ext cx="1472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9EE71F4-549B-4493-8B39-46698DBF1833}"/>
              </a:ext>
            </a:extLst>
          </p:cNvPr>
          <p:cNvCxnSpPr>
            <a:cxnSpLocks/>
          </p:cNvCxnSpPr>
          <p:nvPr/>
        </p:nvCxnSpPr>
        <p:spPr>
          <a:xfrm>
            <a:off x="9214866" y="2453322"/>
            <a:ext cx="456438" cy="55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8ECB93D-3CA0-4DC4-9273-5A7F61B4F37C}"/>
              </a:ext>
            </a:extLst>
          </p:cNvPr>
          <p:cNvCxnSpPr>
            <a:cxnSpLocks/>
          </p:cNvCxnSpPr>
          <p:nvPr/>
        </p:nvCxnSpPr>
        <p:spPr>
          <a:xfrm flipV="1">
            <a:off x="9240774" y="4335622"/>
            <a:ext cx="430530" cy="53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5157F9C-E939-44F7-8BDF-BE9353E08C2D}"/>
              </a:ext>
            </a:extLst>
          </p:cNvPr>
          <p:cNvSpPr txBox="1"/>
          <p:nvPr/>
        </p:nvSpPr>
        <p:spPr>
          <a:xfrm>
            <a:off x="693567" y="1487631"/>
            <a:ext cx="1072601" cy="369332"/>
          </a:xfrm>
          <a:prstGeom prst="rect">
            <a:avLst/>
          </a:prstGeom>
          <a:noFill/>
        </p:spPr>
        <p:txBody>
          <a:bodyPr wrap="none" rtlCol="0">
            <a:spAutoFit/>
          </a:bodyPr>
          <a:lstStyle/>
          <a:p>
            <a:r>
              <a:rPr lang="en-NZ" dirty="0"/>
              <a:t>Raw Data</a:t>
            </a:r>
          </a:p>
        </p:txBody>
      </p:sp>
      <p:sp>
        <p:nvSpPr>
          <p:cNvPr id="42" name="TextBox 41">
            <a:extLst>
              <a:ext uri="{FF2B5EF4-FFF2-40B4-BE49-F238E27FC236}">
                <a16:creationId xmlns:a16="http://schemas.microsoft.com/office/drawing/2014/main" id="{9BCCE01D-6045-439D-8872-958707D323DB}"/>
              </a:ext>
            </a:extLst>
          </p:cNvPr>
          <p:cNvSpPr txBox="1"/>
          <p:nvPr/>
        </p:nvSpPr>
        <p:spPr>
          <a:xfrm>
            <a:off x="384727" y="5867303"/>
            <a:ext cx="1632370" cy="369332"/>
          </a:xfrm>
          <a:prstGeom prst="rect">
            <a:avLst/>
          </a:prstGeom>
          <a:noFill/>
        </p:spPr>
        <p:txBody>
          <a:bodyPr wrap="none" rtlCol="0">
            <a:spAutoFit/>
          </a:bodyPr>
          <a:lstStyle/>
          <a:p>
            <a:r>
              <a:rPr lang="en-NZ" dirty="0">
                <a:solidFill>
                  <a:srgbClr val="FF0000"/>
                </a:solidFill>
              </a:rPr>
              <a:t>Structured APIs</a:t>
            </a:r>
          </a:p>
        </p:txBody>
      </p:sp>
      <p:sp>
        <p:nvSpPr>
          <p:cNvPr id="43" name="TextBox 42">
            <a:extLst>
              <a:ext uri="{FF2B5EF4-FFF2-40B4-BE49-F238E27FC236}">
                <a16:creationId xmlns:a16="http://schemas.microsoft.com/office/drawing/2014/main" id="{180DE4E4-6031-4794-98E9-C52FA97DF120}"/>
              </a:ext>
            </a:extLst>
          </p:cNvPr>
          <p:cNvSpPr txBox="1"/>
          <p:nvPr/>
        </p:nvSpPr>
        <p:spPr>
          <a:xfrm>
            <a:off x="7746251" y="1498136"/>
            <a:ext cx="2131033" cy="369332"/>
          </a:xfrm>
          <a:prstGeom prst="rect">
            <a:avLst/>
          </a:prstGeom>
          <a:noFill/>
        </p:spPr>
        <p:txBody>
          <a:bodyPr wrap="none" rtlCol="0">
            <a:spAutoFit/>
          </a:bodyPr>
          <a:lstStyle/>
          <a:p>
            <a:r>
              <a:rPr lang="en-NZ" dirty="0">
                <a:solidFill>
                  <a:srgbClr val="FF0000"/>
                </a:solidFill>
              </a:rPr>
              <a:t>Estimators &amp; Models</a:t>
            </a:r>
          </a:p>
        </p:txBody>
      </p:sp>
      <p:sp>
        <p:nvSpPr>
          <p:cNvPr id="44" name="TextBox 43">
            <a:extLst>
              <a:ext uri="{FF2B5EF4-FFF2-40B4-BE49-F238E27FC236}">
                <a16:creationId xmlns:a16="http://schemas.microsoft.com/office/drawing/2014/main" id="{29DF7465-7012-4967-BD97-32EE7062EDCE}"/>
              </a:ext>
            </a:extLst>
          </p:cNvPr>
          <p:cNvSpPr txBox="1"/>
          <p:nvPr/>
        </p:nvSpPr>
        <p:spPr>
          <a:xfrm>
            <a:off x="5825373" y="4785999"/>
            <a:ext cx="1910395" cy="369332"/>
          </a:xfrm>
          <a:prstGeom prst="rect">
            <a:avLst/>
          </a:prstGeom>
          <a:noFill/>
        </p:spPr>
        <p:txBody>
          <a:bodyPr wrap="none" rtlCol="0">
            <a:spAutoFit/>
          </a:bodyPr>
          <a:lstStyle/>
          <a:p>
            <a:r>
              <a:rPr lang="en-NZ" dirty="0">
                <a:solidFill>
                  <a:srgbClr val="FF0000"/>
                </a:solidFill>
              </a:rPr>
              <a:t>Evaluators Metrics</a:t>
            </a:r>
          </a:p>
        </p:txBody>
      </p:sp>
      <p:sp>
        <p:nvSpPr>
          <p:cNvPr id="45" name="TextBox 44">
            <a:extLst>
              <a:ext uri="{FF2B5EF4-FFF2-40B4-BE49-F238E27FC236}">
                <a16:creationId xmlns:a16="http://schemas.microsoft.com/office/drawing/2014/main" id="{9850325F-B44B-4E2E-9FB3-8113028DBC63}"/>
              </a:ext>
            </a:extLst>
          </p:cNvPr>
          <p:cNvSpPr txBox="1"/>
          <p:nvPr/>
        </p:nvSpPr>
        <p:spPr>
          <a:xfrm>
            <a:off x="9992106" y="2352900"/>
            <a:ext cx="1677639" cy="646331"/>
          </a:xfrm>
          <a:prstGeom prst="rect">
            <a:avLst/>
          </a:prstGeom>
          <a:noFill/>
        </p:spPr>
        <p:txBody>
          <a:bodyPr wrap="none" rtlCol="0">
            <a:spAutoFit/>
          </a:bodyPr>
          <a:lstStyle/>
          <a:p>
            <a:pPr algn="ctr"/>
            <a:r>
              <a:rPr lang="en-NZ" dirty="0">
                <a:solidFill>
                  <a:srgbClr val="FF0000"/>
                </a:solidFill>
              </a:rPr>
              <a:t>Pipeline</a:t>
            </a:r>
          </a:p>
          <a:p>
            <a:pPr algn="ctr"/>
            <a:r>
              <a:rPr lang="en-NZ" dirty="0">
                <a:solidFill>
                  <a:srgbClr val="FF0000"/>
                </a:solidFill>
              </a:rPr>
              <a:t>Cross Validation</a:t>
            </a:r>
          </a:p>
        </p:txBody>
      </p:sp>
      <p:sp>
        <p:nvSpPr>
          <p:cNvPr id="46" name="TextBox 45">
            <a:extLst>
              <a:ext uri="{FF2B5EF4-FFF2-40B4-BE49-F238E27FC236}">
                <a16:creationId xmlns:a16="http://schemas.microsoft.com/office/drawing/2014/main" id="{0D96A324-D6DC-45A8-9BF8-DE002453702D}"/>
              </a:ext>
            </a:extLst>
          </p:cNvPr>
          <p:cNvSpPr txBox="1"/>
          <p:nvPr/>
        </p:nvSpPr>
        <p:spPr>
          <a:xfrm>
            <a:off x="3913632" y="1702669"/>
            <a:ext cx="2658869" cy="369332"/>
          </a:xfrm>
          <a:prstGeom prst="rect">
            <a:avLst/>
          </a:prstGeom>
          <a:noFill/>
        </p:spPr>
        <p:txBody>
          <a:bodyPr wrap="none" rtlCol="0">
            <a:spAutoFit/>
          </a:bodyPr>
          <a:lstStyle/>
          <a:p>
            <a:r>
              <a:rPr lang="en-NZ" dirty="0">
                <a:solidFill>
                  <a:srgbClr val="FF0000"/>
                </a:solidFill>
              </a:rPr>
              <a:t>Transformers &amp; Estimators</a:t>
            </a:r>
          </a:p>
        </p:txBody>
      </p:sp>
    </p:spTree>
    <p:extLst>
      <p:ext uri="{BB962C8B-B14F-4D97-AF65-F5344CB8AC3E}">
        <p14:creationId xmlns:p14="http://schemas.microsoft.com/office/powerpoint/2010/main" val="3372057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par>
                                <p:cTn id="29" presetID="2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left)">
                                      <p:cBhvr>
                                        <p:cTn id="53" dur="500"/>
                                        <p:tgtEl>
                                          <p:spTgt spid="24"/>
                                        </p:tgtEl>
                                      </p:cBhvr>
                                    </p:animEffect>
                                  </p:childTnLst>
                                </p:cTn>
                              </p:par>
                              <p:par>
                                <p:cTn id="54" presetID="22" presetClass="entr" presetSubtype="8"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500"/>
                                        <p:tgtEl>
                                          <p:spTgt spid="26"/>
                                        </p:tgtEl>
                                      </p:cBhvr>
                                    </p:animEffect>
                                  </p:childTnLst>
                                </p:cTn>
                              </p:par>
                              <p:par>
                                <p:cTn id="57" presetID="22" presetClass="entr" presetSubtype="8"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500"/>
                                        <p:tgtEl>
                                          <p:spTgt spid="36"/>
                                        </p:tgtEl>
                                      </p:cBhvr>
                                    </p:animEffect>
                                  </p:childTnLst>
                                </p:cTn>
                              </p:par>
                              <p:par>
                                <p:cTn id="75" presetID="22" presetClass="entr" presetSubtype="8"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left)">
                                      <p:cBhvr>
                                        <p:cTn id="77" dur="500"/>
                                        <p:tgtEl>
                                          <p:spTgt spid="30"/>
                                        </p:tgtEl>
                                      </p:cBhvr>
                                    </p:animEffect>
                                  </p:childTnLst>
                                </p:cTn>
                              </p:par>
                              <p:par>
                                <p:cTn id="78" presetID="22" presetClass="entr" presetSubtype="8" fill="hold"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left)">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up)">
                                      <p:cBhvr>
                                        <p:cTn id="91" dur="500"/>
                                        <p:tgtEl>
                                          <p:spTgt spid="32"/>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right)">
                                      <p:cBhvr>
                                        <p:cTn id="102" dur="500"/>
                                        <p:tgtEl>
                                          <p:spTgt spid="35"/>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40" grpId="0"/>
      <p:bldP spid="42" grpId="0"/>
      <p:bldP spid="43" grpId="0"/>
      <p:bldP spid="44" grpId="0"/>
      <p:bldP spid="45"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4E07-5B64-4D75-A7C4-F7E0AED61394}"/>
              </a:ext>
            </a:extLst>
          </p:cNvPr>
          <p:cNvSpPr>
            <a:spLocks noGrp="1"/>
          </p:cNvSpPr>
          <p:nvPr>
            <p:ph type="title"/>
          </p:nvPr>
        </p:nvSpPr>
        <p:spPr>
          <a:xfrm>
            <a:off x="704209" y="635069"/>
            <a:ext cx="4509236" cy="1139139"/>
          </a:xfrm>
        </p:spPr>
        <p:txBody>
          <a:bodyPr>
            <a:normAutofit/>
          </a:bodyPr>
          <a:lstStyle/>
          <a:p>
            <a:r>
              <a:rPr lang="en-NZ" sz="3600"/>
              <a:t>Databricks Runtime for Machine Learning</a:t>
            </a:r>
          </a:p>
        </p:txBody>
      </p:sp>
      <p:sp>
        <p:nvSpPr>
          <p:cNvPr id="3" name="Content Placeholder 2">
            <a:extLst>
              <a:ext uri="{FF2B5EF4-FFF2-40B4-BE49-F238E27FC236}">
                <a16:creationId xmlns:a16="http://schemas.microsoft.com/office/drawing/2014/main" id="{D63D696D-1B41-444C-821C-395FEC31A6AA}"/>
              </a:ext>
            </a:extLst>
          </p:cNvPr>
          <p:cNvSpPr>
            <a:spLocks noGrp="1"/>
          </p:cNvSpPr>
          <p:nvPr>
            <p:ph idx="1"/>
          </p:nvPr>
        </p:nvSpPr>
        <p:spPr>
          <a:xfrm>
            <a:off x="720992" y="1941362"/>
            <a:ext cx="4492454" cy="2419097"/>
          </a:xfrm>
        </p:spPr>
        <p:txBody>
          <a:bodyPr anchor="t">
            <a:normAutofit/>
          </a:bodyPr>
          <a:lstStyle/>
          <a:p>
            <a:r>
              <a:rPr lang="en-NZ" sz="1800"/>
              <a:t>Special ML Runtime that contains multiple popular libraries.</a:t>
            </a:r>
          </a:p>
          <a:p>
            <a:r>
              <a:rPr lang="en-NZ" sz="1800"/>
              <a:t>Ready to go environment for ML and Data Science</a:t>
            </a:r>
          </a:p>
          <a:p>
            <a:r>
              <a:rPr lang="en-NZ" sz="1800"/>
              <a:t>Multiple tools for hyperparameter tuning.</a:t>
            </a:r>
          </a:p>
          <a:p>
            <a:r>
              <a:rPr lang="en-NZ" sz="1800"/>
              <a:t>Great time-saver! No need to install our libraries manually!</a:t>
            </a:r>
          </a:p>
        </p:txBody>
      </p:sp>
      <p:sp>
        <p:nvSpPr>
          <p:cNvPr id="26" name="Oval 25">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6" descr="Image result for horovod logo">
            <a:extLst>
              <a:ext uri="{FF2B5EF4-FFF2-40B4-BE49-F238E27FC236}">
                <a16:creationId xmlns:a16="http://schemas.microsoft.com/office/drawing/2014/main" id="{4BFA7BCA-A5CA-4EC9-AB5A-62699DF088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2"/>
          <a:stretch/>
        </p:blipFill>
        <p:spPr bwMode="auto">
          <a:xfrm>
            <a:off x="5714207" y="361702"/>
            <a:ext cx="1691640" cy="1691640"/>
          </a:xfrm>
          <a:custGeom>
            <a:avLst/>
            <a:gdLst>
              <a:gd name="connsiteX0" fmla="*/ 978408 w 1956816"/>
              <a:gd name="connsiteY0" fmla="*/ 0 h 1956816"/>
              <a:gd name="connsiteX1" fmla="*/ 1956816 w 1956816"/>
              <a:gd name="connsiteY1" fmla="*/ 978408 h 1956816"/>
              <a:gd name="connsiteX2" fmla="*/ 978408 w 1956816"/>
              <a:gd name="connsiteY2" fmla="*/ 1956816 h 1956816"/>
              <a:gd name="connsiteX3" fmla="*/ 0 w 1956816"/>
              <a:gd name="connsiteY3" fmla="*/ 978408 h 1956816"/>
              <a:gd name="connsiteX4" fmla="*/ 978408 w 1956816"/>
              <a:gd name="connsiteY4" fmla="*/ 0 h 1956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a:noFill/>
          <a:extLst>
            <a:ext uri="{909E8E84-426E-40DD-AFC4-6F175D3DCCD1}">
              <a14:hiddenFill xmlns:a14="http://schemas.microsoft.com/office/drawing/2010/main">
                <a:solidFill>
                  <a:srgbClr val="FFFFFF"/>
                </a:solidFill>
              </a14:hiddenFill>
            </a:ext>
          </a:extLst>
        </p:spPr>
      </p:pic>
      <p:sp>
        <p:nvSpPr>
          <p:cNvPr id="28" name="Freeform: Shape 27">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2" descr="https://encrypted-tbn0.gstatic.com/images?q=tbn:ANd9GcQtDNcje9gPBhHiHEcXP6hJFfbLU4dksnBqlTvsRJgblnSZSGqt">
            <a:extLst>
              <a:ext uri="{FF2B5EF4-FFF2-40B4-BE49-F238E27FC236}">
                <a16:creationId xmlns:a16="http://schemas.microsoft.com/office/drawing/2014/main" id="{6C540114-CE72-4ECF-A0E9-CEC7863B8D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 b="16664"/>
          <a:stretch/>
        </p:blipFill>
        <p:spPr bwMode="auto">
          <a:xfrm>
            <a:off x="5886020" y="2715337"/>
            <a:ext cx="2743200" cy="274320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extLst>
            <a:ext uri="{909E8E84-426E-40DD-AFC4-6F175D3DCCD1}">
              <a14:hiddenFill xmlns:a14="http://schemas.microsoft.com/office/drawing/2010/main">
                <a:solidFill>
                  <a:srgbClr val="FFFFFF"/>
                </a:solidFill>
              </a14:hiddenFill>
            </a:ext>
          </a:extLst>
        </p:spPr>
      </p:pic>
      <p:pic>
        <p:nvPicPr>
          <p:cNvPr id="19" name="Picture 4" descr="Image result for tensorflow">
            <a:extLst>
              <a:ext uri="{FF2B5EF4-FFF2-40B4-BE49-F238E27FC236}">
                <a16:creationId xmlns:a16="http://schemas.microsoft.com/office/drawing/2014/main" id="{BAA2AFB1-3F63-4EB3-B198-4D9F589914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043" r="15879" b="2"/>
          <a:stretch/>
        </p:blipFill>
        <p:spPr bwMode="auto">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extLst>
            <a:ext uri="{909E8E84-426E-40DD-AFC4-6F175D3DCCD1}">
              <a14:hiddenFill xmlns:a14="http://schemas.microsoft.com/office/drawing/2010/main">
                <a:solidFill>
                  <a:srgbClr val="FFFFFF"/>
                </a:solidFill>
              </a14:hiddenFill>
            </a:ext>
          </a:extLst>
        </p:spPr>
      </p:pic>
      <p:sp>
        <p:nvSpPr>
          <p:cNvPr id="32" name="Freeform: Shape 31">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0" descr="Image result for sci kit learn logo">
            <a:extLst>
              <a:ext uri="{FF2B5EF4-FFF2-40B4-BE49-F238E27FC236}">
                <a16:creationId xmlns:a16="http://schemas.microsoft.com/office/drawing/2014/main" id="{1BFA9C00-F4A4-467E-826E-A8CD8F60E37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638" r="5" b="5"/>
          <a:stretch/>
        </p:blipFill>
        <p:spPr bwMode="auto">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noFill/>
          <a:extLst>
            <a:ext uri="{909E8E84-426E-40DD-AFC4-6F175D3DCCD1}">
              <a14:hiddenFill xmlns:a14="http://schemas.microsoft.com/office/drawing/2010/main">
                <a:solidFill>
                  <a:srgbClr val="FFFFFF"/>
                </a:solidFill>
              </a14:hiddenFill>
            </a:ext>
          </a:extLst>
        </p:spPr>
      </p:pic>
      <p:sp>
        <p:nvSpPr>
          <p:cNvPr id="34" name="Freeform: Shape 33">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Picture 8" descr="Image result for keras logo">
            <a:extLst>
              <a:ext uri="{FF2B5EF4-FFF2-40B4-BE49-F238E27FC236}">
                <a16:creationId xmlns:a16="http://schemas.microsoft.com/office/drawing/2014/main" id="{6E49B371-57CD-444C-A039-AEFEFBEA050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028" r="-4" b="7202"/>
          <a:stretch/>
        </p:blipFill>
        <p:spPr bwMode="auto">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83344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DF6F-8CAD-48E9-97B4-5BA62883E2C0}"/>
              </a:ext>
            </a:extLst>
          </p:cNvPr>
          <p:cNvSpPr>
            <a:spLocks noGrp="1"/>
          </p:cNvSpPr>
          <p:nvPr>
            <p:ph type="title"/>
          </p:nvPr>
        </p:nvSpPr>
        <p:spPr>
          <a:xfrm>
            <a:off x="648929" y="629266"/>
            <a:ext cx="3651467" cy="1676603"/>
          </a:xfrm>
        </p:spPr>
        <p:txBody>
          <a:bodyPr>
            <a:normAutofit/>
          </a:bodyPr>
          <a:lstStyle/>
          <a:p>
            <a:r>
              <a:rPr lang="en-NZ" dirty="0"/>
              <a:t>WARNING</a:t>
            </a:r>
          </a:p>
        </p:txBody>
      </p:sp>
      <p:graphicFrame>
        <p:nvGraphicFramePr>
          <p:cNvPr id="11" name="Content Placeholder 10">
            <a:extLst>
              <a:ext uri="{FF2B5EF4-FFF2-40B4-BE49-F238E27FC236}">
                <a16:creationId xmlns:a16="http://schemas.microsoft.com/office/drawing/2014/main" id="{B3012C38-4A0C-4A04-9F25-66163EE18414}"/>
              </a:ext>
            </a:extLst>
          </p:cNvPr>
          <p:cNvGraphicFramePr>
            <a:graphicFrameLocks noGrp="1"/>
          </p:cNvGraphicFramePr>
          <p:nvPr>
            <p:ph idx="1"/>
            <p:extLst>
              <p:ext uri="{D42A27DB-BD31-4B8C-83A1-F6EECF244321}">
                <p14:modId xmlns:p14="http://schemas.microsoft.com/office/powerpoint/2010/main" val="2739602865"/>
              </p:ext>
            </p:extLst>
          </p:nvPr>
        </p:nvGraphicFramePr>
        <p:xfrm>
          <a:off x="648931" y="2438400"/>
          <a:ext cx="3651466"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Content Placeholder 8">
            <a:extLst>
              <a:ext uri="{FF2B5EF4-FFF2-40B4-BE49-F238E27FC236}">
                <a16:creationId xmlns:a16="http://schemas.microsoft.com/office/drawing/2014/main" id="{6E4AAD7D-DCFA-4B5E-AE38-080FE24ABA03}"/>
              </a:ext>
            </a:extLst>
          </p:cNvPr>
          <p:cNvPicPr>
            <a:picLocks noChangeAspect="1"/>
          </p:cNvPicPr>
          <p:nvPr/>
        </p:nvPicPr>
        <p:blipFill rotWithShape="1">
          <a:blip r:embed="rId8">
            <a:extLst>
              <a:ext uri="{28A0092B-C50C-407E-A947-70E740481C1C}">
                <a14:useLocalDpi xmlns:a14="http://schemas.microsoft.com/office/drawing/2010/main" val="0"/>
              </a:ext>
            </a:extLst>
          </a:blip>
          <a:srcRect r="-2" b="6149"/>
          <a:stretch/>
        </p:blipFill>
        <p:spPr>
          <a:xfrm>
            <a:off x="4639056" y="10"/>
            <a:ext cx="7552944" cy="6857990"/>
          </a:xfrm>
          <a:prstGeom prst="rect">
            <a:avLst/>
          </a:prstGeom>
          <a:effectLst/>
        </p:spPr>
      </p:pic>
    </p:spTree>
    <p:extLst>
      <p:ext uri="{BB962C8B-B14F-4D97-AF65-F5344CB8AC3E}">
        <p14:creationId xmlns:p14="http://schemas.microsoft.com/office/powerpoint/2010/main" val="215259107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BB752-C609-40E7-AB30-C6CA5FC431B6}"/>
              </a:ext>
            </a:extLst>
          </p:cNvPr>
          <p:cNvSpPr>
            <a:spLocks noGrp="1"/>
          </p:cNvSpPr>
          <p:nvPr>
            <p:ph type="title"/>
          </p:nvPr>
        </p:nvSpPr>
        <p:spPr>
          <a:xfrm>
            <a:off x="863029" y="1012004"/>
            <a:ext cx="3416158" cy="4795408"/>
          </a:xfrm>
        </p:spPr>
        <p:txBody>
          <a:bodyPr>
            <a:normAutofit/>
          </a:bodyPr>
          <a:lstStyle/>
          <a:p>
            <a:r>
              <a:rPr lang="en-NZ">
                <a:solidFill>
                  <a:srgbClr val="FFFFFF"/>
                </a:solidFill>
              </a:rPr>
              <a:t>Ok? How can we export our models?</a:t>
            </a:r>
          </a:p>
        </p:txBody>
      </p:sp>
      <p:graphicFrame>
        <p:nvGraphicFramePr>
          <p:cNvPr id="13" name="Content Placeholder 2">
            <a:extLst>
              <a:ext uri="{FF2B5EF4-FFF2-40B4-BE49-F238E27FC236}">
                <a16:creationId xmlns:a16="http://schemas.microsoft.com/office/drawing/2014/main" id="{8F6272CD-DC37-431B-83FA-C79041F94631}"/>
              </a:ext>
            </a:extLst>
          </p:cNvPr>
          <p:cNvGraphicFramePr>
            <a:graphicFrameLocks noGrp="1"/>
          </p:cNvGraphicFramePr>
          <p:nvPr>
            <p:ph idx="1"/>
            <p:extLst>
              <p:ext uri="{D42A27DB-BD31-4B8C-83A1-F6EECF244321}">
                <p14:modId xmlns:p14="http://schemas.microsoft.com/office/powerpoint/2010/main" val="21853744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00935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CDDCF12-9577-4CD8-8B15-B11C4A84468C}"/>
              </a:ext>
            </a:extLst>
          </p:cNvPr>
          <p:cNvGraphicFramePr>
            <a:graphicFrameLocks noGrp="1"/>
          </p:cNvGraphicFramePr>
          <p:nvPr>
            <p:ph idx="1"/>
            <p:extLst>
              <p:ext uri="{D42A27DB-BD31-4B8C-83A1-F6EECF244321}">
                <p14:modId xmlns:p14="http://schemas.microsoft.com/office/powerpoint/2010/main" val="1967799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MLflow Logo">
            <a:extLst>
              <a:ext uri="{FF2B5EF4-FFF2-40B4-BE49-F238E27FC236}">
                <a16:creationId xmlns:a16="http://schemas.microsoft.com/office/drawing/2014/main" id="{C2367828-5572-4D08-AA57-871DEEAE4C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6859" y="2802973"/>
            <a:ext cx="3355482" cy="122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49862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1BB2-B840-4B5C-B657-79E86F0508F4}"/>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a:t>About Me</a:t>
            </a:r>
          </a:p>
        </p:txBody>
      </p:sp>
      <p:cxnSp>
        <p:nvCxnSpPr>
          <p:cNvPr id="14" name="Straight Arrow Connector 11">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D3E2CCE-5907-4196-AE51-0F17302C9013}"/>
              </a:ext>
            </a:extLst>
          </p:cNvPr>
          <p:cNvSpPr>
            <a:spLocks noGrp="1"/>
          </p:cNvSpPr>
          <p:nvPr>
            <p:ph sz="half" idx="2"/>
          </p:nvPr>
        </p:nvSpPr>
        <p:spPr>
          <a:xfrm>
            <a:off x="655321" y="2575034"/>
            <a:ext cx="5120113" cy="3462228"/>
          </a:xfrm>
        </p:spPr>
        <p:txBody>
          <a:bodyPr vert="horz" lIns="91440" tIns="45720" rIns="91440" bIns="45720" rtlCol="0">
            <a:normAutofit/>
          </a:bodyPr>
          <a:lstStyle/>
          <a:p>
            <a:r>
              <a:rPr lang="en-US" sz="1800" dirty="0"/>
              <a:t>I’m not actually a Kiwi!</a:t>
            </a:r>
          </a:p>
          <a:p>
            <a:r>
              <a:rPr lang="en-US" sz="1800" dirty="0"/>
              <a:t>Lived in NZ for 8 years (2 in Christchurch, 6 in Auckland)</a:t>
            </a:r>
          </a:p>
          <a:p>
            <a:r>
              <a:rPr lang="en-US" sz="1800" dirty="0"/>
              <a:t>From Rugby Player to Student Politician to Microsoft Intern to Software Engineer.</a:t>
            </a:r>
          </a:p>
          <a:p>
            <a:r>
              <a:rPr lang="en-US" sz="1800" dirty="0"/>
              <a:t>Big Data, Data Science and Cloud Engineering</a:t>
            </a:r>
          </a:p>
        </p:txBody>
      </p:sp>
      <p:pic>
        <p:nvPicPr>
          <p:cNvPr id="7" name="Content Placeholder 6" descr="A person standing in front of water&#10;&#10;Description automatically generated">
            <a:extLst>
              <a:ext uri="{FF2B5EF4-FFF2-40B4-BE49-F238E27FC236}">
                <a16:creationId xmlns:a16="http://schemas.microsoft.com/office/drawing/2014/main" id="{D310A502-C62C-4660-B811-C4A639A0DCEF}"/>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7249"/>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04482413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5A42EA3-12B7-4BF6-B9E3-65010CBD2701}"/>
              </a:ext>
            </a:extLst>
          </p:cNvPr>
          <p:cNvSpPr>
            <a:spLocks noGrp="1"/>
          </p:cNvSpPr>
          <p:nvPr>
            <p:ph type="ctrTitle"/>
          </p:nvPr>
        </p:nvSpPr>
        <p:spPr>
          <a:xfrm>
            <a:off x="6746628" y="1783959"/>
            <a:ext cx="4645250" cy="2889114"/>
          </a:xfrm>
        </p:spPr>
        <p:txBody>
          <a:bodyPr anchor="b">
            <a:normAutofit/>
          </a:bodyPr>
          <a:lstStyle/>
          <a:p>
            <a:pPr algn="l"/>
            <a:r>
              <a:rPr lang="en-NZ" sz="4700" dirty="0">
                <a:solidFill>
                  <a:schemeClr val="bg1"/>
                </a:solidFill>
              </a:rPr>
              <a:t>Demo:</a:t>
            </a:r>
            <a:br>
              <a:rPr lang="en-NZ" sz="4700" dirty="0">
                <a:solidFill>
                  <a:schemeClr val="bg1"/>
                </a:solidFill>
              </a:rPr>
            </a:br>
            <a:r>
              <a:rPr lang="en-NZ" sz="4700" dirty="0">
                <a:solidFill>
                  <a:schemeClr val="bg1"/>
                </a:solidFill>
              </a:rPr>
              <a:t>Machine Learning in Azure Databricks!</a:t>
            </a:r>
          </a:p>
        </p:txBody>
      </p:sp>
      <p:sp>
        <p:nvSpPr>
          <p:cNvPr id="21" name="Freeform: Shape 2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6">
            <a:extLst>
              <a:ext uri="{FF2B5EF4-FFF2-40B4-BE49-F238E27FC236}">
                <a16:creationId xmlns:a16="http://schemas.microsoft.com/office/drawing/2014/main" id="{86005F70-3E9E-42F3-8AE7-E33C04F40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1444545"/>
            <a:ext cx="4047843" cy="2600739"/>
          </a:xfrm>
          <a:prstGeom prst="rect">
            <a:avLst/>
          </a:prstGeom>
        </p:spPr>
      </p:pic>
    </p:spTree>
    <p:extLst>
      <p:ext uri="{BB962C8B-B14F-4D97-AF65-F5344CB8AC3E}">
        <p14:creationId xmlns:p14="http://schemas.microsoft.com/office/powerpoint/2010/main" val="280221611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1E878-090E-4933-8725-B85D187F15B5}"/>
              </a:ext>
            </a:extLst>
          </p:cNvPr>
          <p:cNvSpPr>
            <a:spLocks noGrp="1"/>
          </p:cNvSpPr>
          <p:nvPr>
            <p:ph type="title"/>
          </p:nvPr>
        </p:nvSpPr>
        <p:spPr>
          <a:xfrm>
            <a:off x="968377" y="965200"/>
            <a:ext cx="4474140" cy="3175373"/>
          </a:xfrm>
        </p:spPr>
        <p:txBody>
          <a:bodyPr vert="horz" lIns="91440" tIns="45720" rIns="91440" bIns="45720" rtlCol="0" anchor="b">
            <a:normAutofit/>
          </a:bodyPr>
          <a:lstStyle/>
          <a:p>
            <a:pPr lvl="0"/>
            <a:r>
              <a:rPr lang="en-US"/>
              <a:t>Visualizing your data.</a:t>
            </a:r>
          </a:p>
        </p:txBody>
      </p:sp>
      <p:sp>
        <p:nvSpPr>
          <p:cNvPr id="71" name="Rectangle 70">
            <a:extLst>
              <a:ext uri="{FF2B5EF4-FFF2-40B4-BE49-F238E27FC236}">
                <a16:creationId xmlns:a16="http://schemas.microsoft.com/office/drawing/2014/main" id="{C18DD249-7BAF-43E4-96D2-897DF8277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93709A93-4FBF-496D-9228-3D3DBCF50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06"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tableau logo">
            <a:extLst>
              <a:ext uri="{FF2B5EF4-FFF2-40B4-BE49-F238E27FC236}">
                <a16:creationId xmlns:a16="http://schemas.microsoft.com/office/drawing/2014/main" id="{E13FFEC6-07A8-4AF0-B43C-917583403E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0908" y="670482"/>
            <a:ext cx="5446183" cy="2042318"/>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AC6F8F5A-EAFE-459F-8F54-9D86D539F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2" descr="Image result for power bi">
            <a:extLst>
              <a:ext uri="{FF2B5EF4-FFF2-40B4-BE49-F238E27FC236}">
                <a16:creationId xmlns:a16="http://schemas.microsoft.com/office/drawing/2014/main" id="{D9A454D3-68B0-40D0-9ED5-841AEF9316F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20908" y="3897071"/>
            <a:ext cx="2364317" cy="235866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3FD65E3-4E8F-40F8-B00F-C3CA65D8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71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5DFA2231-FFDF-4250-983C-D460855A3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616"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c 6">
            <a:extLst>
              <a:ext uri="{FF2B5EF4-FFF2-40B4-BE49-F238E27FC236}">
                <a16:creationId xmlns:a16="http://schemas.microsoft.com/office/drawing/2014/main" id="{A4E3644F-1477-4399-8056-1A274BE5F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4533" y="4316864"/>
            <a:ext cx="2364317" cy="1519073"/>
          </a:xfrm>
          <a:prstGeom prst="rect">
            <a:avLst/>
          </a:prstGeom>
        </p:spPr>
      </p:pic>
    </p:spTree>
    <p:extLst>
      <p:ext uri="{BB962C8B-B14F-4D97-AF65-F5344CB8AC3E}">
        <p14:creationId xmlns:p14="http://schemas.microsoft.com/office/powerpoint/2010/main" val="335955032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9E2B6A-26E8-4E04-B1DF-C08C0FCB0A50}"/>
              </a:ext>
            </a:extLst>
          </p:cNvPr>
          <p:cNvSpPr>
            <a:spLocks noGrp="1"/>
          </p:cNvSpPr>
          <p:nvPr>
            <p:ph type="title"/>
          </p:nvPr>
        </p:nvSpPr>
        <p:spPr>
          <a:xfrm>
            <a:off x="863029" y="1012004"/>
            <a:ext cx="3416158" cy="4795408"/>
          </a:xfrm>
        </p:spPr>
        <p:txBody>
          <a:bodyPr>
            <a:normAutofit/>
          </a:bodyPr>
          <a:lstStyle/>
          <a:p>
            <a:r>
              <a:rPr lang="en-NZ">
                <a:solidFill>
                  <a:srgbClr val="FFFFFF"/>
                </a:solidFill>
              </a:rPr>
              <a:t>Visualizing our Data</a:t>
            </a:r>
          </a:p>
        </p:txBody>
      </p:sp>
      <p:graphicFrame>
        <p:nvGraphicFramePr>
          <p:cNvPr id="5" name="Content Placeholder 2">
            <a:extLst>
              <a:ext uri="{FF2B5EF4-FFF2-40B4-BE49-F238E27FC236}">
                <a16:creationId xmlns:a16="http://schemas.microsoft.com/office/drawing/2014/main" id="{630471B9-2907-424E-B158-39EE18CEC52F}"/>
              </a:ext>
            </a:extLst>
          </p:cNvPr>
          <p:cNvGraphicFramePr>
            <a:graphicFrameLocks noGrp="1"/>
          </p:cNvGraphicFramePr>
          <p:nvPr>
            <p:ph idx="1"/>
            <p:extLst>
              <p:ext uri="{D42A27DB-BD31-4B8C-83A1-F6EECF244321}">
                <p14:modId xmlns:p14="http://schemas.microsoft.com/office/powerpoint/2010/main" val="28492702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185558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1D1A6-562D-4297-A96D-115FF0249CA5}"/>
              </a:ext>
            </a:extLst>
          </p:cNvPr>
          <p:cNvSpPr>
            <a:spLocks noGrp="1"/>
          </p:cNvSpPr>
          <p:nvPr>
            <p:ph type="title"/>
          </p:nvPr>
        </p:nvSpPr>
        <p:spPr>
          <a:xfrm>
            <a:off x="6072445" y="3794336"/>
            <a:ext cx="5319433" cy="1922251"/>
          </a:xfrm>
        </p:spPr>
        <p:txBody>
          <a:bodyPr vert="horz" lIns="91440" tIns="45720" rIns="91440" bIns="45720" rtlCol="0" anchor="t">
            <a:normAutofit fontScale="90000"/>
          </a:bodyPr>
          <a:lstStyle/>
          <a:p>
            <a:r>
              <a:rPr lang="en-US" sz="4800" dirty="0"/>
              <a:t>Demo</a:t>
            </a:r>
            <a:br>
              <a:rPr lang="en-US" sz="4800" dirty="0"/>
            </a:br>
            <a:r>
              <a:rPr lang="en-US" sz="4800" dirty="0"/>
              <a:t>Visualizing our data in Power BI!</a:t>
            </a:r>
          </a:p>
        </p:txBody>
      </p:sp>
      <p:sp>
        <p:nvSpPr>
          <p:cNvPr id="71" name="Freeform: Shape 70">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66"/>
            <a:ext cx="5393770" cy="6374535"/>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7373"/>
            <a:ext cx="5229863" cy="6210629"/>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8355"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Image result for power bi">
            <a:extLst>
              <a:ext uri="{FF2B5EF4-FFF2-40B4-BE49-F238E27FC236}">
                <a16:creationId xmlns:a16="http://schemas.microsoft.com/office/drawing/2014/main" id="{ADE3CB81-786A-446C-87F9-A2A9F90E45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4326" y="2031600"/>
            <a:ext cx="3722836" cy="3713929"/>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6">
            <a:extLst>
              <a:ext uri="{FF2B5EF4-FFF2-40B4-BE49-F238E27FC236}">
                <a16:creationId xmlns:a16="http://schemas.microsoft.com/office/drawing/2014/main" id="{9F004A9C-53FC-4874-A6AB-58C0366A7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913" y="342722"/>
            <a:ext cx="2124076" cy="1364718"/>
          </a:xfrm>
          <a:prstGeom prst="rect">
            <a:avLst/>
          </a:prstGeom>
        </p:spPr>
      </p:pic>
    </p:spTree>
    <p:extLst>
      <p:ext uri="{BB962C8B-B14F-4D97-AF65-F5344CB8AC3E}">
        <p14:creationId xmlns:p14="http://schemas.microsoft.com/office/powerpoint/2010/main" val="270288496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995D6FBF-FA3A-453A-9F64-9375C503B3F5}"/>
              </a:ext>
            </a:extLst>
          </p:cNvPr>
          <p:cNvSpPr>
            <a:spLocks noGrp="1"/>
          </p:cNvSpPr>
          <p:nvPr>
            <p:ph type="title"/>
          </p:nvPr>
        </p:nvSpPr>
        <p:spPr>
          <a:xfrm>
            <a:off x="535020" y="685800"/>
            <a:ext cx="2780271" cy="5105400"/>
          </a:xfrm>
        </p:spPr>
        <p:txBody>
          <a:bodyPr>
            <a:normAutofit/>
          </a:bodyPr>
          <a:lstStyle/>
          <a:p>
            <a:r>
              <a:rPr lang="en-NZ" sz="4000">
                <a:solidFill>
                  <a:srgbClr val="FFFFFF"/>
                </a:solidFill>
              </a:rPr>
              <a:t>What we’ve covered today</a:t>
            </a:r>
          </a:p>
        </p:txBody>
      </p:sp>
      <p:graphicFrame>
        <p:nvGraphicFramePr>
          <p:cNvPr id="6" name="Diagram 5">
            <a:extLst>
              <a:ext uri="{FF2B5EF4-FFF2-40B4-BE49-F238E27FC236}">
                <a16:creationId xmlns:a16="http://schemas.microsoft.com/office/drawing/2014/main" id="{C8184FDF-125F-4021-8E5B-635A87CE3239}"/>
              </a:ext>
            </a:extLst>
          </p:cNvPr>
          <p:cNvGraphicFramePr/>
          <p:nvPr>
            <p:extLst>
              <p:ext uri="{D42A27DB-BD31-4B8C-83A1-F6EECF244321}">
                <p14:modId xmlns:p14="http://schemas.microsoft.com/office/powerpoint/2010/main" val="39220629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831044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68ABF28-E5EB-4953-9C0B-0A6D474C311B}"/>
              </a:ext>
            </a:extLst>
          </p:cNvPr>
          <p:cNvSpPr>
            <a:spLocks noGrp="1"/>
          </p:cNvSpPr>
          <p:nvPr>
            <p:ph type="title"/>
          </p:nvPr>
        </p:nvSpPr>
        <p:spPr>
          <a:xfrm>
            <a:off x="838200" y="5529884"/>
            <a:ext cx="8078342" cy="1096331"/>
          </a:xfrm>
        </p:spPr>
        <p:txBody>
          <a:bodyPr>
            <a:normAutofit/>
          </a:bodyPr>
          <a:lstStyle/>
          <a:p>
            <a:r>
              <a:rPr lang="en-NZ"/>
              <a:t>Before I go!</a:t>
            </a:r>
          </a:p>
        </p:txBody>
      </p:sp>
      <p:graphicFrame>
        <p:nvGraphicFramePr>
          <p:cNvPr id="5" name="Content Placeholder 2">
            <a:extLst>
              <a:ext uri="{FF2B5EF4-FFF2-40B4-BE49-F238E27FC236}">
                <a16:creationId xmlns:a16="http://schemas.microsoft.com/office/drawing/2014/main" id="{1A899166-C8EE-4661-A874-B69E563B89E3}"/>
              </a:ext>
            </a:extLst>
          </p:cNvPr>
          <p:cNvGraphicFramePr>
            <a:graphicFrameLocks noGrp="1"/>
          </p:cNvGraphicFramePr>
          <p:nvPr>
            <p:ph idx="1"/>
            <p:extLst>
              <p:ext uri="{D42A27DB-BD31-4B8C-83A1-F6EECF244321}">
                <p14:modId xmlns:p14="http://schemas.microsoft.com/office/powerpoint/2010/main" val="275449771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249773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432D3-26F8-4EFE-A670-D3946127E2D1}"/>
              </a:ext>
            </a:extLst>
          </p:cNvPr>
          <p:cNvSpPr>
            <a:spLocks noGrp="1"/>
          </p:cNvSpPr>
          <p:nvPr>
            <p:ph type="title"/>
          </p:nvPr>
        </p:nvSpPr>
        <p:spPr>
          <a:xfrm>
            <a:off x="838200" y="365125"/>
            <a:ext cx="10515600" cy="1325563"/>
          </a:xfrm>
        </p:spPr>
        <p:txBody>
          <a:bodyPr>
            <a:normAutofit/>
          </a:bodyPr>
          <a:lstStyle/>
          <a:p>
            <a:r>
              <a:rPr lang="en-NZ">
                <a:solidFill>
                  <a:srgbClr val="FFFFFF"/>
                </a:solidFill>
              </a:rPr>
              <a:t>Want to learn more?</a:t>
            </a:r>
          </a:p>
        </p:txBody>
      </p:sp>
      <p:graphicFrame>
        <p:nvGraphicFramePr>
          <p:cNvPr id="5" name="Content Placeholder 2">
            <a:extLst>
              <a:ext uri="{FF2B5EF4-FFF2-40B4-BE49-F238E27FC236}">
                <a16:creationId xmlns:a16="http://schemas.microsoft.com/office/drawing/2014/main" id="{BA2CEF0B-5F6E-4C86-81A5-1C7C29EDD51A}"/>
              </a:ext>
            </a:extLst>
          </p:cNvPr>
          <p:cNvGraphicFramePr>
            <a:graphicFrameLocks noGrp="1"/>
          </p:cNvGraphicFramePr>
          <p:nvPr>
            <p:ph idx="1"/>
            <p:extLst>
              <p:ext uri="{D42A27DB-BD31-4B8C-83A1-F6EECF244321}">
                <p14:modId xmlns:p14="http://schemas.microsoft.com/office/powerpoint/2010/main" val="17177387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011661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BAC502-F43D-40F8-8194-E45B9EB12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112" y="5399015"/>
            <a:ext cx="3046780" cy="757725"/>
          </a:xfrm>
          <a:prstGeom prst="rect">
            <a:avLst/>
          </a:prstGeom>
        </p:spPr>
      </p:pic>
      <p:pic>
        <p:nvPicPr>
          <p:cNvPr id="13" name="Picture 12">
            <a:extLst>
              <a:ext uri="{FF2B5EF4-FFF2-40B4-BE49-F238E27FC236}">
                <a16:creationId xmlns:a16="http://schemas.microsoft.com/office/drawing/2014/main" id="{40F9A1AE-3022-4E21-9234-079AD3D0DC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8137" y="4127566"/>
            <a:ext cx="3463724" cy="830317"/>
          </a:xfrm>
          <a:prstGeom prst="rect">
            <a:avLst/>
          </a:prstGeom>
        </p:spPr>
      </p:pic>
      <p:pic>
        <p:nvPicPr>
          <p:cNvPr id="15" name="Picture 14">
            <a:extLst>
              <a:ext uri="{FF2B5EF4-FFF2-40B4-BE49-F238E27FC236}">
                <a16:creationId xmlns:a16="http://schemas.microsoft.com/office/drawing/2014/main" id="{84A3AA57-A85A-49FD-B87F-63E28453E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142" y="2310494"/>
            <a:ext cx="2857500" cy="828675"/>
          </a:xfrm>
          <a:prstGeom prst="rect">
            <a:avLst/>
          </a:prstGeom>
        </p:spPr>
      </p:pic>
      <p:pic>
        <p:nvPicPr>
          <p:cNvPr id="17" name="Picture 16">
            <a:extLst>
              <a:ext uri="{FF2B5EF4-FFF2-40B4-BE49-F238E27FC236}">
                <a16:creationId xmlns:a16="http://schemas.microsoft.com/office/drawing/2014/main" id="{524E6161-1F7D-4A49-ACE3-218C3C92BE1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85540" y="4243606"/>
            <a:ext cx="3001149" cy="598235"/>
          </a:xfrm>
          <a:prstGeom prst="rect">
            <a:avLst/>
          </a:prstGeom>
        </p:spPr>
      </p:pic>
      <p:pic>
        <p:nvPicPr>
          <p:cNvPr id="19" name="Picture 18">
            <a:extLst>
              <a:ext uri="{FF2B5EF4-FFF2-40B4-BE49-F238E27FC236}">
                <a16:creationId xmlns:a16="http://schemas.microsoft.com/office/drawing/2014/main" id="{36041732-5FF7-44B2-A2D6-FFB008F578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3299" y="313449"/>
            <a:ext cx="3310472" cy="1698341"/>
          </a:xfrm>
          <a:prstGeom prst="rect">
            <a:avLst/>
          </a:prstGeom>
        </p:spPr>
      </p:pic>
      <p:pic>
        <p:nvPicPr>
          <p:cNvPr id="23" name="Picture 22">
            <a:extLst>
              <a:ext uri="{FF2B5EF4-FFF2-40B4-BE49-F238E27FC236}">
                <a16:creationId xmlns:a16="http://schemas.microsoft.com/office/drawing/2014/main" id="{197C6743-618A-4E22-BF33-BF0B1CE0BD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55799" y="85981"/>
            <a:ext cx="3457093" cy="2153275"/>
          </a:xfrm>
          <a:prstGeom prst="rect">
            <a:avLst/>
          </a:prstGeom>
        </p:spPr>
      </p:pic>
      <p:pic>
        <p:nvPicPr>
          <p:cNvPr id="4" name="Picture 3">
            <a:extLst>
              <a:ext uri="{FF2B5EF4-FFF2-40B4-BE49-F238E27FC236}">
                <a16:creationId xmlns:a16="http://schemas.microsoft.com/office/drawing/2014/main" id="{33DCFDAF-DD57-4A51-A011-4AA55BD98F9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5258" y="3283721"/>
            <a:ext cx="1953446" cy="1335024"/>
          </a:xfrm>
          <a:prstGeom prst="rect">
            <a:avLst/>
          </a:prstGeom>
        </p:spPr>
      </p:pic>
      <p:pic>
        <p:nvPicPr>
          <p:cNvPr id="6" name="Picture 5">
            <a:extLst>
              <a:ext uri="{FF2B5EF4-FFF2-40B4-BE49-F238E27FC236}">
                <a16:creationId xmlns:a16="http://schemas.microsoft.com/office/drawing/2014/main" id="{91A4CB87-BAE4-4ED3-A678-333F56EC332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6052" y="2385800"/>
            <a:ext cx="3550056" cy="678061"/>
          </a:xfrm>
          <a:prstGeom prst="rect">
            <a:avLst/>
          </a:prstGeom>
        </p:spPr>
      </p:pic>
      <p:pic>
        <p:nvPicPr>
          <p:cNvPr id="3" name="Picture 2">
            <a:extLst>
              <a:ext uri="{FF2B5EF4-FFF2-40B4-BE49-F238E27FC236}">
                <a16:creationId xmlns:a16="http://schemas.microsoft.com/office/drawing/2014/main" id="{36FBC5C3-A4BD-4615-AF00-C8C55036CE9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92534" y="1347398"/>
            <a:ext cx="1399925" cy="1192529"/>
          </a:xfrm>
          <a:prstGeom prst="rect">
            <a:avLst/>
          </a:prstGeom>
        </p:spPr>
      </p:pic>
      <p:pic>
        <p:nvPicPr>
          <p:cNvPr id="7" name="Picture 6">
            <a:extLst>
              <a:ext uri="{FF2B5EF4-FFF2-40B4-BE49-F238E27FC236}">
                <a16:creationId xmlns:a16="http://schemas.microsoft.com/office/drawing/2014/main" id="{65A858B0-CAC6-4568-958B-1D447BF6694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8604" y="5217241"/>
            <a:ext cx="2317558" cy="1121272"/>
          </a:xfrm>
          <a:prstGeom prst="rect">
            <a:avLst/>
          </a:prstGeom>
        </p:spPr>
      </p:pic>
    </p:spTree>
    <p:extLst>
      <p:ext uri="{BB962C8B-B14F-4D97-AF65-F5344CB8AC3E}">
        <p14:creationId xmlns:p14="http://schemas.microsoft.com/office/powerpoint/2010/main" val="283805587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AE6B-CD7A-4134-83D0-C6E8BEC43652}"/>
              </a:ext>
            </a:extLst>
          </p:cNvPr>
          <p:cNvSpPr>
            <a:spLocks noGrp="1"/>
          </p:cNvSpPr>
          <p:nvPr>
            <p:ph type="title"/>
          </p:nvPr>
        </p:nvSpPr>
        <p:spPr>
          <a:xfrm>
            <a:off x="392854" y="629266"/>
            <a:ext cx="6536266" cy="1676603"/>
          </a:xfrm>
        </p:spPr>
        <p:txBody>
          <a:bodyPr>
            <a:normAutofit/>
          </a:bodyPr>
          <a:lstStyle/>
          <a:p>
            <a:r>
              <a:rPr lang="en-US" dirty="0"/>
              <a:t>Session Feedback Day 1 (not optional!)</a:t>
            </a:r>
          </a:p>
        </p:txBody>
      </p:sp>
      <p:sp>
        <p:nvSpPr>
          <p:cNvPr id="3" name="Content Placeholder 2">
            <a:extLst>
              <a:ext uri="{FF2B5EF4-FFF2-40B4-BE49-F238E27FC236}">
                <a16:creationId xmlns:a16="http://schemas.microsoft.com/office/drawing/2014/main" id="{6FF4CB82-BD4C-416B-A2FD-2E1F83799CC9}"/>
              </a:ext>
            </a:extLst>
          </p:cNvPr>
          <p:cNvSpPr>
            <a:spLocks noGrp="1"/>
          </p:cNvSpPr>
          <p:nvPr>
            <p:ph idx="1"/>
          </p:nvPr>
        </p:nvSpPr>
        <p:spPr>
          <a:xfrm>
            <a:off x="304801" y="3747558"/>
            <a:ext cx="6624319" cy="1028672"/>
          </a:xfrm>
        </p:spPr>
        <p:txBody>
          <a:bodyPr>
            <a:normAutofit/>
          </a:bodyPr>
          <a:lstStyle/>
          <a:p>
            <a:pPr marL="0" indent="0">
              <a:buNone/>
            </a:pPr>
            <a:r>
              <a:rPr lang="en-US" sz="3200" dirty="0">
                <a:hlinkClick r:id="rId3"/>
              </a:rPr>
              <a:t>http://bit.ly/DataGrillen2019Day1</a:t>
            </a:r>
            <a:endParaRPr lang="en-US" sz="3200" dirty="0"/>
          </a:p>
          <a:p>
            <a:endParaRPr lang="en-US" sz="3200" dirty="0"/>
          </a:p>
        </p:txBody>
      </p:sp>
      <p:pic>
        <p:nvPicPr>
          <p:cNvPr id="5" name="Picture 4" descr="A picture containing indoor, crossword puzzle&#10;&#10;Description automatically generated">
            <a:extLst>
              <a:ext uri="{FF2B5EF4-FFF2-40B4-BE49-F238E27FC236}">
                <a16:creationId xmlns:a16="http://schemas.microsoft.com/office/drawing/2014/main" id="{5D527E74-6FB8-4A5D-A449-7CA94A05DFDA}"/>
              </a:ext>
            </a:extLst>
          </p:cNvPr>
          <p:cNvPicPr>
            <a:picLocks noChangeAspect="1"/>
          </p:cNvPicPr>
          <p:nvPr/>
        </p:nvPicPr>
        <p:blipFill rotWithShape="1">
          <a:blip r:embed="rId4">
            <a:extLst>
              <a:ext uri="{28A0092B-C50C-407E-A947-70E740481C1C}">
                <a14:useLocalDpi xmlns:a14="http://schemas.microsoft.com/office/drawing/2010/main" val="0"/>
              </a:ext>
            </a:extLst>
          </a:blip>
          <a:srcRect l="1469" r="615" b="3"/>
          <a:stretch/>
        </p:blipFill>
        <p:spPr>
          <a:xfrm>
            <a:off x="6090613" y="640082"/>
            <a:ext cx="5461724" cy="5577837"/>
          </a:xfrm>
          <a:prstGeom prst="rect">
            <a:avLst/>
          </a:prstGeom>
          <a:effectLst/>
        </p:spPr>
      </p:pic>
    </p:spTree>
    <p:extLst>
      <p:ext uri="{BB962C8B-B14F-4D97-AF65-F5344CB8AC3E}">
        <p14:creationId xmlns:p14="http://schemas.microsoft.com/office/powerpoint/2010/main" val="238055753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AE6B-CD7A-4134-83D0-C6E8BEC43652}"/>
              </a:ext>
            </a:extLst>
          </p:cNvPr>
          <p:cNvSpPr>
            <a:spLocks noGrp="1"/>
          </p:cNvSpPr>
          <p:nvPr>
            <p:ph type="title"/>
          </p:nvPr>
        </p:nvSpPr>
        <p:spPr>
          <a:xfrm>
            <a:off x="392854" y="629266"/>
            <a:ext cx="6536266" cy="1676603"/>
          </a:xfrm>
        </p:spPr>
        <p:txBody>
          <a:bodyPr>
            <a:normAutofit/>
          </a:bodyPr>
          <a:lstStyle/>
          <a:p>
            <a:r>
              <a:rPr lang="en-US" dirty="0"/>
              <a:t>Event Feedback </a:t>
            </a:r>
            <a:br>
              <a:rPr lang="en-US" dirty="0"/>
            </a:br>
            <a:r>
              <a:rPr lang="en-US" dirty="0"/>
              <a:t>(not optional!)</a:t>
            </a:r>
          </a:p>
        </p:txBody>
      </p:sp>
      <p:sp>
        <p:nvSpPr>
          <p:cNvPr id="3" name="Content Placeholder 2">
            <a:extLst>
              <a:ext uri="{FF2B5EF4-FFF2-40B4-BE49-F238E27FC236}">
                <a16:creationId xmlns:a16="http://schemas.microsoft.com/office/drawing/2014/main" id="{6FF4CB82-BD4C-416B-A2FD-2E1F83799CC9}"/>
              </a:ext>
            </a:extLst>
          </p:cNvPr>
          <p:cNvSpPr>
            <a:spLocks noGrp="1"/>
          </p:cNvSpPr>
          <p:nvPr>
            <p:ph idx="1"/>
          </p:nvPr>
        </p:nvSpPr>
        <p:spPr>
          <a:xfrm>
            <a:off x="304801" y="3747558"/>
            <a:ext cx="6624319" cy="1028672"/>
          </a:xfrm>
        </p:spPr>
        <p:txBody>
          <a:bodyPr>
            <a:normAutofit/>
          </a:bodyPr>
          <a:lstStyle/>
          <a:p>
            <a:pPr marL="0" indent="0">
              <a:buNone/>
            </a:pPr>
            <a:r>
              <a:rPr lang="en-US" sz="3200" dirty="0">
                <a:hlinkClick r:id="rId2"/>
              </a:rPr>
              <a:t>http://bit.ly/DataGrillen2019Event</a:t>
            </a:r>
            <a:endParaRPr lang="en-US" sz="3200" dirty="0"/>
          </a:p>
          <a:p>
            <a:endParaRPr lang="en-US" sz="3200" dirty="0"/>
          </a:p>
        </p:txBody>
      </p:sp>
      <p:pic>
        <p:nvPicPr>
          <p:cNvPr id="5" name="Picture 4">
            <a:extLst>
              <a:ext uri="{FF2B5EF4-FFF2-40B4-BE49-F238E27FC236}">
                <a16:creationId xmlns:a16="http://schemas.microsoft.com/office/drawing/2014/main" id="{5D527E74-6FB8-4A5D-A449-7CA94A05DF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0613" y="698138"/>
            <a:ext cx="5461724" cy="5461724"/>
          </a:xfrm>
          <a:prstGeom prst="rect">
            <a:avLst/>
          </a:prstGeom>
          <a:effectLst/>
        </p:spPr>
      </p:pic>
    </p:spTree>
    <p:extLst>
      <p:ext uri="{BB962C8B-B14F-4D97-AF65-F5344CB8AC3E}">
        <p14:creationId xmlns:p14="http://schemas.microsoft.com/office/powerpoint/2010/main" val="32413932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itle 4">
            <a:extLst>
              <a:ext uri="{FF2B5EF4-FFF2-40B4-BE49-F238E27FC236}">
                <a16:creationId xmlns:a16="http://schemas.microsoft.com/office/drawing/2014/main" id="{06E42966-FED0-49F5-9E2A-9781360BD2EA}"/>
              </a:ext>
            </a:extLst>
          </p:cNvPr>
          <p:cNvSpPr>
            <a:spLocks noGrp="1"/>
          </p:cNvSpPr>
          <p:nvPr>
            <p:ph type="title"/>
          </p:nvPr>
        </p:nvSpPr>
        <p:spPr>
          <a:xfrm>
            <a:off x="838200" y="5529884"/>
            <a:ext cx="8078342" cy="1096331"/>
          </a:xfrm>
        </p:spPr>
        <p:txBody>
          <a:bodyPr>
            <a:normAutofit/>
          </a:bodyPr>
          <a:lstStyle/>
          <a:p>
            <a:r>
              <a:rPr lang="en-NZ" sz="4100"/>
              <a:t>What we’re going to talk about today</a:t>
            </a:r>
          </a:p>
        </p:txBody>
      </p:sp>
      <p:graphicFrame>
        <p:nvGraphicFramePr>
          <p:cNvPr id="3" name="Diagram 2">
            <a:extLst>
              <a:ext uri="{FF2B5EF4-FFF2-40B4-BE49-F238E27FC236}">
                <a16:creationId xmlns:a16="http://schemas.microsoft.com/office/drawing/2014/main" id="{652CB9D5-AFA7-426A-BE03-5AF0FDFA21B4}"/>
              </a:ext>
            </a:extLst>
          </p:cNvPr>
          <p:cNvGraphicFramePr/>
          <p:nvPr>
            <p:extLst>
              <p:ext uri="{D42A27DB-BD31-4B8C-83A1-F6EECF244321}">
                <p14:modId xmlns:p14="http://schemas.microsoft.com/office/powerpoint/2010/main" val="292388789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032016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845D27-D35B-47A4-9062-623519205B43}"/>
              </a:ext>
            </a:extLst>
          </p:cNvPr>
          <p:cNvSpPr>
            <a:spLocks noGrp="1"/>
          </p:cNvSpPr>
          <p:nvPr>
            <p:ph type="ctrTitle"/>
          </p:nvPr>
        </p:nvSpPr>
        <p:spPr>
          <a:xfrm>
            <a:off x="6072445" y="3640254"/>
            <a:ext cx="5319433" cy="2076333"/>
          </a:xfrm>
        </p:spPr>
        <p:txBody>
          <a:bodyPr anchor="t">
            <a:normAutofit/>
          </a:bodyPr>
          <a:lstStyle/>
          <a:p>
            <a:pPr algn="l"/>
            <a:r>
              <a:rPr lang="en-US" sz="4800" dirty="0">
                <a:solidFill>
                  <a:schemeClr val="bg1"/>
                </a:solidFill>
              </a:rPr>
              <a:t>Thanks for attending!</a:t>
            </a:r>
          </a:p>
        </p:txBody>
      </p:sp>
      <p:sp>
        <p:nvSpPr>
          <p:cNvPr id="18" name="Freeform: Shape 12">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4">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6">
            <a:extLst>
              <a:ext uri="{FF2B5EF4-FFF2-40B4-BE49-F238E27FC236}">
                <a16:creationId xmlns:a16="http://schemas.microsoft.com/office/drawing/2014/main" id="{DF2821B0-8C14-4700-92CD-ACDCD9952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41" y="1916560"/>
            <a:ext cx="3440610" cy="2210592"/>
          </a:xfrm>
          <a:prstGeom prst="rect">
            <a:avLst/>
          </a:prstGeom>
        </p:spPr>
      </p:pic>
    </p:spTree>
    <p:extLst>
      <p:ext uri="{BB962C8B-B14F-4D97-AF65-F5344CB8AC3E}">
        <p14:creationId xmlns:p14="http://schemas.microsoft.com/office/powerpoint/2010/main" val="26277550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0EED417-670D-4A12-B2FF-271E30E78856}"/>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3800" kern="1200">
                <a:solidFill>
                  <a:schemeClr val="bg1"/>
                </a:solidFill>
                <a:latin typeface="+mj-lt"/>
                <a:ea typeface="+mj-ea"/>
                <a:cs typeface="+mj-cs"/>
              </a:rPr>
              <a:t>“A unified computing engine and a set of libraries for parallel data processing on computer clusters”</a:t>
            </a:r>
          </a:p>
        </p:txBody>
      </p:sp>
      <p:sp>
        <p:nvSpPr>
          <p:cNvPr id="79" name="Freeform: Shape 7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ttps://upload.wikimedia.org/wikipedia/commons/thumb/f/f3/Apache_Spark_logo.svg/1280px-Apache_Spark_logo.svg.png">
            <a:extLst>
              <a:ext uri="{FF2B5EF4-FFF2-40B4-BE49-F238E27FC236}">
                <a16:creationId xmlns:a16="http://schemas.microsoft.com/office/drawing/2014/main" id="{418FFC37-693E-46B5-A972-C8772B40B2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37" r="2718"/>
          <a:stretch/>
        </p:blipFill>
        <p:spPr bwMode="auto">
          <a:xfrm>
            <a:off x="419382" y="1606465"/>
            <a:ext cx="4047843" cy="227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37420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628B3D-5910-4067-8021-8359E986A737}"/>
              </a:ext>
            </a:extLst>
          </p:cNvPr>
          <p:cNvSpPr/>
          <p:nvPr/>
        </p:nvSpPr>
        <p:spPr>
          <a:xfrm>
            <a:off x="460917" y="4912362"/>
            <a:ext cx="11508059" cy="1726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Spark Core API</a:t>
            </a:r>
          </a:p>
          <a:p>
            <a:pPr algn="ctr"/>
            <a:endParaRPr lang="en-NZ" dirty="0">
              <a:solidFill>
                <a:schemeClr val="tx1"/>
              </a:solidFill>
            </a:endParaRPr>
          </a:p>
          <a:p>
            <a:pPr algn="ctr"/>
            <a:endParaRPr lang="en-NZ" dirty="0">
              <a:solidFill>
                <a:schemeClr val="tx1"/>
              </a:solidFill>
            </a:endParaRPr>
          </a:p>
          <a:p>
            <a:pPr algn="ctr"/>
            <a:endParaRPr lang="en-NZ" dirty="0">
              <a:solidFill>
                <a:schemeClr val="tx1"/>
              </a:solidFill>
            </a:endParaRPr>
          </a:p>
          <a:p>
            <a:pPr algn="ctr"/>
            <a:endParaRPr lang="en-NZ" dirty="0">
              <a:solidFill>
                <a:schemeClr val="tx1"/>
              </a:solidFill>
            </a:endParaRPr>
          </a:p>
        </p:txBody>
      </p:sp>
      <p:sp>
        <p:nvSpPr>
          <p:cNvPr id="6" name="Rectangle 5">
            <a:extLst>
              <a:ext uri="{FF2B5EF4-FFF2-40B4-BE49-F238E27FC236}">
                <a16:creationId xmlns:a16="http://schemas.microsoft.com/office/drawing/2014/main" id="{14D81891-2200-48A0-9C5E-6E4B4B700769}"/>
              </a:ext>
            </a:extLst>
          </p:cNvPr>
          <p:cNvSpPr/>
          <p:nvPr/>
        </p:nvSpPr>
        <p:spPr>
          <a:xfrm>
            <a:off x="446050" y="3096822"/>
            <a:ext cx="2661424" cy="1726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Spark SQL + </a:t>
            </a:r>
            <a:r>
              <a:rPr lang="en-NZ" dirty="0" err="1">
                <a:solidFill>
                  <a:schemeClr val="tx1"/>
                </a:solidFill>
              </a:rPr>
              <a:t>DataFrames</a:t>
            </a:r>
            <a:endParaRPr lang="en-NZ" dirty="0">
              <a:solidFill>
                <a:schemeClr val="tx1"/>
              </a:solidFill>
            </a:endParaRPr>
          </a:p>
        </p:txBody>
      </p:sp>
      <p:sp>
        <p:nvSpPr>
          <p:cNvPr id="7" name="Rectangle 6">
            <a:extLst>
              <a:ext uri="{FF2B5EF4-FFF2-40B4-BE49-F238E27FC236}">
                <a16:creationId xmlns:a16="http://schemas.microsoft.com/office/drawing/2014/main" id="{A6ECD679-39C0-47F4-8E34-81E595ACA28B}"/>
              </a:ext>
            </a:extLst>
          </p:cNvPr>
          <p:cNvSpPr/>
          <p:nvPr/>
        </p:nvSpPr>
        <p:spPr>
          <a:xfrm>
            <a:off x="3377891" y="3096820"/>
            <a:ext cx="2661424" cy="1726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Streaming</a:t>
            </a:r>
          </a:p>
        </p:txBody>
      </p:sp>
      <p:sp>
        <p:nvSpPr>
          <p:cNvPr id="8" name="Rectangle 7">
            <a:extLst>
              <a:ext uri="{FF2B5EF4-FFF2-40B4-BE49-F238E27FC236}">
                <a16:creationId xmlns:a16="http://schemas.microsoft.com/office/drawing/2014/main" id="{1D0F2D9F-10D5-4D9C-A7B4-F5293EDD63D1}"/>
              </a:ext>
            </a:extLst>
          </p:cNvPr>
          <p:cNvSpPr/>
          <p:nvPr/>
        </p:nvSpPr>
        <p:spPr>
          <a:xfrm>
            <a:off x="6342721" y="3096820"/>
            <a:ext cx="2661424" cy="1726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a:solidFill>
                  <a:schemeClr val="tx1"/>
                </a:solidFill>
              </a:rPr>
              <a:t>MLlib</a:t>
            </a:r>
            <a:endParaRPr lang="en-NZ" dirty="0">
              <a:solidFill>
                <a:schemeClr val="tx1"/>
              </a:solidFill>
            </a:endParaRPr>
          </a:p>
          <a:p>
            <a:pPr algn="ctr"/>
            <a:r>
              <a:rPr lang="en-NZ" dirty="0">
                <a:solidFill>
                  <a:schemeClr val="tx1"/>
                </a:solidFill>
              </a:rPr>
              <a:t>Machine Learning</a:t>
            </a:r>
          </a:p>
        </p:txBody>
      </p:sp>
      <p:sp>
        <p:nvSpPr>
          <p:cNvPr id="9" name="Rectangle 8">
            <a:extLst>
              <a:ext uri="{FF2B5EF4-FFF2-40B4-BE49-F238E27FC236}">
                <a16:creationId xmlns:a16="http://schemas.microsoft.com/office/drawing/2014/main" id="{B0E4FCF7-AB8A-46B7-8465-8763207C78BD}"/>
              </a:ext>
            </a:extLst>
          </p:cNvPr>
          <p:cNvSpPr/>
          <p:nvPr/>
        </p:nvSpPr>
        <p:spPr>
          <a:xfrm>
            <a:off x="9307552" y="3096821"/>
            <a:ext cx="2661424" cy="1726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a:solidFill>
                  <a:schemeClr val="tx1"/>
                </a:solidFill>
              </a:rPr>
              <a:t>GraphX</a:t>
            </a:r>
            <a:endParaRPr lang="en-NZ" dirty="0">
              <a:solidFill>
                <a:schemeClr val="tx1"/>
              </a:solidFill>
            </a:endParaRPr>
          </a:p>
          <a:p>
            <a:pPr algn="ctr"/>
            <a:r>
              <a:rPr lang="en-NZ" dirty="0">
                <a:solidFill>
                  <a:schemeClr val="tx1"/>
                </a:solidFill>
              </a:rPr>
              <a:t>Graph Computation</a:t>
            </a:r>
          </a:p>
        </p:txBody>
      </p:sp>
      <p:sp>
        <p:nvSpPr>
          <p:cNvPr id="10" name="Rectangle 9">
            <a:extLst>
              <a:ext uri="{FF2B5EF4-FFF2-40B4-BE49-F238E27FC236}">
                <a16:creationId xmlns:a16="http://schemas.microsoft.com/office/drawing/2014/main" id="{0FDCE213-4AF7-4992-956C-C8B99CF35550}"/>
              </a:ext>
            </a:extLst>
          </p:cNvPr>
          <p:cNvSpPr/>
          <p:nvPr/>
        </p:nvSpPr>
        <p:spPr>
          <a:xfrm>
            <a:off x="446050" y="2169341"/>
            <a:ext cx="11508059" cy="8382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Apache Spark Ecosystem</a:t>
            </a:r>
          </a:p>
        </p:txBody>
      </p:sp>
      <p:sp>
        <p:nvSpPr>
          <p:cNvPr id="11" name="Rectangle 10">
            <a:extLst>
              <a:ext uri="{FF2B5EF4-FFF2-40B4-BE49-F238E27FC236}">
                <a16:creationId xmlns:a16="http://schemas.microsoft.com/office/drawing/2014/main" id="{3D53D17D-8006-4138-8C6B-489B50B90BF1}"/>
              </a:ext>
            </a:extLst>
          </p:cNvPr>
          <p:cNvSpPr/>
          <p:nvPr/>
        </p:nvSpPr>
        <p:spPr>
          <a:xfrm>
            <a:off x="2254403" y="5744182"/>
            <a:ext cx="1123488" cy="5232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R</a:t>
            </a:r>
          </a:p>
        </p:txBody>
      </p:sp>
      <p:sp>
        <p:nvSpPr>
          <p:cNvPr id="12" name="Rectangle 11">
            <a:extLst>
              <a:ext uri="{FF2B5EF4-FFF2-40B4-BE49-F238E27FC236}">
                <a16:creationId xmlns:a16="http://schemas.microsoft.com/office/drawing/2014/main" id="{0D788B77-8738-4FEB-A6E5-5742BF49CD1D}"/>
              </a:ext>
            </a:extLst>
          </p:cNvPr>
          <p:cNvSpPr/>
          <p:nvPr/>
        </p:nvSpPr>
        <p:spPr>
          <a:xfrm>
            <a:off x="3865988" y="5744182"/>
            <a:ext cx="1123486" cy="5232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SQL</a:t>
            </a:r>
          </a:p>
        </p:txBody>
      </p:sp>
      <p:sp>
        <p:nvSpPr>
          <p:cNvPr id="13" name="Rectangle 12">
            <a:extLst>
              <a:ext uri="{FF2B5EF4-FFF2-40B4-BE49-F238E27FC236}">
                <a16:creationId xmlns:a16="http://schemas.microsoft.com/office/drawing/2014/main" id="{A00ECF23-3DEA-4A67-B47D-70FA1164DACE}"/>
              </a:ext>
            </a:extLst>
          </p:cNvPr>
          <p:cNvSpPr/>
          <p:nvPr/>
        </p:nvSpPr>
        <p:spPr>
          <a:xfrm>
            <a:off x="5477571" y="5744182"/>
            <a:ext cx="1123488" cy="5232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Python</a:t>
            </a:r>
          </a:p>
        </p:txBody>
      </p:sp>
      <p:sp>
        <p:nvSpPr>
          <p:cNvPr id="14" name="Rectangle 13">
            <a:extLst>
              <a:ext uri="{FF2B5EF4-FFF2-40B4-BE49-F238E27FC236}">
                <a16:creationId xmlns:a16="http://schemas.microsoft.com/office/drawing/2014/main" id="{121335DF-69B6-4BAA-9691-663A17BB7308}"/>
              </a:ext>
            </a:extLst>
          </p:cNvPr>
          <p:cNvSpPr/>
          <p:nvPr/>
        </p:nvSpPr>
        <p:spPr>
          <a:xfrm>
            <a:off x="7089156" y="5744182"/>
            <a:ext cx="1123486" cy="5232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Scala</a:t>
            </a:r>
          </a:p>
        </p:txBody>
      </p:sp>
      <p:sp>
        <p:nvSpPr>
          <p:cNvPr id="15" name="Rectangle 14">
            <a:extLst>
              <a:ext uri="{FF2B5EF4-FFF2-40B4-BE49-F238E27FC236}">
                <a16:creationId xmlns:a16="http://schemas.microsoft.com/office/drawing/2014/main" id="{495CCEF2-0DAD-4149-AD26-3A5309652F8D}"/>
              </a:ext>
            </a:extLst>
          </p:cNvPr>
          <p:cNvSpPr/>
          <p:nvPr/>
        </p:nvSpPr>
        <p:spPr>
          <a:xfrm>
            <a:off x="8700739" y="5744182"/>
            <a:ext cx="1123486" cy="5232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Java</a:t>
            </a:r>
          </a:p>
        </p:txBody>
      </p:sp>
      <p:pic>
        <p:nvPicPr>
          <p:cNvPr id="2050" name="Picture 2" descr="Image result for Apache Spark logo">
            <a:extLst>
              <a:ext uri="{FF2B5EF4-FFF2-40B4-BE49-F238E27FC236}">
                <a16:creationId xmlns:a16="http://schemas.microsoft.com/office/drawing/2014/main" id="{E7F3BE60-C3BE-473A-B942-37E480760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554" y="135080"/>
            <a:ext cx="3110345" cy="161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3564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2185-F8EE-4104-B5E6-860B56E219AF}"/>
              </a:ext>
            </a:extLst>
          </p:cNvPr>
          <p:cNvSpPr>
            <a:spLocks noGrp="1"/>
          </p:cNvSpPr>
          <p:nvPr>
            <p:ph type="title"/>
          </p:nvPr>
        </p:nvSpPr>
        <p:spPr>
          <a:xfrm>
            <a:off x="7209446" y="1396289"/>
            <a:ext cx="4399106" cy="1325563"/>
          </a:xfrm>
        </p:spPr>
        <p:txBody>
          <a:bodyPr>
            <a:normAutofit/>
          </a:bodyPr>
          <a:lstStyle/>
          <a:p>
            <a:r>
              <a:rPr lang="en-NZ" dirty="0"/>
              <a:t>What is Azure Databricks?</a:t>
            </a:r>
          </a:p>
        </p:txBody>
      </p:sp>
      <p:sp>
        <p:nvSpPr>
          <p:cNvPr id="75" name="Freeform: Shape 74">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42188"/>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C20C2C41-D9A8-45BE-9E21-91268EC18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07251"/>
            <a:ext cx="3155071" cy="2850749"/>
          </a:xfrm>
          <a:custGeom>
            <a:avLst/>
            <a:gdLst>
              <a:gd name="connsiteX0" fmla="*/ 1358746 w 3155071"/>
              <a:gd name="connsiteY0" fmla="*/ 0 h 2850749"/>
              <a:gd name="connsiteX1" fmla="*/ 3155071 w 3155071"/>
              <a:gd name="connsiteY1" fmla="*/ 1796325 h 2850749"/>
              <a:gd name="connsiteX2" fmla="*/ 2848287 w 3155071"/>
              <a:gd name="connsiteY2" fmla="*/ 2800668 h 2850749"/>
              <a:gd name="connsiteX3" fmla="*/ 2810837 w 3155071"/>
              <a:gd name="connsiteY3" fmla="*/ 2850749 h 2850749"/>
              <a:gd name="connsiteX4" fmla="*/ 0 w 3155071"/>
              <a:gd name="connsiteY4" fmla="*/ 2850749 h 2850749"/>
              <a:gd name="connsiteX5" fmla="*/ 0 w 3155071"/>
              <a:gd name="connsiteY5" fmla="*/ 623564 h 2850749"/>
              <a:gd name="connsiteX6" fmla="*/ 88552 w 3155071"/>
              <a:gd name="connsiteY6" fmla="*/ 526132 h 2850749"/>
              <a:gd name="connsiteX7" fmla="*/ 1358746 w 3155071"/>
              <a:gd name="connsiteY7" fmla="*/ 0 h 285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Oval 80">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6095"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B38B1FC8-38BF-4066-8F4A-12EEC1C1A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1748" y="2662321"/>
            <a:ext cx="2788920" cy="2788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78B4B56-5CC4-4608-A9A9-996108D35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67973" cy="3383280"/>
          </a:xfrm>
          <a:custGeom>
            <a:avLst/>
            <a:gdLst>
              <a:gd name="connsiteX0" fmla="*/ 0 w 3967973"/>
              <a:gd name="connsiteY0" fmla="*/ 0 h 3383280"/>
              <a:gd name="connsiteX1" fmla="*/ 3605273 w 3967973"/>
              <a:gd name="connsiteY1" fmla="*/ 0 h 3383280"/>
              <a:gd name="connsiteX2" fmla="*/ 3704836 w 3967973"/>
              <a:gd name="connsiteY2" fmla="*/ 163887 h 3383280"/>
              <a:gd name="connsiteX3" fmla="*/ 3967973 w 3967973"/>
              <a:gd name="connsiteY3" fmla="*/ 1203093 h 3383280"/>
              <a:gd name="connsiteX4" fmla="*/ 1787786 w 3967973"/>
              <a:gd name="connsiteY4" fmla="*/ 3383280 h 3383280"/>
              <a:gd name="connsiteX5" fmla="*/ 105448 w 3967973"/>
              <a:gd name="connsiteY5" fmla="*/ 2589894 h 3383280"/>
              <a:gd name="connsiteX6" fmla="*/ 0 w 3967973"/>
              <a:gd name="connsiteY6" fmla="*/ 2448881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Image result for apache spark logo">
            <a:extLst>
              <a:ext uri="{FF2B5EF4-FFF2-40B4-BE49-F238E27FC236}">
                <a16:creationId xmlns:a16="http://schemas.microsoft.com/office/drawing/2014/main" id="{2B616E81-EADA-4A2C-9E6B-99E95C43A6D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7650" y="587144"/>
            <a:ext cx="3112094" cy="16182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icrosoft azure logo">
            <a:extLst>
              <a:ext uri="{FF2B5EF4-FFF2-40B4-BE49-F238E27FC236}">
                <a16:creationId xmlns:a16="http://schemas.microsoft.com/office/drawing/2014/main" id="{67524874-FEEC-43D2-A2C5-E2471F89C1B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7650" y="4744680"/>
            <a:ext cx="2346459" cy="17496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atabricks logo">
            <a:extLst>
              <a:ext uri="{FF2B5EF4-FFF2-40B4-BE49-F238E27FC236}">
                <a16:creationId xmlns:a16="http://schemas.microsoft.com/office/drawing/2014/main" id="{84070A1F-5D8D-4D30-B695-C7286BE06CD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060390" y="3133476"/>
            <a:ext cx="1858273" cy="18582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8679DA76-4784-4B97-AC9D-82C2F9DC0868}"/>
              </a:ext>
            </a:extLst>
          </p:cNvPr>
          <p:cNvGraphicFramePr/>
          <p:nvPr>
            <p:extLst>
              <p:ext uri="{D42A27DB-BD31-4B8C-83A1-F6EECF244321}">
                <p14:modId xmlns:p14="http://schemas.microsoft.com/office/powerpoint/2010/main" val="1237314136"/>
              </p:ext>
            </p:extLst>
          </p:nvPr>
        </p:nvGraphicFramePr>
        <p:xfrm>
          <a:off x="7215004" y="2871982"/>
          <a:ext cx="4238563" cy="318168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5180111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DD047F7-75EB-4F0C-A2E5-9C7EA9B9B12A}"/>
              </a:ext>
            </a:extLst>
          </p:cNvPr>
          <p:cNvSpPr/>
          <p:nvPr/>
        </p:nvSpPr>
        <p:spPr>
          <a:xfrm>
            <a:off x="1759974" y="447378"/>
            <a:ext cx="8672052" cy="5963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0" name="Rectangle 49">
            <a:extLst>
              <a:ext uri="{FF2B5EF4-FFF2-40B4-BE49-F238E27FC236}">
                <a16:creationId xmlns:a16="http://schemas.microsoft.com/office/drawing/2014/main" id="{9D88C176-7EC8-4C3A-9E57-BA97906F3CBA}"/>
              </a:ext>
            </a:extLst>
          </p:cNvPr>
          <p:cNvSpPr/>
          <p:nvPr/>
        </p:nvSpPr>
        <p:spPr>
          <a:xfrm>
            <a:off x="8103929" y="1175778"/>
            <a:ext cx="1860437" cy="4930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 name="Rectangle 48">
            <a:extLst>
              <a:ext uri="{FF2B5EF4-FFF2-40B4-BE49-F238E27FC236}">
                <a16:creationId xmlns:a16="http://schemas.microsoft.com/office/drawing/2014/main" id="{DF472AB9-05E2-4544-B634-A1BC3938286E}"/>
              </a:ext>
            </a:extLst>
          </p:cNvPr>
          <p:cNvSpPr/>
          <p:nvPr/>
        </p:nvSpPr>
        <p:spPr>
          <a:xfrm>
            <a:off x="6077743" y="1204481"/>
            <a:ext cx="1860437" cy="4930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 name="Rectangle 47">
            <a:extLst>
              <a:ext uri="{FF2B5EF4-FFF2-40B4-BE49-F238E27FC236}">
                <a16:creationId xmlns:a16="http://schemas.microsoft.com/office/drawing/2014/main" id="{11470272-CAE2-40DE-A616-15C467C1E0BD}"/>
              </a:ext>
            </a:extLst>
          </p:cNvPr>
          <p:cNvSpPr/>
          <p:nvPr/>
        </p:nvSpPr>
        <p:spPr>
          <a:xfrm>
            <a:off x="4018601" y="1204481"/>
            <a:ext cx="1860437" cy="4930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Rectangle 42">
            <a:extLst>
              <a:ext uri="{FF2B5EF4-FFF2-40B4-BE49-F238E27FC236}">
                <a16:creationId xmlns:a16="http://schemas.microsoft.com/office/drawing/2014/main" id="{B9F58B12-8A5B-4652-A048-9E23EA20C2CD}"/>
              </a:ext>
            </a:extLst>
          </p:cNvPr>
          <p:cNvSpPr/>
          <p:nvPr/>
        </p:nvSpPr>
        <p:spPr>
          <a:xfrm>
            <a:off x="2009077" y="1204482"/>
            <a:ext cx="1860437" cy="4930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4" name="Graphic 3">
            <a:extLst>
              <a:ext uri="{FF2B5EF4-FFF2-40B4-BE49-F238E27FC236}">
                <a16:creationId xmlns:a16="http://schemas.microsoft.com/office/drawing/2014/main" id="{65059D67-6375-488F-89BB-6D910AC55C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0267" y="2748659"/>
            <a:ext cx="710073" cy="710073"/>
          </a:xfrm>
          <a:prstGeom prst="rect">
            <a:avLst/>
          </a:prstGeom>
        </p:spPr>
      </p:pic>
      <p:pic>
        <p:nvPicPr>
          <p:cNvPr id="6" name="Graphic 5">
            <a:extLst>
              <a:ext uri="{FF2B5EF4-FFF2-40B4-BE49-F238E27FC236}">
                <a16:creationId xmlns:a16="http://schemas.microsoft.com/office/drawing/2014/main" id="{70BA82FF-B284-4122-816C-9E3AC4132F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0769" y="2972952"/>
            <a:ext cx="710073" cy="739660"/>
          </a:xfrm>
          <a:prstGeom prst="rect">
            <a:avLst/>
          </a:prstGeom>
        </p:spPr>
      </p:pic>
      <p:pic>
        <p:nvPicPr>
          <p:cNvPr id="10" name="Graphic 9">
            <a:extLst>
              <a:ext uri="{FF2B5EF4-FFF2-40B4-BE49-F238E27FC236}">
                <a16:creationId xmlns:a16="http://schemas.microsoft.com/office/drawing/2014/main" id="{8950EE27-1DB1-4063-A846-32CF3C09EE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85289" y="2144594"/>
            <a:ext cx="872919" cy="800176"/>
          </a:xfrm>
          <a:prstGeom prst="rect">
            <a:avLst/>
          </a:prstGeom>
        </p:spPr>
      </p:pic>
      <p:pic>
        <p:nvPicPr>
          <p:cNvPr id="16" name="Graphic 15">
            <a:extLst>
              <a:ext uri="{FF2B5EF4-FFF2-40B4-BE49-F238E27FC236}">
                <a16:creationId xmlns:a16="http://schemas.microsoft.com/office/drawing/2014/main" id="{70DFE260-DDB1-4398-8AD2-97B63EBD26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6275" y="2468520"/>
            <a:ext cx="476250" cy="476250"/>
          </a:xfrm>
          <a:prstGeom prst="rect">
            <a:avLst/>
          </a:prstGeom>
        </p:spPr>
      </p:pic>
      <p:pic>
        <p:nvPicPr>
          <p:cNvPr id="18" name="Graphic 17">
            <a:extLst>
              <a:ext uri="{FF2B5EF4-FFF2-40B4-BE49-F238E27FC236}">
                <a16:creationId xmlns:a16="http://schemas.microsoft.com/office/drawing/2014/main" id="{9D08904A-1D5A-48D4-80E9-64E79C9CAAF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6275" y="3807552"/>
            <a:ext cx="476250" cy="476250"/>
          </a:xfrm>
          <a:prstGeom prst="rect">
            <a:avLst/>
          </a:prstGeom>
        </p:spPr>
      </p:pic>
      <p:pic>
        <p:nvPicPr>
          <p:cNvPr id="22" name="Picture 8" descr="Image result for azure blob storage">
            <a:extLst>
              <a:ext uri="{FF2B5EF4-FFF2-40B4-BE49-F238E27FC236}">
                <a16:creationId xmlns:a16="http://schemas.microsoft.com/office/drawing/2014/main" id="{57CE2B4B-10A2-4ABC-B4A1-2D94FB28734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82705" y="2887252"/>
            <a:ext cx="911057" cy="911057"/>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descr="Bar chart">
            <a:extLst>
              <a:ext uri="{FF2B5EF4-FFF2-40B4-BE49-F238E27FC236}">
                <a16:creationId xmlns:a16="http://schemas.microsoft.com/office/drawing/2014/main" id="{15F08EF8-968D-46AE-A79E-A6F1A67D1A3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770903" y="2383330"/>
            <a:ext cx="914400" cy="914400"/>
          </a:xfrm>
          <a:prstGeom prst="rect">
            <a:avLst/>
          </a:prstGeom>
        </p:spPr>
      </p:pic>
      <p:pic>
        <p:nvPicPr>
          <p:cNvPr id="25" name="Graphic 24" descr="Monitor">
            <a:extLst>
              <a:ext uri="{FF2B5EF4-FFF2-40B4-BE49-F238E27FC236}">
                <a16:creationId xmlns:a16="http://schemas.microsoft.com/office/drawing/2014/main" id="{D358EA52-DDBA-44BB-81D7-BD3FB482CBD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770903" y="3588477"/>
            <a:ext cx="914400" cy="914400"/>
          </a:xfrm>
          <a:prstGeom prst="rect">
            <a:avLst/>
          </a:prstGeom>
        </p:spPr>
      </p:pic>
      <p:cxnSp>
        <p:nvCxnSpPr>
          <p:cNvPr id="27" name="Connector: Elbow 26">
            <a:extLst>
              <a:ext uri="{FF2B5EF4-FFF2-40B4-BE49-F238E27FC236}">
                <a16:creationId xmlns:a16="http://schemas.microsoft.com/office/drawing/2014/main" id="{3DC8BD18-E527-406F-9D96-6E9CCBF1249C}"/>
              </a:ext>
            </a:extLst>
          </p:cNvPr>
          <p:cNvCxnSpPr>
            <a:cxnSpLocks/>
          </p:cNvCxnSpPr>
          <p:nvPr/>
        </p:nvCxnSpPr>
        <p:spPr>
          <a:xfrm>
            <a:off x="3451706" y="3342780"/>
            <a:ext cx="89660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8AAFB7-39D7-4D76-8397-022300130654}"/>
              </a:ext>
            </a:extLst>
          </p:cNvPr>
          <p:cNvCxnSpPr>
            <a:cxnSpLocks/>
          </p:cNvCxnSpPr>
          <p:nvPr/>
        </p:nvCxnSpPr>
        <p:spPr>
          <a:xfrm flipV="1">
            <a:off x="5454753" y="3342780"/>
            <a:ext cx="11250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A37BA34-40D2-4731-85D7-A28E70537442}"/>
              </a:ext>
            </a:extLst>
          </p:cNvPr>
          <p:cNvCxnSpPr>
            <a:cxnSpLocks/>
          </p:cNvCxnSpPr>
          <p:nvPr/>
        </p:nvCxnSpPr>
        <p:spPr>
          <a:xfrm flipV="1">
            <a:off x="7539485" y="3342780"/>
            <a:ext cx="11250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4888AB9-0974-426F-8328-ECF51A351306}"/>
              </a:ext>
            </a:extLst>
          </p:cNvPr>
          <p:cNvCxnSpPr>
            <a:cxnSpLocks/>
          </p:cNvCxnSpPr>
          <p:nvPr/>
        </p:nvCxnSpPr>
        <p:spPr>
          <a:xfrm>
            <a:off x="1151906" y="2706646"/>
            <a:ext cx="1374984" cy="375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5C3B65-4780-4416-BE22-69E71EAF8136}"/>
              </a:ext>
            </a:extLst>
          </p:cNvPr>
          <p:cNvCxnSpPr>
            <a:cxnSpLocks/>
          </p:cNvCxnSpPr>
          <p:nvPr/>
        </p:nvCxnSpPr>
        <p:spPr>
          <a:xfrm flipV="1">
            <a:off x="1167710" y="3588477"/>
            <a:ext cx="1359180" cy="444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921ADF5-C0D0-4BCB-B248-7425391BC204}"/>
              </a:ext>
            </a:extLst>
          </p:cNvPr>
          <p:cNvCxnSpPr>
            <a:cxnSpLocks/>
            <a:endCxn id="23" idx="1"/>
          </p:cNvCxnSpPr>
          <p:nvPr/>
        </p:nvCxnSpPr>
        <p:spPr>
          <a:xfrm flipV="1">
            <a:off x="9723957" y="2840530"/>
            <a:ext cx="1046946" cy="330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8EB1AA-07C0-4C23-AE6A-BA27BA6B9A63}"/>
              </a:ext>
            </a:extLst>
          </p:cNvPr>
          <p:cNvCxnSpPr>
            <a:cxnSpLocks/>
            <a:endCxn id="25" idx="1"/>
          </p:cNvCxnSpPr>
          <p:nvPr/>
        </p:nvCxnSpPr>
        <p:spPr>
          <a:xfrm>
            <a:off x="9638236" y="3732277"/>
            <a:ext cx="1132667" cy="31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B036BCA-3970-4A0F-BC5C-C3E7038ACC6D}"/>
              </a:ext>
            </a:extLst>
          </p:cNvPr>
          <p:cNvSpPr txBox="1"/>
          <p:nvPr/>
        </p:nvSpPr>
        <p:spPr>
          <a:xfrm>
            <a:off x="2251803" y="1479764"/>
            <a:ext cx="1374984" cy="375770"/>
          </a:xfrm>
          <a:prstGeom prst="rect">
            <a:avLst/>
          </a:prstGeom>
          <a:noFill/>
        </p:spPr>
        <p:txBody>
          <a:bodyPr wrap="square" rtlCol="0">
            <a:spAutoFit/>
          </a:bodyPr>
          <a:lstStyle/>
          <a:p>
            <a:pPr algn="ctr"/>
            <a:r>
              <a:rPr lang="en-NZ" dirty="0"/>
              <a:t>Ingest</a:t>
            </a:r>
          </a:p>
        </p:txBody>
      </p:sp>
      <p:sp>
        <p:nvSpPr>
          <p:cNvPr id="44" name="TextBox 43">
            <a:extLst>
              <a:ext uri="{FF2B5EF4-FFF2-40B4-BE49-F238E27FC236}">
                <a16:creationId xmlns:a16="http://schemas.microsoft.com/office/drawing/2014/main" id="{797306C9-B516-408C-B2F4-A3C50D1F4A50}"/>
              </a:ext>
            </a:extLst>
          </p:cNvPr>
          <p:cNvSpPr txBox="1"/>
          <p:nvPr/>
        </p:nvSpPr>
        <p:spPr>
          <a:xfrm>
            <a:off x="4261327" y="1479764"/>
            <a:ext cx="1374984" cy="375770"/>
          </a:xfrm>
          <a:prstGeom prst="rect">
            <a:avLst/>
          </a:prstGeom>
          <a:noFill/>
        </p:spPr>
        <p:txBody>
          <a:bodyPr wrap="square" rtlCol="0">
            <a:spAutoFit/>
          </a:bodyPr>
          <a:lstStyle/>
          <a:p>
            <a:pPr algn="ctr"/>
            <a:r>
              <a:rPr lang="en-NZ" dirty="0"/>
              <a:t>Store</a:t>
            </a:r>
          </a:p>
        </p:txBody>
      </p:sp>
      <p:sp>
        <p:nvSpPr>
          <p:cNvPr id="45" name="TextBox 44">
            <a:extLst>
              <a:ext uri="{FF2B5EF4-FFF2-40B4-BE49-F238E27FC236}">
                <a16:creationId xmlns:a16="http://schemas.microsoft.com/office/drawing/2014/main" id="{F462C370-8703-428A-BD37-A99BED7A7437}"/>
              </a:ext>
            </a:extLst>
          </p:cNvPr>
          <p:cNvSpPr txBox="1"/>
          <p:nvPr/>
        </p:nvSpPr>
        <p:spPr>
          <a:xfrm>
            <a:off x="6308313" y="1495844"/>
            <a:ext cx="1374984" cy="375770"/>
          </a:xfrm>
          <a:prstGeom prst="rect">
            <a:avLst/>
          </a:prstGeom>
          <a:noFill/>
        </p:spPr>
        <p:txBody>
          <a:bodyPr wrap="square" rtlCol="0">
            <a:spAutoFit/>
          </a:bodyPr>
          <a:lstStyle/>
          <a:p>
            <a:pPr algn="ctr"/>
            <a:r>
              <a:rPr lang="en-NZ" dirty="0"/>
              <a:t>Train</a:t>
            </a:r>
          </a:p>
        </p:txBody>
      </p:sp>
      <p:sp>
        <p:nvSpPr>
          <p:cNvPr id="46" name="TextBox 45">
            <a:extLst>
              <a:ext uri="{FF2B5EF4-FFF2-40B4-BE49-F238E27FC236}">
                <a16:creationId xmlns:a16="http://schemas.microsoft.com/office/drawing/2014/main" id="{847316B6-3815-450D-995C-462379F0CF0E}"/>
              </a:ext>
            </a:extLst>
          </p:cNvPr>
          <p:cNvSpPr txBox="1"/>
          <p:nvPr/>
        </p:nvSpPr>
        <p:spPr>
          <a:xfrm>
            <a:off x="8346655" y="1478160"/>
            <a:ext cx="1374984" cy="375770"/>
          </a:xfrm>
          <a:prstGeom prst="rect">
            <a:avLst/>
          </a:prstGeom>
          <a:noFill/>
        </p:spPr>
        <p:txBody>
          <a:bodyPr wrap="square" rtlCol="0">
            <a:spAutoFit/>
          </a:bodyPr>
          <a:lstStyle/>
          <a:p>
            <a:pPr algn="ctr"/>
            <a:r>
              <a:rPr lang="en-NZ" dirty="0"/>
              <a:t>Model</a:t>
            </a:r>
          </a:p>
        </p:txBody>
      </p:sp>
      <p:sp>
        <p:nvSpPr>
          <p:cNvPr id="51" name="TextBox 50">
            <a:extLst>
              <a:ext uri="{FF2B5EF4-FFF2-40B4-BE49-F238E27FC236}">
                <a16:creationId xmlns:a16="http://schemas.microsoft.com/office/drawing/2014/main" id="{C2F3B5B6-939F-4014-BCCF-6ED928A9C203}"/>
              </a:ext>
            </a:extLst>
          </p:cNvPr>
          <p:cNvSpPr txBox="1"/>
          <p:nvPr/>
        </p:nvSpPr>
        <p:spPr>
          <a:xfrm>
            <a:off x="4381123" y="532189"/>
            <a:ext cx="3272284" cy="369332"/>
          </a:xfrm>
          <a:prstGeom prst="rect">
            <a:avLst/>
          </a:prstGeom>
          <a:noFill/>
        </p:spPr>
        <p:txBody>
          <a:bodyPr wrap="square" rtlCol="0">
            <a:spAutoFit/>
          </a:bodyPr>
          <a:lstStyle/>
          <a:p>
            <a:pPr algn="ctr"/>
            <a:r>
              <a:rPr lang="en-NZ" dirty="0"/>
              <a:t>Sample Data Pipeline</a:t>
            </a:r>
          </a:p>
        </p:txBody>
      </p:sp>
      <p:sp>
        <p:nvSpPr>
          <p:cNvPr id="30" name="TextBox 29">
            <a:extLst>
              <a:ext uri="{FF2B5EF4-FFF2-40B4-BE49-F238E27FC236}">
                <a16:creationId xmlns:a16="http://schemas.microsoft.com/office/drawing/2014/main" id="{515FCB34-D710-4A8C-88BE-47BC325189A7}"/>
              </a:ext>
            </a:extLst>
          </p:cNvPr>
          <p:cNvSpPr txBox="1"/>
          <p:nvPr/>
        </p:nvSpPr>
        <p:spPr>
          <a:xfrm>
            <a:off x="194539" y="1344484"/>
            <a:ext cx="1374984" cy="646331"/>
          </a:xfrm>
          <a:prstGeom prst="rect">
            <a:avLst/>
          </a:prstGeom>
          <a:noFill/>
        </p:spPr>
        <p:txBody>
          <a:bodyPr wrap="square" rtlCol="0">
            <a:spAutoFit/>
          </a:bodyPr>
          <a:lstStyle/>
          <a:p>
            <a:pPr algn="ctr"/>
            <a:r>
              <a:rPr lang="en-NZ" dirty="0"/>
              <a:t>Source Systems</a:t>
            </a:r>
          </a:p>
        </p:txBody>
      </p:sp>
      <p:sp>
        <p:nvSpPr>
          <p:cNvPr id="33" name="TextBox 32">
            <a:extLst>
              <a:ext uri="{FF2B5EF4-FFF2-40B4-BE49-F238E27FC236}">
                <a16:creationId xmlns:a16="http://schemas.microsoft.com/office/drawing/2014/main" id="{EFCE979C-9248-422D-BE1F-A6200ADE1210}"/>
              </a:ext>
            </a:extLst>
          </p:cNvPr>
          <p:cNvSpPr txBox="1"/>
          <p:nvPr/>
        </p:nvSpPr>
        <p:spPr>
          <a:xfrm>
            <a:off x="10540611" y="1156599"/>
            <a:ext cx="1374984" cy="923330"/>
          </a:xfrm>
          <a:prstGeom prst="rect">
            <a:avLst/>
          </a:prstGeom>
          <a:noFill/>
        </p:spPr>
        <p:txBody>
          <a:bodyPr wrap="square" rtlCol="0">
            <a:spAutoFit/>
          </a:bodyPr>
          <a:lstStyle/>
          <a:p>
            <a:pPr algn="ctr"/>
            <a:r>
              <a:rPr lang="en-NZ" dirty="0"/>
              <a:t>Reports and business apps</a:t>
            </a:r>
          </a:p>
        </p:txBody>
      </p:sp>
      <p:pic>
        <p:nvPicPr>
          <p:cNvPr id="1026" name="Picture 2" descr="Image result for apache kafka logo">
            <a:extLst>
              <a:ext uri="{FF2B5EF4-FFF2-40B4-BE49-F238E27FC236}">
                <a16:creationId xmlns:a16="http://schemas.microsoft.com/office/drawing/2014/main" id="{7C91FBBD-6CD7-4EE7-8399-EB3F3612102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60749" y="3458732"/>
            <a:ext cx="860490" cy="8604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zure sql database">
            <a:extLst>
              <a:ext uri="{FF2B5EF4-FFF2-40B4-BE49-F238E27FC236}">
                <a16:creationId xmlns:a16="http://schemas.microsoft.com/office/drawing/2014/main" id="{3A2BC64B-F65E-4478-A9C2-6AA7258F98D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93621" y="3117699"/>
            <a:ext cx="814733" cy="8147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assandra logo">
            <a:extLst>
              <a:ext uri="{FF2B5EF4-FFF2-40B4-BE49-F238E27FC236}">
                <a16:creationId xmlns:a16="http://schemas.microsoft.com/office/drawing/2014/main" id="{86D29ED1-CC28-4581-9C53-C855E12F89C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99355" y="4177157"/>
            <a:ext cx="1120960" cy="751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4903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left)">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left)">
                                      <p:cBhvr>
                                        <p:cTn id="83" dur="500"/>
                                        <p:tgtEl>
                                          <p:spTgt spid="39"/>
                                        </p:tgtEl>
                                      </p:cBhvr>
                                    </p:animEffect>
                                  </p:childTnLst>
                                </p:cTn>
                              </p:par>
                              <p:par>
                                <p:cTn id="84" presetID="22" presetClass="entr" presetSubtype="8"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0" grpId="0" animBg="1"/>
      <p:bldP spid="49" grpId="0" animBg="1"/>
      <p:bldP spid="48" grpId="0" animBg="1"/>
      <p:bldP spid="43" grpId="0" animBg="1"/>
      <p:bldP spid="42" grpId="0"/>
      <p:bldP spid="44" grpId="0"/>
      <p:bldP spid="45" grpId="0"/>
      <p:bldP spid="46" grpId="0"/>
      <p:bldP spid="51" grpId="0"/>
      <p:bldP spid="30"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92A3FE57-67DA-437E-95D8-6BF46413B15A}"/>
              </a:ext>
            </a:extLst>
          </p:cNvPr>
          <p:cNvSpPr>
            <a:spLocks noGrp="1"/>
          </p:cNvSpPr>
          <p:nvPr>
            <p:ph type="ctrTitle"/>
          </p:nvPr>
        </p:nvSpPr>
        <p:spPr>
          <a:xfrm>
            <a:off x="6746628" y="1783959"/>
            <a:ext cx="4645250" cy="2889114"/>
          </a:xfrm>
        </p:spPr>
        <p:txBody>
          <a:bodyPr anchor="b">
            <a:normAutofit fontScale="90000"/>
          </a:bodyPr>
          <a:lstStyle/>
          <a:p>
            <a:pPr algn="l"/>
            <a:r>
              <a:rPr lang="en-NZ" dirty="0">
                <a:solidFill>
                  <a:schemeClr val="bg1"/>
                </a:solidFill>
              </a:rPr>
              <a:t>Demo:</a:t>
            </a:r>
            <a:br>
              <a:rPr lang="en-NZ" dirty="0">
                <a:solidFill>
                  <a:schemeClr val="bg1"/>
                </a:solidFill>
              </a:rPr>
            </a:br>
            <a:r>
              <a:rPr lang="en-NZ" dirty="0">
                <a:solidFill>
                  <a:schemeClr val="bg1"/>
                </a:solidFill>
              </a:rPr>
              <a:t>Setting up our Databricks Workspace</a:t>
            </a:r>
          </a:p>
        </p:txBody>
      </p:sp>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6">
            <a:extLst>
              <a:ext uri="{FF2B5EF4-FFF2-40B4-BE49-F238E27FC236}">
                <a16:creationId xmlns:a16="http://schemas.microsoft.com/office/drawing/2014/main" id="{DF3C3CF4-98C5-4BFD-80E0-0B4423A2A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1444545"/>
            <a:ext cx="4047843" cy="2600739"/>
          </a:xfrm>
          <a:prstGeom prst="rect">
            <a:avLst/>
          </a:prstGeom>
        </p:spPr>
      </p:pic>
    </p:spTree>
    <p:extLst>
      <p:ext uri="{BB962C8B-B14F-4D97-AF65-F5344CB8AC3E}">
        <p14:creationId xmlns:p14="http://schemas.microsoft.com/office/powerpoint/2010/main" val="37697943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4A1E878-090E-4933-8725-B85D187F15B5}"/>
              </a:ext>
            </a:extLst>
          </p:cNvPr>
          <p:cNvSpPr>
            <a:spLocks noGrp="1"/>
          </p:cNvSpPr>
          <p:nvPr>
            <p:ph type="title"/>
          </p:nvPr>
        </p:nvSpPr>
        <p:spPr>
          <a:xfrm>
            <a:off x="6746628" y="1783959"/>
            <a:ext cx="4645250" cy="2889114"/>
          </a:xfrm>
        </p:spPr>
        <p:txBody>
          <a:bodyPr vert="horz" lIns="91440" tIns="45720" rIns="91440" bIns="45720" rtlCol="0" anchor="b">
            <a:normAutofit/>
          </a:bodyPr>
          <a:lstStyle/>
          <a:p>
            <a:pPr lvl="0"/>
            <a:r>
              <a:rPr lang="en-US" kern="1200">
                <a:solidFill>
                  <a:schemeClr val="bg1"/>
                </a:solidFill>
                <a:latin typeface="+mj-lt"/>
                <a:ea typeface="+mj-ea"/>
                <a:cs typeface="+mj-cs"/>
              </a:rPr>
              <a:t>Working with our data in Databricks</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c 6">
            <a:extLst>
              <a:ext uri="{FF2B5EF4-FFF2-40B4-BE49-F238E27FC236}">
                <a16:creationId xmlns:a16="http://schemas.microsoft.com/office/drawing/2014/main" id="{4189A6ED-DF17-475F-8C53-FC11B2711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1444545"/>
            <a:ext cx="4047843" cy="2600739"/>
          </a:xfrm>
          <a:prstGeom prst="rect">
            <a:avLst/>
          </a:prstGeom>
        </p:spPr>
      </p:pic>
    </p:spTree>
    <p:extLst>
      <p:ext uri="{BB962C8B-B14F-4D97-AF65-F5344CB8AC3E}">
        <p14:creationId xmlns:p14="http://schemas.microsoft.com/office/powerpoint/2010/main" val="335279684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3197</Words>
  <Application>Microsoft Office PowerPoint</Application>
  <PresentationFormat>Widescreen</PresentationFormat>
  <Paragraphs>297</Paragraphs>
  <Slides>30</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Introduction to Advanced Analytics on Azure Databricks</vt:lpstr>
      <vt:lpstr>About Me</vt:lpstr>
      <vt:lpstr>What we’re going to talk about today</vt:lpstr>
      <vt:lpstr>“A unified computing engine and a set of libraries for parallel data processing on computer clusters”</vt:lpstr>
      <vt:lpstr>PowerPoint Presentation</vt:lpstr>
      <vt:lpstr>What is Azure Databricks?</vt:lpstr>
      <vt:lpstr>PowerPoint Presentation</vt:lpstr>
      <vt:lpstr>Demo: Setting up our Databricks Workspace</vt:lpstr>
      <vt:lpstr>Working with our data in Databricks</vt:lpstr>
      <vt:lpstr>Support for many different file types</vt:lpstr>
      <vt:lpstr>And Support for different data sources/sinks</vt:lpstr>
      <vt:lpstr>Demo: Simple Operations in Databricks</vt:lpstr>
      <vt:lpstr>Advanced Analytics and ML in Databricks</vt:lpstr>
      <vt:lpstr>Understanding Spark MLlib</vt:lpstr>
      <vt:lpstr>The Machine Learning Workflow in Spark</vt:lpstr>
      <vt:lpstr>Databricks Runtime for Machine Learning</vt:lpstr>
      <vt:lpstr>WARNING</vt:lpstr>
      <vt:lpstr>Ok? How can we export our models?</vt:lpstr>
      <vt:lpstr>PowerPoint Presentation</vt:lpstr>
      <vt:lpstr>Demo: Machine Learning in Azure Databricks!</vt:lpstr>
      <vt:lpstr>Visualizing your data.</vt:lpstr>
      <vt:lpstr>Visualizing our Data</vt:lpstr>
      <vt:lpstr>Demo Visualizing our data in Power BI!</vt:lpstr>
      <vt:lpstr>What we’ve covered today</vt:lpstr>
      <vt:lpstr>Before I go!</vt:lpstr>
      <vt:lpstr>Want to learn more?</vt:lpstr>
      <vt:lpstr>PowerPoint Presentation</vt:lpstr>
      <vt:lpstr>Session Feedback Day 1 (not optional!)</vt:lpstr>
      <vt:lpstr>Event Feedback  (not optional!)</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Advanced Analytics on Azure Databricks</dc:title>
  <dc:creator>Will Velida</dc:creator>
  <cp:lastModifiedBy>Will Velida</cp:lastModifiedBy>
  <cp:revision>3</cp:revision>
  <dcterms:created xsi:type="dcterms:W3CDTF">2019-06-20T04:04:48Z</dcterms:created>
  <dcterms:modified xsi:type="dcterms:W3CDTF">2019-06-20T05:48:48Z</dcterms:modified>
</cp:coreProperties>
</file>