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63" r:id="rId8"/>
    <p:sldId id="264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COTIZACIÓN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CE4-493B-9DA5-9E3637839D1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1DC-40AC-B41A-02F8CF9F31A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CE4-493B-9DA5-9E3637839D1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CE4-493B-9DA5-9E3637839D1E}"/>
              </c:ext>
            </c:extLst>
          </c:dPt>
          <c:cat>
            <c:strRef>
              <c:f>Hoja1!$A$2:$A$5</c:f>
              <c:strCache>
                <c:ptCount val="1"/>
                <c:pt idx="0">
                  <c:v>1er trim.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DC-40AC-B41A-02F8CF9F31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F39F6F-DB99-4EFD-8173-B91CE28FA201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3FBB5B2-B870-418E-912A-0D3724114C96}">
      <dgm:prSet phldrT="[Texto]"/>
      <dgm:spPr/>
      <dgm:t>
        <a:bodyPr/>
        <a:lstStyle/>
        <a:p>
          <a:r>
            <a:rPr lang="es-ES" dirty="0"/>
            <a:t>1.- OBLIGACIÓN DEL EMPRESARIO</a:t>
          </a:r>
        </a:p>
      </dgm:t>
    </dgm:pt>
    <dgm:pt modelId="{7A878FFB-56A8-4118-9E2A-297614F25BCD}" type="parTrans" cxnId="{A2E776D9-771C-42E9-A5CB-8BFC0CCB0FAE}">
      <dgm:prSet/>
      <dgm:spPr/>
      <dgm:t>
        <a:bodyPr/>
        <a:lstStyle/>
        <a:p>
          <a:endParaRPr lang="es-ES"/>
        </a:p>
      </dgm:t>
    </dgm:pt>
    <dgm:pt modelId="{3B50C2AB-069A-40A3-9C99-72E8E84559EE}" type="sibTrans" cxnId="{A2E776D9-771C-42E9-A5CB-8BFC0CCB0FAE}">
      <dgm:prSet/>
      <dgm:spPr/>
      <dgm:t>
        <a:bodyPr/>
        <a:lstStyle/>
        <a:p>
          <a:endParaRPr lang="es-ES"/>
        </a:p>
      </dgm:t>
    </dgm:pt>
    <dgm:pt modelId="{2D21EEB5-B57D-473E-8304-2F0422147158}">
      <dgm:prSet phldrT="[Texto]"/>
      <dgm:spPr/>
      <dgm:t>
        <a:bodyPr/>
        <a:lstStyle/>
        <a:p>
          <a:r>
            <a:rPr lang="es-ES" dirty="0"/>
            <a:t>Afiliación</a:t>
          </a:r>
        </a:p>
      </dgm:t>
    </dgm:pt>
    <dgm:pt modelId="{701386E7-78C7-4D53-9066-3D622AED7D25}" type="parTrans" cxnId="{1A0DAF5E-CE32-4C8C-A9C2-FD66CCD6769B}">
      <dgm:prSet/>
      <dgm:spPr/>
      <dgm:t>
        <a:bodyPr/>
        <a:lstStyle/>
        <a:p>
          <a:endParaRPr lang="es-ES"/>
        </a:p>
      </dgm:t>
    </dgm:pt>
    <dgm:pt modelId="{81B65A17-3913-46B3-93EA-121BA9CFBBDE}" type="sibTrans" cxnId="{1A0DAF5E-CE32-4C8C-A9C2-FD66CCD6769B}">
      <dgm:prSet/>
      <dgm:spPr/>
      <dgm:t>
        <a:bodyPr/>
        <a:lstStyle/>
        <a:p>
          <a:endParaRPr lang="es-ES"/>
        </a:p>
      </dgm:t>
    </dgm:pt>
    <dgm:pt modelId="{677AE04A-0115-4F34-9F85-9CF39FD981C1}">
      <dgm:prSet phldrT="[Texto]"/>
      <dgm:spPr/>
      <dgm:t>
        <a:bodyPr/>
        <a:lstStyle/>
        <a:p>
          <a:r>
            <a:rPr lang="es-ES" dirty="0"/>
            <a:t>Baja y modificaciones</a:t>
          </a:r>
        </a:p>
      </dgm:t>
    </dgm:pt>
    <dgm:pt modelId="{151BB5F4-6A07-4BA0-AC8F-9F7EE0927394}" type="parTrans" cxnId="{F410538F-AA92-4598-8A53-F1E9287D6A09}">
      <dgm:prSet/>
      <dgm:spPr/>
      <dgm:t>
        <a:bodyPr/>
        <a:lstStyle/>
        <a:p>
          <a:endParaRPr lang="es-ES"/>
        </a:p>
      </dgm:t>
    </dgm:pt>
    <dgm:pt modelId="{F4CE5EB4-121B-4111-96BB-AA6475B30255}" type="sibTrans" cxnId="{F410538F-AA92-4598-8A53-F1E9287D6A09}">
      <dgm:prSet/>
      <dgm:spPr/>
      <dgm:t>
        <a:bodyPr/>
        <a:lstStyle/>
        <a:p>
          <a:endParaRPr lang="es-ES"/>
        </a:p>
      </dgm:t>
    </dgm:pt>
    <dgm:pt modelId="{D7E966C1-C1DF-4158-BFD4-630DB36BDCAF}">
      <dgm:prSet phldrT="[Texto]"/>
      <dgm:spPr/>
      <dgm:t>
        <a:bodyPr/>
        <a:lstStyle/>
        <a:p>
          <a:r>
            <a:rPr lang="es-ES" dirty="0"/>
            <a:t>Alta</a:t>
          </a:r>
        </a:p>
      </dgm:t>
    </dgm:pt>
    <dgm:pt modelId="{059BC61F-E173-497A-9BAF-0D00647AB914}" type="parTrans" cxnId="{650381AE-0DDF-46E5-B642-60CCFE901F34}">
      <dgm:prSet/>
      <dgm:spPr/>
      <dgm:t>
        <a:bodyPr/>
        <a:lstStyle/>
        <a:p>
          <a:endParaRPr lang="es-ES"/>
        </a:p>
      </dgm:t>
    </dgm:pt>
    <dgm:pt modelId="{E8CECA50-DE60-4D27-8A7E-94A661BAD23B}" type="sibTrans" cxnId="{650381AE-0DDF-46E5-B642-60CCFE901F34}">
      <dgm:prSet/>
      <dgm:spPr/>
      <dgm:t>
        <a:bodyPr/>
        <a:lstStyle/>
        <a:p>
          <a:endParaRPr lang="es-ES"/>
        </a:p>
      </dgm:t>
    </dgm:pt>
    <dgm:pt modelId="{8745E64B-4D41-47D9-8F68-5329C8E4E867}" type="pres">
      <dgm:prSet presAssocID="{51F39F6F-DB99-4EFD-8173-B91CE28FA20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14DDEC82-519A-4A54-8B70-7C1A38F21A06}" type="pres">
      <dgm:prSet presAssocID="{03FBB5B2-B870-418E-912A-0D3724114C96}" presName="root" presStyleCnt="0"/>
      <dgm:spPr/>
    </dgm:pt>
    <dgm:pt modelId="{4935847F-1EB8-481B-84E8-ABEF859D498A}" type="pres">
      <dgm:prSet presAssocID="{03FBB5B2-B870-418E-912A-0D3724114C96}" presName="rootComposite" presStyleCnt="0"/>
      <dgm:spPr/>
    </dgm:pt>
    <dgm:pt modelId="{05098854-BFA5-4D93-BAB8-792033D2556C}" type="pres">
      <dgm:prSet presAssocID="{03FBB5B2-B870-418E-912A-0D3724114C96}" presName="rootText" presStyleLbl="node1" presStyleIdx="0" presStyleCnt="1" custScaleX="293858"/>
      <dgm:spPr/>
      <dgm:t>
        <a:bodyPr/>
        <a:lstStyle/>
        <a:p>
          <a:endParaRPr lang="es-ES"/>
        </a:p>
      </dgm:t>
    </dgm:pt>
    <dgm:pt modelId="{17D069A2-5C36-4494-A88A-BB1E099AC6C9}" type="pres">
      <dgm:prSet presAssocID="{03FBB5B2-B870-418E-912A-0D3724114C96}" presName="rootConnector" presStyleLbl="node1" presStyleIdx="0" presStyleCnt="1"/>
      <dgm:spPr/>
      <dgm:t>
        <a:bodyPr/>
        <a:lstStyle/>
        <a:p>
          <a:endParaRPr lang="es-ES"/>
        </a:p>
      </dgm:t>
    </dgm:pt>
    <dgm:pt modelId="{B455AB22-FC7C-4275-AF28-24E2ACD17403}" type="pres">
      <dgm:prSet presAssocID="{03FBB5B2-B870-418E-912A-0D3724114C96}" presName="childShape" presStyleCnt="0"/>
      <dgm:spPr/>
    </dgm:pt>
    <dgm:pt modelId="{FB4B53E1-42B9-41B9-BEBF-5C3A5F75C55B}" type="pres">
      <dgm:prSet presAssocID="{701386E7-78C7-4D53-9066-3D622AED7D25}" presName="Name13" presStyleLbl="parChTrans1D2" presStyleIdx="0" presStyleCnt="3"/>
      <dgm:spPr/>
      <dgm:t>
        <a:bodyPr/>
        <a:lstStyle/>
        <a:p>
          <a:endParaRPr lang="es-ES"/>
        </a:p>
      </dgm:t>
    </dgm:pt>
    <dgm:pt modelId="{185D98EB-70E4-4849-9FBA-71631B4681FC}" type="pres">
      <dgm:prSet presAssocID="{2D21EEB5-B57D-473E-8304-2F0422147158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0ACE872-A04D-4082-B9F7-5DCB7EE670DB}" type="pres">
      <dgm:prSet presAssocID="{059BC61F-E173-497A-9BAF-0D00647AB914}" presName="Name13" presStyleLbl="parChTrans1D2" presStyleIdx="1" presStyleCnt="3"/>
      <dgm:spPr/>
      <dgm:t>
        <a:bodyPr/>
        <a:lstStyle/>
        <a:p>
          <a:endParaRPr lang="es-ES"/>
        </a:p>
      </dgm:t>
    </dgm:pt>
    <dgm:pt modelId="{09E25543-9C73-4A6D-BE6B-6B27DA0B1D03}" type="pres">
      <dgm:prSet presAssocID="{D7E966C1-C1DF-4158-BFD4-630DB36BDCAF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739AC68-B383-47CF-ACCA-45561350FE47}" type="pres">
      <dgm:prSet presAssocID="{151BB5F4-6A07-4BA0-AC8F-9F7EE0927394}" presName="Name13" presStyleLbl="parChTrans1D2" presStyleIdx="2" presStyleCnt="3"/>
      <dgm:spPr/>
      <dgm:t>
        <a:bodyPr/>
        <a:lstStyle/>
        <a:p>
          <a:endParaRPr lang="es-ES"/>
        </a:p>
      </dgm:t>
    </dgm:pt>
    <dgm:pt modelId="{851EFCAB-F9EB-4CA1-A6A3-FF0D9CBA9FE8}" type="pres">
      <dgm:prSet presAssocID="{677AE04A-0115-4F34-9F85-9CF39FD981C1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F0D72F5-A890-45D5-A862-26A22AB94A64}" type="presOf" srcId="{059BC61F-E173-497A-9BAF-0D00647AB914}" destId="{40ACE872-A04D-4082-B9F7-5DCB7EE670DB}" srcOrd="0" destOrd="0" presId="urn:microsoft.com/office/officeart/2005/8/layout/hierarchy3"/>
    <dgm:cxn modelId="{AB7904AD-066C-4425-8F89-FFCA995D2C26}" type="presOf" srcId="{D7E966C1-C1DF-4158-BFD4-630DB36BDCAF}" destId="{09E25543-9C73-4A6D-BE6B-6B27DA0B1D03}" srcOrd="0" destOrd="0" presId="urn:microsoft.com/office/officeart/2005/8/layout/hierarchy3"/>
    <dgm:cxn modelId="{550B08EB-BA39-4174-94F1-2F790912AFD8}" type="presOf" srcId="{2D21EEB5-B57D-473E-8304-2F0422147158}" destId="{185D98EB-70E4-4849-9FBA-71631B4681FC}" srcOrd="0" destOrd="0" presId="urn:microsoft.com/office/officeart/2005/8/layout/hierarchy3"/>
    <dgm:cxn modelId="{530BE53D-158C-4248-8AC5-158173DC4586}" type="presOf" srcId="{151BB5F4-6A07-4BA0-AC8F-9F7EE0927394}" destId="{6739AC68-B383-47CF-ACCA-45561350FE47}" srcOrd="0" destOrd="0" presId="urn:microsoft.com/office/officeart/2005/8/layout/hierarchy3"/>
    <dgm:cxn modelId="{1A0DAF5E-CE32-4C8C-A9C2-FD66CCD6769B}" srcId="{03FBB5B2-B870-418E-912A-0D3724114C96}" destId="{2D21EEB5-B57D-473E-8304-2F0422147158}" srcOrd="0" destOrd="0" parTransId="{701386E7-78C7-4D53-9066-3D622AED7D25}" sibTransId="{81B65A17-3913-46B3-93EA-121BA9CFBBDE}"/>
    <dgm:cxn modelId="{31101A37-7339-4201-B036-17A0EFEC540B}" type="presOf" srcId="{03FBB5B2-B870-418E-912A-0D3724114C96}" destId="{17D069A2-5C36-4494-A88A-BB1E099AC6C9}" srcOrd="1" destOrd="0" presId="urn:microsoft.com/office/officeart/2005/8/layout/hierarchy3"/>
    <dgm:cxn modelId="{602E13A9-E420-4366-9476-7877A5D8C412}" type="presOf" srcId="{51F39F6F-DB99-4EFD-8173-B91CE28FA201}" destId="{8745E64B-4D41-47D9-8F68-5329C8E4E867}" srcOrd="0" destOrd="0" presId="urn:microsoft.com/office/officeart/2005/8/layout/hierarchy3"/>
    <dgm:cxn modelId="{650381AE-0DDF-46E5-B642-60CCFE901F34}" srcId="{03FBB5B2-B870-418E-912A-0D3724114C96}" destId="{D7E966C1-C1DF-4158-BFD4-630DB36BDCAF}" srcOrd="1" destOrd="0" parTransId="{059BC61F-E173-497A-9BAF-0D00647AB914}" sibTransId="{E8CECA50-DE60-4D27-8A7E-94A661BAD23B}"/>
    <dgm:cxn modelId="{F410538F-AA92-4598-8A53-F1E9287D6A09}" srcId="{03FBB5B2-B870-418E-912A-0D3724114C96}" destId="{677AE04A-0115-4F34-9F85-9CF39FD981C1}" srcOrd="2" destOrd="0" parTransId="{151BB5F4-6A07-4BA0-AC8F-9F7EE0927394}" sibTransId="{F4CE5EB4-121B-4111-96BB-AA6475B30255}"/>
    <dgm:cxn modelId="{DDC3EEF2-721D-4928-B28A-FC0925BBF5B3}" type="presOf" srcId="{701386E7-78C7-4D53-9066-3D622AED7D25}" destId="{FB4B53E1-42B9-41B9-BEBF-5C3A5F75C55B}" srcOrd="0" destOrd="0" presId="urn:microsoft.com/office/officeart/2005/8/layout/hierarchy3"/>
    <dgm:cxn modelId="{1F067714-FBC1-4921-9676-26EFB8138970}" type="presOf" srcId="{03FBB5B2-B870-418E-912A-0D3724114C96}" destId="{05098854-BFA5-4D93-BAB8-792033D2556C}" srcOrd="0" destOrd="0" presId="urn:microsoft.com/office/officeart/2005/8/layout/hierarchy3"/>
    <dgm:cxn modelId="{34119AAF-3553-44F8-859F-DB6CF788FDA4}" type="presOf" srcId="{677AE04A-0115-4F34-9F85-9CF39FD981C1}" destId="{851EFCAB-F9EB-4CA1-A6A3-FF0D9CBA9FE8}" srcOrd="0" destOrd="0" presId="urn:microsoft.com/office/officeart/2005/8/layout/hierarchy3"/>
    <dgm:cxn modelId="{A2E776D9-771C-42E9-A5CB-8BFC0CCB0FAE}" srcId="{51F39F6F-DB99-4EFD-8173-B91CE28FA201}" destId="{03FBB5B2-B870-418E-912A-0D3724114C96}" srcOrd="0" destOrd="0" parTransId="{7A878FFB-56A8-4118-9E2A-297614F25BCD}" sibTransId="{3B50C2AB-069A-40A3-9C99-72E8E84559EE}"/>
    <dgm:cxn modelId="{B91B4716-AB47-4411-988E-70D38822B010}" type="presParOf" srcId="{8745E64B-4D41-47D9-8F68-5329C8E4E867}" destId="{14DDEC82-519A-4A54-8B70-7C1A38F21A06}" srcOrd="0" destOrd="0" presId="urn:microsoft.com/office/officeart/2005/8/layout/hierarchy3"/>
    <dgm:cxn modelId="{6DFD82C5-2698-40EC-A718-5DB53E260A75}" type="presParOf" srcId="{14DDEC82-519A-4A54-8B70-7C1A38F21A06}" destId="{4935847F-1EB8-481B-84E8-ABEF859D498A}" srcOrd="0" destOrd="0" presId="urn:microsoft.com/office/officeart/2005/8/layout/hierarchy3"/>
    <dgm:cxn modelId="{54004C90-8041-4CE3-8022-1DE79E5AD6BC}" type="presParOf" srcId="{4935847F-1EB8-481B-84E8-ABEF859D498A}" destId="{05098854-BFA5-4D93-BAB8-792033D2556C}" srcOrd="0" destOrd="0" presId="urn:microsoft.com/office/officeart/2005/8/layout/hierarchy3"/>
    <dgm:cxn modelId="{DCB32E18-8C44-4908-995B-FE015D0FBCF4}" type="presParOf" srcId="{4935847F-1EB8-481B-84E8-ABEF859D498A}" destId="{17D069A2-5C36-4494-A88A-BB1E099AC6C9}" srcOrd="1" destOrd="0" presId="urn:microsoft.com/office/officeart/2005/8/layout/hierarchy3"/>
    <dgm:cxn modelId="{5A7F8F6D-CFF8-4AEF-A839-791C8B600B7B}" type="presParOf" srcId="{14DDEC82-519A-4A54-8B70-7C1A38F21A06}" destId="{B455AB22-FC7C-4275-AF28-24E2ACD17403}" srcOrd="1" destOrd="0" presId="urn:microsoft.com/office/officeart/2005/8/layout/hierarchy3"/>
    <dgm:cxn modelId="{6551659A-32DF-43A3-8460-8A7E601B7819}" type="presParOf" srcId="{B455AB22-FC7C-4275-AF28-24E2ACD17403}" destId="{FB4B53E1-42B9-41B9-BEBF-5C3A5F75C55B}" srcOrd="0" destOrd="0" presId="urn:microsoft.com/office/officeart/2005/8/layout/hierarchy3"/>
    <dgm:cxn modelId="{34A6AD19-3050-45C6-B3DD-BF4592D43BCE}" type="presParOf" srcId="{B455AB22-FC7C-4275-AF28-24E2ACD17403}" destId="{185D98EB-70E4-4849-9FBA-71631B4681FC}" srcOrd="1" destOrd="0" presId="urn:microsoft.com/office/officeart/2005/8/layout/hierarchy3"/>
    <dgm:cxn modelId="{02848DEF-3173-4AAB-B4ED-497C9B8E2731}" type="presParOf" srcId="{B455AB22-FC7C-4275-AF28-24E2ACD17403}" destId="{40ACE872-A04D-4082-B9F7-5DCB7EE670DB}" srcOrd="2" destOrd="0" presId="urn:microsoft.com/office/officeart/2005/8/layout/hierarchy3"/>
    <dgm:cxn modelId="{427E8D92-B28D-4FF0-81EE-427D2F7EEAE4}" type="presParOf" srcId="{B455AB22-FC7C-4275-AF28-24E2ACD17403}" destId="{09E25543-9C73-4A6D-BE6B-6B27DA0B1D03}" srcOrd="3" destOrd="0" presId="urn:microsoft.com/office/officeart/2005/8/layout/hierarchy3"/>
    <dgm:cxn modelId="{82F95975-FF40-4CE8-ADED-354CC1281540}" type="presParOf" srcId="{B455AB22-FC7C-4275-AF28-24E2ACD17403}" destId="{6739AC68-B383-47CF-ACCA-45561350FE47}" srcOrd="4" destOrd="0" presId="urn:microsoft.com/office/officeart/2005/8/layout/hierarchy3"/>
    <dgm:cxn modelId="{9F809B92-B315-42EE-9E6B-7B75A71F1C1A}" type="presParOf" srcId="{B455AB22-FC7C-4275-AF28-24E2ACD17403}" destId="{851EFCAB-F9EB-4CA1-A6A3-FF0D9CBA9FE8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98854-BFA5-4D93-BAB8-792033D2556C}">
      <dsp:nvSpPr>
        <dsp:cNvPr id="0" name=""/>
        <dsp:cNvSpPr/>
      </dsp:nvSpPr>
      <dsp:spPr>
        <a:xfrm>
          <a:off x="662607" y="1559"/>
          <a:ext cx="6573080" cy="11184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/>
            <a:t>1.- OBLIGACIÓN DEL EMPRESARIO</a:t>
          </a:r>
        </a:p>
      </dsp:txBody>
      <dsp:txXfrm>
        <a:off x="695364" y="34316"/>
        <a:ext cx="6507566" cy="1052897"/>
      </dsp:txXfrm>
    </dsp:sp>
    <dsp:sp modelId="{FB4B53E1-42B9-41B9-BEBF-5C3A5F75C55B}">
      <dsp:nvSpPr>
        <dsp:cNvPr id="0" name=""/>
        <dsp:cNvSpPr/>
      </dsp:nvSpPr>
      <dsp:spPr>
        <a:xfrm>
          <a:off x="1319915" y="1119970"/>
          <a:ext cx="657308" cy="838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8808"/>
              </a:lnTo>
              <a:lnTo>
                <a:pt x="657308" y="8388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5D98EB-70E4-4849-9FBA-71631B4681FC}">
      <dsp:nvSpPr>
        <dsp:cNvPr id="0" name=""/>
        <dsp:cNvSpPr/>
      </dsp:nvSpPr>
      <dsp:spPr>
        <a:xfrm>
          <a:off x="1977223" y="1399573"/>
          <a:ext cx="1789457" cy="1118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/>
            <a:t>Afiliación</a:t>
          </a:r>
        </a:p>
      </dsp:txBody>
      <dsp:txXfrm>
        <a:off x="2009980" y="1432330"/>
        <a:ext cx="1723943" cy="1052897"/>
      </dsp:txXfrm>
    </dsp:sp>
    <dsp:sp modelId="{40ACE872-A04D-4082-B9F7-5DCB7EE670DB}">
      <dsp:nvSpPr>
        <dsp:cNvPr id="0" name=""/>
        <dsp:cNvSpPr/>
      </dsp:nvSpPr>
      <dsp:spPr>
        <a:xfrm>
          <a:off x="1319915" y="1119970"/>
          <a:ext cx="657308" cy="2236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6822"/>
              </a:lnTo>
              <a:lnTo>
                <a:pt x="657308" y="2236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25543-9C73-4A6D-BE6B-6B27DA0B1D03}">
      <dsp:nvSpPr>
        <dsp:cNvPr id="0" name=""/>
        <dsp:cNvSpPr/>
      </dsp:nvSpPr>
      <dsp:spPr>
        <a:xfrm>
          <a:off x="1977223" y="2797587"/>
          <a:ext cx="1789457" cy="1118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/>
            <a:t>Alta</a:t>
          </a:r>
        </a:p>
      </dsp:txBody>
      <dsp:txXfrm>
        <a:off x="2009980" y="2830344"/>
        <a:ext cx="1723943" cy="1052897"/>
      </dsp:txXfrm>
    </dsp:sp>
    <dsp:sp modelId="{6739AC68-B383-47CF-ACCA-45561350FE47}">
      <dsp:nvSpPr>
        <dsp:cNvPr id="0" name=""/>
        <dsp:cNvSpPr/>
      </dsp:nvSpPr>
      <dsp:spPr>
        <a:xfrm>
          <a:off x="1319915" y="1119970"/>
          <a:ext cx="657308" cy="3634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34835"/>
              </a:lnTo>
              <a:lnTo>
                <a:pt x="657308" y="3634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EFCAB-F9EB-4CA1-A6A3-FF0D9CBA9FE8}">
      <dsp:nvSpPr>
        <dsp:cNvPr id="0" name=""/>
        <dsp:cNvSpPr/>
      </dsp:nvSpPr>
      <dsp:spPr>
        <a:xfrm>
          <a:off x="1977223" y="4195601"/>
          <a:ext cx="1789457" cy="1118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/>
            <a:t>Baja y modificaciones</a:t>
          </a:r>
        </a:p>
      </dsp:txBody>
      <dsp:txXfrm>
        <a:off x="2009980" y="4228358"/>
        <a:ext cx="1723943" cy="1052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1375-5E48-45CD-B1FF-BA3248025E3D}" type="datetimeFigureOut">
              <a:rPr lang="es-ES" smtClean="0"/>
              <a:t>24/01/2024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F759-A8F3-47CF-96CF-4D4D297E6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43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1375-5E48-45CD-B1FF-BA3248025E3D}" type="datetimeFigureOut">
              <a:rPr lang="es-ES" smtClean="0"/>
              <a:t>24/01/2024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F759-A8F3-47CF-96CF-4D4D297E6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03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1375-5E48-45CD-B1FF-BA3248025E3D}" type="datetimeFigureOut">
              <a:rPr lang="es-ES" smtClean="0"/>
              <a:t>24/01/2024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F759-A8F3-47CF-96CF-4D4D297E6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38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1375-5E48-45CD-B1FF-BA3248025E3D}" type="datetimeFigureOut">
              <a:rPr lang="es-ES" smtClean="0"/>
              <a:t>24/01/2024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F759-A8F3-47CF-96CF-4D4D297E6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27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1375-5E48-45CD-B1FF-BA3248025E3D}" type="datetimeFigureOut">
              <a:rPr lang="es-ES" smtClean="0"/>
              <a:t>24/01/2024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F759-A8F3-47CF-96CF-4D4D297E6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667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1375-5E48-45CD-B1FF-BA3248025E3D}" type="datetimeFigureOut">
              <a:rPr lang="es-ES" smtClean="0"/>
              <a:t>24/01/2024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F759-A8F3-47CF-96CF-4D4D297E6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49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1375-5E48-45CD-B1FF-BA3248025E3D}" type="datetimeFigureOut">
              <a:rPr lang="es-ES" smtClean="0"/>
              <a:t>24/01/2024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F759-A8F3-47CF-96CF-4D4D297E6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95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1375-5E48-45CD-B1FF-BA3248025E3D}" type="datetimeFigureOut">
              <a:rPr lang="es-ES" smtClean="0"/>
              <a:t>24/01/2024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F759-A8F3-47CF-96CF-4D4D297E6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285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1375-5E48-45CD-B1FF-BA3248025E3D}" type="datetimeFigureOut">
              <a:rPr lang="es-ES" smtClean="0"/>
              <a:t>24/01/2024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F759-A8F3-47CF-96CF-4D4D297E6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477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1375-5E48-45CD-B1FF-BA3248025E3D}" type="datetimeFigureOut">
              <a:rPr lang="es-ES" smtClean="0"/>
              <a:t>24/01/2024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F759-A8F3-47CF-96CF-4D4D297E6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924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1375-5E48-45CD-B1FF-BA3248025E3D}" type="datetimeFigureOut">
              <a:rPr lang="es-ES" smtClean="0"/>
              <a:t>24/01/2024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F759-A8F3-47CF-96CF-4D4D297E6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343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A1375-5E48-45CD-B1FF-BA3248025E3D}" type="datetimeFigureOut">
              <a:rPr lang="es-ES" smtClean="0"/>
              <a:t>24/01/2024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AF759-A8F3-47CF-96CF-4D4D297E6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343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C0CCF94-9536-4A63-8FF2-E37827C927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970655A-F4C2-4D7E-BAB6-D3BFC5CAE1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8174"/>
            <a:ext cx="12192000" cy="4939827"/>
          </a:xfrm>
          <a:custGeom>
            <a:avLst/>
            <a:gdLst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499101 w 12192000"/>
              <a:gd name="connsiteY144" fmla="*/ 232983 h 4939827"/>
              <a:gd name="connsiteX145" fmla="*/ 4558432 w 12192000"/>
              <a:gd name="connsiteY145" fmla="*/ 269194 h 4939827"/>
              <a:gd name="connsiteX146" fmla="*/ 4635061 w 12192000"/>
              <a:gd name="connsiteY146" fmla="*/ 280682 h 4939827"/>
              <a:gd name="connsiteX147" fmla="*/ 4680829 w 12192000"/>
              <a:gd name="connsiteY147" fmla="*/ 287953 h 4939827"/>
              <a:gd name="connsiteX148" fmla="*/ 4807427 w 12192000"/>
              <a:gd name="connsiteY148" fmla="*/ 276835 h 4939827"/>
              <a:gd name="connsiteX149" fmla="*/ 5028933 w 12192000"/>
              <a:gd name="connsiteY149" fmla="*/ 183887 h 4939827"/>
              <a:gd name="connsiteX150" fmla="*/ 5093642 w 12192000"/>
              <a:gd name="connsiteY150" fmla="*/ 177214 h 4939827"/>
              <a:gd name="connsiteX151" fmla="*/ 5102642 w 12192000"/>
              <a:gd name="connsiteY151" fmla="*/ 186816 h 4939827"/>
              <a:gd name="connsiteX152" fmla="*/ 5193590 w 12192000"/>
              <a:gd name="connsiteY152" fmla="*/ 136361 h 4939827"/>
              <a:gd name="connsiteX153" fmla="*/ 5323922 w 12192000"/>
              <a:gd name="connsiteY153" fmla="*/ 146332 h 4939827"/>
              <a:gd name="connsiteX154" fmla="*/ 5421860 w 12192000"/>
              <a:gd name="connsiteY154" fmla="*/ 167298 h 4939827"/>
              <a:gd name="connsiteX155" fmla="*/ 5476948 w 12192000"/>
              <a:gd name="connsiteY155" fmla="*/ 173249 h 4939827"/>
              <a:gd name="connsiteX156" fmla="*/ 5516842 w 12192000"/>
              <a:gd name="connsiteY156" fmla="*/ 184018 h 4939827"/>
              <a:gd name="connsiteX157" fmla="*/ 5619415 w 12192000"/>
              <a:gd name="connsiteY157" fmla="*/ 176781 h 4939827"/>
              <a:gd name="connsiteX158" fmla="*/ 5789867 w 12192000"/>
              <a:gd name="connsiteY158" fmla="*/ 150304 h 4939827"/>
              <a:gd name="connsiteX159" fmla="*/ 5825953 w 12192000"/>
              <a:gd name="connsiteY159" fmla="*/ 147907 h 4939827"/>
              <a:gd name="connsiteX160" fmla="*/ 5856168 w 12192000"/>
              <a:gd name="connsiteY160" fmla="*/ 158719 h 4939827"/>
              <a:gd name="connsiteX161" fmla="*/ 5862476 w 12192000"/>
              <a:gd name="connsiteY161" fmla="*/ 172447 h 4939827"/>
              <a:gd name="connsiteX162" fmla="*/ 5882195 w 12192000"/>
              <a:gd name="connsiteY162" fmla="*/ 173195 h 4939827"/>
              <a:gd name="connsiteX163" fmla="*/ 5887271 w 12192000"/>
              <a:gd name="connsiteY163" fmla="*/ 176084 h 4939827"/>
              <a:gd name="connsiteX164" fmla="*/ 5916552 w 12192000"/>
              <a:gd name="connsiteY164" fmla="*/ 189955 h 4939827"/>
              <a:gd name="connsiteX165" fmla="*/ 5983240 w 12192000"/>
              <a:gd name="connsiteY165" fmla="*/ 152755 h 4939827"/>
              <a:gd name="connsiteX166" fmla="*/ 6061852 w 12192000"/>
              <a:gd name="connsiteY166" fmla="*/ 161953 h 4939827"/>
              <a:gd name="connsiteX167" fmla="*/ 6408386 w 12192000"/>
              <a:gd name="connsiteY167" fmla="*/ 157590 h 4939827"/>
              <a:gd name="connsiteX168" fmla="*/ 6531386 w 12192000"/>
              <a:gd name="connsiteY168" fmla="*/ 156103 h 4939827"/>
              <a:gd name="connsiteX169" fmla="*/ 6721509 w 12192000"/>
              <a:gd name="connsiteY169" fmla="*/ 54829 h 4939827"/>
              <a:gd name="connsiteX170" fmla="*/ 6947884 w 12192000"/>
              <a:gd name="connsiteY170" fmla="*/ 47587 h 4939827"/>
              <a:gd name="connsiteX171" fmla="*/ 6965101 w 12192000"/>
              <a:gd name="connsiteY171" fmla="*/ 25718 h 4939827"/>
              <a:gd name="connsiteX172" fmla="*/ 6986370 w 12192000"/>
              <a:gd name="connsiteY172" fmla="*/ 12659 h 4939827"/>
              <a:gd name="connsiteX173" fmla="*/ 6989536 w 12192000"/>
              <a:gd name="connsiteY173" fmla="*/ 14528 h 4939827"/>
              <a:gd name="connsiteX174" fmla="*/ 7015933 w 12192000"/>
              <a:gd name="connsiteY174" fmla="*/ 9653 h 4939827"/>
              <a:gd name="connsiteX175" fmla="*/ 7020592 w 12192000"/>
              <a:gd name="connsiteY175" fmla="*/ 1651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558432 w 12192000"/>
              <a:gd name="connsiteY144" fmla="*/ 269194 h 4939827"/>
              <a:gd name="connsiteX145" fmla="*/ 4635061 w 12192000"/>
              <a:gd name="connsiteY145" fmla="*/ 280682 h 4939827"/>
              <a:gd name="connsiteX146" fmla="*/ 4680829 w 12192000"/>
              <a:gd name="connsiteY146" fmla="*/ 287953 h 4939827"/>
              <a:gd name="connsiteX147" fmla="*/ 4807427 w 12192000"/>
              <a:gd name="connsiteY147" fmla="*/ 276835 h 4939827"/>
              <a:gd name="connsiteX148" fmla="*/ 5028933 w 12192000"/>
              <a:gd name="connsiteY148" fmla="*/ 183887 h 4939827"/>
              <a:gd name="connsiteX149" fmla="*/ 5093642 w 12192000"/>
              <a:gd name="connsiteY149" fmla="*/ 177214 h 4939827"/>
              <a:gd name="connsiteX150" fmla="*/ 5102642 w 12192000"/>
              <a:gd name="connsiteY150" fmla="*/ 186816 h 4939827"/>
              <a:gd name="connsiteX151" fmla="*/ 5193590 w 12192000"/>
              <a:gd name="connsiteY151" fmla="*/ 136361 h 4939827"/>
              <a:gd name="connsiteX152" fmla="*/ 5323922 w 12192000"/>
              <a:gd name="connsiteY152" fmla="*/ 146332 h 4939827"/>
              <a:gd name="connsiteX153" fmla="*/ 5421860 w 12192000"/>
              <a:gd name="connsiteY153" fmla="*/ 167298 h 4939827"/>
              <a:gd name="connsiteX154" fmla="*/ 5476948 w 12192000"/>
              <a:gd name="connsiteY154" fmla="*/ 173249 h 4939827"/>
              <a:gd name="connsiteX155" fmla="*/ 5516842 w 12192000"/>
              <a:gd name="connsiteY155" fmla="*/ 184018 h 4939827"/>
              <a:gd name="connsiteX156" fmla="*/ 5619415 w 12192000"/>
              <a:gd name="connsiteY156" fmla="*/ 176781 h 4939827"/>
              <a:gd name="connsiteX157" fmla="*/ 5789867 w 12192000"/>
              <a:gd name="connsiteY157" fmla="*/ 150304 h 4939827"/>
              <a:gd name="connsiteX158" fmla="*/ 5825953 w 12192000"/>
              <a:gd name="connsiteY158" fmla="*/ 147907 h 4939827"/>
              <a:gd name="connsiteX159" fmla="*/ 5856168 w 12192000"/>
              <a:gd name="connsiteY159" fmla="*/ 158719 h 4939827"/>
              <a:gd name="connsiteX160" fmla="*/ 5862476 w 12192000"/>
              <a:gd name="connsiteY160" fmla="*/ 172447 h 4939827"/>
              <a:gd name="connsiteX161" fmla="*/ 5882195 w 12192000"/>
              <a:gd name="connsiteY161" fmla="*/ 173195 h 4939827"/>
              <a:gd name="connsiteX162" fmla="*/ 5887271 w 12192000"/>
              <a:gd name="connsiteY162" fmla="*/ 176084 h 4939827"/>
              <a:gd name="connsiteX163" fmla="*/ 5916552 w 12192000"/>
              <a:gd name="connsiteY163" fmla="*/ 189955 h 4939827"/>
              <a:gd name="connsiteX164" fmla="*/ 5983240 w 12192000"/>
              <a:gd name="connsiteY164" fmla="*/ 152755 h 4939827"/>
              <a:gd name="connsiteX165" fmla="*/ 6061852 w 12192000"/>
              <a:gd name="connsiteY165" fmla="*/ 161953 h 4939827"/>
              <a:gd name="connsiteX166" fmla="*/ 6408386 w 12192000"/>
              <a:gd name="connsiteY166" fmla="*/ 157590 h 4939827"/>
              <a:gd name="connsiteX167" fmla="*/ 6531386 w 12192000"/>
              <a:gd name="connsiteY167" fmla="*/ 156103 h 4939827"/>
              <a:gd name="connsiteX168" fmla="*/ 6721509 w 12192000"/>
              <a:gd name="connsiteY168" fmla="*/ 54829 h 4939827"/>
              <a:gd name="connsiteX169" fmla="*/ 6947884 w 12192000"/>
              <a:gd name="connsiteY169" fmla="*/ 47587 h 4939827"/>
              <a:gd name="connsiteX170" fmla="*/ 6965101 w 12192000"/>
              <a:gd name="connsiteY170" fmla="*/ 25718 h 4939827"/>
              <a:gd name="connsiteX171" fmla="*/ 6986370 w 12192000"/>
              <a:gd name="connsiteY171" fmla="*/ 12659 h 4939827"/>
              <a:gd name="connsiteX172" fmla="*/ 6989536 w 12192000"/>
              <a:gd name="connsiteY172" fmla="*/ 14528 h 4939827"/>
              <a:gd name="connsiteX173" fmla="*/ 7015933 w 12192000"/>
              <a:gd name="connsiteY173" fmla="*/ 9653 h 4939827"/>
              <a:gd name="connsiteX174" fmla="*/ 7020592 w 12192000"/>
              <a:gd name="connsiteY174" fmla="*/ 1651 h 4939827"/>
              <a:gd name="connsiteX175" fmla="*/ 7025905 w 12192000"/>
              <a:gd name="connsiteY17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680829 w 12192000"/>
              <a:gd name="connsiteY145" fmla="*/ 287953 h 4939827"/>
              <a:gd name="connsiteX146" fmla="*/ 4807427 w 12192000"/>
              <a:gd name="connsiteY146" fmla="*/ 276835 h 4939827"/>
              <a:gd name="connsiteX147" fmla="*/ 5028933 w 12192000"/>
              <a:gd name="connsiteY147" fmla="*/ 183887 h 4939827"/>
              <a:gd name="connsiteX148" fmla="*/ 5093642 w 12192000"/>
              <a:gd name="connsiteY148" fmla="*/ 177214 h 4939827"/>
              <a:gd name="connsiteX149" fmla="*/ 5102642 w 12192000"/>
              <a:gd name="connsiteY149" fmla="*/ 186816 h 4939827"/>
              <a:gd name="connsiteX150" fmla="*/ 5193590 w 12192000"/>
              <a:gd name="connsiteY150" fmla="*/ 136361 h 4939827"/>
              <a:gd name="connsiteX151" fmla="*/ 5323922 w 12192000"/>
              <a:gd name="connsiteY151" fmla="*/ 146332 h 4939827"/>
              <a:gd name="connsiteX152" fmla="*/ 5421860 w 12192000"/>
              <a:gd name="connsiteY152" fmla="*/ 167298 h 4939827"/>
              <a:gd name="connsiteX153" fmla="*/ 5476948 w 12192000"/>
              <a:gd name="connsiteY153" fmla="*/ 173249 h 4939827"/>
              <a:gd name="connsiteX154" fmla="*/ 5516842 w 12192000"/>
              <a:gd name="connsiteY154" fmla="*/ 184018 h 4939827"/>
              <a:gd name="connsiteX155" fmla="*/ 5619415 w 12192000"/>
              <a:gd name="connsiteY155" fmla="*/ 176781 h 4939827"/>
              <a:gd name="connsiteX156" fmla="*/ 5789867 w 12192000"/>
              <a:gd name="connsiteY156" fmla="*/ 150304 h 4939827"/>
              <a:gd name="connsiteX157" fmla="*/ 5825953 w 12192000"/>
              <a:gd name="connsiteY157" fmla="*/ 147907 h 4939827"/>
              <a:gd name="connsiteX158" fmla="*/ 5856168 w 12192000"/>
              <a:gd name="connsiteY158" fmla="*/ 158719 h 4939827"/>
              <a:gd name="connsiteX159" fmla="*/ 5862476 w 12192000"/>
              <a:gd name="connsiteY159" fmla="*/ 172447 h 4939827"/>
              <a:gd name="connsiteX160" fmla="*/ 5882195 w 12192000"/>
              <a:gd name="connsiteY160" fmla="*/ 173195 h 4939827"/>
              <a:gd name="connsiteX161" fmla="*/ 5887271 w 12192000"/>
              <a:gd name="connsiteY161" fmla="*/ 176084 h 4939827"/>
              <a:gd name="connsiteX162" fmla="*/ 5916552 w 12192000"/>
              <a:gd name="connsiteY162" fmla="*/ 189955 h 4939827"/>
              <a:gd name="connsiteX163" fmla="*/ 5983240 w 12192000"/>
              <a:gd name="connsiteY163" fmla="*/ 152755 h 4939827"/>
              <a:gd name="connsiteX164" fmla="*/ 6061852 w 12192000"/>
              <a:gd name="connsiteY164" fmla="*/ 161953 h 4939827"/>
              <a:gd name="connsiteX165" fmla="*/ 6408386 w 12192000"/>
              <a:gd name="connsiteY165" fmla="*/ 157590 h 4939827"/>
              <a:gd name="connsiteX166" fmla="*/ 6531386 w 12192000"/>
              <a:gd name="connsiteY166" fmla="*/ 156103 h 4939827"/>
              <a:gd name="connsiteX167" fmla="*/ 6721509 w 12192000"/>
              <a:gd name="connsiteY167" fmla="*/ 54829 h 4939827"/>
              <a:gd name="connsiteX168" fmla="*/ 6947884 w 12192000"/>
              <a:gd name="connsiteY168" fmla="*/ 47587 h 4939827"/>
              <a:gd name="connsiteX169" fmla="*/ 6965101 w 12192000"/>
              <a:gd name="connsiteY169" fmla="*/ 25718 h 4939827"/>
              <a:gd name="connsiteX170" fmla="*/ 6986370 w 12192000"/>
              <a:gd name="connsiteY170" fmla="*/ 12659 h 4939827"/>
              <a:gd name="connsiteX171" fmla="*/ 6989536 w 12192000"/>
              <a:gd name="connsiteY171" fmla="*/ 14528 h 4939827"/>
              <a:gd name="connsiteX172" fmla="*/ 7015933 w 12192000"/>
              <a:gd name="connsiteY172" fmla="*/ 9653 h 4939827"/>
              <a:gd name="connsiteX173" fmla="*/ 7020592 w 12192000"/>
              <a:gd name="connsiteY173" fmla="*/ 1651 h 4939827"/>
              <a:gd name="connsiteX174" fmla="*/ 7025905 w 12192000"/>
              <a:gd name="connsiteY17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08386 w 12192000"/>
              <a:gd name="connsiteY164" fmla="*/ 157590 h 4939827"/>
              <a:gd name="connsiteX165" fmla="*/ 6531386 w 12192000"/>
              <a:gd name="connsiteY165" fmla="*/ 156103 h 4939827"/>
              <a:gd name="connsiteX166" fmla="*/ 6721509 w 12192000"/>
              <a:gd name="connsiteY166" fmla="*/ 54829 h 4939827"/>
              <a:gd name="connsiteX167" fmla="*/ 6947884 w 12192000"/>
              <a:gd name="connsiteY167" fmla="*/ 47587 h 4939827"/>
              <a:gd name="connsiteX168" fmla="*/ 6965101 w 12192000"/>
              <a:gd name="connsiteY168" fmla="*/ 25718 h 4939827"/>
              <a:gd name="connsiteX169" fmla="*/ 6986370 w 12192000"/>
              <a:gd name="connsiteY169" fmla="*/ 12659 h 4939827"/>
              <a:gd name="connsiteX170" fmla="*/ 6989536 w 12192000"/>
              <a:gd name="connsiteY170" fmla="*/ 14528 h 4939827"/>
              <a:gd name="connsiteX171" fmla="*/ 7015933 w 12192000"/>
              <a:gd name="connsiteY171" fmla="*/ 9653 h 4939827"/>
              <a:gd name="connsiteX172" fmla="*/ 7020592 w 12192000"/>
              <a:gd name="connsiteY172" fmla="*/ 1651 h 4939827"/>
              <a:gd name="connsiteX173" fmla="*/ 7025905 w 12192000"/>
              <a:gd name="connsiteY17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21509 w 12192000"/>
              <a:gd name="connsiteY165" fmla="*/ 54829 h 4939827"/>
              <a:gd name="connsiteX166" fmla="*/ 6947884 w 12192000"/>
              <a:gd name="connsiteY166" fmla="*/ 47587 h 4939827"/>
              <a:gd name="connsiteX167" fmla="*/ 6965101 w 12192000"/>
              <a:gd name="connsiteY167" fmla="*/ 25718 h 4939827"/>
              <a:gd name="connsiteX168" fmla="*/ 6986370 w 12192000"/>
              <a:gd name="connsiteY168" fmla="*/ 12659 h 4939827"/>
              <a:gd name="connsiteX169" fmla="*/ 6989536 w 12192000"/>
              <a:gd name="connsiteY169" fmla="*/ 14528 h 4939827"/>
              <a:gd name="connsiteX170" fmla="*/ 7015933 w 12192000"/>
              <a:gd name="connsiteY170" fmla="*/ 9653 h 4939827"/>
              <a:gd name="connsiteX171" fmla="*/ 7020592 w 12192000"/>
              <a:gd name="connsiteY171" fmla="*/ 1651 h 4939827"/>
              <a:gd name="connsiteX172" fmla="*/ 7025905 w 12192000"/>
              <a:gd name="connsiteY17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947884 w 12192000"/>
              <a:gd name="connsiteY165" fmla="*/ 47587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152287 w 12192000"/>
              <a:gd name="connsiteY163" fmla="*/ 116736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56458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922756 w 12192000"/>
              <a:gd name="connsiteY135" fmla="*/ 194044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98001 w 12192000"/>
              <a:gd name="connsiteY124" fmla="*/ 231941 h 4939827"/>
              <a:gd name="connsiteX125" fmla="*/ 3561557 w 12192000"/>
              <a:gd name="connsiteY125" fmla="*/ 228095 h 4939827"/>
              <a:gd name="connsiteX126" fmla="*/ 3611920 w 12192000"/>
              <a:gd name="connsiteY126" fmla="*/ 218094 h 4939827"/>
              <a:gd name="connsiteX127" fmla="*/ 3620528 w 12192000"/>
              <a:gd name="connsiteY127" fmla="*/ 218788 h 4939827"/>
              <a:gd name="connsiteX128" fmla="*/ 3620766 w 12192000"/>
              <a:gd name="connsiteY128" fmla="*/ 218511 h 4939827"/>
              <a:gd name="connsiteX129" fmla="*/ 3629977 w 12192000"/>
              <a:gd name="connsiteY129" fmla="*/ 218664 h 4939827"/>
              <a:gd name="connsiteX130" fmla="*/ 3636217 w 12192000"/>
              <a:gd name="connsiteY130" fmla="*/ 220048 h 4939827"/>
              <a:gd name="connsiteX131" fmla="*/ 3709484 w 12192000"/>
              <a:gd name="connsiteY131" fmla="*/ 186927 h 4939827"/>
              <a:gd name="connsiteX132" fmla="*/ 3761342 w 12192000"/>
              <a:gd name="connsiteY132" fmla="*/ 177474 h 4939827"/>
              <a:gd name="connsiteX133" fmla="*/ 3799748 w 12192000"/>
              <a:gd name="connsiteY133" fmla="*/ 167154 h 4939827"/>
              <a:gd name="connsiteX134" fmla="*/ 3922756 w 12192000"/>
              <a:gd name="connsiteY134" fmla="*/ 194044 h 4939827"/>
              <a:gd name="connsiteX135" fmla="*/ 4028476 w 12192000"/>
              <a:gd name="connsiteY135" fmla="*/ 223679 h 4939827"/>
              <a:gd name="connsiteX136" fmla="*/ 4191582 w 12192000"/>
              <a:gd name="connsiteY136" fmla="*/ 238952 h 4939827"/>
              <a:gd name="connsiteX137" fmla="*/ 4251024 w 12192000"/>
              <a:gd name="connsiteY137" fmla="*/ 240874 h 4939827"/>
              <a:gd name="connsiteX138" fmla="*/ 4355275 w 12192000"/>
              <a:gd name="connsiteY138" fmla="*/ 260205 h 4939827"/>
              <a:gd name="connsiteX139" fmla="*/ 4423807 w 12192000"/>
              <a:gd name="connsiteY139" fmla="*/ 270366 h 4939827"/>
              <a:gd name="connsiteX140" fmla="*/ 4558432 w 12192000"/>
              <a:gd name="connsiteY140" fmla="*/ 269194 h 4939827"/>
              <a:gd name="connsiteX141" fmla="*/ 4635061 w 12192000"/>
              <a:gd name="connsiteY141" fmla="*/ 280682 h 4939827"/>
              <a:gd name="connsiteX142" fmla="*/ 4807427 w 12192000"/>
              <a:gd name="connsiteY142" fmla="*/ 276835 h 4939827"/>
              <a:gd name="connsiteX143" fmla="*/ 5028933 w 12192000"/>
              <a:gd name="connsiteY143" fmla="*/ 183887 h 4939827"/>
              <a:gd name="connsiteX144" fmla="*/ 5093642 w 12192000"/>
              <a:gd name="connsiteY144" fmla="*/ 177214 h 4939827"/>
              <a:gd name="connsiteX145" fmla="*/ 5102642 w 12192000"/>
              <a:gd name="connsiteY145" fmla="*/ 186816 h 4939827"/>
              <a:gd name="connsiteX146" fmla="*/ 5193590 w 12192000"/>
              <a:gd name="connsiteY146" fmla="*/ 156458 h 4939827"/>
              <a:gd name="connsiteX147" fmla="*/ 5323922 w 12192000"/>
              <a:gd name="connsiteY147" fmla="*/ 146332 h 4939827"/>
              <a:gd name="connsiteX148" fmla="*/ 5421860 w 12192000"/>
              <a:gd name="connsiteY148" fmla="*/ 167298 h 4939827"/>
              <a:gd name="connsiteX149" fmla="*/ 5476948 w 12192000"/>
              <a:gd name="connsiteY149" fmla="*/ 173249 h 4939827"/>
              <a:gd name="connsiteX150" fmla="*/ 5516842 w 12192000"/>
              <a:gd name="connsiteY150" fmla="*/ 184018 h 4939827"/>
              <a:gd name="connsiteX151" fmla="*/ 5619415 w 12192000"/>
              <a:gd name="connsiteY151" fmla="*/ 176781 h 4939827"/>
              <a:gd name="connsiteX152" fmla="*/ 5789867 w 12192000"/>
              <a:gd name="connsiteY152" fmla="*/ 150304 h 4939827"/>
              <a:gd name="connsiteX153" fmla="*/ 5825953 w 12192000"/>
              <a:gd name="connsiteY153" fmla="*/ 147907 h 4939827"/>
              <a:gd name="connsiteX154" fmla="*/ 5856168 w 12192000"/>
              <a:gd name="connsiteY154" fmla="*/ 158719 h 4939827"/>
              <a:gd name="connsiteX155" fmla="*/ 5862476 w 12192000"/>
              <a:gd name="connsiteY155" fmla="*/ 172447 h 4939827"/>
              <a:gd name="connsiteX156" fmla="*/ 5882195 w 12192000"/>
              <a:gd name="connsiteY156" fmla="*/ 173195 h 4939827"/>
              <a:gd name="connsiteX157" fmla="*/ 5887271 w 12192000"/>
              <a:gd name="connsiteY157" fmla="*/ 176084 h 4939827"/>
              <a:gd name="connsiteX158" fmla="*/ 5921577 w 12192000"/>
              <a:gd name="connsiteY158" fmla="*/ 169858 h 4939827"/>
              <a:gd name="connsiteX159" fmla="*/ 5983240 w 12192000"/>
              <a:gd name="connsiteY159" fmla="*/ 152755 h 4939827"/>
              <a:gd name="connsiteX160" fmla="*/ 6152287 w 12192000"/>
              <a:gd name="connsiteY160" fmla="*/ 116736 h 4939827"/>
              <a:gd name="connsiteX161" fmla="*/ 6415830 w 12192000"/>
              <a:gd name="connsiteY161" fmla="*/ 136006 h 4939827"/>
              <a:gd name="connsiteX162" fmla="*/ 6756965 w 12192000"/>
              <a:gd name="connsiteY162" fmla="*/ 57636 h 4939827"/>
              <a:gd name="connsiteX163" fmla="*/ 6819400 w 12192000"/>
              <a:gd name="connsiteY163" fmla="*/ 30742 h 4939827"/>
              <a:gd name="connsiteX164" fmla="*/ 6986370 w 12192000"/>
              <a:gd name="connsiteY164" fmla="*/ 12659 h 4939827"/>
              <a:gd name="connsiteX165" fmla="*/ 6989536 w 12192000"/>
              <a:gd name="connsiteY165" fmla="*/ 14528 h 4939827"/>
              <a:gd name="connsiteX166" fmla="*/ 7015933 w 12192000"/>
              <a:gd name="connsiteY166" fmla="*/ 9653 h 4939827"/>
              <a:gd name="connsiteX167" fmla="*/ 7020592 w 12192000"/>
              <a:gd name="connsiteY167" fmla="*/ 1651 h 4939827"/>
              <a:gd name="connsiteX168" fmla="*/ 7025905 w 12192000"/>
              <a:gd name="connsiteY16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30844 w 12192000"/>
              <a:gd name="connsiteY115" fmla="*/ 225861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3030844 w 12192000"/>
              <a:gd name="connsiteY114" fmla="*/ 225861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87089 w 12192000"/>
              <a:gd name="connsiteY55" fmla="*/ 303891 h 4939827"/>
              <a:gd name="connsiteX56" fmla="*/ 9371484 w 12192000"/>
              <a:gd name="connsiteY56" fmla="*/ 329634 h 4939827"/>
              <a:gd name="connsiteX57" fmla="*/ 9404829 w 12192000"/>
              <a:gd name="connsiteY57" fmla="*/ 339038 h 4939827"/>
              <a:gd name="connsiteX58" fmla="*/ 9427021 w 12192000"/>
              <a:gd name="connsiteY58" fmla="*/ 358784 h 4939827"/>
              <a:gd name="connsiteX59" fmla="*/ 9670844 w 12192000"/>
              <a:gd name="connsiteY59" fmla="*/ 405128 h 4939827"/>
              <a:gd name="connsiteX60" fmla="*/ 9816083 w 12192000"/>
              <a:gd name="connsiteY60" fmla="*/ 416573 h 4939827"/>
              <a:gd name="connsiteX61" fmla="*/ 9936741 w 12192000"/>
              <a:gd name="connsiteY61" fmla="*/ 437044 h 4939827"/>
              <a:gd name="connsiteX62" fmla="*/ 10050093 w 12192000"/>
              <a:gd name="connsiteY62" fmla="*/ 443783 h 4939827"/>
              <a:gd name="connsiteX63" fmla="*/ 10130090 w 12192000"/>
              <a:gd name="connsiteY63" fmla="*/ 459520 h 4939827"/>
              <a:gd name="connsiteX64" fmla="*/ 10173456 w 12192000"/>
              <a:gd name="connsiteY64" fmla="*/ 457749 h 4939827"/>
              <a:gd name="connsiteX65" fmla="*/ 10218232 w 12192000"/>
              <a:gd name="connsiteY65" fmla="*/ 459820 h 4939827"/>
              <a:gd name="connsiteX66" fmla="*/ 10354176 w 12192000"/>
              <a:gd name="connsiteY66" fmla="*/ 471377 h 4939827"/>
              <a:gd name="connsiteX67" fmla="*/ 10430681 w 12192000"/>
              <a:gd name="connsiteY67" fmla="*/ 481226 h 4939827"/>
              <a:gd name="connsiteX68" fmla="*/ 10478169 w 12192000"/>
              <a:gd name="connsiteY68" fmla="*/ 481774 h 4939827"/>
              <a:gd name="connsiteX69" fmla="*/ 10540907 w 12192000"/>
              <a:gd name="connsiteY69" fmla="*/ 485607 h 4939827"/>
              <a:gd name="connsiteX70" fmla="*/ 10614941 w 12192000"/>
              <a:gd name="connsiteY70" fmla="*/ 487592 h 4939827"/>
              <a:gd name="connsiteX71" fmla="*/ 10674098 w 12192000"/>
              <a:gd name="connsiteY71" fmla="*/ 521656 h 4939827"/>
              <a:gd name="connsiteX72" fmla="*/ 10874834 w 12192000"/>
              <a:gd name="connsiteY72" fmla="*/ 574867 h 4939827"/>
              <a:gd name="connsiteX73" fmla="*/ 10944981 w 12192000"/>
              <a:gd name="connsiteY73" fmla="*/ 615042 h 4939827"/>
              <a:gd name="connsiteX74" fmla="*/ 11006376 w 12192000"/>
              <a:gd name="connsiteY74" fmla="*/ 645957 h 4939827"/>
              <a:gd name="connsiteX75" fmla="*/ 11076308 w 12192000"/>
              <a:gd name="connsiteY75" fmla="*/ 675698 h 4939827"/>
              <a:gd name="connsiteX76" fmla="*/ 11148789 w 12192000"/>
              <a:gd name="connsiteY76" fmla="*/ 685041 h 4939827"/>
              <a:gd name="connsiteX77" fmla="*/ 11249129 w 12192000"/>
              <a:gd name="connsiteY77" fmla="*/ 684218 h 4939827"/>
              <a:gd name="connsiteX78" fmla="*/ 11299915 w 12192000"/>
              <a:gd name="connsiteY78" fmla="*/ 692177 h 4939827"/>
              <a:gd name="connsiteX79" fmla="*/ 11386973 w 12192000"/>
              <a:gd name="connsiteY79" fmla="*/ 708209 h 4939827"/>
              <a:gd name="connsiteX80" fmla="*/ 11500105 w 12192000"/>
              <a:gd name="connsiteY80" fmla="*/ 735014 h 4939827"/>
              <a:gd name="connsiteX81" fmla="*/ 11621735 w 12192000"/>
              <a:gd name="connsiteY81" fmla="*/ 789584 h 4939827"/>
              <a:gd name="connsiteX82" fmla="*/ 11691200 w 12192000"/>
              <a:gd name="connsiteY82" fmla="*/ 867902 h 4939827"/>
              <a:gd name="connsiteX83" fmla="*/ 11819427 w 12192000"/>
              <a:gd name="connsiteY83" fmla="*/ 911634 h 4939827"/>
              <a:gd name="connsiteX84" fmla="*/ 11969720 w 12192000"/>
              <a:gd name="connsiteY84" fmla="*/ 964737 h 4939827"/>
              <a:gd name="connsiteX85" fmla="*/ 12055766 w 12192000"/>
              <a:gd name="connsiteY85" fmla="*/ 991268 h 4939827"/>
              <a:gd name="connsiteX86" fmla="*/ 12171539 w 12192000"/>
              <a:gd name="connsiteY86" fmla="*/ 995427 h 4939827"/>
              <a:gd name="connsiteX87" fmla="*/ 12187831 w 12192000"/>
              <a:gd name="connsiteY87" fmla="*/ 996580 h 4939827"/>
              <a:gd name="connsiteX88" fmla="*/ 12192000 w 12192000"/>
              <a:gd name="connsiteY88" fmla="*/ 996726 h 4939827"/>
              <a:gd name="connsiteX89" fmla="*/ 12192000 w 12192000"/>
              <a:gd name="connsiteY89" fmla="*/ 4939827 h 4939827"/>
              <a:gd name="connsiteX90" fmla="*/ 0 w 12192000"/>
              <a:gd name="connsiteY90" fmla="*/ 4939827 h 4939827"/>
              <a:gd name="connsiteX91" fmla="*/ 0 w 12192000"/>
              <a:gd name="connsiteY91" fmla="*/ 512043 h 4939827"/>
              <a:gd name="connsiteX92" fmla="*/ 7381 w 12192000"/>
              <a:gd name="connsiteY92" fmla="*/ 512580 h 4939827"/>
              <a:gd name="connsiteX93" fmla="*/ 100029 w 12192000"/>
              <a:gd name="connsiteY93" fmla="*/ 504758 h 4939827"/>
              <a:gd name="connsiteX94" fmla="*/ 155244 w 12192000"/>
              <a:gd name="connsiteY94" fmla="*/ 525130 h 4939827"/>
              <a:gd name="connsiteX95" fmla="*/ 254366 w 12192000"/>
              <a:gd name="connsiteY95" fmla="*/ 534449 h 4939827"/>
              <a:gd name="connsiteX96" fmla="*/ 447292 w 12192000"/>
              <a:gd name="connsiteY96" fmla="*/ 542725 h 4939827"/>
              <a:gd name="connsiteX97" fmla="*/ 628105 w 12192000"/>
              <a:gd name="connsiteY97" fmla="*/ 547853 h 4939827"/>
              <a:gd name="connsiteX98" fmla="*/ 783146 w 12192000"/>
              <a:gd name="connsiteY98" fmla="*/ 591799 h 4939827"/>
              <a:gd name="connsiteX99" fmla="*/ 1043676 w 12192000"/>
              <a:gd name="connsiteY99" fmla="*/ 591887 h 4939827"/>
              <a:gd name="connsiteX100" fmla="*/ 1281816 w 12192000"/>
              <a:gd name="connsiteY100" fmla="*/ 520946 h 4939827"/>
              <a:gd name="connsiteX101" fmla="*/ 1486347 w 12192000"/>
              <a:gd name="connsiteY101" fmla="*/ 487310 h 4939827"/>
              <a:gd name="connsiteX102" fmla="*/ 1568079 w 12192000"/>
              <a:gd name="connsiteY102" fmla="*/ 462531 h 4939827"/>
              <a:gd name="connsiteX103" fmla="*/ 1622516 w 12192000"/>
              <a:gd name="connsiteY103" fmla="*/ 466058 h 4939827"/>
              <a:gd name="connsiteX104" fmla="*/ 1655457 w 12192000"/>
              <a:gd name="connsiteY104" fmla="*/ 465359 h 4939827"/>
              <a:gd name="connsiteX105" fmla="*/ 1717454 w 12192000"/>
              <a:gd name="connsiteY105" fmla="*/ 417203 h 4939827"/>
              <a:gd name="connsiteX106" fmla="*/ 1913794 w 12192000"/>
              <a:gd name="connsiteY106" fmla="*/ 365255 h 4939827"/>
              <a:gd name="connsiteX107" fmla="*/ 2129762 w 12192000"/>
              <a:gd name="connsiteY107" fmla="*/ 367832 h 4939827"/>
              <a:gd name="connsiteX108" fmla="*/ 2376970 w 12192000"/>
              <a:gd name="connsiteY108" fmla="*/ 350129 h 4939827"/>
              <a:gd name="connsiteX109" fmla="*/ 2480155 w 12192000"/>
              <a:gd name="connsiteY109" fmla="*/ 359227 h 4939827"/>
              <a:gd name="connsiteX110" fmla="*/ 2586782 w 12192000"/>
              <a:gd name="connsiteY110" fmla="*/ 339352 h 4939827"/>
              <a:gd name="connsiteX111" fmla="*/ 2679617 w 12192000"/>
              <a:gd name="connsiteY111" fmla="*/ 305383 h 4939827"/>
              <a:gd name="connsiteX112" fmla="*/ 2788947 w 12192000"/>
              <a:gd name="connsiteY112" fmla="*/ 250375 h 4939827"/>
              <a:gd name="connsiteX113" fmla="*/ 2965530 w 12192000"/>
              <a:gd name="connsiteY113" fmla="*/ 245958 h 4939827"/>
              <a:gd name="connsiteX114" fmla="*/ 3103677 w 12192000"/>
              <a:gd name="connsiteY114" fmla="*/ 209527 h 4939827"/>
              <a:gd name="connsiteX115" fmla="*/ 3126759 w 12192000"/>
              <a:gd name="connsiteY115" fmla="*/ 211226 h 4939827"/>
              <a:gd name="connsiteX116" fmla="*/ 3164020 w 12192000"/>
              <a:gd name="connsiteY116" fmla="*/ 212779 h 4939827"/>
              <a:gd name="connsiteX117" fmla="*/ 3285019 w 12192000"/>
              <a:gd name="connsiteY117" fmla="*/ 220535 h 4939827"/>
              <a:gd name="connsiteX118" fmla="*/ 3365154 w 12192000"/>
              <a:gd name="connsiteY118" fmla="*/ 226416 h 4939827"/>
              <a:gd name="connsiteX119" fmla="*/ 3367507 w 12192000"/>
              <a:gd name="connsiteY119" fmla="*/ 225416 h 4939827"/>
              <a:gd name="connsiteX120" fmla="*/ 3387567 w 12192000"/>
              <a:gd name="connsiteY120" fmla="*/ 227103 h 4939827"/>
              <a:gd name="connsiteX121" fmla="*/ 3498001 w 12192000"/>
              <a:gd name="connsiteY121" fmla="*/ 231941 h 4939827"/>
              <a:gd name="connsiteX122" fmla="*/ 3561557 w 12192000"/>
              <a:gd name="connsiteY122" fmla="*/ 228095 h 4939827"/>
              <a:gd name="connsiteX123" fmla="*/ 3611920 w 12192000"/>
              <a:gd name="connsiteY123" fmla="*/ 218094 h 4939827"/>
              <a:gd name="connsiteX124" fmla="*/ 3620528 w 12192000"/>
              <a:gd name="connsiteY124" fmla="*/ 218788 h 4939827"/>
              <a:gd name="connsiteX125" fmla="*/ 3620766 w 12192000"/>
              <a:gd name="connsiteY125" fmla="*/ 218511 h 4939827"/>
              <a:gd name="connsiteX126" fmla="*/ 3629977 w 12192000"/>
              <a:gd name="connsiteY126" fmla="*/ 218664 h 4939827"/>
              <a:gd name="connsiteX127" fmla="*/ 3636217 w 12192000"/>
              <a:gd name="connsiteY127" fmla="*/ 220048 h 4939827"/>
              <a:gd name="connsiteX128" fmla="*/ 3709484 w 12192000"/>
              <a:gd name="connsiteY128" fmla="*/ 186927 h 4939827"/>
              <a:gd name="connsiteX129" fmla="*/ 3761342 w 12192000"/>
              <a:gd name="connsiteY129" fmla="*/ 177474 h 4939827"/>
              <a:gd name="connsiteX130" fmla="*/ 3799748 w 12192000"/>
              <a:gd name="connsiteY130" fmla="*/ 167154 h 4939827"/>
              <a:gd name="connsiteX131" fmla="*/ 3922756 w 12192000"/>
              <a:gd name="connsiteY131" fmla="*/ 194044 h 4939827"/>
              <a:gd name="connsiteX132" fmla="*/ 4028476 w 12192000"/>
              <a:gd name="connsiteY132" fmla="*/ 223679 h 4939827"/>
              <a:gd name="connsiteX133" fmla="*/ 4191582 w 12192000"/>
              <a:gd name="connsiteY133" fmla="*/ 238952 h 4939827"/>
              <a:gd name="connsiteX134" fmla="*/ 4251024 w 12192000"/>
              <a:gd name="connsiteY134" fmla="*/ 240874 h 4939827"/>
              <a:gd name="connsiteX135" fmla="*/ 4355275 w 12192000"/>
              <a:gd name="connsiteY135" fmla="*/ 260205 h 4939827"/>
              <a:gd name="connsiteX136" fmla="*/ 4423807 w 12192000"/>
              <a:gd name="connsiteY136" fmla="*/ 270366 h 4939827"/>
              <a:gd name="connsiteX137" fmla="*/ 4558432 w 12192000"/>
              <a:gd name="connsiteY137" fmla="*/ 269194 h 4939827"/>
              <a:gd name="connsiteX138" fmla="*/ 4635061 w 12192000"/>
              <a:gd name="connsiteY138" fmla="*/ 280682 h 4939827"/>
              <a:gd name="connsiteX139" fmla="*/ 4807427 w 12192000"/>
              <a:gd name="connsiteY139" fmla="*/ 276835 h 4939827"/>
              <a:gd name="connsiteX140" fmla="*/ 5028933 w 12192000"/>
              <a:gd name="connsiteY140" fmla="*/ 183887 h 4939827"/>
              <a:gd name="connsiteX141" fmla="*/ 5093642 w 12192000"/>
              <a:gd name="connsiteY141" fmla="*/ 177214 h 4939827"/>
              <a:gd name="connsiteX142" fmla="*/ 5102642 w 12192000"/>
              <a:gd name="connsiteY142" fmla="*/ 186816 h 4939827"/>
              <a:gd name="connsiteX143" fmla="*/ 5193590 w 12192000"/>
              <a:gd name="connsiteY143" fmla="*/ 156458 h 4939827"/>
              <a:gd name="connsiteX144" fmla="*/ 5323922 w 12192000"/>
              <a:gd name="connsiteY144" fmla="*/ 146332 h 4939827"/>
              <a:gd name="connsiteX145" fmla="*/ 5421860 w 12192000"/>
              <a:gd name="connsiteY145" fmla="*/ 167298 h 4939827"/>
              <a:gd name="connsiteX146" fmla="*/ 5476948 w 12192000"/>
              <a:gd name="connsiteY146" fmla="*/ 173249 h 4939827"/>
              <a:gd name="connsiteX147" fmla="*/ 5516842 w 12192000"/>
              <a:gd name="connsiteY147" fmla="*/ 184018 h 4939827"/>
              <a:gd name="connsiteX148" fmla="*/ 5619415 w 12192000"/>
              <a:gd name="connsiteY148" fmla="*/ 176781 h 4939827"/>
              <a:gd name="connsiteX149" fmla="*/ 5789867 w 12192000"/>
              <a:gd name="connsiteY149" fmla="*/ 150304 h 4939827"/>
              <a:gd name="connsiteX150" fmla="*/ 5825953 w 12192000"/>
              <a:gd name="connsiteY150" fmla="*/ 147907 h 4939827"/>
              <a:gd name="connsiteX151" fmla="*/ 5856168 w 12192000"/>
              <a:gd name="connsiteY151" fmla="*/ 158719 h 4939827"/>
              <a:gd name="connsiteX152" fmla="*/ 5862476 w 12192000"/>
              <a:gd name="connsiteY152" fmla="*/ 172447 h 4939827"/>
              <a:gd name="connsiteX153" fmla="*/ 5882195 w 12192000"/>
              <a:gd name="connsiteY153" fmla="*/ 173195 h 4939827"/>
              <a:gd name="connsiteX154" fmla="*/ 5887271 w 12192000"/>
              <a:gd name="connsiteY154" fmla="*/ 176084 h 4939827"/>
              <a:gd name="connsiteX155" fmla="*/ 5921577 w 12192000"/>
              <a:gd name="connsiteY155" fmla="*/ 169858 h 4939827"/>
              <a:gd name="connsiteX156" fmla="*/ 5983240 w 12192000"/>
              <a:gd name="connsiteY156" fmla="*/ 152755 h 4939827"/>
              <a:gd name="connsiteX157" fmla="*/ 6152287 w 12192000"/>
              <a:gd name="connsiteY157" fmla="*/ 116736 h 4939827"/>
              <a:gd name="connsiteX158" fmla="*/ 6415830 w 12192000"/>
              <a:gd name="connsiteY158" fmla="*/ 136006 h 4939827"/>
              <a:gd name="connsiteX159" fmla="*/ 6756965 w 12192000"/>
              <a:gd name="connsiteY159" fmla="*/ 57636 h 4939827"/>
              <a:gd name="connsiteX160" fmla="*/ 6819400 w 12192000"/>
              <a:gd name="connsiteY160" fmla="*/ 30742 h 4939827"/>
              <a:gd name="connsiteX161" fmla="*/ 6986370 w 12192000"/>
              <a:gd name="connsiteY161" fmla="*/ 12659 h 4939827"/>
              <a:gd name="connsiteX162" fmla="*/ 6989536 w 12192000"/>
              <a:gd name="connsiteY162" fmla="*/ 14528 h 4939827"/>
              <a:gd name="connsiteX163" fmla="*/ 7015933 w 12192000"/>
              <a:gd name="connsiteY163" fmla="*/ 9653 h 4939827"/>
              <a:gd name="connsiteX164" fmla="*/ 7020592 w 12192000"/>
              <a:gd name="connsiteY164" fmla="*/ 1651 h 4939827"/>
              <a:gd name="connsiteX165" fmla="*/ 7025905 w 12192000"/>
              <a:gd name="connsiteY16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371484 w 12192000"/>
              <a:gd name="connsiteY55" fmla="*/ 329634 h 4939827"/>
              <a:gd name="connsiteX56" fmla="*/ 9404829 w 12192000"/>
              <a:gd name="connsiteY56" fmla="*/ 339038 h 4939827"/>
              <a:gd name="connsiteX57" fmla="*/ 9427021 w 12192000"/>
              <a:gd name="connsiteY57" fmla="*/ 358784 h 4939827"/>
              <a:gd name="connsiteX58" fmla="*/ 9670844 w 12192000"/>
              <a:gd name="connsiteY58" fmla="*/ 405128 h 4939827"/>
              <a:gd name="connsiteX59" fmla="*/ 9816083 w 12192000"/>
              <a:gd name="connsiteY59" fmla="*/ 416573 h 4939827"/>
              <a:gd name="connsiteX60" fmla="*/ 9936741 w 12192000"/>
              <a:gd name="connsiteY60" fmla="*/ 437044 h 4939827"/>
              <a:gd name="connsiteX61" fmla="*/ 10050093 w 12192000"/>
              <a:gd name="connsiteY61" fmla="*/ 443783 h 4939827"/>
              <a:gd name="connsiteX62" fmla="*/ 10130090 w 12192000"/>
              <a:gd name="connsiteY62" fmla="*/ 459520 h 4939827"/>
              <a:gd name="connsiteX63" fmla="*/ 10173456 w 12192000"/>
              <a:gd name="connsiteY63" fmla="*/ 457749 h 4939827"/>
              <a:gd name="connsiteX64" fmla="*/ 10218232 w 12192000"/>
              <a:gd name="connsiteY64" fmla="*/ 459820 h 4939827"/>
              <a:gd name="connsiteX65" fmla="*/ 10354176 w 12192000"/>
              <a:gd name="connsiteY65" fmla="*/ 471377 h 4939827"/>
              <a:gd name="connsiteX66" fmla="*/ 10430681 w 12192000"/>
              <a:gd name="connsiteY66" fmla="*/ 481226 h 4939827"/>
              <a:gd name="connsiteX67" fmla="*/ 10478169 w 12192000"/>
              <a:gd name="connsiteY67" fmla="*/ 481774 h 4939827"/>
              <a:gd name="connsiteX68" fmla="*/ 10540907 w 12192000"/>
              <a:gd name="connsiteY68" fmla="*/ 485607 h 4939827"/>
              <a:gd name="connsiteX69" fmla="*/ 10614941 w 12192000"/>
              <a:gd name="connsiteY69" fmla="*/ 487592 h 4939827"/>
              <a:gd name="connsiteX70" fmla="*/ 10674098 w 12192000"/>
              <a:gd name="connsiteY70" fmla="*/ 521656 h 4939827"/>
              <a:gd name="connsiteX71" fmla="*/ 10874834 w 12192000"/>
              <a:gd name="connsiteY71" fmla="*/ 574867 h 4939827"/>
              <a:gd name="connsiteX72" fmla="*/ 10944981 w 12192000"/>
              <a:gd name="connsiteY72" fmla="*/ 615042 h 4939827"/>
              <a:gd name="connsiteX73" fmla="*/ 11006376 w 12192000"/>
              <a:gd name="connsiteY73" fmla="*/ 645957 h 4939827"/>
              <a:gd name="connsiteX74" fmla="*/ 11076308 w 12192000"/>
              <a:gd name="connsiteY74" fmla="*/ 675698 h 4939827"/>
              <a:gd name="connsiteX75" fmla="*/ 11148789 w 12192000"/>
              <a:gd name="connsiteY75" fmla="*/ 685041 h 4939827"/>
              <a:gd name="connsiteX76" fmla="*/ 11249129 w 12192000"/>
              <a:gd name="connsiteY76" fmla="*/ 684218 h 4939827"/>
              <a:gd name="connsiteX77" fmla="*/ 11299915 w 12192000"/>
              <a:gd name="connsiteY77" fmla="*/ 692177 h 4939827"/>
              <a:gd name="connsiteX78" fmla="*/ 11386973 w 12192000"/>
              <a:gd name="connsiteY78" fmla="*/ 708209 h 4939827"/>
              <a:gd name="connsiteX79" fmla="*/ 11500105 w 12192000"/>
              <a:gd name="connsiteY79" fmla="*/ 735014 h 4939827"/>
              <a:gd name="connsiteX80" fmla="*/ 11621735 w 12192000"/>
              <a:gd name="connsiteY80" fmla="*/ 789584 h 4939827"/>
              <a:gd name="connsiteX81" fmla="*/ 11691200 w 12192000"/>
              <a:gd name="connsiteY81" fmla="*/ 867902 h 4939827"/>
              <a:gd name="connsiteX82" fmla="*/ 11819427 w 12192000"/>
              <a:gd name="connsiteY82" fmla="*/ 911634 h 4939827"/>
              <a:gd name="connsiteX83" fmla="*/ 11969720 w 12192000"/>
              <a:gd name="connsiteY83" fmla="*/ 964737 h 4939827"/>
              <a:gd name="connsiteX84" fmla="*/ 12055766 w 12192000"/>
              <a:gd name="connsiteY84" fmla="*/ 991268 h 4939827"/>
              <a:gd name="connsiteX85" fmla="*/ 12171539 w 12192000"/>
              <a:gd name="connsiteY85" fmla="*/ 995427 h 4939827"/>
              <a:gd name="connsiteX86" fmla="*/ 12187831 w 12192000"/>
              <a:gd name="connsiteY86" fmla="*/ 996580 h 4939827"/>
              <a:gd name="connsiteX87" fmla="*/ 12192000 w 12192000"/>
              <a:gd name="connsiteY87" fmla="*/ 996726 h 4939827"/>
              <a:gd name="connsiteX88" fmla="*/ 12192000 w 12192000"/>
              <a:gd name="connsiteY88" fmla="*/ 4939827 h 4939827"/>
              <a:gd name="connsiteX89" fmla="*/ 0 w 12192000"/>
              <a:gd name="connsiteY89" fmla="*/ 4939827 h 4939827"/>
              <a:gd name="connsiteX90" fmla="*/ 0 w 12192000"/>
              <a:gd name="connsiteY90" fmla="*/ 512043 h 4939827"/>
              <a:gd name="connsiteX91" fmla="*/ 7381 w 12192000"/>
              <a:gd name="connsiteY91" fmla="*/ 512580 h 4939827"/>
              <a:gd name="connsiteX92" fmla="*/ 100029 w 12192000"/>
              <a:gd name="connsiteY92" fmla="*/ 504758 h 4939827"/>
              <a:gd name="connsiteX93" fmla="*/ 155244 w 12192000"/>
              <a:gd name="connsiteY93" fmla="*/ 525130 h 4939827"/>
              <a:gd name="connsiteX94" fmla="*/ 254366 w 12192000"/>
              <a:gd name="connsiteY94" fmla="*/ 534449 h 4939827"/>
              <a:gd name="connsiteX95" fmla="*/ 447292 w 12192000"/>
              <a:gd name="connsiteY95" fmla="*/ 542725 h 4939827"/>
              <a:gd name="connsiteX96" fmla="*/ 628105 w 12192000"/>
              <a:gd name="connsiteY96" fmla="*/ 547853 h 4939827"/>
              <a:gd name="connsiteX97" fmla="*/ 783146 w 12192000"/>
              <a:gd name="connsiteY97" fmla="*/ 591799 h 4939827"/>
              <a:gd name="connsiteX98" fmla="*/ 1043676 w 12192000"/>
              <a:gd name="connsiteY98" fmla="*/ 591887 h 4939827"/>
              <a:gd name="connsiteX99" fmla="*/ 1281816 w 12192000"/>
              <a:gd name="connsiteY99" fmla="*/ 520946 h 4939827"/>
              <a:gd name="connsiteX100" fmla="*/ 1486347 w 12192000"/>
              <a:gd name="connsiteY100" fmla="*/ 487310 h 4939827"/>
              <a:gd name="connsiteX101" fmla="*/ 1568079 w 12192000"/>
              <a:gd name="connsiteY101" fmla="*/ 462531 h 4939827"/>
              <a:gd name="connsiteX102" fmla="*/ 1622516 w 12192000"/>
              <a:gd name="connsiteY102" fmla="*/ 466058 h 4939827"/>
              <a:gd name="connsiteX103" fmla="*/ 1655457 w 12192000"/>
              <a:gd name="connsiteY103" fmla="*/ 465359 h 4939827"/>
              <a:gd name="connsiteX104" fmla="*/ 1717454 w 12192000"/>
              <a:gd name="connsiteY104" fmla="*/ 417203 h 4939827"/>
              <a:gd name="connsiteX105" fmla="*/ 1913794 w 12192000"/>
              <a:gd name="connsiteY105" fmla="*/ 365255 h 4939827"/>
              <a:gd name="connsiteX106" fmla="*/ 2129762 w 12192000"/>
              <a:gd name="connsiteY106" fmla="*/ 367832 h 4939827"/>
              <a:gd name="connsiteX107" fmla="*/ 2376970 w 12192000"/>
              <a:gd name="connsiteY107" fmla="*/ 350129 h 4939827"/>
              <a:gd name="connsiteX108" fmla="*/ 2480155 w 12192000"/>
              <a:gd name="connsiteY108" fmla="*/ 359227 h 4939827"/>
              <a:gd name="connsiteX109" fmla="*/ 2586782 w 12192000"/>
              <a:gd name="connsiteY109" fmla="*/ 339352 h 4939827"/>
              <a:gd name="connsiteX110" fmla="*/ 2679617 w 12192000"/>
              <a:gd name="connsiteY110" fmla="*/ 305383 h 4939827"/>
              <a:gd name="connsiteX111" fmla="*/ 2788947 w 12192000"/>
              <a:gd name="connsiteY111" fmla="*/ 250375 h 4939827"/>
              <a:gd name="connsiteX112" fmla="*/ 2965530 w 12192000"/>
              <a:gd name="connsiteY112" fmla="*/ 245958 h 4939827"/>
              <a:gd name="connsiteX113" fmla="*/ 3103677 w 12192000"/>
              <a:gd name="connsiteY113" fmla="*/ 209527 h 4939827"/>
              <a:gd name="connsiteX114" fmla="*/ 3126759 w 12192000"/>
              <a:gd name="connsiteY114" fmla="*/ 211226 h 4939827"/>
              <a:gd name="connsiteX115" fmla="*/ 3164020 w 12192000"/>
              <a:gd name="connsiteY115" fmla="*/ 212779 h 4939827"/>
              <a:gd name="connsiteX116" fmla="*/ 3285019 w 12192000"/>
              <a:gd name="connsiteY116" fmla="*/ 220535 h 4939827"/>
              <a:gd name="connsiteX117" fmla="*/ 3365154 w 12192000"/>
              <a:gd name="connsiteY117" fmla="*/ 226416 h 4939827"/>
              <a:gd name="connsiteX118" fmla="*/ 3367507 w 12192000"/>
              <a:gd name="connsiteY118" fmla="*/ 225416 h 4939827"/>
              <a:gd name="connsiteX119" fmla="*/ 3387567 w 12192000"/>
              <a:gd name="connsiteY119" fmla="*/ 227103 h 4939827"/>
              <a:gd name="connsiteX120" fmla="*/ 3498001 w 12192000"/>
              <a:gd name="connsiteY120" fmla="*/ 231941 h 4939827"/>
              <a:gd name="connsiteX121" fmla="*/ 3561557 w 12192000"/>
              <a:gd name="connsiteY121" fmla="*/ 228095 h 4939827"/>
              <a:gd name="connsiteX122" fmla="*/ 3611920 w 12192000"/>
              <a:gd name="connsiteY122" fmla="*/ 218094 h 4939827"/>
              <a:gd name="connsiteX123" fmla="*/ 3620528 w 12192000"/>
              <a:gd name="connsiteY123" fmla="*/ 218788 h 4939827"/>
              <a:gd name="connsiteX124" fmla="*/ 3620766 w 12192000"/>
              <a:gd name="connsiteY124" fmla="*/ 218511 h 4939827"/>
              <a:gd name="connsiteX125" fmla="*/ 3629977 w 12192000"/>
              <a:gd name="connsiteY125" fmla="*/ 218664 h 4939827"/>
              <a:gd name="connsiteX126" fmla="*/ 3636217 w 12192000"/>
              <a:gd name="connsiteY126" fmla="*/ 220048 h 4939827"/>
              <a:gd name="connsiteX127" fmla="*/ 3709484 w 12192000"/>
              <a:gd name="connsiteY127" fmla="*/ 186927 h 4939827"/>
              <a:gd name="connsiteX128" fmla="*/ 3761342 w 12192000"/>
              <a:gd name="connsiteY128" fmla="*/ 177474 h 4939827"/>
              <a:gd name="connsiteX129" fmla="*/ 3799748 w 12192000"/>
              <a:gd name="connsiteY129" fmla="*/ 167154 h 4939827"/>
              <a:gd name="connsiteX130" fmla="*/ 3922756 w 12192000"/>
              <a:gd name="connsiteY130" fmla="*/ 194044 h 4939827"/>
              <a:gd name="connsiteX131" fmla="*/ 4028476 w 12192000"/>
              <a:gd name="connsiteY131" fmla="*/ 223679 h 4939827"/>
              <a:gd name="connsiteX132" fmla="*/ 4191582 w 12192000"/>
              <a:gd name="connsiteY132" fmla="*/ 238952 h 4939827"/>
              <a:gd name="connsiteX133" fmla="*/ 4251024 w 12192000"/>
              <a:gd name="connsiteY133" fmla="*/ 240874 h 4939827"/>
              <a:gd name="connsiteX134" fmla="*/ 4355275 w 12192000"/>
              <a:gd name="connsiteY134" fmla="*/ 260205 h 4939827"/>
              <a:gd name="connsiteX135" fmla="*/ 4423807 w 12192000"/>
              <a:gd name="connsiteY135" fmla="*/ 270366 h 4939827"/>
              <a:gd name="connsiteX136" fmla="*/ 4558432 w 12192000"/>
              <a:gd name="connsiteY136" fmla="*/ 269194 h 4939827"/>
              <a:gd name="connsiteX137" fmla="*/ 4635061 w 12192000"/>
              <a:gd name="connsiteY137" fmla="*/ 280682 h 4939827"/>
              <a:gd name="connsiteX138" fmla="*/ 4807427 w 12192000"/>
              <a:gd name="connsiteY138" fmla="*/ 276835 h 4939827"/>
              <a:gd name="connsiteX139" fmla="*/ 5028933 w 12192000"/>
              <a:gd name="connsiteY139" fmla="*/ 183887 h 4939827"/>
              <a:gd name="connsiteX140" fmla="*/ 5093642 w 12192000"/>
              <a:gd name="connsiteY140" fmla="*/ 177214 h 4939827"/>
              <a:gd name="connsiteX141" fmla="*/ 5102642 w 12192000"/>
              <a:gd name="connsiteY141" fmla="*/ 186816 h 4939827"/>
              <a:gd name="connsiteX142" fmla="*/ 5193590 w 12192000"/>
              <a:gd name="connsiteY142" fmla="*/ 156458 h 4939827"/>
              <a:gd name="connsiteX143" fmla="*/ 5323922 w 12192000"/>
              <a:gd name="connsiteY143" fmla="*/ 146332 h 4939827"/>
              <a:gd name="connsiteX144" fmla="*/ 5421860 w 12192000"/>
              <a:gd name="connsiteY144" fmla="*/ 167298 h 4939827"/>
              <a:gd name="connsiteX145" fmla="*/ 5476948 w 12192000"/>
              <a:gd name="connsiteY145" fmla="*/ 173249 h 4939827"/>
              <a:gd name="connsiteX146" fmla="*/ 5516842 w 12192000"/>
              <a:gd name="connsiteY146" fmla="*/ 184018 h 4939827"/>
              <a:gd name="connsiteX147" fmla="*/ 5619415 w 12192000"/>
              <a:gd name="connsiteY147" fmla="*/ 176781 h 4939827"/>
              <a:gd name="connsiteX148" fmla="*/ 5789867 w 12192000"/>
              <a:gd name="connsiteY148" fmla="*/ 150304 h 4939827"/>
              <a:gd name="connsiteX149" fmla="*/ 5825953 w 12192000"/>
              <a:gd name="connsiteY149" fmla="*/ 147907 h 4939827"/>
              <a:gd name="connsiteX150" fmla="*/ 5856168 w 12192000"/>
              <a:gd name="connsiteY150" fmla="*/ 158719 h 4939827"/>
              <a:gd name="connsiteX151" fmla="*/ 5862476 w 12192000"/>
              <a:gd name="connsiteY151" fmla="*/ 172447 h 4939827"/>
              <a:gd name="connsiteX152" fmla="*/ 5882195 w 12192000"/>
              <a:gd name="connsiteY152" fmla="*/ 173195 h 4939827"/>
              <a:gd name="connsiteX153" fmla="*/ 5887271 w 12192000"/>
              <a:gd name="connsiteY153" fmla="*/ 176084 h 4939827"/>
              <a:gd name="connsiteX154" fmla="*/ 5921577 w 12192000"/>
              <a:gd name="connsiteY154" fmla="*/ 169858 h 4939827"/>
              <a:gd name="connsiteX155" fmla="*/ 5983240 w 12192000"/>
              <a:gd name="connsiteY155" fmla="*/ 152755 h 4939827"/>
              <a:gd name="connsiteX156" fmla="*/ 6152287 w 12192000"/>
              <a:gd name="connsiteY156" fmla="*/ 116736 h 4939827"/>
              <a:gd name="connsiteX157" fmla="*/ 6415830 w 12192000"/>
              <a:gd name="connsiteY157" fmla="*/ 136006 h 4939827"/>
              <a:gd name="connsiteX158" fmla="*/ 6756965 w 12192000"/>
              <a:gd name="connsiteY158" fmla="*/ 57636 h 4939827"/>
              <a:gd name="connsiteX159" fmla="*/ 6819400 w 12192000"/>
              <a:gd name="connsiteY159" fmla="*/ 30742 h 4939827"/>
              <a:gd name="connsiteX160" fmla="*/ 6986370 w 12192000"/>
              <a:gd name="connsiteY160" fmla="*/ 12659 h 4939827"/>
              <a:gd name="connsiteX161" fmla="*/ 6989536 w 12192000"/>
              <a:gd name="connsiteY161" fmla="*/ 14528 h 4939827"/>
              <a:gd name="connsiteX162" fmla="*/ 7015933 w 12192000"/>
              <a:gd name="connsiteY162" fmla="*/ 9653 h 4939827"/>
              <a:gd name="connsiteX163" fmla="*/ 7020592 w 12192000"/>
              <a:gd name="connsiteY163" fmla="*/ 1651 h 4939827"/>
              <a:gd name="connsiteX164" fmla="*/ 7025905 w 12192000"/>
              <a:gd name="connsiteY16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877301 w 12192000"/>
              <a:gd name="connsiteY15" fmla="*/ 186153 h 4939827"/>
              <a:gd name="connsiteX16" fmla="*/ 7952584 w 12192000"/>
              <a:gd name="connsiteY16" fmla="*/ 170181 h 4939827"/>
              <a:gd name="connsiteX17" fmla="*/ 8009534 w 12192000"/>
              <a:gd name="connsiteY17" fmla="*/ 176441 h 4939827"/>
              <a:gd name="connsiteX18" fmla="*/ 8058681 w 12192000"/>
              <a:gd name="connsiteY18" fmla="*/ 219431 h 4939827"/>
              <a:gd name="connsiteX19" fmla="*/ 8126175 w 12192000"/>
              <a:gd name="connsiteY19" fmla="*/ 240005 h 4939827"/>
              <a:gd name="connsiteX20" fmla="*/ 8166439 w 12192000"/>
              <a:gd name="connsiteY20" fmla="*/ 252699 h 4939827"/>
              <a:gd name="connsiteX21" fmla="*/ 8281371 w 12192000"/>
              <a:gd name="connsiteY21" fmla="*/ 256875 h 4939827"/>
              <a:gd name="connsiteX22" fmla="*/ 8381609 w 12192000"/>
              <a:gd name="connsiteY22" fmla="*/ 240618 h 4939827"/>
              <a:gd name="connsiteX23" fmla="*/ 8406759 w 12192000"/>
              <a:gd name="connsiteY23" fmla="*/ 232517 h 4939827"/>
              <a:gd name="connsiteX24" fmla="*/ 8426506 w 12192000"/>
              <a:gd name="connsiteY24" fmla="*/ 241842 h 4939827"/>
              <a:gd name="connsiteX25" fmla="*/ 8427949 w 12192000"/>
              <a:gd name="connsiteY25" fmla="*/ 240981 h 4939827"/>
              <a:gd name="connsiteX26" fmla="*/ 8441468 w 12192000"/>
              <a:gd name="connsiteY26" fmla="*/ 241157 h 4939827"/>
              <a:gd name="connsiteX27" fmla="*/ 8565757 w 12192000"/>
              <a:gd name="connsiteY27" fmla="*/ 255317 h 4939827"/>
              <a:gd name="connsiteX28" fmla="*/ 8573171 w 12192000"/>
              <a:gd name="connsiteY28" fmla="*/ 258426 h 4939827"/>
              <a:gd name="connsiteX29" fmla="*/ 8573548 w 12192000"/>
              <a:gd name="connsiteY29" fmla="*/ 258241 h 4939827"/>
              <a:gd name="connsiteX30" fmla="*/ 8581827 w 12192000"/>
              <a:gd name="connsiteY30" fmla="*/ 261028 h 4939827"/>
              <a:gd name="connsiteX31" fmla="*/ 8586687 w 12192000"/>
              <a:gd name="connsiteY31" fmla="*/ 264089 h 4939827"/>
              <a:gd name="connsiteX32" fmla="*/ 8601067 w 12192000"/>
              <a:gd name="connsiteY32" fmla="*/ 270114 h 4939827"/>
              <a:gd name="connsiteX33" fmla="*/ 8672650 w 12192000"/>
              <a:gd name="connsiteY33" fmla="*/ 254821 h 4939827"/>
              <a:gd name="connsiteX34" fmla="*/ 8785543 w 12192000"/>
              <a:gd name="connsiteY34" fmla="*/ 263406 h 4939827"/>
              <a:gd name="connsiteX35" fmla="*/ 8830588 w 12192000"/>
              <a:gd name="connsiteY35" fmla="*/ 265483 h 4939827"/>
              <a:gd name="connsiteX36" fmla="*/ 8905142 w 12192000"/>
              <a:gd name="connsiteY36" fmla="*/ 264958 h 4939827"/>
              <a:gd name="connsiteX37" fmla="*/ 8968582 w 12192000"/>
              <a:gd name="connsiteY37" fmla="*/ 262728 h 4939827"/>
              <a:gd name="connsiteX38" fmla="*/ 8972994 w 12192000"/>
              <a:gd name="connsiteY38" fmla="*/ 263284 h 4939827"/>
              <a:gd name="connsiteX39" fmla="*/ 9004605 w 12192000"/>
              <a:gd name="connsiteY39" fmla="*/ 258041 h 4939827"/>
              <a:gd name="connsiteX40" fmla="*/ 9016165 w 12192000"/>
              <a:gd name="connsiteY40" fmla="*/ 261258 h 4939827"/>
              <a:gd name="connsiteX41" fmla="*/ 9043297 w 12192000"/>
              <a:gd name="connsiteY41" fmla="*/ 281547 h 4939827"/>
              <a:gd name="connsiteX42" fmla="*/ 9048315 w 12192000"/>
              <a:gd name="connsiteY42" fmla="*/ 279264 h 4939827"/>
              <a:gd name="connsiteX43" fmla="*/ 9054706 w 12192000"/>
              <a:gd name="connsiteY43" fmla="*/ 278538 h 4939827"/>
              <a:gd name="connsiteX44" fmla="*/ 9070919 w 12192000"/>
              <a:gd name="connsiteY44" fmla="*/ 281810 h 4939827"/>
              <a:gd name="connsiteX45" fmla="*/ 9076813 w 12192000"/>
              <a:gd name="connsiteY45" fmla="*/ 283909 h 4939827"/>
              <a:gd name="connsiteX46" fmla="*/ 9085871 w 12192000"/>
              <a:gd name="connsiteY46" fmla="*/ 285133 h 4939827"/>
              <a:gd name="connsiteX47" fmla="*/ 9086159 w 12192000"/>
              <a:gd name="connsiteY47" fmla="*/ 284887 h 4939827"/>
              <a:gd name="connsiteX48" fmla="*/ 9134606 w 12192000"/>
              <a:gd name="connsiteY48" fmla="*/ 288168 h 4939827"/>
              <a:gd name="connsiteX49" fmla="*/ 9195590 w 12192000"/>
              <a:gd name="connsiteY49" fmla="*/ 279568 h 4939827"/>
              <a:gd name="connsiteX50" fmla="*/ 9219336 w 12192000"/>
              <a:gd name="connsiteY50" fmla="*/ 278133 h 4939827"/>
              <a:gd name="connsiteX51" fmla="*/ 9232362 w 12192000"/>
              <a:gd name="connsiteY51" fmla="*/ 275894 h 4939827"/>
              <a:gd name="connsiteX52" fmla="*/ 9233396 w 12192000"/>
              <a:gd name="connsiteY52" fmla="*/ 274803 h 4939827"/>
              <a:gd name="connsiteX53" fmla="*/ 9256213 w 12192000"/>
              <a:gd name="connsiteY53" fmla="*/ 281576 h 4939827"/>
              <a:gd name="connsiteX54" fmla="*/ 9371484 w 12192000"/>
              <a:gd name="connsiteY54" fmla="*/ 329634 h 4939827"/>
              <a:gd name="connsiteX55" fmla="*/ 9404829 w 12192000"/>
              <a:gd name="connsiteY55" fmla="*/ 339038 h 4939827"/>
              <a:gd name="connsiteX56" fmla="*/ 9427021 w 12192000"/>
              <a:gd name="connsiteY56" fmla="*/ 358784 h 4939827"/>
              <a:gd name="connsiteX57" fmla="*/ 9670844 w 12192000"/>
              <a:gd name="connsiteY57" fmla="*/ 405128 h 4939827"/>
              <a:gd name="connsiteX58" fmla="*/ 9816083 w 12192000"/>
              <a:gd name="connsiteY58" fmla="*/ 416573 h 4939827"/>
              <a:gd name="connsiteX59" fmla="*/ 9936741 w 12192000"/>
              <a:gd name="connsiteY59" fmla="*/ 437044 h 4939827"/>
              <a:gd name="connsiteX60" fmla="*/ 10050093 w 12192000"/>
              <a:gd name="connsiteY60" fmla="*/ 443783 h 4939827"/>
              <a:gd name="connsiteX61" fmla="*/ 10130090 w 12192000"/>
              <a:gd name="connsiteY61" fmla="*/ 459520 h 4939827"/>
              <a:gd name="connsiteX62" fmla="*/ 10173456 w 12192000"/>
              <a:gd name="connsiteY62" fmla="*/ 457749 h 4939827"/>
              <a:gd name="connsiteX63" fmla="*/ 10218232 w 12192000"/>
              <a:gd name="connsiteY63" fmla="*/ 459820 h 4939827"/>
              <a:gd name="connsiteX64" fmla="*/ 10354176 w 12192000"/>
              <a:gd name="connsiteY64" fmla="*/ 471377 h 4939827"/>
              <a:gd name="connsiteX65" fmla="*/ 10430681 w 12192000"/>
              <a:gd name="connsiteY65" fmla="*/ 481226 h 4939827"/>
              <a:gd name="connsiteX66" fmla="*/ 10478169 w 12192000"/>
              <a:gd name="connsiteY66" fmla="*/ 481774 h 4939827"/>
              <a:gd name="connsiteX67" fmla="*/ 10540907 w 12192000"/>
              <a:gd name="connsiteY67" fmla="*/ 485607 h 4939827"/>
              <a:gd name="connsiteX68" fmla="*/ 10614941 w 12192000"/>
              <a:gd name="connsiteY68" fmla="*/ 487592 h 4939827"/>
              <a:gd name="connsiteX69" fmla="*/ 10674098 w 12192000"/>
              <a:gd name="connsiteY69" fmla="*/ 521656 h 4939827"/>
              <a:gd name="connsiteX70" fmla="*/ 10874834 w 12192000"/>
              <a:gd name="connsiteY70" fmla="*/ 574867 h 4939827"/>
              <a:gd name="connsiteX71" fmla="*/ 10944981 w 12192000"/>
              <a:gd name="connsiteY71" fmla="*/ 615042 h 4939827"/>
              <a:gd name="connsiteX72" fmla="*/ 11006376 w 12192000"/>
              <a:gd name="connsiteY72" fmla="*/ 645957 h 4939827"/>
              <a:gd name="connsiteX73" fmla="*/ 11076308 w 12192000"/>
              <a:gd name="connsiteY73" fmla="*/ 675698 h 4939827"/>
              <a:gd name="connsiteX74" fmla="*/ 11148789 w 12192000"/>
              <a:gd name="connsiteY74" fmla="*/ 685041 h 4939827"/>
              <a:gd name="connsiteX75" fmla="*/ 11249129 w 12192000"/>
              <a:gd name="connsiteY75" fmla="*/ 684218 h 4939827"/>
              <a:gd name="connsiteX76" fmla="*/ 11299915 w 12192000"/>
              <a:gd name="connsiteY76" fmla="*/ 692177 h 4939827"/>
              <a:gd name="connsiteX77" fmla="*/ 11386973 w 12192000"/>
              <a:gd name="connsiteY77" fmla="*/ 708209 h 4939827"/>
              <a:gd name="connsiteX78" fmla="*/ 11500105 w 12192000"/>
              <a:gd name="connsiteY78" fmla="*/ 735014 h 4939827"/>
              <a:gd name="connsiteX79" fmla="*/ 11621735 w 12192000"/>
              <a:gd name="connsiteY79" fmla="*/ 789584 h 4939827"/>
              <a:gd name="connsiteX80" fmla="*/ 11691200 w 12192000"/>
              <a:gd name="connsiteY80" fmla="*/ 867902 h 4939827"/>
              <a:gd name="connsiteX81" fmla="*/ 11819427 w 12192000"/>
              <a:gd name="connsiteY81" fmla="*/ 911634 h 4939827"/>
              <a:gd name="connsiteX82" fmla="*/ 11969720 w 12192000"/>
              <a:gd name="connsiteY82" fmla="*/ 964737 h 4939827"/>
              <a:gd name="connsiteX83" fmla="*/ 12055766 w 12192000"/>
              <a:gd name="connsiteY83" fmla="*/ 991268 h 4939827"/>
              <a:gd name="connsiteX84" fmla="*/ 12171539 w 12192000"/>
              <a:gd name="connsiteY84" fmla="*/ 995427 h 4939827"/>
              <a:gd name="connsiteX85" fmla="*/ 12187831 w 12192000"/>
              <a:gd name="connsiteY85" fmla="*/ 996580 h 4939827"/>
              <a:gd name="connsiteX86" fmla="*/ 12192000 w 12192000"/>
              <a:gd name="connsiteY86" fmla="*/ 996726 h 4939827"/>
              <a:gd name="connsiteX87" fmla="*/ 12192000 w 12192000"/>
              <a:gd name="connsiteY87" fmla="*/ 4939827 h 4939827"/>
              <a:gd name="connsiteX88" fmla="*/ 0 w 12192000"/>
              <a:gd name="connsiteY88" fmla="*/ 4939827 h 4939827"/>
              <a:gd name="connsiteX89" fmla="*/ 0 w 12192000"/>
              <a:gd name="connsiteY89" fmla="*/ 512043 h 4939827"/>
              <a:gd name="connsiteX90" fmla="*/ 7381 w 12192000"/>
              <a:gd name="connsiteY90" fmla="*/ 512580 h 4939827"/>
              <a:gd name="connsiteX91" fmla="*/ 100029 w 12192000"/>
              <a:gd name="connsiteY91" fmla="*/ 504758 h 4939827"/>
              <a:gd name="connsiteX92" fmla="*/ 155244 w 12192000"/>
              <a:gd name="connsiteY92" fmla="*/ 525130 h 4939827"/>
              <a:gd name="connsiteX93" fmla="*/ 254366 w 12192000"/>
              <a:gd name="connsiteY93" fmla="*/ 534449 h 4939827"/>
              <a:gd name="connsiteX94" fmla="*/ 447292 w 12192000"/>
              <a:gd name="connsiteY94" fmla="*/ 542725 h 4939827"/>
              <a:gd name="connsiteX95" fmla="*/ 628105 w 12192000"/>
              <a:gd name="connsiteY95" fmla="*/ 547853 h 4939827"/>
              <a:gd name="connsiteX96" fmla="*/ 783146 w 12192000"/>
              <a:gd name="connsiteY96" fmla="*/ 591799 h 4939827"/>
              <a:gd name="connsiteX97" fmla="*/ 1043676 w 12192000"/>
              <a:gd name="connsiteY97" fmla="*/ 591887 h 4939827"/>
              <a:gd name="connsiteX98" fmla="*/ 1281816 w 12192000"/>
              <a:gd name="connsiteY98" fmla="*/ 520946 h 4939827"/>
              <a:gd name="connsiteX99" fmla="*/ 1486347 w 12192000"/>
              <a:gd name="connsiteY99" fmla="*/ 487310 h 4939827"/>
              <a:gd name="connsiteX100" fmla="*/ 1568079 w 12192000"/>
              <a:gd name="connsiteY100" fmla="*/ 462531 h 4939827"/>
              <a:gd name="connsiteX101" fmla="*/ 1622516 w 12192000"/>
              <a:gd name="connsiteY101" fmla="*/ 466058 h 4939827"/>
              <a:gd name="connsiteX102" fmla="*/ 1655457 w 12192000"/>
              <a:gd name="connsiteY102" fmla="*/ 465359 h 4939827"/>
              <a:gd name="connsiteX103" fmla="*/ 1717454 w 12192000"/>
              <a:gd name="connsiteY103" fmla="*/ 417203 h 4939827"/>
              <a:gd name="connsiteX104" fmla="*/ 1913794 w 12192000"/>
              <a:gd name="connsiteY104" fmla="*/ 365255 h 4939827"/>
              <a:gd name="connsiteX105" fmla="*/ 2129762 w 12192000"/>
              <a:gd name="connsiteY105" fmla="*/ 367832 h 4939827"/>
              <a:gd name="connsiteX106" fmla="*/ 2376970 w 12192000"/>
              <a:gd name="connsiteY106" fmla="*/ 350129 h 4939827"/>
              <a:gd name="connsiteX107" fmla="*/ 2480155 w 12192000"/>
              <a:gd name="connsiteY107" fmla="*/ 359227 h 4939827"/>
              <a:gd name="connsiteX108" fmla="*/ 2586782 w 12192000"/>
              <a:gd name="connsiteY108" fmla="*/ 339352 h 4939827"/>
              <a:gd name="connsiteX109" fmla="*/ 2679617 w 12192000"/>
              <a:gd name="connsiteY109" fmla="*/ 305383 h 4939827"/>
              <a:gd name="connsiteX110" fmla="*/ 2788947 w 12192000"/>
              <a:gd name="connsiteY110" fmla="*/ 250375 h 4939827"/>
              <a:gd name="connsiteX111" fmla="*/ 2965530 w 12192000"/>
              <a:gd name="connsiteY111" fmla="*/ 245958 h 4939827"/>
              <a:gd name="connsiteX112" fmla="*/ 3103677 w 12192000"/>
              <a:gd name="connsiteY112" fmla="*/ 209527 h 4939827"/>
              <a:gd name="connsiteX113" fmla="*/ 3126759 w 12192000"/>
              <a:gd name="connsiteY113" fmla="*/ 211226 h 4939827"/>
              <a:gd name="connsiteX114" fmla="*/ 3164020 w 12192000"/>
              <a:gd name="connsiteY114" fmla="*/ 212779 h 4939827"/>
              <a:gd name="connsiteX115" fmla="*/ 3285019 w 12192000"/>
              <a:gd name="connsiteY115" fmla="*/ 220535 h 4939827"/>
              <a:gd name="connsiteX116" fmla="*/ 3365154 w 12192000"/>
              <a:gd name="connsiteY116" fmla="*/ 226416 h 4939827"/>
              <a:gd name="connsiteX117" fmla="*/ 3367507 w 12192000"/>
              <a:gd name="connsiteY117" fmla="*/ 225416 h 4939827"/>
              <a:gd name="connsiteX118" fmla="*/ 3387567 w 12192000"/>
              <a:gd name="connsiteY118" fmla="*/ 227103 h 4939827"/>
              <a:gd name="connsiteX119" fmla="*/ 3498001 w 12192000"/>
              <a:gd name="connsiteY119" fmla="*/ 231941 h 4939827"/>
              <a:gd name="connsiteX120" fmla="*/ 3561557 w 12192000"/>
              <a:gd name="connsiteY120" fmla="*/ 228095 h 4939827"/>
              <a:gd name="connsiteX121" fmla="*/ 3611920 w 12192000"/>
              <a:gd name="connsiteY121" fmla="*/ 218094 h 4939827"/>
              <a:gd name="connsiteX122" fmla="*/ 3620528 w 12192000"/>
              <a:gd name="connsiteY122" fmla="*/ 218788 h 4939827"/>
              <a:gd name="connsiteX123" fmla="*/ 3620766 w 12192000"/>
              <a:gd name="connsiteY123" fmla="*/ 218511 h 4939827"/>
              <a:gd name="connsiteX124" fmla="*/ 3629977 w 12192000"/>
              <a:gd name="connsiteY124" fmla="*/ 218664 h 4939827"/>
              <a:gd name="connsiteX125" fmla="*/ 3636217 w 12192000"/>
              <a:gd name="connsiteY125" fmla="*/ 220048 h 4939827"/>
              <a:gd name="connsiteX126" fmla="*/ 3709484 w 12192000"/>
              <a:gd name="connsiteY126" fmla="*/ 186927 h 4939827"/>
              <a:gd name="connsiteX127" fmla="*/ 3761342 w 12192000"/>
              <a:gd name="connsiteY127" fmla="*/ 177474 h 4939827"/>
              <a:gd name="connsiteX128" fmla="*/ 3799748 w 12192000"/>
              <a:gd name="connsiteY128" fmla="*/ 167154 h 4939827"/>
              <a:gd name="connsiteX129" fmla="*/ 3922756 w 12192000"/>
              <a:gd name="connsiteY129" fmla="*/ 194044 h 4939827"/>
              <a:gd name="connsiteX130" fmla="*/ 4028476 w 12192000"/>
              <a:gd name="connsiteY130" fmla="*/ 223679 h 4939827"/>
              <a:gd name="connsiteX131" fmla="*/ 4191582 w 12192000"/>
              <a:gd name="connsiteY131" fmla="*/ 238952 h 4939827"/>
              <a:gd name="connsiteX132" fmla="*/ 4251024 w 12192000"/>
              <a:gd name="connsiteY132" fmla="*/ 240874 h 4939827"/>
              <a:gd name="connsiteX133" fmla="*/ 4355275 w 12192000"/>
              <a:gd name="connsiteY133" fmla="*/ 260205 h 4939827"/>
              <a:gd name="connsiteX134" fmla="*/ 4423807 w 12192000"/>
              <a:gd name="connsiteY134" fmla="*/ 270366 h 4939827"/>
              <a:gd name="connsiteX135" fmla="*/ 4558432 w 12192000"/>
              <a:gd name="connsiteY135" fmla="*/ 269194 h 4939827"/>
              <a:gd name="connsiteX136" fmla="*/ 4635061 w 12192000"/>
              <a:gd name="connsiteY136" fmla="*/ 280682 h 4939827"/>
              <a:gd name="connsiteX137" fmla="*/ 4807427 w 12192000"/>
              <a:gd name="connsiteY137" fmla="*/ 276835 h 4939827"/>
              <a:gd name="connsiteX138" fmla="*/ 5028933 w 12192000"/>
              <a:gd name="connsiteY138" fmla="*/ 183887 h 4939827"/>
              <a:gd name="connsiteX139" fmla="*/ 5093642 w 12192000"/>
              <a:gd name="connsiteY139" fmla="*/ 177214 h 4939827"/>
              <a:gd name="connsiteX140" fmla="*/ 5102642 w 12192000"/>
              <a:gd name="connsiteY140" fmla="*/ 186816 h 4939827"/>
              <a:gd name="connsiteX141" fmla="*/ 5193590 w 12192000"/>
              <a:gd name="connsiteY141" fmla="*/ 156458 h 4939827"/>
              <a:gd name="connsiteX142" fmla="*/ 5323922 w 12192000"/>
              <a:gd name="connsiteY142" fmla="*/ 146332 h 4939827"/>
              <a:gd name="connsiteX143" fmla="*/ 5421860 w 12192000"/>
              <a:gd name="connsiteY143" fmla="*/ 167298 h 4939827"/>
              <a:gd name="connsiteX144" fmla="*/ 5476948 w 12192000"/>
              <a:gd name="connsiteY144" fmla="*/ 173249 h 4939827"/>
              <a:gd name="connsiteX145" fmla="*/ 5516842 w 12192000"/>
              <a:gd name="connsiteY145" fmla="*/ 184018 h 4939827"/>
              <a:gd name="connsiteX146" fmla="*/ 5619415 w 12192000"/>
              <a:gd name="connsiteY146" fmla="*/ 176781 h 4939827"/>
              <a:gd name="connsiteX147" fmla="*/ 5789867 w 12192000"/>
              <a:gd name="connsiteY147" fmla="*/ 150304 h 4939827"/>
              <a:gd name="connsiteX148" fmla="*/ 5825953 w 12192000"/>
              <a:gd name="connsiteY148" fmla="*/ 147907 h 4939827"/>
              <a:gd name="connsiteX149" fmla="*/ 5856168 w 12192000"/>
              <a:gd name="connsiteY149" fmla="*/ 158719 h 4939827"/>
              <a:gd name="connsiteX150" fmla="*/ 5862476 w 12192000"/>
              <a:gd name="connsiteY150" fmla="*/ 172447 h 4939827"/>
              <a:gd name="connsiteX151" fmla="*/ 5882195 w 12192000"/>
              <a:gd name="connsiteY151" fmla="*/ 173195 h 4939827"/>
              <a:gd name="connsiteX152" fmla="*/ 5887271 w 12192000"/>
              <a:gd name="connsiteY152" fmla="*/ 176084 h 4939827"/>
              <a:gd name="connsiteX153" fmla="*/ 5921577 w 12192000"/>
              <a:gd name="connsiteY153" fmla="*/ 169858 h 4939827"/>
              <a:gd name="connsiteX154" fmla="*/ 5983240 w 12192000"/>
              <a:gd name="connsiteY154" fmla="*/ 152755 h 4939827"/>
              <a:gd name="connsiteX155" fmla="*/ 6152287 w 12192000"/>
              <a:gd name="connsiteY155" fmla="*/ 116736 h 4939827"/>
              <a:gd name="connsiteX156" fmla="*/ 6415830 w 12192000"/>
              <a:gd name="connsiteY156" fmla="*/ 136006 h 4939827"/>
              <a:gd name="connsiteX157" fmla="*/ 6756965 w 12192000"/>
              <a:gd name="connsiteY157" fmla="*/ 57636 h 4939827"/>
              <a:gd name="connsiteX158" fmla="*/ 6819400 w 12192000"/>
              <a:gd name="connsiteY158" fmla="*/ 30742 h 4939827"/>
              <a:gd name="connsiteX159" fmla="*/ 6986370 w 12192000"/>
              <a:gd name="connsiteY159" fmla="*/ 12659 h 4939827"/>
              <a:gd name="connsiteX160" fmla="*/ 6989536 w 12192000"/>
              <a:gd name="connsiteY160" fmla="*/ 14528 h 4939827"/>
              <a:gd name="connsiteX161" fmla="*/ 7015933 w 12192000"/>
              <a:gd name="connsiteY161" fmla="*/ 9653 h 4939827"/>
              <a:gd name="connsiteX162" fmla="*/ 7020592 w 12192000"/>
              <a:gd name="connsiteY162" fmla="*/ 1651 h 4939827"/>
              <a:gd name="connsiteX163" fmla="*/ 7025905 w 12192000"/>
              <a:gd name="connsiteY16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152287 w 12192000"/>
              <a:gd name="connsiteY154" fmla="*/ 116736 h 4939827"/>
              <a:gd name="connsiteX155" fmla="*/ 6415830 w 12192000"/>
              <a:gd name="connsiteY155" fmla="*/ 136006 h 4939827"/>
              <a:gd name="connsiteX156" fmla="*/ 6756965 w 12192000"/>
              <a:gd name="connsiteY156" fmla="*/ 57636 h 4939827"/>
              <a:gd name="connsiteX157" fmla="*/ 6819400 w 12192000"/>
              <a:gd name="connsiteY157" fmla="*/ 30742 h 4939827"/>
              <a:gd name="connsiteX158" fmla="*/ 6986370 w 12192000"/>
              <a:gd name="connsiteY158" fmla="*/ 12659 h 4939827"/>
              <a:gd name="connsiteX159" fmla="*/ 6989536 w 12192000"/>
              <a:gd name="connsiteY159" fmla="*/ 14528 h 4939827"/>
              <a:gd name="connsiteX160" fmla="*/ 7015933 w 12192000"/>
              <a:gd name="connsiteY160" fmla="*/ 9653 h 4939827"/>
              <a:gd name="connsiteX161" fmla="*/ 7020592 w 12192000"/>
              <a:gd name="connsiteY161" fmla="*/ 1651 h 4939827"/>
              <a:gd name="connsiteX162" fmla="*/ 7025905 w 12192000"/>
              <a:gd name="connsiteY16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256213 w 12192000"/>
              <a:gd name="connsiteY51" fmla="*/ 281576 h 4939827"/>
              <a:gd name="connsiteX52" fmla="*/ 9371484 w 12192000"/>
              <a:gd name="connsiteY52" fmla="*/ 329634 h 4939827"/>
              <a:gd name="connsiteX53" fmla="*/ 9404829 w 12192000"/>
              <a:gd name="connsiteY53" fmla="*/ 339038 h 4939827"/>
              <a:gd name="connsiteX54" fmla="*/ 9427021 w 12192000"/>
              <a:gd name="connsiteY54" fmla="*/ 358784 h 4939827"/>
              <a:gd name="connsiteX55" fmla="*/ 9670844 w 12192000"/>
              <a:gd name="connsiteY55" fmla="*/ 405128 h 4939827"/>
              <a:gd name="connsiteX56" fmla="*/ 9816083 w 12192000"/>
              <a:gd name="connsiteY56" fmla="*/ 416573 h 4939827"/>
              <a:gd name="connsiteX57" fmla="*/ 9936741 w 12192000"/>
              <a:gd name="connsiteY57" fmla="*/ 437044 h 4939827"/>
              <a:gd name="connsiteX58" fmla="*/ 10050093 w 12192000"/>
              <a:gd name="connsiteY58" fmla="*/ 443783 h 4939827"/>
              <a:gd name="connsiteX59" fmla="*/ 10130090 w 12192000"/>
              <a:gd name="connsiteY59" fmla="*/ 459520 h 4939827"/>
              <a:gd name="connsiteX60" fmla="*/ 10173456 w 12192000"/>
              <a:gd name="connsiteY60" fmla="*/ 457749 h 4939827"/>
              <a:gd name="connsiteX61" fmla="*/ 10218232 w 12192000"/>
              <a:gd name="connsiteY61" fmla="*/ 459820 h 4939827"/>
              <a:gd name="connsiteX62" fmla="*/ 10354176 w 12192000"/>
              <a:gd name="connsiteY62" fmla="*/ 471377 h 4939827"/>
              <a:gd name="connsiteX63" fmla="*/ 10430681 w 12192000"/>
              <a:gd name="connsiteY63" fmla="*/ 481226 h 4939827"/>
              <a:gd name="connsiteX64" fmla="*/ 10478169 w 12192000"/>
              <a:gd name="connsiteY64" fmla="*/ 481774 h 4939827"/>
              <a:gd name="connsiteX65" fmla="*/ 10540907 w 12192000"/>
              <a:gd name="connsiteY65" fmla="*/ 485607 h 4939827"/>
              <a:gd name="connsiteX66" fmla="*/ 10614941 w 12192000"/>
              <a:gd name="connsiteY66" fmla="*/ 487592 h 4939827"/>
              <a:gd name="connsiteX67" fmla="*/ 10674098 w 12192000"/>
              <a:gd name="connsiteY67" fmla="*/ 521656 h 4939827"/>
              <a:gd name="connsiteX68" fmla="*/ 10874834 w 12192000"/>
              <a:gd name="connsiteY68" fmla="*/ 574867 h 4939827"/>
              <a:gd name="connsiteX69" fmla="*/ 10944981 w 12192000"/>
              <a:gd name="connsiteY69" fmla="*/ 615042 h 4939827"/>
              <a:gd name="connsiteX70" fmla="*/ 11006376 w 12192000"/>
              <a:gd name="connsiteY70" fmla="*/ 645957 h 4939827"/>
              <a:gd name="connsiteX71" fmla="*/ 11076308 w 12192000"/>
              <a:gd name="connsiteY71" fmla="*/ 675698 h 4939827"/>
              <a:gd name="connsiteX72" fmla="*/ 11148789 w 12192000"/>
              <a:gd name="connsiteY72" fmla="*/ 685041 h 4939827"/>
              <a:gd name="connsiteX73" fmla="*/ 11249129 w 12192000"/>
              <a:gd name="connsiteY73" fmla="*/ 684218 h 4939827"/>
              <a:gd name="connsiteX74" fmla="*/ 11299915 w 12192000"/>
              <a:gd name="connsiteY74" fmla="*/ 692177 h 4939827"/>
              <a:gd name="connsiteX75" fmla="*/ 11386973 w 12192000"/>
              <a:gd name="connsiteY75" fmla="*/ 708209 h 4939827"/>
              <a:gd name="connsiteX76" fmla="*/ 11500105 w 12192000"/>
              <a:gd name="connsiteY76" fmla="*/ 735014 h 4939827"/>
              <a:gd name="connsiteX77" fmla="*/ 11621735 w 12192000"/>
              <a:gd name="connsiteY77" fmla="*/ 789584 h 4939827"/>
              <a:gd name="connsiteX78" fmla="*/ 11691200 w 12192000"/>
              <a:gd name="connsiteY78" fmla="*/ 867902 h 4939827"/>
              <a:gd name="connsiteX79" fmla="*/ 11819427 w 12192000"/>
              <a:gd name="connsiteY79" fmla="*/ 911634 h 4939827"/>
              <a:gd name="connsiteX80" fmla="*/ 11969720 w 12192000"/>
              <a:gd name="connsiteY80" fmla="*/ 964737 h 4939827"/>
              <a:gd name="connsiteX81" fmla="*/ 12055766 w 12192000"/>
              <a:gd name="connsiteY81" fmla="*/ 991268 h 4939827"/>
              <a:gd name="connsiteX82" fmla="*/ 12171539 w 12192000"/>
              <a:gd name="connsiteY82" fmla="*/ 995427 h 4939827"/>
              <a:gd name="connsiteX83" fmla="*/ 12187831 w 12192000"/>
              <a:gd name="connsiteY83" fmla="*/ 996580 h 4939827"/>
              <a:gd name="connsiteX84" fmla="*/ 12192000 w 12192000"/>
              <a:gd name="connsiteY84" fmla="*/ 996726 h 4939827"/>
              <a:gd name="connsiteX85" fmla="*/ 12192000 w 12192000"/>
              <a:gd name="connsiteY85" fmla="*/ 4939827 h 4939827"/>
              <a:gd name="connsiteX86" fmla="*/ 0 w 12192000"/>
              <a:gd name="connsiteY86" fmla="*/ 4939827 h 4939827"/>
              <a:gd name="connsiteX87" fmla="*/ 0 w 12192000"/>
              <a:gd name="connsiteY87" fmla="*/ 512043 h 4939827"/>
              <a:gd name="connsiteX88" fmla="*/ 7381 w 12192000"/>
              <a:gd name="connsiteY88" fmla="*/ 512580 h 4939827"/>
              <a:gd name="connsiteX89" fmla="*/ 100029 w 12192000"/>
              <a:gd name="connsiteY89" fmla="*/ 504758 h 4939827"/>
              <a:gd name="connsiteX90" fmla="*/ 155244 w 12192000"/>
              <a:gd name="connsiteY90" fmla="*/ 525130 h 4939827"/>
              <a:gd name="connsiteX91" fmla="*/ 254366 w 12192000"/>
              <a:gd name="connsiteY91" fmla="*/ 534449 h 4939827"/>
              <a:gd name="connsiteX92" fmla="*/ 447292 w 12192000"/>
              <a:gd name="connsiteY92" fmla="*/ 542725 h 4939827"/>
              <a:gd name="connsiteX93" fmla="*/ 628105 w 12192000"/>
              <a:gd name="connsiteY93" fmla="*/ 547853 h 4939827"/>
              <a:gd name="connsiteX94" fmla="*/ 783146 w 12192000"/>
              <a:gd name="connsiteY94" fmla="*/ 591799 h 4939827"/>
              <a:gd name="connsiteX95" fmla="*/ 1043676 w 12192000"/>
              <a:gd name="connsiteY95" fmla="*/ 591887 h 4939827"/>
              <a:gd name="connsiteX96" fmla="*/ 1281816 w 12192000"/>
              <a:gd name="connsiteY96" fmla="*/ 520946 h 4939827"/>
              <a:gd name="connsiteX97" fmla="*/ 1486347 w 12192000"/>
              <a:gd name="connsiteY97" fmla="*/ 487310 h 4939827"/>
              <a:gd name="connsiteX98" fmla="*/ 1568079 w 12192000"/>
              <a:gd name="connsiteY98" fmla="*/ 462531 h 4939827"/>
              <a:gd name="connsiteX99" fmla="*/ 1622516 w 12192000"/>
              <a:gd name="connsiteY99" fmla="*/ 466058 h 4939827"/>
              <a:gd name="connsiteX100" fmla="*/ 1655457 w 12192000"/>
              <a:gd name="connsiteY100" fmla="*/ 465359 h 4939827"/>
              <a:gd name="connsiteX101" fmla="*/ 1717454 w 12192000"/>
              <a:gd name="connsiteY101" fmla="*/ 417203 h 4939827"/>
              <a:gd name="connsiteX102" fmla="*/ 1913794 w 12192000"/>
              <a:gd name="connsiteY102" fmla="*/ 365255 h 4939827"/>
              <a:gd name="connsiteX103" fmla="*/ 2129762 w 12192000"/>
              <a:gd name="connsiteY103" fmla="*/ 367832 h 4939827"/>
              <a:gd name="connsiteX104" fmla="*/ 2376970 w 12192000"/>
              <a:gd name="connsiteY104" fmla="*/ 350129 h 4939827"/>
              <a:gd name="connsiteX105" fmla="*/ 2480155 w 12192000"/>
              <a:gd name="connsiteY105" fmla="*/ 359227 h 4939827"/>
              <a:gd name="connsiteX106" fmla="*/ 2586782 w 12192000"/>
              <a:gd name="connsiteY106" fmla="*/ 339352 h 4939827"/>
              <a:gd name="connsiteX107" fmla="*/ 2679617 w 12192000"/>
              <a:gd name="connsiteY107" fmla="*/ 305383 h 4939827"/>
              <a:gd name="connsiteX108" fmla="*/ 2788947 w 12192000"/>
              <a:gd name="connsiteY108" fmla="*/ 250375 h 4939827"/>
              <a:gd name="connsiteX109" fmla="*/ 2965530 w 12192000"/>
              <a:gd name="connsiteY109" fmla="*/ 245958 h 4939827"/>
              <a:gd name="connsiteX110" fmla="*/ 3103677 w 12192000"/>
              <a:gd name="connsiteY110" fmla="*/ 209527 h 4939827"/>
              <a:gd name="connsiteX111" fmla="*/ 3126759 w 12192000"/>
              <a:gd name="connsiteY111" fmla="*/ 211226 h 4939827"/>
              <a:gd name="connsiteX112" fmla="*/ 3164020 w 12192000"/>
              <a:gd name="connsiteY112" fmla="*/ 212779 h 4939827"/>
              <a:gd name="connsiteX113" fmla="*/ 3285019 w 12192000"/>
              <a:gd name="connsiteY113" fmla="*/ 220535 h 4939827"/>
              <a:gd name="connsiteX114" fmla="*/ 3365154 w 12192000"/>
              <a:gd name="connsiteY114" fmla="*/ 226416 h 4939827"/>
              <a:gd name="connsiteX115" fmla="*/ 3367507 w 12192000"/>
              <a:gd name="connsiteY115" fmla="*/ 225416 h 4939827"/>
              <a:gd name="connsiteX116" fmla="*/ 3387567 w 12192000"/>
              <a:gd name="connsiteY116" fmla="*/ 227103 h 4939827"/>
              <a:gd name="connsiteX117" fmla="*/ 3498001 w 12192000"/>
              <a:gd name="connsiteY117" fmla="*/ 231941 h 4939827"/>
              <a:gd name="connsiteX118" fmla="*/ 3561557 w 12192000"/>
              <a:gd name="connsiteY118" fmla="*/ 228095 h 4939827"/>
              <a:gd name="connsiteX119" fmla="*/ 3611920 w 12192000"/>
              <a:gd name="connsiteY119" fmla="*/ 218094 h 4939827"/>
              <a:gd name="connsiteX120" fmla="*/ 3620528 w 12192000"/>
              <a:gd name="connsiteY120" fmla="*/ 218788 h 4939827"/>
              <a:gd name="connsiteX121" fmla="*/ 3620766 w 12192000"/>
              <a:gd name="connsiteY121" fmla="*/ 218511 h 4939827"/>
              <a:gd name="connsiteX122" fmla="*/ 3629977 w 12192000"/>
              <a:gd name="connsiteY122" fmla="*/ 218664 h 4939827"/>
              <a:gd name="connsiteX123" fmla="*/ 3636217 w 12192000"/>
              <a:gd name="connsiteY123" fmla="*/ 220048 h 4939827"/>
              <a:gd name="connsiteX124" fmla="*/ 3709484 w 12192000"/>
              <a:gd name="connsiteY124" fmla="*/ 186927 h 4939827"/>
              <a:gd name="connsiteX125" fmla="*/ 3761342 w 12192000"/>
              <a:gd name="connsiteY125" fmla="*/ 177474 h 4939827"/>
              <a:gd name="connsiteX126" fmla="*/ 3799748 w 12192000"/>
              <a:gd name="connsiteY126" fmla="*/ 167154 h 4939827"/>
              <a:gd name="connsiteX127" fmla="*/ 3922756 w 12192000"/>
              <a:gd name="connsiteY127" fmla="*/ 194044 h 4939827"/>
              <a:gd name="connsiteX128" fmla="*/ 4028476 w 12192000"/>
              <a:gd name="connsiteY128" fmla="*/ 223679 h 4939827"/>
              <a:gd name="connsiteX129" fmla="*/ 4191582 w 12192000"/>
              <a:gd name="connsiteY129" fmla="*/ 238952 h 4939827"/>
              <a:gd name="connsiteX130" fmla="*/ 4251024 w 12192000"/>
              <a:gd name="connsiteY130" fmla="*/ 240874 h 4939827"/>
              <a:gd name="connsiteX131" fmla="*/ 4355275 w 12192000"/>
              <a:gd name="connsiteY131" fmla="*/ 260205 h 4939827"/>
              <a:gd name="connsiteX132" fmla="*/ 4423807 w 12192000"/>
              <a:gd name="connsiteY132" fmla="*/ 270366 h 4939827"/>
              <a:gd name="connsiteX133" fmla="*/ 4558432 w 12192000"/>
              <a:gd name="connsiteY133" fmla="*/ 269194 h 4939827"/>
              <a:gd name="connsiteX134" fmla="*/ 4635061 w 12192000"/>
              <a:gd name="connsiteY134" fmla="*/ 280682 h 4939827"/>
              <a:gd name="connsiteX135" fmla="*/ 4807427 w 12192000"/>
              <a:gd name="connsiteY135" fmla="*/ 276835 h 4939827"/>
              <a:gd name="connsiteX136" fmla="*/ 5028933 w 12192000"/>
              <a:gd name="connsiteY136" fmla="*/ 183887 h 4939827"/>
              <a:gd name="connsiteX137" fmla="*/ 5093642 w 12192000"/>
              <a:gd name="connsiteY137" fmla="*/ 177214 h 4939827"/>
              <a:gd name="connsiteX138" fmla="*/ 5102642 w 12192000"/>
              <a:gd name="connsiteY138" fmla="*/ 186816 h 4939827"/>
              <a:gd name="connsiteX139" fmla="*/ 5193590 w 12192000"/>
              <a:gd name="connsiteY139" fmla="*/ 156458 h 4939827"/>
              <a:gd name="connsiteX140" fmla="*/ 5323922 w 12192000"/>
              <a:gd name="connsiteY140" fmla="*/ 146332 h 4939827"/>
              <a:gd name="connsiteX141" fmla="*/ 5421860 w 12192000"/>
              <a:gd name="connsiteY141" fmla="*/ 167298 h 4939827"/>
              <a:gd name="connsiteX142" fmla="*/ 5476948 w 12192000"/>
              <a:gd name="connsiteY142" fmla="*/ 173249 h 4939827"/>
              <a:gd name="connsiteX143" fmla="*/ 5516842 w 12192000"/>
              <a:gd name="connsiteY143" fmla="*/ 184018 h 4939827"/>
              <a:gd name="connsiteX144" fmla="*/ 5619415 w 12192000"/>
              <a:gd name="connsiteY144" fmla="*/ 176781 h 4939827"/>
              <a:gd name="connsiteX145" fmla="*/ 5789867 w 12192000"/>
              <a:gd name="connsiteY145" fmla="*/ 150304 h 4939827"/>
              <a:gd name="connsiteX146" fmla="*/ 5825953 w 12192000"/>
              <a:gd name="connsiteY146" fmla="*/ 147907 h 4939827"/>
              <a:gd name="connsiteX147" fmla="*/ 5856168 w 12192000"/>
              <a:gd name="connsiteY147" fmla="*/ 158719 h 4939827"/>
              <a:gd name="connsiteX148" fmla="*/ 5862476 w 12192000"/>
              <a:gd name="connsiteY148" fmla="*/ 172447 h 4939827"/>
              <a:gd name="connsiteX149" fmla="*/ 5882195 w 12192000"/>
              <a:gd name="connsiteY149" fmla="*/ 173195 h 4939827"/>
              <a:gd name="connsiteX150" fmla="*/ 5952585 w 12192000"/>
              <a:gd name="connsiteY150" fmla="*/ 161012 h 4939827"/>
              <a:gd name="connsiteX151" fmla="*/ 6001964 w 12192000"/>
              <a:gd name="connsiteY151" fmla="*/ 154786 h 4939827"/>
              <a:gd name="connsiteX152" fmla="*/ 6184207 w 12192000"/>
              <a:gd name="connsiteY152" fmla="*/ 132658 h 4939827"/>
              <a:gd name="connsiteX153" fmla="*/ 6415830 w 12192000"/>
              <a:gd name="connsiteY153" fmla="*/ 136006 h 4939827"/>
              <a:gd name="connsiteX154" fmla="*/ 6756965 w 12192000"/>
              <a:gd name="connsiteY154" fmla="*/ 57636 h 4939827"/>
              <a:gd name="connsiteX155" fmla="*/ 6819400 w 12192000"/>
              <a:gd name="connsiteY155" fmla="*/ 30742 h 4939827"/>
              <a:gd name="connsiteX156" fmla="*/ 6986370 w 12192000"/>
              <a:gd name="connsiteY156" fmla="*/ 12659 h 4939827"/>
              <a:gd name="connsiteX157" fmla="*/ 6989536 w 12192000"/>
              <a:gd name="connsiteY157" fmla="*/ 14528 h 4939827"/>
              <a:gd name="connsiteX158" fmla="*/ 7015933 w 12192000"/>
              <a:gd name="connsiteY158" fmla="*/ 9653 h 4939827"/>
              <a:gd name="connsiteX159" fmla="*/ 7020592 w 12192000"/>
              <a:gd name="connsiteY159" fmla="*/ 1651 h 4939827"/>
              <a:gd name="connsiteX160" fmla="*/ 7025905 w 12192000"/>
              <a:gd name="connsiteY16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83638 w 12192000"/>
              <a:gd name="connsiteY50" fmla="*/ 299924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622021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281371 w 12192000"/>
              <a:gd name="connsiteY19" fmla="*/ 256875 h 4939827"/>
              <a:gd name="connsiteX20" fmla="*/ 8381609 w 12192000"/>
              <a:gd name="connsiteY20" fmla="*/ 240618 h 4939827"/>
              <a:gd name="connsiteX21" fmla="*/ 8406759 w 12192000"/>
              <a:gd name="connsiteY21" fmla="*/ 232517 h 4939827"/>
              <a:gd name="connsiteX22" fmla="*/ 8426506 w 12192000"/>
              <a:gd name="connsiteY22" fmla="*/ 241842 h 4939827"/>
              <a:gd name="connsiteX23" fmla="*/ 8427949 w 12192000"/>
              <a:gd name="connsiteY23" fmla="*/ 240981 h 4939827"/>
              <a:gd name="connsiteX24" fmla="*/ 8441468 w 12192000"/>
              <a:gd name="connsiteY24" fmla="*/ 241157 h 4939827"/>
              <a:gd name="connsiteX25" fmla="*/ 8565757 w 12192000"/>
              <a:gd name="connsiteY25" fmla="*/ 255317 h 4939827"/>
              <a:gd name="connsiteX26" fmla="*/ 8573171 w 12192000"/>
              <a:gd name="connsiteY26" fmla="*/ 258426 h 4939827"/>
              <a:gd name="connsiteX27" fmla="*/ 8573548 w 12192000"/>
              <a:gd name="connsiteY27" fmla="*/ 258241 h 4939827"/>
              <a:gd name="connsiteX28" fmla="*/ 8622021 w 12192000"/>
              <a:gd name="connsiteY28" fmla="*/ 261028 h 4939827"/>
              <a:gd name="connsiteX29" fmla="*/ 8672650 w 12192000"/>
              <a:gd name="connsiteY29" fmla="*/ 254821 h 4939827"/>
              <a:gd name="connsiteX30" fmla="*/ 8785543 w 12192000"/>
              <a:gd name="connsiteY30" fmla="*/ 263406 h 4939827"/>
              <a:gd name="connsiteX31" fmla="*/ 8830588 w 12192000"/>
              <a:gd name="connsiteY31" fmla="*/ 265483 h 4939827"/>
              <a:gd name="connsiteX32" fmla="*/ 8905142 w 12192000"/>
              <a:gd name="connsiteY32" fmla="*/ 264958 h 4939827"/>
              <a:gd name="connsiteX33" fmla="*/ 8968582 w 12192000"/>
              <a:gd name="connsiteY33" fmla="*/ 262728 h 4939827"/>
              <a:gd name="connsiteX34" fmla="*/ 8972994 w 12192000"/>
              <a:gd name="connsiteY34" fmla="*/ 263284 h 4939827"/>
              <a:gd name="connsiteX35" fmla="*/ 9004605 w 12192000"/>
              <a:gd name="connsiteY35" fmla="*/ 258041 h 4939827"/>
              <a:gd name="connsiteX36" fmla="*/ 9016165 w 12192000"/>
              <a:gd name="connsiteY36" fmla="*/ 261258 h 4939827"/>
              <a:gd name="connsiteX37" fmla="*/ 9043297 w 12192000"/>
              <a:gd name="connsiteY37" fmla="*/ 281547 h 4939827"/>
              <a:gd name="connsiteX38" fmla="*/ 9048315 w 12192000"/>
              <a:gd name="connsiteY38" fmla="*/ 279264 h 4939827"/>
              <a:gd name="connsiteX39" fmla="*/ 9054706 w 12192000"/>
              <a:gd name="connsiteY39" fmla="*/ 278538 h 4939827"/>
              <a:gd name="connsiteX40" fmla="*/ 9070919 w 12192000"/>
              <a:gd name="connsiteY40" fmla="*/ 281810 h 4939827"/>
              <a:gd name="connsiteX41" fmla="*/ 9076813 w 12192000"/>
              <a:gd name="connsiteY41" fmla="*/ 283909 h 4939827"/>
              <a:gd name="connsiteX42" fmla="*/ 9085871 w 12192000"/>
              <a:gd name="connsiteY42" fmla="*/ 285133 h 4939827"/>
              <a:gd name="connsiteX43" fmla="*/ 9086159 w 12192000"/>
              <a:gd name="connsiteY43" fmla="*/ 284887 h 4939827"/>
              <a:gd name="connsiteX44" fmla="*/ 9134606 w 12192000"/>
              <a:gd name="connsiteY44" fmla="*/ 288168 h 4939827"/>
              <a:gd name="connsiteX45" fmla="*/ 9195590 w 12192000"/>
              <a:gd name="connsiteY45" fmla="*/ 279568 h 4939827"/>
              <a:gd name="connsiteX46" fmla="*/ 9219336 w 12192000"/>
              <a:gd name="connsiteY46" fmla="*/ 278133 h 4939827"/>
              <a:gd name="connsiteX47" fmla="*/ 9232362 w 12192000"/>
              <a:gd name="connsiteY47" fmla="*/ 275894 h 4939827"/>
              <a:gd name="connsiteX48" fmla="*/ 9283638 w 12192000"/>
              <a:gd name="connsiteY48" fmla="*/ 299924 h 4939827"/>
              <a:gd name="connsiteX49" fmla="*/ 9371484 w 12192000"/>
              <a:gd name="connsiteY49" fmla="*/ 329634 h 4939827"/>
              <a:gd name="connsiteX50" fmla="*/ 9404829 w 12192000"/>
              <a:gd name="connsiteY50" fmla="*/ 339038 h 4939827"/>
              <a:gd name="connsiteX51" fmla="*/ 9427021 w 12192000"/>
              <a:gd name="connsiteY51" fmla="*/ 358784 h 4939827"/>
              <a:gd name="connsiteX52" fmla="*/ 9670844 w 12192000"/>
              <a:gd name="connsiteY52" fmla="*/ 405128 h 4939827"/>
              <a:gd name="connsiteX53" fmla="*/ 9816083 w 12192000"/>
              <a:gd name="connsiteY53" fmla="*/ 416573 h 4939827"/>
              <a:gd name="connsiteX54" fmla="*/ 9936741 w 12192000"/>
              <a:gd name="connsiteY54" fmla="*/ 437044 h 4939827"/>
              <a:gd name="connsiteX55" fmla="*/ 10050093 w 12192000"/>
              <a:gd name="connsiteY55" fmla="*/ 443783 h 4939827"/>
              <a:gd name="connsiteX56" fmla="*/ 10130090 w 12192000"/>
              <a:gd name="connsiteY56" fmla="*/ 459520 h 4939827"/>
              <a:gd name="connsiteX57" fmla="*/ 10173456 w 12192000"/>
              <a:gd name="connsiteY57" fmla="*/ 457749 h 4939827"/>
              <a:gd name="connsiteX58" fmla="*/ 10218232 w 12192000"/>
              <a:gd name="connsiteY58" fmla="*/ 459820 h 4939827"/>
              <a:gd name="connsiteX59" fmla="*/ 10354176 w 12192000"/>
              <a:gd name="connsiteY59" fmla="*/ 471377 h 4939827"/>
              <a:gd name="connsiteX60" fmla="*/ 10430681 w 12192000"/>
              <a:gd name="connsiteY60" fmla="*/ 481226 h 4939827"/>
              <a:gd name="connsiteX61" fmla="*/ 10478169 w 12192000"/>
              <a:gd name="connsiteY61" fmla="*/ 481774 h 4939827"/>
              <a:gd name="connsiteX62" fmla="*/ 10540907 w 12192000"/>
              <a:gd name="connsiteY62" fmla="*/ 485607 h 4939827"/>
              <a:gd name="connsiteX63" fmla="*/ 10614941 w 12192000"/>
              <a:gd name="connsiteY63" fmla="*/ 487592 h 4939827"/>
              <a:gd name="connsiteX64" fmla="*/ 10674098 w 12192000"/>
              <a:gd name="connsiteY64" fmla="*/ 521656 h 4939827"/>
              <a:gd name="connsiteX65" fmla="*/ 10874834 w 12192000"/>
              <a:gd name="connsiteY65" fmla="*/ 574867 h 4939827"/>
              <a:gd name="connsiteX66" fmla="*/ 10944981 w 12192000"/>
              <a:gd name="connsiteY66" fmla="*/ 615042 h 4939827"/>
              <a:gd name="connsiteX67" fmla="*/ 11006376 w 12192000"/>
              <a:gd name="connsiteY67" fmla="*/ 645957 h 4939827"/>
              <a:gd name="connsiteX68" fmla="*/ 11076308 w 12192000"/>
              <a:gd name="connsiteY68" fmla="*/ 675698 h 4939827"/>
              <a:gd name="connsiteX69" fmla="*/ 11148789 w 12192000"/>
              <a:gd name="connsiteY69" fmla="*/ 685041 h 4939827"/>
              <a:gd name="connsiteX70" fmla="*/ 11249129 w 12192000"/>
              <a:gd name="connsiteY70" fmla="*/ 684218 h 4939827"/>
              <a:gd name="connsiteX71" fmla="*/ 11299915 w 12192000"/>
              <a:gd name="connsiteY71" fmla="*/ 692177 h 4939827"/>
              <a:gd name="connsiteX72" fmla="*/ 11386973 w 12192000"/>
              <a:gd name="connsiteY72" fmla="*/ 708209 h 4939827"/>
              <a:gd name="connsiteX73" fmla="*/ 11500105 w 12192000"/>
              <a:gd name="connsiteY73" fmla="*/ 735014 h 4939827"/>
              <a:gd name="connsiteX74" fmla="*/ 11621735 w 12192000"/>
              <a:gd name="connsiteY74" fmla="*/ 789584 h 4939827"/>
              <a:gd name="connsiteX75" fmla="*/ 11691200 w 12192000"/>
              <a:gd name="connsiteY75" fmla="*/ 867902 h 4939827"/>
              <a:gd name="connsiteX76" fmla="*/ 11819427 w 12192000"/>
              <a:gd name="connsiteY76" fmla="*/ 911634 h 4939827"/>
              <a:gd name="connsiteX77" fmla="*/ 11969720 w 12192000"/>
              <a:gd name="connsiteY77" fmla="*/ 964737 h 4939827"/>
              <a:gd name="connsiteX78" fmla="*/ 12055766 w 12192000"/>
              <a:gd name="connsiteY78" fmla="*/ 991268 h 4939827"/>
              <a:gd name="connsiteX79" fmla="*/ 12171539 w 12192000"/>
              <a:gd name="connsiteY79" fmla="*/ 995427 h 4939827"/>
              <a:gd name="connsiteX80" fmla="*/ 12187831 w 12192000"/>
              <a:gd name="connsiteY80" fmla="*/ 996580 h 4939827"/>
              <a:gd name="connsiteX81" fmla="*/ 12192000 w 12192000"/>
              <a:gd name="connsiteY81" fmla="*/ 996726 h 4939827"/>
              <a:gd name="connsiteX82" fmla="*/ 12192000 w 12192000"/>
              <a:gd name="connsiteY82" fmla="*/ 4939827 h 4939827"/>
              <a:gd name="connsiteX83" fmla="*/ 0 w 12192000"/>
              <a:gd name="connsiteY83" fmla="*/ 4939827 h 4939827"/>
              <a:gd name="connsiteX84" fmla="*/ 0 w 12192000"/>
              <a:gd name="connsiteY84" fmla="*/ 512043 h 4939827"/>
              <a:gd name="connsiteX85" fmla="*/ 7381 w 12192000"/>
              <a:gd name="connsiteY85" fmla="*/ 512580 h 4939827"/>
              <a:gd name="connsiteX86" fmla="*/ 100029 w 12192000"/>
              <a:gd name="connsiteY86" fmla="*/ 504758 h 4939827"/>
              <a:gd name="connsiteX87" fmla="*/ 155244 w 12192000"/>
              <a:gd name="connsiteY87" fmla="*/ 525130 h 4939827"/>
              <a:gd name="connsiteX88" fmla="*/ 254366 w 12192000"/>
              <a:gd name="connsiteY88" fmla="*/ 534449 h 4939827"/>
              <a:gd name="connsiteX89" fmla="*/ 447292 w 12192000"/>
              <a:gd name="connsiteY89" fmla="*/ 542725 h 4939827"/>
              <a:gd name="connsiteX90" fmla="*/ 628105 w 12192000"/>
              <a:gd name="connsiteY90" fmla="*/ 547853 h 4939827"/>
              <a:gd name="connsiteX91" fmla="*/ 783146 w 12192000"/>
              <a:gd name="connsiteY91" fmla="*/ 591799 h 4939827"/>
              <a:gd name="connsiteX92" fmla="*/ 1043676 w 12192000"/>
              <a:gd name="connsiteY92" fmla="*/ 591887 h 4939827"/>
              <a:gd name="connsiteX93" fmla="*/ 1281816 w 12192000"/>
              <a:gd name="connsiteY93" fmla="*/ 520946 h 4939827"/>
              <a:gd name="connsiteX94" fmla="*/ 1486347 w 12192000"/>
              <a:gd name="connsiteY94" fmla="*/ 487310 h 4939827"/>
              <a:gd name="connsiteX95" fmla="*/ 1568079 w 12192000"/>
              <a:gd name="connsiteY95" fmla="*/ 462531 h 4939827"/>
              <a:gd name="connsiteX96" fmla="*/ 1622516 w 12192000"/>
              <a:gd name="connsiteY96" fmla="*/ 466058 h 4939827"/>
              <a:gd name="connsiteX97" fmla="*/ 1655457 w 12192000"/>
              <a:gd name="connsiteY97" fmla="*/ 465359 h 4939827"/>
              <a:gd name="connsiteX98" fmla="*/ 1717454 w 12192000"/>
              <a:gd name="connsiteY98" fmla="*/ 417203 h 4939827"/>
              <a:gd name="connsiteX99" fmla="*/ 1913794 w 12192000"/>
              <a:gd name="connsiteY99" fmla="*/ 365255 h 4939827"/>
              <a:gd name="connsiteX100" fmla="*/ 2129762 w 12192000"/>
              <a:gd name="connsiteY100" fmla="*/ 367832 h 4939827"/>
              <a:gd name="connsiteX101" fmla="*/ 2376970 w 12192000"/>
              <a:gd name="connsiteY101" fmla="*/ 350129 h 4939827"/>
              <a:gd name="connsiteX102" fmla="*/ 2480155 w 12192000"/>
              <a:gd name="connsiteY102" fmla="*/ 359227 h 4939827"/>
              <a:gd name="connsiteX103" fmla="*/ 2586782 w 12192000"/>
              <a:gd name="connsiteY103" fmla="*/ 339352 h 4939827"/>
              <a:gd name="connsiteX104" fmla="*/ 2679617 w 12192000"/>
              <a:gd name="connsiteY104" fmla="*/ 305383 h 4939827"/>
              <a:gd name="connsiteX105" fmla="*/ 2788947 w 12192000"/>
              <a:gd name="connsiteY105" fmla="*/ 250375 h 4939827"/>
              <a:gd name="connsiteX106" fmla="*/ 2965530 w 12192000"/>
              <a:gd name="connsiteY106" fmla="*/ 245958 h 4939827"/>
              <a:gd name="connsiteX107" fmla="*/ 3103677 w 12192000"/>
              <a:gd name="connsiteY107" fmla="*/ 209527 h 4939827"/>
              <a:gd name="connsiteX108" fmla="*/ 3126759 w 12192000"/>
              <a:gd name="connsiteY108" fmla="*/ 211226 h 4939827"/>
              <a:gd name="connsiteX109" fmla="*/ 3164020 w 12192000"/>
              <a:gd name="connsiteY109" fmla="*/ 212779 h 4939827"/>
              <a:gd name="connsiteX110" fmla="*/ 3285019 w 12192000"/>
              <a:gd name="connsiteY110" fmla="*/ 220535 h 4939827"/>
              <a:gd name="connsiteX111" fmla="*/ 3365154 w 12192000"/>
              <a:gd name="connsiteY111" fmla="*/ 226416 h 4939827"/>
              <a:gd name="connsiteX112" fmla="*/ 3367507 w 12192000"/>
              <a:gd name="connsiteY112" fmla="*/ 225416 h 4939827"/>
              <a:gd name="connsiteX113" fmla="*/ 3387567 w 12192000"/>
              <a:gd name="connsiteY113" fmla="*/ 227103 h 4939827"/>
              <a:gd name="connsiteX114" fmla="*/ 3498001 w 12192000"/>
              <a:gd name="connsiteY114" fmla="*/ 231941 h 4939827"/>
              <a:gd name="connsiteX115" fmla="*/ 3561557 w 12192000"/>
              <a:gd name="connsiteY115" fmla="*/ 228095 h 4939827"/>
              <a:gd name="connsiteX116" fmla="*/ 3611920 w 12192000"/>
              <a:gd name="connsiteY116" fmla="*/ 218094 h 4939827"/>
              <a:gd name="connsiteX117" fmla="*/ 3620528 w 12192000"/>
              <a:gd name="connsiteY117" fmla="*/ 218788 h 4939827"/>
              <a:gd name="connsiteX118" fmla="*/ 3620766 w 12192000"/>
              <a:gd name="connsiteY118" fmla="*/ 218511 h 4939827"/>
              <a:gd name="connsiteX119" fmla="*/ 3629977 w 12192000"/>
              <a:gd name="connsiteY119" fmla="*/ 218664 h 4939827"/>
              <a:gd name="connsiteX120" fmla="*/ 3636217 w 12192000"/>
              <a:gd name="connsiteY120" fmla="*/ 220048 h 4939827"/>
              <a:gd name="connsiteX121" fmla="*/ 3709484 w 12192000"/>
              <a:gd name="connsiteY121" fmla="*/ 186927 h 4939827"/>
              <a:gd name="connsiteX122" fmla="*/ 3761342 w 12192000"/>
              <a:gd name="connsiteY122" fmla="*/ 177474 h 4939827"/>
              <a:gd name="connsiteX123" fmla="*/ 3799748 w 12192000"/>
              <a:gd name="connsiteY123" fmla="*/ 167154 h 4939827"/>
              <a:gd name="connsiteX124" fmla="*/ 3922756 w 12192000"/>
              <a:gd name="connsiteY124" fmla="*/ 194044 h 4939827"/>
              <a:gd name="connsiteX125" fmla="*/ 4028476 w 12192000"/>
              <a:gd name="connsiteY125" fmla="*/ 223679 h 4939827"/>
              <a:gd name="connsiteX126" fmla="*/ 4191582 w 12192000"/>
              <a:gd name="connsiteY126" fmla="*/ 238952 h 4939827"/>
              <a:gd name="connsiteX127" fmla="*/ 4251024 w 12192000"/>
              <a:gd name="connsiteY127" fmla="*/ 240874 h 4939827"/>
              <a:gd name="connsiteX128" fmla="*/ 4355275 w 12192000"/>
              <a:gd name="connsiteY128" fmla="*/ 260205 h 4939827"/>
              <a:gd name="connsiteX129" fmla="*/ 4423807 w 12192000"/>
              <a:gd name="connsiteY129" fmla="*/ 270366 h 4939827"/>
              <a:gd name="connsiteX130" fmla="*/ 4558432 w 12192000"/>
              <a:gd name="connsiteY130" fmla="*/ 269194 h 4939827"/>
              <a:gd name="connsiteX131" fmla="*/ 4635061 w 12192000"/>
              <a:gd name="connsiteY131" fmla="*/ 280682 h 4939827"/>
              <a:gd name="connsiteX132" fmla="*/ 4807427 w 12192000"/>
              <a:gd name="connsiteY132" fmla="*/ 276835 h 4939827"/>
              <a:gd name="connsiteX133" fmla="*/ 5028933 w 12192000"/>
              <a:gd name="connsiteY133" fmla="*/ 183887 h 4939827"/>
              <a:gd name="connsiteX134" fmla="*/ 5093642 w 12192000"/>
              <a:gd name="connsiteY134" fmla="*/ 177214 h 4939827"/>
              <a:gd name="connsiteX135" fmla="*/ 5102642 w 12192000"/>
              <a:gd name="connsiteY135" fmla="*/ 186816 h 4939827"/>
              <a:gd name="connsiteX136" fmla="*/ 5193590 w 12192000"/>
              <a:gd name="connsiteY136" fmla="*/ 156458 h 4939827"/>
              <a:gd name="connsiteX137" fmla="*/ 5323922 w 12192000"/>
              <a:gd name="connsiteY137" fmla="*/ 146332 h 4939827"/>
              <a:gd name="connsiteX138" fmla="*/ 5421860 w 12192000"/>
              <a:gd name="connsiteY138" fmla="*/ 167298 h 4939827"/>
              <a:gd name="connsiteX139" fmla="*/ 5476948 w 12192000"/>
              <a:gd name="connsiteY139" fmla="*/ 173249 h 4939827"/>
              <a:gd name="connsiteX140" fmla="*/ 5516842 w 12192000"/>
              <a:gd name="connsiteY140" fmla="*/ 184018 h 4939827"/>
              <a:gd name="connsiteX141" fmla="*/ 5619415 w 12192000"/>
              <a:gd name="connsiteY141" fmla="*/ 176781 h 4939827"/>
              <a:gd name="connsiteX142" fmla="*/ 5789867 w 12192000"/>
              <a:gd name="connsiteY142" fmla="*/ 150304 h 4939827"/>
              <a:gd name="connsiteX143" fmla="*/ 5825953 w 12192000"/>
              <a:gd name="connsiteY143" fmla="*/ 147907 h 4939827"/>
              <a:gd name="connsiteX144" fmla="*/ 5856168 w 12192000"/>
              <a:gd name="connsiteY144" fmla="*/ 158719 h 4939827"/>
              <a:gd name="connsiteX145" fmla="*/ 5862476 w 12192000"/>
              <a:gd name="connsiteY145" fmla="*/ 172447 h 4939827"/>
              <a:gd name="connsiteX146" fmla="*/ 5882195 w 12192000"/>
              <a:gd name="connsiteY146" fmla="*/ 173195 h 4939827"/>
              <a:gd name="connsiteX147" fmla="*/ 5952585 w 12192000"/>
              <a:gd name="connsiteY147" fmla="*/ 161012 h 4939827"/>
              <a:gd name="connsiteX148" fmla="*/ 6001964 w 12192000"/>
              <a:gd name="connsiteY148" fmla="*/ 154786 h 4939827"/>
              <a:gd name="connsiteX149" fmla="*/ 6184207 w 12192000"/>
              <a:gd name="connsiteY149" fmla="*/ 132658 h 4939827"/>
              <a:gd name="connsiteX150" fmla="*/ 6415830 w 12192000"/>
              <a:gd name="connsiteY150" fmla="*/ 136006 h 4939827"/>
              <a:gd name="connsiteX151" fmla="*/ 6756965 w 12192000"/>
              <a:gd name="connsiteY151" fmla="*/ 57636 h 4939827"/>
              <a:gd name="connsiteX152" fmla="*/ 6819400 w 12192000"/>
              <a:gd name="connsiteY152" fmla="*/ 30742 h 4939827"/>
              <a:gd name="connsiteX153" fmla="*/ 6986370 w 12192000"/>
              <a:gd name="connsiteY153" fmla="*/ 12659 h 4939827"/>
              <a:gd name="connsiteX154" fmla="*/ 6989536 w 12192000"/>
              <a:gd name="connsiteY154" fmla="*/ 14528 h 4939827"/>
              <a:gd name="connsiteX155" fmla="*/ 7015933 w 12192000"/>
              <a:gd name="connsiteY155" fmla="*/ 9653 h 4939827"/>
              <a:gd name="connsiteX156" fmla="*/ 7020592 w 12192000"/>
              <a:gd name="connsiteY156" fmla="*/ 1651 h 4939827"/>
              <a:gd name="connsiteX157" fmla="*/ 7025905 w 12192000"/>
              <a:gd name="connsiteY15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58681 w 12192000"/>
              <a:gd name="connsiteY16" fmla="*/ 219431 h 4939827"/>
              <a:gd name="connsiteX17" fmla="*/ 8126175 w 12192000"/>
              <a:gd name="connsiteY17" fmla="*/ 240005 h 4939827"/>
              <a:gd name="connsiteX18" fmla="*/ 8281371 w 12192000"/>
              <a:gd name="connsiteY18" fmla="*/ 256875 h 4939827"/>
              <a:gd name="connsiteX19" fmla="*/ 8381609 w 12192000"/>
              <a:gd name="connsiteY19" fmla="*/ 240618 h 4939827"/>
              <a:gd name="connsiteX20" fmla="*/ 8406759 w 12192000"/>
              <a:gd name="connsiteY20" fmla="*/ 232517 h 4939827"/>
              <a:gd name="connsiteX21" fmla="*/ 8426506 w 12192000"/>
              <a:gd name="connsiteY21" fmla="*/ 241842 h 4939827"/>
              <a:gd name="connsiteX22" fmla="*/ 8427949 w 12192000"/>
              <a:gd name="connsiteY22" fmla="*/ 240981 h 4939827"/>
              <a:gd name="connsiteX23" fmla="*/ 8441468 w 12192000"/>
              <a:gd name="connsiteY23" fmla="*/ 241157 h 4939827"/>
              <a:gd name="connsiteX24" fmla="*/ 8565757 w 12192000"/>
              <a:gd name="connsiteY24" fmla="*/ 255317 h 4939827"/>
              <a:gd name="connsiteX25" fmla="*/ 8573171 w 12192000"/>
              <a:gd name="connsiteY25" fmla="*/ 258426 h 4939827"/>
              <a:gd name="connsiteX26" fmla="*/ 8573548 w 12192000"/>
              <a:gd name="connsiteY26" fmla="*/ 258241 h 4939827"/>
              <a:gd name="connsiteX27" fmla="*/ 8622021 w 12192000"/>
              <a:gd name="connsiteY27" fmla="*/ 261028 h 4939827"/>
              <a:gd name="connsiteX28" fmla="*/ 8672650 w 12192000"/>
              <a:gd name="connsiteY28" fmla="*/ 254821 h 4939827"/>
              <a:gd name="connsiteX29" fmla="*/ 8785543 w 12192000"/>
              <a:gd name="connsiteY29" fmla="*/ 263406 h 4939827"/>
              <a:gd name="connsiteX30" fmla="*/ 8830588 w 12192000"/>
              <a:gd name="connsiteY30" fmla="*/ 265483 h 4939827"/>
              <a:gd name="connsiteX31" fmla="*/ 8905142 w 12192000"/>
              <a:gd name="connsiteY31" fmla="*/ 264958 h 4939827"/>
              <a:gd name="connsiteX32" fmla="*/ 8968582 w 12192000"/>
              <a:gd name="connsiteY32" fmla="*/ 262728 h 4939827"/>
              <a:gd name="connsiteX33" fmla="*/ 8972994 w 12192000"/>
              <a:gd name="connsiteY33" fmla="*/ 263284 h 4939827"/>
              <a:gd name="connsiteX34" fmla="*/ 9004605 w 12192000"/>
              <a:gd name="connsiteY34" fmla="*/ 258041 h 4939827"/>
              <a:gd name="connsiteX35" fmla="*/ 9016165 w 12192000"/>
              <a:gd name="connsiteY35" fmla="*/ 261258 h 4939827"/>
              <a:gd name="connsiteX36" fmla="*/ 9043297 w 12192000"/>
              <a:gd name="connsiteY36" fmla="*/ 281547 h 4939827"/>
              <a:gd name="connsiteX37" fmla="*/ 9048315 w 12192000"/>
              <a:gd name="connsiteY37" fmla="*/ 279264 h 4939827"/>
              <a:gd name="connsiteX38" fmla="*/ 9054706 w 12192000"/>
              <a:gd name="connsiteY38" fmla="*/ 278538 h 4939827"/>
              <a:gd name="connsiteX39" fmla="*/ 9070919 w 12192000"/>
              <a:gd name="connsiteY39" fmla="*/ 281810 h 4939827"/>
              <a:gd name="connsiteX40" fmla="*/ 9076813 w 12192000"/>
              <a:gd name="connsiteY40" fmla="*/ 283909 h 4939827"/>
              <a:gd name="connsiteX41" fmla="*/ 9085871 w 12192000"/>
              <a:gd name="connsiteY41" fmla="*/ 285133 h 4939827"/>
              <a:gd name="connsiteX42" fmla="*/ 9086159 w 12192000"/>
              <a:gd name="connsiteY42" fmla="*/ 284887 h 4939827"/>
              <a:gd name="connsiteX43" fmla="*/ 9134606 w 12192000"/>
              <a:gd name="connsiteY43" fmla="*/ 288168 h 4939827"/>
              <a:gd name="connsiteX44" fmla="*/ 9195590 w 12192000"/>
              <a:gd name="connsiteY44" fmla="*/ 279568 h 4939827"/>
              <a:gd name="connsiteX45" fmla="*/ 9219336 w 12192000"/>
              <a:gd name="connsiteY45" fmla="*/ 278133 h 4939827"/>
              <a:gd name="connsiteX46" fmla="*/ 9232362 w 12192000"/>
              <a:gd name="connsiteY46" fmla="*/ 275894 h 4939827"/>
              <a:gd name="connsiteX47" fmla="*/ 9283638 w 12192000"/>
              <a:gd name="connsiteY47" fmla="*/ 299924 h 4939827"/>
              <a:gd name="connsiteX48" fmla="*/ 9371484 w 12192000"/>
              <a:gd name="connsiteY48" fmla="*/ 329634 h 4939827"/>
              <a:gd name="connsiteX49" fmla="*/ 9404829 w 12192000"/>
              <a:gd name="connsiteY49" fmla="*/ 339038 h 4939827"/>
              <a:gd name="connsiteX50" fmla="*/ 9427021 w 12192000"/>
              <a:gd name="connsiteY50" fmla="*/ 358784 h 4939827"/>
              <a:gd name="connsiteX51" fmla="*/ 9670844 w 12192000"/>
              <a:gd name="connsiteY51" fmla="*/ 405128 h 4939827"/>
              <a:gd name="connsiteX52" fmla="*/ 9816083 w 12192000"/>
              <a:gd name="connsiteY52" fmla="*/ 416573 h 4939827"/>
              <a:gd name="connsiteX53" fmla="*/ 9936741 w 12192000"/>
              <a:gd name="connsiteY53" fmla="*/ 437044 h 4939827"/>
              <a:gd name="connsiteX54" fmla="*/ 10050093 w 12192000"/>
              <a:gd name="connsiteY54" fmla="*/ 443783 h 4939827"/>
              <a:gd name="connsiteX55" fmla="*/ 10130090 w 12192000"/>
              <a:gd name="connsiteY55" fmla="*/ 459520 h 4939827"/>
              <a:gd name="connsiteX56" fmla="*/ 10173456 w 12192000"/>
              <a:gd name="connsiteY56" fmla="*/ 457749 h 4939827"/>
              <a:gd name="connsiteX57" fmla="*/ 10218232 w 12192000"/>
              <a:gd name="connsiteY57" fmla="*/ 459820 h 4939827"/>
              <a:gd name="connsiteX58" fmla="*/ 10354176 w 12192000"/>
              <a:gd name="connsiteY58" fmla="*/ 471377 h 4939827"/>
              <a:gd name="connsiteX59" fmla="*/ 10430681 w 12192000"/>
              <a:gd name="connsiteY59" fmla="*/ 481226 h 4939827"/>
              <a:gd name="connsiteX60" fmla="*/ 10478169 w 12192000"/>
              <a:gd name="connsiteY60" fmla="*/ 481774 h 4939827"/>
              <a:gd name="connsiteX61" fmla="*/ 10540907 w 12192000"/>
              <a:gd name="connsiteY61" fmla="*/ 485607 h 4939827"/>
              <a:gd name="connsiteX62" fmla="*/ 10614941 w 12192000"/>
              <a:gd name="connsiteY62" fmla="*/ 487592 h 4939827"/>
              <a:gd name="connsiteX63" fmla="*/ 10674098 w 12192000"/>
              <a:gd name="connsiteY63" fmla="*/ 521656 h 4939827"/>
              <a:gd name="connsiteX64" fmla="*/ 10874834 w 12192000"/>
              <a:gd name="connsiteY64" fmla="*/ 574867 h 4939827"/>
              <a:gd name="connsiteX65" fmla="*/ 10944981 w 12192000"/>
              <a:gd name="connsiteY65" fmla="*/ 615042 h 4939827"/>
              <a:gd name="connsiteX66" fmla="*/ 11006376 w 12192000"/>
              <a:gd name="connsiteY66" fmla="*/ 645957 h 4939827"/>
              <a:gd name="connsiteX67" fmla="*/ 11076308 w 12192000"/>
              <a:gd name="connsiteY67" fmla="*/ 675698 h 4939827"/>
              <a:gd name="connsiteX68" fmla="*/ 11148789 w 12192000"/>
              <a:gd name="connsiteY68" fmla="*/ 685041 h 4939827"/>
              <a:gd name="connsiteX69" fmla="*/ 11249129 w 12192000"/>
              <a:gd name="connsiteY69" fmla="*/ 684218 h 4939827"/>
              <a:gd name="connsiteX70" fmla="*/ 11299915 w 12192000"/>
              <a:gd name="connsiteY70" fmla="*/ 692177 h 4939827"/>
              <a:gd name="connsiteX71" fmla="*/ 11386973 w 12192000"/>
              <a:gd name="connsiteY71" fmla="*/ 708209 h 4939827"/>
              <a:gd name="connsiteX72" fmla="*/ 11500105 w 12192000"/>
              <a:gd name="connsiteY72" fmla="*/ 735014 h 4939827"/>
              <a:gd name="connsiteX73" fmla="*/ 11621735 w 12192000"/>
              <a:gd name="connsiteY73" fmla="*/ 789584 h 4939827"/>
              <a:gd name="connsiteX74" fmla="*/ 11691200 w 12192000"/>
              <a:gd name="connsiteY74" fmla="*/ 867902 h 4939827"/>
              <a:gd name="connsiteX75" fmla="*/ 11819427 w 12192000"/>
              <a:gd name="connsiteY75" fmla="*/ 911634 h 4939827"/>
              <a:gd name="connsiteX76" fmla="*/ 11969720 w 12192000"/>
              <a:gd name="connsiteY76" fmla="*/ 964737 h 4939827"/>
              <a:gd name="connsiteX77" fmla="*/ 12055766 w 12192000"/>
              <a:gd name="connsiteY77" fmla="*/ 991268 h 4939827"/>
              <a:gd name="connsiteX78" fmla="*/ 12171539 w 12192000"/>
              <a:gd name="connsiteY78" fmla="*/ 995427 h 4939827"/>
              <a:gd name="connsiteX79" fmla="*/ 12187831 w 12192000"/>
              <a:gd name="connsiteY79" fmla="*/ 996580 h 4939827"/>
              <a:gd name="connsiteX80" fmla="*/ 12192000 w 12192000"/>
              <a:gd name="connsiteY80" fmla="*/ 996726 h 4939827"/>
              <a:gd name="connsiteX81" fmla="*/ 12192000 w 12192000"/>
              <a:gd name="connsiteY81" fmla="*/ 4939827 h 4939827"/>
              <a:gd name="connsiteX82" fmla="*/ 0 w 12192000"/>
              <a:gd name="connsiteY82" fmla="*/ 4939827 h 4939827"/>
              <a:gd name="connsiteX83" fmla="*/ 0 w 12192000"/>
              <a:gd name="connsiteY83" fmla="*/ 512043 h 4939827"/>
              <a:gd name="connsiteX84" fmla="*/ 7381 w 12192000"/>
              <a:gd name="connsiteY84" fmla="*/ 512580 h 4939827"/>
              <a:gd name="connsiteX85" fmla="*/ 100029 w 12192000"/>
              <a:gd name="connsiteY85" fmla="*/ 504758 h 4939827"/>
              <a:gd name="connsiteX86" fmla="*/ 155244 w 12192000"/>
              <a:gd name="connsiteY86" fmla="*/ 525130 h 4939827"/>
              <a:gd name="connsiteX87" fmla="*/ 254366 w 12192000"/>
              <a:gd name="connsiteY87" fmla="*/ 534449 h 4939827"/>
              <a:gd name="connsiteX88" fmla="*/ 447292 w 12192000"/>
              <a:gd name="connsiteY88" fmla="*/ 542725 h 4939827"/>
              <a:gd name="connsiteX89" fmla="*/ 628105 w 12192000"/>
              <a:gd name="connsiteY89" fmla="*/ 547853 h 4939827"/>
              <a:gd name="connsiteX90" fmla="*/ 783146 w 12192000"/>
              <a:gd name="connsiteY90" fmla="*/ 591799 h 4939827"/>
              <a:gd name="connsiteX91" fmla="*/ 1043676 w 12192000"/>
              <a:gd name="connsiteY91" fmla="*/ 591887 h 4939827"/>
              <a:gd name="connsiteX92" fmla="*/ 1281816 w 12192000"/>
              <a:gd name="connsiteY92" fmla="*/ 520946 h 4939827"/>
              <a:gd name="connsiteX93" fmla="*/ 1486347 w 12192000"/>
              <a:gd name="connsiteY93" fmla="*/ 487310 h 4939827"/>
              <a:gd name="connsiteX94" fmla="*/ 1568079 w 12192000"/>
              <a:gd name="connsiteY94" fmla="*/ 462531 h 4939827"/>
              <a:gd name="connsiteX95" fmla="*/ 1622516 w 12192000"/>
              <a:gd name="connsiteY95" fmla="*/ 466058 h 4939827"/>
              <a:gd name="connsiteX96" fmla="*/ 1655457 w 12192000"/>
              <a:gd name="connsiteY96" fmla="*/ 465359 h 4939827"/>
              <a:gd name="connsiteX97" fmla="*/ 1717454 w 12192000"/>
              <a:gd name="connsiteY97" fmla="*/ 417203 h 4939827"/>
              <a:gd name="connsiteX98" fmla="*/ 1913794 w 12192000"/>
              <a:gd name="connsiteY98" fmla="*/ 365255 h 4939827"/>
              <a:gd name="connsiteX99" fmla="*/ 2129762 w 12192000"/>
              <a:gd name="connsiteY99" fmla="*/ 367832 h 4939827"/>
              <a:gd name="connsiteX100" fmla="*/ 2376970 w 12192000"/>
              <a:gd name="connsiteY100" fmla="*/ 350129 h 4939827"/>
              <a:gd name="connsiteX101" fmla="*/ 2480155 w 12192000"/>
              <a:gd name="connsiteY101" fmla="*/ 359227 h 4939827"/>
              <a:gd name="connsiteX102" fmla="*/ 2586782 w 12192000"/>
              <a:gd name="connsiteY102" fmla="*/ 339352 h 4939827"/>
              <a:gd name="connsiteX103" fmla="*/ 2679617 w 12192000"/>
              <a:gd name="connsiteY103" fmla="*/ 305383 h 4939827"/>
              <a:gd name="connsiteX104" fmla="*/ 2788947 w 12192000"/>
              <a:gd name="connsiteY104" fmla="*/ 250375 h 4939827"/>
              <a:gd name="connsiteX105" fmla="*/ 2965530 w 12192000"/>
              <a:gd name="connsiteY105" fmla="*/ 245958 h 4939827"/>
              <a:gd name="connsiteX106" fmla="*/ 3103677 w 12192000"/>
              <a:gd name="connsiteY106" fmla="*/ 209527 h 4939827"/>
              <a:gd name="connsiteX107" fmla="*/ 3126759 w 12192000"/>
              <a:gd name="connsiteY107" fmla="*/ 211226 h 4939827"/>
              <a:gd name="connsiteX108" fmla="*/ 3164020 w 12192000"/>
              <a:gd name="connsiteY108" fmla="*/ 212779 h 4939827"/>
              <a:gd name="connsiteX109" fmla="*/ 3285019 w 12192000"/>
              <a:gd name="connsiteY109" fmla="*/ 220535 h 4939827"/>
              <a:gd name="connsiteX110" fmla="*/ 3365154 w 12192000"/>
              <a:gd name="connsiteY110" fmla="*/ 226416 h 4939827"/>
              <a:gd name="connsiteX111" fmla="*/ 3367507 w 12192000"/>
              <a:gd name="connsiteY111" fmla="*/ 225416 h 4939827"/>
              <a:gd name="connsiteX112" fmla="*/ 3387567 w 12192000"/>
              <a:gd name="connsiteY112" fmla="*/ 227103 h 4939827"/>
              <a:gd name="connsiteX113" fmla="*/ 3498001 w 12192000"/>
              <a:gd name="connsiteY113" fmla="*/ 231941 h 4939827"/>
              <a:gd name="connsiteX114" fmla="*/ 3561557 w 12192000"/>
              <a:gd name="connsiteY114" fmla="*/ 228095 h 4939827"/>
              <a:gd name="connsiteX115" fmla="*/ 3611920 w 12192000"/>
              <a:gd name="connsiteY115" fmla="*/ 218094 h 4939827"/>
              <a:gd name="connsiteX116" fmla="*/ 3620528 w 12192000"/>
              <a:gd name="connsiteY116" fmla="*/ 218788 h 4939827"/>
              <a:gd name="connsiteX117" fmla="*/ 3620766 w 12192000"/>
              <a:gd name="connsiteY117" fmla="*/ 218511 h 4939827"/>
              <a:gd name="connsiteX118" fmla="*/ 3629977 w 12192000"/>
              <a:gd name="connsiteY118" fmla="*/ 218664 h 4939827"/>
              <a:gd name="connsiteX119" fmla="*/ 3636217 w 12192000"/>
              <a:gd name="connsiteY119" fmla="*/ 220048 h 4939827"/>
              <a:gd name="connsiteX120" fmla="*/ 3709484 w 12192000"/>
              <a:gd name="connsiteY120" fmla="*/ 186927 h 4939827"/>
              <a:gd name="connsiteX121" fmla="*/ 3761342 w 12192000"/>
              <a:gd name="connsiteY121" fmla="*/ 177474 h 4939827"/>
              <a:gd name="connsiteX122" fmla="*/ 3799748 w 12192000"/>
              <a:gd name="connsiteY122" fmla="*/ 167154 h 4939827"/>
              <a:gd name="connsiteX123" fmla="*/ 3922756 w 12192000"/>
              <a:gd name="connsiteY123" fmla="*/ 194044 h 4939827"/>
              <a:gd name="connsiteX124" fmla="*/ 4028476 w 12192000"/>
              <a:gd name="connsiteY124" fmla="*/ 223679 h 4939827"/>
              <a:gd name="connsiteX125" fmla="*/ 4191582 w 12192000"/>
              <a:gd name="connsiteY125" fmla="*/ 238952 h 4939827"/>
              <a:gd name="connsiteX126" fmla="*/ 4251024 w 12192000"/>
              <a:gd name="connsiteY126" fmla="*/ 240874 h 4939827"/>
              <a:gd name="connsiteX127" fmla="*/ 4355275 w 12192000"/>
              <a:gd name="connsiteY127" fmla="*/ 260205 h 4939827"/>
              <a:gd name="connsiteX128" fmla="*/ 4423807 w 12192000"/>
              <a:gd name="connsiteY128" fmla="*/ 270366 h 4939827"/>
              <a:gd name="connsiteX129" fmla="*/ 4558432 w 12192000"/>
              <a:gd name="connsiteY129" fmla="*/ 269194 h 4939827"/>
              <a:gd name="connsiteX130" fmla="*/ 4635061 w 12192000"/>
              <a:gd name="connsiteY130" fmla="*/ 280682 h 4939827"/>
              <a:gd name="connsiteX131" fmla="*/ 4807427 w 12192000"/>
              <a:gd name="connsiteY131" fmla="*/ 276835 h 4939827"/>
              <a:gd name="connsiteX132" fmla="*/ 5028933 w 12192000"/>
              <a:gd name="connsiteY132" fmla="*/ 183887 h 4939827"/>
              <a:gd name="connsiteX133" fmla="*/ 5093642 w 12192000"/>
              <a:gd name="connsiteY133" fmla="*/ 177214 h 4939827"/>
              <a:gd name="connsiteX134" fmla="*/ 5102642 w 12192000"/>
              <a:gd name="connsiteY134" fmla="*/ 186816 h 4939827"/>
              <a:gd name="connsiteX135" fmla="*/ 5193590 w 12192000"/>
              <a:gd name="connsiteY135" fmla="*/ 156458 h 4939827"/>
              <a:gd name="connsiteX136" fmla="*/ 5323922 w 12192000"/>
              <a:gd name="connsiteY136" fmla="*/ 146332 h 4939827"/>
              <a:gd name="connsiteX137" fmla="*/ 5421860 w 12192000"/>
              <a:gd name="connsiteY137" fmla="*/ 167298 h 4939827"/>
              <a:gd name="connsiteX138" fmla="*/ 5476948 w 12192000"/>
              <a:gd name="connsiteY138" fmla="*/ 173249 h 4939827"/>
              <a:gd name="connsiteX139" fmla="*/ 5516842 w 12192000"/>
              <a:gd name="connsiteY139" fmla="*/ 184018 h 4939827"/>
              <a:gd name="connsiteX140" fmla="*/ 5619415 w 12192000"/>
              <a:gd name="connsiteY140" fmla="*/ 176781 h 4939827"/>
              <a:gd name="connsiteX141" fmla="*/ 5789867 w 12192000"/>
              <a:gd name="connsiteY141" fmla="*/ 150304 h 4939827"/>
              <a:gd name="connsiteX142" fmla="*/ 5825953 w 12192000"/>
              <a:gd name="connsiteY142" fmla="*/ 147907 h 4939827"/>
              <a:gd name="connsiteX143" fmla="*/ 5856168 w 12192000"/>
              <a:gd name="connsiteY143" fmla="*/ 158719 h 4939827"/>
              <a:gd name="connsiteX144" fmla="*/ 5862476 w 12192000"/>
              <a:gd name="connsiteY144" fmla="*/ 172447 h 4939827"/>
              <a:gd name="connsiteX145" fmla="*/ 5882195 w 12192000"/>
              <a:gd name="connsiteY145" fmla="*/ 173195 h 4939827"/>
              <a:gd name="connsiteX146" fmla="*/ 5952585 w 12192000"/>
              <a:gd name="connsiteY146" fmla="*/ 161012 h 4939827"/>
              <a:gd name="connsiteX147" fmla="*/ 6001964 w 12192000"/>
              <a:gd name="connsiteY147" fmla="*/ 154786 h 4939827"/>
              <a:gd name="connsiteX148" fmla="*/ 6184207 w 12192000"/>
              <a:gd name="connsiteY148" fmla="*/ 132658 h 4939827"/>
              <a:gd name="connsiteX149" fmla="*/ 6415830 w 12192000"/>
              <a:gd name="connsiteY149" fmla="*/ 136006 h 4939827"/>
              <a:gd name="connsiteX150" fmla="*/ 6756965 w 12192000"/>
              <a:gd name="connsiteY150" fmla="*/ 57636 h 4939827"/>
              <a:gd name="connsiteX151" fmla="*/ 6819400 w 12192000"/>
              <a:gd name="connsiteY151" fmla="*/ 30742 h 4939827"/>
              <a:gd name="connsiteX152" fmla="*/ 6986370 w 12192000"/>
              <a:gd name="connsiteY152" fmla="*/ 12659 h 4939827"/>
              <a:gd name="connsiteX153" fmla="*/ 6989536 w 12192000"/>
              <a:gd name="connsiteY153" fmla="*/ 14528 h 4939827"/>
              <a:gd name="connsiteX154" fmla="*/ 7015933 w 12192000"/>
              <a:gd name="connsiteY154" fmla="*/ 9653 h 4939827"/>
              <a:gd name="connsiteX155" fmla="*/ 7020592 w 12192000"/>
              <a:gd name="connsiteY155" fmla="*/ 1651 h 4939827"/>
              <a:gd name="connsiteX156" fmla="*/ 7025905 w 12192000"/>
              <a:gd name="connsiteY156" fmla="*/ 0 h 493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2192000" h="4939827">
                <a:moveTo>
                  <a:pt x="7025905" y="0"/>
                </a:moveTo>
                <a:lnTo>
                  <a:pt x="7032579" y="2808"/>
                </a:lnTo>
                <a:cubicBezTo>
                  <a:pt x="7044119" y="6590"/>
                  <a:pt x="7059062" y="10207"/>
                  <a:pt x="7079505" y="12971"/>
                </a:cubicBezTo>
                <a:cubicBezTo>
                  <a:pt x="7111522" y="10537"/>
                  <a:pt x="7122591" y="11519"/>
                  <a:pt x="7158791" y="12462"/>
                </a:cubicBezTo>
                <a:lnTo>
                  <a:pt x="7233338" y="24846"/>
                </a:lnTo>
                <a:cubicBezTo>
                  <a:pt x="7247177" y="23787"/>
                  <a:pt x="7254856" y="25962"/>
                  <a:pt x="7259791" y="29557"/>
                </a:cubicBezTo>
                <a:lnTo>
                  <a:pt x="7263923" y="35029"/>
                </a:lnTo>
                <a:lnTo>
                  <a:pt x="7281549" y="39654"/>
                </a:lnTo>
                <a:lnTo>
                  <a:pt x="7374735" y="65326"/>
                </a:lnTo>
                <a:lnTo>
                  <a:pt x="7376078" y="63849"/>
                </a:lnTo>
                <a:lnTo>
                  <a:pt x="7402026" y="60308"/>
                </a:lnTo>
                <a:lnTo>
                  <a:pt x="7415091" y="77403"/>
                </a:lnTo>
                <a:cubicBezTo>
                  <a:pt x="7421672" y="79965"/>
                  <a:pt x="7475806" y="92960"/>
                  <a:pt x="7488682" y="83440"/>
                </a:cubicBezTo>
                <a:cubicBezTo>
                  <a:pt x="7541625" y="94782"/>
                  <a:pt x="7683214" y="133614"/>
                  <a:pt x="7732750" y="145456"/>
                </a:cubicBezTo>
                <a:cubicBezTo>
                  <a:pt x="7748318" y="162765"/>
                  <a:pt x="7764581" y="171696"/>
                  <a:pt x="7785900" y="154493"/>
                </a:cubicBezTo>
                <a:cubicBezTo>
                  <a:pt x="7822539" y="158614"/>
                  <a:pt x="7915312" y="166523"/>
                  <a:pt x="7952584" y="170181"/>
                </a:cubicBezTo>
                <a:cubicBezTo>
                  <a:pt x="7998047" y="181004"/>
                  <a:pt x="8029749" y="207794"/>
                  <a:pt x="8058681" y="219431"/>
                </a:cubicBezTo>
                <a:cubicBezTo>
                  <a:pt x="8095466" y="185885"/>
                  <a:pt x="8090835" y="241759"/>
                  <a:pt x="8126175" y="240005"/>
                </a:cubicBezTo>
                <a:cubicBezTo>
                  <a:pt x="8163290" y="246246"/>
                  <a:pt x="8238799" y="256773"/>
                  <a:pt x="8281371" y="256875"/>
                </a:cubicBezTo>
                <a:cubicBezTo>
                  <a:pt x="8313651" y="251026"/>
                  <a:pt x="8346882" y="248570"/>
                  <a:pt x="8381609" y="240618"/>
                </a:cubicBezTo>
                <a:lnTo>
                  <a:pt x="8406759" y="232517"/>
                </a:lnTo>
                <a:lnTo>
                  <a:pt x="8426506" y="241842"/>
                </a:lnTo>
                <a:lnTo>
                  <a:pt x="8427949" y="240981"/>
                </a:lnTo>
                <a:cubicBezTo>
                  <a:pt x="8431925" y="239458"/>
                  <a:pt x="8436260" y="239096"/>
                  <a:pt x="8441468" y="241157"/>
                </a:cubicBezTo>
                <a:lnTo>
                  <a:pt x="8565757" y="255317"/>
                </a:lnTo>
                <a:lnTo>
                  <a:pt x="8573171" y="258426"/>
                </a:lnTo>
                <a:lnTo>
                  <a:pt x="8573548" y="258241"/>
                </a:lnTo>
                <a:cubicBezTo>
                  <a:pt x="8575650" y="258391"/>
                  <a:pt x="8618469" y="259217"/>
                  <a:pt x="8622021" y="261028"/>
                </a:cubicBezTo>
                <a:lnTo>
                  <a:pt x="8672650" y="254821"/>
                </a:lnTo>
                <a:cubicBezTo>
                  <a:pt x="8716151" y="260353"/>
                  <a:pt x="8748971" y="243487"/>
                  <a:pt x="8785543" y="263406"/>
                </a:cubicBezTo>
                <a:cubicBezTo>
                  <a:pt x="8826293" y="268498"/>
                  <a:pt x="8797654" y="254573"/>
                  <a:pt x="8830588" y="265483"/>
                </a:cubicBezTo>
                <a:cubicBezTo>
                  <a:pt x="8849202" y="267272"/>
                  <a:pt x="8877544" y="266277"/>
                  <a:pt x="8905142" y="264958"/>
                </a:cubicBezTo>
                <a:lnTo>
                  <a:pt x="8968582" y="262728"/>
                </a:lnTo>
                <a:lnTo>
                  <a:pt x="8972994" y="263284"/>
                </a:lnTo>
                <a:lnTo>
                  <a:pt x="9004605" y="258041"/>
                </a:lnTo>
                <a:lnTo>
                  <a:pt x="9016165" y="261258"/>
                </a:lnTo>
                <a:cubicBezTo>
                  <a:pt x="9028775" y="267579"/>
                  <a:pt x="9039083" y="277488"/>
                  <a:pt x="9043297" y="281547"/>
                </a:cubicBezTo>
                <a:lnTo>
                  <a:pt x="9048315" y="279264"/>
                </a:lnTo>
                <a:lnTo>
                  <a:pt x="9054706" y="278538"/>
                </a:lnTo>
                <a:lnTo>
                  <a:pt x="9070919" y="281810"/>
                </a:lnTo>
                <a:lnTo>
                  <a:pt x="9076813" y="283909"/>
                </a:lnTo>
                <a:cubicBezTo>
                  <a:pt x="9080948" y="285030"/>
                  <a:pt x="9083794" y="285362"/>
                  <a:pt x="9085871" y="285133"/>
                </a:cubicBezTo>
                <a:lnTo>
                  <a:pt x="9086159" y="284887"/>
                </a:lnTo>
                <a:lnTo>
                  <a:pt x="9134606" y="288168"/>
                </a:lnTo>
                <a:cubicBezTo>
                  <a:pt x="9149441" y="274272"/>
                  <a:pt x="9194106" y="309414"/>
                  <a:pt x="9195590" y="279568"/>
                </a:cubicBezTo>
                <a:cubicBezTo>
                  <a:pt x="9212898" y="284479"/>
                  <a:pt x="9220866" y="298055"/>
                  <a:pt x="9219336" y="278133"/>
                </a:cubicBezTo>
                <a:cubicBezTo>
                  <a:pt x="9225159" y="279201"/>
                  <a:pt x="9229164" y="278078"/>
                  <a:pt x="9232362" y="275894"/>
                </a:cubicBezTo>
                <a:lnTo>
                  <a:pt x="9283638" y="299924"/>
                </a:lnTo>
                <a:lnTo>
                  <a:pt x="9371484" y="329634"/>
                </a:lnTo>
                <a:lnTo>
                  <a:pt x="9404829" y="339038"/>
                </a:lnTo>
                <a:lnTo>
                  <a:pt x="9427021" y="358784"/>
                </a:lnTo>
                <a:cubicBezTo>
                  <a:pt x="9500124" y="364086"/>
                  <a:pt x="9604652" y="390635"/>
                  <a:pt x="9670844" y="405128"/>
                </a:cubicBezTo>
                <a:cubicBezTo>
                  <a:pt x="9688531" y="417998"/>
                  <a:pt x="9762277" y="426463"/>
                  <a:pt x="9816083" y="416573"/>
                </a:cubicBezTo>
                <a:lnTo>
                  <a:pt x="9936741" y="437044"/>
                </a:lnTo>
                <a:cubicBezTo>
                  <a:pt x="9978091" y="447025"/>
                  <a:pt x="10008641" y="443705"/>
                  <a:pt x="10050093" y="443783"/>
                </a:cubicBezTo>
                <a:cubicBezTo>
                  <a:pt x="10074709" y="448779"/>
                  <a:pt x="10088915" y="449258"/>
                  <a:pt x="10130090" y="459520"/>
                </a:cubicBezTo>
                <a:cubicBezTo>
                  <a:pt x="10137791" y="458564"/>
                  <a:pt x="10165777" y="459877"/>
                  <a:pt x="10173456" y="457749"/>
                </a:cubicBezTo>
                <a:lnTo>
                  <a:pt x="10218232" y="459820"/>
                </a:lnTo>
                <a:lnTo>
                  <a:pt x="10354176" y="471377"/>
                </a:lnTo>
                <a:cubicBezTo>
                  <a:pt x="10367946" y="478917"/>
                  <a:pt x="10417270" y="488110"/>
                  <a:pt x="10430681" y="481226"/>
                </a:cubicBezTo>
                <a:cubicBezTo>
                  <a:pt x="10441804" y="481366"/>
                  <a:pt x="10469025" y="490181"/>
                  <a:pt x="10478169" y="481774"/>
                </a:cubicBezTo>
                <a:cubicBezTo>
                  <a:pt x="10503830" y="488972"/>
                  <a:pt x="10531359" y="489751"/>
                  <a:pt x="10540907" y="485607"/>
                </a:cubicBezTo>
                <a:cubicBezTo>
                  <a:pt x="10569054" y="475472"/>
                  <a:pt x="10590882" y="489185"/>
                  <a:pt x="10614941" y="487592"/>
                </a:cubicBezTo>
                <a:cubicBezTo>
                  <a:pt x="10654657" y="492458"/>
                  <a:pt x="10645652" y="516778"/>
                  <a:pt x="10674098" y="521656"/>
                </a:cubicBezTo>
                <a:cubicBezTo>
                  <a:pt x="10737163" y="537583"/>
                  <a:pt x="10829686" y="559302"/>
                  <a:pt x="10874834" y="574867"/>
                </a:cubicBezTo>
                <a:cubicBezTo>
                  <a:pt x="10919981" y="590432"/>
                  <a:pt x="10878682" y="577481"/>
                  <a:pt x="10944981" y="615042"/>
                </a:cubicBezTo>
                <a:cubicBezTo>
                  <a:pt x="10976235" y="616974"/>
                  <a:pt x="10982969" y="648568"/>
                  <a:pt x="11006376" y="645957"/>
                </a:cubicBezTo>
                <a:cubicBezTo>
                  <a:pt x="11005343" y="630631"/>
                  <a:pt x="11047577" y="676048"/>
                  <a:pt x="11076308" y="675698"/>
                </a:cubicBezTo>
                <a:cubicBezTo>
                  <a:pt x="11093142" y="677175"/>
                  <a:pt x="11131116" y="681348"/>
                  <a:pt x="11148789" y="685041"/>
                </a:cubicBezTo>
                <a:cubicBezTo>
                  <a:pt x="11177310" y="688243"/>
                  <a:pt x="11217768" y="714725"/>
                  <a:pt x="11249129" y="684218"/>
                </a:cubicBezTo>
                <a:cubicBezTo>
                  <a:pt x="11276269" y="697037"/>
                  <a:pt x="11257432" y="693670"/>
                  <a:pt x="11299915" y="692177"/>
                </a:cubicBezTo>
                <a:cubicBezTo>
                  <a:pt x="11314401" y="703224"/>
                  <a:pt x="11371412" y="714421"/>
                  <a:pt x="11386973" y="708209"/>
                </a:cubicBezTo>
                <a:cubicBezTo>
                  <a:pt x="11425657" y="716286"/>
                  <a:pt x="11454555" y="715485"/>
                  <a:pt x="11500105" y="735014"/>
                </a:cubicBezTo>
                <a:cubicBezTo>
                  <a:pt x="11545172" y="751781"/>
                  <a:pt x="11573053" y="787789"/>
                  <a:pt x="11621735" y="789584"/>
                </a:cubicBezTo>
                <a:lnTo>
                  <a:pt x="11691200" y="867902"/>
                </a:lnTo>
                <a:cubicBezTo>
                  <a:pt x="11734106" y="911360"/>
                  <a:pt x="11773008" y="895495"/>
                  <a:pt x="11819427" y="911634"/>
                </a:cubicBezTo>
                <a:lnTo>
                  <a:pt x="11969720" y="964737"/>
                </a:lnTo>
                <a:cubicBezTo>
                  <a:pt x="12009110" y="978008"/>
                  <a:pt x="12010206" y="989588"/>
                  <a:pt x="12055766" y="991268"/>
                </a:cubicBezTo>
                <a:cubicBezTo>
                  <a:pt x="12105723" y="1003445"/>
                  <a:pt x="12068493" y="1020292"/>
                  <a:pt x="12171539" y="995427"/>
                </a:cubicBezTo>
                <a:cubicBezTo>
                  <a:pt x="12174929" y="995822"/>
                  <a:pt x="12180763" y="996228"/>
                  <a:pt x="12187831" y="996580"/>
                </a:cubicBezTo>
                <a:lnTo>
                  <a:pt x="12192000" y="996726"/>
                </a:lnTo>
                <a:lnTo>
                  <a:pt x="12192000" y="4939827"/>
                </a:lnTo>
                <a:lnTo>
                  <a:pt x="0" y="4939827"/>
                </a:lnTo>
                <a:lnTo>
                  <a:pt x="0" y="512043"/>
                </a:lnTo>
                <a:lnTo>
                  <a:pt x="7381" y="512580"/>
                </a:lnTo>
                <a:cubicBezTo>
                  <a:pt x="39359" y="514524"/>
                  <a:pt x="72732" y="514144"/>
                  <a:pt x="100029" y="504758"/>
                </a:cubicBezTo>
                <a:cubicBezTo>
                  <a:pt x="115935" y="525779"/>
                  <a:pt x="143126" y="489229"/>
                  <a:pt x="155244" y="525130"/>
                </a:cubicBezTo>
                <a:cubicBezTo>
                  <a:pt x="173881" y="522487"/>
                  <a:pt x="242791" y="514086"/>
                  <a:pt x="254366" y="534449"/>
                </a:cubicBezTo>
                <a:cubicBezTo>
                  <a:pt x="303041" y="537382"/>
                  <a:pt x="380161" y="541650"/>
                  <a:pt x="447292" y="542725"/>
                </a:cubicBezTo>
                <a:cubicBezTo>
                  <a:pt x="530282" y="553078"/>
                  <a:pt x="572130" y="539673"/>
                  <a:pt x="628105" y="547853"/>
                </a:cubicBezTo>
                <a:cubicBezTo>
                  <a:pt x="661608" y="509671"/>
                  <a:pt x="746152" y="605137"/>
                  <a:pt x="783146" y="591799"/>
                </a:cubicBezTo>
                <a:cubicBezTo>
                  <a:pt x="862499" y="590113"/>
                  <a:pt x="949481" y="579142"/>
                  <a:pt x="1043676" y="591887"/>
                </a:cubicBezTo>
                <a:cubicBezTo>
                  <a:pt x="1120353" y="576991"/>
                  <a:pt x="1172004" y="553592"/>
                  <a:pt x="1281816" y="520946"/>
                </a:cubicBezTo>
                <a:cubicBezTo>
                  <a:pt x="1339915" y="511282"/>
                  <a:pt x="1459480" y="554579"/>
                  <a:pt x="1486347" y="487310"/>
                </a:cubicBezTo>
                <a:cubicBezTo>
                  <a:pt x="1507765" y="532008"/>
                  <a:pt x="1539168" y="465954"/>
                  <a:pt x="1568079" y="462531"/>
                </a:cubicBezTo>
                <a:cubicBezTo>
                  <a:pt x="1587821" y="491525"/>
                  <a:pt x="1601468" y="469316"/>
                  <a:pt x="1622516" y="466058"/>
                </a:cubicBezTo>
                <a:cubicBezTo>
                  <a:pt x="1630056" y="483510"/>
                  <a:pt x="1647504" y="484261"/>
                  <a:pt x="1655457" y="465359"/>
                </a:cubicBezTo>
                <a:cubicBezTo>
                  <a:pt x="1651800" y="419723"/>
                  <a:pt x="1709718" y="447719"/>
                  <a:pt x="1717454" y="417203"/>
                </a:cubicBezTo>
                <a:cubicBezTo>
                  <a:pt x="1753115" y="414011"/>
                  <a:pt x="1882851" y="412376"/>
                  <a:pt x="1913794" y="365255"/>
                </a:cubicBezTo>
                <a:cubicBezTo>
                  <a:pt x="2001060" y="361067"/>
                  <a:pt x="2099559" y="366414"/>
                  <a:pt x="2129762" y="367832"/>
                </a:cubicBezTo>
                <a:cubicBezTo>
                  <a:pt x="2215380" y="355065"/>
                  <a:pt x="2248807" y="343296"/>
                  <a:pt x="2376970" y="350129"/>
                </a:cubicBezTo>
                <a:cubicBezTo>
                  <a:pt x="2393251" y="360463"/>
                  <a:pt x="2473371" y="379419"/>
                  <a:pt x="2480155" y="359227"/>
                </a:cubicBezTo>
                <a:cubicBezTo>
                  <a:pt x="2520060" y="359505"/>
                  <a:pt x="2561270" y="311415"/>
                  <a:pt x="2586782" y="339352"/>
                </a:cubicBezTo>
                <a:cubicBezTo>
                  <a:pt x="2585230" y="294982"/>
                  <a:pt x="2653633" y="316689"/>
                  <a:pt x="2679617" y="305383"/>
                </a:cubicBezTo>
                <a:cubicBezTo>
                  <a:pt x="2721434" y="266011"/>
                  <a:pt x="2746765" y="276002"/>
                  <a:pt x="2788947" y="250375"/>
                </a:cubicBezTo>
                <a:cubicBezTo>
                  <a:pt x="2851672" y="235447"/>
                  <a:pt x="2913075" y="252766"/>
                  <a:pt x="2965530" y="245958"/>
                </a:cubicBezTo>
                <a:cubicBezTo>
                  <a:pt x="3001911" y="238336"/>
                  <a:pt x="3090203" y="217828"/>
                  <a:pt x="3103677" y="209527"/>
                </a:cubicBezTo>
                <a:lnTo>
                  <a:pt x="3126759" y="211226"/>
                </a:lnTo>
                <a:cubicBezTo>
                  <a:pt x="3136908" y="211889"/>
                  <a:pt x="3148903" y="212490"/>
                  <a:pt x="3164020" y="212779"/>
                </a:cubicBezTo>
                <a:cubicBezTo>
                  <a:pt x="3225474" y="210084"/>
                  <a:pt x="3231859" y="218227"/>
                  <a:pt x="3285019" y="220535"/>
                </a:cubicBezTo>
                <a:cubicBezTo>
                  <a:pt x="3318541" y="222809"/>
                  <a:pt x="3359787" y="223898"/>
                  <a:pt x="3365154" y="226416"/>
                </a:cubicBezTo>
                <a:lnTo>
                  <a:pt x="3367507" y="225416"/>
                </a:lnTo>
                <a:cubicBezTo>
                  <a:pt x="3377583" y="223667"/>
                  <a:pt x="3383502" y="224760"/>
                  <a:pt x="3387567" y="227103"/>
                </a:cubicBezTo>
                <a:lnTo>
                  <a:pt x="3498001" y="231941"/>
                </a:lnTo>
                <a:cubicBezTo>
                  <a:pt x="3513569" y="226158"/>
                  <a:pt x="3539132" y="232525"/>
                  <a:pt x="3561557" y="228095"/>
                </a:cubicBezTo>
                <a:cubicBezTo>
                  <a:pt x="3574944" y="230843"/>
                  <a:pt x="3597426" y="216287"/>
                  <a:pt x="3611920" y="218094"/>
                </a:cubicBezTo>
                <a:lnTo>
                  <a:pt x="3620528" y="218788"/>
                </a:lnTo>
                <a:lnTo>
                  <a:pt x="3620766" y="218511"/>
                </a:lnTo>
                <a:cubicBezTo>
                  <a:pt x="3622780" y="218042"/>
                  <a:pt x="3625663" y="218038"/>
                  <a:pt x="3629977" y="218664"/>
                </a:cubicBezTo>
                <a:lnTo>
                  <a:pt x="3636217" y="220048"/>
                </a:lnTo>
                <a:lnTo>
                  <a:pt x="3709484" y="186927"/>
                </a:lnTo>
                <a:cubicBezTo>
                  <a:pt x="3731015" y="183190"/>
                  <a:pt x="3745790" y="180810"/>
                  <a:pt x="3761342" y="177474"/>
                </a:cubicBezTo>
                <a:lnTo>
                  <a:pt x="3799748" y="167154"/>
                </a:lnTo>
                <a:lnTo>
                  <a:pt x="3922756" y="194044"/>
                </a:lnTo>
                <a:cubicBezTo>
                  <a:pt x="3960877" y="203465"/>
                  <a:pt x="3965250" y="215357"/>
                  <a:pt x="4028476" y="223679"/>
                </a:cubicBezTo>
                <a:cubicBezTo>
                  <a:pt x="4088751" y="228019"/>
                  <a:pt x="4139112" y="248870"/>
                  <a:pt x="4191582" y="238952"/>
                </a:cubicBezTo>
                <a:cubicBezTo>
                  <a:pt x="4210842" y="254091"/>
                  <a:pt x="4229809" y="260810"/>
                  <a:pt x="4251024" y="240874"/>
                </a:cubicBezTo>
                <a:cubicBezTo>
                  <a:pt x="4306627" y="250935"/>
                  <a:pt x="4317066" y="281625"/>
                  <a:pt x="4355275" y="260205"/>
                </a:cubicBezTo>
                <a:cubicBezTo>
                  <a:pt x="4390577" y="327090"/>
                  <a:pt x="4385658" y="272111"/>
                  <a:pt x="4423807" y="270366"/>
                </a:cubicBezTo>
                <a:cubicBezTo>
                  <a:pt x="4457666" y="271864"/>
                  <a:pt x="4523223" y="267475"/>
                  <a:pt x="4558432" y="269194"/>
                </a:cubicBezTo>
                <a:cubicBezTo>
                  <a:pt x="4594553" y="230955"/>
                  <a:pt x="4596517" y="287120"/>
                  <a:pt x="4635061" y="280682"/>
                </a:cubicBezTo>
                <a:cubicBezTo>
                  <a:pt x="4676560" y="281955"/>
                  <a:pt x="4741782" y="292968"/>
                  <a:pt x="4807427" y="276835"/>
                </a:cubicBezTo>
                <a:cubicBezTo>
                  <a:pt x="4876769" y="256626"/>
                  <a:pt x="4951997" y="249407"/>
                  <a:pt x="5028933" y="183887"/>
                </a:cubicBezTo>
                <a:cubicBezTo>
                  <a:pt x="5044713" y="164149"/>
                  <a:pt x="5073685" y="161161"/>
                  <a:pt x="5093642" y="177214"/>
                </a:cubicBezTo>
                <a:cubicBezTo>
                  <a:pt x="5097077" y="179978"/>
                  <a:pt x="5100108" y="183212"/>
                  <a:pt x="5102642" y="186816"/>
                </a:cubicBezTo>
                <a:cubicBezTo>
                  <a:pt x="5150234" y="139156"/>
                  <a:pt x="5169674" y="190314"/>
                  <a:pt x="5193590" y="156458"/>
                </a:cubicBezTo>
                <a:cubicBezTo>
                  <a:pt x="5257854" y="151722"/>
                  <a:pt x="5301917" y="175841"/>
                  <a:pt x="5323922" y="146332"/>
                </a:cubicBezTo>
                <a:cubicBezTo>
                  <a:pt x="5355266" y="153538"/>
                  <a:pt x="5392601" y="198271"/>
                  <a:pt x="5421860" y="167298"/>
                </a:cubicBezTo>
                <a:cubicBezTo>
                  <a:pt x="5420630" y="196364"/>
                  <a:pt x="5461576" y="151467"/>
                  <a:pt x="5476948" y="173249"/>
                </a:cubicBezTo>
                <a:cubicBezTo>
                  <a:pt x="5487334" y="191763"/>
                  <a:pt x="5502178" y="182456"/>
                  <a:pt x="5516842" y="184018"/>
                </a:cubicBezTo>
                <a:cubicBezTo>
                  <a:pt x="5533140" y="200158"/>
                  <a:pt x="5599828" y="189750"/>
                  <a:pt x="5619415" y="176781"/>
                </a:cubicBezTo>
                <a:cubicBezTo>
                  <a:pt x="5690073" y="168499"/>
                  <a:pt x="5748631" y="186964"/>
                  <a:pt x="5789867" y="150304"/>
                </a:cubicBezTo>
                <a:cubicBezTo>
                  <a:pt x="5802836" y="146282"/>
                  <a:pt x="5814753" y="145947"/>
                  <a:pt x="5825953" y="147907"/>
                </a:cubicBezTo>
                <a:lnTo>
                  <a:pt x="5856168" y="158719"/>
                </a:lnTo>
                <a:lnTo>
                  <a:pt x="5862476" y="172447"/>
                </a:lnTo>
                <a:lnTo>
                  <a:pt x="5882195" y="173195"/>
                </a:lnTo>
                <a:lnTo>
                  <a:pt x="5952585" y="161012"/>
                </a:lnTo>
                <a:cubicBezTo>
                  <a:pt x="5962273" y="166588"/>
                  <a:pt x="5992020" y="151579"/>
                  <a:pt x="6001964" y="154786"/>
                </a:cubicBezTo>
                <a:cubicBezTo>
                  <a:pt x="6061748" y="122178"/>
                  <a:pt x="6101539" y="131534"/>
                  <a:pt x="6184207" y="132658"/>
                </a:cubicBezTo>
                <a:cubicBezTo>
                  <a:pt x="6266582" y="127016"/>
                  <a:pt x="6286876" y="151859"/>
                  <a:pt x="6415830" y="136006"/>
                </a:cubicBezTo>
                <a:cubicBezTo>
                  <a:pt x="6563502" y="116945"/>
                  <a:pt x="6684679" y="79367"/>
                  <a:pt x="6756965" y="57636"/>
                </a:cubicBezTo>
                <a:cubicBezTo>
                  <a:pt x="6761544" y="48663"/>
                  <a:pt x="6812642" y="36519"/>
                  <a:pt x="6819400" y="30742"/>
                </a:cubicBezTo>
                <a:lnTo>
                  <a:pt x="6986370" y="12659"/>
                </a:lnTo>
                <a:lnTo>
                  <a:pt x="6989536" y="14528"/>
                </a:lnTo>
                <a:cubicBezTo>
                  <a:pt x="7002946" y="17364"/>
                  <a:pt x="7010700" y="14716"/>
                  <a:pt x="7015933" y="9653"/>
                </a:cubicBezTo>
                <a:lnTo>
                  <a:pt x="7020592" y="1651"/>
                </a:lnTo>
                <a:lnTo>
                  <a:pt x="702590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4744" y="5198168"/>
            <a:ext cx="9859618" cy="642797"/>
          </a:xfrm>
        </p:spPr>
        <p:txBody>
          <a:bodyPr>
            <a:normAutofit/>
          </a:bodyPr>
          <a:lstStyle/>
          <a:p>
            <a:r>
              <a:rPr lang="es-ES" sz="3600" b="1" dirty="0"/>
              <a:t>TEMA 5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98774" y="5928655"/>
            <a:ext cx="7831559" cy="410689"/>
          </a:xfrm>
        </p:spPr>
        <p:txBody>
          <a:bodyPr>
            <a:normAutofit/>
          </a:bodyPr>
          <a:lstStyle/>
          <a:p>
            <a:r>
              <a:rPr lang="es-ES" sz="1600" b="1"/>
              <a:t>EL SISTEMA DE LA SEGURIDAD SOCIAL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7950" y="647758"/>
            <a:ext cx="8355105" cy="439265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462FCB-81EB-A565-AEC2-3E69417F58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28" r="2" b="2"/>
          <a:stretch/>
        </p:blipFill>
        <p:spPr>
          <a:xfrm>
            <a:off x="2079812" y="805516"/>
            <a:ext cx="8032376" cy="407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0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8" y="526224"/>
            <a:ext cx="9603275" cy="666472"/>
          </a:xfrm>
        </p:spPr>
        <p:txBody>
          <a:bodyPr>
            <a:normAutofit fontScale="90000"/>
          </a:bodyPr>
          <a:lstStyle/>
          <a:p>
            <a:r>
              <a:rPr lang="es-ES" dirty="0"/>
              <a:t>2.- Cotización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9113" y="1417984"/>
            <a:ext cx="10365741" cy="500932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dirty="0"/>
              <a:t>¿De quién es la obligación?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¿Quién es el responsable de su cumplimiento?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r>
              <a:rPr lang="es-ES" dirty="0"/>
              <a:t>Ejemplo: un empresario, sobre una nómina de </a:t>
            </a:r>
          </a:p>
          <a:p>
            <a:pPr marL="0" indent="0">
              <a:buNone/>
            </a:pPr>
            <a:r>
              <a:rPr lang="es-ES" dirty="0"/>
              <a:t>1700 euros brutos puede llegar a pagar un 30% </a:t>
            </a:r>
          </a:p>
          <a:p>
            <a:pPr marL="0" indent="0">
              <a:buNone/>
            </a:pPr>
            <a:r>
              <a:rPr lang="es-ES" dirty="0"/>
              <a:t>(casi 500 euros)</a:t>
            </a:r>
          </a:p>
        </p:txBody>
      </p:sp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758125977"/>
              </p:ext>
            </p:extLst>
          </p:nvPr>
        </p:nvGraphicFramePr>
        <p:xfrm>
          <a:off x="7726017" y="2358886"/>
          <a:ext cx="3869635" cy="3419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863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8042D5B-74DD-470B-9F48-8AB7C8D94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4" r="5879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8480" y="172721"/>
            <a:ext cx="4883077" cy="604570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ES" sz="1800" dirty="0"/>
              <a:t>1.- SISTEMAS DE SEGURIDAD SOCIAL</a:t>
            </a:r>
          </a:p>
          <a:p>
            <a:pPr lvl="1">
              <a:lnSpc>
                <a:spcPct val="120000"/>
              </a:lnSpc>
            </a:pPr>
            <a:r>
              <a:rPr lang="es-ES" sz="1800" dirty="0"/>
              <a:t>Sistema liberal vs. Sistema social</a:t>
            </a:r>
          </a:p>
          <a:p>
            <a:pPr lvl="1">
              <a:lnSpc>
                <a:spcPct val="120000"/>
              </a:lnSpc>
            </a:pPr>
            <a:r>
              <a:rPr lang="es-ES" sz="1800" dirty="0"/>
              <a:t>Viabilidad y financiación de los sistemas sociales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sz="1800" dirty="0"/>
              <a:t>2.- LA SEGURIDAD SOCIAL EN ESPAÑA</a:t>
            </a:r>
          </a:p>
          <a:p>
            <a:pPr lvl="1">
              <a:lnSpc>
                <a:spcPct val="120000"/>
              </a:lnSpc>
            </a:pPr>
            <a:r>
              <a:rPr lang="es-ES" sz="1800" dirty="0"/>
              <a:t>Concepto y características</a:t>
            </a:r>
          </a:p>
          <a:p>
            <a:pPr lvl="1">
              <a:lnSpc>
                <a:spcPct val="120000"/>
              </a:lnSpc>
            </a:pPr>
            <a:r>
              <a:rPr lang="es-ES" sz="1800" dirty="0"/>
              <a:t>Campo de aplicación</a:t>
            </a:r>
          </a:p>
          <a:p>
            <a:pPr lvl="1">
              <a:lnSpc>
                <a:spcPct val="120000"/>
              </a:lnSpc>
            </a:pPr>
            <a:r>
              <a:rPr lang="es-ES" sz="1800" dirty="0"/>
              <a:t>Regímenes</a:t>
            </a:r>
          </a:p>
          <a:p>
            <a:pPr lvl="1">
              <a:lnSpc>
                <a:spcPct val="120000"/>
              </a:lnSpc>
            </a:pPr>
            <a:r>
              <a:rPr lang="es-ES" sz="1800" dirty="0"/>
              <a:t>Órganos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sz="1800" dirty="0"/>
              <a:t>3.- Obligaciones de las empresas con la SS</a:t>
            </a:r>
          </a:p>
          <a:p>
            <a:pPr lvl="1">
              <a:lnSpc>
                <a:spcPct val="120000"/>
              </a:lnSpc>
            </a:pPr>
            <a:r>
              <a:rPr lang="es-ES" sz="1800" dirty="0"/>
              <a:t>Afiliación y Alta de trabajadores</a:t>
            </a:r>
          </a:p>
          <a:p>
            <a:pPr lvl="1">
              <a:lnSpc>
                <a:spcPct val="120000"/>
              </a:lnSpc>
            </a:pPr>
            <a:r>
              <a:rPr lang="es-ES" sz="1800" dirty="0"/>
              <a:t>Cotización de empresas y trabajadores</a:t>
            </a:r>
          </a:p>
        </p:txBody>
      </p:sp>
    </p:spTree>
    <p:extLst>
      <p:ext uri="{BB962C8B-B14F-4D97-AF65-F5344CB8AC3E}">
        <p14:creationId xmlns:p14="http://schemas.microsoft.com/office/powerpoint/2010/main" val="27911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D7FFA1-5E40-040E-B4AB-5339728A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1.- SISTEMAS DE SEGURIDAD SOCIAL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FA303E-0678-D902-A9F9-9DC4AD432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695" y="2535382"/>
            <a:ext cx="5527963" cy="4056612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s-ES" sz="1600" dirty="0"/>
              <a:t>SISTEMAS </a:t>
            </a:r>
            <a:r>
              <a:rPr lang="es-ES" sz="1600" dirty="0" smtClean="0"/>
              <a:t>LIBERALES </a:t>
            </a:r>
            <a:r>
              <a:rPr lang="es-ES" sz="1600" dirty="0" smtClean="0">
                <a:solidFill>
                  <a:schemeClr val="accent6"/>
                </a:solidFill>
              </a:rPr>
              <a:t>- capitalistas</a:t>
            </a:r>
            <a:endParaRPr lang="es-ES" sz="1600" dirty="0">
              <a:solidFill>
                <a:schemeClr val="accent6"/>
              </a:solidFill>
            </a:endParaRPr>
          </a:p>
          <a:p>
            <a:r>
              <a:rPr lang="es-ES" sz="1600" b="0" dirty="0"/>
              <a:t>Se encomienda los servicios sociales –incluida la sanidad- a agentes </a:t>
            </a:r>
            <a:r>
              <a:rPr lang="es-ES" sz="1600" b="0" dirty="0" smtClean="0"/>
              <a:t>privados. </a:t>
            </a:r>
            <a:endParaRPr lang="es-ES" sz="1600" b="0" dirty="0"/>
          </a:p>
          <a:p>
            <a:endParaRPr lang="es-ES" sz="1600" dirty="0"/>
          </a:p>
          <a:p>
            <a:pPr indent="-228600">
              <a:buFont typeface="Arial" panose="020B0604020202020204" pitchFamily="34" charset="0"/>
              <a:buChar char="•"/>
            </a:pPr>
            <a:endParaRPr lang="es-ES" sz="16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ES" sz="1600" dirty="0"/>
              <a:t>SISTEMAS </a:t>
            </a:r>
            <a:r>
              <a:rPr lang="es-ES" sz="1600" dirty="0" smtClean="0"/>
              <a:t>SOCIALISTA </a:t>
            </a:r>
            <a:r>
              <a:rPr lang="es-ES" sz="1600" dirty="0" smtClean="0">
                <a:solidFill>
                  <a:schemeClr val="accent6"/>
                </a:solidFill>
              </a:rPr>
              <a:t>– comunistas </a:t>
            </a:r>
            <a:endParaRPr lang="es-ES" sz="1600" dirty="0">
              <a:solidFill>
                <a:schemeClr val="accent6"/>
              </a:solidFill>
            </a:endParaRPr>
          </a:p>
          <a:p>
            <a:r>
              <a:rPr lang="es-ES" sz="1600" b="0" dirty="0"/>
              <a:t>Los servicios sociales son prestados en exclusiva por el Estado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s-ES" sz="1600" dirty="0"/>
          </a:p>
          <a:p>
            <a:pPr indent="-228600">
              <a:buFont typeface="Arial" panose="020B0604020202020204" pitchFamily="34" charset="0"/>
              <a:buChar char="•"/>
            </a:pPr>
            <a:endParaRPr lang="es-ES" sz="16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ES" sz="1600" dirty="0"/>
              <a:t>SISTEMAS </a:t>
            </a:r>
            <a:r>
              <a:rPr lang="es-ES" sz="1600" dirty="0" smtClean="0"/>
              <a:t>SOCIALES </a:t>
            </a:r>
            <a:endParaRPr lang="es-ES" sz="1600" dirty="0"/>
          </a:p>
          <a:p>
            <a:r>
              <a:rPr lang="es-ES" sz="1600" b="0" dirty="0"/>
              <a:t>Convive un Sistema público con un sistema </a:t>
            </a:r>
            <a:r>
              <a:rPr lang="es-ES" sz="1600" b="0" dirty="0" smtClean="0"/>
              <a:t>privado</a:t>
            </a:r>
            <a:r>
              <a:rPr lang="es-ES" sz="1600" b="0" dirty="0" smtClean="0">
                <a:solidFill>
                  <a:schemeClr val="accent6"/>
                </a:solidFill>
              </a:rPr>
              <a:t> (ej.: contar con seguro médico privado)</a:t>
            </a:r>
            <a:endParaRPr lang="es-ES" sz="1600" b="0" dirty="0">
              <a:solidFill>
                <a:schemeClr val="accent6"/>
              </a:solidFill>
            </a:endParaRPr>
          </a:p>
        </p:txBody>
      </p:sp>
      <p:pic>
        <p:nvPicPr>
          <p:cNvPr id="5" name="Picture 4" descr="Esqueletos de cajas en 3D">
            <a:extLst>
              <a:ext uri="{FF2B5EF4-FFF2-40B4-BE49-F238E27FC236}">
                <a16:creationId xmlns:a16="http://schemas.microsoft.com/office/drawing/2014/main" id="{0B09C726-0A07-8937-72BD-14C9EB2D5D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16" r="18583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9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860C7D-95F3-A1FD-E7EE-377027603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656" y="4768939"/>
            <a:ext cx="2619375" cy="17430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E7AC3F4-3B94-0968-E5B4-00E0D2E52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669" y="263871"/>
            <a:ext cx="5760720" cy="883285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Viabilidad y financiación de la Seguridad Social en España</a:t>
            </a:r>
          </a:p>
        </p:txBody>
      </p:sp>
      <p:pic>
        <p:nvPicPr>
          <p:cNvPr id="5" name="Picture 4" descr="Holograma en 3D desde iPad">
            <a:extLst>
              <a:ext uri="{FF2B5EF4-FFF2-40B4-BE49-F238E27FC236}">
                <a16:creationId xmlns:a16="http://schemas.microsoft.com/office/drawing/2014/main" id="{437D458A-DBC6-2839-87DC-A1CEB64F04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81" r="28985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26ADF0-67DB-EBA9-8B0A-D8E480306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2858" y="1147157"/>
            <a:ext cx="5702531" cy="471646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1700" dirty="0"/>
              <a:t>¿Es viable nuestro sistema</a:t>
            </a:r>
            <a:r>
              <a:rPr lang="es-ES" sz="1700" dirty="0" smtClean="0"/>
              <a:t>?</a:t>
            </a:r>
            <a:endParaRPr lang="es-ES" sz="1700" dirty="0"/>
          </a:p>
          <a:p>
            <a:pPr algn="just"/>
            <a:r>
              <a:rPr lang="es-ES" sz="1700" dirty="0" smtClean="0"/>
              <a:t>Causas: </a:t>
            </a:r>
            <a:r>
              <a:rPr lang="es-ES" sz="1700" dirty="0" smtClean="0">
                <a:solidFill>
                  <a:schemeClr val="accent6"/>
                </a:solidFill>
              </a:rPr>
              <a:t>Mayor esperanza de vida, baja natalidad, economía sumergida, desempleo, huida de talento.</a:t>
            </a:r>
            <a:endParaRPr lang="es-ES" sz="1700" dirty="0"/>
          </a:p>
          <a:p>
            <a:pPr algn="just"/>
            <a:r>
              <a:rPr lang="es-ES" sz="1700" dirty="0" smtClean="0"/>
              <a:t>Medidas:  </a:t>
            </a:r>
            <a:r>
              <a:rPr lang="es-ES" sz="1700" dirty="0" smtClean="0">
                <a:solidFill>
                  <a:schemeClr val="accent6"/>
                </a:solidFill>
              </a:rPr>
              <a:t>Mecanismo </a:t>
            </a:r>
            <a:r>
              <a:rPr lang="es-ES" sz="1700" dirty="0" smtClean="0">
                <a:solidFill>
                  <a:schemeClr val="accent6"/>
                </a:solidFill>
              </a:rPr>
              <a:t>de equidad </a:t>
            </a:r>
            <a:r>
              <a:rPr lang="es-ES" sz="1700" dirty="0" smtClean="0">
                <a:solidFill>
                  <a:schemeClr val="accent6"/>
                </a:solidFill>
              </a:rPr>
              <a:t>intergeneracional (MEI), </a:t>
            </a:r>
            <a:r>
              <a:rPr lang="es-ES" sz="1700" dirty="0" smtClean="0">
                <a:solidFill>
                  <a:schemeClr val="accent6"/>
                </a:solidFill>
              </a:rPr>
              <a:t>atraer empresas, bajando </a:t>
            </a:r>
            <a:r>
              <a:rPr lang="es-ES" sz="1700" dirty="0" smtClean="0">
                <a:solidFill>
                  <a:schemeClr val="accent6"/>
                </a:solidFill>
              </a:rPr>
              <a:t>impuestos, fomento de emprendimiento, mayor control ayudas sociales, facilitar ahorro privado, mejorar distribución de los presupuestos. </a:t>
            </a:r>
            <a:endParaRPr lang="es-ES" sz="1700" dirty="0"/>
          </a:p>
          <a:p>
            <a:pPr algn="just"/>
            <a:r>
              <a:rPr lang="es-ES" sz="1700" dirty="0" smtClean="0"/>
              <a:t>Financiación:  </a:t>
            </a:r>
          </a:p>
          <a:p>
            <a:pPr marL="0" indent="0" algn="just">
              <a:buNone/>
            </a:pPr>
            <a:r>
              <a:rPr lang="es-ES" sz="1700" dirty="0" smtClean="0">
                <a:solidFill>
                  <a:schemeClr val="accent6"/>
                </a:solidFill>
              </a:rPr>
              <a:t>- Contributivo: Se financia a través de las cotizaciones. </a:t>
            </a:r>
          </a:p>
          <a:p>
            <a:pPr marL="0" indent="0" algn="just">
              <a:buNone/>
            </a:pPr>
            <a:r>
              <a:rPr lang="es-ES" sz="1700" dirty="0" smtClean="0">
                <a:solidFill>
                  <a:schemeClr val="accent6"/>
                </a:solidFill>
              </a:rPr>
              <a:t>- No contributivo: Con los presupuestos generales del estado = son los ingresos y gastos públicos (se establece como vamos a gastar el dinero y como lo vamos a gastar). Por cuestiones de interés público. Se obtiene de los impuestos en su mayor medida.</a:t>
            </a:r>
            <a:endParaRPr lang="es-ES" sz="17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24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EBF18-C9B0-6AB4-DD80-D650F6F2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851" y="240912"/>
            <a:ext cx="4998888" cy="1642956"/>
          </a:xfrm>
        </p:spPr>
        <p:txBody>
          <a:bodyPr anchor="ctr">
            <a:normAutofit/>
          </a:bodyPr>
          <a:lstStyle/>
          <a:p>
            <a:r>
              <a:rPr lang="es-ES" sz="2800" b="1" dirty="0">
                <a:solidFill>
                  <a:schemeClr val="tx2"/>
                </a:solidFill>
              </a:rPr>
              <a:t>2.- Seguridad Social en España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4813DE6-CC05-D4A6-57C6-34BDCB1C11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971521">
            <a:off x="10657075" y="182303"/>
            <a:ext cx="1414214" cy="511935"/>
          </a:xfrm>
          <a:custGeom>
            <a:avLst/>
            <a:gdLst>
              <a:gd name="connsiteX0" fmla="*/ 1414214 w 1414214"/>
              <a:gd name="connsiteY0" fmla="*/ 281652 h 511935"/>
              <a:gd name="connsiteX1" fmla="*/ 1099481 w 1414214"/>
              <a:gd name="connsiteY1" fmla="*/ 511935 h 511935"/>
              <a:gd name="connsiteX2" fmla="*/ 996953 w 1414214"/>
              <a:gd name="connsiteY2" fmla="*/ 499092 h 511935"/>
              <a:gd name="connsiteX3" fmla="*/ 752474 w 1414214"/>
              <a:gd name="connsiteY3" fmla="*/ 465695 h 511935"/>
              <a:gd name="connsiteX4" fmla="*/ 22399 w 1414214"/>
              <a:gd name="connsiteY4" fmla="*/ 308988 h 511935"/>
              <a:gd name="connsiteX5" fmla="*/ 38819 w 1414214"/>
              <a:gd name="connsiteY5" fmla="*/ 240901 h 511935"/>
              <a:gd name="connsiteX6" fmla="*/ 183869 w 1414214"/>
              <a:gd name="connsiteY6" fmla="*/ 0 h 511935"/>
              <a:gd name="connsiteX7" fmla="*/ 371788 w 1414214"/>
              <a:gd name="connsiteY7" fmla="*/ 44535 h 511935"/>
              <a:gd name="connsiteX8" fmla="*/ 1301107 w 1414214"/>
              <a:gd name="connsiteY8" fmla="*/ 255886 h 5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4214" h="511935">
                <a:moveTo>
                  <a:pt x="1414214" y="281652"/>
                </a:moveTo>
                <a:lnTo>
                  <a:pt x="1099481" y="511935"/>
                </a:lnTo>
                <a:lnTo>
                  <a:pt x="996953" y="499092"/>
                </a:lnTo>
                <a:cubicBezTo>
                  <a:pt x="901102" y="486845"/>
                  <a:pt x="814760" y="475243"/>
                  <a:pt x="752474" y="465695"/>
                </a:cubicBezTo>
                <a:cubicBezTo>
                  <a:pt x="425047" y="415944"/>
                  <a:pt x="206254" y="352678"/>
                  <a:pt x="22399" y="308988"/>
                </a:cubicBezTo>
                <a:cubicBezTo>
                  <a:pt x="1595" y="292696"/>
                  <a:pt x="-21851" y="307630"/>
                  <a:pt x="38819" y="240901"/>
                </a:cubicBezTo>
                <a:lnTo>
                  <a:pt x="183869" y="0"/>
                </a:lnTo>
                <a:lnTo>
                  <a:pt x="371788" y="44535"/>
                </a:lnTo>
                <a:cubicBezTo>
                  <a:pt x="681468" y="117668"/>
                  <a:pt x="1029104" y="194340"/>
                  <a:pt x="1301107" y="255886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531AC-B951-C983-A9F9-A57678E3B2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76942" y="253728"/>
            <a:ext cx="447266" cy="466480"/>
            <a:chOff x="9571360" y="4439737"/>
            <a:chExt cx="351312" cy="35466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5304F32-33F0-5A5F-4837-1B2BFA5DBA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478977">
              <a:off x="9571360" y="4439737"/>
              <a:ext cx="351312" cy="354664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2649000 w 4760044"/>
                <a:gd name="connsiteY0" fmla="*/ 300 h 4964247"/>
                <a:gd name="connsiteX1" fmla="*/ 3813909 w 4760044"/>
                <a:gd name="connsiteY1" fmla="*/ 619239 h 4964247"/>
                <a:gd name="connsiteX2" fmla="*/ 4735908 w 4760044"/>
                <a:gd name="connsiteY2" fmla="*/ 1906206 h 4964247"/>
                <a:gd name="connsiteX3" fmla="*/ 4451030 w 4760044"/>
                <a:gd name="connsiteY3" fmla="*/ 3809387 h 4964247"/>
                <a:gd name="connsiteX4" fmla="*/ 3419865 w 4760044"/>
                <a:gd name="connsiteY4" fmla="*/ 4845155 h 4964247"/>
                <a:gd name="connsiteX5" fmla="*/ 1074535 w 4760044"/>
                <a:gd name="connsiteY5" fmla="*/ 4657536 h 4964247"/>
                <a:gd name="connsiteX6" fmla="*/ 33359 w 4760044"/>
                <a:gd name="connsiteY6" fmla="*/ 2995965 h 4964247"/>
                <a:gd name="connsiteX7" fmla="*/ 592137 w 4760044"/>
                <a:gd name="connsiteY7" fmla="*/ 806156 h 4964247"/>
                <a:gd name="connsiteX8" fmla="*/ 2649000 w 4760044"/>
                <a:gd name="connsiteY8" fmla="*/ 300 h 4964247"/>
                <a:gd name="connsiteX0" fmla="*/ 2649000 w 4849477"/>
                <a:gd name="connsiteY0" fmla="*/ -2 h 4963945"/>
                <a:gd name="connsiteX1" fmla="*/ 4735908 w 4849477"/>
                <a:gd name="connsiteY1" fmla="*/ 1905904 h 4963945"/>
                <a:gd name="connsiteX2" fmla="*/ 4451030 w 4849477"/>
                <a:gd name="connsiteY2" fmla="*/ 3809085 h 4963945"/>
                <a:gd name="connsiteX3" fmla="*/ 3419865 w 4849477"/>
                <a:gd name="connsiteY3" fmla="*/ 4844853 h 4963945"/>
                <a:gd name="connsiteX4" fmla="*/ 1074535 w 4849477"/>
                <a:gd name="connsiteY4" fmla="*/ 4657234 h 4963945"/>
                <a:gd name="connsiteX5" fmla="*/ 33359 w 4849477"/>
                <a:gd name="connsiteY5" fmla="*/ 2995663 h 4963945"/>
                <a:gd name="connsiteX6" fmla="*/ 592137 w 4849477"/>
                <a:gd name="connsiteY6" fmla="*/ 805854 h 4963945"/>
                <a:gd name="connsiteX7" fmla="*/ 2649000 w 4849477"/>
                <a:gd name="connsiteY7" fmla="*/ -2 h 4963945"/>
                <a:gd name="connsiteX0" fmla="*/ 2649000 w 4859466"/>
                <a:gd name="connsiteY0" fmla="*/ -2 h 5536260"/>
                <a:gd name="connsiteX1" fmla="*/ 4735908 w 4859466"/>
                <a:gd name="connsiteY1" fmla="*/ 1905904 h 5536260"/>
                <a:gd name="connsiteX2" fmla="*/ 4451030 w 4859466"/>
                <a:gd name="connsiteY2" fmla="*/ 3809085 h 5536260"/>
                <a:gd name="connsiteX3" fmla="*/ 3067466 w 4859466"/>
                <a:gd name="connsiteY3" fmla="*/ 5491001 h 5536260"/>
                <a:gd name="connsiteX4" fmla="*/ 1074535 w 4859466"/>
                <a:gd name="connsiteY4" fmla="*/ 4657234 h 5536260"/>
                <a:gd name="connsiteX5" fmla="*/ 33359 w 4859466"/>
                <a:gd name="connsiteY5" fmla="*/ 2995663 h 5536260"/>
                <a:gd name="connsiteX6" fmla="*/ 592137 w 4859466"/>
                <a:gd name="connsiteY6" fmla="*/ 805854 h 5536260"/>
                <a:gd name="connsiteX7" fmla="*/ 2649000 w 4859466"/>
                <a:gd name="connsiteY7" fmla="*/ -2 h 5536260"/>
                <a:gd name="connsiteX0" fmla="*/ 2780481 w 4861205"/>
                <a:gd name="connsiteY0" fmla="*/ -2 h 5864449"/>
                <a:gd name="connsiteX1" fmla="*/ 4737647 w 4861205"/>
                <a:gd name="connsiteY1" fmla="*/ 2234093 h 5864449"/>
                <a:gd name="connsiteX2" fmla="*/ 4452769 w 4861205"/>
                <a:gd name="connsiteY2" fmla="*/ 4137274 h 5864449"/>
                <a:gd name="connsiteX3" fmla="*/ 3069205 w 4861205"/>
                <a:gd name="connsiteY3" fmla="*/ 5819190 h 5864449"/>
                <a:gd name="connsiteX4" fmla="*/ 1076274 w 4861205"/>
                <a:gd name="connsiteY4" fmla="*/ 4985423 h 5864449"/>
                <a:gd name="connsiteX5" fmla="*/ 35098 w 4861205"/>
                <a:gd name="connsiteY5" fmla="*/ 3323852 h 5864449"/>
                <a:gd name="connsiteX6" fmla="*/ 593876 w 4861205"/>
                <a:gd name="connsiteY6" fmla="*/ 1134043 h 5864449"/>
                <a:gd name="connsiteX7" fmla="*/ 2780481 w 4861205"/>
                <a:gd name="connsiteY7" fmla="*/ -2 h 5864449"/>
                <a:gd name="connsiteX0" fmla="*/ 2289077 w 4369801"/>
                <a:gd name="connsiteY0" fmla="*/ -2 h 5893101"/>
                <a:gd name="connsiteX1" fmla="*/ 4246243 w 4369801"/>
                <a:gd name="connsiteY1" fmla="*/ 2234093 h 5893101"/>
                <a:gd name="connsiteX2" fmla="*/ 3961365 w 4369801"/>
                <a:gd name="connsiteY2" fmla="*/ 4137274 h 5893101"/>
                <a:gd name="connsiteX3" fmla="*/ 2577801 w 4369801"/>
                <a:gd name="connsiteY3" fmla="*/ 5819190 h 5893101"/>
                <a:gd name="connsiteX4" fmla="*/ 584870 w 4369801"/>
                <a:gd name="connsiteY4" fmla="*/ 4985423 h 5893101"/>
                <a:gd name="connsiteX5" fmla="*/ 102472 w 4369801"/>
                <a:gd name="connsiteY5" fmla="*/ 1134043 h 5893101"/>
                <a:gd name="connsiteX6" fmla="*/ 2289077 w 4369801"/>
                <a:gd name="connsiteY6" fmla="*/ -2 h 5893101"/>
                <a:gd name="connsiteX0" fmla="*/ 2352777 w 4433501"/>
                <a:gd name="connsiteY0" fmla="*/ -2 h 5854124"/>
                <a:gd name="connsiteX1" fmla="*/ 4309943 w 4433501"/>
                <a:gd name="connsiteY1" fmla="*/ 2234093 h 5854124"/>
                <a:gd name="connsiteX2" fmla="*/ 4025065 w 4433501"/>
                <a:gd name="connsiteY2" fmla="*/ 4137274 h 5854124"/>
                <a:gd name="connsiteX3" fmla="*/ 2641501 w 4433501"/>
                <a:gd name="connsiteY3" fmla="*/ 5819190 h 5854124"/>
                <a:gd name="connsiteX4" fmla="*/ 430809 w 4433501"/>
                <a:gd name="connsiteY4" fmla="*/ 4389642 h 5854124"/>
                <a:gd name="connsiteX5" fmla="*/ 166172 w 4433501"/>
                <a:gd name="connsiteY5" fmla="*/ 1134043 h 5854124"/>
                <a:gd name="connsiteX6" fmla="*/ 2352777 w 4433501"/>
                <a:gd name="connsiteY6" fmla="*/ -2 h 5854124"/>
                <a:gd name="connsiteX0" fmla="*/ 2193618 w 4274342"/>
                <a:gd name="connsiteY0" fmla="*/ -2 h 5850779"/>
                <a:gd name="connsiteX1" fmla="*/ 4150784 w 4274342"/>
                <a:gd name="connsiteY1" fmla="*/ 2234093 h 5850779"/>
                <a:gd name="connsiteX2" fmla="*/ 3865906 w 4274342"/>
                <a:gd name="connsiteY2" fmla="*/ 4137274 h 5850779"/>
                <a:gd name="connsiteX3" fmla="*/ 2482342 w 4274342"/>
                <a:gd name="connsiteY3" fmla="*/ 5819190 h 5850779"/>
                <a:gd name="connsiteX4" fmla="*/ 271650 w 4274342"/>
                <a:gd name="connsiteY4" fmla="*/ 4389642 h 5850779"/>
                <a:gd name="connsiteX5" fmla="*/ 247914 w 4274342"/>
                <a:gd name="connsiteY5" fmla="*/ 1846756 h 5850779"/>
                <a:gd name="connsiteX6" fmla="*/ 2193618 w 4274342"/>
                <a:gd name="connsiteY6" fmla="*/ -2 h 5850779"/>
                <a:gd name="connsiteX0" fmla="*/ 1967294 w 4267345"/>
                <a:gd name="connsiteY0" fmla="*/ -3 h 5416782"/>
                <a:gd name="connsiteX1" fmla="*/ 4137681 w 4267345"/>
                <a:gd name="connsiteY1" fmla="*/ 1800096 h 5416782"/>
                <a:gd name="connsiteX2" fmla="*/ 3852803 w 4267345"/>
                <a:gd name="connsiteY2" fmla="*/ 3703277 h 5416782"/>
                <a:gd name="connsiteX3" fmla="*/ 2469239 w 4267345"/>
                <a:gd name="connsiteY3" fmla="*/ 5385193 h 5416782"/>
                <a:gd name="connsiteX4" fmla="*/ 258547 w 4267345"/>
                <a:gd name="connsiteY4" fmla="*/ 3955645 h 5416782"/>
                <a:gd name="connsiteX5" fmla="*/ 234811 w 4267345"/>
                <a:gd name="connsiteY5" fmla="*/ 1412759 h 5416782"/>
                <a:gd name="connsiteX6" fmla="*/ 1967294 w 4267345"/>
                <a:gd name="connsiteY6" fmla="*/ -3 h 5416782"/>
                <a:gd name="connsiteX0" fmla="*/ 1967294 w 3964997"/>
                <a:gd name="connsiteY0" fmla="*/ -3 h 5416782"/>
                <a:gd name="connsiteX1" fmla="*/ 3668011 w 3964997"/>
                <a:gd name="connsiteY1" fmla="*/ 1478862 h 5416782"/>
                <a:gd name="connsiteX2" fmla="*/ 3852803 w 3964997"/>
                <a:gd name="connsiteY2" fmla="*/ 3703277 h 5416782"/>
                <a:gd name="connsiteX3" fmla="*/ 2469239 w 3964997"/>
                <a:gd name="connsiteY3" fmla="*/ 5385193 h 5416782"/>
                <a:gd name="connsiteX4" fmla="*/ 258547 w 3964997"/>
                <a:gd name="connsiteY4" fmla="*/ 3955645 h 5416782"/>
                <a:gd name="connsiteX5" fmla="*/ 234811 w 3964997"/>
                <a:gd name="connsiteY5" fmla="*/ 1412759 h 5416782"/>
                <a:gd name="connsiteX6" fmla="*/ 1967294 w 3964997"/>
                <a:gd name="connsiteY6" fmla="*/ -3 h 541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4997" h="5416782">
                  <a:moveTo>
                    <a:pt x="1967294" y="-3"/>
                  </a:moveTo>
                  <a:cubicBezTo>
                    <a:pt x="2657922" y="183339"/>
                    <a:pt x="3353760" y="861649"/>
                    <a:pt x="3668011" y="1478862"/>
                  </a:cubicBezTo>
                  <a:cubicBezTo>
                    <a:pt x="3982262" y="2096075"/>
                    <a:pt x="4052598" y="3052222"/>
                    <a:pt x="3852803" y="3703277"/>
                  </a:cubicBezTo>
                  <a:cubicBezTo>
                    <a:pt x="3653008" y="4354332"/>
                    <a:pt x="2782065" y="5270224"/>
                    <a:pt x="2469239" y="5385193"/>
                  </a:cubicBezTo>
                  <a:cubicBezTo>
                    <a:pt x="1758393" y="5606258"/>
                    <a:pt x="630952" y="4617717"/>
                    <a:pt x="258547" y="3955645"/>
                  </a:cubicBezTo>
                  <a:cubicBezTo>
                    <a:pt x="-113858" y="3293573"/>
                    <a:pt x="-49980" y="2072034"/>
                    <a:pt x="234811" y="1412759"/>
                  </a:cubicBezTo>
                  <a:cubicBezTo>
                    <a:pt x="519602" y="753484"/>
                    <a:pt x="1314621" y="30745"/>
                    <a:pt x="1967294" y="-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7660A84-957D-5B03-5B37-036016C704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478977">
              <a:off x="9571360" y="4439737"/>
              <a:ext cx="351312" cy="354664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2649000 w 4760044"/>
                <a:gd name="connsiteY0" fmla="*/ 300 h 4964247"/>
                <a:gd name="connsiteX1" fmla="*/ 3813909 w 4760044"/>
                <a:gd name="connsiteY1" fmla="*/ 619239 h 4964247"/>
                <a:gd name="connsiteX2" fmla="*/ 4735908 w 4760044"/>
                <a:gd name="connsiteY2" fmla="*/ 1906206 h 4964247"/>
                <a:gd name="connsiteX3" fmla="*/ 4451030 w 4760044"/>
                <a:gd name="connsiteY3" fmla="*/ 3809387 h 4964247"/>
                <a:gd name="connsiteX4" fmla="*/ 3419865 w 4760044"/>
                <a:gd name="connsiteY4" fmla="*/ 4845155 h 4964247"/>
                <a:gd name="connsiteX5" fmla="*/ 1074535 w 4760044"/>
                <a:gd name="connsiteY5" fmla="*/ 4657536 h 4964247"/>
                <a:gd name="connsiteX6" fmla="*/ 33359 w 4760044"/>
                <a:gd name="connsiteY6" fmla="*/ 2995965 h 4964247"/>
                <a:gd name="connsiteX7" fmla="*/ 592137 w 4760044"/>
                <a:gd name="connsiteY7" fmla="*/ 806156 h 4964247"/>
                <a:gd name="connsiteX8" fmla="*/ 2649000 w 4760044"/>
                <a:gd name="connsiteY8" fmla="*/ 300 h 4964247"/>
                <a:gd name="connsiteX0" fmla="*/ 2649000 w 4849477"/>
                <a:gd name="connsiteY0" fmla="*/ -2 h 4963945"/>
                <a:gd name="connsiteX1" fmla="*/ 4735908 w 4849477"/>
                <a:gd name="connsiteY1" fmla="*/ 1905904 h 4963945"/>
                <a:gd name="connsiteX2" fmla="*/ 4451030 w 4849477"/>
                <a:gd name="connsiteY2" fmla="*/ 3809085 h 4963945"/>
                <a:gd name="connsiteX3" fmla="*/ 3419865 w 4849477"/>
                <a:gd name="connsiteY3" fmla="*/ 4844853 h 4963945"/>
                <a:gd name="connsiteX4" fmla="*/ 1074535 w 4849477"/>
                <a:gd name="connsiteY4" fmla="*/ 4657234 h 4963945"/>
                <a:gd name="connsiteX5" fmla="*/ 33359 w 4849477"/>
                <a:gd name="connsiteY5" fmla="*/ 2995663 h 4963945"/>
                <a:gd name="connsiteX6" fmla="*/ 592137 w 4849477"/>
                <a:gd name="connsiteY6" fmla="*/ 805854 h 4963945"/>
                <a:gd name="connsiteX7" fmla="*/ 2649000 w 4849477"/>
                <a:gd name="connsiteY7" fmla="*/ -2 h 4963945"/>
                <a:gd name="connsiteX0" fmla="*/ 2649000 w 4859466"/>
                <a:gd name="connsiteY0" fmla="*/ -2 h 5536260"/>
                <a:gd name="connsiteX1" fmla="*/ 4735908 w 4859466"/>
                <a:gd name="connsiteY1" fmla="*/ 1905904 h 5536260"/>
                <a:gd name="connsiteX2" fmla="*/ 4451030 w 4859466"/>
                <a:gd name="connsiteY2" fmla="*/ 3809085 h 5536260"/>
                <a:gd name="connsiteX3" fmla="*/ 3067466 w 4859466"/>
                <a:gd name="connsiteY3" fmla="*/ 5491001 h 5536260"/>
                <a:gd name="connsiteX4" fmla="*/ 1074535 w 4859466"/>
                <a:gd name="connsiteY4" fmla="*/ 4657234 h 5536260"/>
                <a:gd name="connsiteX5" fmla="*/ 33359 w 4859466"/>
                <a:gd name="connsiteY5" fmla="*/ 2995663 h 5536260"/>
                <a:gd name="connsiteX6" fmla="*/ 592137 w 4859466"/>
                <a:gd name="connsiteY6" fmla="*/ 805854 h 5536260"/>
                <a:gd name="connsiteX7" fmla="*/ 2649000 w 4859466"/>
                <a:gd name="connsiteY7" fmla="*/ -2 h 5536260"/>
                <a:gd name="connsiteX0" fmla="*/ 2780481 w 4861205"/>
                <a:gd name="connsiteY0" fmla="*/ -2 h 5864449"/>
                <a:gd name="connsiteX1" fmla="*/ 4737647 w 4861205"/>
                <a:gd name="connsiteY1" fmla="*/ 2234093 h 5864449"/>
                <a:gd name="connsiteX2" fmla="*/ 4452769 w 4861205"/>
                <a:gd name="connsiteY2" fmla="*/ 4137274 h 5864449"/>
                <a:gd name="connsiteX3" fmla="*/ 3069205 w 4861205"/>
                <a:gd name="connsiteY3" fmla="*/ 5819190 h 5864449"/>
                <a:gd name="connsiteX4" fmla="*/ 1076274 w 4861205"/>
                <a:gd name="connsiteY4" fmla="*/ 4985423 h 5864449"/>
                <a:gd name="connsiteX5" fmla="*/ 35098 w 4861205"/>
                <a:gd name="connsiteY5" fmla="*/ 3323852 h 5864449"/>
                <a:gd name="connsiteX6" fmla="*/ 593876 w 4861205"/>
                <a:gd name="connsiteY6" fmla="*/ 1134043 h 5864449"/>
                <a:gd name="connsiteX7" fmla="*/ 2780481 w 4861205"/>
                <a:gd name="connsiteY7" fmla="*/ -2 h 5864449"/>
                <a:gd name="connsiteX0" fmla="*/ 2289077 w 4369801"/>
                <a:gd name="connsiteY0" fmla="*/ -2 h 5893101"/>
                <a:gd name="connsiteX1" fmla="*/ 4246243 w 4369801"/>
                <a:gd name="connsiteY1" fmla="*/ 2234093 h 5893101"/>
                <a:gd name="connsiteX2" fmla="*/ 3961365 w 4369801"/>
                <a:gd name="connsiteY2" fmla="*/ 4137274 h 5893101"/>
                <a:gd name="connsiteX3" fmla="*/ 2577801 w 4369801"/>
                <a:gd name="connsiteY3" fmla="*/ 5819190 h 5893101"/>
                <a:gd name="connsiteX4" fmla="*/ 584870 w 4369801"/>
                <a:gd name="connsiteY4" fmla="*/ 4985423 h 5893101"/>
                <a:gd name="connsiteX5" fmla="*/ 102472 w 4369801"/>
                <a:gd name="connsiteY5" fmla="*/ 1134043 h 5893101"/>
                <a:gd name="connsiteX6" fmla="*/ 2289077 w 4369801"/>
                <a:gd name="connsiteY6" fmla="*/ -2 h 5893101"/>
                <a:gd name="connsiteX0" fmla="*/ 2352777 w 4433501"/>
                <a:gd name="connsiteY0" fmla="*/ -2 h 5854124"/>
                <a:gd name="connsiteX1" fmla="*/ 4309943 w 4433501"/>
                <a:gd name="connsiteY1" fmla="*/ 2234093 h 5854124"/>
                <a:gd name="connsiteX2" fmla="*/ 4025065 w 4433501"/>
                <a:gd name="connsiteY2" fmla="*/ 4137274 h 5854124"/>
                <a:gd name="connsiteX3" fmla="*/ 2641501 w 4433501"/>
                <a:gd name="connsiteY3" fmla="*/ 5819190 h 5854124"/>
                <a:gd name="connsiteX4" fmla="*/ 430809 w 4433501"/>
                <a:gd name="connsiteY4" fmla="*/ 4389642 h 5854124"/>
                <a:gd name="connsiteX5" fmla="*/ 166172 w 4433501"/>
                <a:gd name="connsiteY5" fmla="*/ 1134043 h 5854124"/>
                <a:gd name="connsiteX6" fmla="*/ 2352777 w 4433501"/>
                <a:gd name="connsiteY6" fmla="*/ -2 h 5854124"/>
                <a:gd name="connsiteX0" fmla="*/ 2193618 w 4274342"/>
                <a:gd name="connsiteY0" fmla="*/ -2 h 5850779"/>
                <a:gd name="connsiteX1" fmla="*/ 4150784 w 4274342"/>
                <a:gd name="connsiteY1" fmla="*/ 2234093 h 5850779"/>
                <a:gd name="connsiteX2" fmla="*/ 3865906 w 4274342"/>
                <a:gd name="connsiteY2" fmla="*/ 4137274 h 5850779"/>
                <a:gd name="connsiteX3" fmla="*/ 2482342 w 4274342"/>
                <a:gd name="connsiteY3" fmla="*/ 5819190 h 5850779"/>
                <a:gd name="connsiteX4" fmla="*/ 271650 w 4274342"/>
                <a:gd name="connsiteY4" fmla="*/ 4389642 h 5850779"/>
                <a:gd name="connsiteX5" fmla="*/ 247914 w 4274342"/>
                <a:gd name="connsiteY5" fmla="*/ 1846756 h 5850779"/>
                <a:gd name="connsiteX6" fmla="*/ 2193618 w 4274342"/>
                <a:gd name="connsiteY6" fmla="*/ -2 h 5850779"/>
                <a:gd name="connsiteX0" fmla="*/ 1967294 w 4267345"/>
                <a:gd name="connsiteY0" fmla="*/ -3 h 5416782"/>
                <a:gd name="connsiteX1" fmla="*/ 4137681 w 4267345"/>
                <a:gd name="connsiteY1" fmla="*/ 1800096 h 5416782"/>
                <a:gd name="connsiteX2" fmla="*/ 3852803 w 4267345"/>
                <a:gd name="connsiteY2" fmla="*/ 3703277 h 5416782"/>
                <a:gd name="connsiteX3" fmla="*/ 2469239 w 4267345"/>
                <a:gd name="connsiteY3" fmla="*/ 5385193 h 5416782"/>
                <a:gd name="connsiteX4" fmla="*/ 258547 w 4267345"/>
                <a:gd name="connsiteY4" fmla="*/ 3955645 h 5416782"/>
                <a:gd name="connsiteX5" fmla="*/ 234811 w 4267345"/>
                <a:gd name="connsiteY5" fmla="*/ 1412759 h 5416782"/>
                <a:gd name="connsiteX6" fmla="*/ 1967294 w 4267345"/>
                <a:gd name="connsiteY6" fmla="*/ -3 h 5416782"/>
                <a:gd name="connsiteX0" fmla="*/ 1967294 w 3964997"/>
                <a:gd name="connsiteY0" fmla="*/ -3 h 5416782"/>
                <a:gd name="connsiteX1" fmla="*/ 3668011 w 3964997"/>
                <a:gd name="connsiteY1" fmla="*/ 1478862 h 5416782"/>
                <a:gd name="connsiteX2" fmla="*/ 3852803 w 3964997"/>
                <a:gd name="connsiteY2" fmla="*/ 3703277 h 5416782"/>
                <a:gd name="connsiteX3" fmla="*/ 2469239 w 3964997"/>
                <a:gd name="connsiteY3" fmla="*/ 5385193 h 5416782"/>
                <a:gd name="connsiteX4" fmla="*/ 258547 w 3964997"/>
                <a:gd name="connsiteY4" fmla="*/ 3955645 h 5416782"/>
                <a:gd name="connsiteX5" fmla="*/ 234811 w 3964997"/>
                <a:gd name="connsiteY5" fmla="*/ 1412759 h 5416782"/>
                <a:gd name="connsiteX6" fmla="*/ 1967294 w 3964997"/>
                <a:gd name="connsiteY6" fmla="*/ -3 h 541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4997" h="5416782">
                  <a:moveTo>
                    <a:pt x="1967294" y="-3"/>
                  </a:moveTo>
                  <a:cubicBezTo>
                    <a:pt x="2657922" y="183339"/>
                    <a:pt x="3353760" y="861649"/>
                    <a:pt x="3668011" y="1478862"/>
                  </a:cubicBezTo>
                  <a:cubicBezTo>
                    <a:pt x="3982262" y="2096075"/>
                    <a:pt x="4052598" y="3052222"/>
                    <a:pt x="3852803" y="3703277"/>
                  </a:cubicBezTo>
                  <a:cubicBezTo>
                    <a:pt x="3653008" y="4354332"/>
                    <a:pt x="2782065" y="5270224"/>
                    <a:pt x="2469239" y="5385193"/>
                  </a:cubicBezTo>
                  <a:cubicBezTo>
                    <a:pt x="1758393" y="5606258"/>
                    <a:pt x="630952" y="4617717"/>
                    <a:pt x="258547" y="3955645"/>
                  </a:cubicBezTo>
                  <a:cubicBezTo>
                    <a:pt x="-113858" y="3293573"/>
                    <a:pt x="-49980" y="2072034"/>
                    <a:pt x="234811" y="1412759"/>
                  </a:cubicBezTo>
                  <a:cubicBezTo>
                    <a:pt x="519602" y="753484"/>
                    <a:pt x="1314621" y="30745"/>
                    <a:pt x="1967294" y="-3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80A197-3A0F-3968-2A9C-C4FD21773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571" y="1883868"/>
            <a:ext cx="4904047" cy="458687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>
                <a:latin typeface="+mj-lt"/>
              </a:rPr>
              <a:t>Concepto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+mj-lt"/>
              </a:rPr>
              <a:t>Principios generales </a:t>
            </a:r>
            <a:r>
              <a:rPr lang="es-ES" sz="1600" dirty="0">
                <a:latin typeface="+mj-lt"/>
              </a:rPr>
              <a:t>(artículo 2 de la LGSS): </a:t>
            </a:r>
          </a:p>
          <a:p>
            <a:pPr lvl="1">
              <a:lnSpc>
                <a:spcPct val="150000"/>
              </a:lnSpc>
            </a:pPr>
            <a:r>
              <a:rPr lang="es-ES" sz="1600" b="0" i="0" dirty="0">
                <a:effectLst/>
                <a:latin typeface="+mj-lt"/>
              </a:rPr>
              <a:t>universalidad, </a:t>
            </a:r>
          </a:p>
          <a:p>
            <a:pPr lvl="1">
              <a:lnSpc>
                <a:spcPct val="150000"/>
              </a:lnSpc>
            </a:pPr>
            <a:r>
              <a:rPr lang="es-ES" sz="1600" b="0" i="0" dirty="0">
                <a:effectLst/>
                <a:latin typeface="+mj-lt"/>
              </a:rPr>
              <a:t>Solidaridad e igualdad</a:t>
            </a:r>
            <a:endParaRPr lang="es-ES" sz="16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1600" b="1" i="0" dirty="0">
                <a:effectLst/>
                <a:latin typeface="+mj-lt"/>
              </a:rPr>
              <a:t>Principios de ges</a:t>
            </a:r>
            <a:r>
              <a:rPr lang="es-ES" sz="1600" b="1" dirty="0">
                <a:latin typeface="+mj-lt"/>
              </a:rPr>
              <a:t>tión</a:t>
            </a:r>
            <a:r>
              <a:rPr lang="es-ES" sz="1600" dirty="0">
                <a:latin typeface="+mj-lt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es-ES" sz="1600" dirty="0">
                <a:latin typeface="+mj-lt"/>
              </a:rPr>
              <a:t>Unidad de caja, </a:t>
            </a:r>
          </a:p>
          <a:p>
            <a:pPr lvl="1">
              <a:lnSpc>
                <a:spcPct val="150000"/>
              </a:lnSpc>
            </a:pPr>
            <a:r>
              <a:rPr lang="es-ES" sz="1600" dirty="0">
                <a:latin typeface="+mj-lt"/>
              </a:rPr>
              <a:t>sostenibilidad.</a:t>
            </a:r>
            <a:endParaRPr lang="es-ES" sz="1600" b="0" i="0" dirty="0">
              <a:effectLst/>
              <a:latin typeface="+mj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BFC79A-2E91-F801-1F25-B792C6142C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23" r="26117"/>
          <a:stretch/>
        </p:blipFill>
        <p:spPr>
          <a:xfrm>
            <a:off x="6278715" y="825162"/>
            <a:ext cx="5397522" cy="5321279"/>
          </a:xfrm>
          <a:custGeom>
            <a:avLst/>
            <a:gdLst/>
            <a:ahLst/>
            <a:cxnLst/>
            <a:rect l="l" t="t" r="r" b="b"/>
            <a:pathLst>
              <a:path w="4907989" h="5000863">
                <a:moveTo>
                  <a:pt x="2470191" y="1"/>
                </a:moveTo>
                <a:cubicBezTo>
                  <a:pt x="2830241" y="-195"/>
                  <a:pt x="3415742" y="46328"/>
                  <a:pt x="3765819" y="252773"/>
                </a:cubicBezTo>
                <a:cubicBezTo>
                  <a:pt x="4165907" y="488709"/>
                  <a:pt x="4458341" y="954942"/>
                  <a:pt x="4731557" y="1418236"/>
                </a:cubicBezTo>
                <a:cubicBezTo>
                  <a:pt x="4789564" y="1659858"/>
                  <a:pt x="4891070" y="1860738"/>
                  <a:pt x="4905579" y="2143103"/>
                </a:cubicBezTo>
                <a:cubicBezTo>
                  <a:pt x="4920089" y="2425468"/>
                  <a:pt x="4866326" y="2818061"/>
                  <a:pt x="4818615" y="3112430"/>
                </a:cubicBezTo>
                <a:cubicBezTo>
                  <a:pt x="4770904" y="3406800"/>
                  <a:pt x="4806203" y="3646923"/>
                  <a:pt x="4619311" y="3909319"/>
                </a:cubicBezTo>
                <a:cubicBezTo>
                  <a:pt x="4432419" y="4171716"/>
                  <a:pt x="4049620" y="4492340"/>
                  <a:pt x="3697259" y="4686813"/>
                </a:cubicBezTo>
                <a:cubicBezTo>
                  <a:pt x="3344898" y="4881286"/>
                  <a:pt x="2734541" y="4985891"/>
                  <a:pt x="2333694" y="4997577"/>
                </a:cubicBezTo>
                <a:cubicBezTo>
                  <a:pt x="1932846" y="5009263"/>
                  <a:pt x="1918305" y="5002441"/>
                  <a:pt x="1292179" y="4756925"/>
                </a:cubicBezTo>
                <a:cubicBezTo>
                  <a:pt x="666053" y="4511409"/>
                  <a:pt x="241665" y="3438040"/>
                  <a:pt x="84531" y="2817164"/>
                </a:cubicBezTo>
                <a:cubicBezTo>
                  <a:pt x="-72603" y="2196288"/>
                  <a:pt x="-25040" y="1500760"/>
                  <a:pt x="349377" y="1031668"/>
                </a:cubicBezTo>
                <a:cubicBezTo>
                  <a:pt x="723793" y="562576"/>
                  <a:pt x="1315167" y="14311"/>
                  <a:pt x="2331031" y="2616"/>
                </a:cubicBezTo>
                <a:cubicBezTo>
                  <a:pt x="2371921" y="1011"/>
                  <a:pt x="2418756" y="29"/>
                  <a:pt x="2470191" y="1"/>
                </a:cubicBez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D3BD428-BE12-D76F-5331-338B22BA4D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9359112" flipV="1">
            <a:off x="6370609" y="4879835"/>
            <a:ext cx="1284318" cy="1937410"/>
            <a:chOff x="11879717" y="3115440"/>
            <a:chExt cx="1284318" cy="193741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D2505C-BD8D-90F6-2853-6BBFE44A9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879717" y="3115440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5142EF-06FE-5359-648A-F585DF6D4C6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879717" y="3115440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413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557C51-8904-4DA0-3E71-B10DFEF38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5"/>
            <a:ext cx="6251110" cy="829056"/>
          </a:xfrm>
        </p:spPr>
        <p:txBody>
          <a:bodyPr anchor="ctr">
            <a:normAutofit/>
          </a:bodyPr>
          <a:lstStyle/>
          <a:p>
            <a:r>
              <a:rPr lang="es-ES" sz="2400" b="1" dirty="0"/>
              <a:t>Campos de aplicación y regímenes de la SS</a:t>
            </a:r>
          </a:p>
        </p:txBody>
      </p:sp>
      <p:pic>
        <p:nvPicPr>
          <p:cNvPr id="14" name="Picture 4" descr="Almacenes exteriores">
            <a:extLst>
              <a:ext uri="{FF2B5EF4-FFF2-40B4-BE49-F238E27FC236}">
                <a16:creationId xmlns:a16="http://schemas.microsoft.com/office/drawing/2014/main" id="{6692A596-F91A-456C-9A97-E3E260C72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47" r="3299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67F130-E5CB-5C41-4D0F-984E54FEC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4560" y="1158241"/>
            <a:ext cx="7101840" cy="5370573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s-ES" sz="1600" b="1" dirty="0">
                <a:latin typeface="+mj-lt"/>
              </a:rPr>
              <a:t>Campo de aplicación </a:t>
            </a:r>
          </a:p>
          <a:p>
            <a:pPr lvl="1" algn="just">
              <a:lnSpc>
                <a:spcPct val="120000"/>
              </a:lnSpc>
            </a:pPr>
            <a:r>
              <a:rPr lang="es-ES" sz="1600" dirty="0">
                <a:latin typeface="+mj-lt"/>
              </a:rPr>
              <a:t>contributivo  </a:t>
            </a:r>
          </a:p>
          <a:p>
            <a:pPr lvl="1" algn="just">
              <a:lnSpc>
                <a:spcPct val="120000"/>
              </a:lnSpc>
            </a:pPr>
            <a:r>
              <a:rPr lang="es-ES" sz="1600" dirty="0">
                <a:latin typeface="+mj-lt"/>
              </a:rPr>
              <a:t>no contributivo</a:t>
            </a:r>
          </a:p>
          <a:p>
            <a:pPr algn="just">
              <a:lnSpc>
                <a:spcPct val="120000"/>
              </a:lnSpc>
            </a:pPr>
            <a:endParaRPr lang="es-ES" sz="1600" dirty="0">
              <a:latin typeface="+mj-lt"/>
            </a:endParaRPr>
          </a:p>
          <a:p>
            <a:pPr algn="just">
              <a:lnSpc>
                <a:spcPct val="120000"/>
              </a:lnSpc>
            </a:pPr>
            <a:r>
              <a:rPr lang="es-ES" sz="1600" b="1" dirty="0">
                <a:latin typeface="+mj-lt"/>
              </a:rPr>
              <a:t>Regímenes de la Seguridad social</a:t>
            </a:r>
          </a:p>
          <a:p>
            <a:pPr lvl="1" algn="just">
              <a:lnSpc>
                <a:spcPct val="120000"/>
              </a:lnSpc>
            </a:pPr>
            <a:r>
              <a:rPr lang="es-ES" sz="1600" b="1" dirty="0">
                <a:latin typeface="+mj-lt"/>
              </a:rPr>
              <a:t>General</a:t>
            </a:r>
          </a:p>
          <a:p>
            <a:pPr lvl="1" algn="just">
              <a:lnSpc>
                <a:spcPct val="120000"/>
              </a:lnSpc>
            </a:pPr>
            <a:r>
              <a:rPr lang="es-ES" sz="1600" b="1" dirty="0">
                <a:latin typeface="+mj-lt"/>
              </a:rPr>
              <a:t>Especiales: </a:t>
            </a:r>
            <a:r>
              <a:rPr lang="es-ES" sz="1600" dirty="0">
                <a:latin typeface="+mj-lt"/>
              </a:rPr>
              <a:t>“</a:t>
            </a:r>
            <a:r>
              <a:rPr lang="es-ES" sz="1600" b="0" i="0" dirty="0">
                <a:effectLst/>
                <a:latin typeface="+mj-lt"/>
              </a:rPr>
              <a:t>actividades profesionales en las que, por su naturaleza, sus peculiares condiciones de tiempo y lugar o por la índole de sus procesos productivos, se hiciera preciso tal establecimiento para la adecuada aplicación de los beneficios de la Seguridad Social” (artículo 10 LGSS)</a:t>
            </a:r>
            <a:endParaRPr lang="es-ES" sz="1600" dirty="0">
              <a:latin typeface="+mj-lt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s-ES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Trabajadores del mar</a:t>
            </a:r>
            <a:endParaRPr lang="es-ES" sz="1800" b="0" i="0" u="none" strike="noStrike" dirty="0">
              <a:effectLst/>
              <a:latin typeface="Arial" panose="020B0604020202020204" pitchFamily="34" charset="0"/>
            </a:endParaRPr>
          </a:p>
          <a:p>
            <a:pPr marL="1428750" lvl="3" indent="-285750" fontAlgn="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sz="16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Trabajadores</a:t>
            </a:r>
            <a:r>
              <a:rPr lang="es-ES" sz="1600" b="0" i="0" u="none" strike="noStrike" kern="120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de la minería</a:t>
            </a:r>
            <a:endParaRPr lang="es-ES" sz="1600" b="0" i="0" u="none" strike="noStrike" dirty="0">
              <a:effectLst/>
              <a:latin typeface="Arial" panose="020B0604020202020204" pitchFamily="34" charset="0"/>
            </a:endParaRPr>
          </a:p>
          <a:p>
            <a:pPr marL="1428750" lvl="3" indent="-285750" fontAlgn="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sz="16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Autónomos</a:t>
            </a:r>
            <a:endParaRPr lang="es-ES" sz="1600" b="0" i="0" u="none" strike="noStrike" dirty="0">
              <a:effectLst/>
              <a:latin typeface="Arial" panose="020B0604020202020204" pitchFamily="34" charset="0"/>
            </a:endParaRPr>
          </a:p>
          <a:p>
            <a:pPr marL="1428750" lvl="3" indent="-285750" fontAlgn="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sz="16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Funcionarios civiles y militares</a:t>
            </a:r>
            <a:endParaRPr lang="es-ES" sz="1600" b="0" i="0" u="none" strike="noStrike" dirty="0">
              <a:effectLst/>
              <a:latin typeface="Arial" panose="020B0604020202020204" pitchFamily="34" charset="0"/>
            </a:endParaRPr>
          </a:p>
          <a:p>
            <a:pPr marL="1428750" lvl="3" indent="-285750" fontAlgn="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sz="16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Estudiantes </a:t>
            </a:r>
            <a:endParaRPr lang="es-ES" sz="1600" b="0" i="0" u="none" strike="noStrike" dirty="0">
              <a:effectLst/>
              <a:latin typeface="Arial" panose="020B0604020202020204" pitchFamily="34" charset="0"/>
            </a:endParaRPr>
          </a:p>
          <a:p>
            <a:pPr lvl="1" algn="just">
              <a:lnSpc>
                <a:spcPct val="120000"/>
              </a:lnSpc>
            </a:pPr>
            <a:endParaRPr lang="es-E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216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242EC69F-6301-4F59-8F18-769752C9F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834250"/>
            <a:ext cx="5426764" cy="1880138"/>
          </a:xfrm>
          <a:prstGeom prst="rect">
            <a:avLst/>
          </a:prstGeom>
        </p:spPr>
      </p:pic>
      <p:sp>
        <p:nvSpPr>
          <p:cNvPr id="40" name="Rectangle 33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789937D-2161-486A-BEA8-835D85E6A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647" y="321734"/>
            <a:ext cx="3671368" cy="2905170"/>
          </a:xfrm>
          <a:prstGeom prst="rect">
            <a:avLst/>
          </a:prstGeom>
        </p:spPr>
      </p:pic>
      <p:sp>
        <p:nvSpPr>
          <p:cNvPr id="41" name="Rectangle 35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7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2F2F834E-745E-4EDB-83DF-3326CD1F9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4285547"/>
            <a:ext cx="5426764" cy="1451658"/>
          </a:xfrm>
          <a:prstGeom prst="rect">
            <a:avLst/>
          </a:prstGeom>
        </p:spPr>
      </p:pic>
      <p:pic>
        <p:nvPicPr>
          <p:cNvPr id="14" name="Imagen 1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523585E-E4D3-4820-A493-1C93F0565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1587" y="3631096"/>
            <a:ext cx="3685489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1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2418" r="-2" b="200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s-ES" sz="3700" dirty="0"/>
              <a:t>3.- OBLIGACIONES DE LAS EMPRESAS CON LA S.S.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542" y="2438400"/>
            <a:ext cx="4187855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lvl="1"/>
            <a:r>
              <a:rPr lang="es-ES" dirty="0"/>
              <a:t>Afiliaciones, Altas y Bajas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Cotización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8130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id="{78EE7F9C-1ECC-450B-AA10-6ADC94A2992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81579397"/>
              </p:ext>
            </p:extLst>
          </p:nvPr>
        </p:nvGraphicFramePr>
        <p:xfrm>
          <a:off x="781878" y="861391"/>
          <a:ext cx="7898296" cy="5315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Imagen 10">
            <a:extLst>
              <a:ext uri="{FF2B5EF4-FFF2-40B4-BE49-F238E27FC236}">
                <a16:creationId xmlns:a16="http://schemas.microsoft.com/office/drawing/2014/main" id="{C1EDC716-874C-4D22-A848-0B7163BEF7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3763" y="3292337"/>
            <a:ext cx="34385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62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432</Words>
  <Application>Microsoft Office PowerPoint</Application>
  <PresentationFormat>Panorámica</PresentationFormat>
  <Paragraphs>72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TEMA 5</vt:lpstr>
      <vt:lpstr>Presentación de PowerPoint</vt:lpstr>
      <vt:lpstr>1.- SISTEMAS DE SEGURIDAD SOCIAL</vt:lpstr>
      <vt:lpstr>Viabilidad y financiación de la Seguridad Social en España</vt:lpstr>
      <vt:lpstr>2.- Seguridad Social en España</vt:lpstr>
      <vt:lpstr>Campos de aplicación y regímenes de la SS</vt:lpstr>
      <vt:lpstr>Presentación de PowerPoint</vt:lpstr>
      <vt:lpstr>3.- OBLIGACIONES DE LAS EMPRESAS CON LA S.S.</vt:lpstr>
      <vt:lpstr>Presentación de PowerPoint</vt:lpstr>
      <vt:lpstr>2.- Cotización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3</dc:title>
  <dc:creator>PMP</dc:creator>
  <cp:lastModifiedBy>Diana Pascual</cp:lastModifiedBy>
  <cp:revision>16</cp:revision>
  <dcterms:created xsi:type="dcterms:W3CDTF">2018-11-12T11:38:14Z</dcterms:created>
  <dcterms:modified xsi:type="dcterms:W3CDTF">2024-01-24T17:54:55Z</dcterms:modified>
</cp:coreProperties>
</file>