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5" r:id="rId2"/>
    <p:sldId id="271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7" r:id="rId12"/>
    <p:sldId id="272" r:id="rId13"/>
    <p:sldId id="273" r:id="rId14"/>
    <p:sldId id="274" r:id="rId15"/>
    <p:sldId id="268" r:id="rId16"/>
    <p:sldId id="269" r:id="rId17"/>
    <p:sldId id="276" r:id="rId18"/>
    <p:sldId id="277" r:id="rId19"/>
    <p:sldId id="270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8F6FC"/>
    <a:srgbClr val="2A8196"/>
    <a:srgbClr val="FFFFCC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111A3-F9CE-4A80-910B-D69C6B86F1E7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379225BD-B746-441F-A7BA-7CB7D3E0FC76}">
      <dgm:prSet phldrT="[Texto]"/>
      <dgm:spPr>
        <a:solidFill>
          <a:schemeClr val="accent1"/>
        </a:solidFill>
      </dgm:spPr>
      <dgm:t>
        <a:bodyPr/>
        <a:lstStyle/>
        <a:p>
          <a:r>
            <a:rPr lang="es-ES" dirty="0"/>
            <a:t>Horas extras</a:t>
          </a:r>
        </a:p>
      </dgm:t>
    </dgm:pt>
    <dgm:pt modelId="{A8F8FD79-C2C5-4ADB-B203-ABB073ABFD91}" type="parTrans" cxnId="{8CF93C67-C14B-47A1-8D03-EB8F3ACF07FD}">
      <dgm:prSet/>
      <dgm:spPr/>
      <dgm:t>
        <a:bodyPr/>
        <a:lstStyle/>
        <a:p>
          <a:endParaRPr lang="es-ES"/>
        </a:p>
      </dgm:t>
    </dgm:pt>
    <dgm:pt modelId="{F95B996A-0ED2-4372-B549-A0644734C0EE}" type="sibTrans" cxnId="{8CF93C67-C14B-47A1-8D03-EB8F3ACF07FD}">
      <dgm:prSet/>
      <dgm:spPr/>
      <dgm:t>
        <a:bodyPr/>
        <a:lstStyle/>
        <a:p>
          <a:endParaRPr lang="es-ES"/>
        </a:p>
      </dgm:t>
    </dgm:pt>
    <dgm:pt modelId="{710D22FA-9AC2-4326-8849-00B859FE1AEF}">
      <dgm:prSet phldrT="[Texto]"/>
      <dgm:spPr/>
      <dgm:t>
        <a:bodyPr/>
        <a:lstStyle/>
        <a:p>
          <a:r>
            <a:rPr lang="es-ES" dirty="0"/>
            <a:t>Voluntarias</a:t>
          </a:r>
        </a:p>
      </dgm:t>
    </dgm:pt>
    <dgm:pt modelId="{83CC31CC-5738-41B1-8B67-B17B8D78E4AA}" type="parTrans" cxnId="{3B682DCB-E90A-41E6-9B63-6AF6EF8BDCD9}">
      <dgm:prSet/>
      <dgm:spPr/>
      <dgm:t>
        <a:bodyPr/>
        <a:lstStyle/>
        <a:p>
          <a:endParaRPr lang="es-ES"/>
        </a:p>
      </dgm:t>
    </dgm:pt>
    <dgm:pt modelId="{AECD9E8A-0BE9-46A3-B6EF-487654EDD050}" type="sibTrans" cxnId="{3B682DCB-E90A-41E6-9B63-6AF6EF8BDCD9}">
      <dgm:prSet/>
      <dgm:spPr/>
      <dgm:t>
        <a:bodyPr/>
        <a:lstStyle/>
        <a:p>
          <a:endParaRPr lang="es-ES"/>
        </a:p>
      </dgm:t>
    </dgm:pt>
    <dgm:pt modelId="{C6265BEB-8387-41BD-A7FA-FE2528D9E21B}">
      <dgm:prSet phldrT="[Texto]"/>
      <dgm:spPr/>
      <dgm:t>
        <a:bodyPr/>
        <a:lstStyle/>
        <a:p>
          <a:r>
            <a:rPr lang="es-ES"/>
            <a:t>Obligatorias</a:t>
          </a:r>
        </a:p>
      </dgm:t>
    </dgm:pt>
    <dgm:pt modelId="{F8B0A218-4DAD-42B3-9CB5-ABA0E6112B37}" type="parTrans" cxnId="{71BBF643-F557-483D-A851-B168A1A70970}">
      <dgm:prSet/>
      <dgm:spPr/>
      <dgm:t>
        <a:bodyPr/>
        <a:lstStyle/>
        <a:p>
          <a:endParaRPr lang="es-ES"/>
        </a:p>
      </dgm:t>
    </dgm:pt>
    <dgm:pt modelId="{C380FE06-303C-45B3-A80F-DF96FB3D10A7}" type="sibTrans" cxnId="{71BBF643-F557-483D-A851-B168A1A70970}">
      <dgm:prSet/>
      <dgm:spPr/>
      <dgm:t>
        <a:bodyPr/>
        <a:lstStyle/>
        <a:p>
          <a:endParaRPr lang="es-ES"/>
        </a:p>
      </dgm:t>
    </dgm:pt>
    <dgm:pt modelId="{8B5D50C4-AC0B-4E8E-B0D6-DDA03D94DE69}">
      <dgm:prSet/>
      <dgm:spPr/>
      <dgm:t>
        <a:bodyPr/>
        <a:lstStyle/>
        <a:p>
          <a:r>
            <a:rPr lang="es-ES" dirty="0"/>
            <a:t>Pactadas</a:t>
          </a:r>
        </a:p>
      </dgm:t>
    </dgm:pt>
    <dgm:pt modelId="{66572481-B390-47D1-B3E7-62DE43850960}" type="parTrans" cxnId="{48CFF802-3C65-4659-BFCD-A74ABBA98558}">
      <dgm:prSet/>
      <dgm:spPr/>
      <dgm:t>
        <a:bodyPr/>
        <a:lstStyle/>
        <a:p>
          <a:endParaRPr lang="es-ES"/>
        </a:p>
      </dgm:t>
    </dgm:pt>
    <dgm:pt modelId="{67D50D05-6CAE-433C-81EC-C8D9D84D5DEE}" type="sibTrans" cxnId="{48CFF802-3C65-4659-BFCD-A74ABBA98558}">
      <dgm:prSet/>
      <dgm:spPr/>
      <dgm:t>
        <a:bodyPr/>
        <a:lstStyle/>
        <a:p>
          <a:endParaRPr lang="es-ES"/>
        </a:p>
      </dgm:t>
    </dgm:pt>
    <dgm:pt modelId="{0CCA112E-1F24-41CA-9BAA-B50D5499DA1C}">
      <dgm:prSet/>
      <dgm:spPr/>
      <dgm:t>
        <a:bodyPr/>
        <a:lstStyle/>
        <a:p>
          <a:pPr algn="just"/>
          <a:r>
            <a:rPr lang="es-ES" dirty="0"/>
            <a:t>Fuerza </a:t>
          </a:r>
          <a:r>
            <a:rPr lang="es-ES" dirty="0" smtClean="0"/>
            <a:t>mayor: </a:t>
          </a:r>
          <a:r>
            <a:rPr lang="es-ES" dirty="0" smtClean="0">
              <a:solidFill>
                <a:schemeClr val="accent2"/>
              </a:solidFill>
            </a:rPr>
            <a:t>Por imprevistos, es obligatorio.</a:t>
          </a:r>
          <a:endParaRPr lang="es-ES" dirty="0">
            <a:solidFill>
              <a:schemeClr val="accent2"/>
            </a:solidFill>
          </a:endParaRPr>
        </a:p>
      </dgm:t>
    </dgm:pt>
    <dgm:pt modelId="{456608F2-7FA4-4499-87A3-C034D12FF46C}" type="parTrans" cxnId="{565CB67E-D491-494F-925D-B904B8FC6855}">
      <dgm:prSet/>
      <dgm:spPr/>
      <dgm:t>
        <a:bodyPr/>
        <a:lstStyle/>
        <a:p>
          <a:endParaRPr lang="es-ES"/>
        </a:p>
      </dgm:t>
    </dgm:pt>
    <dgm:pt modelId="{3D7786DB-7D68-4E13-9269-D78123C4E303}" type="sibTrans" cxnId="{565CB67E-D491-494F-925D-B904B8FC6855}">
      <dgm:prSet/>
      <dgm:spPr/>
      <dgm:t>
        <a:bodyPr/>
        <a:lstStyle/>
        <a:p>
          <a:endParaRPr lang="es-ES"/>
        </a:p>
      </dgm:t>
    </dgm:pt>
    <dgm:pt modelId="{C3C5A8E9-1A54-41D3-AC6A-99240B0E1678}" type="pres">
      <dgm:prSet presAssocID="{B0D111A3-F9CE-4A80-910B-D69C6B86F1E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8F1A128-50A9-4697-987B-42FF40038E43}" type="pres">
      <dgm:prSet presAssocID="{379225BD-B746-441F-A7BA-7CB7D3E0FC76}" presName="root1" presStyleCnt="0"/>
      <dgm:spPr/>
    </dgm:pt>
    <dgm:pt modelId="{5B924885-D341-47F3-8513-227B5EE61DD3}" type="pres">
      <dgm:prSet presAssocID="{379225BD-B746-441F-A7BA-7CB7D3E0FC76}" presName="LevelOneTextNode" presStyleLbl="node0" presStyleIdx="0" presStyleCnt="1" custScaleX="834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5EBA19-3877-4413-A948-240CDFDF011B}" type="pres">
      <dgm:prSet presAssocID="{379225BD-B746-441F-A7BA-7CB7D3E0FC76}" presName="level2hierChild" presStyleCnt="0"/>
      <dgm:spPr/>
    </dgm:pt>
    <dgm:pt modelId="{287AF18F-82E1-4CDE-B410-E3C9F86870B6}" type="pres">
      <dgm:prSet presAssocID="{83CC31CC-5738-41B1-8B67-B17B8D78E4AA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7C5C1EE5-3DCB-48F9-BD96-DBA07A7B1B3A}" type="pres">
      <dgm:prSet presAssocID="{83CC31CC-5738-41B1-8B67-B17B8D78E4AA}" presName="connTx" presStyleLbl="parChTrans1D2" presStyleIdx="0" presStyleCnt="2"/>
      <dgm:spPr/>
      <dgm:t>
        <a:bodyPr/>
        <a:lstStyle/>
        <a:p>
          <a:endParaRPr lang="es-ES"/>
        </a:p>
      </dgm:t>
    </dgm:pt>
    <dgm:pt modelId="{4583CD9C-7F20-45E6-8A75-B743E1CC564A}" type="pres">
      <dgm:prSet presAssocID="{710D22FA-9AC2-4326-8849-00B859FE1AEF}" presName="root2" presStyleCnt="0"/>
      <dgm:spPr/>
    </dgm:pt>
    <dgm:pt modelId="{95CA602C-EB56-48E0-B6FB-4899568FF9E3}" type="pres">
      <dgm:prSet presAssocID="{710D22FA-9AC2-4326-8849-00B859FE1AEF}" presName="LevelTwoTextNode" presStyleLbl="node2" presStyleIdx="0" presStyleCnt="2" custLinFactNeighborX="2193" custLinFactNeighborY="-877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C2D28CB-8C8B-4C1A-BD92-EA60946CB830}" type="pres">
      <dgm:prSet presAssocID="{710D22FA-9AC2-4326-8849-00B859FE1AEF}" presName="level3hierChild" presStyleCnt="0"/>
      <dgm:spPr/>
    </dgm:pt>
    <dgm:pt modelId="{3BA4335A-F345-481F-B872-666DB0EC3144}" type="pres">
      <dgm:prSet presAssocID="{F8B0A218-4DAD-42B3-9CB5-ABA0E6112B37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7759DF3D-3EE5-42B3-871D-7F19F9524EC4}" type="pres">
      <dgm:prSet presAssocID="{F8B0A218-4DAD-42B3-9CB5-ABA0E6112B37}" presName="connTx" presStyleLbl="parChTrans1D2" presStyleIdx="1" presStyleCnt="2"/>
      <dgm:spPr/>
      <dgm:t>
        <a:bodyPr/>
        <a:lstStyle/>
        <a:p>
          <a:endParaRPr lang="es-ES"/>
        </a:p>
      </dgm:t>
    </dgm:pt>
    <dgm:pt modelId="{97D70054-6A81-4F11-AF9B-97EE61644013}" type="pres">
      <dgm:prSet presAssocID="{C6265BEB-8387-41BD-A7FA-FE2528D9E21B}" presName="root2" presStyleCnt="0"/>
      <dgm:spPr/>
    </dgm:pt>
    <dgm:pt modelId="{90140D1D-FE6D-400C-A7C0-F7A7F10E0431}" type="pres">
      <dgm:prSet presAssocID="{C6265BEB-8387-41BD-A7FA-FE2528D9E21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6ACE5B9-B726-41D4-83AD-CF8422D39A92}" type="pres">
      <dgm:prSet presAssocID="{C6265BEB-8387-41BD-A7FA-FE2528D9E21B}" presName="level3hierChild" presStyleCnt="0"/>
      <dgm:spPr/>
    </dgm:pt>
    <dgm:pt modelId="{A38CC8A2-9BA9-41A0-833C-B48DE32336FC}" type="pres">
      <dgm:prSet presAssocID="{66572481-B390-47D1-B3E7-62DE43850960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D298DB72-836E-45B7-A882-31C069A6076A}" type="pres">
      <dgm:prSet presAssocID="{66572481-B390-47D1-B3E7-62DE43850960}" presName="connTx" presStyleLbl="parChTrans1D3" presStyleIdx="0" presStyleCnt="2"/>
      <dgm:spPr/>
      <dgm:t>
        <a:bodyPr/>
        <a:lstStyle/>
        <a:p>
          <a:endParaRPr lang="es-ES"/>
        </a:p>
      </dgm:t>
    </dgm:pt>
    <dgm:pt modelId="{733A8C16-99A1-4B8F-89D0-AB3585D11FAD}" type="pres">
      <dgm:prSet presAssocID="{8B5D50C4-AC0B-4E8E-B0D6-DDA03D94DE69}" presName="root2" presStyleCnt="0"/>
      <dgm:spPr/>
    </dgm:pt>
    <dgm:pt modelId="{1D22AF16-E5E0-4F49-969E-B08A88BACB06}" type="pres">
      <dgm:prSet presAssocID="{8B5D50C4-AC0B-4E8E-B0D6-DDA03D94DE69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8F98885-B3B4-4834-9100-171A14F884D0}" type="pres">
      <dgm:prSet presAssocID="{8B5D50C4-AC0B-4E8E-B0D6-DDA03D94DE69}" presName="level3hierChild" presStyleCnt="0"/>
      <dgm:spPr/>
    </dgm:pt>
    <dgm:pt modelId="{AF9ECEFC-4EEB-4441-8989-C7831708BED1}" type="pres">
      <dgm:prSet presAssocID="{456608F2-7FA4-4499-87A3-C034D12FF46C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1BC4CB69-B939-4566-A200-DE225C6E3CF7}" type="pres">
      <dgm:prSet presAssocID="{456608F2-7FA4-4499-87A3-C034D12FF46C}" presName="connTx" presStyleLbl="parChTrans1D3" presStyleIdx="1" presStyleCnt="2"/>
      <dgm:spPr/>
      <dgm:t>
        <a:bodyPr/>
        <a:lstStyle/>
        <a:p>
          <a:endParaRPr lang="es-ES"/>
        </a:p>
      </dgm:t>
    </dgm:pt>
    <dgm:pt modelId="{361F55F0-D5C1-478F-8C36-037C4B4459E7}" type="pres">
      <dgm:prSet presAssocID="{0CCA112E-1F24-41CA-9BAA-B50D5499DA1C}" presName="root2" presStyleCnt="0"/>
      <dgm:spPr/>
    </dgm:pt>
    <dgm:pt modelId="{FB17F173-63DE-499F-B9AC-C3C26FE80979}" type="pres">
      <dgm:prSet presAssocID="{0CCA112E-1F24-41CA-9BAA-B50D5499DA1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1C7FF62-584C-4516-A185-74E4F7DA9D2F}" type="pres">
      <dgm:prSet presAssocID="{0CCA112E-1F24-41CA-9BAA-B50D5499DA1C}" presName="level3hierChild" presStyleCnt="0"/>
      <dgm:spPr/>
    </dgm:pt>
  </dgm:ptLst>
  <dgm:cxnLst>
    <dgm:cxn modelId="{9F536405-8DA6-489F-863C-1BCAD25D386B}" type="presOf" srcId="{B0D111A3-F9CE-4A80-910B-D69C6B86F1E7}" destId="{C3C5A8E9-1A54-41D3-AC6A-99240B0E1678}" srcOrd="0" destOrd="0" presId="urn:microsoft.com/office/officeart/2008/layout/HorizontalMultiLevelHierarchy"/>
    <dgm:cxn modelId="{A0CD8AE0-19FD-45D7-A042-64FA32EC167D}" type="presOf" srcId="{456608F2-7FA4-4499-87A3-C034D12FF46C}" destId="{1BC4CB69-B939-4566-A200-DE225C6E3CF7}" srcOrd="1" destOrd="0" presId="urn:microsoft.com/office/officeart/2008/layout/HorizontalMultiLevelHierarchy"/>
    <dgm:cxn modelId="{1F2264C5-918D-476E-9411-3F97632C22B9}" type="presOf" srcId="{66572481-B390-47D1-B3E7-62DE43850960}" destId="{D298DB72-836E-45B7-A882-31C069A6076A}" srcOrd="1" destOrd="0" presId="urn:microsoft.com/office/officeart/2008/layout/HorizontalMultiLevelHierarchy"/>
    <dgm:cxn modelId="{565CB67E-D491-494F-925D-B904B8FC6855}" srcId="{C6265BEB-8387-41BD-A7FA-FE2528D9E21B}" destId="{0CCA112E-1F24-41CA-9BAA-B50D5499DA1C}" srcOrd="1" destOrd="0" parTransId="{456608F2-7FA4-4499-87A3-C034D12FF46C}" sibTransId="{3D7786DB-7D68-4E13-9269-D78123C4E303}"/>
    <dgm:cxn modelId="{71BBF643-F557-483D-A851-B168A1A70970}" srcId="{379225BD-B746-441F-A7BA-7CB7D3E0FC76}" destId="{C6265BEB-8387-41BD-A7FA-FE2528D9E21B}" srcOrd="1" destOrd="0" parTransId="{F8B0A218-4DAD-42B3-9CB5-ABA0E6112B37}" sibTransId="{C380FE06-303C-45B3-A80F-DF96FB3D10A7}"/>
    <dgm:cxn modelId="{AA994D9B-5F2D-4002-B482-70B62F3CC36F}" type="presOf" srcId="{8B5D50C4-AC0B-4E8E-B0D6-DDA03D94DE69}" destId="{1D22AF16-E5E0-4F49-969E-B08A88BACB06}" srcOrd="0" destOrd="0" presId="urn:microsoft.com/office/officeart/2008/layout/HorizontalMultiLevelHierarchy"/>
    <dgm:cxn modelId="{1F9C0F9A-35D2-4243-94E1-C20048C5422E}" type="presOf" srcId="{456608F2-7FA4-4499-87A3-C034D12FF46C}" destId="{AF9ECEFC-4EEB-4441-8989-C7831708BED1}" srcOrd="0" destOrd="0" presId="urn:microsoft.com/office/officeart/2008/layout/HorizontalMultiLevelHierarchy"/>
    <dgm:cxn modelId="{FF92EE6F-C587-4B10-A858-641331F2FDF0}" type="presOf" srcId="{F8B0A218-4DAD-42B3-9CB5-ABA0E6112B37}" destId="{7759DF3D-3EE5-42B3-871D-7F19F9524EC4}" srcOrd="1" destOrd="0" presId="urn:microsoft.com/office/officeart/2008/layout/HorizontalMultiLevelHierarchy"/>
    <dgm:cxn modelId="{FDF10BCD-02BA-4E26-94D1-39AE3D624AEB}" type="presOf" srcId="{F8B0A218-4DAD-42B3-9CB5-ABA0E6112B37}" destId="{3BA4335A-F345-481F-B872-666DB0EC3144}" srcOrd="0" destOrd="0" presId="urn:microsoft.com/office/officeart/2008/layout/HorizontalMultiLevelHierarchy"/>
    <dgm:cxn modelId="{E5CFAF2E-27CC-4D49-AA73-EB2864906CCF}" type="presOf" srcId="{83CC31CC-5738-41B1-8B67-B17B8D78E4AA}" destId="{7C5C1EE5-3DCB-48F9-BD96-DBA07A7B1B3A}" srcOrd="1" destOrd="0" presId="urn:microsoft.com/office/officeart/2008/layout/HorizontalMultiLevelHierarchy"/>
    <dgm:cxn modelId="{6EED220A-56C0-430A-8462-ACD61D4FF27A}" type="presOf" srcId="{710D22FA-9AC2-4326-8849-00B859FE1AEF}" destId="{95CA602C-EB56-48E0-B6FB-4899568FF9E3}" srcOrd="0" destOrd="0" presId="urn:microsoft.com/office/officeart/2008/layout/HorizontalMultiLevelHierarchy"/>
    <dgm:cxn modelId="{7AB6503A-7397-4B85-BEF9-77B4C669CD79}" type="presOf" srcId="{66572481-B390-47D1-B3E7-62DE43850960}" destId="{A38CC8A2-9BA9-41A0-833C-B48DE32336FC}" srcOrd="0" destOrd="0" presId="urn:microsoft.com/office/officeart/2008/layout/HorizontalMultiLevelHierarchy"/>
    <dgm:cxn modelId="{EB9B0DE9-D495-467F-B1DF-F24206B12F58}" type="presOf" srcId="{83CC31CC-5738-41B1-8B67-B17B8D78E4AA}" destId="{287AF18F-82E1-4CDE-B410-E3C9F86870B6}" srcOrd="0" destOrd="0" presId="urn:microsoft.com/office/officeart/2008/layout/HorizontalMultiLevelHierarchy"/>
    <dgm:cxn modelId="{8CF93C67-C14B-47A1-8D03-EB8F3ACF07FD}" srcId="{B0D111A3-F9CE-4A80-910B-D69C6B86F1E7}" destId="{379225BD-B746-441F-A7BA-7CB7D3E0FC76}" srcOrd="0" destOrd="0" parTransId="{A8F8FD79-C2C5-4ADB-B203-ABB073ABFD91}" sibTransId="{F95B996A-0ED2-4372-B549-A0644734C0EE}"/>
    <dgm:cxn modelId="{3B682DCB-E90A-41E6-9B63-6AF6EF8BDCD9}" srcId="{379225BD-B746-441F-A7BA-7CB7D3E0FC76}" destId="{710D22FA-9AC2-4326-8849-00B859FE1AEF}" srcOrd="0" destOrd="0" parTransId="{83CC31CC-5738-41B1-8B67-B17B8D78E4AA}" sibTransId="{AECD9E8A-0BE9-46A3-B6EF-487654EDD050}"/>
    <dgm:cxn modelId="{59CA7B02-08C2-47BC-AEC2-3FC6868EBCA9}" type="presOf" srcId="{379225BD-B746-441F-A7BA-7CB7D3E0FC76}" destId="{5B924885-D341-47F3-8513-227B5EE61DD3}" srcOrd="0" destOrd="0" presId="urn:microsoft.com/office/officeart/2008/layout/HorizontalMultiLevelHierarchy"/>
    <dgm:cxn modelId="{48CFF802-3C65-4659-BFCD-A74ABBA98558}" srcId="{C6265BEB-8387-41BD-A7FA-FE2528D9E21B}" destId="{8B5D50C4-AC0B-4E8E-B0D6-DDA03D94DE69}" srcOrd="0" destOrd="0" parTransId="{66572481-B390-47D1-B3E7-62DE43850960}" sibTransId="{67D50D05-6CAE-433C-81EC-C8D9D84D5DEE}"/>
    <dgm:cxn modelId="{781B04EC-60F2-4CE3-8B50-9CA300DC07A8}" type="presOf" srcId="{0CCA112E-1F24-41CA-9BAA-B50D5499DA1C}" destId="{FB17F173-63DE-499F-B9AC-C3C26FE80979}" srcOrd="0" destOrd="0" presId="urn:microsoft.com/office/officeart/2008/layout/HorizontalMultiLevelHierarchy"/>
    <dgm:cxn modelId="{9A66BF54-2110-4695-BF12-C4868775C369}" type="presOf" srcId="{C6265BEB-8387-41BD-A7FA-FE2528D9E21B}" destId="{90140D1D-FE6D-400C-A7C0-F7A7F10E0431}" srcOrd="0" destOrd="0" presId="urn:microsoft.com/office/officeart/2008/layout/HorizontalMultiLevelHierarchy"/>
    <dgm:cxn modelId="{BF78377C-C6EE-4348-8ACE-5587597DF601}" type="presParOf" srcId="{C3C5A8E9-1A54-41D3-AC6A-99240B0E1678}" destId="{C8F1A128-50A9-4697-987B-42FF40038E43}" srcOrd="0" destOrd="0" presId="urn:microsoft.com/office/officeart/2008/layout/HorizontalMultiLevelHierarchy"/>
    <dgm:cxn modelId="{1E688461-E3A0-4956-BA69-AC41EA96D649}" type="presParOf" srcId="{C8F1A128-50A9-4697-987B-42FF40038E43}" destId="{5B924885-D341-47F3-8513-227B5EE61DD3}" srcOrd="0" destOrd="0" presId="urn:microsoft.com/office/officeart/2008/layout/HorizontalMultiLevelHierarchy"/>
    <dgm:cxn modelId="{02BD073E-1FE4-45D0-B1AA-DA11F0A7F233}" type="presParOf" srcId="{C8F1A128-50A9-4697-987B-42FF40038E43}" destId="{E05EBA19-3877-4413-A948-240CDFDF011B}" srcOrd="1" destOrd="0" presId="urn:microsoft.com/office/officeart/2008/layout/HorizontalMultiLevelHierarchy"/>
    <dgm:cxn modelId="{28AF4DF8-99F1-47C5-B989-13210BD2D245}" type="presParOf" srcId="{E05EBA19-3877-4413-A948-240CDFDF011B}" destId="{287AF18F-82E1-4CDE-B410-E3C9F86870B6}" srcOrd="0" destOrd="0" presId="urn:microsoft.com/office/officeart/2008/layout/HorizontalMultiLevelHierarchy"/>
    <dgm:cxn modelId="{7A0780D5-0CCF-46C5-B66A-5ADBA954D32E}" type="presParOf" srcId="{287AF18F-82E1-4CDE-B410-E3C9F86870B6}" destId="{7C5C1EE5-3DCB-48F9-BD96-DBA07A7B1B3A}" srcOrd="0" destOrd="0" presId="urn:microsoft.com/office/officeart/2008/layout/HorizontalMultiLevelHierarchy"/>
    <dgm:cxn modelId="{0C8DCAB8-A418-474B-8A48-0F701C4F22C0}" type="presParOf" srcId="{E05EBA19-3877-4413-A948-240CDFDF011B}" destId="{4583CD9C-7F20-45E6-8A75-B743E1CC564A}" srcOrd="1" destOrd="0" presId="urn:microsoft.com/office/officeart/2008/layout/HorizontalMultiLevelHierarchy"/>
    <dgm:cxn modelId="{A845523A-4F39-458C-A324-961143F7E294}" type="presParOf" srcId="{4583CD9C-7F20-45E6-8A75-B743E1CC564A}" destId="{95CA602C-EB56-48E0-B6FB-4899568FF9E3}" srcOrd="0" destOrd="0" presId="urn:microsoft.com/office/officeart/2008/layout/HorizontalMultiLevelHierarchy"/>
    <dgm:cxn modelId="{D35D063F-FE76-45CA-B77D-8D05C441640B}" type="presParOf" srcId="{4583CD9C-7F20-45E6-8A75-B743E1CC564A}" destId="{9C2D28CB-8C8B-4C1A-BD92-EA60946CB830}" srcOrd="1" destOrd="0" presId="urn:microsoft.com/office/officeart/2008/layout/HorizontalMultiLevelHierarchy"/>
    <dgm:cxn modelId="{899F0C50-D6D9-4E16-85A5-125943CD9CF3}" type="presParOf" srcId="{E05EBA19-3877-4413-A948-240CDFDF011B}" destId="{3BA4335A-F345-481F-B872-666DB0EC3144}" srcOrd="2" destOrd="0" presId="urn:microsoft.com/office/officeart/2008/layout/HorizontalMultiLevelHierarchy"/>
    <dgm:cxn modelId="{8CA585B8-70A5-4D2E-B72A-49593DF10383}" type="presParOf" srcId="{3BA4335A-F345-481F-B872-666DB0EC3144}" destId="{7759DF3D-3EE5-42B3-871D-7F19F9524EC4}" srcOrd="0" destOrd="0" presId="urn:microsoft.com/office/officeart/2008/layout/HorizontalMultiLevelHierarchy"/>
    <dgm:cxn modelId="{4CAE041B-8762-4C59-AFD2-2A1579D3F98A}" type="presParOf" srcId="{E05EBA19-3877-4413-A948-240CDFDF011B}" destId="{97D70054-6A81-4F11-AF9B-97EE61644013}" srcOrd="3" destOrd="0" presId="urn:microsoft.com/office/officeart/2008/layout/HorizontalMultiLevelHierarchy"/>
    <dgm:cxn modelId="{559EB6F9-8531-4E9E-AE3F-325F8B67C371}" type="presParOf" srcId="{97D70054-6A81-4F11-AF9B-97EE61644013}" destId="{90140D1D-FE6D-400C-A7C0-F7A7F10E0431}" srcOrd="0" destOrd="0" presId="urn:microsoft.com/office/officeart/2008/layout/HorizontalMultiLevelHierarchy"/>
    <dgm:cxn modelId="{E71AB66D-B39D-4D8A-A450-F948260BCAA4}" type="presParOf" srcId="{97D70054-6A81-4F11-AF9B-97EE61644013}" destId="{06ACE5B9-B726-41D4-83AD-CF8422D39A92}" srcOrd="1" destOrd="0" presId="urn:microsoft.com/office/officeart/2008/layout/HorizontalMultiLevelHierarchy"/>
    <dgm:cxn modelId="{C06A5DB1-43AA-4099-A651-252A7BBD7775}" type="presParOf" srcId="{06ACE5B9-B726-41D4-83AD-CF8422D39A92}" destId="{A38CC8A2-9BA9-41A0-833C-B48DE32336FC}" srcOrd="0" destOrd="0" presId="urn:microsoft.com/office/officeart/2008/layout/HorizontalMultiLevelHierarchy"/>
    <dgm:cxn modelId="{42971016-CF84-49C2-9CDC-9962BC8FF5BE}" type="presParOf" srcId="{A38CC8A2-9BA9-41A0-833C-B48DE32336FC}" destId="{D298DB72-836E-45B7-A882-31C069A6076A}" srcOrd="0" destOrd="0" presId="urn:microsoft.com/office/officeart/2008/layout/HorizontalMultiLevelHierarchy"/>
    <dgm:cxn modelId="{AF24905E-1624-4633-A43B-A8A9CFA5847D}" type="presParOf" srcId="{06ACE5B9-B726-41D4-83AD-CF8422D39A92}" destId="{733A8C16-99A1-4B8F-89D0-AB3585D11FAD}" srcOrd="1" destOrd="0" presId="urn:microsoft.com/office/officeart/2008/layout/HorizontalMultiLevelHierarchy"/>
    <dgm:cxn modelId="{0B395866-28DC-4661-9888-8A1905BE04B2}" type="presParOf" srcId="{733A8C16-99A1-4B8F-89D0-AB3585D11FAD}" destId="{1D22AF16-E5E0-4F49-969E-B08A88BACB06}" srcOrd="0" destOrd="0" presId="urn:microsoft.com/office/officeart/2008/layout/HorizontalMultiLevelHierarchy"/>
    <dgm:cxn modelId="{4CD4D4D9-13B2-4C1F-8A76-2AE9812D1143}" type="presParOf" srcId="{733A8C16-99A1-4B8F-89D0-AB3585D11FAD}" destId="{58F98885-B3B4-4834-9100-171A14F884D0}" srcOrd="1" destOrd="0" presId="urn:microsoft.com/office/officeart/2008/layout/HorizontalMultiLevelHierarchy"/>
    <dgm:cxn modelId="{3AD285BE-4356-46BF-A67F-DF56FBB0683E}" type="presParOf" srcId="{06ACE5B9-B726-41D4-83AD-CF8422D39A92}" destId="{AF9ECEFC-4EEB-4441-8989-C7831708BED1}" srcOrd="2" destOrd="0" presId="urn:microsoft.com/office/officeart/2008/layout/HorizontalMultiLevelHierarchy"/>
    <dgm:cxn modelId="{8A138FC9-846D-4B97-A08C-D1F116E61FF0}" type="presParOf" srcId="{AF9ECEFC-4EEB-4441-8989-C7831708BED1}" destId="{1BC4CB69-B939-4566-A200-DE225C6E3CF7}" srcOrd="0" destOrd="0" presId="urn:microsoft.com/office/officeart/2008/layout/HorizontalMultiLevelHierarchy"/>
    <dgm:cxn modelId="{64FC7E92-11BE-41F0-97E9-C43847BAF254}" type="presParOf" srcId="{06ACE5B9-B726-41D4-83AD-CF8422D39A92}" destId="{361F55F0-D5C1-478F-8C36-037C4B4459E7}" srcOrd="3" destOrd="0" presId="urn:microsoft.com/office/officeart/2008/layout/HorizontalMultiLevelHierarchy"/>
    <dgm:cxn modelId="{7732C0AF-78AD-43A6-95F8-222B76493B42}" type="presParOf" srcId="{361F55F0-D5C1-478F-8C36-037C4B4459E7}" destId="{FB17F173-63DE-499F-B9AC-C3C26FE80979}" srcOrd="0" destOrd="0" presId="urn:microsoft.com/office/officeart/2008/layout/HorizontalMultiLevelHierarchy"/>
    <dgm:cxn modelId="{FD323A46-30B9-4F9D-918C-138879ACE5B2}" type="presParOf" srcId="{361F55F0-D5C1-478F-8C36-037C4B4459E7}" destId="{D1C7FF62-584C-4516-A185-74E4F7DA9D2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7B355-555F-42E0-ABA3-3CAD271DCFA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B0814801-8531-48F5-B9B0-6F22E5478BAA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</a:t>
          </a:r>
        </a:p>
        <a:p>
          <a:r>
            <a:rPr lang="es-ES" dirty="0"/>
            <a:t>(20 días)</a:t>
          </a:r>
        </a:p>
      </dgm:t>
    </dgm:pt>
    <dgm:pt modelId="{CD4B2248-10E7-4E63-8CD5-3CAA009D554E}" type="parTrans" cxnId="{1987D490-21D0-451E-B685-11BF205A2F31}">
      <dgm:prSet/>
      <dgm:spPr/>
      <dgm:t>
        <a:bodyPr/>
        <a:lstStyle/>
        <a:p>
          <a:endParaRPr lang="es-ES"/>
        </a:p>
      </dgm:t>
    </dgm:pt>
    <dgm:pt modelId="{3C316331-180B-43A5-96FF-33B709C2E2D6}" type="sibTrans" cxnId="{1987D490-21D0-451E-B685-11BF205A2F31}">
      <dgm:prSet/>
      <dgm:spPr/>
      <dgm:t>
        <a:bodyPr/>
        <a:lstStyle/>
        <a:p>
          <a:endParaRPr lang="es-ES"/>
        </a:p>
      </dgm:t>
    </dgm:pt>
    <dgm:pt modelId="{53F47B54-BC30-4D0E-8165-62417C903CD2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Conciliación</a:t>
          </a:r>
        </a:p>
        <a:p>
          <a:r>
            <a:rPr lang="es-ES" dirty="0"/>
            <a:t>(celebrarse en 15 días)</a:t>
          </a:r>
        </a:p>
      </dgm:t>
    </dgm:pt>
    <dgm:pt modelId="{CF736B8E-D81C-4FEA-A93F-629B4A433058}" type="parTrans" cxnId="{63E4FE69-EC16-4A71-91BA-9769BD12CCFA}">
      <dgm:prSet/>
      <dgm:spPr/>
      <dgm:t>
        <a:bodyPr/>
        <a:lstStyle/>
        <a:p>
          <a:endParaRPr lang="es-ES"/>
        </a:p>
      </dgm:t>
    </dgm:pt>
    <dgm:pt modelId="{1D2AF2F5-03A8-4D8F-8C3A-2FEB35D878E8}" type="sibTrans" cxnId="{63E4FE69-EC16-4A71-91BA-9769BD12CCFA}">
      <dgm:prSet/>
      <dgm:spPr/>
      <dgm:t>
        <a:bodyPr/>
        <a:lstStyle/>
        <a:p>
          <a:endParaRPr lang="es-ES"/>
        </a:p>
      </dgm:t>
    </dgm:pt>
    <dgm:pt modelId="{CD7D9C37-3A1D-45A2-8420-8356A62CCBB5}">
      <dgm:prSet phldrT="[Texto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Acuerdo</a:t>
          </a:r>
        </a:p>
      </dgm:t>
    </dgm:pt>
    <dgm:pt modelId="{180CD30A-6C34-4199-B1C9-9315714AE793}" type="parTrans" cxnId="{23090E6D-6FFD-4F43-88DD-B574AFE92DCC}">
      <dgm:prSet/>
      <dgm:spPr/>
      <dgm:t>
        <a:bodyPr/>
        <a:lstStyle/>
        <a:p>
          <a:endParaRPr lang="es-ES"/>
        </a:p>
      </dgm:t>
    </dgm:pt>
    <dgm:pt modelId="{3AE45FD3-C906-416C-A4DF-421EFB878A20}" type="sibTrans" cxnId="{23090E6D-6FFD-4F43-88DD-B574AFE92DCC}">
      <dgm:prSet/>
      <dgm:spPr/>
      <dgm:t>
        <a:bodyPr/>
        <a:lstStyle/>
        <a:p>
          <a:endParaRPr lang="es-ES"/>
        </a:p>
      </dgm:t>
    </dgm:pt>
    <dgm:pt modelId="{4453EE2B-AEF9-48FC-B2A4-5F5099564595}">
      <dgm:prSet phldrT="[Texto]"/>
      <dgm:spPr/>
      <dgm:t>
        <a:bodyPr/>
        <a:lstStyle/>
        <a:p>
          <a:r>
            <a:rPr lang="es-ES" dirty="0"/>
            <a:t>Sin acuerdo</a:t>
          </a:r>
        </a:p>
      </dgm:t>
    </dgm:pt>
    <dgm:pt modelId="{AA3E645D-33CE-4101-94AB-155FBCF9870F}" type="parTrans" cxnId="{5D6C396D-D688-4788-A921-49017DC87A9C}">
      <dgm:prSet/>
      <dgm:spPr/>
      <dgm:t>
        <a:bodyPr/>
        <a:lstStyle/>
        <a:p>
          <a:endParaRPr lang="es-ES"/>
        </a:p>
      </dgm:t>
    </dgm:pt>
    <dgm:pt modelId="{2175FA11-649D-4963-9884-AA359F3B3644}" type="sibTrans" cxnId="{5D6C396D-D688-4788-A921-49017DC87A9C}">
      <dgm:prSet/>
      <dgm:spPr/>
      <dgm:t>
        <a:bodyPr/>
        <a:lstStyle/>
        <a:p>
          <a:endParaRPr lang="es-ES"/>
        </a:p>
      </dgm:t>
    </dgm:pt>
    <dgm:pt modelId="{35ED6DF5-7372-47A3-B011-B26481537A04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 procedente</a:t>
          </a:r>
        </a:p>
      </dgm:t>
    </dgm:pt>
    <dgm:pt modelId="{48718AE6-F927-4B01-8ED9-8A20153AD702}" type="parTrans" cxnId="{B126E62A-3523-44B6-B876-E694844CFA63}">
      <dgm:prSet/>
      <dgm:spPr/>
      <dgm:t>
        <a:bodyPr/>
        <a:lstStyle/>
        <a:p>
          <a:endParaRPr lang="es-ES"/>
        </a:p>
      </dgm:t>
    </dgm:pt>
    <dgm:pt modelId="{88441322-2478-4CF1-A8DA-516641E31E7D}" type="sibTrans" cxnId="{B126E62A-3523-44B6-B876-E694844CFA63}">
      <dgm:prSet/>
      <dgm:spPr/>
      <dgm:t>
        <a:bodyPr/>
        <a:lstStyle/>
        <a:p>
          <a:endParaRPr lang="es-ES"/>
        </a:p>
      </dgm:t>
    </dgm:pt>
    <dgm:pt modelId="{1C23F471-6795-4DD6-8A3C-92344A87EBA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Improcedente</a:t>
          </a:r>
        </a:p>
      </dgm:t>
    </dgm:pt>
    <dgm:pt modelId="{835BE82D-EF6D-4A51-9FD9-6415BC089D78}" type="parTrans" cxnId="{F1809149-012D-4FC9-A160-BCA438140B7E}">
      <dgm:prSet/>
      <dgm:spPr/>
      <dgm:t>
        <a:bodyPr/>
        <a:lstStyle/>
        <a:p>
          <a:endParaRPr lang="es-ES"/>
        </a:p>
      </dgm:t>
    </dgm:pt>
    <dgm:pt modelId="{3AAB76CE-1196-4324-8D08-941EC39177F4}" type="sibTrans" cxnId="{F1809149-012D-4FC9-A160-BCA438140B7E}">
      <dgm:prSet/>
      <dgm:spPr/>
      <dgm:t>
        <a:bodyPr/>
        <a:lstStyle/>
        <a:p>
          <a:endParaRPr lang="es-ES"/>
        </a:p>
      </dgm:t>
    </dgm:pt>
    <dgm:pt modelId="{1C5BFBDA-5F53-46A8-8A50-D859A838A82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Nulo</a:t>
          </a:r>
        </a:p>
      </dgm:t>
    </dgm:pt>
    <dgm:pt modelId="{8D8BAB1D-63AD-417B-9667-8612C844BCAC}" type="parTrans" cxnId="{8A574867-1B14-4A3F-A0C1-7E0B55AC22D3}">
      <dgm:prSet/>
      <dgm:spPr/>
      <dgm:t>
        <a:bodyPr/>
        <a:lstStyle/>
        <a:p>
          <a:endParaRPr lang="es-ES"/>
        </a:p>
      </dgm:t>
    </dgm:pt>
    <dgm:pt modelId="{F169BA33-1226-4DE0-8EB9-FAB58BD3309A}" type="sibTrans" cxnId="{8A574867-1B14-4A3F-A0C1-7E0B55AC22D3}">
      <dgm:prSet/>
      <dgm:spPr/>
      <dgm:t>
        <a:bodyPr/>
        <a:lstStyle/>
        <a:p>
          <a:endParaRPr lang="es-ES"/>
        </a:p>
      </dgm:t>
    </dgm:pt>
    <dgm:pt modelId="{AE0BEA0A-B312-49AB-B365-EF1DA0FBE749}" type="pres">
      <dgm:prSet presAssocID="{1FB7B355-555F-42E0-ABA3-3CAD271DC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3994188-F3CB-4AC6-9EB9-1D890A05BD43}" type="pres">
      <dgm:prSet presAssocID="{B0814801-8531-48F5-B9B0-6F22E5478BAA}" presName="hierRoot1" presStyleCnt="0">
        <dgm:presLayoutVars>
          <dgm:hierBranch val="init"/>
        </dgm:presLayoutVars>
      </dgm:prSet>
      <dgm:spPr/>
    </dgm:pt>
    <dgm:pt modelId="{5533A339-3A0C-4465-9ECD-7A2EB7C3F403}" type="pres">
      <dgm:prSet presAssocID="{B0814801-8531-48F5-B9B0-6F22E5478BAA}" presName="rootComposite1" presStyleCnt="0"/>
      <dgm:spPr/>
    </dgm:pt>
    <dgm:pt modelId="{64BCA5EA-B211-418C-871A-63573396F05F}" type="pres">
      <dgm:prSet presAssocID="{B0814801-8531-48F5-B9B0-6F22E5478B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2E591-F5B9-42FC-9196-844B1D863E49}" type="pres">
      <dgm:prSet presAssocID="{B0814801-8531-48F5-B9B0-6F22E5478BA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4C01AA2-2E54-4051-888D-D19DB4F06EEC}" type="pres">
      <dgm:prSet presAssocID="{B0814801-8531-48F5-B9B0-6F22E5478BAA}" presName="hierChild2" presStyleCnt="0"/>
      <dgm:spPr/>
    </dgm:pt>
    <dgm:pt modelId="{3079B9ED-D70A-4253-9D9F-CACCF0E1B9D8}" type="pres">
      <dgm:prSet presAssocID="{CF736B8E-D81C-4FEA-A93F-629B4A433058}" presName="Name64" presStyleLbl="parChTrans1D2" presStyleIdx="0" presStyleCnt="1"/>
      <dgm:spPr/>
      <dgm:t>
        <a:bodyPr/>
        <a:lstStyle/>
        <a:p>
          <a:endParaRPr lang="es-ES"/>
        </a:p>
      </dgm:t>
    </dgm:pt>
    <dgm:pt modelId="{A23C8593-FA90-4722-AC82-3DEEE5B8B56E}" type="pres">
      <dgm:prSet presAssocID="{53F47B54-BC30-4D0E-8165-62417C903CD2}" presName="hierRoot2" presStyleCnt="0">
        <dgm:presLayoutVars>
          <dgm:hierBranch val="init"/>
        </dgm:presLayoutVars>
      </dgm:prSet>
      <dgm:spPr/>
    </dgm:pt>
    <dgm:pt modelId="{C076E41A-EE37-4FF2-BEA5-B4BF0B8D64A1}" type="pres">
      <dgm:prSet presAssocID="{53F47B54-BC30-4D0E-8165-62417C903CD2}" presName="rootComposite" presStyleCnt="0"/>
      <dgm:spPr/>
    </dgm:pt>
    <dgm:pt modelId="{F3C92AF1-4121-4C1B-A871-0883A06B0FE5}" type="pres">
      <dgm:prSet presAssocID="{53F47B54-BC30-4D0E-8165-62417C903CD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6A1C376-613C-49C8-A620-7AC4C2E1FFDF}" type="pres">
      <dgm:prSet presAssocID="{53F47B54-BC30-4D0E-8165-62417C903CD2}" presName="rootConnector" presStyleLbl="node2" presStyleIdx="0" presStyleCnt="1"/>
      <dgm:spPr/>
      <dgm:t>
        <a:bodyPr/>
        <a:lstStyle/>
        <a:p>
          <a:endParaRPr lang="es-ES"/>
        </a:p>
      </dgm:t>
    </dgm:pt>
    <dgm:pt modelId="{A0F5A391-774B-44C6-9B58-793B692D188D}" type="pres">
      <dgm:prSet presAssocID="{53F47B54-BC30-4D0E-8165-62417C903CD2}" presName="hierChild4" presStyleCnt="0"/>
      <dgm:spPr/>
    </dgm:pt>
    <dgm:pt modelId="{45F739FD-1CBD-43F0-9774-6A48D1E12A73}" type="pres">
      <dgm:prSet presAssocID="{180CD30A-6C34-4199-B1C9-9315714AE793}" presName="Name64" presStyleLbl="parChTrans1D3" presStyleIdx="0" presStyleCnt="2"/>
      <dgm:spPr/>
      <dgm:t>
        <a:bodyPr/>
        <a:lstStyle/>
        <a:p>
          <a:endParaRPr lang="es-ES"/>
        </a:p>
      </dgm:t>
    </dgm:pt>
    <dgm:pt modelId="{27CAA802-EEFC-40A3-BF9B-4CC4CDADB423}" type="pres">
      <dgm:prSet presAssocID="{CD7D9C37-3A1D-45A2-8420-8356A62CCBB5}" presName="hierRoot2" presStyleCnt="0">
        <dgm:presLayoutVars>
          <dgm:hierBranch val="init"/>
        </dgm:presLayoutVars>
      </dgm:prSet>
      <dgm:spPr/>
    </dgm:pt>
    <dgm:pt modelId="{BFC3CE53-771B-44F8-B333-540003E67CBD}" type="pres">
      <dgm:prSet presAssocID="{CD7D9C37-3A1D-45A2-8420-8356A62CCBB5}" presName="rootComposite" presStyleCnt="0"/>
      <dgm:spPr/>
    </dgm:pt>
    <dgm:pt modelId="{3CE8D9E6-B14C-4C8F-B39B-448FA0C2E0D8}" type="pres">
      <dgm:prSet presAssocID="{CD7D9C37-3A1D-45A2-8420-8356A62CCBB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8401AA-EEF2-468A-911E-961FAE2AC701}" type="pres">
      <dgm:prSet presAssocID="{CD7D9C37-3A1D-45A2-8420-8356A62CCBB5}" presName="rootConnector" presStyleLbl="node3" presStyleIdx="0" presStyleCnt="2"/>
      <dgm:spPr/>
      <dgm:t>
        <a:bodyPr/>
        <a:lstStyle/>
        <a:p>
          <a:endParaRPr lang="es-ES"/>
        </a:p>
      </dgm:t>
    </dgm:pt>
    <dgm:pt modelId="{CB6623E5-E41C-4725-84AC-F03DBE6EA790}" type="pres">
      <dgm:prSet presAssocID="{CD7D9C37-3A1D-45A2-8420-8356A62CCBB5}" presName="hierChild4" presStyleCnt="0"/>
      <dgm:spPr/>
    </dgm:pt>
    <dgm:pt modelId="{13AFD545-AF52-4197-B3DE-305C23C79BEE}" type="pres">
      <dgm:prSet presAssocID="{CD7D9C37-3A1D-45A2-8420-8356A62CCBB5}" presName="hierChild5" presStyleCnt="0"/>
      <dgm:spPr/>
    </dgm:pt>
    <dgm:pt modelId="{BD63EE5B-C93C-4903-8C11-77D6F547114C}" type="pres">
      <dgm:prSet presAssocID="{AA3E645D-33CE-4101-94AB-155FBCF9870F}" presName="Name64" presStyleLbl="parChTrans1D3" presStyleIdx="1" presStyleCnt="2"/>
      <dgm:spPr/>
      <dgm:t>
        <a:bodyPr/>
        <a:lstStyle/>
        <a:p>
          <a:endParaRPr lang="es-ES"/>
        </a:p>
      </dgm:t>
    </dgm:pt>
    <dgm:pt modelId="{2668BF93-B9EE-4201-909C-FD1BE2B9817B}" type="pres">
      <dgm:prSet presAssocID="{4453EE2B-AEF9-48FC-B2A4-5F5099564595}" presName="hierRoot2" presStyleCnt="0">
        <dgm:presLayoutVars>
          <dgm:hierBranch val="init"/>
        </dgm:presLayoutVars>
      </dgm:prSet>
      <dgm:spPr/>
    </dgm:pt>
    <dgm:pt modelId="{7DA5AADF-F591-454B-8474-69C8C6CE18CB}" type="pres">
      <dgm:prSet presAssocID="{4453EE2B-AEF9-48FC-B2A4-5F5099564595}" presName="rootComposite" presStyleCnt="0"/>
      <dgm:spPr/>
    </dgm:pt>
    <dgm:pt modelId="{AFBC0167-BC7F-4B74-827D-33C82BDD9CD7}" type="pres">
      <dgm:prSet presAssocID="{4453EE2B-AEF9-48FC-B2A4-5F509956459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49DB5A-F3CF-4144-AE2F-15813585D2BF}" type="pres">
      <dgm:prSet presAssocID="{4453EE2B-AEF9-48FC-B2A4-5F5099564595}" presName="rootConnector" presStyleLbl="node3" presStyleIdx="1" presStyleCnt="2"/>
      <dgm:spPr/>
      <dgm:t>
        <a:bodyPr/>
        <a:lstStyle/>
        <a:p>
          <a:endParaRPr lang="es-ES"/>
        </a:p>
      </dgm:t>
    </dgm:pt>
    <dgm:pt modelId="{7B8834BB-1552-4697-BBCE-4231DE22F6C9}" type="pres">
      <dgm:prSet presAssocID="{4453EE2B-AEF9-48FC-B2A4-5F5099564595}" presName="hierChild4" presStyleCnt="0"/>
      <dgm:spPr/>
    </dgm:pt>
    <dgm:pt modelId="{4F33B8D4-BEC5-4828-82D6-C26A80BCBC66}" type="pres">
      <dgm:prSet presAssocID="{48718AE6-F927-4B01-8ED9-8A20153AD702}" presName="Name64" presStyleLbl="parChTrans1D4" presStyleIdx="0" presStyleCnt="3"/>
      <dgm:spPr/>
      <dgm:t>
        <a:bodyPr/>
        <a:lstStyle/>
        <a:p>
          <a:endParaRPr lang="es-ES"/>
        </a:p>
      </dgm:t>
    </dgm:pt>
    <dgm:pt modelId="{6B4CC0DC-3842-4BF9-A728-C0D6CAB1FFDB}" type="pres">
      <dgm:prSet presAssocID="{35ED6DF5-7372-47A3-B011-B26481537A04}" presName="hierRoot2" presStyleCnt="0">
        <dgm:presLayoutVars>
          <dgm:hierBranch val="init"/>
        </dgm:presLayoutVars>
      </dgm:prSet>
      <dgm:spPr/>
    </dgm:pt>
    <dgm:pt modelId="{7EB5A2A5-E9A6-4B41-BA6F-A94C5A1DEF67}" type="pres">
      <dgm:prSet presAssocID="{35ED6DF5-7372-47A3-B011-B26481537A04}" presName="rootComposite" presStyleCnt="0"/>
      <dgm:spPr/>
    </dgm:pt>
    <dgm:pt modelId="{8445D106-DD4D-4C41-BF3E-3E3AF4B75ADD}" type="pres">
      <dgm:prSet presAssocID="{35ED6DF5-7372-47A3-B011-B26481537A04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CAE71B-17CD-48C3-9C3E-93054D55BC26}" type="pres">
      <dgm:prSet presAssocID="{35ED6DF5-7372-47A3-B011-B26481537A04}" presName="rootConnector" presStyleLbl="node4" presStyleIdx="0" presStyleCnt="3"/>
      <dgm:spPr/>
      <dgm:t>
        <a:bodyPr/>
        <a:lstStyle/>
        <a:p>
          <a:endParaRPr lang="es-ES"/>
        </a:p>
      </dgm:t>
    </dgm:pt>
    <dgm:pt modelId="{2FFC6DB5-CED9-4553-A79F-A406597DC10C}" type="pres">
      <dgm:prSet presAssocID="{35ED6DF5-7372-47A3-B011-B26481537A04}" presName="hierChild4" presStyleCnt="0"/>
      <dgm:spPr/>
    </dgm:pt>
    <dgm:pt modelId="{2B9E24CD-5466-4F43-9155-8CD0F9DA2B59}" type="pres">
      <dgm:prSet presAssocID="{35ED6DF5-7372-47A3-B011-B26481537A04}" presName="hierChild5" presStyleCnt="0"/>
      <dgm:spPr/>
    </dgm:pt>
    <dgm:pt modelId="{A2783072-4085-481F-B335-09F69C9F09BB}" type="pres">
      <dgm:prSet presAssocID="{835BE82D-EF6D-4A51-9FD9-6415BC089D78}" presName="Name64" presStyleLbl="parChTrans1D4" presStyleIdx="1" presStyleCnt="3"/>
      <dgm:spPr/>
      <dgm:t>
        <a:bodyPr/>
        <a:lstStyle/>
        <a:p>
          <a:endParaRPr lang="es-ES"/>
        </a:p>
      </dgm:t>
    </dgm:pt>
    <dgm:pt modelId="{ABB469A2-FC39-4C7F-97A8-BC1F0F1C0B01}" type="pres">
      <dgm:prSet presAssocID="{1C23F471-6795-4DD6-8A3C-92344A87EBAC}" presName="hierRoot2" presStyleCnt="0">
        <dgm:presLayoutVars>
          <dgm:hierBranch val="init"/>
        </dgm:presLayoutVars>
      </dgm:prSet>
      <dgm:spPr/>
    </dgm:pt>
    <dgm:pt modelId="{BA089358-1E92-4C1C-9C71-9C8A579FF735}" type="pres">
      <dgm:prSet presAssocID="{1C23F471-6795-4DD6-8A3C-92344A87EBAC}" presName="rootComposite" presStyleCnt="0"/>
      <dgm:spPr/>
    </dgm:pt>
    <dgm:pt modelId="{48C465D3-0567-4473-B102-EDB49122192C}" type="pres">
      <dgm:prSet presAssocID="{1C23F471-6795-4DD6-8A3C-92344A87EBAC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9B324F4-B295-470E-A2B7-A98C2CF64502}" type="pres">
      <dgm:prSet presAssocID="{1C23F471-6795-4DD6-8A3C-92344A87EBAC}" presName="rootConnector" presStyleLbl="node4" presStyleIdx="1" presStyleCnt="3"/>
      <dgm:spPr/>
      <dgm:t>
        <a:bodyPr/>
        <a:lstStyle/>
        <a:p>
          <a:endParaRPr lang="es-ES"/>
        </a:p>
      </dgm:t>
    </dgm:pt>
    <dgm:pt modelId="{64988C15-91BE-4020-B504-CE862146420D}" type="pres">
      <dgm:prSet presAssocID="{1C23F471-6795-4DD6-8A3C-92344A87EBAC}" presName="hierChild4" presStyleCnt="0"/>
      <dgm:spPr/>
    </dgm:pt>
    <dgm:pt modelId="{D114FC85-2435-4C5B-862D-14B2C0E88D0E}" type="pres">
      <dgm:prSet presAssocID="{1C23F471-6795-4DD6-8A3C-92344A87EBAC}" presName="hierChild5" presStyleCnt="0"/>
      <dgm:spPr/>
    </dgm:pt>
    <dgm:pt modelId="{597710A5-1235-42D9-9D6D-5E300B6680E6}" type="pres">
      <dgm:prSet presAssocID="{8D8BAB1D-63AD-417B-9667-8612C844BCAC}" presName="Name64" presStyleLbl="parChTrans1D4" presStyleIdx="2" presStyleCnt="3"/>
      <dgm:spPr/>
      <dgm:t>
        <a:bodyPr/>
        <a:lstStyle/>
        <a:p>
          <a:endParaRPr lang="es-ES"/>
        </a:p>
      </dgm:t>
    </dgm:pt>
    <dgm:pt modelId="{3B424AA3-3E0A-48C6-8BDB-54702F1B05E4}" type="pres">
      <dgm:prSet presAssocID="{1C5BFBDA-5F53-46A8-8A50-D859A838A820}" presName="hierRoot2" presStyleCnt="0">
        <dgm:presLayoutVars>
          <dgm:hierBranch val="init"/>
        </dgm:presLayoutVars>
      </dgm:prSet>
      <dgm:spPr/>
    </dgm:pt>
    <dgm:pt modelId="{663BE51C-2483-4101-8FE5-BA2526436C22}" type="pres">
      <dgm:prSet presAssocID="{1C5BFBDA-5F53-46A8-8A50-D859A838A820}" presName="rootComposite" presStyleCnt="0"/>
      <dgm:spPr/>
    </dgm:pt>
    <dgm:pt modelId="{68EACF5D-8DA5-4DDF-BEDF-427FE40C7E40}" type="pres">
      <dgm:prSet presAssocID="{1C5BFBDA-5F53-46A8-8A50-D859A838A820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CD5DF7-B92E-4532-B0EB-AAA45299BCEC}" type="pres">
      <dgm:prSet presAssocID="{1C5BFBDA-5F53-46A8-8A50-D859A838A820}" presName="rootConnector" presStyleLbl="node4" presStyleIdx="2" presStyleCnt="3"/>
      <dgm:spPr/>
      <dgm:t>
        <a:bodyPr/>
        <a:lstStyle/>
        <a:p>
          <a:endParaRPr lang="es-ES"/>
        </a:p>
      </dgm:t>
    </dgm:pt>
    <dgm:pt modelId="{393A625D-1B73-4280-B389-09A48326C976}" type="pres">
      <dgm:prSet presAssocID="{1C5BFBDA-5F53-46A8-8A50-D859A838A820}" presName="hierChild4" presStyleCnt="0"/>
      <dgm:spPr/>
    </dgm:pt>
    <dgm:pt modelId="{18F1344A-D41B-4051-8A95-54116E737EBE}" type="pres">
      <dgm:prSet presAssocID="{1C5BFBDA-5F53-46A8-8A50-D859A838A820}" presName="hierChild5" presStyleCnt="0"/>
      <dgm:spPr/>
    </dgm:pt>
    <dgm:pt modelId="{2EF09AF2-46B8-444A-9349-CD2D835653AF}" type="pres">
      <dgm:prSet presAssocID="{4453EE2B-AEF9-48FC-B2A4-5F5099564595}" presName="hierChild5" presStyleCnt="0"/>
      <dgm:spPr/>
    </dgm:pt>
    <dgm:pt modelId="{C67DC205-435D-4398-A3C2-294AD6C2735E}" type="pres">
      <dgm:prSet presAssocID="{53F47B54-BC30-4D0E-8165-62417C903CD2}" presName="hierChild5" presStyleCnt="0"/>
      <dgm:spPr/>
    </dgm:pt>
    <dgm:pt modelId="{B09E6EE2-B456-48CC-8DA4-084F987DDF7A}" type="pres">
      <dgm:prSet presAssocID="{B0814801-8531-48F5-B9B0-6F22E5478BAA}" presName="hierChild3" presStyleCnt="0"/>
      <dgm:spPr/>
    </dgm:pt>
  </dgm:ptLst>
  <dgm:cxnLst>
    <dgm:cxn modelId="{A08CD328-6BF6-4874-9305-628112867F15}" type="presOf" srcId="{835BE82D-EF6D-4A51-9FD9-6415BC089D78}" destId="{A2783072-4085-481F-B335-09F69C9F09BB}" srcOrd="0" destOrd="0" presId="urn:microsoft.com/office/officeart/2009/3/layout/HorizontalOrganizationChart"/>
    <dgm:cxn modelId="{D44A8B2B-364B-446D-BA80-AAFA1185B52A}" type="presOf" srcId="{CD7D9C37-3A1D-45A2-8420-8356A62CCBB5}" destId="{758401AA-EEF2-468A-911E-961FAE2AC701}" srcOrd="1" destOrd="0" presId="urn:microsoft.com/office/officeart/2009/3/layout/HorizontalOrganizationChart"/>
    <dgm:cxn modelId="{5D6C396D-D688-4788-A921-49017DC87A9C}" srcId="{53F47B54-BC30-4D0E-8165-62417C903CD2}" destId="{4453EE2B-AEF9-48FC-B2A4-5F5099564595}" srcOrd="1" destOrd="0" parTransId="{AA3E645D-33CE-4101-94AB-155FBCF9870F}" sibTransId="{2175FA11-649D-4963-9884-AA359F3B3644}"/>
    <dgm:cxn modelId="{63E4FE69-EC16-4A71-91BA-9769BD12CCFA}" srcId="{B0814801-8531-48F5-B9B0-6F22E5478BAA}" destId="{53F47B54-BC30-4D0E-8165-62417C903CD2}" srcOrd="0" destOrd="0" parTransId="{CF736B8E-D81C-4FEA-A93F-629B4A433058}" sibTransId="{1D2AF2F5-03A8-4D8F-8C3A-2FEB35D878E8}"/>
    <dgm:cxn modelId="{11DCECB5-BF2B-4940-9242-2F6597307B5F}" type="presOf" srcId="{1C23F471-6795-4DD6-8A3C-92344A87EBAC}" destId="{C9B324F4-B295-470E-A2B7-A98C2CF64502}" srcOrd="1" destOrd="0" presId="urn:microsoft.com/office/officeart/2009/3/layout/HorizontalOrganizationChart"/>
    <dgm:cxn modelId="{8A574867-1B14-4A3F-A0C1-7E0B55AC22D3}" srcId="{4453EE2B-AEF9-48FC-B2A4-5F5099564595}" destId="{1C5BFBDA-5F53-46A8-8A50-D859A838A820}" srcOrd="2" destOrd="0" parTransId="{8D8BAB1D-63AD-417B-9667-8612C844BCAC}" sibTransId="{F169BA33-1226-4DE0-8EB9-FAB58BD3309A}"/>
    <dgm:cxn modelId="{23090E6D-6FFD-4F43-88DD-B574AFE92DCC}" srcId="{53F47B54-BC30-4D0E-8165-62417C903CD2}" destId="{CD7D9C37-3A1D-45A2-8420-8356A62CCBB5}" srcOrd="0" destOrd="0" parTransId="{180CD30A-6C34-4199-B1C9-9315714AE793}" sibTransId="{3AE45FD3-C906-416C-A4DF-421EFB878A20}"/>
    <dgm:cxn modelId="{29C4624F-3BEE-4500-ADB2-F2DF363CB446}" type="presOf" srcId="{53F47B54-BC30-4D0E-8165-62417C903CD2}" destId="{F3C92AF1-4121-4C1B-A871-0883A06B0FE5}" srcOrd="0" destOrd="0" presId="urn:microsoft.com/office/officeart/2009/3/layout/HorizontalOrganizationChart"/>
    <dgm:cxn modelId="{AED26AEA-FED7-4128-8DC9-21AA03A41F15}" type="presOf" srcId="{B0814801-8531-48F5-B9B0-6F22E5478BAA}" destId="{11E2E591-F5B9-42FC-9196-844B1D863E49}" srcOrd="1" destOrd="0" presId="urn:microsoft.com/office/officeart/2009/3/layout/HorizontalOrganizationChart"/>
    <dgm:cxn modelId="{8A4AB909-48DD-420E-9210-78CAA02E1225}" type="presOf" srcId="{CF736B8E-D81C-4FEA-A93F-629B4A433058}" destId="{3079B9ED-D70A-4253-9D9F-CACCF0E1B9D8}" srcOrd="0" destOrd="0" presId="urn:microsoft.com/office/officeart/2009/3/layout/HorizontalOrganizationChart"/>
    <dgm:cxn modelId="{5BA61BBA-496C-41C6-B633-BB2CC674A501}" type="presOf" srcId="{B0814801-8531-48F5-B9B0-6F22E5478BAA}" destId="{64BCA5EA-B211-418C-871A-63573396F05F}" srcOrd="0" destOrd="0" presId="urn:microsoft.com/office/officeart/2009/3/layout/HorizontalOrganizationChart"/>
    <dgm:cxn modelId="{1987D490-21D0-451E-B685-11BF205A2F31}" srcId="{1FB7B355-555F-42E0-ABA3-3CAD271DCFA6}" destId="{B0814801-8531-48F5-B9B0-6F22E5478BAA}" srcOrd="0" destOrd="0" parTransId="{CD4B2248-10E7-4E63-8CD5-3CAA009D554E}" sibTransId="{3C316331-180B-43A5-96FF-33B709C2E2D6}"/>
    <dgm:cxn modelId="{A72CDDB0-CE34-4230-A4E4-BC041B74A439}" type="presOf" srcId="{35ED6DF5-7372-47A3-B011-B26481537A04}" destId="{8445D106-DD4D-4C41-BF3E-3E3AF4B75ADD}" srcOrd="0" destOrd="0" presId="urn:microsoft.com/office/officeart/2009/3/layout/HorizontalOrganizationChart"/>
    <dgm:cxn modelId="{31A0D424-FFA9-4C03-861C-29854465159C}" type="presOf" srcId="{180CD30A-6C34-4199-B1C9-9315714AE793}" destId="{45F739FD-1CBD-43F0-9774-6A48D1E12A73}" srcOrd="0" destOrd="0" presId="urn:microsoft.com/office/officeart/2009/3/layout/HorizontalOrganizationChart"/>
    <dgm:cxn modelId="{FA6D7C05-E6F0-4317-986A-700BEB90E34C}" type="presOf" srcId="{35ED6DF5-7372-47A3-B011-B26481537A04}" destId="{52CAE71B-17CD-48C3-9C3E-93054D55BC26}" srcOrd="1" destOrd="0" presId="urn:microsoft.com/office/officeart/2009/3/layout/HorizontalOrganizationChart"/>
    <dgm:cxn modelId="{AA9A0268-F55D-4892-880A-5E0DF06DA246}" type="presOf" srcId="{1C5BFBDA-5F53-46A8-8A50-D859A838A820}" destId="{4FCD5DF7-B92E-4532-B0EB-AAA45299BCEC}" srcOrd="1" destOrd="0" presId="urn:microsoft.com/office/officeart/2009/3/layout/HorizontalOrganizationChart"/>
    <dgm:cxn modelId="{AD574DCF-706B-45CF-841D-C105299AD2DD}" type="presOf" srcId="{1C23F471-6795-4DD6-8A3C-92344A87EBAC}" destId="{48C465D3-0567-4473-B102-EDB49122192C}" srcOrd="0" destOrd="0" presId="urn:microsoft.com/office/officeart/2009/3/layout/HorizontalOrganizationChart"/>
    <dgm:cxn modelId="{1F0AC2C8-D935-4AB8-A5AC-F53D81DE2284}" type="presOf" srcId="{4453EE2B-AEF9-48FC-B2A4-5F5099564595}" destId="{CA49DB5A-F3CF-4144-AE2F-15813585D2BF}" srcOrd="1" destOrd="0" presId="urn:microsoft.com/office/officeart/2009/3/layout/HorizontalOrganizationChart"/>
    <dgm:cxn modelId="{DC174E27-480C-43D1-B659-45C6DB4CE5DB}" type="presOf" srcId="{48718AE6-F927-4B01-8ED9-8A20153AD702}" destId="{4F33B8D4-BEC5-4828-82D6-C26A80BCBC66}" srcOrd="0" destOrd="0" presId="urn:microsoft.com/office/officeart/2009/3/layout/HorizontalOrganizationChart"/>
    <dgm:cxn modelId="{868E5297-A1EF-48BA-876E-F9BB126FB0EA}" type="presOf" srcId="{8D8BAB1D-63AD-417B-9667-8612C844BCAC}" destId="{597710A5-1235-42D9-9D6D-5E300B6680E6}" srcOrd="0" destOrd="0" presId="urn:microsoft.com/office/officeart/2009/3/layout/HorizontalOrganizationChart"/>
    <dgm:cxn modelId="{C34B95AA-7C44-4A68-892B-C01BA4041BBD}" type="presOf" srcId="{4453EE2B-AEF9-48FC-B2A4-5F5099564595}" destId="{AFBC0167-BC7F-4B74-827D-33C82BDD9CD7}" srcOrd="0" destOrd="0" presId="urn:microsoft.com/office/officeart/2009/3/layout/HorizontalOrganizationChart"/>
    <dgm:cxn modelId="{D5F1E651-306F-479A-986D-EA8A842D1160}" type="presOf" srcId="{53F47B54-BC30-4D0E-8165-62417C903CD2}" destId="{36A1C376-613C-49C8-A620-7AC4C2E1FFDF}" srcOrd="1" destOrd="0" presId="urn:microsoft.com/office/officeart/2009/3/layout/HorizontalOrganizationChart"/>
    <dgm:cxn modelId="{C90502CB-901A-4563-8CE5-080A87D7CB97}" type="presOf" srcId="{1C5BFBDA-5F53-46A8-8A50-D859A838A820}" destId="{68EACF5D-8DA5-4DDF-BEDF-427FE40C7E40}" srcOrd="0" destOrd="0" presId="urn:microsoft.com/office/officeart/2009/3/layout/HorizontalOrganizationChart"/>
    <dgm:cxn modelId="{C42BDF59-F497-40B0-B9AD-6D4ED5A9DCF3}" type="presOf" srcId="{AA3E645D-33CE-4101-94AB-155FBCF9870F}" destId="{BD63EE5B-C93C-4903-8C11-77D6F547114C}" srcOrd="0" destOrd="0" presId="urn:microsoft.com/office/officeart/2009/3/layout/HorizontalOrganizationChart"/>
    <dgm:cxn modelId="{2DC7FED2-205C-4A62-A68D-3F8832CCD9BA}" type="presOf" srcId="{1FB7B355-555F-42E0-ABA3-3CAD271DCFA6}" destId="{AE0BEA0A-B312-49AB-B365-EF1DA0FBE749}" srcOrd="0" destOrd="0" presId="urn:microsoft.com/office/officeart/2009/3/layout/HorizontalOrganizationChart"/>
    <dgm:cxn modelId="{E8B07BB3-9C52-40BA-BD62-43E75FF1AD33}" type="presOf" srcId="{CD7D9C37-3A1D-45A2-8420-8356A62CCBB5}" destId="{3CE8D9E6-B14C-4C8F-B39B-448FA0C2E0D8}" srcOrd="0" destOrd="0" presId="urn:microsoft.com/office/officeart/2009/3/layout/HorizontalOrganizationChart"/>
    <dgm:cxn modelId="{F1809149-012D-4FC9-A160-BCA438140B7E}" srcId="{4453EE2B-AEF9-48FC-B2A4-5F5099564595}" destId="{1C23F471-6795-4DD6-8A3C-92344A87EBAC}" srcOrd="1" destOrd="0" parTransId="{835BE82D-EF6D-4A51-9FD9-6415BC089D78}" sibTransId="{3AAB76CE-1196-4324-8D08-941EC39177F4}"/>
    <dgm:cxn modelId="{B126E62A-3523-44B6-B876-E694844CFA63}" srcId="{4453EE2B-AEF9-48FC-B2A4-5F5099564595}" destId="{35ED6DF5-7372-47A3-B011-B26481537A04}" srcOrd="0" destOrd="0" parTransId="{48718AE6-F927-4B01-8ED9-8A20153AD702}" sibTransId="{88441322-2478-4CF1-A8DA-516641E31E7D}"/>
    <dgm:cxn modelId="{584A9372-9BFD-408E-A022-273C76B0081F}" type="presParOf" srcId="{AE0BEA0A-B312-49AB-B365-EF1DA0FBE749}" destId="{03994188-F3CB-4AC6-9EB9-1D890A05BD43}" srcOrd="0" destOrd="0" presId="urn:microsoft.com/office/officeart/2009/3/layout/HorizontalOrganizationChart"/>
    <dgm:cxn modelId="{CB863286-B2DF-4D5C-B6A2-BEB251759D81}" type="presParOf" srcId="{03994188-F3CB-4AC6-9EB9-1D890A05BD43}" destId="{5533A339-3A0C-4465-9ECD-7A2EB7C3F403}" srcOrd="0" destOrd="0" presId="urn:microsoft.com/office/officeart/2009/3/layout/HorizontalOrganizationChart"/>
    <dgm:cxn modelId="{07A782D7-70A2-4447-A30A-34D4C709D88D}" type="presParOf" srcId="{5533A339-3A0C-4465-9ECD-7A2EB7C3F403}" destId="{64BCA5EA-B211-418C-871A-63573396F05F}" srcOrd="0" destOrd="0" presId="urn:microsoft.com/office/officeart/2009/3/layout/HorizontalOrganizationChart"/>
    <dgm:cxn modelId="{27B497F1-7498-4639-BC41-57A1289DE33F}" type="presParOf" srcId="{5533A339-3A0C-4465-9ECD-7A2EB7C3F403}" destId="{11E2E591-F5B9-42FC-9196-844B1D863E49}" srcOrd="1" destOrd="0" presId="urn:microsoft.com/office/officeart/2009/3/layout/HorizontalOrganizationChart"/>
    <dgm:cxn modelId="{2584CF15-B91D-4811-8FAB-F1DFD228D9BE}" type="presParOf" srcId="{03994188-F3CB-4AC6-9EB9-1D890A05BD43}" destId="{E4C01AA2-2E54-4051-888D-D19DB4F06EEC}" srcOrd="1" destOrd="0" presId="urn:microsoft.com/office/officeart/2009/3/layout/HorizontalOrganizationChart"/>
    <dgm:cxn modelId="{29B6F097-B2F6-4A20-8A94-2DAF3A96DD5D}" type="presParOf" srcId="{E4C01AA2-2E54-4051-888D-D19DB4F06EEC}" destId="{3079B9ED-D70A-4253-9D9F-CACCF0E1B9D8}" srcOrd="0" destOrd="0" presId="urn:microsoft.com/office/officeart/2009/3/layout/HorizontalOrganizationChart"/>
    <dgm:cxn modelId="{2D6790FF-470E-47DA-A9CA-A54758E7C54E}" type="presParOf" srcId="{E4C01AA2-2E54-4051-888D-D19DB4F06EEC}" destId="{A23C8593-FA90-4722-AC82-3DEEE5B8B56E}" srcOrd="1" destOrd="0" presId="urn:microsoft.com/office/officeart/2009/3/layout/HorizontalOrganizationChart"/>
    <dgm:cxn modelId="{29862073-D0FC-4910-9513-99C7C3CD7C10}" type="presParOf" srcId="{A23C8593-FA90-4722-AC82-3DEEE5B8B56E}" destId="{C076E41A-EE37-4FF2-BEA5-B4BF0B8D64A1}" srcOrd="0" destOrd="0" presId="urn:microsoft.com/office/officeart/2009/3/layout/HorizontalOrganizationChart"/>
    <dgm:cxn modelId="{A287D501-C3B2-47F6-9A97-19FB62FFC190}" type="presParOf" srcId="{C076E41A-EE37-4FF2-BEA5-B4BF0B8D64A1}" destId="{F3C92AF1-4121-4C1B-A871-0883A06B0FE5}" srcOrd="0" destOrd="0" presId="urn:microsoft.com/office/officeart/2009/3/layout/HorizontalOrganizationChart"/>
    <dgm:cxn modelId="{F4E7EB21-6A67-4443-9055-72B9C2F8273C}" type="presParOf" srcId="{C076E41A-EE37-4FF2-BEA5-B4BF0B8D64A1}" destId="{36A1C376-613C-49C8-A620-7AC4C2E1FFDF}" srcOrd="1" destOrd="0" presId="urn:microsoft.com/office/officeart/2009/3/layout/HorizontalOrganizationChart"/>
    <dgm:cxn modelId="{956D5939-F282-4D64-845C-75B89D7D17A1}" type="presParOf" srcId="{A23C8593-FA90-4722-AC82-3DEEE5B8B56E}" destId="{A0F5A391-774B-44C6-9B58-793B692D188D}" srcOrd="1" destOrd="0" presId="urn:microsoft.com/office/officeart/2009/3/layout/HorizontalOrganizationChart"/>
    <dgm:cxn modelId="{E4F0FBCC-5A83-4189-93B0-7656D781F080}" type="presParOf" srcId="{A0F5A391-774B-44C6-9B58-793B692D188D}" destId="{45F739FD-1CBD-43F0-9774-6A48D1E12A73}" srcOrd="0" destOrd="0" presId="urn:microsoft.com/office/officeart/2009/3/layout/HorizontalOrganizationChart"/>
    <dgm:cxn modelId="{343E5DB2-E307-4DB1-82D2-7A29B91FC2F8}" type="presParOf" srcId="{A0F5A391-774B-44C6-9B58-793B692D188D}" destId="{27CAA802-EEFC-40A3-BF9B-4CC4CDADB423}" srcOrd="1" destOrd="0" presId="urn:microsoft.com/office/officeart/2009/3/layout/HorizontalOrganizationChart"/>
    <dgm:cxn modelId="{81871EF0-A48F-4AF3-80FF-3FBB714A6D17}" type="presParOf" srcId="{27CAA802-EEFC-40A3-BF9B-4CC4CDADB423}" destId="{BFC3CE53-771B-44F8-B333-540003E67CBD}" srcOrd="0" destOrd="0" presId="urn:microsoft.com/office/officeart/2009/3/layout/HorizontalOrganizationChart"/>
    <dgm:cxn modelId="{1E269B53-340F-453A-845C-659AC94157B8}" type="presParOf" srcId="{BFC3CE53-771B-44F8-B333-540003E67CBD}" destId="{3CE8D9E6-B14C-4C8F-B39B-448FA0C2E0D8}" srcOrd="0" destOrd="0" presId="urn:microsoft.com/office/officeart/2009/3/layout/HorizontalOrganizationChart"/>
    <dgm:cxn modelId="{299ED4ED-0399-4555-94E3-FACBAF3D9AE7}" type="presParOf" srcId="{BFC3CE53-771B-44F8-B333-540003E67CBD}" destId="{758401AA-EEF2-468A-911E-961FAE2AC701}" srcOrd="1" destOrd="0" presId="urn:microsoft.com/office/officeart/2009/3/layout/HorizontalOrganizationChart"/>
    <dgm:cxn modelId="{03BAC392-8301-4DA3-AE9C-6D5FD80E882D}" type="presParOf" srcId="{27CAA802-EEFC-40A3-BF9B-4CC4CDADB423}" destId="{CB6623E5-E41C-4725-84AC-F03DBE6EA790}" srcOrd="1" destOrd="0" presId="urn:microsoft.com/office/officeart/2009/3/layout/HorizontalOrganizationChart"/>
    <dgm:cxn modelId="{B795B2B1-8EF4-41B1-B929-A6EDB26FEACF}" type="presParOf" srcId="{27CAA802-EEFC-40A3-BF9B-4CC4CDADB423}" destId="{13AFD545-AF52-4197-B3DE-305C23C79BEE}" srcOrd="2" destOrd="0" presId="urn:microsoft.com/office/officeart/2009/3/layout/HorizontalOrganizationChart"/>
    <dgm:cxn modelId="{D28A6DFD-6FBC-4694-AC93-B17F51ED99E7}" type="presParOf" srcId="{A0F5A391-774B-44C6-9B58-793B692D188D}" destId="{BD63EE5B-C93C-4903-8C11-77D6F547114C}" srcOrd="2" destOrd="0" presId="urn:microsoft.com/office/officeart/2009/3/layout/HorizontalOrganizationChart"/>
    <dgm:cxn modelId="{A41FC2CE-5391-46A8-A89B-F314A9E055B0}" type="presParOf" srcId="{A0F5A391-774B-44C6-9B58-793B692D188D}" destId="{2668BF93-B9EE-4201-909C-FD1BE2B9817B}" srcOrd="3" destOrd="0" presId="urn:microsoft.com/office/officeart/2009/3/layout/HorizontalOrganizationChart"/>
    <dgm:cxn modelId="{2D7742D5-83FE-434A-9F6A-7CBF8D063DFB}" type="presParOf" srcId="{2668BF93-B9EE-4201-909C-FD1BE2B9817B}" destId="{7DA5AADF-F591-454B-8474-69C8C6CE18CB}" srcOrd="0" destOrd="0" presId="urn:microsoft.com/office/officeart/2009/3/layout/HorizontalOrganizationChart"/>
    <dgm:cxn modelId="{CDDDEB52-0C59-4DBB-9BA5-214148EA2E8F}" type="presParOf" srcId="{7DA5AADF-F591-454B-8474-69C8C6CE18CB}" destId="{AFBC0167-BC7F-4B74-827D-33C82BDD9CD7}" srcOrd="0" destOrd="0" presId="urn:microsoft.com/office/officeart/2009/3/layout/HorizontalOrganizationChart"/>
    <dgm:cxn modelId="{62390AB0-3A90-4A92-AFFE-FE31A8DD26C7}" type="presParOf" srcId="{7DA5AADF-F591-454B-8474-69C8C6CE18CB}" destId="{CA49DB5A-F3CF-4144-AE2F-15813585D2BF}" srcOrd="1" destOrd="0" presId="urn:microsoft.com/office/officeart/2009/3/layout/HorizontalOrganizationChart"/>
    <dgm:cxn modelId="{C38DB453-74EF-49F5-9640-857749529799}" type="presParOf" srcId="{2668BF93-B9EE-4201-909C-FD1BE2B9817B}" destId="{7B8834BB-1552-4697-BBCE-4231DE22F6C9}" srcOrd="1" destOrd="0" presId="urn:microsoft.com/office/officeart/2009/3/layout/HorizontalOrganizationChart"/>
    <dgm:cxn modelId="{B3507EF4-570A-401F-88B3-F2675FB79460}" type="presParOf" srcId="{7B8834BB-1552-4697-BBCE-4231DE22F6C9}" destId="{4F33B8D4-BEC5-4828-82D6-C26A80BCBC66}" srcOrd="0" destOrd="0" presId="urn:microsoft.com/office/officeart/2009/3/layout/HorizontalOrganizationChart"/>
    <dgm:cxn modelId="{1275B4BA-64A1-4AC6-A025-D333C45943AA}" type="presParOf" srcId="{7B8834BB-1552-4697-BBCE-4231DE22F6C9}" destId="{6B4CC0DC-3842-4BF9-A728-C0D6CAB1FFDB}" srcOrd="1" destOrd="0" presId="urn:microsoft.com/office/officeart/2009/3/layout/HorizontalOrganizationChart"/>
    <dgm:cxn modelId="{18F4D213-0361-4AEA-A39A-1964D2D466C2}" type="presParOf" srcId="{6B4CC0DC-3842-4BF9-A728-C0D6CAB1FFDB}" destId="{7EB5A2A5-E9A6-4B41-BA6F-A94C5A1DEF67}" srcOrd="0" destOrd="0" presId="urn:microsoft.com/office/officeart/2009/3/layout/HorizontalOrganizationChart"/>
    <dgm:cxn modelId="{7BD272B7-78C6-40BD-98A8-4D9D6A79A4B3}" type="presParOf" srcId="{7EB5A2A5-E9A6-4B41-BA6F-A94C5A1DEF67}" destId="{8445D106-DD4D-4C41-BF3E-3E3AF4B75ADD}" srcOrd="0" destOrd="0" presId="urn:microsoft.com/office/officeart/2009/3/layout/HorizontalOrganizationChart"/>
    <dgm:cxn modelId="{76D91BEE-5B8D-4E33-A225-49B56714AB85}" type="presParOf" srcId="{7EB5A2A5-E9A6-4B41-BA6F-A94C5A1DEF67}" destId="{52CAE71B-17CD-48C3-9C3E-93054D55BC26}" srcOrd="1" destOrd="0" presId="urn:microsoft.com/office/officeart/2009/3/layout/HorizontalOrganizationChart"/>
    <dgm:cxn modelId="{767ABF39-C844-486F-A284-28A98BD57EA5}" type="presParOf" srcId="{6B4CC0DC-3842-4BF9-A728-C0D6CAB1FFDB}" destId="{2FFC6DB5-CED9-4553-A79F-A406597DC10C}" srcOrd="1" destOrd="0" presId="urn:microsoft.com/office/officeart/2009/3/layout/HorizontalOrganizationChart"/>
    <dgm:cxn modelId="{8F9E09D8-1C71-4D70-90EF-B50469EA36BE}" type="presParOf" srcId="{6B4CC0DC-3842-4BF9-A728-C0D6CAB1FFDB}" destId="{2B9E24CD-5466-4F43-9155-8CD0F9DA2B59}" srcOrd="2" destOrd="0" presId="urn:microsoft.com/office/officeart/2009/3/layout/HorizontalOrganizationChart"/>
    <dgm:cxn modelId="{5344030A-C59E-4C23-9D5A-941A47B8E2F1}" type="presParOf" srcId="{7B8834BB-1552-4697-BBCE-4231DE22F6C9}" destId="{A2783072-4085-481F-B335-09F69C9F09BB}" srcOrd="2" destOrd="0" presId="urn:microsoft.com/office/officeart/2009/3/layout/HorizontalOrganizationChart"/>
    <dgm:cxn modelId="{5A606ED6-7D8A-4483-A7E1-93785DA6DC71}" type="presParOf" srcId="{7B8834BB-1552-4697-BBCE-4231DE22F6C9}" destId="{ABB469A2-FC39-4C7F-97A8-BC1F0F1C0B01}" srcOrd="3" destOrd="0" presId="urn:microsoft.com/office/officeart/2009/3/layout/HorizontalOrganizationChart"/>
    <dgm:cxn modelId="{7D75C691-9D38-478C-925F-40188F312B7A}" type="presParOf" srcId="{ABB469A2-FC39-4C7F-97A8-BC1F0F1C0B01}" destId="{BA089358-1E92-4C1C-9C71-9C8A579FF735}" srcOrd="0" destOrd="0" presId="urn:microsoft.com/office/officeart/2009/3/layout/HorizontalOrganizationChart"/>
    <dgm:cxn modelId="{6943251C-8514-427C-A4D4-BF1D05AC826E}" type="presParOf" srcId="{BA089358-1E92-4C1C-9C71-9C8A579FF735}" destId="{48C465D3-0567-4473-B102-EDB49122192C}" srcOrd="0" destOrd="0" presId="urn:microsoft.com/office/officeart/2009/3/layout/HorizontalOrganizationChart"/>
    <dgm:cxn modelId="{1ACEDB10-1FAB-4130-8EDE-92C46481992E}" type="presParOf" srcId="{BA089358-1E92-4C1C-9C71-9C8A579FF735}" destId="{C9B324F4-B295-470E-A2B7-A98C2CF64502}" srcOrd="1" destOrd="0" presId="urn:microsoft.com/office/officeart/2009/3/layout/HorizontalOrganizationChart"/>
    <dgm:cxn modelId="{6B48388A-188A-4138-B100-F3A458C6A41A}" type="presParOf" srcId="{ABB469A2-FC39-4C7F-97A8-BC1F0F1C0B01}" destId="{64988C15-91BE-4020-B504-CE862146420D}" srcOrd="1" destOrd="0" presId="urn:microsoft.com/office/officeart/2009/3/layout/HorizontalOrganizationChart"/>
    <dgm:cxn modelId="{DE173418-C074-4C40-B8CC-919DEB1BF7B5}" type="presParOf" srcId="{ABB469A2-FC39-4C7F-97A8-BC1F0F1C0B01}" destId="{D114FC85-2435-4C5B-862D-14B2C0E88D0E}" srcOrd="2" destOrd="0" presId="urn:microsoft.com/office/officeart/2009/3/layout/HorizontalOrganizationChart"/>
    <dgm:cxn modelId="{0C3FC170-4612-4E62-80A0-11A0E677A6F5}" type="presParOf" srcId="{7B8834BB-1552-4697-BBCE-4231DE22F6C9}" destId="{597710A5-1235-42D9-9D6D-5E300B6680E6}" srcOrd="4" destOrd="0" presId="urn:microsoft.com/office/officeart/2009/3/layout/HorizontalOrganizationChart"/>
    <dgm:cxn modelId="{D5180158-34E8-438C-83B7-E508FBDF1C00}" type="presParOf" srcId="{7B8834BB-1552-4697-BBCE-4231DE22F6C9}" destId="{3B424AA3-3E0A-48C6-8BDB-54702F1B05E4}" srcOrd="5" destOrd="0" presId="urn:microsoft.com/office/officeart/2009/3/layout/HorizontalOrganizationChart"/>
    <dgm:cxn modelId="{E21B2BA2-B302-48A8-B74E-B8A4CEFDACCD}" type="presParOf" srcId="{3B424AA3-3E0A-48C6-8BDB-54702F1B05E4}" destId="{663BE51C-2483-4101-8FE5-BA2526436C22}" srcOrd="0" destOrd="0" presId="urn:microsoft.com/office/officeart/2009/3/layout/HorizontalOrganizationChart"/>
    <dgm:cxn modelId="{84F2B0C2-0D4A-49E6-909C-6F4D951A315F}" type="presParOf" srcId="{663BE51C-2483-4101-8FE5-BA2526436C22}" destId="{68EACF5D-8DA5-4DDF-BEDF-427FE40C7E40}" srcOrd="0" destOrd="0" presId="urn:microsoft.com/office/officeart/2009/3/layout/HorizontalOrganizationChart"/>
    <dgm:cxn modelId="{E1452CAE-642F-4212-81C2-6A8AD3DF13A1}" type="presParOf" srcId="{663BE51C-2483-4101-8FE5-BA2526436C22}" destId="{4FCD5DF7-B92E-4532-B0EB-AAA45299BCEC}" srcOrd="1" destOrd="0" presId="urn:microsoft.com/office/officeart/2009/3/layout/HorizontalOrganizationChart"/>
    <dgm:cxn modelId="{9E678F2E-76D3-4370-B185-2E6D20167F59}" type="presParOf" srcId="{3B424AA3-3E0A-48C6-8BDB-54702F1B05E4}" destId="{393A625D-1B73-4280-B389-09A48326C976}" srcOrd="1" destOrd="0" presId="urn:microsoft.com/office/officeart/2009/3/layout/HorizontalOrganizationChart"/>
    <dgm:cxn modelId="{97327FE2-E2B9-4BCE-9C7C-BF1FC343A659}" type="presParOf" srcId="{3B424AA3-3E0A-48C6-8BDB-54702F1B05E4}" destId="{18F1344A-D41B-4051-8A95-54116E737EBE}" srcOrd="2" destOrd="0" presId="urn:microsoft.com/office/officeart/2009/3/layout/HorizontalOrganizationChart"/>
    <dgm:cxn modelId="{E4DD9CE9-6857-473B-AEB0-167DBE9A5D54}" type="presParOf" srcId="{2668BF93-B9EE-4201-909C-FD1BE2B9817B}" destId="{2EF09AF2-46B8-444A-9349-CD2D835653AF}" srcOrd="2" destOrd="0" presId="urn:microsoft.com/office/officeart/2009/3/layout/HorizontalOrganizationChart"/>
    <dgm:cxn modelId="{59F7209B-B5F7-4AA9-805B-CDCCE4F2CBDF}" type="presParOf" srcId="{A23C8593-FA90-4722-AC82-3DEEE5B8B56E}" destId="{C67DC205-435D-4398-A3C2-294AD6C2735E}" srcOrd="2" destOrd="0" presId="urn:microsoft.com/office/officeart/2009/3/layout/HorizontalOrganizationChart"/>
    <dgm:cxn modelId="{ED633DDF-D26E-4ED6-8643-FA99B8386C5C}" type="presParOf" srcId="{03994188-F3CB-4AC6-9EB9-1D890A05BD43}" destId="{B09E6EE2-B456-48CC-8DA4-084F987DDF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dirty="0"/>
            <a:t>OPCIONES</a:t>
          </a:r>
        </a:p>
        <a:p>
          <a:r>
            <a:rPr lang="es-ES" dirty="0"/>
            <a:t>(Debe ser notificado con una antelación mínima de 30 días)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dirty="0" smtClean="0">
              <a:solidFill>
                <a:schemeClr val="accent2"/>
              </a:solidFill>
            </a:rPr>
            <a:t>Yo podría:</a:t>
          </a:r>
        </a:p>
        <a:p>
          <a:r>
            <a:rPr lang="es-ES" dirty="0" smtClean="0"/>
            <a:t>Aceptar </a:t>
          </a:r>
          <a:r>
            <a:rPr lang="es-ES" dirty="0"/>
            <a:t>el traslado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dirty="0"/>
            <a:t>Oponerse y extinguir el </a:t>
          </a:r>
          <a:r>
            <a:rPr lang="es-ES" dirty="0" smtClean="0"/>
            <a:t>contrato </a:t>
          </a:r>
          <a:r>
            <a:rPr lang="es-ES" dirty="0" smtClean="0">
              <a:solidFill>
                <a:schemeClr val="accent2"/>
              </a:solidFill>
            </a:rPr>
            <a:t>Tengo derecho a indemnización de 20 días de salario por año trabajado. Necesito conocer antigüedad y salario diario. </a:t>
          </a:r>
          <a:r>
            <a:rPr lang="es-ES" dirty="0" err="1" smtClean="0">
              <a:solidFill>
                <a:schemeClr val="accent2"/>
              </a:solidFill>
            </a:rPr>
            <a:t>Ej</a:t>
          </a:r>
          <a:r>
            <a:rPr lang="es-ES" dirty="0" smtClean="0">
              <a:solidFill>
                <a:schemeClr val="accent2"/>
              </a:solidFill>
            </a:rPr>
            <a:t>: 100€diariosX10 años X20 días al año=20000€.</a:t>
          </a:r>
          <a:endParaRPr lang="es-ES" dirty="0">
            <a:solidFill>
              <a:schemeClr val="accent2"/>
            </a:solidFill>
          </a:endParaRP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dirty="0"/>
            <a:t>Oponerse y acudir a los </a:t>
          </a:r>
          <a:r>
            <a:rPr lang="es-ES" dirty="0" smtClean="0"/>
            <a:t>tribunales: </a:t>
          </a:r>
          <a:r>
            <a:rPr lang="es-ES" dirty="0" smtClean="0">
              <a:solidFill>
                <a:schemeClr val="accent2"/>
              </a:solidFill>
            </a:rPr>
            <a:t>Podría volver a mi puesto original si me dan la razón los tribunales.</a:t>
          </a:r>
          <a:endParaRPr lang="es-ES" dirty="0">
            <a:solidFill>
              <a:schemeClr val="accent2"/>
            </a:solidFill>
          </a:endParaRP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D7F764DB-E7F4-4990-9FAB-D5785C44D197}" type="pres">
      <dgm:prSet presAssocID="{3A8481A6-C223-4EB4-8EF8-41DF70713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049B34-808D-4F02-89CA-34AB9974B14A}" type="pres">
      <dgm:prSet presAssocID="{D7574746-66B0-4970-847E-CD396FB386D8}" presName="root1" presStyleCnt="0"/>
      <dgm:spPr/>
    </dgm:pt>
    <dgm:pt modelId="{CBB13932-86EC-4777-8763-4994ECED638A}" type="pres">
      <dgm:prSet presAssocID="{D7574746-66B0-4970-847E-CD396FB386D8}" presName="LevelOneTextNode" presStyleLbl="node0" presStyleIdx="0" presStyleCnt="1" custScaleX="139049" custScaleY="1269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E539C9-0BD6-48D4-9134-10FFA528E539}" type="pres">
      <dgm:prSet presAssocID="{D7574746-66B0-4970-847E-CD396FB386D8}" presName="level2hierChild" presStyleCnt="0"/>
      <dgm:spPr/>
    </dgm:pt>
    <dgm:pt modelId="{F88EAA99-1E1D-4FE8-9FAE-99F8C15B475D}" type="pres">
      <dgm:prSet presAssocID="{755E190D-6AFD-41D1-B0AF-889A20248BB8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577007AF-3F67-423C-959D-12E1EDC9E4BC}" type="pres">
      <dgm:prSet presAssocID="{755E190D-6AFD-41D1-B0AF-889A20248BB8}" presName="connTx" presStyleLbl="parChTrans1D2" presStyleIdx="0" presStyleCnt="3"/>
      <dgm:spPr/>
      <dgm:t>
        <a:bodyPr/>
        <a:lstStyle/>
        <a:p>
          <a:endParaRPr lang="es-ES"/>
        </a:p>
      </dgm:t>
    </dgm:pt>
    <dgm:pt modelId="{7BB44E65-5174-4E61-8949-98A42408FCC3}" type="pres">
      <dgm:prSet presAssocID="{3F838F48-3BDD-42A2-A2C7-9DF0635CCFFF}" presName="root2" presStyleCnt="0"/>
      <dgm:spPr/>
    </dgm:pt>
    <dgm:pt modelId="{C3257237-F1C9-4F4C-A955-5B6EA16F32D2}" type="pres">
      <dgm:prSet presAssocID="{3F838F48-3BDD-42A2-A2C7-9DF0635CCFFF}" presName="LevelTwoTextNode" presStyleLbl="node2" presStyleIdx="0" presStyleCnt="3" custScaleX="1156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E43139-2A28-4755-BE5A-8847A4D9ACA6}" type="pres">
      <dgm:prSet presAssocID="{3F838F48-3BDD-42A2-A2C7-9DF0635CCFFF}" presName="level3hierChild" presStyleCnt="0"/>
      <dgm:spPr/>
    </dgm:pt>
    <dgm:pt modelId="{DD5FBFB2-866B-4DAB-9E5A-E187F7F7BA95}" type="pres">
      <dgm:prSet presAssocID="{D4788237-EDB6-405C-8940-7BE93498F306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31E731A1-A2C0-4EB8-90E1-DDFCB836A0A5}" type="pres">
      <dgm:prSet presAssocID="{D4788237-EDB6-405C-8940-7BE93498F306}" presName="connTx" presStyleLbl="parChTrans1D2" presStyleIdx="1" presStyleCnt="3"/>
      <dgm:spPr/>
      <dgm:t>
        <a:bodyPr/>
        <a:lstStyle/>
        <a:p>
          <a:endParaRPr lang="es-ES"/>
        </a:p>
      </dgm:t>
    </dgm:pt>
    <dgm:pt modelId="{C5DF29D5-9A47-46DD-8B3D-F14E0BF57E39}" type="pres">
      <dgm:prSet presAssocID="{CFDDCB34-23E0-470B-AA84-F523556FB1C5}" presName="root2" presStyleCnt="0"/>
      <dgm:spPr/>
    </dgm:pt>
    <dgm:pt modelId="{14D5E894-16A6-4B43-ACA7-4DFA85A6DD1D}" type="pres">
      <dgm:prSet presAssocID="{CFDDCB34-23E0-470B-AA84-F523556FB1C5}" presName="LevelTwoTextNode" presStyleLbl="node2" presStyleIdx="1" presStyleCnt="3" custScaleX="11773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870968-B83E-41CE-9327-CB8614719ED8}" type="pres">
      <dgm:prSet presAssocID="{CFDDCB34-23E0-470B-AA84-F523556FB1C5}" presName="level3hierChild" presStyleCnt="0"/>
      <dgm:spPr/>
    </dgm:pt>
    <dgm:pt modelId="{8EDAC3DC-D128-4D73-8129-9426DCA05A2B}" type="pres">
      <dgm:prSet presAssocID="{5C3FFB47-EB14-4868-A26D-DF51082E44C2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3C3C7E6A-2D38-4B53-BDBF-B9CC4ED9D75B}" type="pres">
      <dgm:prSet presAssocID="{5C3FFB47-EB14-4868-A26D-DF51082E44C2}" presName="connTx" presStyleLbl="parChTrans1D2" presStyleIdx="2" presStyleCnt="3"/>
      <dgm:spPr/>
      <dgm:t>
        <a:bodyPr/>
        <a:lstStyle/>
        <a:p>
          <a:endParaRPr lang="es-ES"/>
        </a:p>
      </dgm:t>
    </dgm:pt>
    <dgm:pt modelId="{B96D0EF6-3CC3-46AC-8803-563345B5F6FF}" type="pres">
      <dgm:prSet presAssocID="{A120DAAA-6962-456B-BC5C-DBC40C99B38A}" presName="root2" presStyleCnt="0"/>
      <dgm:spPr/>
    </dgm:pt>
    <dgm:pt modelId="{367124F5-39B4-452A-B559-C800A5D27F1D}" type="pres">
      <dgm:prSet presAssocID="{A120DAAA-6962-456B-BC5C-DBC40C99B38A}" presName="LevelTwoTextNode" presStyleLbl="node2" presStyleIdx="2" presStyleCnt="3" custScaleX="12004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975A81-3307-4A72-B3BB-4B4456A4F94B}" type="pres">
      <dgm:prSet presAssocID="{A120DAAA-6962-456B-BC5C-DBC40C99B38A}" presName="level3hierChild" presStyleCnt="0"/>
      <dgm:spPr/>
    </dgm:pt>
  </dgm:ptLst>
  <dgm:cxnLst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E9B08E6F-ACBB-4978-B7D4-9A2F8D8106F0}" type="presOf" srcId="{D7574746-66B0-4970-847E-CD396FB386D8}" destId="{CBB13932-86EC-4777-8763-4994ECED638A}" srcOrd="0" destOrd="0" presId="urn:microsoft.com/office/officeart/2005/8/layout/hierarchy2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964A4130-0ABD-4042-8612-E1F6800D3570}" type="presOf" srcId="{3A8481A6-C223-4EB4-8EF8-41DF70713461}" destId="{D7F764DB-E7F4-4990-9FAB-D5785C44D197}" srcOrd="0" destOrd="0" presId="urn:microsoft.com/office/officeart/2005/8/layout/hierarchy2"/>
    <dgm:cxn modelId="{27CF8710-4B62-46D0-82D2-0426AAC717A8}" type="presOf" srcId="{D4788237-EDB6-405C-8940-7BE93498F306}" destId="{31E731A1-A2C0-4EB8-90E1-DDFCB836A0A5}" srcOrd="1" destOrd="0" presId="urn:microsoft.com/office/officeart/2005/8/layout/hierarchy2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D4EA4AB9-E820-4F2C-9ACA-4C668F967EE0}" type="presOf" srcId="{5C3FFB47-EB14-4868-A26D-DF51082E44C2}" destId="{3C3C7E6A-2D38-4B53-BDBF-B9CC4ED9D75B}" srcOrd="1" destOrd="0" presId="urn:microsoft.com/office/officeart/2005/8/layout/hierarchy2"/>
    <dgm:cxn modelId="{1D128C17-0728-4B7E-9381-DAD015290849}" type="presOf" srcId="{755E190D-6AFD-41D1-B0AF-889A20248BB8}" destId="{577007AF-3F67-423C-959D-12E1EDC9E4BC}" srcOrd="1" destOrd="0" presId="urn:microsoft.com/office/officeart/2005/8/layout/hierarchy2"/>
    <dgm:cxn modelId="{FECCED9B-6F91-459B-8BAE-11939766C8C2}" type="presOf" srcId="{755E190D-6AFD-41D1-B0AF-889A20248BB8}" destId="{F88EAA99-1E1D-4FE8-9FAE-99F8C15B475D}" srcOrd="0" destOrd="0" presId="urn:microsoft.com/office/officeart/2005/8/layout/hierarchy2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901B62E9-DB46-49BE-BD43-B247261B1FFF}" type="presOf" srcId="{D4788237-EDB6-405C-8940-7BE93498F306}" destId="{DD5FBFB2-866B-4DAB-9E5A-E187F7F7BA95}" srcOrd="0" destOrd="0" presId="urn:microsoft.com/office/officeart/2005/8/layout/hierarchy2"/>
    <dgm:cxn modelId="{91068A9B-CBA3-498C-B77A-D2260F350412}" type="presOf" srcId="{3F838F48-3BDD-42A2-A2C7-9DF0635CCFFF}" destId="{C3257237-F1C9-4F4C-A955-5B6EA16F32D2}" srcOrd="0" destOrd="0" presId="urn:microsoft.com/office/officeart/2005/8/layout/hierarchy2"/>
    <dgm:cxn modelId="{11C91F49-583C-4BA5-AFB6-3E148D8AE57E}" type="presOf" srcId="{5C3FFB47-EB14-4868-A26D-DF51082E44C2}" destId="{8EDAC3DC-D128-4D73-8129-9426DCA05A2B}" srcOrd="0" destOrd="0" presId="urn:microsoft.com/office/officeart/2005/8/layout/hierarchy2"/>
    <dgm:cxn modelId="{C7EDD7FD-5B1C-4929-AF5F-AF8EB27DFDC6}" type="presOf" srcId="{A120DAAA-6962-456B-BC5C-DBC40C99B38A}" destId="{367124F5-39B4-452A-B559-C800A5D27F1D}" srcOrd="0" destOrd="0" presId="urn:microsoft.com/office/officeart/2005/8/layout/hierarchy2"/>
    <dgm:cxn modelId="{06B52782-8096-4A2A-9275-1DA1FD748A86}" type="presOf" srcId="{CFDDCB34-23E0-470B-AA84-F523556FB1C5}" destId="{14D5E894-16A6-4B43-ACA7-4DFA85A6DD1D}" srcOrd="0" destOrd="0" presId="urn:microsoft.com/office/officeart/2005/8/layout/hierarchy2"/>
    <dgm:cxn modelId="{E069D161-0D96-483E-88A7-6E019DCD99CA}" type="presParOf" srcId="{D7F764DB-E7F4-4990-9FAB-D5785C44D197}" destId="{AE049B34-808D-4F02-89CA-34AB9974B14A}" srcOrd="0" destOrd="0" presId="urn:microsoft.com/office/officeart/2005/8/layout/hierarchy2"/>
    <dgm:cxn modelId="{A0BA9627-66BD-4F20-B887-F742844A6BDA}" type="presParOf" srcId="{AE049B34-808D-4F02-89CA-34AB9974B14A}" destId="{CBB13932-86EC-4777-8763-4994ECED638A}" srcOrd="0" destOrd="0" presId="urn:microsoft.com/office/officeart/2005/8/layout/hierarchy2"/>
    <dgm:cxn modelId="{DAE43687-A808-4352-8EA7-E96BBEEED916}" type="presParOf" srcId="{AE049B34-808D-4F02-89CA-34AB9974B14A}" destId="{6CE539C9-0BD6-48D4-9134-10FFA528E539}" srcOrd="1" destOrd="0" presId="urn:microsoft.com/office/officeart/2005/8/layout/hierarchy2"/>
    <dgm:cxn modelId="{787F8C67-7587-442C-984E-A7CA5A8FC6E7}" type="presParOf" srcId="{6CE539C9-0BD6-48D4-9134-10FFA528E539}" destId="{F88EAA99-1E1D-4FE8-9FAE-99F8C15B475D}" srcOrd="0" destOrd="0" presId="urn:microsoft.com/office/officeart/2005/8/layout/hierarchy2"/>
    <dgm:cxn modelId="{605AB15E-92E0-4555-B05D-906BD42AC2C1}" type="presParOf" srcId="{F88EAA99-1E1D-4FE8-9FAE-99F8C15B475D}" destId="{577007AF-3F67-423C-959D-12E1EDC9E4BC}" srcOrd="0" destOrd="0" presId="urn:microsoft.com/office/officeart/2005/8/layout/hierarchy2"/>
    <dgm:cxn modelId="{B41BB415-981E-412C-A957-2044BE14813A}" type="presParOf" srcId="{6CE539C9-0BD6-48D4-9134-10FFA528E539}" destId="{7BB44E65-5174-4E61-8949-98A42408FCC3}" srcOrd="1" destOrd="0" presId="urn:microsoft.com/office/officeart/2005/8/layout/hierarchy2"/>
    <dgm:cxn modelId="{91D3193C-4A89-4D37-8706-B067F6ED3584}" type="presParOf" srcId="{7BB44E65-5174-4E61-8949-98A42408FCC3}" destId="{C3257237-F1C9-4F4C-A955-5B6EA16F32D2}" srcOrd="0" destOrd="0" presId="urn:microsoft.com/office/officeart/2005/8/layout/hierarchy2"/>
    <dgm:cxn modelId="{EC4F6028-2A27-4338-936A-2077B8A9D136}" type="presParOf" srcId="{7BB44E65-5174-4E61-8949-98A42408FCC3}" destId="{BAE43139-2A28-4755-BE5A-8847A4D9ACA6}" srcOrd="1" destOrd="0" presId="urn:microsoft.com/office/officeart/2005/8/layout/hierarchy2"/>
    <dgm:cxn modelId="{1B158B39-69AF-4BCD-A0C4-A2DCF1D7FC22}" type="presParOf" srcId="{6CE539C9-0BD6-48D4-9134-10FFA528E539}" destId="{DD5FBFB2-866B-4DAB-9E5A-E187F7F7BA95}" srcOrd="2" destOrd="0" presId="urn:microsoft.com/office/officeart/2005/8/layout/hierarchy2"/>
    <dgm:cxn modelId="{F62D90A8-D4C0-4552-BDB2-7CA1FC61C9BA}" type="presParOf" srcId="{DD5FBFB2-866B-4DAB-9E5A-E187F7F7BA95}" destId="{31E731A1-A2C0-4EB8-90E1-DDFCB836A0A5}" srcOrd="0" destOrd="0" presId="urn:microsoft.com/office/officeart/2005/8/layout/hierarchy2"/>
    <dgm:cxn modelId="{CADA2C6B-0269-420E-905D-8C9CD58EB029}" type="presParOf" srcId="{6CE539C9-0BD6-48D4-9134-10FFA528E539}" destId="{C5DF29D5-9A47-46DD-8B3D-F14E0BF57E39}" srcOrd="3" destOrd="0" presId="urn:microsoft.com/office/officeart/2005/8/layout/hierarchy2"/>
    <dgm:cxn modelId="{F49C56B1-585E-435D-8522-76B17CD5C2EC}" type="presParOf" srcId="{C5DF29D5-9A47-46DD-8B3D-F14E0BF57E39}" destId="{14D5E894-16A6-4B43-ACA7-4DFA85A6DD1D}" srcOrd="0" destOrd="0" presId="urn:microsoft.com/office/officeart/2005/8/layout/hierarchy2"/>
    <dgm:cxn modelId="{B37DD922-78A2-405D-935B-426BEC83247D}" type="presParOf" srcId="{C5DF29D5-9A47-46DD-8B3D-F14E0BF57E39}" destId="{77870968-B83E-41CE-9327-CB8614719ED8}" srcOrd="1" destOrd="0" presId="urn:microsoft.com/office/officeart/2005/8/layout/hierarchy2"/>
    <dgm:cxn modelId="{E8AFFF41-47AB-419B-B429-26827EB338F9}" type="presParOf" srcId="{6CE539C9-0BD6-48D4-9134-10FFA528E539}" destId="{8EDAC3DC-D128-4D73-8129-9426DCA05A2B}" srcOrd="4" destOrd="0" presId="urn:microsoft.com/office/officeart/2005/8/layout/hierarchy2"/>
    <dgm:cxn modelId="{988DBEDB-262B-471C-8399-2DAF3FEAB432}" type="presParOf" srcId="{8EDAC3DC-D128-4D73-8129-9426DCA05A2B}" destId="{3C3C7E6A-2D38-4B53-BDBF-B9CC4ED9D75B}" srcOrd="0" destOrd="0" presId="urn:microsoft.com/office/officeart/2005/8/layout/hierarchy2"/>
    <dgm:cxn modelId="{554A6EF0-9BD1-4591-8958-5702A72C6A7F}" type="presParOf" srcId="{6CE539C9-0BD6-48D4-9134-10FFA528E539}" destId="{B96D0EF6-3CC3-46AC-8803-563345B5F6FF}" srcOrd="5" destOrd="0" presId="urn:microsoft.com/office/officeart/2005/8/layout/hierarchy2"/>
    <dgm:cxn modelId="{1B637F0E-D111-4D3E-BC17-4A1CD2D1E5F4}" type="presParOf" srcId="{B96D0EF6-3CC3-46AC-8803-563345B5F6FF}" destId="{367124F5-39B4-452A-B559-C800A5D27F1D}" srcOrd="0" destOrd="0" presId="urn:microsoft.com/office/officeart/2005/8/layout/hierarchy2"/>
    <dgm:cxn modelId="{E4D7543C-A344-4A09-AC35-270BE43B3DF6}" type="presParOf" srcId="{B96D0EF6-3CC3-46AC-8803-563345B5F6FF}" destId="{5A975A81-3307-4A72-B3BB-4B4456A4F9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1D1F5-736A-4B4D-BEBA-AE738B4C6E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C6365AC2-3329-49F3-A75D-76A69EB9F288}">
      <dgm:prSet phldrT="[Texto]" custT="1"/>
      <dgm:spPr/>
      <dgm:t>
        <a:bodyPr/>
        <a:lstStyle/>
        <a:p>
          <a:r>
            <a:rPr lang="es-ES" sz="2000" b="1" dirty="0">
              <a:solidFill>
                <a:schemeClr val="accent2"/>
              </a:solidFill>
            </a:rPr>
            <a:t>Derechos</a:t>
          </a:r>
        </a:p>
      </dgm:t>
    </dgm:pt>
    <dgm:pt modelId="{1CE54B46-0DDE-4B4C-B71D-0CE167A26D8B}" type="parTrans" cxnId="{1BAFAC33-B639-438B-AC1A-A166BC85CDDF}">
      <dgm:prSet/>
      <dgm:spPr/>
      <dgm:t>
        <a:bodyPr/>
        <a:lstStyle/>
        <a:p>
          <a:endParaRPr lang="es-ES"/>
        </a:p>
      </dgm:t>
    </dgm:pt>
    <dgm:pt modelId="{BCC3A8DA-2FBB-412C-959B-8B9555F67B63}" type="sibTrans" cxnId="{1BAFAC33-B639-438B-AC1A-A166BC85CDDF}">
      <dgm:prSet/>
      <dgm:spPr/>
      <dgm:t>
        <a:bodyPr/>
        <a:lstStyle/>
        <a:p>
          <a:endParaRPr lang="es-ES"/>
        </a:p>
      </dgm:t>
    </dgm:pt>
    <dgm:pt modelId="{8D07B5F7-78F9-4D68-9C6C-64F33DD0C173}">
      <dgm:prSet phldrT="[Texto]"/>
      <dgm:spPr/>
      <dgm:t>
        <a:bodyPr/>
        <a:lstStyle/>
        <a:p>
          <a:r>
            <a:rPr lang="es-ES" dirty="0"/>
            <a:t>1. Conservar el puesto de trabajo y el salario</a:t>
          </a:r>
        </a:p>
      </dgm:t>
    </dgm:pt>
    <dgm:pt modelId="{F8AEE7CF-88D0-48B1-9BDE-402E194A60AF}" type="parTrans" cxnId="{7DA70CB6-6C57-4605-AE64-AA9D0678FB6F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76199705-B765-4BA7-A766-F046231C62C8}" type="sibTrans" cxnId="{7DA70CB6-6C57-4605-AE64-AA9D0678FB6F}">
      <dgm:prSet/>
      <dgm:spPr/>
      <dgm:t>
        <a:bodyPr/>
        <a:lstStyle/>
        <a:p>
          <a:endParaRPr lang="es-ES"/>
        </a:p>
      </dgm:t>
    </dgm:pt>
    <dgm:pt modelId="{922CE4DA-007C-40AF-BECA-7BB7EA4BF5C6}">
      <dgm:prSet phldrT="[Texto]"/>
      <dgm:spPr/>
      <dgm:t>
        <a:bodyPr/>
        <a:lstStyle/>
        <a:p>
          <a:r>
            <a:rPr lang="es-ES" dirty="0"/>
            <a:t>2. Gastos de viajes y dietas</a:t>
          </a:r>
        </a:p>
      </dgm:t>
    </dgm:pt>
    <dgm:pt modelId="{9FA3CE2F-6017-4037-A40A-D31833411DFB}" type="parTrans" cxnId="{8E1B38CA-F488-4D7F-A3C2-244F87A27561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B3D7624-6635-45A8-9BF7-C70C67A98B8F}" type="sibTrans" cxnId="{8E1B38CA-F488-4D7F-A3C2-244F87A27561}">
      <dgm:prSet/>
      <dgm:spPr/>
      <dgm:t>
        <a:bodyPr/>
        <a:lstStyle/>
        <a:p>
          <a:endParaRPr lang="es-ES"/>
        </a:p>
      </dgm:t>
    </dgm:pt>
    <dgm:pt modelId="{CD62B09B-6346-4BFF-9E50-07166A00EF1C}">
      <dgm:prSet phldrT="[Texto]"/>
      <dgm:spPr/>
      <dgm:t>
        <a:bodyPr/>
        <a:lstStyle/>
        <a:p>
          <a:r>
            <a:rPr lang="es-ES" dirty="0"/>
            <a:t>3. Estancia en su domicilio (cuatro días cada tres meses)</a:t>
          </a:r>
        </a:p>
      </dgm:t>
    </dgm:pt>
    <dgm:pt modelId="{8BE5374E-B12A-45E0-8F52-47F05F884C22}" type="parTrans" cxnId="{80F8022F-7F94-4A5C-8FB7-492A0C489496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2E2697E2-F30E-4AD3-8B67-4B5991E83903}" type="sibTrans" cxnId="{80F8022F-7F94-4A5C-8FB7-492A0C489496}">
      <dgm:prSet/>
      <dgm:spPr/>
      <dgm:t>
        <a:bodyPr/>
        <a:lstStyle/>
        <a:p>
          <a:endParaRPr lang="es-ES"/>
        </a:p>
      </dgm:t>
    </dgm:pt>
    <dgm:pt modelId="{804F42EB-68A5-44DA-81B4-210895908AF9}">
      <dgm:prSet phldrT="[Texto]"/>
      <dgm:spPr/>
      <dgm:t>
        <a:bodyPr/>
        <a:lstStyle/>
        <a:p>
          <a:r>
            <a:rPr lang="es-ES" dirty="0"/>
            <a:t>4. Aviso con antelación de 5 días cuando sea superior a tres meses</a:t>
          </a:r>
        </a:p>
      </dgm:t>
    </dgm:pt>
    <dgm:pt modelId="{82089FC6-332C-4770-9E0C-9016BB2D56C1}" type="parTrans" cxnId="{955CF09C-2F07-4C7A-9429-7BE0A09DFF5E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F748596-3C2E-4255-882D-ED352153026B}" type="sibTrans" cxnId="{955CF09C-2F07-4C7A-9429-7BE0A09DFF5E}">
      <dgm:prSet/>
      <dgm:spPr/>
      <dgm:t>
        <a:bodyPr/>
        <a:lstStyle/>
        <a:p>
          <a:endParaRPr lang="es-ES"/>
        </a:p>
      </dgm:t>
    </dgm:pt>
    <dgm:pt modelId="{F793AC36-7672-4264-B0E0-352570499CA1}" type="pres">
      <dgm:prSet presAssocID="{AF21D1F5-736A-4B4D-BEBA-AE738B4C6E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1C8CDE-3639-4DE4-880F-CC5F8FFEE2F1}" type="pres">
      <dgm:prSet presAssocID="{C6365AC2-3329-49F3-A75D-76A69EB9F288}" presName="centerShape" presStyleLbl="node0" presStyleIdx="0" presStyleCnt="1"/>
      <dgm:spPr/>
      <dgm:t>
        <a:bodyPr/>
        <a:lstStyle/>
        <a:p>
          <a:endParaRPr lang="es-ES"/>
        </a:p>
      </dgm:t>
    </dgm:pt>
    <dgm:pt modelId="{B1A7940F-3F9F-47A7-859F-C2337D8BD168}" type="pres">
      <dgm:prSet presAssocID="{F8AEE7CF-88D0-48B1-9BDE-402E194A60AF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E890FDA6-77E8-4E74-B150-63327ED17E42}" type="pres">
      <dgm:prSet presAssocID="{8D07B5F7-78F9-4D68-9C6C-64F33DD0C17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59B10F-B79D-497A-8F84-8172BA60915E}" type="pres">
      <dgm:prSet presAssocID="{9FA3CE2F-6017-4037-A40A-D31833411DFB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BA8DB7F3-D732-44A4-818F-095BAFB3C8A7}" type="pres">
      <dgm:prSet presAssocID="{922CE4DA-007C-40AF-BECA-7BB7EA4BF5C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987E6-E372-4FE0-A869-C94038D8CFA9}" type="pres">
      <dgm:prSet presAssocID="{8BE5374E-B12A-45E0-8F52-47F05F884C22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C0F0A2CC-A3D1-4A27-8D38-3B041536630A}" type="pres">
      <dgm:prSet presAssocID="{CD62B09B-6346-4BFF-9E50-07166A00EF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61E782-9481-4230-82E2-17200F14B9EC}" type="pres">
      <dgm:prSet presAssocID="{82089FC6-332C-4770-9E0C-9016BB2D56C1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07C069A1-ABD6-4E02-8AA3-5768D003BCEC}" type="pres">
      <dgm:prSet presAssocID="{804F42EB-68A5-44DA-81B4-210895908A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C04E34-85F9-4CCB-B30B-480C6801791F}" type="presOf" srcId="{804F42EB-68A5-44DA-81B4-210895908AF9}" destId="{07C069A1-ABD6-4E02-8AA3-5768D003BCEC}" srcOrd="0" destOrd="0" presId="urn:microsoft.com/office/officeart/2005/8/layout/radial4"/>
    <dgm:cxn modelId="{63257BCF-12BC-4B56-AAC7-4BC46EC95E24}" type="presOf" srcId="{8D07B5F7-78F9-4D68-9C6C-64F33DD0C173}" destId="{E890FDA6-77E8-4E74-B150-63327ED17E42}" srcOrd="0" destOrd="0" presId="urn:microsoft.com/office/officeart/2005/8/layout/radial4"/>
    <dgm:cxn modelId="{8413BA6F-C387-49A2-895C-FE164AE6F312}" type="presOf" srcId="{8BE5374E-B12A-45E0-8F52-47F05F884C22}" destId="{183987E6-E372-4FE0-A869-C94038D8CFA9}" srcOrd="0" destOrd="0" presId="urn:microsoft.com/office/officeart/2005/8/layout/radial4"/>
    <dgm:cxn modelId="{8E1B38CA-F488-4D7F-A3C2-244F87A27561}" srcId="{C6365AC2-3329-49F3-A75D-76A69EB9F288}" destId="{922CE4DA-007C-40AF-BECA-7BB7EA4BF5C6}" srcOrd="1" destOrd="0" parTransId="{9FA3CE2F-6017-4037-A40A-D31833411DFB}" sibTransId="{0B3D7624-6635-45A8-9BF7-C70C67A98B8F}"/>
    <dgm:cxn modelId="{CED92502-5003-423D-BA8A-04A008311D58}" type="presOf" srcId="{C6365AC2-3329-49F3-A75D-76A69EB9F288}" destId="{261C8CDE-3639-4DE4-880F-CC5F8FFEE2F1}" srcOrd="0" destOrd="0" presId="urn:microsoft.com/office/officeart/2005/8/layout/radial4"/>
    <dgm:cxn modelId="{80F8022F-7F94-4A5C-8FB7-492A0C489496}" srcId="{C6365AC2-3329-49F3-A75D-76A69EB9F288}" destId="{CD62B09B-6346-4BFF-9E50-07166A00EF1C}" srcOrd="2" destOrd="0" parTransId="{8BE5374E-B12A-45E0-8F52-47F05F884C22}" sibTransId="{2E2697E2-F30E-4AD3-8B67-4B5991E83903}"/>
    <dgm:cxn modelId="{F5688005-FDEE-4263-A3FC-B471CBE2FDBC}" type="presOf" srcId="{922CE4DA-007C-40AF-BECA-7BB7EA4BF5C6}" destId="{BA8DB7F3-D732-44A4-818F-095BAFB3C8A7}" srcOrd="0" destOrd="0" presId="urn:microsoft.com/office/officeart/2005/8/layout/radial4"/>
    <dgm:cxn modelId="{D73B26EF-436B-43C9-BBFC-7C2F1840C734}" type="presOf" srcId="{AF21D1F5-736A-4B4D-BEBA-AE738B4C6E54}" destId="{F793AC36-7672-4264-B0E0-352570499CA1}" srcOrd="0" destOrd="0" presId="urn:microsoft.com/office/officeart/2005/8/layout/radial4"/>
    <dgm:cxn modelId="{955CF09C-2F07-4C7A-9429-7BE0A09DFF5E}" srcId="{C6365AC2-3329-49F3-A75D-76A69EB9F288}" destId="{804F42EB-68A5-44DA-81B4-210895908AF9}" srcOrd="3" destOrd="0" parTransId="{82089FC6-332C-4770-9E0C-9016BB2D56C1}" sibTransId="{0F748596-3C2E-4255-882D-ED352153026B}"/>
    <dgm:cxn modelId="{4D7353A6-0831-4D37-BE85-43A361A3DA13}" type="presOf" srcId="{CD62B09B-6346-4BFF-9E50-07166A00EF1C}" destId="{C0F0A2CC-A3D1-4A27-8D38-3B041536630A}" srcOrd="0" destOrd="0" presId="urn:microsoft.com/office/officeart/2005/8/layout/radial4"/>
    <dgm:cxn modelId="{1BAFAC33-B639-438B-AC1A-A166BC85CDDF}" srcId="{AF21D1F5-736A-4B4D-BEBA-AE738B4C6E54}" destId="{C6365AC2-3329-49F3-A75D-76A69EB9F288}" srcOrd="0" destOrd="0" parTransId="{1CE54B46-0DDE-4B4C-B71D-0CE167A26D8B}" sibTransId="{BCC3A8DA-2FBB-412C-959B-8B9555F67B63}"/>
    <dgm:cxn modelId="{5844F04B-3E11-4A6F-AF66-DF3B2D07494A}" type="presOf" srcId="{9FA3CE2F-6017-4037-A40A-D31833411DFB}" destId="{D759B10F-B79D-497A-8F84-8172BA60915E}" srcOrd="0" destOrd="0" presId="urn:microsoft.com/office/officeart/2005/8/layout/radial4"/>
    <dgm:cxn modelId="{9C8D2100-98D4-4276-96D8-52CB267D1286}" type="presOf" srcId="{82089FC6-332C-4770-9E0C-9016BB2D56C1}" destId="{4761E782-9481-4230-82E2-17200F14B9EC}" srcOrd="0" destOrd="0" presId="urn:microsoft.com/office/officeart/2005/8/layout/radial4"/>
    <dgm:cxn modelId="{0E3E7303-AE1C-4DEC-9131-085DDC66CB9D}" type="presOf" srcId="{F8AEE7CF-88D0-48B1-9BDE-402E194A60AF}" destId="{B1A7940F-3F9F-47A7-859F-C2337D8BD168}" srcOrd="0" destOrd="0" presId="urn:microsoft.com/office/officeart/2005/8/layout/radial4"/>
    <dgm:cxn modelId="{7DA70CB6-6C57-4605-AE64-AA9D0678FB6F}" srcId="{C6365AC2-3329-49F3-A75D-76A69EB9F288}" destId="{8D07B5F7-78F9-4D68-9C6C-64F33DD0C173}" srcOrd="0" destOrd="0" parTransId="{F8AEE7CF-88D0-48B1-9BDE-402E194A60AF}" sibTransId="{76199705-B765-4BA7-A766-F046231C62C8}"/>
    <dgm:cxn modelId="{72CF12A5-958D-4EC8-93A1-8B50EE2554EB}" type="presParOf" srcId="{F793AC36-7672-4264-B0E0-352570499CA1}" destId="{261C8CDE-3639-4DE4-880F-CC5F8FFEE2F1}" srcOrd="0" destOrd="0" presId="urn:microsoft.com/office/officeart/2005/8/layout/radial4"/>
    <dgm:cxn modelId="{CD0E7DD8-974D-4EE9-86C1-11A791AF4D92}" type="presParOf" srcId="{F793AC36-7672-4264-B0E0-352570499CA1}" destId="{B1A7940F-3F9F-47A7-859F-C2337D8BD168}" srcOrd="1" destOrd="0" presId="urn:microsoft.com/office/officeart/2005/8/layout/radial4"/>
    <dgm:cxn modelId="{A71CC89F-F699-4AD4-BCD2-A0A398CE8265}" type="presParOf" srcId="{F793AC36-7672-4264-B0E0-352570499CA1}" destId="{E890FDA6-77E8-4E74-B150-63327ED17E42}" srcOrd="2" destOrd="0" presId="urn:microsoft.com/office/officeart/2005/8/layout/radial4"/>
    <dgm:cxn modelId="{8FDC60B6-10E2-40BB-958E-E4D98457B1F9}" type="presParOf" srcId="{F793AC36-7672-4264-B0E0-352570499CA1}" destId="{D759B10F-B79D-497A-8F84-8172BA60915E}" srcOrd="3" destOrd="0" presId="urn:microsoft.com/office/officeart/2005/8/layout/radial4"/>
    <dgm:cxn modelId="{BA33A111-FBC8-4D50-8EFE-D053B1E9E850}" type="presParOf" srcId="{F793AC36-7672-4264-B0E0-352570499CA1}" destId="{BA8DB7F3-D732-44A4-818F-095BAFB3C8A7}" srcOrd="4" destOrd="0" presId="urn:microsoft.com/office/officeart/2005/8/layout/radial4"/>
    <dgm:cxn modelId="{813B9D63-48AD-4CF3-B361-319A37F8D8E2}" type="presParOf" srcId="{F793AC36-7672-4264-B0E0-352570499CA1}" destId="{183987E6-E372-4FE0-A869-C94038D8CFA9}" srcOrd="5" destOrd="0" presId="urn:microsoft.com/office/officeart/2005/8/layout/radial4"/>
    <dgm:cxn modelId="{C7AC2F8D-D3F3-45D0-B978-09EE86413C7A}" type="presParOf" srcId="{F793AC36-7672-4264-B0E0-352570499CA1}" destId="{C0F0A2CC-A3D1-4A27-8D38-3B041536630A}" srcOrd="6" destOrd="0" presId="urn:microsoft.com/office/officeart/2005/8/layout/radial4"/>
    <dgm:cxn modelId="{6ACC996C-5209-43C4-B82B-FFF6976EE548}" type="presParOf" srcId="{F793AC36-7672-4264-B0E0-352570499CA1}" destId="{4761E782-9481-4230-82E2-17200F14B9EC}" srcOrd="7" destOrd="0" presId="urn:microsoft.com/office/officeart/2005/8/layout/radial4"/>
    <dgm:cxn modelId="{523A5C64-7DD2-42C9-B34B-8DD43F328BBE}" type="presParOf" srcId="{F793AC36-7672-4264-B0E0-352570499CA1}" destId="{07C069A1-ABD6-4E02-8AA3-5768D003BCE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orgChart1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u="sng" dirty="0">
              <a:solidFill>
                <a:schemeClr val="accent2"/>
              </a:solidFill>
            </a:rPr>
            <a:t>OPCIONES</a:t>
          </a:r>
        </a:p>
        <a:p>
          <a:r>
            <a:rPr lang="es-ES" dirty="0"/>
            <a:t>(Debe ser notificado con una antelación mínima de </a:t>
          </a:r>
          <a:r>
            <a:rPr lang="es-ES" b="1" dirty="0">
              <a:solidFill>
                <a:schemeClr val="accent2"/>
              </a:solidFill>
            </a:rPr>
            <a:t>15 días</a:t>
          </a:r>
          <a:r>
            <a:rPr lang="es-ES" dirty="0"/>
            <a:t>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A. </a:t>
          </a:r>
          <a:r>
            <a:rPr lang="es-ES" dirty="0" smtClean="0"/>
            <a:t>Aceptar </a:t>
          </a:r>
          <a:r>
            <a:rPr lang="es-ES" u="sng" dirty="0" smtClean="0">
              <a:solidFill>
                <a:schemeClr val="accent2"/>
              </a:solidFill>
            </a:rPr>
            <a:t>la modificación </a:t>
          </a:r>
          <a:r>
            <a:rPr lang="es-ES" dirty="0" smtClean="0"/>
            <a:t>y </a:t>
          </a:r>
          <a:r>
            <a:rPr lang="es-ES" dirty="0"/>
            <a:t>no recurrir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B. </a:t>
          </a:r>
          <a:r>
            <a:rPr lang="es-ES" dirty="0"/>
            <a:t>Aceptar y recurrir</a:t>
          </a: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C. </a:t>
          </a:r>
          <a:r>
            <a:rPr lang="es-ES" dirty="0"/>
            <a:t>Rescindir el contrato</a:t>
          </a: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BF5770EB-0513-45E2-B2B9-ACFC7EE6936E}" type="asst">
      <dgm:prSet custT="1"/>
      <dgm:spPr/>
      <dgm:t>
        <a:bodyPr/>
        <a:lstStyle/>
        <a:p>
          <a:pPr algn="just"/>
          <a:r>
            <a:rPr lang="es-ES" sz="1600" dirty="0"/>
            <a:t>Cuando afecta a la jornada, el horario, los turnos o la remuneración o una movilidad funcional que excede los límites </a:t>
          </a:r>
          <a:r>
            <a:rPr lang="es-ES" sz="1600" dirty="0" smtClean="0"/>
            <a:t>estudiados. </a:t>
          </a:r>
          <a:r>
            <a:rPr lang="es-ES" sz="1600" dirty="0" smtClean="0">
              <a:solidFill>
                <a:schemeClr val="accent2"/>
              </a:solidFill>
            </a:rPr>
            <a:t>Con indemnización de 20 días por año trabajado.</a:t>
          </a:r>
          <a:endParaRPr lang="es-ES" sz="1600" dirty="0">
            <a:solidFill>
              <a:schemeClr val="accent2"/>
            </a:solidFill>
          </a:endParaRPr>
        </a:p>
      </dgm:t>
    </dgm:pt>
    <dgm:pt modelId="{0DC12E2D-8719-4EAC-9E94-16F9A42C89BB}" type="parTrans" cxnId="{EA073518-E97D-45BD-984D-A20150CDE643}">
      <dgm:prSet/>
      <dgm:spPr/>
      <dgm:t>
        <a:bodyPr/>
        <a:lstStyle/>
        <a:p>
          <a:endParaRPr lang="es-ES"/>
        </a:p>
      </dgm:t>
    </dgm:pt>
    <dgm:pt modelId="{D681409A-BC55-4A97-86E4-C2E89476D834}" type="sibTrans" cxnId="{EA073518-E97D-45BD-984D-A20150CDE643}">
      <dgm:prSet/>
      <dgm:spPr/>
      <dgm:t>
        <a:bodyPr/>
        <a:lstStyle/>
        <a:p>
          <a:endParaRPr lang="es-ES"/>
        </a:p>
      </dgm:t>
    </dgm:pt>
    <dgm:pt modelId="{540AC1D8-7F43-4F0E-8EEC-D126DEB7CB88}" type="pres">
      <dgm:prSet presAssocID="{3A8481A6-C223-4EB4-8EF8-41DF707134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3A08BC6-7C0B-4C3C-A0B0-D6876D93085F}" type="pres">
      <dgm:prSet presAssocID="{D7574746-66B0-4970-847E-CD396FB386D8}" presName="hierRoot1" presStyleCnt="0">
        <dgm:presLayoutVars>
          <dgm:hierBranch val="init"/>
        </dgm:presLayoutVars>
      </dgm:prSet>
      <dgm:spPr/>
    </dgm:pt>
    <dgm:pt modelId="{16B8ACF8-4A65-400E-80C0-A0B53D039F1E}" type="pres">
      <dgm:prSet presAssocID="{D7574746-66B0-4970-847E-CD396FB386D8}" presName="rootComposite1" presStyleCnt="0"/>
      <dgm:spPr/>
    </dgm:pt>
    <dgm:pt modelId="{71301C3E-6C4B-4B62-8AC9-777434BFB248}" type="pres">
      <dgm:prSet presAssocID="{D7574746-66B0-4970-847E-CD396FB386D8}" presName="rootText1" presStyleLbl="node0" presStyleIdx="0" presStyleCnt="1" custScaleX="195745" custLinFactNeighborX="-591" custLinFactNeighborY="-7446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09ADB4-F624-437F-AC3B-A9F4828CE637}" type="pres">
      <dgm:prSet presAssocID="{D7574746-66B0-4970-847E-CD396FB386D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E1CF52E-8BF8-4793-987F-55F6D8C053BD}" type="pres">
      <dgm:prSet presAssocID="{D7574746-66B0-4970-847E-CD396FB386D8}" presName="hierChild2" presStyleCnt="0"/>
      <dgm:spPr/>
    </dgm:pt>
    <dgm:pt modelId="{250D8332-2152-4B6C-8E10-A1CEAF56364C}" type="pres">
      <dgm:prSet presAssocID="{755E190D-6AFD-41D1-B0AF-889A20248BB8}" presName="Name37" presStyleLbl="parChTrans1D2" presStyleIdx="0" presStyleCnt="3"/>
      <dgm:spPr/>
      <dgm:t>
        <a:bodyPr/>
        <a:lstStyle/>
        <a:p>
          <a:endParaRPr lang="es-ES"/>
        </a:p>
      </dgm:t>
    </dgm:pt>
    <dgm:pt modelId="{F7C57EF6-F33F-4B39-B4AC-3E2D74453C7E}" type="pres">
      <dgm:prSet presAssocID="{3F838F48-3BDD-42A2-A2C7-9DF0635CCFFF}" presName="hierRoot2" presStyleCnt="0">
        <dgm:presLayoutVars>
          <dgm:hierBranch val="init"/>
        </dgm:presLayoutVars>
      </dgm:prSet>
      <dgm:spPr/>
    </dgm:pt>
    <dgm:pt modelId="{E62A83B7-9D01-4283-98E7-2F0067EBAF1C}" type="pres">
      <dgm:prSet presAssocID="{3F838F48-3BDD-42A2-A2C7-9DF0635CCFFF}" presName="rootComposite" presStyleCnt="0"/>
      <dgm:spPr/>
    </dgm:pt>
    <dgm:pt modelId="{29097CE3-DB5F-41B4-ABDC-631A0501FACF}" type="pres">
      <dgm:prSet presAssocID="{3F838F48-3BDD-42A2-A2C7-9DF0635CCFF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6EFE10-08D8-4A85-BE73-76F89BEE3388}" type="pres">
      <dgm:prSet presAssocID="{3F838F48-3BDD-42A2-A2C7-9DF0635CCFFF}" presName="rootConnector" presStyleLbl="node2" presStyleIdx="0" presStyleCnt="3"/>
      <dgm:spPr/>
      <dgm:t>
        <a:bodyPr/>
        <a:lstStyle/>
        <a:p>
          <a:endParaRPr lang="es-ES"/>
        </a:p>
      </dgm:t>
    </dgm:pt>
    <dgm:pt modelId="{FB3C5798-3F27-4455-83BB-420E7BD38DB2}" type="pres">
      <dgm:prSet presAssocID="{3F838F48-3BDD-42A2-A2C7-9DF0635CCFFF}" presName="hierChild4" presStyleCnt="0"/>
      <dgm:spPr/>
    </dgm:pt>
    <dgm:pt modelId="{9C01E93B-D492-41D7-B0D0-5952BFF7E443}" type="pres">
      <dgm:prSet presAssocID="{3F838F48-3BDD-42A2-A2C7-9DF0635CCFFF}" presName="hierChild5" presStyleCnt="0"/>
      <dgm:spPr/>
    </dgm:pt>
    <dgm:pt modelId="{E4EFEFEE-1133-445E-B0CD-CF67315CAA45}" type="pres">
      <dgm:prSet presAssocID="{D4788237-EDB6-405C-8940-7BE93498F306}" presName="Name37" presStyleLbl="parChTrans1D2" presStyleIdx="1" presStyleCnt="3"/>
      <dgm:spPr/>
      <dgm:t>
        <a:bodyPr/>
        <a:lstStyle/>
        <a:p>
          <a:endParaRPr lang="es-ES"/>
        </a:p>
      </dgm:t>
    </dgm:pt>
    <dgm:pt modelId="{640231A1-70B2-4A66-A9CD-C3EE938F26F4}" type="pres">
      <dgm:prSet presAssocID="{CFDDCB34-23E0-470B-AA84-F523556FB1C5}" presName="hierRoot2" presStyleCnt="0">
        <dgm:presLayoutVars>
          <dgm:hierBranch val="init"/>
        </dgm:presLayoutVars>
      </dgm:prSet>
      <dgm:spPr/>
    </dgm:pt>
    <dgm:pt modelId="{1F56141C-97B1-4807-8031-BCBE7694B545}" type="pres">
      <dgm:prSet presAssocID="{CFDDCB34-23E0-470B-AA84-F523556FB1C5}" presName="rootComposite" presStyleCnt="0"/>
      <dgm:spPr/>
    </dgm:pt>
    <dgm:pt modelId="{D7F737D7-A712-4989-B423-59E2D0FC76EB}" type="pres">
      <dgm:prSet presAssocID="{CFDDCB34-23E0-470B-AA84-F523556FB1C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4CE8D4D-9208-45AD-B2A6-A4865C19C686}" type="pres">
      <dgm:prSet presAssocID="{CFDDCB34-23E0-470B-AA84-F523556FB1C5}" presName="rootConnector" presStyleLbl="node2" presStyleIdx="1" presStyleCnt="3"/>
      <dgm:spPr/>
      <dgm:t>
        <a:bodyPr/>
        <a:lstStyle/>
        <a:p>
          <a:endParaRPr lang="es-ES"/>
        </a:p>
      </dgm:t>
    </dgm:pt>
    <dgm:pt modelId="{C2232A96-0A2C-47F6-9E54-2055CBF41D1E}" type="pres">
      <dgm:prSet presAssocID="{CFDDCB34-23E0-470B-AA84-F523556FB1C5}" presName="hierChild4" presStyleCnt="0"/>
      <dgm:spPr/>
    </dgm:pt>
    <dgm:pt modelId="{D6494217-C8B3-49F1-BF50-3FE3D8262610}" type="pres">
      <dgm:prSet presAssocID="{CFDDCB34-23E0-470B-AA84-F523556FB1C5}" presName="hierChild5" presStyleCnt="0"/>
      <dgm:spPr/>
    </dgm:pt>
    <dgm:pt modelId="{F308462B-5C16-418F-98C7-935DF9CA2402}" type="pres">
      <dgm:prSet presAssocID="{5C3FFB47-EB14-4868-A26D-DF51082E44C2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C24255F-5B2D-4535-A7C4-46DE47EAEAAF}" type="pres">
      <dgm:prSet presAssocID="{A120DAAA-6962-456B-BC5C-DBC40C99B38A}" presName="hierRoot2" presStyleCnt="0">
        <dgm:presLayoutVars>
          <dgm:hierBranch val="init"/>
        </dgm:presLayoutVars>
      </dgm:prSet>
      <dgm:spPr/>
    </dgm:pt>
    <dgm:pt modelId="{549F2BF4-8114-4D2D-8950-8214DE424191}" type="pres">
      <dgm:prSet presAssocID="{A120DAAA-6962-456B-BC5C-DBC40C99B38A}" presName="rootComposite" presStyleCnt="0"/>
      <dgm:spPr/>
    </dgm:pt>
    <dgm:pt modelId="{406054F4-20E3-4EFA-AF0B-3E1F9636D9DD}" type="pres">
      <dgm:prSet presAssocID="{A120DAAA-6962-456B-BC5C-DBC40C99B38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2076CF1-BA6A-4A26-BCB4-C2E291A6350F}" type="pres">
      <dgm:prSet presAssocID="{A120DAAA-6962-456B-BC5C-DBC40C99B38A}" presName="rootConnector" presStyleLbl="node2" presStyleIdx="2" presStyleCnt="3"/>
      <dgm:spPr/>
      <dgm:t>
        <a:bodyPr/>
        <a:lstStyle/>
        <a:p>
          <a:endParaRPr lang="es-ES"/>
        </a:p>
      </dgm:t>
    </dgm:pt>
    <dgm:pt modelId="{463D2C40-F803-49DE-872E-6B94D7EBE561}" type="pres">
      <dgm:prSet presAssocID="{A120DAAA-6962-456B-BC5C-DBC40C99B38A}" presName="hierChild4" presStyleCnt="0"/>
      <dgm:spPr/>
    </dgm:pt>
    <dgm:pt modelId="{0F07E91F-D983-44FB-AF04-B9C887C11D62}" type="pres">
      <dgm:prSet presAssocID="{A120DAAA-6962-456B-BC5C-DBC40C99B38A}" presName="hierChild5" presStyleCnt="0"/>
      <dgm:spPr/>
    </dgm:pt>
    <dgm:pt modelId="{C612A7BE-5E3F-4DF4-8A4D-7829E9F74B5F}" type="pres">
      <dgm:prSet presAssocID="{0DC12E2D-8719-4EAC-9E94-16F9A42C89BB}" presName="Name111" presStyleLbl="parChTrans1D3" presStyleIdx="0" presStyleCnt="1"/>
      <dgm:spPr/>
      <dgm:t>
        <a:bodyPr/>
        <a:lstStyle/>
        <a:p>
          <a:endParaRPr lang="es-ES"/>
        </a:p>
      </dgm:t>
    </dgm:pt>
    <dgm:pt modelId="{21FB33D4-8BC0-4C71-9E51-0AD48DBC1E96}" type="pres">
      <dgm:prSet presAssocID="{BF5770EB-0513-45E2-B2B9-ACFC7EE6936E}" presName="hierRoot3" presStyleCnt="0">
        <dgm:presLayoutVars>
          <dgm:hierBranch val="init"/>
        </dgm:presLayoutVars>
      </dgm:prSet>
      <dgm:spPr/>
    </dgm:pt>
    <dgm:pt modelId="{04B912F9-B6C5-4D07-BDA5-31E4751A4184}" type="pres">
      <dgm:prSet presAssocID="{BF5770EB-0513-45E2-B2B9-ACFC7EE6936E}" presName="rootComposite3" presStyleCnt="0"/>
      <dgm:spPr/>
    </dgm:pt>
    <dgm:pt modelId="{5D6386F1-2378-4A61-BBAE-792EDC5AF047}" type="pres">
      <dgm:prSet presAssocID="{BF5770EB-0513-45E2-B2B9-ACFC7EE6936E}" presName="rootText3" presStyleLbl="asst2" presStyleIdx="0" presStyleCnt="1" custScaleX="283960" custScaleY="99744" custLinFactNeighborX="-591" custLinFactNeighborY="772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01CF21-4E83-4376-AE85-65AC3968C2C0}" type="pres">
      <dgm:prSet presAssocID="{BF5770EB-0513-45E2-B2B9-ACFC7EE6936E}" presName="rootConnector3" presStyleLbl="asst2" presStyleIdx="0" presStyleCnt="1"/>
      <dgm:spPr/>
      <dgm:t>
        <a:bodyPr/>
        <a:lstStyle/>
        <a:p>
          <a:endParaRPr lang="es-ES"/>
        </a:p>
      </dgm:t>
    </dgm:pt>
    <dgm:pt modelId="{69FEE85B-2D6A-49CA-B5C6-59109CF00195}" type="pres">
      <dgm:prSet presAssocID="{BF5770EB-0513-45E2-B2B9-ACFC7EE6936E}" presName="hierChild6" presStyleCnt="0"/>
      <dgm:spPr/>
    </dgm:pt>
    <dgm:pt modelId="{E166486A-C29E-453B-8339-0EBBD9EC3223}" type="pres">
      <dgm:prSet presAssocID="{BF5770EB-0513-45E2-B2B9-ACFC7EE6936E}" presName="hierChild7" presStyleCnt="0"/>
      <dgm:spPr/>
    </dgm:pt>
    <dgm:pt modelId="{A5425DD3-CCC3-4E1F-A51F-A108DFF52159}" type="pres">
      <dgm:prSet presAssocID="{D7574746-66B0-4970-847E-CD396FB386D8}" presName="hierChild3" presStyleCnt="0"/>
      <dgm:spPr/>
    </dgm:pt>
  </dgm:ptLst>
  <dgm:cxnLst>
    <dgm:cxn modelId="{44D196CC-CCF9-4808-B4B5-06776BC3DAC6}" type="presOf" srcId="{BF5770EB-0513-45E2-B2B9-ACFC7EE6936E}" destId="{5D6386F1-2378-4A61-BBAE-792EDC5AF047}" srcOrd="0" destOrd="0" presId="urn:microsoft.com/office/officeart/2005/8/layout/orgChart1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45174B65-7BF3-4188-988B-0255E0F1D766}" type="presOf" srcId="{5C3FFB47-EB14-4868-A26D-DF51082E44C2}" destId="{F308462B-5C16-418F-98C7-935DF9CA2402}" srcOrd="0" destOrd="0" presId="urn:microsoft.com/office/officeart/2005/8/layout/orgChart1"/>
    <dgm:cxn modelId="{E117A0FE-6EF8-4861-8FC7-263E178109E7}" type="presOf" srcId="{755E190D-6AFD-41D1-B0AF-889A20248BB8}" destId="{250D8332-2152-4B6C-8E10-A1CEAF56364C}" srcOrd="0" destOrd="0" presId="urn:microsoft.com/office/officeart/2005/8/layout/orgChart1"/>
    <dgm:cxn modelId="{86C0EFD2-D081-478E-8EAE-B062366C6AAA}" type="presOf" srcId="{CFDDCB34-23E0-470B-AA84-F523556FB1C5}" destId="{D7F737D7-A712-4989-B423-59E2D0FC76EB}" srcOrd="0" destOrd="0" presId="urn:microsoft.com/office/officeart/2005/8/layout/orgChart1"/>
    <dgm:cxn modelId="{5F688C26-D007-42CC-B2F3-09B66A14CE6D}" type="presOf" srcId="{0DC12E2D-8719-4EAC-9E94-16F9A42C89BB}" destId="{C612A7BE-5E3F-4DF4-8A4D-7829E9F74B5F}" srcOrd="0" destOrd="0" presId="urn:microsoft.com/office/officeart/2005/8/layout/orgChart1"/>
    <dgm:cxn modelId="{17C5CEB1-ECE8-4E13-9A03-936201E1D80D}" type="presOf" srcId="{D7574746-66B0-4970-847E-CD396FB386D8}" destId="{71301C3E-6C4B-4B62-8AC9-777434BFB248}" srcOrd="0" destOrd="0" presId="urn:microsoft.com/office/officeart/2005/8/layout/orgChart1"/>
    <dgm:cxn modelId="{445DBC93-D05A-4DA8-8D87-24E9485EF755}" type="presOf" srcId="{3F838F48-3BDD-42A2-A2C7-9DF0635CCFFF}" destId="{E06EFE10-08D8-4A85-BE73-76F89BEE3388}" srcOrd="1" destOrd="0" presId="urn:microsoft.com/office/officeart/2005/8/layout/orgChart1"/>
    <dgm:cxn modelId="{0FCC3D72-2B2C-4E70-A226-2CDCFD891E8B}" type="presOf" srcId="{3A8481A6-C223-4EB4-8EF8-41DF70713461}" destId="{540AC1D8-7F43-4F0E-8EEC-D126DEB7CB88}" srcOrd="0" destOrd="0" presId="urn:microsoft.com/office/officeart/2005/8/layout/orgChart1"/>
    <dgm:cxn modelId="{14FB9BBD-691B-4BDB-A8D6-372E093B29B7}" type="presOf" srcId="{D7574746-66B0-4970-847E-CD396FB386D8}" destId="{5609ADB4-F624-437F-AC3B-A9F4828CE637}" srcOrd="1" destOrd="0" presId="urn:microsoft.com/office/officeart/2005/8/layout/orgChart1"/>
    <dgm:cxn modelId="{4018CB59-D6CA-4329-BAAD-0E54B389FA90}" type="presOf" srcId="{A120DAAA-6962-456B-BC5C-DBC40C99B38A}" destId="{D2076CF1-BA6A-4A26-BCB4-C2E291A6350F}" srcOrd="1" destOrd="0" presId="urn:microsoft.com/office/officeart/2005/8/layout/orgChart1"/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5304E9AE-C4CE-4F5D-9D87-64366DC0FC1B}" type="presOf" srcId="{A120DAAA-6962-456B-BC5C-DBC40C99B38A}" destId="{406054F4-20E3-4EFA-AF0B-3E1F9636D9DD}" srcOrd="0" destOrd="0" presId="urn:microsoft.com/office/officeart/2005/8/layout/orgChart1"/>
    <dgm:cxn modelId="{7F95A21C-FF6A-4091-ACE1-13312E6920A4}" type="presOf" srcId="{CFDDCB34-23E0-470B-AA84-F523556FB1C5}" destId="{C4CE8D4D-9208-45AD-B2A6-A4865C19C686}" srcOrd="1" destOrd="0" presId="urn:microsoft.com/office/officeart/2005/8/layout/orgChart1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7CA1B46C-A09C-401B-87EA-A5057DABC8F6}" type="presOf" srcId="{3F838F48-3BDD-42A2-A2C7-9DF0635CCFFF}" destId="{29097CE3-DB5F-41B4-ABDC-631A0501FACF}" srcOrd="0" destOrd="0" presId="urn:microsoft.com/office/officeart/2005/8/layout/orgChart1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EA073518-E97D-45BD-984D-A20150CDE643}" srcId="{A120DAAA-6962-456B-BC5C-DBC40C99B38A}" destId="{BF5770EB-0513-45E2-B2B9-ACFC7EE6936E}" srcOrd="0" destOrd="0" parTransId="{0DC12E2D-8719-4EAC-9E94-16F9A42C89BB}" sibTransId="{D681409A-BC55-4A97-86E4-C2E89476D834}"/>
    <dgm:cxn modelId="{547D0C7C-007A-468E-9953-FDBD244FB864}" type="presOf" srcId="{BF5770EB-0513-45E2-B2B9-ACFC7EE6936E}" destId="{A501CF21-4E83-4376-AE85-65AC3968C2C0}" srcOrd="1" destOrd="0" presId="urn:microsoft.com/office/officeart/2005/8/layout/orgChart1"/>
    <dgm:cxn modelId="{58335D72-EE06-429E-B357-06E82D3A0783}" type="presOf" srcId="{D4788237-EDB6-405C-8940-7BE93498F306}" destId="{E4EFEFEE-1133-445E-B0CD-CF67315CAA45}" srcOrd="0" destOrd="0" presId="urn:microsoft.com/office/officeart/2005/8/layout/orgChart1"/>
    <dgm:cxn modelId="{B4E4E4FF-C6F1-4B0C-88EB-9C9475BC363D}" type="presParOf" srcId="{540AC1D8-7F43-4F0E-8EEC-D126DEB7CB88}" destId="{53A08BC6-7C0B-4C3C-A0B0-D6876D93085F}" srcOrd="0" destOrd="0" presId="urn:microsoft.com/office/officeart/2005/8/layout/orgChart1"/>
    <dgm:cxn modelId="{D2E4BCDE-7B16-408F-AC83-F9A0AA055B5A}" type="presParOf" srcId="{53A08BC6-7C0B-4C3C-A0B0-D6876D93085F}" destId="{16B8ACF8-4A65-400E-80C0-A0B53D039F1E}" srcOrd="0" destOrd="0" presId="urn:microsoft.com/office/officeart/2005/8/layout/orgChart1"/>
    <dgm:cxn modelId="{992CE973-2A7C-4AD6-9608-CDCC06024692}" type="presParOf" srcId="{16B8ACF8-4A65-400E-80C0-A0B53D039F1E}" destId="{71301C3E-6C4B-4B62-8AC9-777434BFB248}" srcOrd="0" destOrd="0" presId="urn:microsoft.com/office/officeart/2005/8/layout/orgChart1"/>
    <dgm:cxn modelId="{05762E29-1817-4898-B1E2-5F0C64F65994}" type="presParOf" srcId="{16B8ACF8-4A65-400E-80C0-A0B53D039F1E}" destId="{5609ADB4-F624-437F-AC3B-A9F4828CE637}" srcOrd="1" destOrd="0" presId="urn:microsoft.com/office/officeart/2005/8/layout/orgChart1"/>
    <dgm:cxn modelId="{931DF4F1-B421-48A5-AE47-640C2875DFE7}" type="presParOf" srcId="{53A08BC6-7C0B-4C3C-A0B0-D6876D93085F}" destId="{EE1CF52E-8BF8-4793-987F-55F6D8C053BD}" srcOrd="1" destOrd="0" presId="urn:microsoft.com/office/officeart/2005/8/layout/orgChart1"/>
    <dgm:cxn modelId="{F138B4D8-7389-4F28-8698-E70FECC30D61}" type="presParOf" srcId="{EE1CF52E-8BF8-4793-987F-55F6D8C053BD}" destId="{250D8332-2152-4B6C-8E10-A1CEAF56364C}" srcOrd="0" destOrd="0" presId="urn:microsoft.com/office/officeart/2005/8/layout/orgChart1"/>
    <dgm:cxn modelId="{B7B75594-2CD4-4DB7-808C-48682737BAE9}" type="presParOf" srcId="{EE1CF52E-8BF8-4793-987F-55F6D8C053BD}" destId="{F7C57EF6-F33F-4B39-B4AC-3E2D74453C7E}" srcOrd="1" destOrd="0" presId="urn:microsoft.com/office/officeart/2005/8/layout/orgChart1"/>
    <dgm:cxn modelId="{7412039B-0F25-4486-8235-08CC59CE082F}" type="presParOf" srcId="{F7C57EF6-F33F-4B39-B4AC-3E2D74453C7E}" destId="{E62A83B7-9D01-4283-98E7-2F0067EBAF1C}" srcOrd="0" destOrd="0" presId="urn:microsoft.com/office/officeart/2005/8/layout/orgChart1"/>
    <dgm:cxn modelId="{23B42FBA-8D40-4EF8-B928-6D0D7C39F574}" type="presParOf" srcId="{E62A83B7-9D01-4283-98E7-2F0067EBAF1C}" destId="{29097CE3-DB5F-41B4-ABDC-631A0501FACF}" srcOrd="0" destOrd="0" presId="urn:microsoft.com/office/officeart/2005/8/layout/orgChart1"/>
    <dgm:cxn modelId="{07CBBD2F-9826-49DD-8CC1-32D5F012CD6F}" type="presParOf" srcId="{E62A83B7-9D01-4283-98E7-2F0067EBAF1C}" destId="{E06EFE10-08D8-4A85-BE73-76F89BEE3388}" srcOrd="1" destOrd="0" presId="urn:microsoft.com/office/officeart/2005/8/layout/orgChart1"/>
    <dgm:cxn modelId="{CC976047-59C6-418F-A675-25CA22A9DD40}" type="presParOf" srcId="{F7C57EF6-F33F-4B39-B4AC-3E2D74453C7E}" destId="{FB3C5798-3F27-4455-83BB-420E7BD38DB2}" srcOrd="1" destOrd="0" presId="urn:microsoft.com/office/officeart/2005/8/layout/orgChart1"/>
    <dgm:cxn modelId="{AE17616F-290D-4B1C-823E-BB5B121A0DEF}" type="presParOf" srcId="{F7C57EF6-F33F-4B39-B4AC-3E2D74453C7E}" destId="{9C01E93B-D492-41D7-B0D0-5952BFF7E443}" srcOrd="2" destOrd="0" presId="urn:microsoft.com/office/officeart/2005/8/layout/orgChart1"/>
    <dgm:cxn modelId="{A7415325-C957-4F11-BB34-33F52E12A85F}" type="presParOf" srcId="{EE1CF52E-8BF8-4793-987F-55F6D8C053BD}" destId="{E4EFEFEE-1133-445E-B0CD-CF67315CAA45}" srcOrd="2" destOrd="0" presId="urn:microsoft.com/office/officeart/2005/8/layout/orgChart1"/>
    <dgm:cxn modelId="{298B4C41-A90A-45D7-B411-D9DC9C1FE428}" type="presParOf" srcId="{EE1CF52E-8BF8-4793-987F-55F6D8C053BD}" destId="{640231A1-70B2-4A66-A9CD-C3EE938F26F4}" srcOrd="3" destOrd="0" presId="urn:microsoft.com/office/officeart/2005/8/layout/orgChart1"/>
    <dgm:cxn modelId="{3C5F2F81-0D6A-4B65-AFAA-01334BA93C65}" type="presParOf" srcId="{640231A1-70B2-4A66-A9CD-C3EE938F26F4}" destId="{1F56141C-97B1-4807-8031-BCBE7694B545}" srcOrd="0" destOrd="0" presId="urn:microsoft.com/office/officeart/2005/8/layout/orgChart1"/>
    <dgm:cxn modelId="{8BDE2F48-EAB7-4116-8A69-486C5C88F22E}" type="presParOf" srcId="{1F56141C-97B1-4807-8031-BCBE7694B545}" destId="{D7F737D7-A712-4989-B423-59E2D0FC76EB}" srcOrd="0" destOrd="0" presId="urn:microsoft.com/office/officeart/2005/8/layout/orgChart1"/>
    <dgm:cxn modelId="{4718D60D-B7EE-42F2-9A90-39DBE28D1AFF}" type="presParOf" srcId="{1F56141C-97B1-4807-8031-BCBE7694B545}" destId="{C4CE8D4D-9208-45AD-B2A6-A4865C19C686}" srcOrd="1" destOrd="0" presId="urn:microsoft.com/office/officeart/2005/8/layout/orgChart1"/>
    <dgm:cxn modelId="{16109A27-1D14-470B-8A5D-8CE8A22250DE}" type="presParOf" srcId="{640231A1-70B2-4A66-A9CD-C3EE938F26F4}" destId="{C2232A96-0A2C-47F6-9E54-2055CBF41D1E}" srcOrd="1" destOrd="0" presId="urn:microsoft.com/office/officeart/2005/8/layout/orgChart1"/>
    <dgm:cxn modelId="{0070E272-4F48-4EA6-A52A-DEEE5434F63D}" type="presParOf" srcId="{640231A1-70B2-4A66-A9CD-C3EE938F26F4}" destId="{D6494217-C8B3-49F1-BF50-3FE3D8262610}" srcOrd="2" destOrd="0" presId="urn:microsoft.com/office/officeart/2005/8/layout/orgChart1"/>
    <dgm:cxn modelId="{8A8AE37B-6FB8-4D34-9C9C-2BB1BE1E0909}" type="presParOf" srcId="{EE1CF52E-8BF8-4793-987F-55F6D8C053BD}" destId="{F308462B-5C16-418F-98C7-935DF9CA2402}" srcOrd="4" destOrd="0" presId="urn:microsoft.com/office/officeart/2005/8/layout/orgChart1"/>
    <dgm:cxn modelId="{5648D4E7-C95B-4BCE-B45E-4D0C36FBE80B}" type="presParOf" srcId="{EE1CF52E-8BF8-4793-987F-55F6D8C053BD}" destId="{0C24255F-5B2D-4535-A7C4-46DE47EAEAAF}" srcOrd="5" destOrd="0" presId="urn:microsoft.com/office/officeart/2005/8/layout/orgChart1"/>
    <dgm:cxn modelId="{ED5EB8C8-0495-471D-9EE7-963838A8B718}" type="presParOf" srcId="{0C24255F-5B2D-4535-A7C4-46DE47EAEAAF}" destId="{549F2BF4-8114-4D2D-8950-8214DE424191}" srcOrd="0" destOrd="0" presId="urn:microsoft.com/office/officeart/2005/8/layout/orgChart1"/>
    <dgm:cxn modelId="{94811506-C413-4EE2-A49F-C0B6B7BA83C2}" type="presParOf" srcId="{549F2BF4-8114-4D2D-8950-8214DE424191}" destId="{406054F4-20E3-4EFA-AF0B-3E1F9636D9DD}" srcOrd="0" destOrd="0" presId="urn:microsoft.com/office/officeart/2005/8/layout/orgChart1"/>
    <dgm:cxn modelId="{9609E8FD-C3F2-4F8D-942A-64CEA87EF7B5}" type="presParOf" srcId="{549F2BF4-8114-4D2D-8950-8214DE424191}" destId="{D2076CF1-BA6A-4A26-BCB4-C2E291A6350F}" srcOrd="1" destOrd="0" presId="urn:microsoft.com/office/officeart/2005/8/layout/orgChart1"/>
    <dgm:cxn modelId="{137DAEC2-CBC5-4BD9-BC5C-36DB822B4161}" type="presParOf" srcId="{0C24255F-5B2D-4535-A7C4-46DE47EAEAAF}" destId="{463D2C40-F803-49DE-872E-6B94D7EBE561}" srcOrd="1" destOrd="0" presId="urn:microsoft.com/office/officeart/2005/8/layout/orgChart1"/>
    <dgm:cxn modelId="{233101A4-C499-4010-806A-B64A066277AA}" type="presParOf" srcId="{0C24255F-5B2D-4535-A7C4-46DE47EAEAAF}" destId="{0F07E91F-D983-44FB-AF04-B9C887C11D62}" srcOrd="2" destOrd="0" presId="urn:microsoft.com/office/officeart/2005/8/layout/orgChart1"/>
    <dgm:cxn modelId="{90ABE079-F66D-4C40-9F12-6C7648DBD661}" type="presParOf" srcId="{0F07E91F-D983-44FB-AF04-B9C887C11D62}" destId="{C612A7BE-5E3F-4DF4-8A4D-7829E9F74B5F}" srcOrd="0" destOrd="0" presId="urn:microsoft.com/office/officeart/2005/8/layout/orgChart1"/>
    <dgm:cxn modelId="{879D3C4D-71EC-482F-919F-C4DA650EAA62}" type="presParOf" srcId="{0F07E91F-D983-44FB-AF04-B9C887C11D62}" destId="{21FB33D4-8BC0-4C71-9E51-0AD48DBC1E96}" srcOrd="1" destOrd="0" presId="urn:microsoft.com/office/officeart/2005/8/layout/orgChart1"/>
    <dgm:cxn modelId="{624264E4-3F40-44A1-A942-EF4A47ECB5DC}" type="presParOf" srcId="{21FB33D4-8BC0-4C71-9E51-0AD48DBC1E96}" destId="{04B912F9-B6C5-4D07-BDA5-31E4751A4184}" srcOrd="0" destOrd="0" presId="urn:microsoft.com/office/officeart/2005/8/layout/orgChart1"/>
    <dgm:cxn modelId="{23585089-B29B-47D0-B221-528AB3F9BC06}" type="presParOf" srcId="{04B912F9-B6C5-4D07-BDA5-31E4751A4184}" destId="{5D6386F1-2378-4A61-BBAE-792EDC5AF047}" srcOrd="0" destOrd="0" presId="urn:microsoft.com/office/officeart/2005/8/layout/orgChart1"/>
    <dgm:cxn modelId="{94EF02D7-618B-46D9-9388-63C4948ECFBE}" type="presParOf" srcId="{04B912F9-B6C5-4D07-BDA5-31E4751A4184}" destId="{A501CF21-4E83-4376-AE85-65AC3968C2C0}" srcOrd="1" destOrd="0" presId="urn:microsoft.com/office/officeart/2005/8/layout/orgChart1"/>
    <dgm:cxn modelId="{CEB846C0-60E7-459B-84A7-C75BF56796BC}" type="presParOf" srcId="{21FB33D4-8BC0-4C71-9E51-0AD48DBC1E96}" destId="{69FEE85B-2D6A-49CA-B5C6-59109CF00195}" srcOrd="1" destOrd="0" presId="urn:microsoft.com/office/officeart/2005/8/layout/orgChart1"/>
    <dgm:cxn modelId="{49261E16-5AEA-4345-8B06-A1FCD903E269}" type="presParOf" srcId="{21FB33D4-8BC0-4C71-9E51-0AD48DBC1E96}" destId="{E166486A-C29E-453B-8339-0EBBD9EC3223}" srcOrd="2" destOrd="0" presId="urn:microsoft.com/office/officeart/2005/8/layout/orgChart1"/>
    <dgm:cxn modelId="{C31E99FE-DA5D-4D15-87A7-C52A9FF0ABD3}" type="presParOf" srcId="{53A08BC6-7C0B-4C3C-A0B0-D6876D93085F}" destId="{A5425DD3-CCC3-4E1F-A51F-A108DFF521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6716DB-4010-43E7-86EA-5F179CA1358B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5A635654-2173-4EE6-AF20-A3613751A3EB}">
      <dgm:prSet phldrT="[Texto]"/>
      <dgm:spPr/>
      <dgm:t>
        <a:bodyPr/>
        <a:lstStyle/>
        <a:p>
          <a:r>
            <a:rPr lang="es-ES" dirty="0"/>
            <a:t>Dimisión</a:t>
          </a:r>
        </a:p>
      </dgm:t>
    </dgm:pt>
    <dgm:pt modelId="{F3EC503B-7742-4097-99C2-FD90C870F91E}" type="parTrans" cxnId="{9A477B10-320D-4505-951A-0F698AF8A4C5}">
      <dgm:prSet/>
      <dgm:spPr/>
      <dgm:t>
        <a:bodyPr/>
        <a:lstStyle/>
        <a:p>
          <a:endParaRPr lang="es-ES"/>
        </a:p>
      </dgm:t>
    </dgm:pt>
    <dgm:pt modelId="{22034B1A-FD87-41CD-BF89-680FAA455593}" type="sibTrans" cxnId="{9A477B10-320D-4505-951A-0F698AF8A4C5}">
      <dgm:prSet/>
      <dgm:spPr/>
      <dgm:t>
        <a:bodyPr/>
        <a:lstStyle/>
        <a:p>
          <a:endParaRPr lang="es-ES"/>
        </a:p>
      </dgm:t>
    </dgm:pt>
    <dgm:pt modelId="{F013B54F-7C5C-44D0-8B5E-0CC9E8E59374}">
      <dgm:prSet phldrT="[Texto]"/>
      <dgm:spPr/>
      <dgm:t>
        <a:bodyPr/>
        <a:lstStyle/>
        <a:p>
          <a:r>
            <a:rPr lang="es-ES" dirty="0"/>
            <a:t>Abandono</a:t>
          </a:r>
        </a:p>
      </dgm:t>
    </dgm:pt>
    <dgm:pt modelId="{1FEE65DE-0228-40AD-B698-97672A350C1B}" type="parTrans" cxnId="{1BD66021-06F7-42B7-B023-1723929A7646}">
      <dgm:prSet/>
      <dgm:spPr/>
      <dgm:t>
        <a:bodyPr/>
        <a:lstStyle/>
        <a:p>
          <a:endParaRPr lang="es-ES"/>
        </a:p>
      </dgm:t>
    </dgm:pt>
    <dgm:pt modelId="{5B661DB9-5E11-4BF7-B630-C7B0F7ACBAE3}" type="sibTrans" cxnId="{1BD66021-06F7-42B7-B023-1723929A7646}">
      <dgm:prSet/>
      <dgm:spPr/>
      <dgm:t>
        <a:bodyPr/>
        <a:lstStyle/>
        <a:p>
          <a:endParaRPr lang="es-ES"/>
        </a:p>
      </dgm:t>
    </dgm:pt>
    <dgm:pt modelId="{8065C94E-99EC-4C8A-AE54-54F8B8AA5EC0}">
      <dgm:prSet phldrT="[Texto]"/>
      <dgm:spPr/>
      <dgm:t>
        <a:bodyPr/>
        <a:lstStyle/>
        <a:p>
          <a:r>
            <a:rPr lang="es-ES" dirty="0" err="1"/>
            <a:t>Autodespido</a:t>
          </a:r>
          <a:endParaRPr lang="es-ES" dirty="0"/>
        </a:p>
      </dgm:t>
    </dgm:pt>
    <dgm:pt modelId="{F2290DC8-BA8F-4F27-9603-B38F6EF62D43}" type="parTrans" cxnId="{82A9789D-F86B-43AB-BCF2-E52422618E6C}">
      <dgm:prSet/>
      <dgm:spPr/>
      <dgm:t>
        <a:bodyPr/>
        <a:lstStyle/>
        <a:p>
          <a:endParaRPr lang="es-ES"/>
        </a:p>
      </dgm:t>
    </dgm:pt>
    <dgm:pt modelId="{D18C4A1D-EEC9-4427-8BB8-A336E4C29D11}" type="sibTrans" cxnId="{82A9789D-F86B-43AB-BCF2-E52422618E6C}">
      <dgm:prSet/>
      <dgm:spPr/>
      <dgm:t>
        <a:bodyPr/>
        <a:lstStyle/>
        <a:p>
          <a:endParaRPr lang="es-ES"/>
        </a:p>
      </dgm:t>
    </dgm:pt>
    <dgm:pt modelId="{40ADB27A-077E-40B9-8523-BC399A510B39}" type="pres">
      <dgm:prSet presAssocID="{826716DB-4010-43E7-86EA-5F179CA1358B}" presName="CompostProcess" presStyleCnt="0">
        <dgm:presLayoutVars>
          <dgm:dir/>
          <dgm:resizeHandles val="exact"/>
        </dgm:presLayoutVars>
      </dgm:prSet>
      <dgm:spPr/>
    </dgm:pt>
    <dgm:pt modelId="{43A86783-1287-4B84-95F6-68C201E94B4B}" type="pres">
      <dgm:prSet presAssocID="{826716DB-4010-43E7-86EA-5F179CA1358B}" presName="arrow" presStyleLbl="bgShp" presStyleIdx="0" presStyleCnt="1"/>
      <dgm:spPr/>
    </dgm:pt>
    <dgm:pt modelId="{50331EDE-3C2E-4D63-AE12-9F19EE425D38}" type="pres">
      <dgm:prSet presAssocID="{826716DB-4010-43E7-86EA-5F179CA1358B}" presName="linearProcess" presStyleCnt="0"/>
      <dgm:spPr/>
    </dgm:pt>
    <dgm:pt modelId="{0AC27510-4F3E-4977-B883-50AA732DCAF0}" type="pres">
      <dgm:prSet presAssocID="{5A635654-2173-4EE6-AF20-A3613751A3E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86C681-021F-4B6F-826E-F60887C4F28E}" type="pres">
      <dgm:prSet presAssocID="{22034B1A-FD87-41CD-BF89-680FAA455593}" presName="sibTrans" presStyleCnt="0"/>
      <dgm:spPr/>
    </dgm:pt>
    <dgm:pt modelId="{7D72ED42-9EB9-41DF-8D4A-5E7A36982DE0}" type="pres">
      <dgm:prSet presAssocID="{F013B54F-7C5C-44D0-8B5E-0CC9E8E5937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497E5E-95DB-4633-81D2-B967A4787FA2}" type="pres">
      <dgm:prSet presAssocID="{5B661DB9-5E11-4BF7-B630-C7B0F7ACBAE3}" presName="sibTrans" presStyleCnt="0"/>
      <dgm:spPr/>
    </dgm:pt>
    <dgm:pt modelId="{EE62F084-B596-4018-93F0-26E3D0C6469F}" type="pres">
      <dgm:prSet presAssocID="{8065C94E-99EC-4C8A-AE54-54F8B8AA5EC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C3E3AA8-A567-407F-A9CB-CBD7F74384E9}" type="presOf" srcId="{8065C94E-99EC-4C8A-AE54-54F8B8AA5EC0}" destId="{EE62F084-B596-4018-93F0-26E3D0C6469F}" srcOrd="0" destOrd="0" presId="urn:microsoft.com/office/officeart/2005/8/layout/hProcess9"/>
    <dgm:cxn modelId="{82A9789D-F86B-43AB-BCF2-E52422618E6C}" srcId="{826716DB-4010-43E7-86EA-5F179CA1358B}" destId="{8065C94E-99EC-4C8A-AE54-54F8B8AA5EC0}" srcOrd="2" destOrd="0" parTransId="{F2290DC8-BA8F-4F27-9603-B38F6EF62D43}" sibTransId="{D18C4A1D-EEC9-4427-8BB8-A336E4C29D11}"/>
    <dgm:cxn modelId="{659F2762-BEDD-42FF-90C7-3753E1180A1A}" type="presOf" srcId="{826716DB-4010-43E7-86EA-5F179CA1358B}" destId="{40ADB27A-077E-40B9-8523-BC399A510B39}" srcOrd="0" destOrd="0" presId="urn:microsoft.com/office/officeart/2005/8/layout/hProcess9"/>
    <dgm:cxn modelId="{D41BC65A-22F5-4A97-83C3-325871272478}" type="presOf" srcId="{5A635654-2173-4EE6-AF20-A3613751A3EB}" destId="{0AC27510-4F3E-4977-B883-50AA732DCAF0}" srcOrd="0" destOrd="0" presId="urn:microsoft.com/office/officeart/2005/8/layout/hProcess9"/>
    <dgm:cxn modelId="{19B25275-A65B-4221-97E4-D10C720CA372}" type="presOf" srcId="{F013B54F-7C5C-44D0-8B5E-0CC9E8E59374}" destId="{7D72ED42-9EB9-41DF-8D4A-5E7A36982DE0}" srcOrd="0" destOrd="0" presId="urn:microsoft.com/office/officeart/2005/8/layout/hProcess9"/>
    <dgm:cxn modelId="{1BD66021-06F7-42B7-B023-1723929A7646}" srcId="{826716DB-4010-43E7-86EA-5F179CA1358B}" destId="{F013B54F-7C5C-44D0-8B5E-0CC9E8E59374}" srcOrd="1" destOrd="0" parTransId="{1FEE65DE-0228-40AD-B698-97672A350C1B}" sibTransId="{5B661DB9-5E11-4BF7-B630-C7B0F7ACBAE3}"/>
    <dgm:cxn modelId="{9A477B10-320D-4505-951A-0F698AF8A4C5}" srcId="{826716DB-4010-43E7-86EA-5F179CA1358B}" destId="{5A635654-2173-4EE6-AF20-A3613751A3EB}" srcOrd="0" destOrd="0" parTransId="{F3EC503B-7742-4097-99C2-FD90C870F91E}" sibTransId="{22034B1A-FD87-41CD-BF89-680FAA455593}"/>
    <dgm:cxn modelId="{0E32324D-DC5F-4079-957F-1CFAE8CC1D3D}" type="presParOf" srcId="{40ADB27A-077E-40B9-8523-BC399A510B39}" destId="{43A86783-1287-4B84-95F6-68C201E94B4B}" srcOrd="0" destOrd="0" presId="urn:microsoft.com/office/officeart/2005/8/layout/hProcess9"/>
    <dgm:cxn modelId="{B27D3F80-F727-4BAB-8BB7-346E5E46FB49}" type="presParOf" srcId="{40ADB27A-077E-40B9-8523-BC399A510B39}" destId="{50331EDE-3C2E-4D63-AE12-9F19EE425D38}" srcOrd="1" destOrd="0" presId="urn:microsoft.com/office/officeart/2005/8/layout/hProcess9"/>
    <dgm:cxn modelId="{B3ED3461-F150-4858-8EEE-2871CC89C974}" type="presParOf" srcId="{50331EDE-3C2E-4D63-AE12-9F19EE425D38}" destId="{0AC27510-4F3E-4977-B883-50AA732DCAF0}" srcOrd="0" destOrd="0" presId="urn:microsoft.com/office/officeart/2005/8/layout/hProcess9"/>
    <dgm:cxn modelId="{1A1860AA-65B2-4807-8DC7-54F988DDFEF6}" type="presParOf" srcId="{50331EDE-3C2E-4D63-AE12-9F19EE425D38}" destId="{6386C681-021F-4B6F-826E-F60887C4F28E}" srcOrd="1" destOrd="0" presId="urn:microsoft.com/office/officeart/2005/8/layout/hProcess9"/>
    <dgm:cxn modelId="{919808A9-D37D-466C-A5AF-ADC20F07A78E}" type="presParOf" srcId="{50331EDE-3C2E-4D63-AE12-9F19EE425D38}" destId="{7D72ED42-9EB9-41DF-8D4A-5E7A36982DE0}" srcOrd="2" destOrd="0" presId="urn:microsoft.com/office/officeart/2005/8/layout/hProcess9"/>
    <dgm:cxn modelId="{90466EA7-331C-4747-A0AD-74FA2FF01BCF}" type="presParOf" srcId="{50331EDE-3C2E-4D63-AE12-9F19EE425D38}" destId="{E6497E5E-95DB-4633-81D2-B967A4787FA2}" srcOrd="3" destOrd="0" presId="urn:microsoft.com/office/officeart/2005/8/layout/hProcess9"/>
    <dgm:cxn modelId="{72E79232-A95A-454C-9453-6F5B9254AF92}" type="presParOf" srcId="{50331EDE-3C2E-4D63-AE12-9F19EE425D38}" destId="{EE62F084-B596-4018-93F0-26E3D0C646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51F380-835D-47DD-96EF-0C3C7CA400E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4956EFB5-3F59-423D-B210-34FB904BF03A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sz="4000" dirty="0"/>
            <a:t>TIPOS</a:t>
          </a:r>
        </a:p>
      </dgm:t>
    </dgm:pt>
    <dgm:pt modelId="{D9C47905-A14A-40D5-A9A9-2937BACA21C9}" type="parTrans" cxnId="{46BBC2DB-B821-4425-BD6B-04D4A07A5636}">
      <dgm:prSet/>
      <dgm:spPr/>
      <dgm:t>
        <a:bodyPr/>
        <a:lstStyle/>
        <a:p>
          <a:endParaRPr lang="es-ES"/>
        </a:p>
      </dgm:t>
    </dgm:pt>
    <dgm:pt modelId="{52A85F45-AF3B-4664-972F-3D3A36A2948F}" type="sibTrans" cxnId="{46BBC2DB-B821-4425-BD6B-04D4A07A5636}">
      <dgm:prSet/>
      <dgm:spPr/>
      <dgm:t>
        <a:bodyPr/>
        <a:lstStyle/>
        <a:p>
          <a:endParaRPr lang="es-ES"/>
        </a:p>
      </dgm:t>
    </dgm:pt>
    <dgm:pt modelId="{3E96A968-9AB6-4EAC-BB08-259F8C92AF60}">
      <dgm:prSet phldrT="[Texto]" custT="1"/>
      <dgm:spPr/>
      <dgm:t>
        <a:bodyPr/>
        <a:lstStyle/>
        <a:p>
          <a:r>
            <a:rPr lang="es-ES" sz="2000" dirty="0"/>
            <a:t>Despido por causas objetivas</a:t>
          </a:r>
        </a:p>
      </dgm:t>
    </dgm:pt>
    <dgm:pt modelId="{588C6638-950F-4227-8DFA-F107E687E400}" type="parTrans" cxnId="{A0B0B1AC-D128-42C1-A8F3-3277D70F69F6}">
      <dgm:prSet/>
      <dgm:spPr/>
      <dgm:t>
        <a:bodyPr/>
        <a:lstStyle/>
        <a:p>
          <a:endParaRPr lang="es-ES"/>
        </a:p>
      </dgm:t>
    </dgm:pt>
    <dgm:pt modelId="{4F5EC66D-E5F9-402F-AB17-6D8FA23F14F1}" type="sibTrans" cxnId="{A0B0B1AC-D128-42C1-A8F3-3277D70F69F6}">
      <dgm:prSet/>
      <dgm:spPr/>
      <dgm:t>
        <a:bodyPr/>
        <a:lstStyle/>
        <a:p>
          <a:endParaRPr lang="es-ES"/>
        </a:p>
      </dgm:t>
    </dgm:pt>
    <dgm:pt modelId="{68736F73-1153-47B9-BD63-7C791AA5CAC3}">
      <dgm:prSet phldrT="[Texto]" custT="1"/>
      <dgm:spPr/>
      <dgm:t>
        <a:bodyPr/>
        <a:lstStyle/>
        <a:p>
          <a:r>
            <a:rPr lang="es-ES" sz="2000" dirty="0"/>
            <a:t>Despido disciplinario</a:t>
          </a:r>
        </a:p>
      </dgm:t>
    </dgm:pt>
    <dgm:pt modelId="{AB983029-41BE-4B8A-9D91-A6E8873FB2C8}" type="parTrans" cxnId="{399F708F-7123-45D9-ABD2-460E0F637C70}">
      <dgm:prSet/>
      <dgm:spPr/>
      <dgm:t>
        <a:bodyPr/>
        <a:lstStyle/>
        <a:p>
          <a:endParaRPr lang="es-ES"/>
        </a:p>
      </dgm:t>
    </dgm:pt>
    <dgm:pt modelId="{4F40F3E3-5E80-4FD4-9674-B4E13FE9AC78}" type="sibTrans" cxnId="{399F708F-7123-45D9-ABD2-460E0F637C70}">
      <dgm:prSet/>
      <dgm:spPr/>
      <dgm:t>
        <a:bodyPr/>
        <a:lstStyle/>
        <a:p>
          <a:endParaRPr lang="es-ES"/>
        </a:p>
      </dgm:t>
    </dgm:pt>
    <dgm:pt modelId="{3779E83A-A00E-4147-B832-B5E81F441336}" type="pres">
      <dgm:prSet presAssocID="{5651F380-835D-47DD-96EF-0C3C7CA400E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4FFECFF-862F-474A-B641-A09D2FA8ECA4}" type="pres">
      <dgm:prSet presAssocID="{4956EFB5-3F59-423D-B210-34FB904BF03A}" presName="vertOne" presStyleCnt="0"/>
      <dgm:spPr/>
    </dgm:pt>
    <dgm:pt modelId="{5AC2E959-DA0E-4E12-95E5-72A63F0632E7}" type="pres">
      <dgm:prSet presAssocID="{4956EFB5-3F59-423D-B210-34FB904BF03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2DF49A-062B-4D72-A784-4B1A6E4BD00E}" type="pres">
      <dgm:prSet presAssocID="{4956EFB5-3F59-423D-B210-34FB904BF03A}" presName="parTransOne" presStyleCnt="0"/>
      <dgm:spPr/>
    </dgm:pt>
    <dgm:pt modelId="{44258181-16B4-4162-81BF-850583C9EABC}" type="pres">
      <dgm:prSet presAssocID="{4956EFB5-3F59-423D-B210-34FB904BF03A}" presName="horzOne" presStyleCnt="0"/>
      <dgm:spPr/>
    </dgm:pt>
    <dgm:pt modelId="{7DB73184-00C0-4706-8A55-43BCD8832ED9}" type="pres">
      <dgm:prSet presAssocID="{3E96A968-9AB6-4EAC-BB08-259F8C92AF60}" presName="vertTwo" presStyleCnt="0"/>
      <dgm:spPr/>
    </dgm:pt>
    <dgm:pt modelId="{2440B8B5-9CFD-475F-BE5C-90D30C051B7A}" type="pres">
      <dgm:prSet presAssocID="{3E96A968-9AB6-4EAC-BB08-259F8C92AF6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E94F90-7AE2-4DC5-ABAB-7A9B9379C277}" type="pres">
      <dgm:prSet presAssocID="{3E96A968-9AB6-4EAC-BB08-259F8C92AF60}" presName="horzTwo" presStyleCnt="0"/>
      <dgm:spPr/>
    </dgm:pt>
    <dgm:pt modelId="{A3DDCB28-3D4C-4F16-84BA-9D5AC4ACFFC7}" type="pres">
      <dgm:prSet presAssocID="{4F5EC66D-E5F9-402F-AB17-6D8FA23F14F1}" presName="sibSpaceTwo" presStyleCnt="0"/>
      <dgm:spPr/>
    </dgm:pt>
    <dgm:pt modelId="{0FE98FB1-1C78-419D-8068-4DC3C887B6ED}" type="pres">
      <dgm:prSet presAssocID="{68736F73-1153-47B9-BD63-7C791AA5CAC3}" presName="vertTwo" presStyleCnt="0"/>
      <dgm:spPr/>
    </dgm:pt>
    <dgm:pt modelId="{D004748A-6241-406B-938E-75ECEF358650}" type="pres">
      <dgm:prSet presAssocID="{68736F73-1153-47B9-BD63-7C791AA5CAC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E7C982F-93C8-4CD6-93B9-8E67C5156509}" type="pres">
      <dgm:prSet presAssocID="{68736F73-1153-47B9-BD63-7C791AA5CAC3}" presName="horzTwo" presStyleCnt="0"/>
      <dgm:spPr/>
    </dgm:pt>
  </dgm:ptLst>
  <dgm:cxnLst>
    <dgm:cxn modelId="{399F708F-7123-45D9-ABD2-460E0F637C70}" srcId="{4956EFB5-3F59-423D-B210-34FB904BF03A}" destId="{68736F73-1153-47B9-BD63-7C791AA5CAC3}" srcOrd="1" destOrd="0" parTransId="{AB983029-41BE-4B8A-9D91-A6E8873FB2C8}" sibTransId="{4F40F3E3-5E80-4FD4-9674-B4E13FE9AC78}"/>
    <dgm:cxn modelId="{A0B0B1AC-D128-42C1-A8F3-3277D70F69F6}" srcId="{4956EFB5-3F59-423D-B210-34FB904BF03A}" destId="{3E96A968-9AB6-4EAC-BB08-259F8C92AF60}" srcOrd="0" destOrd="0" parTransId="{588C6638-950F-4227-8DFA-F107E687E400}" sibTransId="{4F5EC66D-E5F9-402F-AB17-6D8FA23F14F1}"/>
    <dgm:cxn modelId="{46BBC2DB-B821-4425-BD6B-04D4A07A5636}" srcId="{5651F380-835D-47DD-96EF-0C3C7CA400E7}" destId="{4956EFB5-3F59-423D-B210-34FB904BF03A}" srcOrd="0" destOrd="0" parTransId="{D9C47905-A14A-40D5-A9A9-2937BACA21C9}" sibTransId="{52A85F45-AF3B-4664-972F-3D3A36A2948F}"/>
    <dgm:cxn modelId="{4340799F-2633-4E0F-BEDF-A3D74F732528}" type="presOf" srcId="{5651F380-835D-47DD-96EF-0C3C7CA400E7}" destId="{3779E83A-A00E-4147-B832-B5E81F441336}" srcOrd="0" destOrd="0" presId="urn:microsoft.com/office/officeart/2005/8/layout/hierarchy4"/>
    <dgm:cxn modelId="{AE52500B-84AD-4D57-951B-829DFFEFF532}" type="presOf" srcId="{3E96A968-9AB6-4EAC-BB08-259F8C92AF60}" destId="{2440B8B5-9CFD-475F-BE5C-90D30C051B7A}" srcOrd="0" destOrd="0" presId="urn:microsoft.com/office/officeart/2005/8/layout/hierarchy4"/>
    <dgm:cxn modelId="{724D3917-CFB0-4D59-86CF-83E2CC1FFF5F}" type="presOf" srcId="{68736F73-1153-47B9-BD63-7C791AA5CAC3}" destId="{D004748A-6241-406B-938E-75ECEF358650}" srcOrd="0" destOrd="0" presId="urn:microsoft.com/office/officeart/2005/8/layout/hierarchy4"/>
    <dgm:cxn modelId="{F14C3129-1F12-48E2-8563-DC9DCF084FAF}" type="presOf" srcId="{4956EFB5-3F59-423D-B210-34FB904BF03A}" destId="{5AC2E959-DA0E-4E12-95E5-72A63F0632E7}" srcOrd="0" destOrd="0" presId="urn:microsoft.com/office/officeart/2005/8/layout/hierarchy4"/>
    <dgm:cxn modelId="{6BB46CD4-367C-49AB-85AA-CAF6D73DE620}" type="presParOf" srcId="{3779E83A-A00E-4147-B832-B5E81F441336}" destId="{54FFECFF-862F-474A-B641-A09D2FA8ECA4}" srcOrd="0" destOrd="0" presId="urn:microsoft.com/office/officeart/2005/8/layout/hierarchy4"/>
    <dgm:cxn modelId="{80228094-4DAC-45B7-9EAE-6BFC1F42B65A}" type="presParOf" srcId="{54FFECFF-862F-474A-B641-A09D2FA8ECA4}" destId="{5AC2E959-DA0E-4E12-95E5-72A63F0632E7}" srcOrd="0" destOrd="0" presId="urn:microsoft.com/office/officeart/2005/8/layout/hierarchy4"/>
    <dgm:cxn modelId="{8998E882-4C3B-4812-BC7B-8994CCE74F86}" type="presParOf" srcId="{54FFECFF-862F-474A-B641-A09D2FA8ECA4}" destId="{342DF49A-062B-4D72-A784-4B1A6E4BD00E}" srcOrd="1" destOrd="0" presId="urn:microsoft.com/office/officeart/2005/8/layout/hierarchy4"/>
    <dgm:cxn modelId="{81689016-C7EF-4465-9A12-9804A66F2BB1}" type="presParOf" srcId="{54FFECFF-862F-474A-B641-A09D2FA8ECA4}" destId="{44258181-16B4-4162-81BF-850583C9EABC}" srcOrd="2" destOrd="0" presId="urn:microsoft.com/office/officeart/2005/8/layout/hierarchy4"/>
    <dgm:cxn modelId="{F03F6D6E-DA14-4B01-B531-3B5F9FF260EA}" type="presParOf" srcId="{44258181-16B4-4162-81BF-850583C9EABC}" destId="{7DB73184-00C0-4706-8A55-43BCD8832ED9}" srcOrd="0" destOrd="0" presId="urn:microsoft.com/office/officeart/2005/8/layout/hierarchy4"/>
    <dgm:cxn modelId="{F858B8A1-A805-4FF3-9783-D49CBEAB4C83}" type="presParOf" srcId="{7DB73184-00C0-4706-8A55-43BCD8832ED9}" destId="{2440B8B5-9CFD-475F-BE5C-90D30C051B7A}" srcOrd="0" destOrd="0" presId="urn:microsoft.com/office/officeart/2005/8/layout/hierarchy4"/>
    <dgm:cxn modelId="{CC162113-AF46-47FB-A83C-C3826A8918A7}" type="presParOf" srcId="{7DB73184-00C0-4706-8A55-43BCD8832ED9}" destId="{D5E94F90-7AE2-4DC5-ABAB-7A9B9379C277}" srcOrd="1" destOrd="0" presId="urn:microsoft.com/office/officeart/2005/8/layout/hierarchy4"/>
    <dgm:cxn modelId="{FD243C6D-84B1-4E61-8466-A9AD66469529}" type="presParOf" srcId="{44258181-16B4-4162-81BF-850583C9EABC}" destId="{A3DDCB28-3D4C-4F16-84BA-9D5AC4ACFFC7}" srcOrd="1" destOrd="0" presId="urn:microsoft.com/office/officeart/2005/8/layout/hierarchy4"/>
    <dgm:cxn modelId="{0538206F-DDA6-4167-84CD-8BF48563060D}" type="presParOf" srcId="{44258181-16B4-4162-81BF-850583C9EABC}" destId="{0FE98FB1-1C78-419D-8068-4DC3C887B6ED}" srcOrd="2" destOrd="0" presId="urn:microsoft.com/office/officeart/2005/8/layout/hierarchy4"/>
    <dgm:cxn modelId="{E8E42835-7FD5-41AB-A6FF-2EA447A606DB}" type="presParOf" srcId="{0FE98FB1-1C78-419D-8068-4DC3C887B6ED}" destId="{D004748A-6241-406B-938E-75ECEF358650}" srcOrd="0" destOrd="0" presId="urn:microsoft.com/office/officeart/2005/8/layout/hierarchy4"/>
    <dgm:cxn modelId="{8714592F-0E90-441C-A176-C795771F1CBC}" type="presParOf" srcId="{0FE98FB1-1C78-419D-8068-4DC3C887B6ED}" destId="{6E7C982F-93C8-4CD6-93B9-8E67C515650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Causas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Ineptitud</a:t>
          </a:r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Falta de presupuesto</a:t>
          </a:r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Causas técnicas, económicas u organizativas</a:t>
          </a: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Falta de adaptación a modificaciones técnicas</a:t>
          </a:r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E5FF643B-0E3F-4D88-8254-BB6C7F5E9794}" type="pres">
      <dgm:prSet presAssocID="{9770B858-B54B-4204-A14C-D22BC98418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AE7736-A9BB-4C06-A94D-DD8026EF3CF6}" type="pres">
      <dgm:prSet presAssocID="{D274E3EB-6F9B-4110-A2E3-C954228DE181}" presName="root1" presStyleCnt="0"/>
      <dgm:spPr/>
    </dgm:pt>
    <dgm:pt modelId="{2AECBE68-2C1A-49F9-89BA-50C5A4A3A6D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6B3CF8-8D9E-4C35-BD60-6FD413CE7831}" type="pres">
      <dgm:prSet presAssocID="{D274E3EB-6F9B-4110-A2E3-C954228DE181}" presName="level2hierChild" presStyleCnt="0"/>
      <dgm:spPr/>
    </dgm:pt>
    <dgm:pt modelId="{ABE742C3-422F-478B-A44D-0E07C56E4967}" type="pres">
      <dgm:prSet presAssocID="{07A96743-C7FE-4D41-B6BE-7AA6084EC4D3}" presName="conn2-1" presStyleLbl="parChTrans1D2" presStyleIdx="0" presStyleCnt="4"/>
      <dgm:spPr/>
      <dgm:t>
        <a:bodyPr/>
        <a:lstStyle/>
        <a:p>
          <a:endParaRPr lang="es-ES"/>
        </a:p>
      </dgm:t>
    </dgm:pt>
    <dgm:pt modelId="{26585A79-752E-48D3-90A0-372AA8A895BC}" type="pres">
      <dgm:prSet presAssocID="{07A96743-C7FE-4D41-B6BE-7AA6084EC4D3}" presName="connTx" presStyleLbl="parChTrans1D2" presStyleIdx="0" presStyleCnt="4"/>
      <dgm:spPr/>
      <dgm:t>
        <a:bodyPr/>
        <a:lstStyle/>
        <a:p>
          <a:endParaRPr lang="es-ES"/>
        </a:p>
      </dgm:t>
    </dgm:pt>
    <dgm:pt modelId="{66819D2A-E344-4769-9ECB-F8C9DD9AEEFA}" type="pres">
      <dgm:prSet presAssocID="{BA666FAA-2088-4778-AEFC-B691B8A1353C}" presName="root2" presStyleCnt="0"/>
      <dgm:spPr/>
    </dgm:pt>
    <dgm:pt modelId="{122EEA67-1A19-47E7-9FC3-2E14C69B2870}" type="pres">
      <dgm:prSet presAssocID="{BA666FAA-2088-4778-AEFC-B691B8A1353C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19F6A7-B9F7-41D5-8FFE-1E0A0DC201B6}" type="pres">
      <dgm:prSet presAssocID="{BA666FAA-2088-4778-AEFC-B691B8A1353C}" presName="level3hierChild" presStyleCnt="0"/>
      <dgm:spPr/>
    </dgm:pt>
    <dgm:pt modelId="{1DE4D102-94AE-473F-B132-6BF5DB50AAF5}" type="pres">
      <dgm:prSet presAssocID="{79BF784A-CDC0-4AE1-B8BC-6C8D163F60FC}" presName="conn2-1" presStyleLbl="parChTrans1D2" presStyleIdx="1" presStyleCnt="4"/>
      <dgm:spPr/>
      <dgm:t>
        <a:bodyPr/>
        <a:lstStyle/>
        <a:p>
          <a:endParaRPr lang="es-ES"/>
        </a:p>
      </dgm:t>
    </dgm:pt>
    <dgm:pt modelId="{9904AF3E-2D4F-4381-B3C2-A586A8C1DE9D}" type="pres">
      <dgm:prSet presAssocID="{79BF784A-CDC0-4AE1-B8BC-6C8D163F60FC}" presName="connTx" presStyleLbl="parChTrans1D2" presStyleIdx="1" presStyleCnt="4"/>
      <dgm:spPr/>
      <dgm:t>
        <a:bodyPr/>
        <a:lstStyle/>
        <a:p>
          <a:endParaRPr lang="es-ES"/>
        </a:p>
      </dgm:t>
    </dgm:pt>
    <dgm:pt modelId="{DEABAC72-C50B-459C-B2E4-3D0431D80DA6}" type="pres">
      <dgm:prSet presAssocID="{6870FB63-2CBA-45E7-A261-ADCEAA6670BD}" presName="root2" presStyleCnt="0"/>
      <dgm:spPr/>
    </dgm:pt>
    <dgm:pt modelId="{AACB3B1A-F078-4493-A0A3-0B505AF88AC8}" type="pres">
      <dgm:prSet presAssocID="{6870FB63-2CBA-45E7-A261-ADCEAA6670BD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BB2192-AB58-4AAE-83F8-6FEBAD6D83ED}" type="pres">
      <dgm:prSet presAssocID="{6870FB63-2CBA-45E7-A261-ADCEAA6670BD}" presName="level3hierChild" presStyleCnt="0"/>
      <dgm:spPr/>
    </dgm:pt>
    <dgm:pt modelId="{93DF4630-DE7F-4E6B-9CD9-B412BB4FC092}" type="pres">
      <dgm:prSet presAssocID="{81EA3D6F-3162-4689-8B9A-A0249388EAC2}" presName="conn2-1" presStyleLbl="parChTrans1D2" presStyleIdx="2" presStyleCnt="4"/>
      <dgm:spPr/>
      <dgm:t>
        <a:bodyPr/>
        <a:lstStyle/>
        <a:p>
          <a:endParaRPr lang="es-ES"/>
        </a:p>
      </dgm:t>
    </dgm:pt>
    <dgm:pt modelId="{7D8B2D91-7EC3-48F4-A71D-606D0C5EF5B0}" type="pres">
      <dgm:prSet presAssocID="{81EA3D6F-3162-4689-8B9A-A0249388EAC2}" presName="connTx" presStyleLbl="parChTrans1D2" presStyleIdx="2" presStyleCnt="4"/>
      <dgm:spPr/>
      <dgm:t>
        <a:bodyPr/>
        <a:lstStyle/>
        <a:p>
          <a:endParaRPr lang="es-ES"/>
        </a:p>
      </dgm:t>
    </dgm:pt>
    <dgm:pt modelId="{2835DDE0-ACFC-4672-A4AF-A944B3397882}" type="pres">
      <dgm:prSet presAssocID="{C1E42510-A827-454D-8E35-675E1BFC2085}" presName="root2" presStyleCnt="0"/>
      <dgm:spPr/>
    </dgm:pt>
    <dgm:pt modelId="{9B7F4E03-BCB2-448C-B434-D71934BB4E43}" type="pres">
      <dgm:prSet presAssocID="{C1E42510-A827-454D-8E35-675E1BFC208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A1E2B8-65BD-4460-B4A0-7A0CACB6285A}" type="pres">
      <dgm:prSet presAssocID="{C1E42510-A827-454D-8E35-675E1BFC2085}" presName="level3hierChild" presStyleCnt="0"/>
      <dgm:spPr/>
    </dgm:pt>
    <dgm:pt modelId="{A2567BC8-D663-42B5-BF0B-70DC3F0E0CA2}" type="pres">
      <dgm:prSet presAssocID="{5742B385-0533-483D-991D-F151845F493B}" presName="conn2-1" presStyleLbl="parChTrans1D2" presStyleIdx="3" presStyleCnt="4"/>
      <dgm:spPr/>
      <dgm:t>
        <a:bodyPr/>
        <a:lstStyle/>
        <a:p>
          <a:endParaRPr lang="es-ES"/>
        </a:p>
      </dgm:t>
    </dgm:pt>
    <dgm:pt modelId="{CABAEBBA-22D5-4CAD-88F1-90D3F405CDF4}" type="pres">
      <dgm:prSet presAssocID="{5742B385-0533-483D-991D-F151845F493B}" presName="connTx" presStyleLbl="parChTrans1D2" presStyleIdx="3" presStyleCnt="4"/>
      <dgm:spPr/>
      <dgm:t>
        <a:bodyPr/>
        <a:lstStyle/>
        <a:p>
          <a:endParaRPr lang="es-ES"/>
        </a:p>
      </dgm:t>
    </dgm:pt>
    <dgm:pt modelId="{FD594505-D375-4E5A-B154-F771E1E7A954}" type="pres">
      <dgm:prSet presAssocID="{387A513E-2958-4BA1-9E75-D948FDACB4D7}" presName="root2" presStyleCnt="0"/>
      <dgm:spPr/>
    </dgm:pt>
    <dgm:pt modelId="{AFC7AC5E-49DA-4ABA-B4CC-325B8F24C8C7}" type="pres">
      <dgm:prSet presAssocID="{387A513E-2958-4BA1-9E75-D948FDACB4D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D9F5720-3209-4826-9BB1-AE8643C1DCED}" type="pres">
      <dgm:prSet presAssocID="{387A513E-2958-4BA1-9E75-D948FDACB4D7}" presName="level3hierChild" presStyleCnt="0"/>
      <dgm:spPr/>
    </dgm:pt>
  </dgm:ptLst>
  <dgm:cxnLst>
    <dgm:cxn modelId="{B88D5D98-085F-451F-BDA2-27C2788BF23F}" type="presOf" srcId="{79BF784A-CDC0-4AE1-B8BC-6C8D163F60FC}" destId="{1DE4D102-94AE-473F-B132-6BF5DB50AAF5}" srcOrd="0" destOrd="0" presId="urn:microsoft.com/office/officeart/2005/8/layout/hierarchy2"/>
    <dgm:cxn modelId="{E69CDF66-9373-401F-B2DE-48714731AFC8}" type="presOf" srcId="{6870FB63-2CBA-45E7-A261-ADCEAA6670BD}" destId="{AACB3B1A-F078-4493-A0A3-0B505AF88AC8}" srcOrd="0" destOrd="0" presId="urn:microsoft.com/office/officeart/2005/8/layout/hierarchy2"/>
    <dgm:cxn modelId="{2C36C93B-41F0-4BC9-BECF-FE9667B0B028}" type="presOf" srcId="{5742B385-0533-483D-991D-F151845F493B}" destId="{A2567BC8-D663-42B5-BF0B-70DC3F0E0CA2}" srcOrd="0" destOrd="0" presId="urn:microsoft.com/office/officeart/2005/8/layout/hierarchy2"/>
    <dgm:cxn modelId="{8D0458D0-1E90-4F69-B474-73F6E463E7CC}" type="presOf" srcId="{79BF784A-CDC0-4AE1-B8BC-6C8D163F60FC}" destId="{9904AF3E-2D4F-4381-B3C2-A586A8C1DE9D}" srcOrd="1" destOrd="0" presId="urn:microsoft.com/office/officeart/2005/8/layout/hierarchy2"/>
    <dgm:cxn modelId="{24BBFCBF-6715-406E-A18C-5887B692860C}" type="presOf" srcId="{C1E42510-A827-454D-8E35-675E1BFC2085}" destId="{9B7F4E03-BCB2-448C-B434-D71934BB4E43}" srcOrd="0" destOrd="0" presId="urn:microsoft.com/office/officeart/2005/8/layout/hierarchy2"/>
    <dgm:cxn modelId="{869C5311-B187-49B6-A736-F5E53029CACD}" type="presOf" srcId="{5742B385-0533-483D-991D-F151845F493B}" destId="{CABAEBBA-22D5-4CAD-88F1-90D3F405CDF4}" srcOrd="1" destOrd="0" presId="urn:microsoft.com/office/officeart/2005/8/layout/hierarchy2"/>
    <dgm:cxn modelId="{AF96A020-0F1F-4EBF-95C8-CBF467D5D028}" type="presOf" srcId="{07A96743-C7FE-4D41-B6BE-7AA6084EC4D3}" destId="{ABE742C3-422F-478B-A44D-0E07C56E4967}" srcOrd="0" destOrd="0" presId="urn:microsoft.com/office/officeart/2005/8/layout/hierarchy2"/>
    <dgm:cxn modelId="{ADDF456C-3894-400D-95E1-CD5AA8CD2205}" type="presOf" srcId="{81EA3D6F-3162-4689-8B9A-A0249388EAC2}" destId="{7D8B2D91-7EC3-48F4-A71D-606D0C5EF5B0}" srcOrd="1" destOrd="0" presId="urn:microsoft.com/office/officeart/2005/8/layout/hierarchy2"/>
    <dgm:cxn modelId="{B8E940E7-5BEC-4FEC-9238-952F54394B76}" type="presOf" srcId="{D274E3EB-6F9B-4110-A2E3-C954228DE181}" destId="{2AECBE68-2C1A-49F9-89BA-50C5A4A3A6D3}" srcOrd="0" destOrd="0" presId="urn:microsoft.com/office/officeart/2005/8/layout/hierarchy2"/>
    <dgm:cxn modelId="{67664103-A0CF-4977-B08E-0241A13EB97A}" type="presOf" srcId="{07A96743-C7FE-4D41-B6BE-7AA6084EC4D3}" destId="{26585A79-752E-48D3-90A0-372AA8A895BC}" srcOrd="1" destOrd="0" presId="urn:microsoft.com/office/officeart/2005/8/layout/hierarchy2"/>
    <dgm:cxn modelId="{04C70498-48B5-4457-9008-8746411435C3}" type="presOf" srcId="{9770B858-B54B-4204-A14C-D22BC98418DA}" destId="{E5FF643B-0E3F-4D88-8254-BB6C7F5E9794}" srcOrd="0" destOrd="0" presId="urn:microsoft.com/office/officeart/2005/8/layout/hierarchy2"/>
    <dgm:cxn modelId="{7FA468D2-531A-4896-A8EB-EC75C0C63175}" type="presOf" srcId="{81EA3D6F-3162-4689-8B9A-A0249388EAC2}" destId="{93DF4630-DE7F-4E6B-9CD9-B412BB4FC092}" srcOrd="0" destOrd="0" presId="urn:microsoft.com/office/officeart/2005/8/layout/hierarchy2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E1015DD4-7E32-4FB8-B14E-271BF362EE63}" type="presOf" srcId="{387A513E-2958-4BA1-9E75-D948FDACB4D7}" destId="{AFC7AC5E-49DA-4ABA-B4CC-325B8F24C8C7}" srcOrd="0" destOrd="0" presId="urn:microsoft.com/office/officeart/2005/8/layout/hierarchy2"/>
    <dgm:cxn modelId="{F3B69D21-B6E9-4F8D-83AC-A13921664FA1}" type="presOf" srcId="{BA666FAA-2088-4778-AEFC-B691B8A1353C}" destId="{122EEA67-1A19-47E7-9FC3-2E14C69B2870}" srcOrd="0" destOrd="0" presId="urn:microsoft.com/office/officeart/2005/8/layout/hierarchy2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823046CE-9B84-4033-9985-BBF13CC87140}" type="presParOf" srcId="{E5FF643B-0E3F-4D88-8254-BB6C7F5E9794}" destId="{C2AE7736-A9BB-4C06-A94D-DD8026EF3CF6}" srcOrd="0" destOrd="0" presId="urn:microsoft.com/office/officeart/2005/8/layout/hierarchy2"/>
    <dgm:cxn modelId="{BFA29303-5507-4F07-B79B-AA5C9F261B96}" type="presParOf" srcId="{C2AE7736-A9BB-4C06-A94D-DD8026EF3CF6}" destId="{2AECBE68-2C1A-49F9-89BA-50C5A4A3A6D3}" srcOrd="0" destOrd="0" presId="urn:microsoft.com/office/officeart/2005/8/layout/hierarchy2"/>
    <dgm:cxn modelId="{1A41E482-603E-4B16-AA45-B44F870FAEB6}" type="presParOf" srcId="{C2AE7736-A9BB-4C06-A94D-DD8026EF3CF6}" destId="{DD6B3CF8-8D9E-4C35-BD60-6FD413CE7831}" srcOrd="1" destOrd="0" presId="urn:microsoft.com/office/officeart/2005/8/layout/hierarchy2"/>
    <dgm:cxn modelId="{FD00D060-592F-434E-A797-1AE3A0BC9C72}" type="presParOf" srcId="{DD6B3CF8-8D9E-4C35-BD60-6FD413CE7831}" destId="{ABE742C3-422F-478B-A44D-0E07C56E4967}" srcOrd="0" destOrd="0" presId="urn:microsoft.com/office/officeart/2005/8/layout/hierarchy2"/>
    <dgm:cxn modelId="{F44AC320-C372-443C-9723-CA487A54C5A6}" type="presParOf" srcId="{ABE742C3-422F-478B-A44D-0E07C56E4967}" destId="{26585A79-752E-48D3-90A0-372AA8A895BC}" srcOrd="0" destOrd="0" presId="urn:microsoft.com/office/officeart/2005/8/layout/hierarchy2"/>
    <dgm:cxn modelId="{28E180F8-F0AA-4136-9429-7C92CE504CD9}" type="presParOf" srcId="{DD6B3CF8-8D9E-4C35-BD60-6FD413CE7831}" destId="{66819D2A-E344-4769-9ECB-F8C9DD9AEEFA}" srcOrd="1" destOrd="0" presId="urn:microsoft.com/office/officeart/2005/8/layout/hierarchy2"/>
    <dgm:cxn modelId="{96C4C755-D4DF-4F96-B072-B1C44066FB4D}" type="presParOf" srcId="{66819D2A-E344-4769-9ECB-F8C9DD9AEEFA}" destId="{122EEA67-1A19-47E7-9FC3-2E14C69B2870}" srcOrd="0" destOrd="0" presId="urn:microsoft.com/office/officeart/2005/8/layout/hierarchy2"/>
    <dgm:cxn modelId="{4929C5FF-B9B6-4CC2-9385-77E78C91991F}" type="presParOf" srcId="{66819D2A-E344-4769-9ECB-F8C9DD9AEEFA}" destId="{6F19F6A7-B9F7-41D5-8FFE-1E0A0DC201B6}" srcOrd="1" destOrd="0" presId="urn:microsoft.com/office/officeart/2005/8/layout/hierarchy2"/>
    <dgm:cxn modelId="{56BFA7AC-B6D1-45C8-BD34-E147A5FA02C7}" type="presParOf" srcId="{DD6B3CF8-8D9E-4C35-BD60-6FD413CE7831}" destId="{1DE4D102-94AE-473F-B132-6BF5DB50AAF5}" srcOrd="2" destOrd="0" presId="urn:microsoft.com/office/officeart/2005/8/layout/hierarchy2"/>
    <dgm:cxn modelId="{B3F7E28C-1A2D-4593-85DB-24E51E411F56}" type="presParOf" srcId="{1DE4D102-94AE-473F-B132-6BF5DB50AAF5}" destId="{9904AF3E-2D4F-4381-B3C2-A586A8C1DE9D}" srcOrd="0" destOrd="0" presId="urn:microsoft.com/office/officeart/2005/8/layout/hierarchy2"/>
    <dgm:cxn modelId="{449968EB-1797-41B0-A2CE-D0FE2120D2AE}" type="presParOf" srcId="{DD6B3CF8-8D9E-4C35-BD60-6FD413CE7831}" destId="{DEABAC72-C50B-459C-B2E4-3D0431D80DA6}" srcOrd="3" destOrd="0" presId="urn:microsoft.com/office/officeart/2005/8/layout/hierarchy2"/>
    <dgm:cxn modelId="{07F8F858-348F-4741-B7B2-07154988662A}" type="presParOf" srcId="{DEABAC72-C50B-459C-B2E4-3D0431D80DA6}" destId="{AACB3B1A-F078-4493-A0A3-0B505AF88AC8}" srcOrd="0" destOrd="0" presId="urn:microsoft.com/office/officeart/2005/8/layout/hierarchy2"/>
    <dgm:cxn modelId="{D4FEBC00-4010-4C2A-87A1-538E918C45B6}" type="presParOf" srcId="{DEABAC72-C50B-459C-B2E4-3D0431D80DA6}" destId="{6DBB2192-AB58-4AAE-83F8-6FEBAD6D83ED}" srcOrd="1" destOrd="0" presId="urn:microsoft.com/office/officeart/2005/8/layout/hierarchy2"/>
    <dgm:cxn modelId="{827812D8-B7B4-4896-875A-D39D5109B41B}" type="presParOf" srcId="{DD6B3CF8-8D9E-4C35-BD60-6FD413CE7831}" destId="{93DF4630-DE7F-4E6B-9CD9-B412BB4FC092}" srcOrd="4" destOrd="0" presId="urn:microsoft.com/office/officeart/2005/8/layout/hierarchy2"/>
    <dgm:cxn modelId="{421BCB86-C8FE-42D7-94B6-627577A9F5E8}" type="presParOf" srcId="{93DF4630-DE7F-4E6B-9CD9-B412BB4FC092}" destId="{7D8B2D91-7EC3-48F4-A71D-606D0C5EF5B0}" srcOrd="0" destOrd="0" presId="urn:microsoft.com/office/officeart/2005/8/layout/hierarchy2"/>
    <dgm:cxn modelId="{3B64389D-E25D-4D4C-82B3-C57DB34DD7C2}" type="presParOf" srcId="{DD6B3CF8-8D9E-4C35-BD60-6FD413CE7831}" destId="{2835DDE0-ACFC-4672-A4AF-A944B3397882}" srcOrd="5" destOrd="0" presId="urn:microsoft.com/office/officeart/2005/8/layout/hierarchy2"/>
    <dgm:cxn modelId="{25040B5E-3136-4BCB-B525-790C79F91907}" type="presParOf" srcId="{2835DDE0-ACFC-4672-A4AF-A944B3397882}" destId="{9B7F4E03-BCB2-448C-B434-D71934BB4E43}" srcOrd="0" destOrd="0" presId="urn:microsoft.com/office/officeart/2005/8/layout/hierarchy2"/>
    <dgm:cxn modelId="{F9F61538-5861-4FF7-8F28-F9566D87FC2C}" type="presParOf" srcId="{2835DDE0-ACFC-4672-A4AF-A944B3397882}" destId="{D8A1E2B8-65BD-4460-B4A0-7A0CACB6285A}" srcOrd="1" destOrd="0" presId="urn:microsoft.com/office/officeart/2005/8/layout/hierarchy2"/>
    <dgm:cxn modelId="{F12B8F1E-BCF4-4CF8-B056-E30EDCEEBEB8}" type="presParOf" srcId="{DD6B3CF8-8D9E-4C35-BD60-6FD413CE7831}" destId="{A2567BC8-D663-42B5-BF0B-70DC3F0E0CA2}" srcOrd="6" destOrd="0" presId="urn:microsoft.com/office/officeart/2005/8/layout/hierarchy2"/>
    <dgm:cxn modelId="{8CCA613F-CA40-407C-9D9F-1770F6F0EF49}" type="presParOf" srcId="{A2567BC8-D663-42B5-BF0B-70DC3F0E0CA2}" destId="{CABAEBBA-22D5-4CAD-88F1-90D3F405CDF4}" srcOrd="0" destOrd="0" presId="urn:microsoft.com/office/officeart/2005/8/layout/hierarchy2"/>
    <dgm:cxn modelId="{37B7CB96-F0AD-4B03-8D69-8D54F11D98D6}" type="presParOf" srcId="{DD6B3CF8-8D9E-4C35-BD60-6FD413CE7831}" destId="{FD594505-D375-4E5A-B154-F771E1E7A954}" srcOrd="7" destOrd="0" presId="urn:microsoft.com/office/officeart/2005/8/layout/hierarchy2"/>
    <dgm:cxn modelId="{F2AC1A6C-FFD9-489B-99E6-B3CB41C7A175}" type="presParOf" srcId="{FD594505-D375-4E5A-B154-F771E1E7A954}" destId="{AFC7AC5E-49DA-4ABA-B4CC-325B8F24C8C7}" srcOrd="0" destOrd="0" presId="urn:microsoft.com/office/officeart/2005/8/layout/hierarchy2"/>
    <dgm:cxn modelId="{FE8C462A-F282-4ABB-8363-4E5F4B25B458}" type="presParOf" srcId="{FD594505-D375-4E5A-B154-F771E1E7A954}" destId="{1D9F5720-3209-4826-9BB1-AE8643C1D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2EB01-D5C9-45B4-8FA0-C0E551FE6D9A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8EB60C23-736B-4DC8-8CAA-C3D52964FB67}">
      <dgm:prSet phldrT="[Texto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s-ES" dirty="0"/>
            <a:t>Requisitos</a:t>
          </a:r>
        </a:p>
      </dgm:t>
    </dgm:pt>
    <dgm:pt modelId="{EB025120-2F69-4598-B5D5-E9267140A628}" type="parTrans" cxnId="{AF603970-E16D-471D-BFC3-C73601C8A853}">
      <dgm:prSet/>
      <dgm:spPr/>
      <dgm:t>
        <a:bodyPr/>
        <a:lstStyle/>
        <a:p>
          <a:endParaRPr lang="es-ES"/>
        </a:p>
      </dgm:t>
    </dgm:pt>
    <dgm:pt modelId="{2A0E52C6-F5E0-4F69-ADFC-E5C29A835E57}" type="sibTrans" cxnId="{AF603970-E16D-471D-BFC3-C73601C8A853}">
      <dgm:prSet/>
      <dgm:spPr/>
      <dgm:t>
        <a:bodyPr/>
        <a:lstStyle/>
        <a:p>
          <a:endParaRPr lang="es-ES"/>
        </a:p>
      </dgm:t>
    </dgm:pt>
    <dgm:pt modelId="{B96E4F98-C479-48E0-B554-088561711FF8}">
      <dgm:prSet phldrT="[Texto]"/>
      <dgm:spPr/>
      <dgm:t>
        <a:bodyPr/>
        <a:lstStyle/>
        <a:p>
          <a:r>
            <a:rPr lang="es-ES" dirty="0"/>
            <a:t>Comunicación y preaviso</a:t>
          </a:r>
        </a:p>
      </dgm:t>
    </dgm:pt>
    <dgm:pt modelId="{2A7D1A9F-92D6-4F0E-B941-41EF739A58D9}" type="parTrans" cxnId="{CD5E91F7-1164-4435-A62D-EFB450E0272B}">
      <dgm:prSet/>
      <dgm:spPr/>
      <dgm:t>
        <a:bodyPr/>
        <a:lstStyle/>
        <a:p>
          <a:endParaRPr lang="es-ES"/>
        </a:p>
      </dgm:t>
    </dgm:pt>
    <dgm:pt modelId="{11BAEC10-966F-4C92-8C48-823CFCD09340}" type="sibTrans" cxnId="{CD5E91F7-1164-4435-A62D-EFB450E0272B}">
      <dgm:prSet/>
      <dgm:spPr/>
      <dgm:t>
        <a:bodyPr/>
        <a:lstStyle/>
        <a:p>
          <a:endParaRPr lang="es-ES"/>
        </a:p>
      </dgm:t>
    </dgm:pt>
    <dgm:pt modelId="{6C1E7D9C-7F97-4CA3-8AEA-5DAF45F551AD}">
      <dgm:prSet phldrT="[Texto]"/>
      <dgm:spPr/>
      <dgm:t>
        <a:bodyPr/>
        <a:lstStyle/>
        <a:p>
          <a:r>
            <a:rPr lang="es-ES" dirty="0"/>
            <a:t>Indemnización </a:t>
          </a:r>
        </a:p>
      </dgm:t>
    </dgm:pt>
    <dgm:pt modelId="{49B4F23E-D266-4269-ABDE-0826C284E5ED}" type="parTrans" cxnId="{2B07FCBF-77B2-4FF9-90CA-1D33A03885CF}">
      <dgm:prSet/>
      <dgm:spPr/>
      <dgm:t>
        <a:bodyPr/>
        <a:lstStyle/>
        <a:p>
          <a:endParaRPr lang="es-ES"/>
        </a:p>
      </dgm:t>
    </dgm:pt>
    <dgm:pt modelId="{98AF1EAB-C7F5-4FDB-8CE7-6DD0B878D3A1}" type="sibTrans" cxnId="{2B07FCBF-77B2-4FF9-90CA-1D33A03885CF}">
      <dgm:prSet/>
      <dgm:spPr/>
      <dgm:t>
        <a:bodyPr/>
        <a:lstStyle/>
        <a:p>
          <a:endParaRPr lang="es-ES"/>
        </a:p>
      </dgm:t>
    </dgm:pt>
    <dgm:pt modelId="{6E71818F-A8AF-4FAC-BE76-57DACE3DA220}">
      <dgm:prSet phldrT="[Texto]"/>
      <dgm:spPr/>
      <dgm:t>
        <a:bodyPr/>
        <a:lstStyle/>
        <a:p>
          <a:r>
            <a:rPr lang="es-ES" dirty="0"/>
            <a:t>Licencia</a:t>
          </a:r>
        </a:p>
      </dgm:t>
    </dgm:pt>
    <dgm:pt modelId="{0EFB8A5E-A34B-4ED9-86E7-5F6796B4305E}" type="parTrans" cxnId="{F37038D7-8D66-4779-9C0F-B8F9AF3A346A}">
      <dgm:prSet/>
      <dgm:spPr/>
      <dgm:t>
        <a:bodyPr/>
        <a:lstStyle/>
        <a:p>
          <a:endParaRPr lang="es-ES"/>
        </a:p>
      </dgm:t>
    </dgm:pt>
    <dgm:pt modelId="{8DC8B200-5F4F-4D22-8DC0-34C5C1A48688}" type="sibTrans" cxnId="{F37038D7-8D66-4779-9C0F-B8F9AF3A346A}">
      <dgm:prSet/>
      <dgm:spPr/>
      <dgm:t>
        <a:bodyPr/>
        <a:lstStyle/>
        <a:p>
          <a:endParaRPr lang="es-ES"/>
        </a:p>
      </dgm:t>
    </dgm:pt>
    <dgm:pt modelId="{F9E45623-EA89-49D1-AF12-DB43DA6B21E1}" type="pres">
      <dgm:prSet presAssocID="{AD02EB01-D5C9-45B4-8FA0-C0E551FE6D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A26FA2-27B3-4376-986D-715278D394B5}" type="pres">
      <dgm:prSet presAssocID="{8EB60C23-736B-4DC8-8CAA-C3D52964FB67}" presName="centerShape" presStyleLbl="node0" presStyleIdx="0" presStyleCnt="1"/>
      <dgm:spPr/>
      <dgm:t>
        <a:bodyPr/>
        <a:lstStyle/>
        <a:p>
          <a:endParaRPr lang="es-ES"/>
        </a:p>
      </dgm:t>
    </dgm:pt>
    <dgm:pt modelId="{56F48C7C-3766-4EE1-9546-EFD3F38022F1}" type="pres">
      <dgm:prSet presAssocID="{2A7D1A9F-92D6-4F0E-B941-41EF739A58D9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56940CCA-CBE3-43AD-8B20-B3636C30DF86}" type="pres">
      <dgm:prSet presAssocID="{B96E4F98-C479-48E0-B554-088561711F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0E5F45-9587-4524-801B-4F46BF8E0C6B}" type="pres">
      <dgm:prSet presAssocID="{49B4F23E-D266-4269-ABDE-0826C284E5ED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D48588B3-3050-4B77-9973-F0C030101CD4}" type="pres">
      <dgm:prSet presAssocID="{6C1E7D9C-7F97-4CA3-8AEA-5DAF45F551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BEEC0D-7B93-4330-8AC1-D7B7DC3AD786}" type="pres">
      <dgm:prSet presAssocID="{0EFB8A5E-A34B-4ED9-86E7-5F6796B4305E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7A505604-F98D-44AF-B12F-21FD336CAE5F}" type="pres">
      <dgm:prSet presAssocID="{6E71818F-A8AF-4FAC-BE76-57DACE3DA2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275385-C8A4-4A41-906E-8F07860198EA}" type="presOf" srcId="{6E71818F-A8AF-4FAC-BE76-57DACE3DA220}" destId="{7A505604-F98D-44AF-B12F-21FD336CAE5F}" srcOrd="0" destOrd="0" presId="urn:microsoft.com/office/officeart/2005/8/layout/radial4"/>
    <dgm:cxn modelId="{9A6BC5B1-967B-47DC-A9F7-1F05CF63DCDF}" type="presOf" srcId="{AD02EB01-D5C9-45B4-8FA0-C0E551FE6D9A}" destId="{F9E45623-EA89-49D1-AF12-DB43DA6B21E1}" srcOrd="0" destOrd="0" presId="urn:microsoft.com/office/officeart/2005/8/layout/radial4"/>
    <dgm:cxn modelId="{51ED7D5C-3120-435E-A415-89C157FE7DA6}" type="presOf" srcId="{2A7D1A9F-92D6-4F0E-B941-41EF739A58D9}" destId="{56F48C7C-3766-4EE1-9546-EFD3F38022F1}" srcOrd="0" destOrd="0" presId="urn:microsoft.com/office/officeart/2005/8/layout/radial4"/>
    <dgm:cxn modelId="{AF603970-E16D-471D-BFC3-C73601C8A853}" srcId="{AD02EB01-D5C9-45B4-8FA0-C0E551FE6D9A}" destId="{8EB60C23-736B-4DC8-8CAA-C3D52964FB67}" srcOrd="0" destOrd="0" parTransId="{EB025120-2F69-4598-B5D5-E9267140A628}" sibTransId="{2A0E52C6-F5E0-4F69-ADFC-E5C29A835E57}"/>
    <dgm:cxn modelId="{2B07FCBF-77B2-4FF9-90CA-1D33A03885CF}" srcId="{8EB60C23-736B-4DC8-8CAA-C3D52964FB67}" destId="{6C1E7D9C-7F97-4CA3-8AEA-5DAF45F551AD}" srcOrd="1" destOrd="0" parTransId="{49B4F23E-D266-4269-ABDE-0826C284E5ED}" sibTransId="{98AF1EAB-C7F5-4FDB-8CE7-6DD0B878D3A1}"/>
    <dgm:cxn modelId="{F37038D7-8D66-4779-9C0F-B8F9AF3A346A}" srcId="{8EB60C23-736B-4DC8-8CAA-C3D52964FB67}" destId="{6E71818F-A8AF-4FAC-BE76-57DACE3DA220}" srcOrd="2" destOrd="0" parTransId="{0EFB8A5E-A34B-4ED9-86E7-5F6796B4305E}" sibTransId="{8DC8B200-5F4F-4D22-8DC0-34C5C1A48688}"/>
    <dgm:cxn modelId="{CD5E91F7-1164-4435-A62D-EFB450E0272B}" srcId="{8EB60C23-736B-4DC8-8CAA-C3D52964FB67}" destId="{B96E4F98-C479-48E0-B554-088561711FF8}" srcOrd="0" destOrd="0" parTransId="{2A7D1A9F-92D6-4F0E-B941-41EF739A58D9}" sibTransId="{11BAEC10-966F-4C92-8C48-823CFCD09340}"/>
    <dgm:cxn modelId="{C64C4676-76DF-4A6A-933F-3677A4EA812B}" type="presOf" srcId="{0EFB8A5E-A34B-4ED9-86E7-5F6796B4305E}" destId="{35BEEC0D-7B93-4330-8AC1-D7B7DC3AD786}" srcOrd="0" destOrd="0" presId="urn:microsoft.com/office/officeart/2005/8/layout/radial4"/>
    <dgm:cxn modelId="{394F1B35-DC2B-4B0C-B6A8-7BE9465C756D}" type="presOf" srcId="{49B4F23E-D266-4269-ABDE-0826C284E5ED}" destId="{610E5F45-9587-4524-801B-4F46BF8E0C6B}" srcOrd="0" destOrd="0" presId="urn:microsoft.com/office/officeart/2005/8/layout/radial4"/>
    <dgm:cxn modelId="{7F127026-87A9-496D-ABFF-9757C18628CB}" type="presOf" srcId="{8EB60C23-736B-4DC8-8CAA-C3D52964FB67}" destId="{D3A26FA2-27B3-4376-986D-715278D394B5}" srcOrd="0" destOrd="0" presId="urn:microsoft.com/office/officeart/2005/8/layout/radial4"/>
    <dgm:cxn modelId="{2D4032C2-5E5B-4C43-86E7-580B6D442231}" type="presOf" srcId="{6C1E7D9C-7F97-4CA3-8AEA-5DAF45F551AD}" destId="{D48588B3-3050-4B77-9973-F0C030101CD4}" srcOrd="0" destOrd="0" presId="urn:microsoft.com/office/officeart/2005/8/layout/radial4"/>
    <dgm:cxn modelId="{96AFC444-8409-4A95-AF1B-6A82379FC1F2}" type="presOf" srcId="{B96E4F98-C479-48E0-B554-088561711FF8}" destId="{56940CCA-CBE3-43AD-8B20-B3636C30DF86}" srcOrd="0" destOrd="0" presId="urn:microsoft.com/office/officeart/2005/8/layout/radial4"/>
    <dgm:cxn modelId="{03142170-21FD-4B75-85E9-894200195A81}" type="presParOf" srcId="{F9E45623-EA89-49D1-AF12-DB43DA6B21E1}" destId="{D3A26FA2-27B3-4376-986D-715278D394B5}" srcOrd="0" destOrd="0" presId="urn:microsoft.com/office/officeart/2005/8/layout/radial4"/>
    <dgm:cxn modelId="{F953D66F-A410-4EB4-AC4A-D331E19408C3}" type="presParOf" srcId="{F9E45623-EA89-49D1-AF12-DB43DA6B21E1}" destId="{56F48C7C-3766-4EE1-9546-EFD3F38022F1}" srcOrd="1" destOrd="0" presId="urn:microsoft.com/office/officeart/2005/8/layout/radial4"/>
    <dgm:cxn modelId="{7EC12B48-8299-47B6-A98D-0546384C4CCD}" type="presParOf" srcId="{F9E45623-EA89-49D1-AF12-DB43DA6B21E1}" destId="{56940CCA-CBE3-43AD-8B20-B3636C30DF86}" srcOrd="2" destOrd="0" presId="urn:microsoft.com/office/officeart/2005/8/layout/radial4"/>
    <dgm:cxn modelId="{B055896D-281A-40CB-B739-C10C0416DE73}" type="presParOf" srcId="{F9E45623-EA89-49D1-AF12-DB43DA6B21E1}" destId="{610E5F45-9587-4524-801B-4F46BF8E0C6B}" srcOrd="3" destOrd="0" presId="urn:microsoft.com/office/officeart/2005/8/layout/radial4"/>
    <dgm:cxn modelId="{BBA84EAA-AEBA-4433-B1CE-2B6A2E48B6F8}" type="presParOf" srcId="{F9E45623-EA89-49D1-AF12-DB43DA6B21E1}" destId="{D48588B3-3050-4B77-9973-F0C030101CD4}" srcOrd="4" destOrd="0" presId="urn:microsoft.com/office/officeart/2005/8/layout/radial4"/>
    <dgm:cxn modelId="{19DFDBD8-8B9A-4D29-A677-A5E331B560C5}" type="presParOf" srcId="{F9E45623-EA89-49D1-AF12-DB43DA6B21E1}" destId="{35BEEC0D-7B93-4330-8AC1-D7B7DC3AD786}" srcOrd="5" destOrd="0" presId="urn:microsoft.com/office/officeart/2005/8/layout/radial4"/>
    <dgm:cxn modelId="{153E62E8-851C-4144-AFA2-EA118132C65E}" type="presParOf" srcId="{F9E45623-EA89-49D1-AF12-DB43DA6B21E1}" destId="{7A505604-F98D-44AF-B12F-21FD336CAE5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/>
      <dgm:t>
        <a:bodyPr/>
        <a:lstStyle/>
        <a:p>
          <a:r>
            <a:rPr lang="es-ES" dirty="0"/>
            <a:t>Causas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Faltas no justificadas de asistencia o puntualidad</a:t>
          </a:r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Lesión de la buena fe</a:t>
          </a:r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Ofensas </a:t>
          </a: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Desobediencia</a:t>
          </a:r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FEE5E88C-70FF-4F7C-A2CB-3D1EAFDA72C8}">
      <dgm:prSet phldrT="[Texto]"/>
      <dgm:spPr/>
      <dgm:t>
        <a:bodyPr/>
        <a:lstStyle/>
        <a:p>
          <a:r>
            <a:rPr lang="es-ES" dirty="0"/>
            <a:t>Disminución del rendimiento</a:t>
          </a:r>
        </a:p>
      </dgm:t>
    </dgm:pt>
    <dgm:pt modelId="{47A4D176-7EBF-4348-9AFC-1BBFBE26C502}" type="parTrans" cxnId="{9EB6706F-B826-480F-B89E-66C0061BEFEE}">
      <dgm:prSet/>
      <dgm:spPr/>
      <dgm:t>
        <a:bodyPr/>
        <a:lstStyle/>
        <a:p>
          <a:endParaRPr lang="es-ES"/>
        </a:p>
      </dgm:t>
    </dgm:pt>
    <dgm:pt modelId="{60EFB3FE-5772-43DD-BB95-A70286F24D6B}" type="sibTrans" cxnId="{9EB6706F-B826-480F-B89E-66C0061BEFEE}">
      <dgm:prSet/>
      <dgm:spPr/>
      <dgm:t>
        <a:bodyPr/>
        <a:lstStyle/>
        <a:p>
          <a:endParaRPr lang="es-ES"/>
        </a:p>
      </dgm:t>
    </dgm:pt>
    <dgm:pt modelId="{29247F6E-D03C-466D-A318-77882FA11AE9}">
      <dgm:prSet phldrT="[Texto]"/>
      <dgm:spPr/>
      <dgm:t>
        <a:bodyPr/>
        <a:lstStyle/>
        <a:p>
          <a:r>
            <a:rPr lang="es-ES" dirty="0"/>
            <a:t>Embriaguez o toxicomanía</a:t>
          </a:r>
        </a:p>
      </dgm:t>
    </dgm:pt>
    <dgm:pt modelId="{41C5451D-00D2-479A-B47C-240E1ECBF68F}" type="parTrans" cxnId="{D923C4B8-3B5A-4DB6-8C5B-E329692BCB68}">
      <dgm:prSet/>
      <dgm:spPr/>
      <dgm:t>
        <a:bodyPr/>
        <a:lstStyle/>
        <a:p>
          <a:endParaRPr lang="es-ES"/>
        </a:p>
      </dgm:t>
    </dgm:pt>
    <dgm:pt modelId="{D30A462D-FE47-4628-94B3-E33FC58FC1C7}" type="sibTrans" cxnId="{D923C4B8-3B5A-4DB6-8C5B-E329692BCB68}">
      <dgm:prSet/>
      <dgm:spPr/>
      <dgm:t>
        <a:bodyPr/>
        <a:lstStyle/>
        <a:p>
          <a:endParaRPr lang="es-ES"/>
        </a:p>
      </dgm:t>
    </dgm:pt>
    <dgm:pt modelId="{7A2A06E4-1518-4755-B66A-E59F3C0AAFA2}">
      <dgm:prSet phldrT="[Texto]"/>
      <dgm:spPr/>
      <dgm:t>
        <a:bodyPr/>
        <a:lstStyle/>
        <a:p>
          <a:r>
            <a:rPr lang="es-ES" dirty="0"/>
            <a:t>Acoso</a:t>
          </a:r>
        </a:p>
      </dgm:t>
    </dgm:pt>
    <dgm:pt modelId="{0BEDD0CE-9339-4221-9A00-A0BBAFEAAC06}" type="parTrans" cxnId="{5D584DC6-370F-4F99-B4AC-D5B8414AB69A}">
      <dgm:prSet/>
      <dgm:spPr/>
      <dgm:t>
        <a:bodyPr/>
        <a:lstStyle/>
        <a:p>
          <a:endParaRPr lang="es-ES"/>
        </a:p>
      </dgm:t>
    </dgm:pt>
    <dgm:pt modelId="{DA29A459-D292-4535-9272-8C9DCB97B02B}" type="sibTrans" cxnId="{5D584DC6-370F-4F99-B4AC-D5B8414AB69A}">
      <dgm:prSet/>
      <dgm:spPr/>
      <dgm:t>
        <a:bodyPr/>
        <a:lstStyle/>
        <a:p>
          <a:endParaRPr lang="es-ES"/>
        </a:p>
      </dgm:t>
    </dgm:pt>
    <dgm:pt modelId="{12AE0CCF-1E83-4D77-BFC8-05A8210012FB}" type="pres">
      <dgm:prSet presAssocID="{9770B858-B54B-4204-A14C-D22BC98418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CE9311-E6D3-4808-B1DE-04F6F7C43654}" type="pres">
      <dgm:prSet presAssocID="{D274E3EB-6F9B-4110-A2E3-C954228DE181}" presName="root1" presStyleCnt="0"/>
      <dgm:spPr/>
    </dgm:pt>
    <dgm:pt modelId="{AD63324D-7AD3-484F-8069-73923C0080C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64D648-078B-4E41-A487-DCD4706B78BE}" type="pres">
      <dgm:prSet presAssocID="{D274E3EB-6F9B-4110-A2E3-C954228DE181}" presName="level2hierChild" presStyleCnt="0"/>
      <dgm:spPr/>
    </dgm:pt>
    <dgm:pt modelId="{6C1542E1-61B5-454E-B9A5-B509F20820CB}" type="pres">
      <dgm:prSet presAssocID="{07A96743-C7FE-4D41-B6BE-7AA6084EC4D3}" presName="conn2-1" presStyleLbl="parChTrans1D2" presStyleIdx="0" presStyleCnt="7"/>
      <dgm:spPr/>
      <dgm:t>
        <a:bodyPr/>
        <a:lstStyle/>
        <a:p>
          <a:endParaRPr lang="es-ES"/>
        </a:p>
      </dgm:t>
    </dgm:pt>
    <dgm:pt modelId="{149268B8-F0A7-4603-820C-B31C2A586FA7}" type="pres">
      <dgm:prSet presAssocID="{07A96743-C7FE-4D41-B6BE-7AA6084EC4D3}" presName="connTx" presStyleLbl="parChTrans1D2" presStyleIdx="0" presStyleCnt="7"/>
      <dgm:spPr/>
      <dgm:t>
        <a:bodyPr/>
        <a:lstStyle/>
        <a:p>
          <a:endParaRPr lang="es-ES"/>
        </a:p>
      </dgm:t>
    </dgm:pt>
    <dgm:pt modelId="{C06A4F4C-71BB-4DF8-908A-91BFADBBB5D0}" type="pres">
      <dgm:prSet presAssocID="{BA666FAA-2088-4778-AEFC-B691B8A1353C}" presName="root2" presStyleCnt="0"/>
      <dgm:spPr/>
    </dgm:pt>
    <dgm:pt modelId="{6272166E-FFDE-4E63-B5B5-F06FCA0B66AB}" type="pres">
      <dgm:prSet presAssocID="{BA666FAA-2088-4778-AEFC-B691B8A1353C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5DDBB68-6D61-41BE-930B-92C515432A6C}" type="pres">
      <dgm:prSet presAssocID="{BA666FAA-2088-4778-AEFC-B691B8A1353C}" presName="level3hierChild" presStyleCnt="0"/>
      <dgm:spPr/>
    </dgm:pt>
    <dgm:pt modelId="{5427463C-2BF3-434A-8C26-87F0928F2452}" type="pres">
      <dgm:prSet presAssocID="{79BF784A-CDC0-4AE1-B8BC-6C8D163F60FC}" presName="conn2-1" presStyleLbl="parChTrans1D2" presStyleIdx="1" presStyleCnt="7"/>
      <dgm:spPr/>
      <dgm:t>
        <a:bodyPr/>
        <a:lstStyle/>
        <a:p>
          <a:endParaRPr lang="es-ES"/>
        </a:p>
      </dgm:t>
    </dgm:pt>
    <dgm:pt modelId="{F3C79711-CA10-431E-83EB-0B890B02FC26}" type="pres">
      <dgm:prSet presAssocID="{79BF784A-CDC0-4AE1-B8BC-6C8D163F60FC}" presName="connTx" presStyleLbl="parChTrans1D2" presStyleIdx="1" presStyleCnt="7"/>
      <dgm:spPr/>
      <dgm:t>
        <a:bodyPr/>
        <a:lstStyle/>
        <a:p>
          <a:endParaRPr lang="es-ES"/>
        </a:p>
      </dgm:t>
    </dgm:pt>
    <dgm:pt modelId="{8B61C20A-FFF3-422F-BBB6-6C26A3277060}" type="pres">
      <dgm:prSet presAssocID="{6870FB63-2CBA-45E7-A261-ADCEAA6670BD}" presName="root2" presStyleCnt="0"/>
      <dgm:spPr/>
    </dgm:pt>
    <dgm:pt modelId="{0E1F7500-632D-4ACA-82B3-CC81476BC5F0}" type="pres">
      <dgm:prSet presAssocID="{6870FB63-2CBA-45E7-A261-ADCEAA6670BD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3A50CC-D781-4C00-8F3D-7AB67C452683}" type="pres">
      <dgm:prSet presAssocID="{6870FB63-2CBA-45E7-A261-ADCEAA6670BD}" presName="level3hierChild" presStyleCnt="0"/>
      <dgm:spPr/>
    </dgm:pt>
    <dgm:pt modelId="{E4BDFBF6-CD3F-4EDC-84D4-945499D7E230}" type="pres">
      <dgm:prSet presAssocID="{81EA3D6F-3162-4689-8B9A-A0249388EAC2}" presName="conn2-1" presStyleLbl="parChTrans1D2" presStyleIdx="2" presStyleCnt="7"/>
      <dgm:spPr/>
      <dgm:t>
        <a:bodyPr/>
        <a:lstStyle/>
        <a:p>
          <a:endParaRPr lang="es-ES"/>
        </a:p>
      </dgm:t>
    </dgm:pt>
    <dgm:pt modelId="{3AA638AB-46C0-4834-8FE0-8CFFD2849800}" type="pres">
      <dgm:prSet presAssocID="{81EA3D6F-3162-4689-8B9A-A0249388EAC2}" presName="connTx" presStyleLbl="parChTrans1D2" presStyleIdx="2" presStyleCnt="7"/>
      <dgm:spPr/>
      <dgm:t>
        <a:bodyPr/>
        <a:lstStyle/>
        <a:p>
          <a:endParaRPr lang="es-ES"/>
        </a:p>
      </dgm:t>
    </dgm:pt>
    <dgm:pt modelId="{652AA8C1-CF5D-483E-A533-9E9D31604C3B}" type="pres">
      <dgm:prSet presAssocID="{C1E42510-A827-454D-8E35-675E1BFC2085}" presName="root2" presStyleCnt="0"/>
      <dgm:spPr/>
    </dgm:pt>
    <dgm:pt modelId="{CCFF9BAA-4E64-470D-A99A-C0C2FA540B0A}" type="pres">
      <dgm:prSet presAssocID="{C1E42510-A827-454D-8E35-675E1BFC208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2AFC29-08A4-4060-A0ED-183E178D5CDE}" type="pres">
      <dgm:prSet presAssocID="{C1E42510-A827-454D-8E35-675E1BFC2085}" presName="level3hierChild" presStyleCnt="0"/>
      <dgm:spPr/>
    </dgm:pt>
    <dgm:pt modelId="{41F54B91-BE45-4141-8C82-FAF4C52F39AC}" type="pres">
      <dgm:prSet presAssocID="{5742B385-0533-483D-991D-F151845F493B}" presName="conn2-1" presStyleLbl="parChTrans1D2" presStyleIdx="3" presStyleCnt="7"/>
      <dgm:spPr/>
      <dgm:t>
        <a:bodyPr/>
        <a:lstStyle/>
        <a:p>
          <a:endParaRPr lang="es-ES"/>
        </a:p>
      </dgm:t>
    </dgm:pt>
    <dgm:pt modelId="{CA3A07BC-27DC-4F21-AB5B-C68CEFF62B3D}" type="pres">
      <dgm:prSet presAssocID="{5742B385-0533-483D-991D-F151845F493B}" presName="connTx" presStyleLbl="parChTrans1D2" presStyleIdx="3" presStyleCnt="7"/>
      <dgm:spPr/>
      <dgm:t>
        <a:bodyPr/>
        <a:lstStyle/>
        <a:p>
          <a:endParaRPr lang="es-ES"/>
        </a:p>
      </dgm:t>
    </dgm:pt>
    <dgm:pt modelId="{EF962E9A-773E-419E-93F5-1910063CB0FF}" type="pres">
      <dgm:prSet presAssocID="{387A513E-2958-4BA1-9E75-D948FDACB4D7}" presName="root2" presStyleCnt="0"/>
      <dgm:spPr/>
    </dgm:pt>
    <dgm:pt modelId="{0E62210B-19F9-4D72-A383-D3B57A9142B6}" type="pres">
      <dgm:prSet presAssocID="{387A513E-2958-4BA1-9E75-D948FDACB4D7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2EC1FEB-B569-4F2A-BF8D-C3CA6C1EE088}" type="pres">
      <dgm:prSet presAssocID="{387A513E-2958-4BA1-9E75-D948FDACB4D7}" presName="level3hierChild" presStyleCnt="0"/>
      <dgm:spPr/>
    </dgm:pt>
    <dgm:pt modelId="{D194056A-5F15-4263-B647-FE34B268BA1F}" type="pres">
      <dgm:prSet presAssocID="{47A4D176-7EBF-4348-9AFC-1BBFBE26C502}" presName="conn2-1" presStyleLbl="parChTrans1D2" presStyleIdx="4" presStyleCnt="7"/>
      <dgm:spPr/>
      <dgm:t>
        <a:bodyPr/>
        <a:lstStyle/>
        <a:p>
          <a:endParaRPr lang="es-ES"/>
        </a:p>
      </dgm:t>
    </dgm:pt>
    <dgm:pt modelId="{B3FDECB7-1984-4392-8B3F-F5931C7FF36C}" type="pres">
      <dgm:prSet presAssocID="{47A4D176-7EBF-4348-9AFC-1BBFBE26C502}" presName="connTx" presStyleLbl="parChTrans1D2" presStyleIdx="4" presStyleCnt="7"/>
      <dgm:spPr/>
      <dgm:t>
        <a:bodyPr/>
        <a:lstStyle/>
        <a:p>
          <a:endParaRPr lang="es-ES"/>
        </a:p>
      </dgm:t>
    </dgm:pt>
    <dgm:pt modelId="{EAE5746C-96BA-4C5C-ABE7-B884F449102F}" type="pres">
      <dgm:prSet presAssocID="{FEE5E88C-70FF-4F7C-A2CB-3D1EAFDA72C8}" presName="root2" presStyleCnt="0"/>
      <dgm:spPr/>
    </dgm:pt>
    <dgm:pt modelId="{157698DD-AC31-4F2B-A2CD-B4CC4C59E579}" type="pres">
      <dgm:prSet presAssocID="{FEE5E88C-70FF-4F7C-A2CB-3D1EAFDA72C8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23F8D9-539C-4DB4-A87F-7778FE3DCBC3}" type="pres">
      <dgm:prSet presAssocID="{FEE5E88C-70FF-4F7C-A2CB-3D1EAFDA72C8}" presName="level3hierChild" presStyleCnt="0"/>
      <dgm:spPr/>
    </dgm:pt>
    <dgm:pt modelId="{A96E31BE-B69D-4248-90E4-57FC884DC1AE}" type="pres">
      <dgm:prSet presAssocID="{41C5451D-00D2-479A-B47C-240E1ECBF68F}" presName="conn2-1" presStyleLbl="parChTrans1D2" presStyleIdx="5" presStyleCnt="7"/>
      <dgm:spPr/>
      <dgm:t>
        <a:bodyPr/>
        <a:lstStyle/>
        <a:p>
          <a:endParaRPr lang="es-ES"/>
        </a:p>
      </dgm:t>
    </dgm:pt>
    <dgm:pt modelId="{99930211-29D2-46DA-9A49-00B6A4F1E2CB}" type="pres">
      <dgm:prSet presAssocID="{41C5451D-00D2-479A-B47C-240E1ECBF68F}" presName="connTx" presStyleLbl="parChTrans1D2" presStyleIdx="5" presStyleCnt="7"/>
      <dgm:spPr/>
      <dgm:t>
        <a:bodyPr/>
        <a:lstStyle/>
        <a:p>
          <a:endParaRPr lang="es-ES"/>
        </a:p>
      </dgm:t>
    </dgm:pt>
    <dgm:pt modelId="{F57026A4-FC05-413A-B1C6-0AE8645F3B1A}" type="pres">
      <dgm:prSet presAssocID="{29247F6E-D03C-466D-A318-77882FA11AE9}" presName="root2" presStyleCnt="0"/>
      <dgm:spPr/>
    </dgm:pt>
    <dgm:pt modelId="{6ED76A72-053D-4BBF-A98C-B27E339DFB47}" type="pres">
      <dgm:prSet presAssocID="{29247F6E-D03C-466D-A318-77882FA11AE9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6DDFA1-1DFC-448F-A11F-572614639190}" type="pres">
      <dgm:prSet presAssocID="{29247F6E-D03C-466D-A318-77882FA11AE9}" presName="level3hierChild" presStyleCnt="0"/>
      <dgm:spPr/>
    </dgm:pt>
    <dgm:pt modelId="{ED244053-CE8D-4B3C-8974-4FAB9A69FB9D}" type="pres">
      <dgm:prSet presAssocID="{0BEDD0CE-9339-4221-9A00-A0BBAFEAAC06}" presName="conn2-1" presStyleLbl="parChTrans1D2" presStyleIdx="6" presStyleCnt="7"/>
      <dgm:spPr/>
      <dgm:t>
        <a:bodyPr/>
        <a:lstStyle/>
        <a:p>
          <a:endParaRPr lang="es-ES"/>
        </a:p>
      </dgm:t>
    </dgm:pt>
    <dgm:pt modelId="{7721C54D-CBDA-4D34-B8F5-1D52B88932C2}" type="pres">
      <dgm:prSet presAssocID="{0BEDD0CE-9339-4221-9A00-A0BBAFEAAC06}" presName="connTx" presStyleLbl="parChTrans1D2" presStyleIdx="6" presStyleCnt="7"/>
      <dgm:spPr/>
      <dgm:t>
        <a:bodyPr/>
        <a:lstStyle/>
        <a:p>
          <a:endParaRPr lang="es-ES"/>
        </a:p>
      </dgm:t>
    </dgm:pt>
    <dgm:pt modelId="{F44E9CC0-08DA-416F-B2FD-A07A79D27B61}" type="pres">
      <dgm:prSet presAssocID="{7A2A06E4-1518-4755-B66A-E59F3C0AAFA2}" presName="root2" presStyleCnt="0"/>
      <dgm:spPr/>
    </dgm:pt>
    <dgm:pt modelId="{0A34673E-29D6-42DA-BCD7-FA9EB4708D74}" type="pres">
      <dgm:prSet presAssocID="{7A2A06E4-1518-4755-B66A-E59F3C0AAFA2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FDE2EE-472D-4711-B45B-5B4AD672AC23}" type="pres">
      <dgm:prSet presAssocID="{7A2A06E4-1518-4755-B66A-E59F3C0AAFA2}" presName="level3hierChild" presStyleCnt="0"/>
      <dgm:spPr/>
    </dgm:pt>
  </dgm:ptLst>
  <dgm:cxnLst>
    <dgm:cxn modelId="{86956EFB-7D42-4A68-AC5E-B67A7A0D8A82}" type="presOf" srcId="{BA666FAA-2088-4778-AEFC-B691B8A1353C}" destId="{6272166E-FFDE-4E63-B5B5-F06FCA0B66AB}" srcOrd="0" destOrd="0" presId="urn:microsoft.com/office/officeart/2008/layout/HorizontalMultiLevelHierarchy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5D584DC6-370F-4F99-B4AC-D5B8414AB69A}" srcId="{D274E3EB-6F9B-4110-A2E3-C954228DE181}" destId="{7A2A06E4-1518-4755-B66A-E59F3C0AAFA2}" srcOrd="6" destOrd="0" parTransId="{0BEDD0CE-9339-4221-9A00-A0BBAFEAAC06}" sibTransId="{DA29A459-D292-4535-9272-8C9DCB97B02B}"/>
    <dgm:cxn modelId="{B9BA31FF-A18C-4968-A961-BC4ED6064A0A}" type="presOf" srcId="{41C5451D-00D2-479A-B47C-240E1ECBF68F}" destId="{99930211-29D2-46DA-9A49-00B6A4F1E2CB}" srcOrd="1" destOrd="0" presId="urn:microsoft.com/office/officeart/2008/layout/HorizontalMultiLevelHierarchy"/>
    <dgm:cxn modelId="{57F1B0E3-B038-4FA1-B6D6-092461AC5546}" type="presOf" srcId="{79BF784A-CDC0-4AE1-B8BC-6C8D163F60FC}" destId="{5427463C-2BF3-434A-8C26-87F0928F2452}" srcOrd="0" destOrd="0" presId="urn:microsoft.com/office/officeart/2008/layout/HorizontalMultiLevelHierarchy"/>
    <dgm:cxn modelId="{1BA220C2-22E8-49A3-9CB1-220270DF92FE}" type="presOf" srcId="{41C5451D-00D2-479A-B47C-240E1ECBF68F}" destId="{A96E31BE-B69D-4248-90E4-57FC884DC1AE}" srcOrd="0" destOrd="0" presId="urn:microsoft.com/office/officeart/2008/layout/HorizontalMultiLevelHierarchy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1CE31EAC-4237-4DF6-A0D6-25F8612AA900}" type="presOf" srcId="{FEE5E88C-70FF-4F7C-A2CB-3D1EAFDA72C8}" destId="{157698DD-AC31-4F2B-A2CD-B4CC4C59E579}" srcOrd="0" destOrd="0" presId="urn:microsoft.com/office/officeart/2008/layout/HorizontalMultiLevelHierarchy"/>
    <dgm:cxn modelId="{CC0F87DC-1D4E-467D-967B-86399A6E7F88}" type="presOf" srcId="{47A4D176-7EBF-4348-9AFC-1BBFBE26C502}" destId="{D194056A-5F15-4263-B647-FE34B268BA1F}" srcOrd="0" destOrd="0" presId="urn:microsoft.com/office/officeart/2008/layout/HorizontalMultiLevelHierarchy"/>
    <dgm:cxn modelId="{93661A01-ABEE-4E53-BA04-57FA2C98979D}" type="presOf" srcId="{5742B385-0533-483D-991D-F151845F493B}" destId="{41F54B91-BE45-4141-8C82-FAF4C52F39AC}" srcOrd="0" destOrd="0" presId="urn:microsoft.com/office/officeart/2008/layout/HorizontalMultiLevelHierarchy"/>
    <dgm:cxn modelId="{E199F43F-7CA5-416A-8342-80581C7318EF}" type="presOf" srcId="{79BF784A-CDC0-4AE1-B8BC-6C8D163F60FC}" destId="{F3C79711-CA10-431E-83EB-0B890B02FC26}" srcOrd="1" destOrd="0" presId="urn:microsoft.com/office/officeart/2008/layout/HorizontalMultiLevelHierarchy"/>
    <dgm:cxn modelId="{EDC48813-9481-4582-882A-D60109A2070A}" type="presOf" srcId="{07A96743-C7FE-4D41-B6BE-7AA6084EC4D3}" destId="{6C1542E1-61B5-454E-B9A5-B509F20820CB}" srcOrd="0" destOrd="0" presId="urn:microsoft.com/office/officeart/2008/layout/HorizontalMultiLevelHierarchy"/>
    <dgm:cxn modelId="{9293832A-3992-41E5-A39E-3824DDE81C60}" type="presOf" srcId="{29247F6E-D03C-466D-A318-77882FA11AE9}" destId="{6ED76A72-053D-4BBF-A98C-B27E339DFB47}" srcOrd="0" destOrd="0" presId="urn:microsoft.com/office/officeart/2008/layout/HorizontalMultiLevelHierarchy"/>
    <dgm:cxn modelId="{17FB0926-26C9-41B5-8363-158FE9C037E9}" type="presOf" srcId="{47A4D176-7EBF-4348-9AFC-1BBFBE26C502}" destId="{B3FDECB7-1984-4392-8B3F-F5931C7FF36C}" srcOrd="1" destOrd="0" presId="urn:microsoft.com/office/officeart/2008/layout/HorizontalMultiLevelHierarchy"/>
    <dgm:cxn modelId="{534D770D-932A-45CE-808B-CEC518637953}" type="presOf" srcId="{81EA3D6F-3162-4689-8B9A-A0249388EAC2}" destId="{3AA638AB-46C0-4834-8FE0-8CFFD2849800}" srcOrd="1" destOrd="0" presId="urn:microsoft.com/office/officeart/2008/layout/HorizontalMultiLevelHierarchy"/>
    <dgm:cxn modelId="{9EB6706F-B826-480F-B89E-66C0061BEFEE}" srcId="{D274E3EB-6F9B-4110-A2E3-C954228DE181}" destId="{FEE5E88C-70FF-4F7C-A2CB-3D1EAFDA72C8}" srcOrd="4" destOrd="0" parTransId="{47A4D176-7EBF-4348-9AFC-1BBFBE26C502}" sibTransId="{60EFB3FE-5772-43DD-BB95-A70286F24D6B}"/>
    <dgm:cxn modelId="{A82774D0-A68C-4A7B-9E80-6E329455257C}" type="presOf" srcId="{D274E3EB-6F9B-4110-A2E3-C954228DE181}" destId="{AD63324D-7AD3-484F-8069-73923C0080C3}" srcOrd="0" destOrd="0" presId="urn:microsoft.com/office/officeart/2008/layout/HorizontalMultiLevelHierarchy"/>
    <dgm:cxn modelId="{0119F918-7410-4FD9-942F-57E0FE8352C6}" type="presOf" srcId="{C1E42510-A827-454D-8E35-675E1BFC2085}" destId="{CCFF9BAA-4E64-470D-A99A-C0C2FA540B0A}" srcOrd="0" destOrd="0" presId="urn:microsoft.com/office/officeart/2008/layout/HorizontalMultiLevelHierarchy"/>
    <dgm:cxn modelId="{249E52BD-5C8B-4529-91A9-91F97276986A}" type="presOf" srcId="{5742B385-0533-483D-991D-F151845F493B}" destId="{CA3A07BC-27DC-4F21-AB5B-C68CEFF62B3D}" srcOrd="1" destOrd="0" presId="urn:microsoft.com/office/officeart/2008/layout/HorizontalMultiLevelHierarchy"/>
    <dgm:cxn modelId="{BEE99623-676C-4ED7-AF3E-4DA2EAC19C6C}" type="presOf" srcId="{387A513E-2958-4BA1-9E75-D948FDACB4D7}" destId="{0E62210B-19F9-4D72-A383-D3B57A9142B6}" srcOrd="0" destOrd="0" presId="urn:microsoft.com/office/officeart/2008/layout/HorizontalMultiLevelHierarchy"/>
    <dgm:cxn modelId="{0DE2390C-E3D4-460C-9F08-F24E43834B4B}" type="presOf" srcId="{0BEDD0CE-9339-4221-9A00-A0BBAFEAAC06}" destId="{7721C54D-CBDA-4D34-B8F5-1D52B88932C2}" srcOrd="1" destOrd="0" presId="urn:microsoft.com/office/officeart/2008/layout/HorizontalMultiLevelHierarchy"/>
    <dgm:cxn modelId="{A2F6796B-DDF2-4A57-8172-CFF1D29F682A}" type="presOf" srcId="{9770B858-B54B-4204-A14C-D22BC98418DA}" destId="{12AE0CCF-1E83-4D77-BFC8-05A8210012FB}" srcOrd="0" destOrd="0" presId="urn:microsoft.com/office/officeart/2008/layout/HorizontalMultiLevelHierarchy"/>
    <dgm:cxn modelId="{2C611227-B921-4A51-A478-FC009F70B420}" type="presOf" srcId="{7A2A06E4-1518-4755-B66A-E59F3C0AAFA2}" destId="{0A34673E-29D6-42DA-BCD7-FA9EB4708D74}" srcOrd="0" destOrd="0" presId="urn:microsoft.com/office/officeart/2008/layout/HorizontalMultiLevelHierarchy"/>
    <dgm:cxn modelId="{807557DB-0CDC-49A0-9111-67E860D09783}" type="presOf" srcId="{81EA3D6F-3162-4689-8B9A-A0249388EAC2}" destId="{E4BDFBF6-CD3F-4EDC-84D4-945499D7E230}" srcOrd="0" destOrd="0" presId="urn:microsoft.com/office/officeart/2008/layout/HorizontalMultiLevelHierarchy"/>
    <dgm:cxn modelId="{9CC68D6C-32B8-4AA8-9B50-AC1C2A824B98}" type="presOf" srcId="{0BEDD0CE-9339-4221-9A00-A0BBAFEAAC06}" destId="{ED244053-CE8D-4B3C-8974-4FAB9A69FB9D}" srcOrd="0" destOrd="0" presId="urn:microsoft.com/office/officeart/2008/layout/HorizontalMultiLevelHierarchy"/>
    <dgm:cxn modelId="{0C8F84A6-C24D-4A18-BD56-B57BF27D64FA}" type="presOf" srcId="{07A96743-C7FE-4D41-B6BE-7AA6084EC4D3}" destId="{149268B8-F0A7-4603-820C-B31C2A586FA7}" srcOrd="1" destOrd="0" presId="urn:microsoft.com/office/officeart/2008/layout/HorizontalMultiLevelHierarchy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B992B624-CFA9-4BBE-BC32-32BB1962E545}" type="presOf" srcId="{6870FB63-2CBA-45E7-A261-ADCEAA6670BD}" destId="{0E1F7500-632D-4ACA-82B3-CC81476BC5F0}" srcOrd="0" destOrd="0" presId="urn:microsoft.com/office/officeart/2008/layout/HorizontalMultiLevelHierarchy"/>
    <dgm:cxn modelId="{D923C4B8-3B5A-4DB6-8C5B-E329692BCB68}" srcId="{D274E3EB-6F9B-4110-A2E3-C954228DE181}" destId="{29247F6E-D03C-466D-A318-77882FA11AE9}" srcOrd="5" destOrd="0" parTransId="{41C5451D-00D2-479A-B47C-240E1ECBF68F}" sibTransId="{D30A462D-FE47-4628-94B3-E33FC58FC1C7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64DF6D92-0826-4F3F-ABB6-5CB177593C02}" type="presParOf" srcId="{12AE0CCF-1E83-4D77-BFC8-05A8210012FB}" destId="{CBCE9311-E6D3-4808-B1DE-04F6F7C43654}" srcOrd="0" destOrd="0" presId="urn:microsoft.com/office/officeart/2008/layout/HorizontalMultiLevelHierarchy"/>
    <dgm:cxn modelId="{86525B16-D54A-4E13-B1D4-B47C696B6EC6}" type="presParOf" srcId="{CBCE9311-E6D3-4808-B1DE-04F6F7C43654}" destId="{AD63324D-7AD3-484F-8069-73923C0080C3}" srcOrd="0" destOrd="0" presId="urn:microsoft.com/office/officeart/2008/layout/HorizontalMultiLevelHierarchy"/>
    <dgm:cxn modelId="{8B83FAAE-C527-49AF-8F65-5430048299F6}" type="presParOf" srcId="{CBCE9311-E6D3-4808-B1DE-04F6F7C43654}" destId="{AB64D648-078B-4E41-A487-DCD4706B78BE}" srcOrd="1" destOrd="0" presId="urn:microsoft.com/office/officeart/2008/layout/HorizontalMultiLevelHierarchy"/>
    <dgm:cxn modelId="{3E253CF8-DE1A-427C-892D-2974BB7777E7}" type="presParOf" srcId="{AB64D648-078B-4E41-A487-DCD4706B78BE}" destId="{6C1542E1-61B5-454E-B9A5-B509F20820CB}" srcOrd="0" destOrd="0" presId="urn:microsoft.com/office/officeart/2008/layout/HorizontalMultiLevelHierarchy"/>
    <dgm:cxn modelId="{24E0704E-17EE-4FA0-9228-8C3088763A05}" type="presParOf" srcId="{6C1542E1-61B5-454E-B9A5-B509F20820CB}" destId="{149268B8-F0A7-4603-820C-B31C2A586FA7}" srcOrd="0" destOrd="0" presId="urn:microsoft.com/office/officeart/2008/layout/HorizontalMultiLevelHierarchy"/>
    <dgm:cxn modelId="{00E0B1DF-6D9B-44EF-B7F5-3A66D0337A38}" type="presParOf" srcId="{AB64D648-078B-4E41-A487-DCD4706B78BE}" destId="{C06A4F4C-71BB-4DF8-908A-91BFADBBB5D0}" srcOrd="1" destOrd="0" presId="urn:microsoft.com/office/officeart/2008/layout/HorizontalMultiLevelHierarchy"/>
    <dgm:cxn modelId="{769004E7-0417-47CA-88B9-325B0BDC7C22}" type="presParOf" srcId="{C06A4F4C-71BB-4DF8-908A-91BFADBBB5D0}" destId="{6272166E-FFDE-4E63-B5B5-F06FCA0B66AB}" srcOrd="0" destOrd="0" presId="urn:microsoft.com/office/officeart/2008/layout/HorizontalMultiLevelHierarchy"/>
    <dgm:cxn modelId="{BDD1234E-082F-4BBE-87E8-0E986B6CD7B2}" type="presParOf" srcId="{C06A4F4C-71BB-4DF8-908A-91BFADBBB5D0}" destId="{55DDBB68-6D61-41BE-930B-92C515432A6C}" srcOrd="1" destOrd="0" presId="urn:microsoft.com/office/officeart/2008/layout/HorizontalMultiLevelHierarchy"/>
    <dgm:cxn modelId="{20F0E458-D8AE-412C-B86D-5AAEDE4B9469}" type="presParOf" srcId="{AB64D648-078B-4E41-A487-DCD4706B78BE}" destId="{5427463C-2BF3-434A-8C26-87F0928F2452}" srcOrd="2" destOrd="0" presId="urn:microsoft.com/office/officeart/2008/layout/HorizontalMultiLevelHierarchy"/>
    <dgm:cxn modelId="{5340F39E-B7FC-4553-B7CA-CB8695654D50}" type="presParOf" srcId="{5427463C-2BF3-434A-8C26-87F0928F2452}" destId="{F3C79711-CA10-431E-83EB-0B890B02FC26}" srcOrd="0" destOrd="0" presId="urn:microsoft.com/office/officeart/2008/layout/HorizontalMultiLevelHierarchy"/>
    <dgm:cxn modelId="{E8F19829-B9DF-4B84-9CDD-FB68E0136B3D}" type="presParOf" srcId="{AB64D648-078B-4E41-A487-DCD4706B78BE}" destId="{8B61C20A-FFF3-422F-BBB6-6C26A3277060}" srcOrd="3" destOrd="0" presId="urn:microsoft.com/office/officeart/2008/layout/HorizontalMultiLevelHierarchy"/>
    <dgm:cxn modelId="{54B0B7E9-32A8-4B27-AB06-1197D79C78DD}" type="presParOf" srcId="{8B61C20A-FFF3-422F-BBB6-6C26A3277060}" destId="{0E1F7500-632D-4ACA-82B3-CC81476BC5F0}" srcOrd="0" destOrd="0" presId="urn:microsoft.com/office/officeart/2008/layout/HorizontalMultiLevelHierarchy"/>
    <dgm:cxn modelId="{2796190D-D184-4504-82FD-F7ED046C3F8B}" type="presParOf" srcId="{8B61C20A-FFF3-422F-BBB6-6C26A3277060}" destId="{2F3A50CC-D781-4C00-8F3D-7AB67C452683}" srcOrd="1" destOrd="0" presId="urn:microsoft.com/office/officeart/2008/layout/HorizontalMultiLevelHierarchy"/>
    <dgm:cxn modelId="{456D2490-39A3-4BEC-BC81-7CDBEEE97DC4}" type="presParOf" srcId="{AB64D648-078B-4E41-A487-DCD4706B78BE}" destId="{E4BDFBF6-CD3F-4EDC-84D4-945499D7E230}" srcOrd="4" destOrd="0" presId="urn:microsoft.com/office/officeart/2008/layout/HorizontalMultiLevelHierarchy"/>
    <dgm:cxn modelId="{497B6730-A042-4072-B20C-2C157EB6BBAF}" type="presParOf" srcId="{E4BDFBF6-CD3F-4EDC-84D4-945499D7E230}" destId="{3AA638AB-46C0-4834-8FE0-8CFFD2849800}" srcOrd="0" destOrd="0" presId="urn:microsoft.com/office/officeart/2008/layout/HorizontalMultiLevelHierarchy"/>
    <dgm:cxn modelId="{1589BBB8-AF19-404A-82C1-C83145C55AC2}" type="presParOf" srcId="{AB64D648-078B-4E41-A487-DCD4706B78BE}" destId="{652AA8C1-CF5D-483E-A533-9E9D31604C3B}" srcOrd="5" destOrd="0" presId="urn:microsoft.com/office/officeart/2008/layout/HorizontalMultiLevelHierarchy"/>
    <dgm:cxn modelId="{0C50FB64-2130-41E4-9DBC-861AEEC61F48}" type="presParOf" srcId="{652AA8C1-CF5D-483E-A533-9E9D31604C3B}" destId="{CCFF9BAA-4E64-470D-A99A-C0C2FA540B0A}" srcOrd="0" destOrd="0" presId="urn:microsoft.com/office/officeart/2008/layout/HorizontalMultiLevelHierarchy"/>
    <dgm:cxn modelId="{B430CCF0-C83F-4009-9748-1DB7AD46A9E5}" type="presParOf" srcId="{652AA8C1-CF5D-483E-A533-9E9D31604C3B}" destId="{0A2AFC29-08A4-4060-A0ED-183E178D5CDE}" srcOrd="1" destOrd="0" presId="urn:microsoft.com/office/officeart/2008/layout/HorizontalMultiLevelHierarchy"/>
    <dgm:cxn modelId="{6957BE30-D1B3-42E1-845F-FF9E5EA8AAF8}" type="presParOf" srcId="{AB64D648-078B-4E41-A487-DCD4706B78BE}" destId="{41F54B91-BE45-4141-8C82-FAF4C52F39AC}" srcOrd="6" destOrd="0" presId="urn:microsoft.com/office/officeart/2008/layout/HorizontalMultiLevelHierarchy"/>
    <dgm:cxn modelId="{58BDDB88-1D62-491E-A41E-02ED3114CDD7}" type="presParOf" srcId="{41F54B91-BE45-4141-8C82-FAF4C52F39AC}" destId="{CA3A07BC-27DC-4F21-AB5B-C68CEFF62B3D}" srcOrd="0" destOrd="0" presId="urn:microsoft.com/office/officeart/2008/layout/HorizontalMultiLevelHierarchy"/>
    <dgm:cxn modelId="{2B512635-8262-4A5C-BD0C-BD45A495917E}" type="presParOf" srcId="{AB64D648-078B-4E41-A487-DCD4706B78BE}" destId="{EF962E9A-773E-419E-93F5-1910063CB0FF}" srcOrd="7" destOrd="0" presId="urn:microsoft.com/office/officeart/2008/layout/HorizontalMultiLevelHierarchy"/>
    <dgm:cxn modelId="{70EABC4C-DB55-4F0E-8064-2670F7F915A3}" type="presParOf" srcId="{EF962E9A-773E-419E-93F5-1910063CB0FF}" destId="{0E62210B-19F9-4D72-A383-D3B57A9142B6}" srcOrd="0" destOrd="0" presId="urn:microsoft.com/office/officeart/2008/layout/HorizontalMultiLevelHierarchy"/>
    <dgm:cxn modelId="{2D318BB3-B5F2-4331-B86A-7FE713457CAA}" type="presParOf" srcId="{EF962E9A-773E-419E-93F5-1910063CB0FF}" destId="{92EC1FEB-B569-4F2A-BF8D-C3CA6C1EE088}" srcOrd="1" destOrd="0" presId="urn:microsoft.com/office/officeart/2008/layout/HorizontalMultiLevelHierarchy"/>
    <dgm:cxn modelId="{7F845F27-6A63-4F98-B6B1-788F6A66ED6B}" type="presParOf" srcId="{AB64D648-078B-4E41-A487-DCD4706B78BE}" destId="{D194056A-5F15-4263-B647-FE34B268BA1F}" srcOrd="8" destOrd="0" presId="urn:microsoft.com/office/officeart/2008/layout/HorizontalMultiLevelHierarchy"/>
    <dgm:cxn modelId="{E7ADD463-9191-41DA-BC30-DCE4D093123E}" type="presParOf" srcId="{D194056A-5F15-4263-B647-FE34B268BA1F}" destId="{B3FDECB7-1984-4392-8B3F-F5931C7FF36C}" srcOrd="0" destOrd="0" presId="urn:microsoft.com/office/officeart/2008/layout/HorizontalMultiLevelHierarchy"/>
    <dgm:cxn modelId="{DE346982-11F5-419F-B7E9-F79269AA6A46}" type="presParOf" srcId="{AB64D648-078B-4E41-A487-DCD4706B78BE}" destId="{EAE5746C-96BA-4C5C-ABE7-B884F449102F}" srcOrd="9" destOrd="0" presId="urn:microsoft.com/office/officeart/2008/layout/HorizontalMultiLevelHierarchy"/>
    <dgm:cxn modelId="{3627A91D-96DC-481D-9DAB-0953584A0B8B}" type="presParOf" srcId="{EAE5746C-96BA-4C5C-ABE7-B884F449102F}" destId="{157698DD-AC31-4F2B-A2CD-B4CC4C59E579}" srcOrd="0" destOrd="0" presId="urn:microsoft.com/office/officeart/2008/layout/HorizontalMultiLevelHierarchy"/>
    <dgm:cxn modelId="{CAB5ABD7-FBF5-42AD-9456-3671F55651EB}" type="presParOf" srcId="{EAE5746C-96BA-4C5C-ABE7-B884F449102F}" destId="{0B23F8D9-539C-4DB4-A87F-7778FE3DCBC3}" srcOrd="1" destOrd="0" presId="urn:microsoft.com/office/officeart/2008/layout/HorizontalMultiLevelHierarchy"/>
    <dgm:cxn modelId="{9915B197-1E18-4D99-858E-E9DBF08D583B}" type="presParOf" srcId="{AB64D648-078B-4E41-A487-DCD4706B78BE}" destId="{A96E31BE-B69D-4248-90E4-57FC884DC1AE}" srcOrd="10" destOrd="0" presId="urn:microsoft.com/office/officeart/2008/layout/HorizontalMultiLevelHierarchy"/>
    <dgm:cxn modelId="{80C46534-EEBA-4D3F-926A-EC4CE9411D72}" type="presParOf" srcId="{A96E31BE-B69D-4248-90E4-57FC884DC1AE}" destId="{99930211-29D2-46DA-9A49-00B6A4F1E2CB}" srcOrd="0" destOrd="0" presId="urn:microsoft.com/office/officeart/2008/layout/HorizontalMultiLevelHierarchy"/>
    <dgm:cxn modelId="{5E2B37D0-EB98-4D75-B2F5-2F38EBC53914}" type="presParOf" srcId="{AB64D648-078B-4E41-A487-DCD4706B78BE}" destId="{F57026A4-FC05-413A-B1C6-0AE8645F3B1A}" srcOrd="11" destOrd="0" presId="urn:microsoft.com/office/officeart/2008/layout/HorizontalMultiLevelHierarchy"/>
    <dgm:cxn modelId="{E94977CA-7518-42D7-A074-0DB1C5A027B3}" type="presParOf" srcId="{F57026A4-FC05-413A-B1C6-0AE8645F3B1A}" destId="{6ED76A72-053D-4BBF-A98C-B27E339DFB47}" srcOrd="0" destOrd="0" presId="urn:microsoft.com/office/officeart/2008/layout/HorizontalMultiLevelHierarchy"/>
    <dgm:cxn modelId="{430AC0BC-3E0D-42B3-90F9-17204B16E578}" type="presParOf" srcId="{F57026A4-FC05-413A-B1C6-0AE8645F3B1A}" destId="{546DDFA1-1DFC-448F-A11F-572614639190}" srcOrd="1" destOrd="0" presId="urn:microsoft.com/office/officeart/2008/layout/HorizontalMultiLevelHierarchy"/>
    <dgm:cxn modelId="{2F58EF70-4F26-4E17-A010-11A12906CD66}" type="presParOf" srcId="{AB64D648-078B-4E41-A487-DCD4706B78BE}" destId="{ED244053-CE8D-4B3C-8974-4FAB9A69FB9D}" srcOrd="12" destOrd="0" presId="urn:microsoft.com/office/officeart/2008/layout/HorizontalMultiLevelHierarchy"/>
    <dgm:cxn modelId="{C2898A6A-AF86-4D4A-A956-18C55212271D}" type="presParOf" srcId="{ED244053-CE8D-4B3C-8974-4FAB9A69FB9D}" destId="{7721C54D-CBDA-4D34-B8F5-1D52B88932C2}" srcOrd="0" destOrd="0" presId="urn:microsoft.com/office/officeart/2008/layout/HorizontalMultiLevelHierarchy"/>
    <dgm:cxn modelId="{4F535ECD-16B4-4D6F-88B0-B38E4791EDE7}" type="presParOf" srcId="{AB64D648-078B-4E41-A487-DCD4706B78BE}" destId="{F44E9CC0-08DA-416F-B2FD-A07A79D27B61}" srcOrd="13" destOrd="0" presId="urn:microsoft.com/office/officeart/2008/layout/HorizontalMultiLevelHierarchy"/>
    <dgm:cxn modelId="{582C3D74-E9D8-42D7-9700-F0729E92B407}" type="presParOf" srcId="{F44E9CC0-08DA-416F-B2FD-A07A79D27B61}" destId="{0A34673E-29D6-42DA-BCD7-FA9EB4708D74}" srcOrd="0" destOrd="0" presId="urn:microsoft.com/office/officeart/2008/layout/HorizontalMultiLevelHierarchy"/>
    <dgm:cxn modelId="{DB57DD1A-4567-4D22-8680-59C18FE5DD9A}" type="presParOf" srcId="{F44E9CC0-08DA-416F-B2FD-A07A79D27B61}" destId="{6FFDE2EE-472D-4711-B45B-5B4AD672AC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ECEFC-4EEB-4441-8989-C7831708BED1}">
      <dsp:nvSpPr>
        <dsp:cNvPr id="0" name=""/>
        <dsp:cNvSpPr/>
      </dsp:nvSpPr>
      <dsp:spPr>
        <a:xfrm>
          <a:off x="3044103" y="1847433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2011862"/>
        <a:ext cx="25700" cy="25700"/>
      </dsp:txXfrm>
    </dsp:sp>
    <dsp:sp modelId="{A38CC8A2-9BA9-41A0-833C-B48DE32336FC}">
      <dsp:nvSpPr>
        <dsp:cNvPr id="0" name=""/>
        <dsp:cNvSpPr/>
      </dsp:nvSpPr>
      <dsp:spPr>
        <a:xfrm>
          <a:off x="3044103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354557"/>
              </a:moveTo>
              <a:lnTo>
                <a:pt x="186072" y="354557"/>
              </a:lnTo>
              <a:lnTo>
                <a:pt x="186072" y="0"/>
              </a:lnTo>
              <a:lnTo>
                <a:pt x="37214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1657304"/>
        <a:ext cx="25700" cy="25700"/>
      </dsp:txXfrm>
    </dsp:sp>
    <dsp:sp modelId="{3BA4335A-F345-481F-B872-666DB0EC3144}">
      <dsp:nvSpPr>
        <dsp:cNvPr id="0" name=""/>
        <dsp:cNvSpPr/>
      </dsp:nvSpPr>
      <dsp:spPr>
        <a:xfrm>
          <a:off x="811238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84460" y="1657304"/>
        <a:ext cx="25700" cy="25700"/>
      </dsp:txXfrm>
    </dsp:sp>
    <dsp:sp modelId="{287AF18F-82E1-4CDE-B410-E3C9F86870B6}">
      <dsp:nvSpPr>
        <dsp:cNvPr id="0" name=""/>
        <dsp:cNvSpPr/>
      </dsp:nvSpPr>
      <dsp:spPr>
        <a:xfrm>
          <a:off x="811238" y="640722"/>
          <a:ext cx="412949" cy="852153"/>
        </a:xfrm>
        <a:custGeom>
          <a:avLst/>
          <a:gdLst/>
          <a:ahLst/>
          <a:cxnLst/>
          <a:rect l="0" t="0" r="0" b="0"/>
          <a:pathLst>
            <a:path>
              <a:moveTo>
                <a:pt x="0" y="852153"/>
              </a:moveTo>
              <a:lnTo>
                <a:pt x="206474" y="852153"/>
              </a:lnTo>
              <a:lnTo>
                <a:pt x="206474" y="0"/>
              </a:lnTo>
              <a:lnTo>
                <a:pt x="4129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94040" y="1043125"/>
        <a:ext cx="47346" cy="47346"/>
      </dsp:txXfrm>
    </dsp:sp>
    <dsp:sp modelId="{5B924885-D341-47F3-8513-227B5EE61DD3}">
      <dsp:nvSpPr>
        <dsp:cNvPr id="0" name=""/>
        <dsp:cNvSpPr/>
      </dsp:nvSpPr>
      <dsp:spPr>
        <a:xfrm rot="16200000">
          <a:off x="-918302" y="1256209"/>
          <a:ext cx="2985751" cy="473332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Horas extras</a:t>
          </a:r>
        </a:p>
      </dsp:txBody>
      <dsp:txXfrm>
        <a:off x="-918302" y="1256209"/>
        <a:ext cx="2985751" cy="473332"/>
      </dsp:txXfrm>
    </dsp:sp>
    <dsp:sp modelId="{95CA602C-EB56-48E0-B6FB-4899568FF9E3}">
      <dsp:nvSpPr>
        <dsp:cNvPr id="0" name=""/>
        <dsp:cNvSpPr/>
      </dsp:nvSpPr>
      <dsp:spPr>
        <a:xfrm>
          <a:off x="1224188" y="357076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Voluntarias</a:t>
          </a:r>
        </a:p>
      </dsp:txBody>
      <dsp:txXfrm>
        <a:off x="1224188" y="357076"/>
        <a:ext cx="1860720" cy="567292"/>
      </dsp:txXfrm>
    </dsp:sp>
    <dsp:sp modelId="{90140D1D-FE6D-400C-A7C0-F7A7F10E0431}">
      <dsp:nvSpPr>
        <dsp:cNvPr id="0" name=""/>
        <dsp:cNvSpPr/>
      </dsp:nvSpPr>
      <dsp:spPr>
        <a:xfrm>
          <a:off x="1183382" y="1563787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/>
            <a:t>Obligatorias</a:t>
          </a:r>
        </a:p>
      </dsp:txBody>
      <dsp:txXfrm>
        <a:off x="1183382" y="1563787"/>
        <a:ext cx="1860720" cy="567292"/>
      </dsp:txXfrm>
    </dsp:sp>
    <dsp:sp modelId="{1D22AF16-E5E0-4F49-969E-B08A88BACB06}">
      <dsp:nvSpPr>
        <dsp:cNvPr id="0" name=""/>
        <dsp:cNvSpPr/>
      </dsp:nvSpPr>
      <dsp:spPr>
        <a:xfrm>
          <a:off x="3416247" y="1209229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Pactadas</a:t>
          </a:r>
        </a:p>
      </dsp:txBody>
      <dsp:txXfrm>
        <a:off x="3416247" y="1209229"/>
        <a:ext cx="1860720" cy="567292"/>
      </dsp:txXfrm>
    </dsp:sp>
    <dsp:sp modelId="{FB17F173-63DE-499F-B9AC-C3C26FE80979}">
      <dsp:nvSpPr>
        <dsp:cNvPr id="0" name=""/>
        <dsp:cNvSpPr/>
      </dsp:nvSpPr>
      <dsp:spPr>
        <a:xfrm>
          <a:off x="3416247" y="1918345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Fuerza </a:t>
          </a:r>
          <a:r>
            <a:rPr lang="es-ES" sz="1300" kern="1200" dirty="0" smtClean="0"/>
            <a:t>mayor: </a:t>
          </a:r>
          <a:r>
            <a:rPr lang="es-ES" sz="1300" kern="1200" dirty="0" smtClean="0">
              <a:solidFill>
                <a:schemeClr val="accent2"/>
              </a:solidFill>
            </a:rPr>
            <a:t>Por imprevistos, es obligatorio.</a:t>
          </a:r>
          <a:endParaRPr lang="es-ES" sz="1300" kern="1200" dirty="0">
            <a:solidFill>
              <a:schemeClr val="accent2"/>
            </a:solidFill>
          </a:endParaRPr>
        </a:p>
      </dsp:txBody>
      <dsp:txXfrm>
        <a:off x="3416247" y="1918345"/>
        <a:ext cx="1860720" cy="567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10A5-1235-42D9-9D6D-5E300B6680E6}">
      <dsp:nvSpPr>
        <dsp:cNvPr id="0" name=""/>
        <dsp:cNvSpPr/>
      </dsp:nvSpPr>
      <dsp:spPr>
        <a:xfrm>
          <a:off x="7500870" y="2195885"/>
          <a:ext cx="441081" cy="948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40" y="0"/>
              </a:lnTo>
              <a:lnTo>
                <a:pt x="220540" y="948326"/>
              </a:lnTo>
              <a:lnTo>
                <a:pt x="441081" y="9483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83072-4085-481F-B335-09F69C9F09BB}">
      <dsp:nvSpPr>
        <dsp:cNvPr id="0" name=""/>
        <dsp:cNvSpPr/>
      </dsp:nvSpPr>
      <dsp:spPr>
        <a:xfrm>
          <a:off x="7500870" y="2150165"/>
          <a:ext cx="44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81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3B8D4-BEC5-4828-82D6-C26A80BCBC66}">
      <dsp:nvSpPr>
        <dsp:cNvPr id="0" name=""/>
        <dsp:cNvSpPr/>
      </dsp:nvSpPr>
      <dsp:spPr>
        <a:xfrm>
          <a:off x="7500870" y="1247559"/>
          <a:ext cx="441081" cy="948326"/>
        </a:xfrm>
        <a:custGeom>
          <a:avLst/>
          <a:gdLst/>
          <a:ahLst/>
          <a:cxnLst/>
          <a:rect l="0" t="0" r="0" b="0"/>
          <a:pathLst>
            <a:path>
              <a:moveTo>
                <a:pt x="0" y="948326"/>
              </a:moveTo>
              <a:lnTo>
                <a:pt x="220540" y="948326"/>
              </a:lnTo>
              <a:lnTo>
                <a:pt x="220540" y="0"/>
              </a:lnTo>
              <a:lnTo>
                <a:pt x="44108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3EE5B-C93C-4903-8C11-77D6F547114C}">
      <dsp:nvSpPr>
        <dsp:cNvPr id="0" name=""/>
        <dsp:cNvSpPr/>
      </dsp:nvSpPr>
      <dsp:spPr>
        <a:xfrm>
          <a:off x="4854379" y="1721722"/>
          <a:ext cx="441081" cy="474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40" y="0"/>
              </a:lnTo>
              <a:lnTo>
                <a:pt x="220540" y="474163"/>
              </a:lnTo>
              <a:lnTo>
                <a:pt x="441081" y="4741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39FD-1CBD-43F0-9774-6A48D1E12A73}">
      <dsp:nvSpPr>
        <dsp:cNvPr id="0" name=""/>
        <dsp:cNvSpPr/>
      </dsp:nvSpPr>
      <dsp:spPr>
        <a:xfrm>
          <a:off x="4854379" y="1247559"/>
          <a:ext cx="441081" cy="474163"/>
        </a:xfrm>
        <a:custGeom>
          <a:avLst/>
          <a:gdLst/>
          <a:ahLst/>
          <a:cxnLst/>
          <a:rect l="0" t="0" r="0" b="0"/>
          <a:pathLst>
            <a:path>
              <a:moveTo>
                <a:pt x="0" y="474163"/>
              </a:moveTo>
              <a:lnTo>
                <a:pt x="220540" y="474163"/>
              </a:lnTo>
              <a:lnTo>
                <a:pt x="220540" y="0"/>
              </a:lnTo>
              <a:lnTo>
                <a:pt x="44108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9B9ED-D70A-4253-9D9F-CACCF0E1B9D8}">
      <dsp:nvSpPr>
        <dsp:cNvPr id="0" name=""/>
        <dsp:cNvSpPr/>
      </dsp:nvSpPr>
      <dsp:spPr>
        <a:xfrm>
          <a:off x="2207887" y="1676002"/>
          <a:ext cx="44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81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CA5EA-B211-418C-871A-63573396F05F}">
      <dsp:nvSpPr>
        <dsp:cNvPr id="0" name=""/>
        <dsp:cNvSpPr/>
      </dsp:nvSpPr>
      <dsp:spPr>
        <a:xfrm>
          <a:off x="2477" y="1385397"/>
          <a:ext cx="2205409" cy="67264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Despido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(20 días)</a:t>
          </a:r>
        </a:p>
      </dsp:txBody>
      <dsp:txXfrm>
        <a:off x="2477" y="1385397"/>
        <a:ext cx="2205409" cy="672649"/>
      </dsp:txXfrm>
    </dsp:sp>
    <dsp:sp modelId="{F3C92AF1-4121-4C1B-A871-0883A06B0FE5}">
      <dsp:nvSpPr>
        <dsp:cNvPr id="0" name=""/>
        <dsp:cNvSpPr/>
      </dsp:nvSpPr>
      <dsp:spPr>
        <a:xfrm>
          <a:off x="2648969" y="1385397"/>
          <a:ext cx="2205409" cy="67264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Conciliación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(celebrarse en 15 días)</a:t>
          </a:r>
        </a:p>
      </dsp:txBody>
      <dsp:txXfrm>
        <a:off x="2648969" y="1385397"/>
        <a:ext cx="2205409" cy="672649"/>
      </dsp:txXfrm>
    </dsp:sp>
    <dsp:sp modelId="{3CE8D9E6-B14C-4C8F-B39B-448FA0C2E0D8}">
      <dsp:nvSpPr>
        <dsp:cNvPr id="0" name=""/>
        <dsp:cNvSpPr/>
      </dsp:nvSpPr>
      <dsp:spPr>
        <a:xfrm>
          <a:off x="5295460" y="911234"/>
          <a:ext cx="2205409" cy="67264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Acuerdo</a:t>
          </a:r>
        </a:p>
      </dsp:txBody>
      <dsp:txXfrm>
        <a:off x="5295460" y="911234"/>
        <a:ext cx="2205409" cy="672649"/>
      </dsp:txXfrm>
    </dsp:sp>
    <dsp:sp modelId="{AFBC0167-BC7F-4B74-827D-33C82BDD9CD7}">
      <dsp:nvSpPr>
        <dsp:cNvPr id="0" name=""/>
        <dsp:cNvSpPr/>
      </dsp:nvSpPr>
      <dsp:spPr>
        <a:xfrm>
          <a:off x="5295460" y="1859560"/>
          <a:ext cx="2205409" cy="6726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Sin acuerdo</a:t>
          </a:r>
        </a:p>
      </dsp:txBody>
      <dsp:txXfrm>
        <a:off x="5295460" y="1859560"/>
        <a:ext cx="2205409" cy="672649"/>
      </dsp:txXfrm>
    </dsp:sp>
    <dsp:sp modelId="{8445D106-DD4D-4C41-BF3E-3E3AF4B75ADD}">
      <dsp:nvSpPr>
        <dsp:cNvPr id="0" name=""/>
        <dsp:cNvSpPr/>
      </dsp:nvSpPr>
      <dsp:spPr>
        <a:xfrm>
          <a:off x="7941952" y="911234"/>
          <a:ext cx="2205409" cy="67264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Despido procedente</a:t>
          </a:r>
        </a:p>
      </dsp:txBody>
      <dsp:txXfrm>
        <a:off x="7941952" y="911234"/>
        <a:ext cx="2205409" cy="672649"/>
      </dsp:txXfrm>
    </dsp:sp>
    <dsp:sp modelId="{48C465D3-0567-4473-B102-EDB49122192C}">
      <dsp:nvSpPr>
        <dsp:cNvPr id="0" name=""/>
        <dsp:cNvSpPr/>
      </dsp:nvSpPr>
      <dsp:spPr>
        <a:xfrm>
          <a:off x="7941952" y="1859560"/>
          <a:ext cx="2205409" cy="67264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Improcedente</a:t>
          </a:r>
        </a:p>
      </dsp:txBody>
      <dsp:txXfrm>
        <a:off x="7941952" y="1859560"/>
        <a:ext cx="2205409" cy="672649"/>
      </dsp:txXfrm>
    </dsp:sp>
    <dsp:sp modelId="{68EACF5D-8DA5-4DDF-BEDF-427FE40C7E40}">
      <dsp:nvSpPr>
        <dsp:cNvPr id="0" name=""/>
        <dsp:cNvSpPr/>
      </dsp:nvSpPr>
      <dsp:spPr>
        <a:xfrm>
          <a:off x="7941952" y="2807886"/>
          <a:ext cx="2205409" cy="67264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Nulo</a:t>
          </a:r>
        </a:p>
      </dsp:txBody>
      <dsp:txXfrm>
        <a:off x="7941952" y="2807886"/>
        <a:ext cx="2205409" cy="672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3932-86EC-4777-8763-4994ECED638A}">
      <dsp:nvSpPr>
        <dsp:cNvPr id="0" name=""/>
        <dsp:cNvSpPr/>
      </dsp:nvSpPr>
      <dsp:spPr>
        <a:xfrm>
          <a:off x="1986" y="1385865"/>
          <a:ext cx="2742587" cy="1251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/>
            <a:t>OPCIONES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(Debe ser notificado con una antelación mínima de 30 días)</a:t>
          </a:r>
        </a:p>
      </dsp:txBody>
      <dsp:txXfrm>
        <a:off x="38645" y="1422524"/>
        <a:ext cx="2669269" cy="1178310"/>
      </dsp:txXfrm>
    </dsp:sp>
    <dsp:sp modelId="{F88EAA99-1E1D-4FE8-9FAE-99F8C15B475D}">
      <dsp:nvSpPr>
        <dsp:cNvPr id="0" name=""/>
        <dsp:cNvSpPr/>
      </dsp:nvSpPr>
      <dsp:spPr>
        <a:xfrm rot="18289469">
          <a:off x="2448274" y="1422557"/>
          <a:ext cx="1381552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1381552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104512" y="1410078"/>
        <a:ext cx="69077" cy="69077"/>
      </dsp:txXfrm>
    </dsp:sp>
    <dsp:sp modelId="{C3257237-F1C9-4F4C-A955-5B6EA16F32D2}">
      <dsp:nvSpPr>
        <dsp:cNvPr id="0" name=""/>
        <dsp:cNvSpPr/>
      </dsp:nvSpPr>
      <dsp:spPr>
        <a:xfrm>
          <a:off x="3533528" y="384458"/>
          <a:ext cx="2280377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>
              <a:solidFill>
                <a:schemeClr val="accent2"/>
              </a:solidFill>
            </a:rPr>
            <a:t>Yo podría: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Aceptar </a:t>
          </a:r>
          <a:r>
            <a:rPr lang="es-ES" sz="1000" kern="1200" dirty="0"/>
            <a:t>el traslado</a:t>
          </a:r>
        </a:p>
      </dsp:txBody>
      <dsp:txXfrm>
        <a:off x="3562413" y="413343"/>
        <a:ext cx="2222607" cy="928424"/>
      </dsp:txXfrm>
    </dsp:sp>
    <dsp:sp modelId="{DD5FBFB2-866B-4DAB-9E5A-E187F7F7BA95}">
      <dsp:nvSpPr>
        <dsp:cNvPr id="0" name=""/>
        <dsp:cNvSpPr/>
      </dsp:nvSpPr>
      <dsp:spPr>
        <a:xfrm>
          <a:off x="2744573" y="1989618"/>
          <a:ext cx="788955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788955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119327" y="1991955"/>
        <a:ext cx="39447" cy="39447"/>
      </dsp:txXfrm>
    </dsp:sp>
    <dsp:sp modelId="{14D5E894-16A6-4B43-ACA7-4DFA85A6DD1D}">
      <dsp:nvSpPr>
        <dsp:cNvPr id="0" name=""/>
        <dsp:cNvSpPr/>
      </dsp:nvSpPr>
      <dsp:spPr>
        <a:xfrm>
          <a:off x="3533528" y="1518582"/>
          <a:ext cx="2322152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Oponerse y extinguir el </a:t>
          </a:r>
          <a:r>
            <a:rPr lang="es-ES" sz="1000" kern="1200" dirty="0" smtClean="0"/>
            <a:t>contrato </a:t>
          </a:r>
          <a:r>
            <a:rPr lang="es-ES" sz="1000" kern="1200" dirty="0" smtClean="0">
              <a:solidFill>
                <a:schemeClr val="accent2"/>
              </a:solidFill>
            </a:rPr>
            <a:t>Tengo derecho a indemnización de 20 días de salario por año trabajado. Necesito conocer antigüedad y salario diario. </a:t>
          </a:r>
          <a:r>
            <a:rPr lang="es-ES" sz="1000" kern="1200" dirty="0" err="1" smtClean="0">
              <a:solidFill>
                <a:schemeClr val="accent2"/>
              </a:solidFill>
            </a:rPr>
            <a:t>Ej</a:t>
          </a:r>
          <a:r>
            <a:rPr lang="es-ES" sz="1000" kern="1200" dirty="0" smtClean="0">
              <a:solidFill>
                <a:schemeClr val="accent2"/>
              </a:solidFill>
            </a:rPr>
            <a:t>: 100€diariosX10 años X20 días al año=20000€.</a:t>
          </a:r>
          <a:endParaRPr lang="es-ES" sz="1000" kern="1200" dirty="0">
            <a:solidFill>
              <a:schemeClr val="accent2"/>
            </a:solidFill>
          </a:endParaRPr>
        </a:p>
      </dsp:txBody>
      <dsp:txXfrm>
        <a:off x="3562413" y="1547467"/>
        <a:ext cx="2264382" cy="928424"/>
      </dsp:txXfrm>
    </dsp:sp>
    <dsp:sp modelId="{8EDAC3DC-D128-4D73-8129-9426DCA05A2B}">
      <dsp:nvSpPr>
        <dsp:cNvPr id="0" name=""/>
        <dsp:cNvSpPr/>
      </dsp:nvSpPr>
      <dsp:spPr>
        <a:xfrm rot="3310531">
          <a:off x="2448274" y="2556680"/>
          <a:ext cx="1381552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1381552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104512" y="2544202"/>
        <a:ext cx="69077" cy="69077"/>
      </dsp:txXfrm>
    </dsp:sp>
    <dsp:sp modelId="{367124F5-39B4-452A-B559-C800A5D27F1D}">
      <dsp:nvSpPr>
        <dsp:cNvPr id="0" name=""/>
        <dsp:cNvSpPr/>
      </dsp:nvSpPr>
      <dsp:spPr>
        <a:xfrm>
          <a:off x="3533528" y="2652705"/>
          <a:ext cx="2367833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Oponerse y acudir a los </a:t>
          </a:r>
          <a:r>
            <a:rPr lang="es-ES" sz="1000" kern="1200" dirty="0" smtClean="0"/>
            <a:t>tribunales: </a:t>
          </a:r>
          <a:r>
            <a:rPr lang="es-ES" sz="1000" kern="1200" dirty="0" smtClean="0">
              <a:solidFill>
                <a:schemeClr val="accent2"/>
              </a:solidFill>
            </a:rPr>
            <a:t>Podría volver a mi puesto original si me dan la razón los tribunales.</a:t>
          </a:r>
          <a:endParaRPr lang="es-ES" sz="1000" kern="1200" dirty="0">
            <a:solidFill>
              <a:schemeClr val="accent2"/>
            </a:solidFill>
          </a:endParaRPr>
        </a:p>
      </dsp:txBody>
      <dsp:txXfrm>
        <a:off x="3562413" y="2681590"/>
        <a:ext cx="2310063" cy="928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8CDE-3639-4DE4-880F-CC5F8FFEE2F1}">
      <dsp:nvSpPr>
        <dsp:cNvPr id="0" name=""/>
        <dsp:cNvSpPr/>
      </dsp:nvSpPr>
      <dsp:spPr>
        <a:xfrm>
          <a:off x="1983792" y="2121534"/>
          <a:ext cx="1467462" cy="146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solidFill>
                <a:schemeClr val="accent2"/>
              </a:solidFill>
            </a:rPr>
            <a:t>Derechos</a:t>
          </a:r>
        </a:p>
      </dsp:txBody>
      <dsp:txXfrm>
        <a:off x="2198697" y="2336439"/>
        <a:ext cx="1037652" cy="1037652"/>
      </dsp:txXfrm>
    </dsp:sp>
    <dsp:sp modelId="{B1A7940F-3F9F-47A7-859F-C2337D8BD168}">
      <dsp:nvSpPr>
        <dsp:cNvPr id="0" name=""/>
        <dsp:cNvSpPr/>
      </dsp:nvSpPr>
      <dsp:spPr>
        <a:xfrm rot="11700000">
          <a:off x="676108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0FDA6-77E8-4E74-B150-63327ED17E42}">
      <dsp:nvSpPr>
        <dsp:cNvPr id="0" name=""/>
        <dsp:cNvSpPr/>
      </dsp:nvSpPr>
      <dsp:spPr>
        <a:xfrm>
          <a:off x="912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1. Conservar el puesto de trabajo y el salario</a:t>
          </a:r>
        </a:p>
      </dsp:txBody>
      <dsp:txXfrm>
        <a:off x="33577" y="1789153"/>
        <a:ext cx="1328759" cy="1049941"/>
      </dsp:txXfrm>
    </dsp:sp>
    <dsp:sp modelId="{D759B10F-B79D-497A-8F84-8172BA60915E}">
      <dsp:nvSpPr>
        <dsp:cNvPr id="0" name=""/>
        <dsp:cNvSpPr/>
      </dsp:nvSpPr>
      <dsp:spPr>
        <a:xfrm rot="14700000">
          <a:off x="1463681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B7F3-D732-44A4-818F-095BAFB3C8A7}">
      <dsp:nvSpPr>
        <dsp:cNvPr id="0" name=""/>
        <dsp:cNvSpPr/>
      </dsp:nvSpPr>
      <dsp:spPr>
        <a:xfrm>
          <a:off x="1136864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2. Gastos de viajes y dietas</a:t>
          </a:r>
        </a:p>
      </dsp:txBody>
      <dsp:txXfrm>
        <a:off x="1169529" y="435378"/>
        <a:ext cx="1328759" cy="1049941"/>
      </dsp:txXfrm>
    </dsp:sp>
    <dsp:sp modelId="{183987E6-E372-4FE0-A869-C94038D8CFA9}">
      <dsp:nvSpPr>
        <dsp:cNvPr id="0" name=""/>
        <dsp:cNvSpPr/>
      </dsp:nvSpPr>
      <dsp:spPr>
        <a:xfrm rot="17700000">
          <a:off x="2688927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A2CC-A3D1-4A27-8D38-3B041536630A}">
      <dsp:nvSpPr>
        <dsp:cNvPr id="0" name=""/>
        <dsp:cNvSpPr/>
      </dsp:nvSpPr>
      <dsp:spPr>
        <a:xfrm>
          <a:off x="2904092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3. Estancia en su domicilio (cuatro días cada tres meses)</a:t>
          </a:r>
        </a:p>
      </dsp:txBody>
      <dsp:txXfrm>
        <a:off x="2936757" y="435378"/>
        <a:ext cx="1328759" cy="1049941"/>
      </dsp:txXfrm>
    </dsp:sp>
    <dsp:sp modelId="{4761E782-9481-4230-82E2-17200F14B9EC}">
      <dsp:nvSpPr>
        <dsp:cNvPr id="0" name=""/>
        <dsp:cNvSpPr/>
      </dsp:nvSpPr>
      <dsp:spPr>
        <a:xfrm rot="20700000">
          <a:off x="3476500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069A1-ABD6-4E02-8AA3-5768D003BCEC}">
      <dsp:nvSpPr>
        <dsp:cNvPr id="0" name=""/>
        <dsp:cNvSpPr/>
      </dsp:nvSpPr>
      <dsp:spPr>
        <a:xfrm>
          <a:off x="4040044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4. Aviso con antelación de 5 días cuando sea superior a tres meses</a:t>
          </a:r>
        </a:p>
      </dsp:txBody>
      <dsp:txXfrm>
        <a:off x="4072709" y="1789153"/>
        <a:ext cx="1328759" cy="1049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2A7BE-5E3F-4DF4-8A4D-7829E9F74B5F}">
      <dsp:nvSpPr>
        <dsp:cNvPr id="0" name=""/>
        <dsp:cNvSpPr/>
      </dsp:nvSpPr>
      <dsp:spPr>
        <a:xfrm>
          <a:off x="4845908" y="3301916"/>
          <a:ext cx="180071" cy="1444275"/>
        </a:xfrm>
        <a:custGeom>
          <a:avLst/>
          <a:gdLst/>
          <a:ahLst/>
          <a:cxnLst/>
          <a:rect l="0" t="0" r="0" b="0"/>
          <a:pathLst>
            <a:path>
              <a:moveTo>
                <a:pt x="180071" y="0"/>
              </a:moveTo>
              <a:lnTo>
                <a:pt x="180071" y="1444275"/>
              </a:lnTo>
              <a:lnTo>
                <a:pt x="0" y="14442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8462B-5C16-418F-98C7-935DF9CA2402}">
      <dsp:nvSpPr>
        <dsp:cNvPr id="0" name=""/>
        <dsp:cNvSpPr/>
      </dsp:nvSpPr>
      <dsp:spPr>
        <a:xfrm>
          <a:off x="2950973" y="1454861"/>
          <a:ext cx="2075006" cy="99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594"/>
              </a:lnTo>
              <a:lnTo>
                <a:pt x="2075006" y="814594"/>
              </a:lnTo>
              <a:lnTo>
                <a:pt x="2075006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FEFEE-1133-445E-B0CD-CF67315CAA45}">
      <dsp:nvSpPr>
        <dsp:cNvPr id="0" name=""/>
        <dsp:cNvSpPr/>
      </dsp:nvSpPr>
      <dsp:spPr>
        <a:xfrm>
          <a:off x="2905253" y="1454861"/>
          <a:ext cx="91440" cy="99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4594"/>
              </a:lnTo>
              <a:lnTo>
                <a:pt x="55805" y="814594"/>
              </a:lnTo>
              <a:lnTo>
                <a:pt x="55805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8332-2152-4B6C-8E10-A1CEAF56364C}">
      <dsp:nvSpPr>
        <dsp:cNvPr id="0" name=""/>
        <dsp:cNvSpPr/>
      </dsp:nvSpPr>
      <dsp:spPr>
        <a:xfrm>
          <a:off x="896138" y="1454861"/>
          <a:ext cx="2054835" cy="993781"/>
        </a:xfrm>
        <a:custGeom>
          <a:avLst/>
          <a:gdLst/>
          <a:ahLst/>
          <a:cxnLst/>
          <a:rect l="0" t="0" r="0" b="0"/>
          <a:pathLst>
            <a:path>
              <a:moveTo>
                <a:pt x="2054835" y="0"/>
              </a:moveTo>
              <a:lnTo>
                <a:pt x="2054835" y="814594"/>
              </a:lnTo>
              <a:lnTo>
                <a:pt x="0" y="814594"/>
              </a:lnTo>
              <a:lnTo>
                <a:pt x="0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1C3E-6C4B-4B62-8AC9-777434BFB248}">
      <dsp:nvSpPr>
        <dsp:cNvPr id="0" name=""/>
        <dsp:cNvSpPr/>
      </dsp:nvSpPr>
      <dsp:spPr>
        <a:xfrm>
          <a:off x="1280733" y="601588"/>
          <a:ext cx="3340478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u="sng" kern="1200" dirty="0">
              <a:solidFill>
                <a:schemeClr val="accent2"/>
              </a:solidFill>
            </a:rPr>
            <a:t>OPCIONES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(Debe ser notificado con una antelación mínima de </a:t>
          </a:r>
          <a:r>
            <a:rPr lang="es-ES" sz="1700" b="1" kern="1200" dirty="0">
              <a:solidFill>
                <a:schemeClr val="accent2"/>
              </a:solidFill>
            </a:rPr>
            <a:t>15 días</a:t>
          </a:r>
          <a:r>
            <a:rPr lang="es-ES" sz="1700" kern="1200" dirty="0"/>
            <a:t>)</a:t>
          </a:r>
        </a:p>
      </dsp:txBody>
      <dsp:txXfrm>
        <a:off x="1280733" y="601588"/>
        <a:ext cx="3340478" cy="853273"/>
      </dsp:txXfrm>
    </dsp:sp>
    <dsp:sp modelId="{29097CE3-DB5F-41B4-ABDC-631A0501FACF}">
      <dsp:nvSpPr>
        <dsp:cNvPr id="0" name=""/>
        <dsp:cNvSpPr/>
      </dsp:nvSpPr>
      <dsp:spPr>
        <a:xfrm>
          <a:off x="4286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A. </a:t>
          </a:r>
          <a:r>
            <a:rPr lang="es-ES" sz="1700" kern="1200" dirty="0" smtClean="0"/>
            <a:t>Aceptar </a:t>
          </a:r>
          <a:r>
            <a:rPr lang="es-ES" sz="1700" u="sng" kern="1200" dirty="0" smtClean="0">
              <a:solidFill>
                <a:schemeClr val="accent2"/>
              </a:solidFill>
            </a:rPr>
            <a:t>la modificación </a:t>
          </a:r>
          <a:r>
            <a:rPr lang="es-ES" sz="1700" kern="1200" dirty="0" smtClean="0"/>
            <a:t>y </a:t>
          </a:r>
          <a:r>
            <a:rPr lang="es-ES" sz="1700" kern="1200" dirty="0"/>
            <a:t>no recurrir</a:t>
          </a:r>
        </a:p>
      </dsp:txBody>
      <dsp:txXfrm>
        <a:off x="42865" y="2448643"/>
        <a:ext cx="1706546" cy="853273"/>
      </dsp:txXfrm>
    </dsp:sp>
    <dsp:sp modelId="{D7F737D7-A712-4989-B423-59E2D0FC76EB}">
      <dsp:nvSpPr>
        <dsp:cNvPr id="0" name=""/>
        <dsp:cNvSpPr/>
      </dsp:nvSpPr>
      <dsp:spPr>
        <a:xfrm>
          <a:off x="210778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B. </a:t>
          </a:r>
          <a:r>
            <a:rPr lang="es-ES" sz="1700" kern="1200" dirty="0"/>
            <a:t>Aceptar y recurrir</a:t>
          </a:r>
        </a:p>
      </dsp:txBody>
      <dsp:txXfrm>
        <a:off x="2107785" y="2448643"/>
        <a:ext cx="1706546" cy="853273"/>
      </dsp:txXfrm>
    </dsp:sp>
    <dsp:sp modelId="{406054F4-20E3-4EFA-AF0B-3E1F9636D9DD}">
      <dsp:nvSpPr>
        <dsp:cNvPr id="0" name=""/>
        <dsp:cNvSpPr/>
      </dsp:nvSpPr>
      <dsp:spPr>
        <a:xfrm>
          <a:off x="4172706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C. </a:t>
          </a:r>
          <a:r>
            <a:rPr lang="es-ES" sz="1700" kern="1200" dirty="0"/>
            <a:t>Rescindir el contrato</a:t>
          </a:r>
        </a:p>
      </dsp:txBody>
      <dsp:txXfrm>
        <a:off x="4172706" y="2448643"/>
        <a:ext cx="1706546" cy="853273"/>
      </dsp:txXfrm>
    </dsp:sp>
    <dsp:sp modelId="{5D6386F1-2378-4A61-BBAE-792EDC5AF047}">
      <dsp:nvSpPr>
        <dsp:cNvPr id="0" name=""/>
        <dsp:cNvSpPr/>
      </dsp:nvSpPr>
      <dsp:spPr>
        <a:xfrm>
          <a:off x="0" y="4320647"/>
          <a:ext cx="4845908" cy="851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Cuando afecta a la jornada, el horario, los turnos o la remuneración o una movilidad funcional que excede los límites </a:t>
          </a:r>
          <a:r>
            <a:rPr lang="es-ES" sz="1600" kern="1200" dirty="0" smtClean="0"/>
            <a:t>estudiados. </a:t>
          </a:r>
          <a:r>
            <a:rPr lang="es-ES" sz="1600" kern="1200" dirty="0" smtClean="0">
              <a:solidFill>
                <a:schemeClr val="accent2"/>
              </a:solidFill>
            </a:rPr>
            <a:t>Con indemnización de 20 días por año trabajado.</a:t>
          </a:r>
          <a:endParaRPr lang="es-ES" sz="1600" kern="1200" dirty="0">
            <a:solidFill>
              <a:schemeClr val="accent2"/>
            </a:solidFill>
          </a:endParaRPr>
        </a:p>
      </dsp:txBody>
      <dsp:txXfrm>
        <a:off x="0" y="4320647"/>
        <a:ext cx="4845908" cy="851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86783-1287-4B84-95F6-68C201E94B4B}">
      <dsp:nvSpPr>
        <dsp:cNvPr id="0" name=""/>
        <dsp:cNvSpPr/>
      </dsp:nvSpPr>
      <dsp:spPr>
        <a:xfrm>
          <a:off x="426112" y="0"/>
          <a:ext cx="4829276" cy="391826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27510-4F3E-4977-B883-50AA732DCAF0}">
      <dsp:nvSpPr>
        <dsp:cNvPr id="0" name=""/>
        <dsp:cNvSpPr/>
      </dsp:nvSpPr>
      <dsp:spPr>
        <a:xfrm>
          <a:off x="734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Dimisión</a:t>
          </a:r>
        </a:p>
      </dsp:txBody>
      <dsp:txXfrm>
        <a:off x="77244" y="1251990"/>
        <a:ext cx="1670600" cy="1414287"/>
      </dsp:txXfrm>
    </dsp:sp>
    <dsp:sp modelId="{7D72ED42-9EB9-41DF-8D4A-5E7A36982DE0}">
      <dsp:nvSpPr>
        <dsp:cNvPr id="0" name=""/>
        <dsp:cNvSpPr/>
      </dsp:nvSpPr>
      <dsp:spPr>
        <a:xfrm>
          <a:off x="1928940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Abandono</a:t>
          </a:r>
        </a:p>
      </dsp:txBody>
      <dsp:txXfrm>
        <a:off x="2005450" y="1251990"/>
        <a:ext cx="1670600" cy="1414287"/>
      </dsp:txXfrm>
    </dsp:sp>
    <dsp:sp modelId="{EE62F084-B596-4018-93F0-26E3D0C6469F}">
      <dsp:nvSpPr>
        <dsp:cNvPr id="0" name=""/>
        <dsp:cNvSpPr/>
      </dsp:nvSpPr>
      <dsp:spPr>
        <a:xfrm>
          <a:off x="3857147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/>
            <a:t>Autodespido</a:t>
          </a:r>
          <a:endParaRPr lang="es-ES" sz="2200" kern="1200" dirty="0"/>
        </a:p>
      </dsp:txBody>
      <dsp:txXfrm>
        <a:off x="3933657" y="1251990"/>
        <a:ext cx="1670600" cy="1414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E959-DA0E-4E12-95E5-72A63F0632E7}">
      <dsp:nvSpPr>
        <dsp:cNvPr id="0" name=""/>
        <dsp:cNvSpPr/>
      </dsp:nvSpPr>
      <dsp:spPr>
        <a:xfrm>
          <a:off x="1695" y="653"/>
          <a:ext cx="4588929" cy="167050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/>
            <a:t>TIPOS</a:t>
          </a:r>
        </a:p>
      </dsp:txBody>
      <dsp:txXfrm>
        <a:off x="50622" y="49580"/>
        <a:ext cx="4491075" cy="1572649"/>
      </dsp:txXfrm>
    </dsp:sp>
    <dsp:sp modelId="{2440B8B5-9CFD-475F-BE5C-90D30C051B7A}">
      <dsp:nvSpPr>
        <dsp:cNvPr id="0" name=""/>
        <dsp:cNvSpPr/>
      </dsp:nvSpPr>
      <dsp:spPr>
        <a:xfrm>
          <a:off x="1695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por causas objetivas</a:t>
          </a:r>
        </a:p>
      </dsp:txBody>
      <dsp:txXfrm>
        <a:off x="50622" y="1844022"/>
        <a:ext cx="2104127" cy="1572649"/>
      </dsp:txXfrm>
    </dsp:sp>
    <dsp:sp modelId="{D004748A-6241-406B-938E-75ECEF358650}">
      <dsp:nvSpPr>
        <dsp:cNvPr id="0" name=""/>
        <dsp:cNvSpPr/>
      </dsp:nvSpPr>
      <dsp:spPr>
        <a:xfrm>
          <a:off x="2388643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disciplinario</a:t>
          </a:r>
        </a:p>
      </dsp:txBody>
      <dsp:txXfrm>
        <a:off x="2437570" y="1844022"/>
        <a:ext cx="2104127" cy="1572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CBE68-2C1A-49F9-89BA-50C5A4A3A6D3}">
      <dsp:nvSpPr>
        <dsp:cNvPr id="0" name=""/>
        <dsp:cNvSpPr/>
      </dsp:nvSpPr>
      <dsp:spPr>
        <a:xfrm>
          <a:off x="612056" y="1492535"/>
          <a:ext cx="1729386" cy="86469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Causas</a:t>
          </a:r>
        </a:p>
      </dsp:txBody>
      <dsp:txXfrm>
        <a:off x="637382" y="1517861"/>
        <a:ext cx="1678734" cy="814041"/>
      </dsp:txXfrm>
    </dsp:sp>
    <dsp:sp modelId="{ABE742C3-422F-478B-A44D-0E07C56E4967}">
      <dsp:nvSpPr>
        <dsp:cNvPr id="0" name=""/>
        <dsp:cNvSpPr/>
      </dsp:nvSpPr>
      <dsp:spPr>
        <a:xfrm rot="17692822">
          <a:off x="1865221" y="1158869"/>
          <a:ext cx="16441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4196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46215" y="1137979"/>
        <a:ext cx="82209" cy="82209"/>
      </dsp:txXfrm>
    </dsp:sp>
    <dsp:sp modelId="{122EEA67-1A19-47E7-9FC3-2E14C69B2870}">
      <dsp:nvSpPr>
        <dsp:cNvPr id="0" name=""/>
        <dsp:cNvSpPr/>
      </dsp:nvSpPr>
      <dsp:spPr>
        <a:xfrm>
          <a:off x="3033197" y="939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Ineptitud</a:t>
          </a:r>
        </a:p>
      </dsp:txBody>
      <dsp:txXfrm>
        <a:off x="3058523" y="26265"/>
        <a:ext cx="1678734" cy="814041"/>
      </dsp:txXfrm>
    </dsp:sp>
    <dsp:sp modelId="{1DE4D102-94AE-473F-B132-6BF5DB50AAF5}">
      <dsp:nvSpPr>
        <dsp:cNvPr id="0" name=""/>
        <dsp:cNvSpPr/>
      </dsp:nvSpPr>
      <dsp:spPr>
        <a:xfrm rot="19457599">
          <a:off x="2261370" y="1656067"/>
          <a:ext cx="8518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1898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66022" y="1654985"/>
        <a:ext cx="42594" cy="42594"/>
      </dsp:txXfrm>
    </dsp:sp>
    <dsp:sp modelId="{AACB3B1A-F078-4493-A0A3-0B505AF88AC8}">
      <dsp:nvSpPr>
        <dsp:cNvPr id="0" name=""/>
        <dsp:cNvSpPr/>
      </dsp:nvSpPr>
      <dsp:spPr>
        <a:xfrm>
          <a:off x="3033197" y="995336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Falta de adaptación a modificaciones técnicas</a:t>
          </a:r>
        </a:p>
      </dsp:txBody>
      <dsp:txXfrm>
        <a:off x="3058523" y="1020662"/>
        <a:ext cx="1678734" cy="814041"/>
      </dsp:txXfrm>
    </dsp:sp>
    <dsp:sp modelId="{93DF4630-DE7F-4E6B-9CD9-B412BB4FC092}">
      <dsp:nvSpPr>
        <dsp:cNvPr id="0" name=""/>
        <dsp:cNvSpPr/>
      </dsp:nvSpPr>
      <dsp:spPr>
        <a:xfrm rot="2142401">
          <a:off x="2261370" y="2153266"/>
          <a:ext cx="8518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1898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66022" y="2152183"/>
        <a:ext cx="42594" cy="42594"/>
      </dsp:txXfrm>
    </dsp:sp>
    <dsp:sp modelId="{9B7F4E03-BCB2-448C-B434-D71934BB4E43}">
      <dsp:nvSpPr>
        <dsp:cNvPr id="0" name=""/>
        <dsp:cNvSpPr/>
      </dsp:nvSpPr>
      <dsp:spPr>
        <a:xfrm>
          <a:off x="3033197" y="1989733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Causas técnicas, económicas u organizativas</a:t>
          </a:r>
        </a:p>
      </dsp:txBody>
      <dsp:txXfrm>
        <a:off x="3058523" y="2015059"/>
        <a:ext cx="1678734" cy="814041"/>
      </dsp:txXfrm>
    </dsp:sp>
    <dsp:sp modelId="{A2567BC8-D663-42B5-BF0B-70DC3F0E0CA2}">
      <dsp:nvSpPr>
        <dsp:cNvPr id="0" name=""/>
        <dsp:cNvSpPr/>
      </dsp:nvSpPr>
      <dsp:spPr>
        <a:xfrm rot="3907178">
          <a:off x="1865221" y="2650464"/>
          <a:ext cx="16441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4196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46215" y="2629574"/>
        <a:ext cx="82209" cy="82209"/>
      </dsp:txXfrm>
    </dsp:sp>
    <dsp:sp modelId="{AFC7AC5E-49DA-4ABA-B4CC-325B8F24C8C7}">
      <dsp:nvSpPr>
        <dsp:cNvPr id="0" name=""/>
        <dsp:cNvSpPr/>
      </dsp:nvSpPr>
      <dsp:spPr>
        <a:xfrm>
          <a:off x="3033197" y="2984131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Falta de presupuesto</a:t>
          </a:r>
        </a:p>
      </dsp:txBody>
      <dsp:txXfrm>
        <a:off x="3058523" y="3009457"/>
        <a:ext cx="1678734" cy="8140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26FA2-27B3-4376-986D-715278D394B5}">
      <dsp:nvSpPr>
        <dsp:cNvPr id="0" name=""/>
        <dsp:cNvSpPr/>
      </dsp:nvSpPr>
      <dsp:spPr>
        <a:xfrm>
          <a:off x="1667524" y="1752247"/>
          <a:ext cx="1380884" cy="1380884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Requisitos</a:t>
          </a:r>
        </a:p>
      </dsp:txBody>
      <dsp:txXfrm>
        <a:off x="1869750" y="1954473"/>
        <a:ext cx="976432" cy="976432"/>
      </dsp:txXfrm>
    </dsp:sp>
    <dsp:sp modelId="{56F48C7C-3766-4EE1-9546-EFD3F38022F1}">
      <dsp:nvSpPr>
        <dsp:cNvPr id="0" name=""/>
        <dsp:cNvSpPr/>
      </dsp:nvSpPr>
      <dsp:spPr>
        <a:xfrm rot="12900000">
          <a:off x="683199" y="1478902"/>
          <a:ext cx="1158723" cy="39355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40CCA-CBE3-43AD-8B20-B3636C30DF86}">
      <dsp:nvSpPr>
        <dsp:cNvPr id="0" name=""/>
        <dsp:cNvSpPr/>
      </dsp:nvSpPr>
      <dsp:spPr>
        <a:xfrm>
          <a:off x="132055" y="818634"/>
          <a:ext cx="1311839" cy="1049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Comunicación y preaviso</a:t>
          </a:r>
        </a:p>
      </dsp:txBody>
      <dsp:txXfrm>
        <a:off x="162793" y="849372"/>
        <a:ext cx="1250363" cy="987995"/>
      </dsp:txXfrm>
    </dsp:sp>
    <dsp:sp modelId="{610E5F45-9587-4524-801B-4F46BF8E0C6B}">
      <dsp:nvSpPr>
        <dsp:cNvPr id="0" name=""/>
        <dsp:cNvSpPr/>
      </dsp:nvSpPr>
      <dsp:spPr>
        <a:xfrm rot="16200000">
          <a:off x="1778604" y="908670"/>
          <a:ext cx="1158723" cy="39355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588B3-3050-4B77-9973-F0C030101CD4}">
      <dsp:nvSpPr>
        <dsp:cNvPr id="0" name=""/>
        <dsp:cNvSpPr/>
      </dsp:nvSpPr>
      <dsp:spPr>
        <a:xfrm>
          <a:off x="1702046" y="1348"/>
          <a:ext cx="1311839" cy="1049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Indemnización </a:t>
          </a:r>
        </a:p>
      </dsp:txBody>
      <dsp:txXfrm>
        <a:off x="1732784" y="32086"/>
        <a:ext cx="1250363" cy="987995"/>
      </dsp:txXfrm>
    </dsp:sp>
    <dsp:sp modelId="{35BEEC0D-7B93-4330-8AC1-D7B7DC3AD786}">
      <dsp:nvSpPr>
        <dsp:cNvPr id="0" name=""/>
        <dsp:cNvSpPr/>
      </dsp:nvSpPr>
      <dsp:spPr>
        <a:xfrm rot="19500000">
          <a:off x="2874009" y="1478902"/>
          <a:ext cx="1158723" cy="39355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5604-F98D-44AF-B12F-21FD336CAE5F}">
      <dsp:nvSpPr>
        <dsp:cNvPr id="0" name=""/>
        <dsp:cNvSpPr/>
      </dsp:nvSpPr>
      <dsp:spPr>
        <a:xfrm>
          <a:off x="3272037" y="818634"/>
          <a:ext cx="1311839" cy="1049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Licencia</a:t>
          </a:r>
        </a:p>
      </dsp:txBody>
      <dsp:txXfrm>
        <a:off x="3302775" y="849372"/>
        <a:ext cx="1250363" cy="987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44053-CE8D-4B3C-8974-4FAB9A69FB9D}">
      <dsp:nvSpPr>
        <dsp:cNvPr id="0" name=""/>
        <dsp:cNvSpPr/>
      </dsp:nvSpPr>
      <dsp:spPr>
        <a:xfrm>
          <a:off x="2163917" y="2824480"/>
          <a:ext cx="435928" cy="249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64" y="0"/>
              </a:lnTo>
              <a:lnTo>
                <a:pt x="217964" y="2491969"/>
              </a:lnTo>
              <a:lnTo>
                <a:pt x="435928" y="24919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2318636" y="4007219"/>
        <a:ext cx="126490" cy="126490"/>
      </dsp:txXfrm>
    </dsp:sp>
    <dsp:sp modelId="{A96E31BE-B69D-4248-90E4-57FC884DC1AE}">
      <dsp:nvSpPr>
        <dsp:cNvPr id="0" name=""/>
        <dsp:cNvSpPr/>
      </dsp:nvSpPr>
      <dsp:spPr>
        <a:xfrm>
          <a:off x="2163917" y="2824480"/>
          <a:ext cx="435928" cy="166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64" y="0"/>
              </a:lnTo>
              <a:lnTo>
                <a:pt x="217964" y="1661312"/>
              </a:lnTo>
              <a:lnTo>
                <a:pt x="435928" y="16613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338942" y="3612197"/>
        <a:ext cx="85877" cy="85877"/>
      </dsp:txXfrm>
    </dsp:sp>
    <dsp:sp modelId="{D194056A-5F15-4263-B647-FE34B268BA1F}">
      <dsp:nvSpPr>
        <dsp:cNvPr id="0" name=""/>
        <dsp:cNvSpPr/>
      </dsp:nvSpPr>
      <dsp:spPr>
        <a:xfrm>
          <a:off x="2163917" y="2824480"/>
          <a:ext cx="435928" cy="83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64" y="0"/>
              </a:lnTo>
              <a:lnTo>
                <a:pt x="217964" y="830656"/>
              </a:lnTo>
              <a:lnTo>
                <a:pt x="435928" y="8306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58428" y="3216355"/>
        <a:ext cx="46904" cy="46904"/>
      </dsp:txXfrm>
    </dsp:sp>
    <dsp:sp modelId="{41F54B91-BE45-4141-8C82-FAF4C52F39AC}">
      <dsp:nvSpPr>
        <dsp:cNvPr id="0" name=""/>
        <dsp:cNvSpPr/>
      </dsp:nvSpPr>
      <dsp:spPr>
        <a:xfrm>
          <a:off x="2163917" y="2778760"/>
          <a:ext cx="435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2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70983" y="2813581"/>
        <a:ext cx="21796" cy="21796"/>
      </dsp:txXfrm>
    </dsp:sp>
    <dsp:sp modelId="{E4BDFBF6-CD3F-4EDC-84D4-945499D7E230}">
      <dsp:nvSpPr>
        <dsp:cNvPr id="0" name=""/>
        <dsp:cNvSpPr/>
      </dsp:nvSpPr>
      <dsp:spPr>
        <a:xfrm>
          <a:off x="2163917" y="1993823"/>
          <a:ext cx="435928" cy="830656"/>
        </a:xfrm>
        <a:custGeom>
          <a:avLst/>
          <a:gdLst/>
          <a:ahLst/>
          <a:cxnLst/>
          <a:rect l="0" t="0" r="0" b="0"/>
          <a:pathLst>
            <a:path>
              <a:moveTo>
                <a:pt x="0" y="830656"/>
              </a:moveTo>
              <a:lnTo>
                <a:pt x="217964" y="830656"/>
              </a:lnTo>
              <a:lnTo>
                <a:pt x="217964" y="0"/>
              </a:lnTo>
              <a:lnTo>
                <a:pt x="43592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58428" y="2385699"/>
        <a:ext cx="46904" cy="46904"/>
      </dsp:txXfrm>
    </dsp:sp>
    <dsp:sp modelId="{5427463C-2BF3-434A-8C26-87F0928F2452}">
      <dsp:nvSpPr>
        <dsp:cNvPr id="0" name=""/>
        <dsp:cNvSpPr/>
      </dsp:nvSpPr>
      <dsp:spPr>
        <a:xfrm>
          <a:off x="2163917" y="1163167"/>
          <a:ext cx="435928" cy="1661312"/>
        </a:xfrm>
        <a:custGeom>
          <a:avLst/>
          <a:gdLst/>
          <a:ahLst/>
          <a:cxnLst/>
          <a:rect l="0" t="0" r="0" b="0"/>
          <a:pathLst>
            <a:path>
              <a:moveTo>
                <a:pt x="0" y="1661312"/>
              </a:moveTo>
              <a:lnTo>
                <a:pt x="217964" y="1661312"/>
              </a:lnTo>
              <a:lnTo>
                <a:pt x="217964" y="0"/>
              </a:lnTo>
              <a:lnTo>
                <a:pt x="43592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338942" y="1950884"/>
        <a:ext cx="85877" cy="85877"/>
      </dsp:txXfrm>
    </dsp:sp>
    <dsp:sp modelId="{6C1542E1-61B5-454E-B9A5-B509F20820CB}">
      <dsp:nvSpPr>
        <dsp:cNvPr id="0" name=""/>
        <dsp:cNvSpPr/>
      </dsp:nvSpPr>
      <dsp:spPr>
        <a:xfrm>
          <a:off x="2163917" y="332510"/>
          <a:ext cx="435928" cy="2491969"/>
        </a:xfrm>
        <a:custGeom>
          <a:avLst/>
          <a:gdLst/>
          <a:ahLst/>
          <a:cxnLst/>
          <a:rect l="0" t="0" r="0" b="0"/>
          <a:pathLst>
            <a:path>
              <a:moveTo>
                <a:pt x="0" y="2491969"/>
              </a:moveTo>
              <a:lnTo>
                <a:pt x="217964" y="2491969"/>
              </a:lnTo>
              <a:lnTo>
                <a:pt x="217964" y="0"/>
              </a:lnTo>
              <a:lnTo>
                <a:pt x="43592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2318636" y="1515250"/>
        <a:ext cx="126490" cy="126490"/>
      </dsp:txXfrm>
    </dsp:sp>
    <dsp:sp modelId="{AD63324D-7AD3-484F-8069-73923C0080C3}">
      <dsp:nvSpPr>
        <dsp:cNvPr id="0" name=""/>
        <dsp:cNvSpPr/>
      </dsp:nvSpPr>
      <dsp:spPr>
        <a:xfrm rot="16200000">
          <a:off x="82904" y="2492217"/>
          <a:ext cx="3497500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/>
            <a:t>Causas</a:t>
          </a:r>
        </a:p>
      </dsp:txBody>
      <dsp:txXfrm>
        <a:off x="82904" y="2492217"/>
        <a:ext cx="3497500" cy="664525"/>
      </dsp:txXfrm>
    </dsp:sp>
    <dsp:sp modelId="{6272166E-FFDE-4E63-B5B5-F06FCA0B66AB}">
      <dsp:nvSpPr>
        <dsp:cNvPr id="0" name=""/>
        <dsp:cNvSpPr/>
      </dsp:nvSpPr>
      <dsp:spPr>
        <a:xfrm>
          <a:off x="2599845" y="248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Faltas no justificadas de asistencia o puntualidad</a:t>
          </a:r>
        </a:p>
      </dsp:txBody>
      <dsp:txXfrm>
        <a:off x="2599845" y="248"/>
        <a:ext cx="2179642" cy="664525"/>
      </dsp:txXfrm>
    </dsp:sp>
    <dsp:sp modelId="{0E1F7500-632D-4ACA-82B3-CC81476BC5F0}">
      <dsp:nvSpPr>
        <dsp:cNvPr id="0" name=""/>
        <dsp:cNvSpPr/>
      </dsp:nvSpPr>
      <dsp:spPr>
        <a:xfrm>
          <a:off x="2599845" y="830904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Desobediencia</a:t>
          </a:r>
        </a:p>
      </dsp:txBody>
      <dsp:txXfrm>
        <a:off x="2599845" y="830904"/>
        <a:ext cx="2179642" cy="664525"/>
      </dsp:txXfrm>
    </dsp:sp>
    <dsp:sp modelId="{CCFF9BAA-4E64-470D-A99A-C0C2FA540B0A}">
      <dsp:nvSpPr>
        <dsp:cNvPr id="0" name=""/>
        <dsp:cNvSpPr/>
      </dsp:nvSpPr>
      <dsp:spPr>
        <a:xfrm>
          <a:off x="2599845" y="1661561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Ofensas </a:t>
          </a:r>
        </a:p>
      </dsp:txBody>
      <dsp:txXfrm>
        <a:off x="2599845" y="1661561"/>
        <a:ext cx="2179642" cy="664525"/>
      </dsp:txXfrm>
    </dsp:sp>
    <dsp:sp modelId="{0E62210B-19F9-4D72-A383-D3B57A9142B6}">
      <dsp:nvSpPr>
        <dsp:cNvPr id="0" name=""/>
        <dsp:cNvSpPr/>
      </dsp:nvSpPr>
      <dsp:spPr>
        <a:xfrm>
          <a:off x="2599845" y="2492217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Lesión de la buena fe</a:t>
          </a:r>
        </a:p>
      </dsp:txBody>
      <dsp:txXfrm>
        <a:off x="2599845" y="2492217"/>
        <a:ext cx="2179642" cy="664525"/>
      </dsp:txXfrm>
    </dsp:sp>
    <dsp:sp modelId="{157698DD-AC31-4F2B-A2CD-B4CC4C59E579}">
      <dsp:nvSpPr>
        <dsp:cNvPr id="0" name=""/>
        <dsp:cNvSpPr/>
      </dsp:nvSpPr>
      <dsp:spPr>
        <a:xfrm>
          <a:off x="2599845" y="3322873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Disminución del rendimiento</a:t>
          </a:r>
        </a:p>
      </dsp:txBody>
      <dsp:txXfrm>
        <a:off x="2599845" y="3322873"/>
        <a:ext cx="2179642" cy="664525"/>
      </dsp:txXfrm>
    </dsp:sp>
    <dsp:sp modelId="{6ED76A72-053D-4BBF-A98C-B27E339DFB47}">
      <dsp:nvSpPr>
        <dsp:cNvPr id="0" name=""/>
        <dsp:cNvSpPr/>
      </dsp:nvSpPr>
      <dsp:spPr>
        <a:xfrm>
          <a:off x="2599845" y="4153530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Embriaguez o toxicomanía</a:t>
          </a:r>
        </a:p>
      </dsp:txBody>
      <dsp:txXfrm>
        <a:off x="2599845" y="4153530"/>
        <a:ext cx="2179642" cy="664525"/>
      </dsp:txXfrm>
    </dsp:sp>
    <dsp:sp modelId="{0A34673E-29D6-42DA-BCD7-FA9EB4708D74}">
      <dsp:nvSpPr>
        <dsp:cNvPr id="0" name=""/>
        <dsp:cNvSpPr/>
      </dsp:nvSpPr>
      <dsp:spPr>
        <a:xfrm>
          <a:off x="2599845" y="4984186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Acoso</a:t>
          </a:r>
        </a:p>
      </dsp:txBody>
      <dsp:txXfrm>
        <a:off x="2599845" y="4984186"/>
        <a:ext cx="2179642" cy="664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4577-711C-469D-8E02-209F3F54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4C478-5A0A-47D5-9329-073EF0C9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E456C-5650-4192-90CF-F768BB6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A1CEB-400A-4DB6-AFB6-23C04B6C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35B89-0548-42F2-A731-A1DE3D49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6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9D86B-D3BB-4413-B774-EEF21026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AB0E7-0CD8-439D-A48A-2D8D60F8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8331B-75EA-4986-9AFA-C20B33A8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D42B6-D5A6-480E-BF02-59C7E352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18C21-E9F6-418C-8AEF-7684CE4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6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D3AAAD-8FA2-45BC-B5DD-25D9721D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8949B2-40E5-4788-8961-DF33EEC7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D0753-9887-4F6E-BCFD-02A8CCE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72AD3-9789-421F-85BE-CAD0F4B8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CD174-5030-47B9-90E8-96EE53B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8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74857-2601-40DF-9C93-39C6F9DE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E9166-303D-455C-96DA-DBA3AF9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7EC48-57DD-4D4E-B3E0-BBA32EF8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1DD42-9FB7-4B81-8891-958DE531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BC894-F8EF-457F-9C26-38D6D613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1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7B681-C02E-469D-816A-464DE4A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69B62-2213-49CB-8CC3-8EF0F962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2F8B8-C85D-4F58-9B15-00A9DC04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F0825-3149-4748-8826-DF6E486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0052D-DB54-41CF-ADC8-2E681BC8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5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37209-3C8A-4481-99AB-5A1A432D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AF52-975B-4373-9496-F00602598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17DE7-D551-4BEE-BA9A-B1BBA525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020E1-E366-4D35-9E88-64C3DF6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C237B-6E9F-4E3E-BDDF-455B0970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1725F-6EBF-4D6D-8B1E-353F4DF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9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0CA5-1407-497A-A887-2B15241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541E29-8017-4BCC-A81B-0397F1EC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727E7-83D3-4728-B78F-DC1911D3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4050C0-AE01-499E-A0D5-87A930D1F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148484-B1E7-4202-9E4C-44407AA4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50B52-3C11-4A0B-B1C6-5E2D543B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59B066-45D2-4F6C-B8DA-685D924A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AFCD54-FB4E-481E-9E83-D38BBFF7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7014-9C36-4480-8CDE-0931E546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02E58A-D890-4961-A94A-62468689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952442-2119-41B6-9A59-415CC036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4DCBA5-3352-4308-9CDA-E455A2B0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51AF08-984B-4DBA-BEAF-F20BC3F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3E4B28-D901-4CB5-94D0-0F08F9F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20B8CE-85B2-42CB-8B5F-55AB38E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02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2C6B-77E5-4CDB-B434-198C8268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E51CD-633F-4BA6-AB10-CE4E088A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B514A-E67D-434D-B11C-0B767CC1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DBEDE-3646-4BDA-812E-6D579832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EAACDC-4DBF-4179-8EBC-59DD1638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B648F-1EE7-4FED-B2DA-A97D82A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1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94E72-627F-4F03-AFEC-292600B3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DF398-D02E-44AD-88AD-BF97A838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58D036-3C8B-498E-B63C-3FDA32AA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D4BC-2461-4FFA-80A3-B5A94DC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1DB17-4201-4A91-B929-8BF6704F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A187FF-BE81-4F95-BE15-B42DBE3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76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2CA988-6B7E-46C3-B713-75B46BA0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2246FD-A59D-4221-BC9F-DB3D9F64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299E1-2448-4278-8817-C4E40785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38C5-03A1-463E-A49A-4590B5EA2CF5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5BA8CD-17A4-415C-8021-7E699679B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83A8-6CFF-463D-B1CC-20F018B6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9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juntadeandalucia.es/temas/trabajar/relaciones/calendario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Slide Background">
            <a:extLst>
              <a:ext uri="{FF2B5EF4-FFF2-40B4-BE49-F238E27FC236}">
                <a16:creationId xmlns:a16="http://schemas.microsoft.com/office/drawing/2014/main" id="{4D327EF6-1201-4218-AA98-3DA5A0F48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64AAEA-8DC4-4D15-864C-B53C5B4CC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066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77625-0DF3-FB57-1E83-16B1830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575094"/>
            <a:ext cx="4697303" cy="2254370"/>
          </a:xfrm>
        </p:spPr>
        <p:txBody>
          <a:bodyPr>
            <a:normAutofit/>
          </a:bodyPr>
          <a:lstStyle/>
          <a:p>
            <a:pPr algn="ctr"/>
            <a:r>
              <a:rPr lang="es-ES" sz="56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cs typeface="ADLaM Display" panose="020F0502020204030204" pitchFamily="2" charset="0"/>
              </a:rPr>
              <a:t>Tema 3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0F34C2A-60A0-45FE-3B49-A41F6E620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519"/>
          <a:stretch/>
        </p:blipFill>
        <p:spPr>
          <a:xfrm>
            <a:off x="6093082" y="10"/>
            <a:ext cx="6098917" cy="3428736"/>
          </a:xfrm>
          <a:prstGeom prst="rect">
            <a:avLst/>
          </a:prstGeom>
        </p:spPr>
      </p:pic>
      <p:pic>
        <p:nvPicPr>
          <p:cNvPr id="4" name="Imagen 3" descr="Mano sosteniendo reloj&#10;&#10;Descripción generada automáticamente con confianza baja">
            <a:extLst>
              <a:ext uri="{FF2B5EF4-FFF2-40B4-BE49-F238E27FC236}">
                <a16:creationId xmlns:a16="http://schemas.microsoft.com/office/drawing/2014/main" id="{CA2D6693-1A44-C8A5-EF7C-E93D08317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18" r="1" b="1"/>
          <a:stretch/>
        </p:blipFill>
        <p:spPr>
          <a:xfrm>
            <a:off x="-1" y="3429254"/>
            <a:ext cx="6098917" cy="342874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3B699-57C3-B4B8-2AE2-9DB37FD77D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409" y="3823854"/>
            <a:ext cx="4626790" cy="26289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La jornada de trabajo. </a:t>
            </a:r>
          </a:p>
          <a:p>
            <a:pPr marL="0" indent="0" algn="ctr">
              <a:buNone/>
            </a:pPr>
            <a:r>
              <a:rPr lang="es-ES" sz="2000" dirty="0"/>
              <a:t>Modificación, suspensión y extinción del contrato de trabajo.</a:t>
            </a:r>
          </a:p>
          <a:p>
            <a:pPr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4624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ACTIVIDADES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2E2D7F-474D-444A-BABD-AEA085C65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Marcador de contenido 2"/>
          <p:cNvSpPr>
            <a:spLocks noGrp="1"/>
          </p:cNvSpPr>
          <p:nvPr>
            <p:ph sz="quarter" idx="13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1.- Señala las horas extras que podrá realizar un trabajador, teniendo en cuenta que el 20 de enero realizó 4 horas, el 15 de febrero 3, el 2 de marzo 1, el 7 de abril 2, el 5 de mayo y el 6 de mayo 2 horas, respectivamente. De todas esas horas las de abril y mayo las cobra y el resto las compensa por descanso.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74 horas.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2.- ¿Hasta cuando podrá compensar por descansos las horas del 20 de enero</a:t>
            </a:r>
            <a:r>
              <a:rPr lang="es-ES" sz="2000" dirty="0" smtClean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Hasta el 20 de mayo.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1" y="527473"/>
            <a:ext cx="6242136" cy="982807"/>
          </a:xfrm>
        </p:spPr>
        <p:txBody>
          <a:bodyPr anchor="t">
            <a:normAutofit/>
          </a:bodyPr>
          <a:lstStyle/>
          <a:p>
            <a:r>
              <a:rPr lang="es-ES" sz="3000" b="1" dirty="0"/>
              <a:t>7.- Modificación del contrato de trabajo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3E2575-93BA-49BD-A0BB-EBD45F7382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0" y="1141470"/>
            <a:ext cx="441331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32AE2A-5F1E-4AB5-96CD-95BBC7E8C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2984" y="1155984"/>
            <a:ext cx="5056523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51E1EE1-5760-4F9F-919D-BBBE95CE8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873" y="3565331"/>
            <a:ext cx="5072600" cy="316847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persona, pared, interior, mesa&#10;&#10;Descripción generada automáticamente">
            <a:extLst>
              <a:ext uri="{FF2B5EF4-FFF2-40B4-BE49-F238E27FC236}">
                <a16:creationId xmlns:a16="http://schemas.microsoft.com/office/drawing/2014/main" id="{749DE234-D678-4626-BE65-C054607A8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7" r="12881" b="1"/>
          <a:stretch/>
        </p:blipFill>
        <p:spPr>
          <a:xfrm>
            <a:off x="5747671" y="1833971"/>
            <a:ext cx="4190556" cy="3983848"/>
          </a:xfrm>
          <a:prstGeom prst="rect">
            <a:avLst/>
          </a:prstGeom>
        </p:spPr>
      </p:pic>
      <p:sp>
        <p:nvSpPr>
          <p:cNvPr id="57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590" y="1520738"/>
            <a:ext cx="4668639" cy="495177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 smtClean="0"/>
              <a:t>Pueden ser por 3 motivos: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 smtClean="0"/>
              <a:t>A</a:t>
            </a:r>
            <a:r>
              <a:rPr lang="es-ES" sz="1800" dirty="0"/>
              <a:t>. Movilidad </a:t>
            </a:r>
            <a:r>
              <a:rPr lang="es-ES" sz="1800" dirty="0" smtClean="0"/>
              <a:t>funcional: </a:t>
            </a:r>
            <a:r>
              <a:rPr lang="es-ES" sz="1800" dirty="0" smtClean="0">
                <a:solidFill>
                  <a:schemeClr val="accent2"/>
                </a:solidFill>
              </a:rPr>
              <a:t>Cambio de actividad o funciones.</a:t>
            </a: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s-ES" sz="1400" dirty="0"/>
              <a:t>Dentro del mismo grupo profesional.</a:t>
            </a:r>
          </a:p>
          <a:p>
            <a:pPr lvl="1">
              <a:lnSpc>
                <a:spcPct val="120000"/>
              </a:lnSpc>
            </a:pPr>
            <a:r>
              <a:rPr lang="es-ES" sz="1400" dirty="0"/>
              <a:t>Fuera del mismo grupo profesional.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inferiores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superiores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B. Movilidad </a:t>
            </a:r>
            <a:r>
              <a:rPr lang="es-ES" sz="1800" dirty="0" smtClean="0"/>
              <a:t>geográfica: </a:t>
            </a:r>
            <a:r>
              <a:rPr lang="es-ES" sz="1800" dirty="0" smtClean="0">
                <a:solidFill>
                  <a:schemeClr val="accent2"/>
                </a:solidFill>
              </a:rPr>
              <a:t>desplazamiento</a:t>
            </a: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s-ES" sz="1800" dirty="0"/>
              <a:t>Traslado definitivo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Desplazamiento temporal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C. Modificaciones sustanciales de las condiciones de trabajo</a:t>
            </a:r>
          </a:p>
        </p:txBody>
      </p:sp>
    </p:spTree>
    <p:extLst>
      <p:ext uri="{BB962C8B-B14F-4D97-AF65-F5344CB8AC3E}">
        <p14:creationId xmlns:p14="http://schemas.microsoft.com/office/powerpoint/2010/main" val="417696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437" y="606506"/>
            <a:ext cx="6496965" cy="823249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200" b="1" dirty="0"/>
              <a:t>A. Movilidad funcional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6550C4-E0C8-1EFD-9825-66AFDBC0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2151934"/>
            <a:ext cx="4408730" cy="244603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560" y="1757680"/>
            <a:ext cx="6116320" cy="4358929"/>
          </a:xfrm>
        </p:spPr>
        <p:txBody>
          <a:bodyPr anchor="t">
            <a:normAutofit fontScale="77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Dentro del mismo grupo profesional.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/>
              <a:t>Causa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La empresa no necesita ninguna causa. Me pueden cambiar de proyecto.</a:t>
            </a:r>
            <a:endParaRPr lang="es-ES" sz="1600" dirty="0"/>
          </a:p>
          <a:p>
            <a:pPr lvl="1" algn="just">
              <a:lnSpc>
                <a:spcPct val="120000"/>
              </a:lnSpc>
            </a:pPr>
            <a:r>
              <a:rPr lang="es-ES" sz="1600" dirty="0" smtClean="0"/>
              <a:t>Retribución: </a:t>
            </a:r>
            <a:r>
              <a:rPr lang="es-ES" sz="1600" dirty="0" smtClean="0">
                <a:solidFill>
                  <a:schemeClr val="accent2"/>
                </a:solidFill>
              </a:rPr>
              <a:t>La misma, no afecta.</a:t>
            </a:r>
            <a:endParaRPr lang="es-ES" sz="1600" dirty="0">
              <a:solidFill>
                <a:schemeClr val="accent2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Fuera del mismo grupo profesional.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Causas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Debe existir una causa real. Puede ser de carácter técnico u organizativo.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dirty="0"/>
              <a:t>Límite temporal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El estrictamente necesario, no puede perdurar en el tiempo.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dirty="0"/>
              <a:t>Información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Tiene que informarse a los representantes de los trabajadores.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b="1" dirty="0"/>
              <a:t>Tipos:</a:t>
            </a: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inferiores</a:t>
            </a:r>
            <a:r>
              <a:rPr lang="es-ES" sz="1600" dirty="0"/>
              <a:t>: duración y </a:t>
            </a:r>
            <a:r>
              <a:rPr lang="es-ES" sz="1600" dirty="0" smtClean="0"/>
              <a:t>salario. </a:t>
            </a:r>
            <a:r>
              <a:rPr lang="es-ES" sz="1600" dirty="0" smtClean="0">
                <a:solidFill>
                  <a:schemeClr val="accent2"/>
                </a:solidFill>
              </a:rPr>
              <a:t>Por el tiempo imprescindible pero el salario será el de mi grupo superior.</a:t>
            </a:r>
            <a:endParaRPr lang="es-ES" sz="1600" dirty="0">
              <a:solidFill>
                <a:schemeClr val="accent2"/>
              </a:solidFill>
            </a:endParaRP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superiores</a:t>
            </a:r>
            <a:r>
              <a:rPr lang="es-ES" sz="1600" dirty="0"/>
              <a:t>: </a:t>
            </a:r>
            <a:r>
              <a:rPr lang="es-ES" sz="1600" dirty="0" smtClean="0"/>
              <a:t>Salario </a:t>
            </a:r>
            <a:r>
              <a:rPr lang="es-ES" sz="1600" dirty="0" smtClean="0">
                <a:solidFill>
                  <a:schemeClr val="accent2"/>
                </a:solidFill>
              </a:rPr>
              <a:t>el del grupo superior y el trabajador tendrá derecho a un ascenso si la mo</a:t>
            </a:r>
            <a:r>
              <a:rPr lang="es-ES" sz="1600" dirty="0" smtClean="0"/>
              <a:t>vilidad es </a:t>
            </a:r>
            <a:r>
              <a:rPr lang="es-ES" sz="1600" dirty="0"/>
              <a:t>superior a 6 meses en un año u 8 </a:t>
            </a:r>
            <a:r>
              <a:rPr lang="es-ES" sz="1600" dirty="0" smtClean="0">
                <a:solidFill>
                  <a:schemeClr val="accent2"/>
                </a:solidFill>
              </a:rPr>
              <a:t>meses</a:t>
            </a:r>
            <a:r>
              <a:rPr lang="es-ES" sz="1600" dirty="0" smtClean="0"/>
              <a:t> </a:t>
            </a:r>
            <a:r>
              <a:rPr lang="es-ES" sz="1600" dirty="0"/>
              <a:t>durante </a:t>
            </a:r>
            <a:r>
              <a:rPr lang="es-ES" sz="1600" dirty="0" smtClean="0"/>
              <a:t>dos años.</a:t>
            </a:r>
            <a:r>
              <a:rPr lang="es-ES" sz="1600" dirty="0" smtClean="0">
                <a:solidFill>
                  <a:schemeClr val="accent2"/>
                </a:solidFill>
              </a:rPr>
              <a:t> </a:t>
            </a:r>
            <a:endParaRPr lang="es-E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6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16" y="235516"/>
            <a:ext cx="6496965" cy="631860"/>
          </a:xfrm>
          <a:ln w="19050">
            <a:solidFill>
              <a:schemeClr val="accent2"/>
            </a:solidFill>
          </a:ln>
        </p:spPr>
        <p:txBody>
          <a:bodyPr anchor="ctr">
            <a:normAutofit fontScale="90000"/>
          </a:bodyPr>
          <a:lstStyle/>
          <a:p>
            <a:pPr marL="0" indent="0" algn="ctr">
              <a:buNone/>
            </a:pPr>
            <a:r>
              <a:rPr lang="es-ES" sz="3200" b="1" dirty="0"/>
              <a:t>B. Movilidad </a:t>
            </a:r>
            <a:r>
              <a:rPr lang="es-ES" sz="3200" b="1" dirty="0" smtClean="0"/>
              <a:t>geográfica: </a:t>
            </a:r>
            <a:r>
              <a:rPr lang="es-ES" sz="1800" b="1" dirty="0" smtClean="0">
                <a:solidFill>
                  <a:schemeClr val="accent2"/>
                </a:solidFill>
              </a:rPr>
              <a:t>Motivos, pueden ser técnicos, organizativas o económicas</a:t>
            </a:r>
            <a:endParaRPr lang="es-ES" sz="1800" b="1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45486" y="1029728"/>
            <a:ext cx="5359044" cy="5410543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DESPLAZAMIENTO TEMPORAL</a:t>
            </a:r>
            <a:endParaRPr lang="es-ES" sz="16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600" b="1" dirty="0"/>
              <a:t>¿Cuándo se produce? </a:t>
            </a:r>
            <a:r>
              <a:rPr lang="es-ES" sz="1600" b="1" dirty="0" smtClean="0">
                <a:solidFill>
                  <a:schemeClr val="accent2"/>
                </a:solidFill>
              </a:rPr>
              <a:t>Menos de 12 meses en un periodo de tres años.</a:t>
            </a:r>
            <a:endParaRPr lang="es-ES" sz="16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7D9C59-1114-12CF-3330-873B3D3D1EF7}"/>
              </a:ext>
            </a:extLst>
          </p:cNvPr>
          <p:cNvSpPr txBox="1">
            <a:spLocks/>
          </p:cNvSpPr>
          <p:nvPr/>
        </p:nvSpPr>
        <p:spPr>
          <a:xfrm>
            <a:off x="482955" y="1088968"/>
            <a:ext cx="5722736" cy="5403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TRASLADO DEFINITIVO</a:t>
            </a:r>
          </a:p>
          <a:p>
            <a:pPr algn="just">
              <a:lnSpc>
                <a:spcPct val="120000"/>
              </a:lnSpc>
            </a:pPr>
            <a:r>
              <a:rPr lang="es-ES" sz="1600" b="1" dirty="0"/>
              <a:t>¿Cuándo se produce? </a:t>
            </a:r>
            <a:r>
              <a:rPr lang="es-ES" sz="1600" dirty="0"/>
              <a:t>+ 12 meses en un periodo de tres años</a:t>
            </a:r>
            <a:r>
              <a:rPr lang="es-ES" sz="1600" dirty="0" smtClean="0"/>
              <a:t>. </a:t>
            </a:r>
            <a:r>
              <a:rPr lang="es-ES" sz="1600" dirty="0" smtClean="0">
                <a:solidFill>
                  <a:schemeClr val="accent2"/>
                </a:solidFill>
              </a:rPr>
              <a:t>Puedo ir y volver.</a:t>
            </a:r>
            <a:endParaRPr lang="es-ES" sz="1600" dirty="0">
              <a:solidFill>
                <a:schemeClr val="accent2"/>
              </a:solidFill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es-ES" sz="1600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8CED7-AD48-A4D8-F009-E1F9DC63E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987931"/>
              </p:ext>
            </p:extLst>
          </p:nvPr>
        </p:nvGraphicFramePr>
        <p:xfrm>
          <a:off x="158033" y="2552007"/>
          <a:ext cx="5903348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CF4FF55-75BE-D428-C921-662FC3789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352494"/>
              </p:ext>
            </p:extLst>
          </p:nvPr>
        </p:nvGraphicFramePr>
        <p:xfrm>
          <a:off x="6513793" y="2440388"/>
          <a:ext cx="5435047" cy="399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74955CE-2B26-364F-F525-DFAC0D3657D0}"/>
              </a:ext>
            </a:extLst>
          </p:cNvPr>
          <p:cNvCxnSpPr>
            <a:cxnSpLocks/>
          </p:cNvCxnSpPr>
          <p:nvPr/>
        </p:nvCxnSpPr>
        <p:spPr>
          <a:xfrm flipH="1">
            <a:off x="6273998" y="1088968"/>
            <a:ext cx="1" cy="503751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17955"/>
            <a:ext cx="5781040" cy="906671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b="1" dirty="0"/>
              <a:t>C.- Modificación sustancial de las condiciones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ADD4F3-E0AB-F771-2C86-3FFB0DB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4" y="2748663"/>
            <a:ext cx="5134960" cy="248004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999" y="1612564"/>
            <a:ext cx="5257799" cy="90667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/>
              <a:t>¿Cuándo se produce</a:t>
            </a:r>
            <a:r>
              <a:rPr lang="es-ES" sz="2000" b="1" dirty="0" smtClean="0"/>
              <a:t>? </a:t>
            </a:r>
            <a:r>
              <a:rPr lang="es-ES" sz="1800" dirty="0" smtClean="0">
                <a:solidFill>
                  <a:schemeClr val="accent2"/>
                </a:solidFill>
              </a:rPr>
              <a:t>Cuando al trabajador le modifican el horario, la jornada, la retribución… </a:t>
            </a:r>
            <a:endParaRPr lang="es-ES" sz="18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F6663C5-491F-04FF-C371-8B00C987F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51530"/>
              </p:ext>
            </p:extLst>
          </p:nvPr>
        </p:nvGraphicFramePr>
        <p:xfrm>
          <a:off x="6096000" y="553720"/>
          <a:ext cx="5880137" cy="575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4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82324-32CA-40BC-B31F-1EA837C8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s-ES" sz="3300">
                <a:solidFill>
                  <a:srgbClr val="FFFFFF"/>
                </a:solidFill>
              </a:rPr>
              <a:t>8.- Suspensión del contrato de trabajo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AEA16-E6E2-4146-A548-4D6FF6CF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667326"/>
            <a:ext cx="4609104" cy="2713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C95C9-623A-4A8C-8EF8-0BEC4818F0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5426" y="2393792"/>
            <a:ext cx="5824097" cy="3740893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5883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7C9AC-7055-4426-B8CF-0B4207DA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rmAutofit/>
          </a:bodyPr>
          <a:lstStyle/>
          <a:p>
            <a:r>
              <a:rPr lang="es-ES" sz="2800" b="1" dirty="0"/>
              <a:t>9.- Extinción del contrato de trabajo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EFC36-0452-4BD2-A052-B5865E24B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acuerdo</a:t>
            </a:r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trabajador</a:t>
            </a:r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empresario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6D4B2-6C55-4795-8DA4-1313EBB6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32996"/>
            <a:ext cx="6921940" cy="41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8570-E364-28A2-D870-27769106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213071"/>
            <a:ext cx="4500879" cy="1616203"/>
          </a:xfrm>
        </p:spPr>
        <p:txBody>
          <a:bodyPr anchor="ctr">
            <a:normAutofit/>
          </a:bodyPr>
          <a:lstStyle/>
          <a:p>
            <a:pPr algn="ctr"/>
            <a:r>
              <a:rPr lang="es-ES" sz="2000" b="1" dirty="0"/>
              <a:t>A. Extinción por acuerdo entre las partes</a:t>
            </a:r>
            <a:r>
              <a:rPr lang="es-ES" sz="20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BC4A57-0B33-7594-688D-468478448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8" r="14886" b="-1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8AA56-A75F-E829-A2B6-D35C4FCE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239" y="1951194"/>
            <a:ext cx="4165600" cy="4161964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1700" dirty="0"/>
              <a:t>Peculiaridad: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r>
              <a:rPr lang="es-ES" sz="1700" dirty="0"/>
              <a:t>Ejemplos: 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Solicitud de baja presentada por el trabajador.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Expiración del tiempo fijado en el contrato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44457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390B-EBFD-4E71-CD69-8ACF905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43" y="350520"/>
            <a:ext cx="5256212" cy="1600200"/>
          </a:xfrm>
        </p:spPr>
        <p:txBody>
          <a:bodyPr anchor="ctr">
            <a:normAutofit/>
          </a:bodyPr>
          <a:lstStyle/>
          <a:p>
            <a:r>
              <a:rPr lang="es-ES" sz="2500" b="1" dirty="0">
                <a:solidFill>
                  <a:schemeClr val="accent2">
                    <a:lumMod val="75000"/>
                  </a:schemeClr>
                </a:solidFill>
              </a:rPr>
              <a:t>B.- Extinción por voluntad del trabajador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58EE59-5362-D528-9499-9791AA8EC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70380"/>
              </p:ext>
            </p:extLst>
          </p:nvPr>
        </p:nvGraphicFramePr>
        <p:xfrm>
          <a:off x="668498" y="1950720"/>
          <a:ext cx="5681502" cy="391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49F74A-7B21-3EC8-74D3-8CF79453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8161" y="946626"/>
            <a:ext cx="4960142" cy="513921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Dimisión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Concepto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trabajador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Forma</a:t>
            </a:r>
          </a:p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Abandono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Concepto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trabajador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ctr">
              <a:lnSpc>
                <a:spcPct val="150000"/>
              </a:lnSpc>
            </a:pP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</a:rPr>
              <a:t>Autodespido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Concepto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Indemnización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Forma</a:t>
            </a:r>
          </a:p>
        </p:txBody>
      </p:sp>
    </p:spTree>
    <p:extLst>
      <p:ext uri="{BB962C8B-B14F-4D97-AF65-F5344CB8AC3E}">
        <p14:creationId xmlns:p14="http://schemas.microsoft.com/office/powerpoint/2010/main" val="202838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DB773-AD33-4294-BEFC-6BA36625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34" y="720762"/>
            <a:ext cx="8663546" cy="571391"/>
          </a:xfrm>
        </p:spPr>
        <p:txBody>
          <a:bodyPr anchor="t">
            <a:normAutofit/>
          </a:bodyPr>
          <a:lstStyle/>
          <a:p>
            <a:r>
              <a:rPr lang="es-ES" sz="2700" dirty="0"/>
              <a:t>C: Extinción por voluntad del empresario: el despido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6142A2-856C-47C0-BB6E-A679D2C9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4" r="15362" b="-1"/>
          <a:stretch/>
        </p:blipFill>
        <p:spPr>
          <a:xfrm>
            <a:off x="1173480" y="1804628"/>
            <a:ext cx="3357880" cy="35209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F744625-AC49-14D7-EB4E-C102707BA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908390"/>
              </p:ext>
            </p:extLst>
          </p:nvPr>
        </p:nvGraphicFramePr>
        <p:xfrm>
          <a:off x="5852160" y="1859280"/>
          <a:ext cx="4592320" cy="346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54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7C8CF06D-4BC3-3360-DD01-B0F807EAF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8" r="331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8CC1B-746D-B76B-F52A-5DC90B66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921" y="218607"/>
            <a:ext cx="6003396" cy="6420783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laboral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nocturna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Horas extras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Reducción de jornadas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Permisos retribuidos.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Vacaciones y festivos.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Modificación del contrato de trabajo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Funcional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Geográfica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Condiciones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Suspensión del contrato de trabajo.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Causas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Las excedencias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Extinción del contrato (I)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acuerdo.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trabajador.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empresario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por causas objetivas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disciplinario</a:t>
            </a:r>
          </a:p>
          <a:p>
            <a:pPr marL="0" indent="0">
              <a:buNone/>
            </a:pPr>
            <a:r>
              <a:rPr lang="es-ES" sz="1600" dirty="0"/>
              <a:t>10.        Impugnación de despido.</a:t>
            </a:r>
          </a:p>
          <a:p>
            <a:pPr marL="514350" indent="-514350">
              <a:buFont typeface="+mj-lt"/>
              <a:buAutoNum type="arabicPeriod"/>
            </a:pP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6617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DESPIDO POR CAUSAS OBJETIVAS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FD0CBB4-DC2D-C600-375C-66253ADD1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298781"/>
              </p:ext>
            </p:extLst>
          </p:nvPr>
        </p:nvGraphicFramePr>
        <p:xfrm>
          <a:off x="6487160" y="455444"/>
          <a:ext cx="5374640" cy="3849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1899521-F94A-D525-027A-6B4EE356C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433" y="715284"/>
            <a:ext cx="2840457" cy="157071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21730C2D-6527-58CB-E12F-F4BE95547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463649"/>
              </p:ext>
            </p:extLst>
          </p:nvPr>
        </p:nvGraphicFramePr>
        <p:xfrm>
          <a:off x="3392434" y="3429000"/>
          <a:ext cx="4715933" cy="313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022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48000" cy="2822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latin typeface="+mj-lt"/>
                <a:ea typeface="+mj-ea"/>
                <a:cs typeface="+mj-cs"/>
              </a:rPr>
              <a:t>DESPIDO DISCIPLINARIO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57124E9-CB83-897B-8022-EC255D72A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484170"/>
              </p:ext>
            </p:extLst>
          </p:nvPr>
        </p:nvGraphicFramePr>
        <p:xfrm>
          <a:off x="2956560" y="604520"/>
          <a:ext cx="6278880" cy="564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F8286E2-6B15-95AE-47EC-7E4DEBDF8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8884" y="2419803"/>
            <a:ext cx="2550076" cy="1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A86CD-3529-4532-E9C0-D665651F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10.- IMPUGNACIÓN DEL DESPIDO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E00C0C4-2C32-328E-9C61-506084B39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225377"/>
              </p:ext>
            </p:extLst>
          </p:nvPr>
        </p:nvGraphicFramePr>
        <p:xfrm>
          <a:off x="1087120" y="1911493"/>
          <a:ext cx="10149840" cy="439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8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3692295" cy="75121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s-ES" sz="2800" dirty="0"/>
              <a:t>1.- LA JORNADA LABORAL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79198" y="1538576"/>
            <a:ext cx="6689616" cy="453224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s-ES" sz="1700" dirty="0"/>
          </a:p>
          <a:p>
            <a:pPr algn="just"/>
            <a:r>
              <a:rPr lang="es-ES" sz="2000" dirty="0"/>
              <a:t>Definición: </a:t>
            </a:r>
            <a:r>
              <a:rPr lang="es-ES" sz="2000" dirty="0" smtClean="0">
                <a:solidFill>
                  <a:schemeClr val="accent2"/>
                </a:solidFill>
              </a:rPr>
              <a:t>Tiempo efectivo de trabajo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Duración máxima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En computo anual, la jornada no podrá superar las 40 horas semanales.</a:t>
            </a:r>
          </a:p>
          <a:p>
            <a:pPr algn="just"/>
            <a:r>
              <a:rPr lang="es-ES" sz="2000" dirty="0" smtClean="0"/>
              <a:t>Jornada laboral diaria máxima: </a:t>
            </a:r>
            <a:r>
              <a:rPr lang="es-ES" sz="2000" dirty="0" smtClean="0">
                <a:solidFill>
                  <a:schemeClr val="accent2"/>
                </a:solidFill>
              </a:rPr>
              <a:t>9 horas máxima. Las restantes serían extras.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Registro diario (desde mayo 2019</a:t>
            </a:r>
            <a:r>
              <a:rPr lang="es-ES" sz="2000" dirty="0" smtClean="0"/>
              <a:t>): </a:t>
            </a:r>
            <a:r>
              <a:rPr lang="es-ES" sz="2000" dirty="0" smtClean="0">
                <a:solidFill>
                  <a:schemeClr val="accent2"/>
                </a:solidFill>
              </a:rPr>
              <a:t>Salida y entrada. Es obligatorio desde 2019.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No se considera tiempo de </a:t>
            </a:r>
            <a:r>
              <a:rPr lang="es-ES" sz="2000" dirty="0" smtClean="0"/>
              <a:t>trabajo: </a:t>
            </a:r>
            <a:r>
              <a:rPr lang="es-ES" sz="2000" dirty="0" smtClean="0">
                <a:solidFill>
                  <a:schemeClr val="accent2"/>
                </a:solidFill>
              </a:rPr>
              <a:t>Los descansos durante la jornada, </a:t>
            </a:r>
            <a:r>
              <a:rPr lang="es-ES" sz="2000" u="sng" dirty="0" smtClean="0">
                <a:solidFill>
                  <a:schemeClr val="accent2"/>
                </a:solidFill>
              </a:rPr>
              <a:t>salvo que el convenio colectivo </a:t>
            </a:r>
            <a:r>
              <a:rPr lang="es-ES" sz="2000" dirty="0" smtClean="0">
                <a:solidFill>
                  <a:schemeClr val="accent2"/>
                </a:solidFill>
              </a:rPr>
              <a:t>diga otra cosa. El cambiarse de ropa tampoco es tiempo de trabajo.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r>
              <a:rPr lang="es-ES" sz="2000" dirty="0" smtClean="0"/>
              <a:t>Periodos </a:t>
            </a:r>
            <a:r>
              <a:rPr lang="es-ES" sz="2000" dirty="0"/>
              <a:t>de descanso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Hay tres tipos: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1.- Durante la jornada: Solo cuando se trabajan al menos 6 horas continuadas hay derecho a 15 minutos, mejorables por el convenio colectivo. Los menores de edad, tienen derecho a 30 minutos cada 4 horas y media.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2.- Entre jornadas: Al menos de 12 horas.  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3.- Fin de semana: Derecho mínimo a un día y medio de descanso, son acumulables. (puede trabajar 11 días y se descansa tres) Menores de edad derecho a 48 horas.</a:t>
            </a:r>
            <a:endParaRPr lang="es-ES" sz="2000" dirty="0"/>
          </a:p>
          <a:p>
            <a:pPr algn="just"/>
            <a:r>
              <a:rPr lang="es-ES" sz="2000" dirty="0"/>
              <a:t>Distribución irregular de la jornada de trabajo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Trabajar dependiendo de la época del año. Debe existir acuerdo entre empresario y trabajadores, y si no se produce, el empresario puede distribuir unilateralmente y de forma irregular, hasta el 15% de las horas anuales.</a:t>
            </a:r>
            <a:endParaRPr lang="es-ES" sz="2000" dirty="0"/>
          </a:p>
          <a:p>
            <a:pPr algn="just"/>
            <a:r>
              <a:rPr lang="es-ES" sz="2000" dirty="0"/>
              <a:t>Jornadas especiales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Indicada para determinadas profesiones (son excepciones). Ejemplo: Transportistas, vigilantes de seguridad. También los privados y sanitarios. Bomberos, </a:t>
            </a:r>
            <a:r>
              <a:rPr lang="es-ES" sz="2000" dirty="0" err="1" smtClean="0">
                <a:solidFill>
                  <a:schemeClr val="accent2"/>
                </a:solidFill>
              </a:rPr>
              <a:t>Policias</a:t>
            </a:r>
            <a:r>
              <a:rPr lang="es-ES" sz="2000" dirty="0" smtClean="0">
                <a:solidFill>
                  <a:schemeClr val="accent2"/>
                </a:solidFill>
              </a:rPr>
              <a:t>, Guardias Forestales.</a:t>
            </a:r>
            <a:endParaRPr lang="es-ES" sz="2000" dirty="0">
              <a:solidFill>
                <a:schemeClr val="accent2"/>
              </a:solidFill>
            </a:endParaRPr>
          </a:p>
          <a:p>
            <a:endParaRPr lang="es-ES" sz="1700" dirty="0"/>
          </a:p>
        </p:txBody>
      </p:sp>
      <p:pic>
        <p:nvPicPr>
          <p:cNvPr id="4" name="Imagen 3" descr="Imagen que contiene captura de pantalla&#10;&#10;Descripción generada automá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54" y="965148"/>
            <a:ext cx="2727960" cy="11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Imagen que contiene reloj, objeto, interior, edificio&#10;&#10;Descripción generada automáticamente">
            <a:extLst>
              <a:ext uri="{FF2B5EF4-FFF2-40B4-BE49-F238E27FC236}">
                <a16:creationId xmlns:a16="http://schemas.microsoft.com/office/drawing/2014/main" id="{5954966C-9F46-43CC-BE08-5C8717F8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67" y="2121762"/>
            <a:ext cx="3343579" cy="29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76EC257-40C1-4987-B779-720AA8E03FDC}"/>
              </a:ext>
            </a:extLst>
          </p:cNvPr>
          <p:cNvSpPr txBox="1"/>
          <p:nvPr/>
        </p:nvSpPr>
        <p:spPr>
          <a:xfrm>
            <a:off x="550863" y="614473"/>
            <a:ext cx="11090274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2.- Jornada </a:t>
            </a:r>
            <a:r>
              <a:rPr lang="en-US" sz="4200" dirty="0" err="1">
                <a:latin typeface="+mj-lt"/>
                <a:ea typeface="+mj-ea"/>
                <a:cs typeface="+mj-cs"/>
              </a:rPr>
              <a:t>nocturna</a:t>
            </a:r>
            <a:endParaRPr lang="en-US" sz="4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A9091A-06A1-0488-40E5-526FC0E2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148506"/>
            <a:ext cx="7561262" cy="415869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9589" y="1828453"/>
            <a:ext cx="3026115" cy="479961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537171" y="952193"/>
            <a:ext cx="31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trabajador nocturno cobra el plus de nocturnidad.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1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4093" y="283490"/>
            <a:ext cx="6380324" cy="981921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3.- Horas extras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71021"/>
            <a:ext cx="3661831" cy="2536157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CEF9653-749F-4CD2-B22E-9D0AAAB75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045377"/>
              </p:ext>
            </p:extLst>
          </p:nvPr>
        </p:nvGraphicFramePr>
        <p:xfrm>
          <a:off x="6147777" y="1596828"/>
          <a:ext cx="5614874" cy="298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2778AA8-ED0B-459E-86B3-72E008356393}"/>
              </a:ext>
            </a:extLst>
          </p:cNvPr>
          <p:cNvSpPr txBox="1"/>
          <p:nvPr/>
        </p:nvSpPr>
        <p:spPr>
          <a:xfrm>
            <a:off x="4488873" y="4744465"/>
            <a:ext cx="7514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Límite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accent2"/>
                </a:solidFill>
              </a:rPr>
              <a:t>Hay un limite anual de 80 horas para las horas extras voluntarias y pactadas, no para las de fuerza mayor.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¿Cómo se pagan</a:t>
            </a:r>
            <a:r>
              <a:rPr lang="es-ES" dirty="0" smtClean="0"/>
              <a:t>? </a:t>
            </a:r>
            <a:r>
              <a:rPr lang="es-ES" dirty="0" smtClean="0">
                <a:solidFill>
                  <a:schemeClr val="accent2"/>
                </a:solidFill>
              </a:rPr>
              <a:t>Se pagan de 2 maneras. Con dinero (nunca inferior a la hora unitaria) o se puede compensar con descansos. Si una hora extra se compensa con descanso,  no contará para el límite de las 80 horas.</a:t>
            </a:r>
            <a:endParaRPr lang="es-ES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Prohibición: </a:t>
            </a:r>
            <a:r>
              <a:rPr lang="es-ES" dirty="0" smtClean="0">
                <a:solidFill>
                  <a:schemeClr val="accent2"/>
                </a:solidFill>
              </a:rPr>
              <a:t>No pueden hacerlas los menores de edad, ni los trabajadores nocturnos, los contratados a tiempo parcial, ni los formativos.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5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sz="quarter" idx="13"/>
          </p:nvPr>
        </p:nvSpPr>
        <p:spPr bwMode="auto">
          <a:xfrm>
            <a:off x="685800" y="741363"/>
            <a:ext cx="10394950" cy="5699194"/>
          </a:xfrm>
          <a:solidFill>
            <a:schemeClr val="bg1"/>
          </a:solidFill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s-ES" altLang="es-ES" b="1" dirty="0">
                <a:ea typeface="ＭＳ Ｐゴシック" panose="020B0600070205080204" pitchFamily="34" charset="-128"/>
              </a:rPr>
              <a:t>EJERCICIO HORAS EXTRAORDINARIAS</a:t>
            </a:r>
            <a:endParaRPr lang="es-ES" altLang="es-E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>
                <a:ea typeface="ＭＳ Ｐゴシック" panose="020B0600070205080204" pitchFamily="34" charset="-128"/>
              </a:rPr>
              <a:t>Juan trabaja  en unas instalaciones deportivas privadas. Durante el mes de noviembre ha realizado 12 horas extras de forma voluntaria. Cuatro las ha compensado el 1 de diciembre. El convenio colectivo de SU SECTOR, establece que la hora ordinaria se cobra a 7, 04 €, mientras que la hora extra se cobra a 10,56 €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extra deberá cobrar? Calcula su importe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8 * 10,56= 84,48 €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¿Qué plazo tiene para compensar las horas extras por descanso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dirty="0">
                <a:solidFill>
                  <a:schemeClr val="accent2"/>
                </a:solidFill>
              </a:rPr>
              <a:t>D</a:t>
            </a:r>
            <a:r>
              <a:rPr lang="es-ES" dirty="0" smtClean="0">
                <a:solidFill>
                  <a:schemeClr val="accent2"/>
                </a:solidFill>
              </a:rPr>
              <a:t>entro </a:t>
            </a:r>
            <a:r>
              <a:rPr lang="es-ES" dirty="0">
                <a:solidFill>
                  <a:schemeClr val="accent2"/>
                </a:solidFill>
              </a:rPr>
              <a:t>de los cuatro meses siguientes a su realización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podrá hacer hasta final de año si además de las que realizó en noviembre hizo en septiembre 10 y en octubre otras 10 que fueron pagadas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52 horas.</a:t>
            </a:r>
            <a:r>
              <a:rPr lang="es-ES" altLang="es-ES" sz="1800" dirty="0">
                <a:ea typeface="ＭＳ Ｐゴシック" panose="020B0600070205080204" pitchFamily="34" charset="-128"/>
              </a:rPr>
              <a:t/>
            </a:r>
            <a:br>
              <a:rPr lang="es-ES" altLang="es-ES" sz="1800" dirty="0">
                <a:ea typeface="ＭＳ Ｐゴシック" panose="020B0600070205080204" pitchFamily="34" charset="-128"/>
              </a:rPr>
            </a:br>
            <a:endParaRPr lang="es-ES_tradnl" altLang="es-E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62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56749-CDCA-449B-93D5-6507211A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365126"/>
            <a:ext cx="9256542" cy="675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4000" dirty="0"/>
              <a:t>4.- REDUCCIÓN DE JORNADAS DE TRABAJO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5515269"/>
              </p:ext>
            </p:extLst>
          </p:nvPr>
        </p:nvGraphicFramePr>
        <p:xfrm>
          <a:off x="561974" y="1396538"/>
          <a:ext cx="5622695" cy="512288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57948">
                  <a:extLst>
                    <a:ext uri="{9D8B030D-6E8A-4147-A177-3AD203B41FA5}">
                      <a16:colId xmlns:a16="http://schemas.microsoft.com/office/drawing/2014/main" val="1466743422"/>
                    </a:ext>
                  </a:extLst>
                </a:gridCol>
                <a:gridCol w="1405416">
                  <a:extLst>
                    <a:ext uri="{9D8B030D-6E8A-4147-A177-3AD203B41FA5}">
                      <a16:colId xmlns:a16="http://schemas.microsoft.com/office/drawing/2014/main" val="2472748397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94370943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2330959651"/>
                    </a:ext>
                  </a:extLst>
                </a:gridCol>
              </a:tblGrid>
              <a:tr h="273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CUANTÍA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REQUISITOS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PRESTACIONES SEGURIDAD SOCIAL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4112657744"/>
                  </a:ext>
                </a:extLst>
              </a:tr>
              <a:tr h="82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general de la </a:t>
                      </a:r>
                      <a:r>
                        <a:rPr lang="es-ES" sz="1100" kern="100" dirty="0" smtClean="0">
                          <a:effectLst/>
                        </a:rPr>
                        <a:t>jornada ( Se aprobó en octubre)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2 horas y media a la semana (De 40 a 37,5 horas) 1,5 horas en 2024 y 2,5 en 2025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habrá reducción proporcional del salario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afecta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167701982"/>
                  </a:ext>
                </a:extLst>
              </a:tr>
              <a:tr h="165812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12 años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mayor con discapacidad,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edad por enfermedad grave.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Mínimo 50%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</a:t>
                      </a:r>
                      <a:r>
                        <a:rPr lang="es-ES" sz="1100" kern="100" dirty="0" smtClean="0">
                          <a:effectLst/>
                        </a:rPr>
                        <a:t>salario </a:t>
                      </a:r>
                      <a:r>
                        <a:rPr lang="es-ES" sz="1100" kern="100" baseline="0" dirty="0" smtClean="0">
                          <a:effectLst/>
                        </a:rPr>
                        <a:t>a la reducción de la jornada.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100 % los dos primeros años.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3541350834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Lactancia hijo menor de 9 meses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 hay reducción de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100% durante todo el periodo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1748418669"/>
                  </a:ext>
                </a:extLst>
              </a:tr>
              <a:tr h="5463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Hospitalización de hijo nacido prematuro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horas + 1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Primera hora sin reducción, segunda hora con reducción.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862362835"/>
                  </a:ext>
                </a:extLst>
              </a:tr>
              <a:tr h="8914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cuidado de familiar dependiente hasta 2º grado.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Entre el 12,5 y el 50%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100 % primer año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918229933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violencia de género.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Según convenio colectivo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Necesidad de sentencia judicial.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73975701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BFB07EC7-4D55-4F6E-9C7D-B2641076A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" r="3" b="3"/>
          <a:stretch/>
        </p:blipFill>
        <p:spPr>
          <a:xfrm>
            <a:off x="6525969" y="1825624"/>
            <a:ext cx="5666031" cy="3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297" y="266011"/>
            <a:ext cx="5436703" cy="57727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ES" sz="4000" dirty="0"/>
              <a:t>5.- Permisos retribuidos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53680"/>
              </p:ext>
            </p:extLst>
          </p:nvPr>
        </p:nvGraphicFramePr>
        <p:xfrm>
          <a:off x="124691" y="1046849"/>
          <a:ext cx="7115693" cy="55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693">
                  <a:extLst>
                    <a:ext uri="{9D8B030D-6E8A-4147-A177-3AD203B41FA5}">
                      <a16:colId xmlns:a16="http://schemas.microsoft.com/office/drawing/2014/main" val="650239220"/>
                    </a:ext>
                  </a:extLst>
                </a:gridCol>
              </a:tblGrid>
              <a:tr h="5109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PERMISOS </a:t>
                      </a:r>
                      <a:r>
                        <a:rPr lang="es-ES" dirty="0" smtClean="0"/>
                        <a:t>RETRIBUIDOS (Ha cambiado este verano)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85028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Matrimonio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(quince días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y hay una equiparación como pareja de hecho-ojo, registrado-).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51972"/>
                  </a:ext>
                </a:extLst>
              </a:tr>
              <a:tr h="88631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Accidente o enfermedad graves, hospitalización o intervención quirúrgica sin hospitalización que precise reposo domiciliario del cónyuge, pareja de hecho o parientes hasta el segundo grado por consanguineidad o </a:t>
                      </a:r>
                      <a:r>
                        <a:rPr lang="es-ES" sz="1600" dirty="0" smtClean="0"/>
                        <a:t>afinidad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(5 días, antes 2 o cuatro si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eran desplazamiento. Ahora además se cuentan días hábiles y puedo elegir cuándo cogerlos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).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08433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Fallecimiento cónyuge, pareja de hecho o parientes hasta el segundo grado por consanguineidad o </a:t>
                      </a:r>
                      <a:r>
                        <a:rPr lang="es-ES" sz="1600" dirty="0" smtClean="0"/>
                        <a:t>afinidad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(2 o 4 días dependiendo de si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hay desplazamiento – cambio de comunidad autónoma??)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8377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Traslado de </a:t>
                      </a:r>
                      <a:r>
                        <a:rPr lang="es-ES" sz="1600" dirty="0" smtClean="0"/>
                        <a:t>domicilio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(1 día)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32885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Deber de carácter </a:t>
                      </a:r>
                      <a:r>
                        <a:rPr lang="es-ES" sz="1600" dirty="0" smtClean="0"/>
                        <a:t>público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(mesa electoral,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miembro de un jurado… lo que dure)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1915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Funciones </a:t>
                      </a:r>
                      <a:r>
                        <a:rPr lang="es-ES" sz="1600" dirty="0" smtClean="0"/>
                        <a:t>sindicales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Lo que establezca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el convenio colectivo).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9200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Exámenes para la obtención de título </a:t>
                      </a:r>
                      <a:r>
                        <a:rPr lang="es-ES" sz="1600" dirty="0" smtClean="0"/>
                        <a:t>académico</a:t>
                      </a:r>
                      <a:r>
                        <a:rPr lang="es-ES" sz="1600" baseline="0" dirty="0" smtClean="0"/>
                        <a:t>. 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Hay que ir al convenio colectivo, pero normalmente, lo que dure el examen oficial –de conducir, título,…-)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0165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16" y="1046849"/>
            <a:ext cx="4621874" cy="55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685801"/>
            <a:ext cx="10716923" cy="52014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s-ES" sz="4000" dirty="0"/>
              <a:t>6.- VACACIONES y FESTIVOS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5654"/>
              </p:ext>
            </p:extLst>
          </p:nvPr>
        </p:nvGraphicFramePr>
        <p:xfrm>
          <a:off x="271550" y="1371190"/>
          <a:ext cx="8079970" cy="287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1045913221"/>
                    </a:ext>
                  </a:extLst>
                </a:gridCol>
                <a:gridCol w="5469774">
                  <a:extLst>
                    <a:ext uri="{9D8B030D-6E8A-4147-A177-3AD203B41FA5}">
                      <a16:colId xmlns:a16="http://schemas.microsoft.com/office/drawing/2014/main" val="4119971334"/>
                    </a:ext>
                  </a:extLst>
                </a:gridCol>
              </a:tblGrid>
              <a:tr h="440051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VACACIONES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11154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Duración mínima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30 días naturales (2,5 días por mes trabajado)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28663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Periodo de disfrute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Mismo año en el que se devengan, es decir, cuando se generan (algunos convenios</a:t>
                      </a:r>
                      <a:r>
                        <a:rPr lang="es-E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permiten disfrutarlo más adelante)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78571"/>
                  </a:ext>
                </a:extLst>
              </a:tr>
              <a:tr h="5257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Calendario de 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Conocerlo al menos con dos meses de antelación.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6306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Retribución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Son pagadas.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1987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6466"/>
              </p:ext>
            </p:extLst>
          </p:nvPr>
        </p:nvGraphicFramePr>
        <p:xfrm>
          <a:off x="271550" y="4411064"/>
          <a:ext cx="117403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341">
                  <a:extLst>
                    <a:ext uri="{9D8B030D-6E8A-4147-A177-3AD203B41FA5}">
                      <a16:colId xmlns:a16="http://schemas.microsoft.com/office/drawing/2014/main" val="251778457"/>
                    </a:ext>
                  </a:extLst>
                </a:gridCol>
              </a:tblGrid>
              <a:tr h="2252749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Pincha 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en </a:t>
                      </a:r>
                      <a:r>
                        <a:rPr lang="es-ES" dirty="0">
                          <a:solidFill>
                            <a:schemeClr val="tx2"/>
                          </a:solidFill>
                          <a:hlinkClick r:id="rId2"/>
                        </a:rPr>
                        <a:t>este enlace 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para conocer el calendario laboral en Andalucía para este año</a:t>
                      </a:r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  <a:p>
                      <a:pPr algn="l"/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Tenemos 14 festivos.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En España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1.- ¿Qué días son festivos insustituibles en todo el territorio nacional</a:t>
                      </a:r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?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(Estatuto de los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trabajadores)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25 diciembre, 1 enero, 1 mayo, 12 octubre. </a:t>
                      </a:r>
                    </a:p>
                    <a:p>
                      <a:pPr algn="l"/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(BOE 2024) 6 enero,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29 marzo (viernes santo), 15 agosto , 1 noviembre, 6 diciembre.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2.- ¿Qué días son los festivos fijados por Andalucía</a:t>
                      </a:r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?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28 febrero, 28 marzo (jueves santo), 9 de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diciembre.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3.- ¿Qué días son fiesta local en Sevilla?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2 locales: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Miércoles de Feria y Corpus.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6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7" y="1371191"/>
            <a:ext cx="3467614" cy="28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1825</Words>
  <Application>Microsoft Office PowerPoint</Application>
  <PresentationFormat>Panorámica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ＭＳ Ｐゴシック</vt:lpstr>
      <vt:lpstr>ADLaM Display</vt:lpstr>
      <vt:lpstr>Arial</vt:lpstr>
      <vt:lpstr>Calibri</vt:lpstr>
      <vt:lpstr>Calibri Light</vt:lpstr>
      <vt:lpstr>Symbol</vt:lpstr>
      <vt:lpstr>Wingdings</vt:lpstr>
      <vt:lpstr>Tema de Office</vt:lpstr>
      <vt:lpstr>Tema 3</vt:lpstr>
      <vt:lpstr>Presentación de PowerPoint</vt:lpstr>
      <vt:lpstr>1.- LA JORNADA LABORAL</vt:lpstr>
      <vt:lpstr>Presentación de PowerPoint</vt:lpstr>
      <vt:lpstr>3.- Horas extras</vt:lpstr>
      <vt:lpstr>Presentación de PowerPoint</vt:lpstr>
      <vt:lpstr>4.- REDUCCIÓN DE JORNADAS DE TRABAJO</vt:lpstr>
      <vt:lpstr>5.- Permisos retribuidos</vt:lpstr>
      <vt:lpstr>6.- VACACIONES y FESTIVOS</vt:lpstr>
      <vt:lpstr>ACTIVIDADES</vt:lpstr>
      <vt:lpstr>7.- Modificación del contrato de trabajo</vt:lpstr>
      <vt:lpstr>A. Movilidad funcional</vt:lpstr>
      <vt:lpstr>B. Movilidad geográfica: Motivos, pueden ser técnicos, organizativas o económicas</vt:lpstr>
      <vt:lpstr>C.- Modificación sustancial de las condiciones de trabajo</vt:lpstr>
      <vt:lpstr>8.- Suspensión del contrato de trabajo</vt:lpstr>
      <vt:lpstr>9.- Extinción del contrato de trabajo</vt:lpstr>
      <vt:lpstr>A. Extinción por acuerdo entre las partes.</vt:lpstr>
      <vt:lpstr>B.- Extinción por voluntad del trabajador</vt:lpstr>
      <vt:lpstr>C: Extinción por voluntad del empresario: el despido</vt:lpstr>
      <vt:lpstr>DESPIDO POR CAUSAS OBJETIVAS</vt:lpstr>
      <vt:lpstr>DESPIDO DISCIPLINARIO</vt:lpstr>
      <vt:lpstr>10.- IMPUGNACIÓN DEL DESPIDO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</dc:title>
  <dc:creator>PMP</dc:creator>
  <cp:lastModifiedBy>Diana Pascual</cp:lastModifiedBy>
  <cp:revision>44</cp:revision>
  <dcterms:created xsi:type="dcterms:W3CDTF">2020-01-27T13:52:19Z</dcterms:created>
  <dcterms:modified xsi:type="dcterms:W3CDTF">2023-11-15T17:31:42Z</dcterms:modified>
</cp:coreProperties>
</file>