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21"/>
  </p:notesMasterIdLst>
  <p:sldIdLst>
    <p:sldId id="256" r:id="rId2"/>
    <p:sldId id="257" r:id="rId3"/>
    <p:sldId id="258" r:id="rId4"/>
    <p:sldId id="260" r:id="rId5"/>
    <p:sldId id="261" r:id="rId6"/>
    <p:sldId id="262" r:id="rId7"/>
    <p:sldId id="263" r:id="rId8"/>
    <p:sldId id="264" r:id="rId9"/>
    <p:sldId id="269" r:id="rId10"/>
    <p:sldId id="265" r:id="rId11"/>
    <p:sldId id="266" r:id="rId12"/>
    <p:sldId id="267" r:id="rId13"/>
    <p:sldId id="268" r:id="rId14"/>
    <p:sldId id="270" r:id="rId15"/>
    <p:sldId id="272" r:id="rId16"/>
    <p:sldId id="273" r:id="rId17"/>
    <p:sldId id="274" r:id="rId18"/>
    <p:sldId id="275" r:id="rId19"/>
    <p:sldId id="259" r:id="rId20"/>
  </p:sldIdLst>
  <p:sldSz cx="6858000" cy="9906000" type="A4"/>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53" autoAdjust="0"/>
    <p:restoredTop sz="94660"/>
  </p:normalViewPr>
  <p:slideViewPr>
    <p:cSldViewPr snapToGrid="0">
      <p:cViewPr varScale="1">
        <p:scale>
          <a:sx n="76" d="100"/>
          <a:sy n="76" d="100"/>
        </p:scale>
        <p:origin x="9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047D5A-A79D-4C5F-A950-D5B0994BD55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ES"/>
        </a:p>
      </dgm:t>
    </dgm:pt>
    <dgm:pt modelId="{C65E2E56-AFE8-48BE-B643-DC03CBD09E49}">
      <dgm:prSet phldrT="[Texto]" custT="1"/>
      <dgm:spPr/>
      <dgm:t>
        <a:bodyPr/>
        <a:lstStyle/>
        <a:p>
          <a:r>
            <a:rPr lang="es-ES" sz="2400" dirty="0">
              <a:latin typeface="Verdana" panose="020B0604030504040204" pitchFamily="34" charset="0"/>
              <a:ea typeface="Verdana" panose="020B0604030504040204" pitchFamily="34" charset="0"/>
            </a:rPr>
            <a:t>TORRE</a:t>
          </a:r>
        </a:p>
      </dgm:t>
    </dgm:pt>
    <dgm:pt modelId="{37E5F9F5-233D-4F9C-93C7-826A970B66D3}" type="parTrans" cxnId="{9F40E50B-5066-4CEC-8084-9503F94A9BBA}">
      <dgm:prSet/>
      <dgm:spPr/>
      <dgm:t>
        <a:bodyPr/>
        <a:lstStyle/>
        <a:p>
          <a:endParaRPr lang="es-ES"/>
        </a:p>
      </dgm:t>
    </dgm:pt>
    <dgm:pt modelId="{F96DE007-37EF-4FDC-8956-CD6ECDF4A1DC}" type="sibTrans" cxnId="{9F40E50B-5066-4CEC-8084-9503F94A9BBA}">
      <dgm:prSet/>
      <dgm:spPr/>
      <dgm:t>
        <a:bodyPr/>
        <a:lstStyle/>
        <a:p>
          <a:endParaRPr lang="es-ES"/>
        </a:p>
      </dgm:t>
    </dgm:pt>
    <dgm:pt modelId="{57648536-FA19-4F83-A12B-D33D9B80E329}">
      <dgm:prSet phldrT="[Texto]" custT="1"/>
      <dgm:spPr/>
      <dgm:t>
        <a:bodyPr/>
        <a:lstStyle/>
        <a:p>
          <a:r>
            <a:rPr lang="es-ES" sz="1800" dirty="0">
              <a:latin typeface="Verdana" panose="020B0604030504040204" pitchFamily="34" charset="0"/>
              <a:ea typeface="Verdana" panose="020B0604030504040204" pitchFamily="34" charset="0"/>
            </a:rPr>
            <a:t>PROCESADOR</a:t>
          </a:r>
        </a:p>
      </dgm:t>
    </dgm:pt>
    <dgm:pt modelId="{9896D014-E5EE-4F39-8AFF-B62AC68355ED}" type="parTrans" cxnId="{F3C70358-EC50-4529-A6AC-6ED55715953B}">
      <dgm:prSet/>
      <dgm:spPr/>
      <dgm:t>
        <a:bodyPr/>
        <a:lstStyle/>
        <a:p>
          <a:endParaRPr lang="es-ES"/>
        </a:p>
      </dgm:t>
    </dgm:pt>
    <dgm:pt modelId="{46140D44-3A77-4BD6-A3DC-6EC820DA20F2}" type="sibTrans" cxnId="{F3C70358-EC50-4529-A6AC-6ED55715953B}">
      <dgm:prSet/>
      <dgm:spPr/>
      <dgm:t>
        <a:bodyPr/>
        <a:lstStyle/>
        <a:p>
          <a:endParaRPr lang="es-ES"/>
        </a:p>
      </dgm:t>
    </dgm:pt>
    <dgm:pt modelId="{3640D5CB-3993-4FC3-BB05-FDC47A79C4EA}">
      <dgm:prSet phldrT="[Texto]" custT="1"/>
      <dgm:spPr/>
      <dgm:t>
        <a:bodyPr/>
        <a:lstStyle/>
        <a:p>
          <a:r>
            <a:rPr lang="es-ES" sz="1800" dirty="0">
              <a:latin typeface="Verdana" panose="020B0604030504040204" pitchFamily="34" charset="0"/>
              <a:ea typeface="Verdana" panose="020B0604030504040204" pitchFamily="34" charset="0"/>
            </a:rPr>
            <a:t>PLACA BASE</a:t>
          </a:r>
        </a:p>
      </dgm:t>
    </dgm:pt>
    <dgm:pt modelId="{15414C73-02EB-4EF2-8DA6-E28CA0FD3507}" type="parTrans" cxnId="{DD7D65F2-8F8E-4A41-916A-7E04C7F83FE4}">
      <dgm:prSet/>
      <dgm:spPr/>
      <dgm:t>
        <a:bodyPr/>
        <a:lstStyle/>
        <a:p>
          <a:endParaRPr lang="es-ES"/>
        </a:p>
      </dgm:t>
    </dgm:pt>
    <dgm:pt modelId="{ACF421A3-9F97-4615-9B8C-346935E297BA}" type="sibTrans" cxnId="{DD7D65F2-8F8E-4A41-916A-7E04C7F83FE4}">
      <dgm:prSet/>
      <dgm:spPr/>
      <dgm:t>
        <a:bodyPr/>
        <a:lstStyle/>
        <a:p>
          <a:endParaRPr lang="es-ES"/>
        </a:p>
      </dgm:t>
    </dgm:pt>
    <dgm:pt modelId="{2DF2322E-E985-409E-9411-221D8FC12EC3}">
      <dgm:prSet phldrT="[Texto]" custT="1"/>
      <dgm:spPr/>
      <dgm:t>
        <a:bodyPr/>
        <a:lstStyle/>
        <a:p>
          <a:r>
            <a:rPr lang="es-ES" sz="1800" dirty="0">
              <a:latin typeface="Verdana" panose="020B0604030504040204" pitchFamily="34" charset="0"/>
              <a:ea typeface="Verdana" panose="020B0604030504040204" pitchFamily="34" charset="0"/>
            </a:rPr>
            <a:t>MEMORIA RAM</a:t>
          </a:r>
        </a:p>
      </dgm:t>
    </dgm:pt>
    <dgm:pt modelId="{DE3B8581-00F6-4C3F-A0B4-961EE4F00075}" type="parTrans" cxnId="{42BE846D-4CDC-4FBE-8C81-70D42D41BA38}">
      <dgm:prSet/>
      <dgm:spPr/>
      <dgm:t>
        <a:bodyPr/>
        <a:lstStyle/>
        <a:p>
          <a:endParaRPr lang="es-ES"/>
        </a:p>
      </dgm:t>
    </dgm:pt>
    <dgm:pt modelId="{8D41525F-4561-4B4A-87E5-8AC02AD1DBD9}" type="sibTrans" cxnId="{42BE846D-4CDC-4FBE-8C81-70D42D41BA38}">
      <dgm:prSet/>
      <dgm:spPr/>
      <dgm:t>
        <a:bodyPr/>
        <a:lstStyle/>
        <a:p>
          <a:endParaRPr lang="es-ES"/>
        </a:p>
      </dgm:t>
    </dgm:pt>
    <dgm:pt modelId="{B05F558A-D9A9-412C-8C3E-2D04A215E762}">
      <dgm:prSet custT="1"/>
      <dgm:spPr/>
      <dgm:t>
        <a:bodyPr/>
        <a:lstStyle/>
        <a:p>
          <a:r>
            <a:rPr lang="es-ES" sz="1600" dirty="0">
              <a:latin typeface="Verdana" panose="020B0604030504040204" pitchFamily="34" charset="0"/>
              <a:ea typeface="Verdana" panose="020B0604030504040204" pitchFamily="34" charset="0"/>
            </a:rPr>
            <a:t>REFRIGERACIÓN</a:t>
          </a:r>
        </a:p>
      </dgm:t>
    </dgm:pt>
    <dgm:pt modelId="{A5486278-CCE6-43F2-8906-13C3334950A2}" type="parTrans" cxnId="{8B274B1B-2048-4180-B069-FF33340D9393}">
      <dgm:prSet/>
      <dgm:spPr/>
      <dgm:t>
        <a:bodyPr/>
        <a:lstStyle/>
        <a:p>
          <a:endParaRPr lang="es-ES"/>
        </a:p>
      </dgm:t>
    </dgm:pt>
    <dgm:pt modelId="{0F080960-6A42-4633-B10D-9FA53B0CF9B8}" type="sibTrans" cxnId="{8B274B1B-2048-4180-B069-FF33340D9393}">
      <dgm:prSet/>
      <dgm:spPr/>
      <dgm:t>
        <a:bodyPr/>
        <a:lstStyle/>
        <a:p>
          <a:endParaRPr lang="es-ES"/>
        </a:p>
      </dgm:t>
    </dgm:pt>
    <dgm:pt modelId="{70C446D4-81A9-483A-AB84-696FE6546F02}">
      <dgm:prSe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800" dirty="0">
              <a:latin typeface="Verdana" panose="020B0604030504040204" pitchFamily="34" charset="0"/>
              <a:ea typeface="Verdana" panose="020B0604030504040204" pitchFamily="34" charset="0"/>
            </a:rPr>
            <a:t>FUENTE DE ALIMENTACION</a:t>
          </a:r>
        </a:p>
      </dgm:t>
    </dgm:pt>
    <dgm:pt modelId="{316FBF30-17EB-4098-9E24-46ABF407FA69}" type="parTrans" cxnId="{78CAD7AE-5BDE-45D1-83CC-68B42A393CF1}">
      <dgm:prSet/>
      <dgm:spPr/>
      <dgm:t>
        <a:bodyPr/>
        <a:lstStyle/>
        <a:p>
          <a:endParaRPr lang="es-ES"/>
        </a:p>
      </dgm:t>
    </dgm:pt>
    <dgm:pt modelId="{A480F0AC-AD43-4D95-99FB-6196EDF8B1E2}" type="sibTrans" cxnId="{78CAD7AE-5BDE-45D1-83CC-68B42A393CF1}">
      <dgm:prSet/>
      <dgm:spPr/>
      <dgm:t>
        <a:bodyPr/>
        <a:lstStyle/>
        <a:p>
          <a:endParaRPr lang="es-ES"/>
        </a:p>
      </dgm:t>
    </dgm:pt>
    <dgm:pt modelId="{3C66B3C4-49D2-40D9-A79B-FAA3F5E19405}">
      <dgm:prSet custT="1"/>
      <dgm:spPr/>
      <dgm:t>
        <a:bodyPr/>
        <a:lstStyle/>
        <a:p>
          <a:r>
            <a:rPr lang="es-ES" sz="1800" dirty="0"/>
            <a:t>DISCO DURO</a:t>
          </a:r>
        </a:p>
      </dgm:t>
    </dgm:pt>
    <dgm:pt modelId="{9744A2DB-2E20-41A5-8FD9-E487DCDC6D59}" type="parTrans" cxnId="{75852E12-57DE-407E-8AA2-1942213397CB}">
      <dgm:prSet/>
      <dgm:spPr/>
      <dgm:t>
        <a:bodyPr/>
        <a:lstStyle/>
        <a:p>
          <a:endParaRPr lang="es-ES"/>
        </a:p>
      </dgm:t>
    </dgm:pt>
    <dgm:pt modelId="{3BE9F956-FEAC-4AF9-B5E2-D132A16E0BA4}" type="sibTrans" cxnId="{75852E12-57DE-407E-8AA2-1942213397CB}">
      <dgm:prSet/>
      <dgm:spPr/>
    </dgm:pt>
    <dgm:pt modelId="{7297ED97-8290-403C-8B72-87057C2D276F}" type="pres">
      <dgm:prSet presAssocID="{97047D5A-A79D-4C5F-A950-D5B0994BD554}" presName="Name0" presStyleCnt="0">
        <dgm:presLayoutVars>
          <dgm:chPref val="1"/>
          <dgm:dir/>
          <dgm:animOne val="branch"/>
          <dgm:animLvl val="lvl"/>
          <dgm:resizeHandles val="exact"/>
        </dgm:presLayoutVars>
      </dgm:prSet>
      <dgm:spPr/>
    </dgm:pt>
    <dgm:pt modelId="{36C20015-82E5-4A3F-8BFB-1F6A7668C020}" type="pres">
      <dgm:prSet presAssocID="{C65E2E56-AFE8-48BE-B643-DC03CBD09E49}" presName="root1" presStyleCnt="0"/>
      <dgm:spPr/>
    </dgm:pt>
    <dgm:pt modelId="{8255826E-1A21-4420-968F-D814FB2DBE94}" type="pres">
      <dgm:prSet presAssocID="{C65E2E56-AFE8-48BE-B643-DC03CBD09E49}" presName="LevelOneTextNode" presStyleLbl="node0" presStyleIdx="0" presStyleCnt="1">
        <dgm:presLayoutVars>
          <dgm:chPref val="3"/>
        </dgm:presLayoutVars>
      </dgm:prSet>
      <dgm:spPr/>
    </dgm:pt>
    <dgm:pt modelId="{DE481DFB-8511-48A2-89C3-09C00694101B}" type="pres">
      <dgm:prSet presAssocID="{C65E2E56-AFE8-48BE-B643-DC03CBD09E49}" presName="level2hierChild" presStyleCnt="0"/>
      <dgm:spPr/>
    </dgm:pt>
    <dgm:pt modelId="{236382B8-45C2-442D-B2B4-684867BA6EE7}" type="pres">
      <dgm:prSet presAssocID="{9896D014-E5EE-4F39-8AFF-B62AC68355ED}" presName="conn2-1" presStyleLbl="parChTrans1D2" presStyleIdx="0" presStyleCnt="6"/>
      <dgm:spPr/>
    </dgm:pt>
    <dgm:pt modelId="{61E6BC4A-9E9A-4824-9AA6-905C1CEA4A2C}" type="pres">
      <dgm:prSet presAssocID="{9896D014-E5EE-4F39-8AFF-B62AC68355ED}" presName="connTx" presStyleLbl="parChTrans1D2" presStyleIdx="0" presStyleCnt="6"/>
      <dgm:spPr/>
    </dgm:pt>
    <dgm:pt modelId="{4619A01B-7F65-4489-84E8-6A18823669A1}" type="pres">
      <dgm:prSet presAssocID="{57648536-FA19-4F83-A12B-D33D9B80E329}" presName="root2" presStyleCnt="0"/>
      <dgm:spPr/>
    </dgm:pt>
    <dgm:pt modelId="{A3944182-F14A-4C04-A5B1-FCF6896DB7D9}" type="pres">
      <dgm:prSet presAssocID="{57648536-FA19-4F83-A12B-D33D9B80E329}" presName="LevelTwoTextNode" presStyleLbl="node2" presStyleIdx="0" presStyleCnt="6">
        <dgm:presLayoutVars>
          <dgm:chPref val="3"/>
        </dgm:presLayoutVars>
      </dgm:prSet>
      <dgm:spPr/>
    </dgm:pt>
    <dgm:pt modelId="{9011CE4F-E4C8-40D3-A8A6-488160F3D7D9}" type="pres">
      <dgm:prSet presAssocID="{57648536-FA19-4F83-A12B-D33D9B80E329}" presName="level3hierChild" presStyleCnt="0"/>
      <dgm:spPr/>
    </dgm:pt>
    <dgm:pt modelId="{E2156B0D-799B-4BA5-928A-8E653F88D0B3}" type="pres">
      <dgm:prSet presAssocID="{15414C73-02EB-4EF2-8DA6-E28CA0FD3507}" presName="conn2-1" presStyleLbl="parChTrans1D2" presStyleIdx="1" presStyleCnt="6"/>
      <dgm:spPr/>
    </dgm:pt>
    <dgm:pt modelId="{2819A110-7DB6-49DF-A99A-4FAC952FCA18}" type="pres">
      <dgm:prSet presAssocID="{15414C73-02EB-4EF2-8DA6-E28CA0FD3507}" presName="connTx" presStyleLbl="parChTrans1D2" presStyleIdx="1" presStyleCnt="6"/>
      <dgm:spPr/>
    </dgm:pt>
    <dgm:pt modelId="{261B5720-25D0-4C12-A145-918092F7A767}" type="pres">
      <dgm:prSet presAssocID="{3640D5CB-3993-4FC3-BB05-FDC47A79C4EA}" presName="root2" presStyleCnt="0"/>
      <dgm:spPr/>
    </dgm:pt>
    <dgm:pt modelId="{D47BFB0D-8D0B-4CAD-9120-5B34293D93F4}" type="pres">
      <dgm:prSet presAssocID="{3640D5CB-3993-4FC3-BB05-FDC47A79C4EA}" presName="LevelTwoTextNode" presStyleLbl="node2" presStyleIdx="1" presStyleCnt="6">
        <dgm:presLayoutVars>
          <dgm:chPref val="3"/>
        </dgm:presLayoutVars>
      </dgm:prSet>
      <dgm:spPr/>
    </dgm:pt>
    <dgm:pt modelId="{36E5DC30-847C-462B-8EB5-D691A8369006}" type="pres">
      <dgm:prSet presAssocID="{3640D5CB-3993-4FC3-BB05-FDC47A79C4EA}" presName="level3hierChild" presStyleCnt="0"/>
      <dgm:spPr/>
    </dgm:pt>
    <dgm:pt modelId="{73CC714C-67C7-4E54-BF81-DC0A1444D183}" type="pres">
      <dgm:prSet presAssocID="{DE3B8581-00F6-4C3F-A0B4-961EE4F00075}" presName="conn2-1" presStyleLbl="parChTrans1D2" presStyleIdx="2" presStyleCnt="6"/>
      <dgm:spPr/>
    </dgm:pt>
    <dgm:pt modelId="{1EE665EA-8544-4CF4-A251-C6456E335DD9}" type="pres">
      <dgm:prSet presAssocID="{DE3B8581-00F6-4C3F-A0B4-961EE4F00075}" presName="connTx" presStyleLbl="parChTrans1D2" presStyleIdx="2" presStyleCnt="6"/>
      <dgm:spPr/>
    </dgm:pt>
    <dgm:pt modelId="{6EE64D20-951C-499F-AC54-37CA82BBBEA9}" type="pres">
      <dgm:prSet presAssocID="{2DF2322E-E985-409E-9411-221D8FC12EC3}" presName="root2" presStyleCnt="0"/>
      <dgm:spPr/>
    </dgm:pt>
    <dgm:pt modelId="{A242D7F2-FF39-4B27-8134-C64FC45D1B79}" type="pres">
      <dgm:prSet presAssocID="{2DF2322E-E985-409E-9411-221D8FC12EC3}" presName="LevelTwoTextNode" presStyleLbl="node2" presStyleIdx="2" presStyleCnt="6">
        <dgm:presLayoutVars>
          <dgm:chPref val="3"/>
        </dgm:presLayoutVars>
      </dgm:prSet>
      <dgm:spPr/>
    </dgm:pt>
    <dgm:pt modelId="{42EE19FB-2E28-4E3A-B8E2-30D2E43FD767}" type="pres">
      <dgm:prSet presAssocID="{2DF2322E-E985-409E-9411-221D8FC12EC3}" presName="level3hierChild" presStyleCnt="0"/>
      <dgm:spPr/>
    </dgm:pt>
    <dgm:pt modelId="{F5C94A21-533A-49D1-AF29-6B6AF840C29E}" type="pres">
      <dgm:prSet presAssocID="{9744A2DB-2E20-41A5-8FD9-E487DCDC6D59}" presName="conn2-1" presStyleLbl="parChTrans1D2" presStyleIdx="3" presStyleCnt="6"/>
      <dgm:spPr/>
    </dgm:pt>
    <dgm:pt modelId="{41944D2E-1516-4F79-9141-94C7E6DF5EB0}" type="pres">
      <dgm:prSet presAssocID="{9744A2DB-2E20-41A5-8FD9-E487DCDC6D59}" presName="connTx" presStyleLbl="parChTrans1D2" presStyleIdx="3" presStyleCnt="6"/>
      <dgm:spPr/>
    </dgm:pt>
    <dgm:pt modelId="{52966994-7542-4A83-A70F-56ABF23F8A2A}" type="pres">
      <dgm:prSet presAssocID="{3C66B3C4-49D2-40D9-A79B-FAA3F5E19405}" presName="root2" presStyleCnt="0"/>
      <dgm:spPr/>
    </dgm:pt>
    <dgm:pt modelId="{472A0944-22F2-4587-A37B-505809CF40A5}" type="pres">
      <dgm:prSet presAssocID="{3C66B3C4-49D2-40D9-A79B-FAA3F5E19405}" presName="LevelTwoTextNode" presStyleLbl="node2" presStyleIdx="3" presStyleCnt="6">
        <dgm:presLayoutVars>
          <dgm:chPref val="3"/>
        </dgm:presLayoutVars>
      </dgm:prSet>
      <dgm:spPr/>
    </dgm:pt>
    <dgm:pt modelId="{7BB2231E-04E8-4BAD-95A0-39970B942512}" type="pres">
      <dgm:prSet presAssocID="{3C66B3C4-49D2-40D9-A79B-FAA3F5E19405}" presName="level3hierChild" presStyleCnt="0"/>
      <dgm:spPr/>
    </dgm:pt>
    <dgm:pt modelId="{A00F0B4C-C790-421D-B56F-C95AED672A8C}" type="pres">
      <dgm:prSet presAssocID="{A5486278-CCE6-43F2-8906-13C3334950A2}" presName="conn2-1" presStyleLbl="parChTrans1D2" presStyleIdx="4" presStyleCnt="6"/>
      <dgm:spPr/>
    </dgm:pt>
    <dgm:pt modelId="{B05D6D3A-5133-4E8C-A3C8-501FBA1C28B3}" type="pres">
      <dgm:prSet presAssocID="{A5486278-CCE6-43F2-8906-13C3334950A2}" presName="connTx" presStyleLbl="parChTrans1D2" presStyleIdx="4" presStyleCnt="6"/>
      <dgm:spPr/>
    </dgm:pt>
    <dgm:pt modelId="{3B4C8601-E5C4-4EAC-B06F-4CF99C628507}" type="pres">
      <dgm:prSet presAssocID="{B05F558A-D9A9-412C-8C3E-2D04A215E762}" presName="root2" presStyleCnt="0"/>
      <dgm:spPr/>
    </dgm:pt>
    <dgm:pt modelId="{8A25D319-A830-4881-9F3A-ECAB6747BBBF}" type="pres">
      <dgm:prSet presAssocID="{B05F558A-D9A9-412C-8C3E-2D04A215E762}" presName="LevelTwoTextNode" presStyleLbl="node2" presStyleIdx="4" presStyleCnt="6">
        <dgm:presLayoutVars>
          <dgm:chPref val="3"/>
        </dgm:presLayoutVars>
      </dgm:prSet>
      <dgm:spPr/>
    </dgm:pt>
    <dgm:pt modelId="{EE22BCE8-2D82-4E39-A4D7-BF6D66CFC96E}" type="pres">
      <dgm:prSet presAssocID="{B05F558A-D9A9-412C-8C3E-2D04A215E762}" presName="level3hierChild" presStyleCnt="0"/>
      <dgm:spPr/>
    </dgm:pt>
    <dgm:pt modelId="{841E9DB9-74E3-4F1D-8160-A11FF86D0C61}" type="pres">
      <dgm:prSet presAssocID="{316FBF30-17EB-4098-9E24-46ABF407FA69}" presName="conn2-1" presStyleLbl="parChTrans1D2" presStyleIdx="5" presStyleCnt="6"/>
      <dgm:spPr/>
    </dgm:pt>
    <dgm:pt modelId="{9E892C58-0499-430E-BAE7-96EEE74FC1F5}" type="pres">
      <dgm:prSet presAssocID="{316FBF30-17EB-4098-9E24-46ABF407FA69}" presName="connTx" presStyleLbl="parChTrans1D2" presStyleIdx="5" presStyleCnt="6"/>
      <dgm:spPr/>
    </dgm:pt>
    <dgm:pt modelId="{ACF20D28-5FFA-413B-A4A6-CC4324ED749B}" type="pres">
      <dgm:prSet presAssocID="{70C446D4-81A9-483A-AB84-696FE6546F02}" presName="root2" presStyleCnt="0"/>
      <dgm:spPr/>
    </dgm:pt>
    <dgm:pt modelId="{807B09E7-02D7-4B4A-8F82-5D70978040A1}" type="pres">
      <dgm:prSet presAssocID="{70C446D4-81A9-483A-AB84-696FE6546F02}" presName="LevelTwoTextNode" presStyleLbl="node2" presStyleIdx="5" presStyleCnt="6">
        <dgm:presLayoutVars>
          <dgm:chPref val="3"/>
        </dgm:presLayoutVars>
      </dgm:prSet>
      <dgm:spPr/>
    </dgm:pt>
    <dgm:pt modelId="{9E2AA75C-0C0E-4DC2-99FF-B89CDC1DEB94}" type="pres">
      <dgm:prSet presAssocID="{70C446D4-81A9-483A-AB84-696FE6546F02}" presName="level3hierChild" presStyleCnt="0"/>
      <dgm:spPr/>
    </dgm:pt>
  </dgm:ptLst>
  <dgm:cxnLst>
    <dgm:cxn modelId="{9F40E50B-5066-4CEC-8084-9503F94A9BBA}" srcId="{97047D5A-A79D-4C5F-A950-D5B0994BD554}" destId="{C65E2E56-AFE8-48BE-B643-DC03CBD09E49}" srcOrd="0" destOrd="0" parTransId="{37E5F9F5-233D-4F9C-93C7-826A970B66D3}" sibTransId="{F96DE007-37EF-4FDC-8956-CD6ECDF4A1DC}"/>
    <dgm:cxn modelId="{237F6E10-42B7-4C80-A1AF-A77FA040DF24}" type="presOf" srcId="{2DF2322E-E985-409E-9411-221D8FC12EC3}" destId="{A242D7F2-FF39-4B27-8134-C64FC45D1B79}" srcOrd="0" destOrd="0" presId="urn:microsoft.com/office/officeart/2008/layout/HorizontalMultiLevelHierarchy"/>
    <dgm:cxn modelId="{75852E12-57DE-407E-8AA2-1942213397CB}" srcId="{C65E2E56-AFE8-48BE-B643-DC03CBD09E49}" destId="{3C66B3C4-49D2-40D9-A79B-FAA3F5E19405}" srcOrd="3" destOrd="0" parTransId="{9744A2DB-2E20-41A5-8FD9-E487DCDC6D59}" sibTransId="{3BE9F956-FEAC-4AF9-B5E2-D132A16E0BA4}"/>
    <dgm:cxn modelId="{66174615-AE93-46C7-A849-6E02909CE580}" type="presOf" srcId="{97047D5A-A79D-4C5F-A950-D5B0994BD554}" destId="{7297ED97-8290-403C-8B72-87057C2D276F}" srcOrd="0" destOrd="0" presId="urn:microsoft.com/office/officeart/2008/layout/HorizontalMultiLevelHierarchy"/>
    <dgm:cxn modelId="{8B274B1B-2048-4180-B069-FF33340D9393}" srcId="{C65E2E56-AFE8-48BE-B643-DC03CBD09E49}" destId="{B05F558A-D9A9-412C-8C3E-2D04A215E762}" srcOrd="4" destOrd="0" parTransId="{A5486278-CCE6-43F2-8906-13C3334950A2}" sibTransId="{0F080960-6A42-4633-B10D-9FA53B0CF9B8}"/>
    <dgm:cxn modelId="{3C6BE33E-F0DD-4DF8-973C-16E53CDD4DAE}" type="presOf" srcId="{B05F558A-D9A9-412C-8C3E-2D04A215E762}" destId="{8A25D319-A830-4881-9F3A-ECAB6747BBBF}" srcOrd="0" destOrd="0" presId="urn:microsoft.com/office/officeart/2008/layout/HorizontalMultiLevelHierarchy"/>
    <dgm:cxn modelId="{BDC89D62-DFDE-4C67-BE97-96A642EE9F0A}" type="presOf" srcId="{316FBF30-17EB-4098-9E24-46ABF407FA69}" destId="{9E892C58-0499-430E-BAE7-96EEE74FC1F5}" srcOrd="1" destOrd="0" presId="urn:microsoft.com/office/officeart/2008/layout/HorizontalMultiLevelHierarchy"/>
    <dgm:cxn modelId="{A809AD66-C064-4FE6-95E7-915FB1D4323A}" type="presOf" srcId="{9896D014-E5EE-4F39-8AFF-B62AC68355ED}" destId="{236382B8-45C2-442D-B2B4-684867BA6EE7}" srcOrd="0" destOrd="0" presId="urn:microsoft.com/office/officeart/2008/layout/HorizontalMultiLevelHierarchy"/>
    <dgm:cxn modelId="{42BE846D-4CDC-4FBE-8C81-70D42D41BA38}" srcId="{C65E2E56-AFE8-48BE-B643-DC03CBD09E49}" destId="{2DF2322E-E985-409E-9411-221D8FC12EC3}" srcOrd="2" destOrd="0" parTransId="{DE3B8581-00F6-4C3F-A0B4-961EE4F00075}" sibTransId="{8D41525F-4561-4B4A-87E5-8AC02AD1DBD9}"/>
    <dgm:cxn modelId="{FB7C0651-D4BC-4749-953D-979F87AD9CD6}" type="presOf" srcId="{15414C73-02EB-4EF2-8DA6-E28CA0FD3507}" destId="{2819A110-7DB6-49DF-A99A-4FAC952FCA18}" srcOrd="1" destOrd="0" presId="urn:microsoft.com/office/officeart/2008/layout/HorizontalMultiLevelHierarchy"/>
    <dgm:cxn modelId="{93F8DE74-9EB2-476D-8286-8701806D2379}" type="presOf" srcId="{9896D014-E5EE-4F39-8AFF-B62AC68355ED}" destId="{61E6BC4A-9E9A-4824-9AA6-905C1CEA4A2C}" srcOrd="1" destOrd="0" presId="urn:microsoft.com/office/officeart/2008/layout/HorizontalMultiLevelHierarchy"/>
    <dgm:cxn modelId="{58D68177-F425-4EF8-B241-00D78FD51891}" type="presOf" srcId="{DE3B8581-00F6-4C3F-A0B4-961EE4F00075}" destId="{1EE665EA-8544-4CF4-A251-C6456E335DD9}" srcOrd="1" destOrd="0" presId="urn:microsoft.com/office/officeart/2008/layout/HorizontalMultiLevelHierarchy"/>
    <dgm:cxn modelId="{F3C70358-EC50-4529-A6AC-6ED55715953B}" srcId="{C65E2E56-AFE8-48BE-B643-DC03CBD09E49}" destId="{57648536-FA19-4F83-A12B-D33D9B80E329}" srcOrd="0" destOrd="0" parTransId="{9896D014-E5EE-4F39-8AFF-B62AC68355ED}" sibTransId="{46140D44-3A77-4BD6-A3DC-6EC820DA20F2}"/>
    <dgm:cxn modelId="{4D67187D-BF7F-4EC4-BE7E-02DAC262E2A5}" type="presOf" srcId="{9744A2DB-2E20-41A5-8FD9-E487DCDC6D59}" destId="{41944D2E-1516-4F79-9141-94C7E6DF5EB0}" srcOrd="1" destOrd="0" presId="urn:microsoft.com/office/officeart/2008/layout/HorizontalMultiLevelHierarchy"/>
    <dgm:cxn modelId="{8EB16483-C482-4C50-BD61-1637B2B5C707}" type="presOf" srcId="{70C446D4-81A9-483A-AB84-696FE6546F02}" destId="{807B09E7-02D7-4B4A-8F82-5D70978040A1}" srcOrd="0" destOrd="0" presId="urn:microsoft.com/office/officeart/2008/layout/HorizontalMultiLevelHierarchy"/>
    <dgm:cxn modelId="{77235B92-1C27-4FC5-8667-D9FF864C3D74}" type="presOf" srcId="{316FBF30-17EB-4098-9E24-46ABF407FA69}" destId="{841E9DB9-74E3-4F1D-8160-A11FF86D0C61}" srcOrd="0" destOrd="0" presId="urn:microsoft.com/office/officeart/2008/layout/HorizontalMultiLevelHierarchy"/>
    <dgm:cxn modelId="{6D07A698-7948-4159-A911-91FC69340854}" type="presOf" srcId="{57648536-FA19-4F83-A12B-D33D9B80E329}" destId="{A3944182-F14A-4C04-A5B1-FCF6896DB7D9}" srcOrd="0" destOrd="0" presId="urn:microsoft.com/office/officeart/2008/layout/HorizontalMultiLevelHierarchy"/>
    <dgm:cxn modelId="{D2F136A1-A37E-4CE2-BF66-4C5BF298BAB2}" type="presOf" srcId="{C65E2E56-AFE8-48BE-B643-DC03CBD09E49}" destId="{8255826E-1A21-4420-968F-D814FB2DBE94}" srcOrd="0" destOrd="0" presId="urn:microsoft.com/office/officeart/2008/layout/HorizontalMultiLevelHierarchy"/>
    <dgm:cxn modelId="{65D83BA1-9B16-4BFC-ABE7-B47085863FA9}" type="presOf" srcId="{A5486278-CCE6-43F2-8906-13C3334950A2}" destId="{B05D6D3A-5133-4E8C-A3C8-501FBA1C28B3}" srcOrd="1" destOrd="0" presId="urn:microsoft.com/office/officeart/2008/layout/HorizontalMultiLevelHierarchy"/>
    <dgm:cxn modelId="{78CAD7AE-5BDE-45D1-83CC-68B42A393CF1}" srcId="{C65E2E56-AFE8-48BE-B643-DC03CBD09E49}" destId="{70C446D4-81A9-483A-AB84-696FE6546F02}" srcOrd="5" destOrd="0" parTransId="{316FBF30-17EB-4098-9E24-46ABF407FA69}" sibTransId="{A480F0AC-AD43-4D95-99FB-6196EDF8B1E2}"/>
    <dgm:cxn modelId="{CA7644BA-B80F-4755-B530-043BA1102291}" type="presOf" srcId="{3C66B3C4-49D2-40D9-A79B-FAA3F5E19405}" destId="{472A0944-22F2-4587-A37B-505809CF40A5}" srcOrd="0" destOrd="0" presId="urn:microsoft.com/office/officeart/2008/layout/HorizontalMultiLevelHierarchy"/>
    <dgm:cxn modelId="{1967D6C0-C28F-42F3-8AF5-64AACC43DD73}" type="presOf" srcId="{9744A2DB-2E20-41A5-8FD9-E487DCDC6D59}" destId="{F5C94A21-533A-49D1-AF29-6B6AF840C29E}" srcOrd="0" destOrd="0" presId="urn:microsoft.com/office/officeart/2008/layout/HorizontalMultiLevelHierarchy"/>
    <dgm:cxn modelId="{52AF93DF-BCB6-44C2-9E74-0B840F3E5976}" type="presOf" srcId="{15414C73-02EB-4EF2-8DA6-E28CA0FD3507}" destId="{E2156B0D-799B-4BA5-928A-8E653F88D0B3}" srcOrd="0" destOrd="0" presId="urn:microsoft.com/office/officeart/2008/layout/HorizontalMultiLevelHierarchy"/>
    <dgm:cxn modelId="{8197F0E6-AC1B-463D-AC81-7721CDE7E692}" type="presOf" srcId="{3640D5CB-3993-4FC3-BB05-FDC47A79C4EA}" destId="{D47BFB0D-8D0B-4CAD-9120-5B34293D93F4}" srcOrd="0" destOrd="0" presId="urn:microsoft.com/office/officeart/2008/layout/HorizontalMultiLevelHierarchy"/>
    <dgm:cxn modelId="{83EA7CF0-6C46-4AD1-A6FC-09E9A67A6057}" type="presOf" srcId="{A5486278-CCE6-43F2-8906-13C3334950A2}" destId="{A00F0B4C-C790-421D-B56F-C95AED672A8C}" srcOrd="0" destOrd="0" presId="urn:microsoft.com/office/officeart/2008/layout/HorizontalMultiLevelHierarchy"/>
    <dgm:cxn modelId="{DD7D65F2-8F8E-4A41-916A-7E04C7F83FE4}" srcId="{C65E2E56-AFE8-48BE-B643-DC03CBD09E49}" destId="{3640D5CB-3993-4FC3-BB05-FDC47A79C4EA}" srcOrd="1" destOrd="0" parTransId="{15414C73-02EB-4EF2-8DA6-E28CA0FD3507}" sibTransId="{ACF421A3-9F97-4615-9B8C-346935E297BA}"/>
    <dgm:cxn modelId="{216BB7FB-AAF0-4DA4-9D41-2FCB4F41285F}" type="presOf" srcId="{DE3B8581-00F6-4C3F-A0B4-961EE4F00075}" destId="{73CC714C-67C7-4E54-BF81-DC0A1444D183}" srcOrd="0" destOrd="0" presId="urn:microsoft.com/office/officeart/2008/layout/HorizontalMultiLevelHierarchy"/>
    <dgm:cxn modelId="{FC24C3D9-B8AB-4C74-9A6A-C2B3CF19F43F}" type="presParOf" srcId="{7297ED97-8290-403C-8B72-87057C2D276F}" destId="{36C20015-82E5-4A3F-8BFB-1F6A7668C020}" srcOrd="0" destOrd="0" presId="urn:microsoft.com/office/officeart/2008/layout/HorizontalMultiLevelHierarchy"/>
    <dgm:cxn modelId="{F374811C-B792-4B9A-B1C0-423B7F1F6C55}" type="presParOf" srcId="{36C20015-82E5-4A3F-8BFB-1F6A7668C020}" destId="{8255826E-1A21-4420-968F-D814FB2DBE94}" srcOrd="0" destOrd="0" presId="urn:microsoft.com/office/officeart/2008/layout/HorizontalMultiLevelHierarchy"/>
    <dgm:cxn modelId="{6148956D-F28B-4512-895E-23189F084B20}" type="presParOf" srcId="{36C20015-82E5-4A3F-8BFB-1F6A7668C020}" destId="{DE481DFB-8511-48A2-89C3-09C00694101B}" srcOrd="1" destOrd="0" presId="urn:microsoft.com/office/officeart/2008/layout/HorizontalMultiLevelHierarchy"/>
    <dgm:cxn modelId="{1CAD2E25-C144-40B2-96CB-C72413DB748B}" type="presParOf" srcId="{DE481DFB-8511-48A2-89C3-09C00694101B}" destId="{236382B8-45C2-442D-B2B4-684867BA6EE7}" srcOrd="0" destOrd="0" presId="urn:microsoft.com/office/officeart/2008/layout/HorizontalMultiLevelHierarchy"/>
    <dgm:cxn modelId="{74D7F530-8B72-475F-89F3-5DEB07A6B617}" type="presParOf" srcId="{236382B8-45C2-442D-B2B4-684867BA6EE7}" destId="{61E6BC4A-9E9A-4824-9AA6-905C1CEA4A2C}" srcOrd="0" destOrd="0" presId="urn:microsoft.com/office/officeart/2008/layout/HorizontalMultiLevelHierarchy"/>
    <dgm:cxn modelId="{AAFE9B44-2023-46BE-AACC-2645F413D0C1}" type="presParOf" srcId="{DE481DFB-8511-48A2-89C3-09C00694101B}" destId="{4619A01B-7F65-4489-84E8-6A18823669A1}" srcOrd="1" destOrd="0" presId="urn:microsoft.com/office/officeart/2008/layout/HorizontalMultiLevelHierarchy"/>
    <dgm:cxn modelId="{A525819B-D254-4534-BFC4-9D919D664ACE}" type="presParOf" srcId="{4619A01B-7F65-4489-84E8-6A18823669A1}" destId="{A3944182-F14A-4C04-A5B1-FCF6896DB7D9}" srcOrd="0" destOrd="0" presId="urn:microsoft.com/office/officeart/2008/layout/HorizontalMultiLevelHierarchy"/>
    <dgm:cxn modelId="{BDF418BE-F29C-4738-A1E8-92503FE9A666}" type="presParOf" srcId="{4619A01B-7F65-4489-84E8-6A18823669A1}" destId="{9011CE4F-E4C8-40D3-A8A6-488160F3D7D9}" srcOrd="1" destOrd="0" presId="urn:microsoft.com/office/officeart/2008/layout/HorizontalMultiLevelHierarchy"/>
    <dgm:cxn modelId="{23CBB61C-EBFC-4296-B454-08F64D5534F4}" type="presParOf" srcId="{DE481DFB-8511-48A2-89C3-09C00694101B}" destId="{E2156B0D-799B-4BA5-928A-8E653F88D0B3}" srcOrd="2" destOrd="0" presId="urn:microsoft.com/office/officeart/2008/layout/HorizontalMultiLevelHierarchy"/>
    <dgm:cxn modelId="{C895FAD5-771D-4317-90B4-1D8891B197E7}" type="presParOf" srcId="{E2156B0D-799B-4BA5-928A-8E653F88D0B3}" destId="{2819A110-7DB6-49DF-A99A-4FAC952FCA18}" srcOrd="0" destOrd="0" presId="urn:microsoft.com/office/officeart/2008/layout/HorizontalMultiLevelHierarchy"/>
    <dgm:cxn modelId="{6C1C7820-246D-4CD7-BE5E-EC90F4B2D2D1}" type="presParOf" srcId="{DE481DFB-8511-48A2-89C3-09C00694101B}" destId="{261B5720-25D0-4C12-A145-918092F7A767}" srcOrd="3" destOrd="0" presId="urn:microsoft.com/office/officeart/2008/layout/HorizontalMultiLevelHierarchy"/>
    <dgm:cxn modelId="{249FC60E-8890-441B-86E7-4C9C60452207}" type="presParOf" srcId="{261B5720-25D0-4C12-A145-918092F7A767}" destId="{D47BFB0D-8D0B-4CAD-9120-5B34293D93F4}" srcOrd="0" destOrd="0" presId="urn:microsoft.com/office/officeart/2008/layout/HorizontalMultiLevelHierarchy"/>
    <dgm:cxn modelId="{C27E197D-D436-4AB1-8D71-CBB93D5D5987}" type="presParOf" srcId="{261B5720-25D0-4C12-A145-918092F7A767}" destId="{36E5DC30-847C-462B-8EB5-D691A8369006}" srcOrd="1" destOrd="0" presId="urn:microsoft.com/office/officeart/2008/layout/HorizontalMultiLevelHierarchy"/>
    <dgm:cxn modelId="{9EBA8731-0583-49A5-9C55-C0650E7CF471}" type="presParOf" srcId="{DE481DFB-8511-48A2-89C3-09C00694101B}" destId="{73CC714C-67C7-4E54-BF81-DC0A1444D183}" srcOrd="4" destOrd="0" presId="urn:microsoft.com/office/officeart/2008/layout/HorizontalMultiLevelHierarchy"/>
    <dgm:cxn modelId="{DC6261DB-1CDA-44F2-91EB-D8D82396990A}" type="presParOf" srcId="{73CC714C-67C7-4E54-BF81-DC0A1444D183}" destId="{1EE665EA-8544-4CF4-A251-C6456E335DD9}" srcOrd="0" destOrd="0" presId="urn:microsoft.com/office/officeart/2008/layout/HorizontalMultiLevelHierarchy"/>
    <dgm:cxn modelId="{7825A4A3-B90B-4777-BC5E-776B54DA91E6}" type="presParOf" srcId="{DE481DFB-8511-48A2-89C3-09C00694101B}" destId="{6EE64D20-951C-499F-AC54-37CA82BBBEA9}" srcOrd="5" destOrd="0" presId="urn:microsoft.com/office/officeart/2008/layout/HorizontalMultiLevelHierarchy"/>
    <dgm:cxn modelId="{2309CD1D-19B7-4B15-980C-9057EB4DB208}" type="presParOf" srcId="{6EE64D20-951C-499F-AC54-37CA82BBBEA9}" destId="{A242D7F2-FF39-4B27-8134-C64FC45D1B79}" srcOrd="0" destOrd="0" presId="urn:microsoft.com/office/officeart/2008/layout/HorizontalMultiLevelHierarchy"/>
    <dgm:cxn modelId="{F01DEF14-D765-4B21-A4A7-DF05659D3B3C}" type="presParOf" srcId="{6EE64D20-951C-499F-AC54-37CA82BBBEA9}" destId="{42EE19FB-2E28-4E3A-B8E2-30D2E43FD767}" srcOrd="1" destOrd="0" presId="urn:microsoft.com/office/officeart/2008/layout/HorizontalMultiLevelHierarchy"/>
    <dgm:cxn modelId="{27EFD0BB-7A55-427D-A07D-CE3B195A7310}" type="presParOf" srcId="{DE481DFB-8511-48A2-89C3-09C00694101B}" destId="{F5C94A21-533A-49D1-AF29-6B6AF840C29E}" srcOrd="6" destOrd="0" presId="urn:microsoft.com/office/officeart/2008/layout/HorizontalMultiLevelHierarchy"/>
    <dgm:cxn modelId="{D9FFE36C-BC66-4049-B527-666AE61292D5}" type="presParOf" srcId="{F5C94A21-533A-49D1-AF29-6B6AF840C29E}" destId="{41944D2E-1516-4F79-9141-94C7E6DF5EB0}" srcOrd="0" destOrd="0" presId="urn:microsoft.com/office/officeart/2008/layout/HorizontalMultiLevelHierarchy"/>
    <dgm:cxn modelId="{138F38D1-29F5-4463-983E-76B8793C29D8}" type="presParOf" srcId="{DE481DFB-8511-48A2-89C3-09C00694101B}" destId="{52966994-7542-4A83-A70F-56ABF23F8A2A}" srcOrd="7" destOrd="0" presId="urn:microsoft.com/office/officeart/2008/layout/HorizontalMultiLevelHierarchy"/>
    <dgm:cxn modelId="{34861472-96BA-4C66-AD8F-0E1434457921}" type="presParOf" srcId="{52966994-7542-4A83-A70F-56ABF23F8A2A}" destId="{472A0944-22F2-4587-A37B-505809CF40A5}" srcOrd="0" destOrd="0" presId="urn:microsoft.com/office/officeart/2008/layout/HorizontalMultiLevelHierarchy"/>
    <dgm:cxn modelId="{A95DE7FE-CE0A-4741-A973-DC70F14AE1B7}" type="presParOf" srcId="{52966994-7542-4A83-A70F-56ABF23F8A2A}" destId="{7BB2231E-04E8-4BAD-95A0-39970B942512}" srcOrd="1" destOrd="0" presId="urn:microsoft.com/office/officeart/2008/layout/HorizontalMultiLevelHierarchy"/>
    <dgm:cxn modelId="{200E54BF-9AAD-44C7-9607-ED8EF1EC9FC1}" type="presParOf" srcId="{DE481DFB-8511-48A2-89C3-09C00694101B}" destId="{A00F0B4C-C790-421D-B56F-C95AED672A8C}" srcOrd="8" destOrd="0" presId="urn:microsoft.com/office/officeart/2008/layout/HorizontalMultiLevelHierarchy"/>
    <dgm:cxn modelId="{3C77E047-088A-46E8-A405-CE3C260DA7D3}" type="presParOf" srcId="{A00F0B4C-C790-421D-B56F-C95AED672A8C}" destId="{B05D6D3A-5133-4E8C-A3C8-501FBA1C28B3}" srcOrd="0" destOrd="0" presId="urn:microsoft.com/office/officeart/2008/layout/HorizontalMultiLevelHierarchy"/>
    <dgm:cxn modelId="{F6B4102A-A575-497A-9259-48ADFF6C542B}" type="presParOf" srcId="{DE481DFB-8511-48A2-89C3-09C00694101B}" destId="{3B4C8601-E5C4-4EAC-B06F-4CF99C628507}" srcOrd="9" destOrd="0" presId="urn:microsoft.com/office/officeart/2008/layout/HorizontalMultiLevelHierarchy"/>
    <dgm:cxn modelId="{79CEDA05-BEDE-4021-9498-565A203B5564}" type="presParOf" srcId="{3B4C8601-E5C4-4EAC-B06F-4CF99C628507}" destId="{8A25D319-A830-4881-9F3A-ECAB6747BBBF}" srcOrd="0" destOrd="0" presId="urn:microsoft.com/office/officeart/2008/layout/HorizontalMultiLevelHierarchy"/>
    <dgm:cxn modelId="{C02260FE-ACD6-46E7-AA2C-84291DA53AB4}" type="presParOf" srcId="{3B4C8601-E5C4-4EAC-B06F-4CF99C628507}" destId="{EE22BCE8-2D82-4E39-A4D7-BF6D66CFC96E}" srcOrd="1" destOrd="0" presId="urn:microsoft.com/office/officeart/2008/layout/HorizontalMultiLevelHierarchy"/>
    <dgm:cxn modelId="{A0741F84-D606-40C9-B086-E59ADA100E86}" type="presParOf" srcId="{DE481DFB-8511-48A2-89C3-09C00694101B}" destId="{841E9DB9-74E3-4F1D-8160-A11FF86D0C61}" srcOrd="10" destOrd="0" presId="urn:microsoft.com/office/officeart/2008/layout/HorizontalMultiLevelHierarchy"/>
    <dgm:cxn modelId="{4155EB18-05F2-45D1-8BB3-84FD01803DBB}" type="presParOf" srcId="{841E9DB9-74E3-4F1D-8160-A11FF86D0C61}" destId="{9E892C58-0499-430E-BAE7-96EEE74FC1F5}" srcOrd="0" destOrd="0" presId="urn:microsoft.com/office/officeart/2008/layout/HorizontalMultiLevelHierarchy"/>
    <dgm:cxn modelId="{BE22C266-32B8-40DD-B69A-31E112B21E83}" type="presParOf" srcId="{DE481DFB-8511-48A2-89C3-09C00694101B}" destId="{ACF20D28-5FFA-413B-A4A6-CC4324ED749B}" srcOrd="11" destOrd="0" presId="urn:microsoft.com/office/officeart/2008/layout/HorizontalMultiLevelHierarchy"/>
    <dgm:cxn modelId="{F5B28B22-179A-4999-8DE9-0B81C2929D0B}" type="presParOf" srcId="{ACF20D28-5FFA-413B-A4A6-CC4324ED749B}" destId="{807B09E7-02D7-4B4A-8F82-5D70978040A1}" srcOrd="0" destOrd="0" presId="urn:microsoft.com/office/officeart/2008/layout/HorizontalMultiLevelHierarchy"/>
    <dgm:cxn modelId="{05CCC7B2-0E35-442D-B6D6-5B9C1B9DE554}" type="presParOf" srcId="{ACF20D28-5FFA-413B-A4A6-CC4324ED749B}" destId="{9E2AA75C-0C0E-4DC2-99FF-B89CDC1DEB94}"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047D5A-A79D-4C5F-A950-D5B0994BD55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ES"/>
        </a:p>
      </dgm:t>
    </dgm:pt>
    <dgm:pt modelId="{C65E2E56-AFE8-48BE-B643-DC03CBD09E49}">
      <dgm:prSet phldrT="[Texto]" custT="1"/>
      <dgm:spPr/>
      <dgm:t>
        <a:bodyPr/>
        <a:lstStyle/>
        <a:p>
          <a:r>
            <a:rPr lang="es-ES" sz="2400" dirty="0">
              <a:latin typeface="Verdana" panose="020B0604030504040204" pitchFamily="34" charset="0"/>
              <a:ea typeface="Verdana" panose="020B0604030504040204" pitchFamily="34" charset="0"/>
            </a:rPr>
            <a:t>PERIFÉRICOS</a:t>
          </a:r>
        </a:p>
      </dgm:t>
    </dgm:pt>
    <dgm:pt modelId="{37E5F9F5-233D-4F9C-93C7-826A970B66D3}" type="parTrans" cxnId="{9F40E50B-5066-4CEC-8084-9503F94A9BBA}">
      <dgm:prSet/>
      <dgm:spPr/>
      <dgm:t>
        <a:bodyPr/>
        <a:lstStyle/>
        <a:p>
          <a:endParaRPr lang="es-ES"/>
        </a:p>
      </dgm:t>
    </dgm:pt>
    <dgm:pt modelId="{F96DE007-37EF-4FDC-8956-CD6ECDF4A1DC}" type="sibTrans" cxnId="{9F40E50B-5066-4CEC-8084-9503F94A9BBA}">
      <dgm:prSet/>
      <dgm:spPr/>
      <dgm:t>
        <a:bodyPr/>
        <a:lstStyle/>
        <a:p>
          <a:endParaRPr lang="es-ES"/>
        </a:p>
      </dgm:t>
    </dgm:pt>
    <dgm:pt modelId="{57648536-FA19-4F83-A12B-D33D9B80E329}">
      <dgm:prSet phldrT="[Texto]" custT="1"/>
      <dgm:spPr>
        <a:solidFill>
          <a:srgbClr val="FF0000"/>
        </a:solidFill>
      </dgm:spPr>
      <dgm:t>
        <a:bodyPr/>
        <a:lstStyle/>
        <a:p>
          <a:r>
            <a:rPr lang="es-ES" sz="1800" dirty="0">
              <a:latin typeface="Verdana" panose="020B0604030504040204" pitchFamily="34" charset="0"/>
              <a:ea typeface="Verdana" panose="020B0604030504040204" pitchFamily="34" charset="0"/>
            </a:rPr>
            <a:t>MONITOR</a:t>
          </a:r>
        </a:p>
      </dgm:t>
    </dgm:pt>
    <dgm:pt modelId="{9896D014-E5EE-4F39-8AFF-B62AC68355ED}" type="parTrans" cxnId="{F3C70358-EC50-4529-A6AC-6ED55715953B}">
      <dgm:prSet/>
      <dgm:spPr/>
      <dgm:t>
        <a:bodyPr/>
        <a:lstStyle/>
        <a:p>
          <a:endParaRPr lang="es-ES"/>
        </a:p>
      </dgm:t>
    </dgm:pt>
    <dgm:pt modelId="{46140D44-3A77-4BD6-A3DC-6EC820DA20F2}" type="sibTrans" cxnId="{F3C70358-EC50-4529-A6AC-6ED55715953B}">
      <dgm:prSet/>
      <dgm:spPr/>
      <dgm:t>
        <a:bodyPr/>
        <a:lstStyle/>
        <a:p>
          <a:endParaRPr lang="es-ES"/>
        </a:p>
      </dgm:t>
    </dgm:pt>
    <dgm:pt modelId="{3640D5CB-3993-4FC3-BB05-FDC47A79C4EA}">
      <dgm:prSet phldrT="[Texto]" custT="1"/>
      <dgm:spPr/>
      <dgm:t>
        <a:bodyPr/>
        <a:lstStyle/>
        <a:p>
          <a:r>
            <a:rPr lang="es-ES" sz="1800" dirty="0">
              <a:latin typeface="Verdana" panose="020B0604030504040204" pitchFamily="34" charset="0"/>
              <a:ea typeface="Verdana" panose="020B0604030504040204" pitchFamily="34" charset="0"/>
            </a:rPr>
            <a:t>TECLADO</a:t>
          </a:r>
        </a:p>
      </dgm:t>
    </dgm:pt>
    <dgm:pt modelId="{15414C73-02EB-4EF2-8DA6-E28CA0FD3507}" type="parTrans" cxnId="{DD7D65F2-8F8E-4A41-916A-7E04C7F83FE4}">
      <dgm:prSet/>
      <dgm:spPr/>
      <dgm:t>
        <a:bodyPr/>
        <a:lstStyle/>
        <a:p>
          <a:endParaRPr lang="es-ES"/>
        </a:p>
      </dgm:t>
    </dgm:pt>
    <dgm:pt modelId="{ACF421A3-9F97-4615-9B8C-346935E297BA}" type="sibTrans" cxnId="{DD7D65F2-8F8E-4A41-916A-7E04C7F83FE4}">
      <dgm:prSet/>
      <dgm:spPr/>
      <dgm:t>
        <a:bodyPr/>
        <a:lstStyle/>
        <a:p>
          <a:endParaRPr lang="es-ES"/>
        </a:p>
      </dgm:t>
    </dgm:pt>
    <dgm:pt modelId="{2DF2322E-E985-409E-9411-221D8FC12EC3}">
      <dgm:prSet phldrT="[Texto]" custT="1"/>
      <dgm:spPr/>
      <dgm:t>
        <a:bodyPr/>
        <a:lstStyle/>
        <a:p>
          <a:r>
            <a:rPr lang="es-ES" sz="1800" dirty="0">
              <a:latin typeface="Verdana" panose="020B0604030504040204" pitchFamily="34" charset="0"/>
              <a:ea typeface="Verdana" panose="020B0604030504040204" pitchFamily="34" charset="0"/>
            </a:rPr>
            <a:t>RATÓN</a:t>
          </a:r>
        </a:p>
      </dgm:t>
    </dgm:pt>
    <dgm:pt modelId="{DE3B8581-00F6-4C3F-A0B4-961EE4F00075}" type="parTrans" cxnId="{42BE846D-4CDC-4FBE-8C81-70D42D41BA38}">
      <dgm:prSet/>
      <dgm:spPr/>
      <dgm:t>
        <a:bodyPr/>
        <a:lstStyle/>
        <a:p>
          <a:endParaRPr lang="es-ES"/>
        </a:p>
      </dgm:t>
    </dgm:pt>
    <dgm:pt modelId="{8D41525F-4561-4B4A-87E5-8AC02AD1DBD9}" type="sibTrans" cxnId="{42BE846D-4CDC-4FBE-8C81-70D42D41BA38}">
      <dgm:prSet/>
      <dgm:spPr/>
      <dgm:t>
        <a:bodyPr/>
        <a:lstStyle/>
        <a:p>
          <a:endParaRPr lang="es-ES"/>
        </a:p>
      </dgm:t>
    </dgm:pt>
    <dgm:pt modelId="{B05F558A-D9A9-412C-8C3E-2D04A215E762}">
      <dgm:prSet custT="1"/>
      <dgm:spPr>
        <a:solidFill>
          <a:srgbClr val="FF0000"/>
        </a:solidFill>
      </dgm:spPr>
      <dgm:t>
        <a:bodyPr/>
        <a:lstStyle/>
        <a:p>
          <a:r>
            <a:rPr lang="es-ES" sz="1800" dirty="0">
              <a:latin typeface="Verdana" panose="020B0604030504040204" pitchFamily="34" charset="0"/>
              <a:ea typeface="Verdana" panose="020B0604030504040204" pitchFamily="34" charset="0"/>
            </a:rPr>
            <a:t>CASCOS</a:t>
          </a:r>
        </a:p>
      </dgm:t>
    </dgm:pt>
    <dgm:pt modelId="{A5486278-CCE6-43F2-8906-13C3334950A2}" type="parTrans" cxnId="{8B274B1B-2048-4180-B069-FF33340D9393}">
      <dgm:prSet/>
      <dgm:spPr/>
      <dgm:t>
        <a:bodyPr/>
        <a:lstStyle/>
        <a:p>
          <a:endParaRPr lang="es-ES"/>
        </a:p>
      </dgm:t>
    </dgm:pt>
    <dgm:pt modelId="{0F080960-6A42-4633-B10D-9FA53B0CF9B8}" type="sibTrans" cxnId="{8B274B1B-2048-4180-B069-FF33340D9393}">
      <dgm:prSet/>
      <dgm:spPr/>
      <dgm:t>
        <a:bodyPr/>
        <a:lstStyle/>
        <a:p>
          <a:endParaRPr lang="es-ES"/>
        </a:p>
      </dgm:t>
    </dgm:pt>
    <dgm:pt modelId="{13D767FD-0131-4BC1-A0E0-74CA66B0E257}">
      <dgm:prSet custT="1"/>
      <dgm:spPr>
        <a:solidFill>
          <a:schemeClr val="tx1"/>
        </a:solidFill>
        <a:ln>
          <a:solidFill>
            <a:schemeClr val="accent1"/>
          </a:solidFill>
        </a:ln>
      </dgm:spPr>
      <dgm:t>
        <a:bodyPr/>
        <a:lstStyle/>
        <a:p>
          <a:r>
            <a:rPr lang="es-ES" sz="1400" dirty="0">
              <a:solidFill>
                <a:schemeClr val="bg1"/>
              </a:solidFill>
              <a:latin typeface="Verdana" panose="020B0604030504040204" pitchFamily="34" charset="0"/>
              <a:ea typeface="Verdana" panose="020B0604030504040204" pitchFamily="34" charset="0"/>
            </a:rPr>
            <a:t>Dispongo de la TV descrita al inicio</a:t>
          </a:r>
        </a:p>
      </dgm:t>
    </dgm:pt>
    <dgm:pt modelId="{656BCFDB-9085-4730-9DB4-7F5C672A3D9D}" type="parTrans" cxnId="{050592D1-FE42-4BFD-B12B-3D0DF0DFEC05}">
      <dgm:prSet/>
      <dgm:spPr/>
      <dgm:t>
        <a:bodyPr/>
        <a:lstStyle/>
        <a:p>
          <a:endParaRPr lang="es-ES"/>
        </a:p>
      </dgm:t>
    </dgm:pt>
    <dgm:pt modelId="{3CA1FF75-0596-4ACF-999D-7BB0260910B3}" type="sibTrans" cxnId="{050592D1-FE42-4BFD-B12B-3D0DF0DFEC05}">
      <dgm:prSet/>
      <dgm:spPr/>
      <dgm:t>
        <a:bodyPr/>
        <a:lstStyle/>
        <a:p>
          <a:endParaRPr lang="es-ES"/>
        </a:p>
      </dgm:t>
    </dgm:pt>
    <dgm:pt modelId="{ED3955FC-368B-4C97-A5D8-54FD3A563C25}">
      <dgm:prSet custT="1"/>
      <dgm:spPr>
        <a:solidFill>
          <a:schemeClr val="tx1"/>
        </a:solidFill>
        <a:ln>
          <a:solidFill>
            <a:schemeClr val="accent1"/>
          </a:solidFill>
        </a:ln>
      </dgm:spPr>
      <dgm:t>
        <a:bodyPr/>
        <a:lstStyle/>
        <a:p>
          <a:pPr algn="just"/>
          <a:r>
            <a:rPr lang="es-ES" sz="1400" dirty="0">
              <a:solidFill>
                <a:schemeClr val="bg1"/>
              </a:solidFill>
              <a:latin typeface="Verdana" panose="020B0604030504040204" pitchFamily="34" charset="0"/>
              <a:ea typeface="Verdana" panose="020B0604030504040204" pitchFamily="34" charset="0"/>
            </a:rPr>
            <a:t>Cuenta ya con unos cascos con micro integrado, inalámbricos, ligeros, ajustables y con una alta duración de la batería, que desde que se los compró, no quiere otros. </a:t>
          </a:r>
        </a:p>
      </dgm:t>
    </dgm:pt>
    <dgm:pt modelId="{0BC0EA2E-B5E5-4C34-9F98-2E5529653160}" type="parTrans" cxnId="{A8145C09-1F21-4436-98BD-CA1897EC616C}">
      <dgm:prSet/>
      <dgm:spPr/>
      <dgm:t>
        <a:bodyPr/>
        <a:lstStyle/>
        <a:p>
          <a:endParaRPr lang="es-ES"/>
        </a:p>
      </dgm:t>
    </dgm:pt>
    <dgm:pt modelId="{DDD2FC56-B358-4D73-BECC-405746B14C88}" type="sibTrans" cxnId="{A8145C09-1F21-4436-98BD-CA1897EC616C}">
      <dgm:prSet/>
      <dgm:spPr/>
      <dgm:t>
        <a:bodyPr/>
        <a:lstStyle/>
        <a:p>
          <a:endParaRPr lang="es-ES"/>
        </a:p>
      </dgm:t>
    </dgm:pt>
    <dgm:pt modelId="{7297ED97-8290-403C-8B72-87057C2D276F}" type="pres">
      <dgm:prSet presAssocID="{97047D5A-A79D-4C5F-A950-D5B0994BD554}" presName="Name0" presStyleCnt="0">
        <dgm:presLayoutVars>
          <dgm:chPref val="1"/>
          <dgm:dir/>
          <dgm:animOne val="branch"/>
          <dgm:animLvl val="lvl"/>
          <dgm:resizeHandles val="exact"/>
        </dgm:presLayoutVars>
      </dgm:prSet>
      <dgm:spPr/>
    </dgm:pt>
    <dgm:pt modelId="{36C20015-82E5-4A3F-8BFB-1F6A7668C020}" type="pres">
      <dgm:prSet presAssocID="{C65E2E56-AFE8-48BE-B643-DC03CBD09E49}" presName="root1" presStyleCnt="0"/>
      <dgm:spPr/>
    </dgm:pt>
    <dgm:pt modelId="{8255826E-1A21-4420-968F-D814FB2DBE94}" type="pres">
      <dgm:prSet presAssocID="{C65E2E56-AFE8-48BE-B643-DC03CBD09E49}" presName="LevelOneTextNode" presStyleLbl="node0" presStyleIdx="0" presStyleCnt="1">
        <dgm:presLayoutVars>
          <dgm:chPref val="3"/>
        </dgm:presLayoutVars>
      </dgm:prSet>
      <dgm:spPr/>
    </dgm:pt>
    <dgm:pt modelId="{DE481DFB-8511-48A2-89C3-09C00694101B}" type="pres">
      <dgm:prSet presAssocID="{C65E2E56-AFE8-48BE-B643-DC03CBD09E49}" presName="level2hierChild" presStyleCnt="0"/>
      <dgm:spPr/>
    </dgm:pt>
    <dgm:pt modelId="{236382B8-45C2-442D-B2B4-684867BA6EE7}" type="pres">
      <dgm:prSet presAssocID="{9896D014-E5EE-4F39-8AFF-B62AC68355ED}" presName="conn2-1" presStyleLbl="parChTrans1D2" presStyleIdx="0" presStyleCnt="4"/>
      <dgm:spPr/>
    </dgm:pt>
    <dgm:pt modelId="{61E6BC4A-9E9A-4824-9AA6-905C1CEA4A2C}" type="pres">
      <dgm:prSet presAssocID="{9896D014-E5EE-4F39-8AFF-B62AC68355ED}" presName="connTx" presStyleLbl="parChTrans1D2" presStyleIdx="0" presStyleCnt="4"/>
      <dgm:spPr/>
    </dgm:pt>
    <dgm:pt modelId="{4619A01B-7F65-4489-84E8-6A18823669A1}" type="pres">
      <dgm:prSet presAssocID="{57648536-FA19-4F83-A12B-D33D9B80E329}" presName="root2" presStyleCnt="0"/>
      <dgm:spPr/>
    </dgm:pt>
    <dgm:pt modelId="{A3944182-F14A-4C04-A5B1-FCF6896DB7D9}" type="pres">
      <dgm:prSet presAssocID="{57648536-FA19-4F83-A12B-D33D9B80E329}" presName="LevelTwoTextNode" presStyleLbl="node2" presStyleIdx="0" presStyleCnt="4">
        <dgm:presLayoutVars>
          <dgm:chPref val="3"/>
        </dgm:presLayoutVars>
      </dgm:prSet>
      <dgm:spPr/>
    </dgm:pt>
    <dgm:pt modelId="{9011CE4F-E4C8-40D3-A8A6-488160F3D7D9}" type="pres">
      <dgm:prSet presAssocID="{57648536-FA19-4F83-A12B-D33D9B80E329}" presName="level3hierChild" presStyleCnt="0"/>
      <dgm:spPr/>
    </dgm:pt>
    <dgm:pt modelId="{9BE66E17-BCA2-4019-ADF6-756438D96DBE}" type="pres">
      <dgm:prSet presAssocID="{656BCFDB-9085-4730-9DB4-7F5C672A3D9D}" presName="conn2-1" presStyleLbl="parChTrans1D3" presStyleIdx="0" presStyleCnt="2"/>
      <dgm:spPr/>
    </dgm:pt>
    <dgm:pt modelId="{F0755DA1-1E0D-462C-B81B-CB11EE8CC4B7}" type="pres">
      <dgm:prSet presAssocID="{656BCFDB-9085-4730-9DB4-7F5C672A3D9D}" presName="connTx" presStyleLbl="parChTrans1D3" presStyleIdx="0" presStyleCnt="2"/>
      <dgm:spPr/>
    </dgm:pt>
    <dgm:pt modelId="{EBEC49EA-DB00-477E-B47D-011BA1D7E5F3}" type="pres">
      <dgm:prSet presAssocID="{13D767FD-0131-4BC1-A0E0-74CA66B0E257}" presName="root2" presStyleCnt="0"/>
      <dgm:spPr/>
    </dgm:pt>
    <dgm:pt modelId="{874EA553-7308-4A0B-89FC-654168BFBA24}" type="pres">
      <dgm:prSet presAssocID="{13D767FD-0131-4BC1-A0E0-74CA66B0E257}" presName="LevelTwoTextNode" presStyleLbl="node3" presStyleIdx="0" presStyleCnt="2">
        <dgm:presLayoutVars>
          <dgm:chPref val="3"/>
        </dgm:presLayoutVars>
      </dgm:prSet>
      <dgm:spPr/>
    </dgm:pt>
    <dgm:pt modelId="{C8D048E6-B8AF-447F-9C5A-72C5ABCB7BEB}" type="pres">
      <dgm:prSet presAssocID="{13D767FD-0131-4BC1-A0E0-74CA66B0E257}" presName="level3hierChild" presStyleCnt="0"/>
      <dgm:spPr/>
    </dgm:pt>
    <dgm:pt modelId="{E2156B0D-799B-4BA5-928A-8E653F88D0B3}" type="pres">
      <dgm:prSet presAssocID="{15414C73-02EB-4EF2-8DA6-E28CA0FD3507}" presName="conn2-1" presStyleLbl="parChTrans1D2" presStyleIdx="1" presStyleCnt="4"/>
      <dgm:spPr/>
    </dgm:pt>
    <dgm:pt modelId="{2819A110-7DB6-49DF-A99A-4FAC952FCA18}" type="pres">
      <dgm:prSet presAssocID="{15414C73-02EB-4EF2-8DA6-E28CA0FD3507}" presName="connTx" presStyleLbl="parChTrans1D2" presStyleIdx="1" presStyleCnt="4"/>
      <dgm:spPr/>
    </dgm:pt>
    <dgm:pt modelId="{261B5720-25D0-4C12-A145-918092F7A767}" type="pres">
      <dgm:prSet presAssocID="{3640D5CB-3993-4FC3-BB05-FDC47A79C4EA}" presName="root2" presStyleCnt="0"/>
      <dgm:spPr/>
    </dgm:pt>
    <dgm:pt modelId="{D47BFB0D-8D0B-4CAD-9120-5B34293D93F4}" type="pres">
      <dgm:prSet presAssocID="{3640D5CB-3993-4FC3-BB05-FDC47A79C4EA}" presName="LevelTwoTextNode" presStyleLbl="node2" presStyleIdx="1" presStyleCnt="4">
        <dgm:presLayoutVars>
          <dgm:chPref val="3"/>
        </dgm:presLayoutVars>
      </dgm:prSet>
      <dgm:spPr/>
    </dgm:pt>
    <dgm:pt modelId="{36E5DC30-847C-462B-8EB5-D691A8369006}" type="pres">
      <dgm:prSet presAssocID="{3640D5CB-3993-4FC3-BB05-FDC47A79C4EA}" presName="level3hierChild" presStyleCnt="0"/>
      <dgm:spPr/>
    </dgm:pt>
    <dgm:pt modelId="{73CC714C-67C7-4E54-BF81-DC0A1444D183}" type="pres">
      <dgm:prSet presAssocID="{DE3B8581-00F6-4C3F-A0B4-961EE4F00075}" presName="conn2-1" presStyleLbl="parChTrans1D2" presStyleIdx="2" presStyleCnt="4"/>
      <dgm:spPr/>
    </dgm:pt>
    <dgm:pt modelId="{1EE665EA-8544-4CF4-A251-C6456E335DD9}" type="pres">
      <dgm:prSet presAssocID="{DE3B8581-00F6-4C3F-A0B4-961EE4F00075}" presName="connTx" presStyleLbl="parChTrans1D2" presStyleIdx="2" presStyleCnt="4"/>
      <dgm:spPr/>
    </dgm:pt>
    <dgm:pt modelId="{6EE64D20-951C-499F-AC54-37CA82BBBEA9}" type="pres">
      <dgm:prSet presAssocID="{2DF2322E-E985-409E-9411-221D8FC12EC3}" presName="root2" presStyleCnt="0"/>
      <dgm:spPr/>
    </dgm:pt>
    <dgm:pt modelId="{A242D7F2-FF39-4B27-8134-C64FC45D1B79}" type="pres">
      <dgm:prSet presAssocID="{2DF2322E-E985-409E-9411-221D8FC12EC3}" presName="LevelTwoTextNode" presStyleLbl="node2" presStyleIdx="2" presStyleCnt="4">
        <dgm:presLayoutVars>
          <dgm:chPref val="3"/>
        </dgm:presLayoutVars>
      </dgm:prSet>
      <dgm:spPr/>
    </dgm:pt>
    <dgm:pt modelId="{42EE19FB-2E28-4E3A-B8E2-30D2E43FD767}" type="pres">
      <dgm:prSet presAssocID="{2DF2322E-E985-409E-9411-221D8FC12EC3}" presName="level3hierChild" presStyleCnt="0"/>
      <dgm:spPr/>
    </dgm:pt>
    <dgm:pt modelId="{A00F0B4C-C790-421D-B56F-C95AED672A8C}" type="pres">
      <dgm:prSet presAssocID="{A5486278-CCE6-43F2-8906-13C3334950A2}" presName="conn2-1" presStyleLbl="parChTrans1D2" presStyleIdx="3" presStyleCnt="4"/>
      <dgm:spPr/>
    </dgm:pt>
    <dgm:pt modelId="{B05D6D3A-5133-4E8C-A3C8-501FBA1C28B3}" type="pres">
      <dgm:prSet presAssocID="{A5486278-CCE6-43F2-8906-13C3334950A2}" presName="connTx" presStyleLbl="parChTrans1D2" presStyleIdx="3" presStyleCnt="4"/>
      <dgm:spPr/>
    </dgm:pt>
    <dgm:pt modelId="{3B4C8601-E5C4-4EAC-B06F-4CF99C628507}" type="pres">
      <dgm:prSet presAssocID="{B05F558A-D9A9-412C-8C3E-2D04A215E762}" presName="root2" presStyleCnt="0"/>
      <dgm:spPr/>
    </dgm:pt>
    <dgm:pt modelId="{8A25D319-A830-4881-9F3A-ECAB6747BBBF}" type="pres">
      <dgm:prSet presAssocID="{B05F558A-D9A9-412C-8C3E-2D04A215E762}" presName="LevelTwoTextNode" presStyleLbl="node2" presStyleIdx="3" presStyleCnt="4">
        <dgm:presLayoutVars>
          <dgm:chPref val="3"/>
        </dgm:presLayoutVars>
      </dgm:prSet>
      <dgm:spPr/>
    </dgm:pt>
    <dgm:pt modelId="{EE22BCE8-2D82-4E39-A4D7-BF6D66CFC96E}" type="pres">
      <dgm:prSet presAssocID="{B05F558A-D9A9-412C-8C3E-2D04A215E762}" presName="level3hierChild" presStyleCnt="0"/>
      <dgm:spPr/>
    </dgm:pt>
    <dgm:pt modelId="{F744DDD6-E263-4421-B2B6-80D2DAC3683B}" type="pres">
      <dgm:prSet presAssocID="{0BC0EA2E-B5E5-4C34-9F98-2E5529653160}" presName="conn2-1" presStyleLbl="parChTrans1D3" presStyleIdx="1" presStyleCnt="2"/>
      <dgm:spPr/>
    </dgm:pt>
    <dgm:pt modelId="{65BAA281-9E4B-4204-89A9-12E2D4CF3C07}" type="pres">
      <dgm:prSet presAssocID="{0BC0EA2E-B5E5-4C34-9F98-2E5529653160}" presName="connTx" presStyleLbl="parChTrans1D3" presStyleIdx="1" presStyleCnt="2"/>
      <dgm:spPr/>
    </dgm:pt>
    <dgm:pt modelId="{710202E9-047B-4574-9B1C-E8C080F35D14}" type="pres">
      <dgm:prSet presAssocID="{ED3955FC-368B-4C97-A5D8-54FD3A563C25}" presName="root2" presStyleCnt="0"/>
      <dgm:spPr/>
    </dgm:pt>
    <dgm:pt modelId="{E39397A5-C923-4987-9CB0-29EDD073AA1F}" type="pres">
      <dgm:prSet presAssocID="{ED3955FC-368B-4C97-A5D8-54FD3A563C25}" presName="LevelTwoTextNode" presStyleLbl="node3" presStyleIdx="1" presStyleCnt="2" custScaleX="107350" custScaleY="297374">
        <dgm:presLayoutVars>
          <dgm:chPref val="3"/>
        </dgm:presLayoutVars>
      </dgm:prSet>
      <dgm:spPr/>
    </dgm:pt>
    <dgm:pt modelId="{07B802C5-F2DC-4A04-9B62-EE5CBC199A01}" type="pres">
      <dgm:prSet presAssocID="{ED3955FC-368B-4C97-A5D8-54FD3A563C25}" presName="level3hierChild" presStyleCnt="0"/>
      <dgm:spPr/>
    </dgm:pt>
  </dgm:ptLst>
  <dgm:cxnLst>
    <dgm:cxn modelId="{A8145C09-1F21-4436-98BD-CA1897EC616C}" srcId="{B05F558A-D9A9-412C-8C3E-2D04A215E762}" destId="{ED3955FC-368B-4C97-A5D8-54FD3A563C25}" srcOrd="0" destOrd="0" parTransId="{0BC0EA2E-B5E5-4C34-9F98-2E5529653160}" sibTransId="{DDD2FC56-B358-4D73-BECC-405746B14C88}"/>
    <dgm:cxn modelId="{9F40E50B-5066-4CEC-8084-9503F94A9BBA}" srcId="{97047D5A-A79D-4C5F-A950-D5B0994BD554}" destId="{C65E2E56-AFE8-48BE-B643-DC03CBD09E49}" srcOrd="0" destOrd="0" parTransId="{37E5F9F5-233D-4F9C-93C7-826A970B66D3}" sibTransId="{F96DE007-37EF-4FDC-8956-CD6ECDF4A1DC}"/>
    <dgm:cxn modelId="{237F6E10-42B7-4C80-A1AF-A77FA040DF24}" type="presOf" srcId="{2DF2322E-E985-409E-9411-221D8FC12EC3}" destId="{A242D7F2-FF39-4B27-8134-C64FC45D1B79}" srcOrd="0" destOrd="0" presId="urn:microsoft.com/office/officeart/2008/layout/HorizontalMultiLevelHierarchy"/>
    <dgm:cxn modelId="{66174615-AE93-46C7-A849-6E02909CE580}" type="presOf" srcId="{97047D5A-A79D-4C5F-A950-D5B0994BD554}" destId="{7297ED97-8290-403C-8B72-87057C2D276F}" srcOrd="0" destOrd="0" presId="urn:microsoft.com/office/officeart/2008/layout/HorizontalMultiLevelHierarchy"/>
    <dgm:cxn modelId="{8B274B1B-2048-4180-B069-FF33340D9393}" srcId="{C65E2E56-AFE8-48BE-B643-DC03CBD09E49}" destId="{B05F558A-D9A9-412C-8C3E-2D04A215E762}" srcOrd="3" destOrd="0" parTransId="{A5486278-CCE6-43F2-8906-13C3334950A2}" sibTransId="{0F080960-6A42-4633-B10D-9FA53B0CF9B8}"/>
    <dgm:cxn modelId="{3C6BE33E-F0DD-4DF8-973C-16E53CDD4DAE}" type="presOf" srcId="{B05F558A-D9A9-412C-8C3E-2D04A215E762}" destId="{8A25D319-A830-4881-9F3A-ECAB6747BBBF}" srcOrd="0" destOrd="0" presId="urn:microsoft.com/office/officeart/2008/layout/HorizontalMultiLevelHierarchy"/>
    <dgm:cxn modelId="{A809AD66-C064-4FE6-95E7-915FB1D4323A}" type="presOf" srcId="{9896D014-E5EE-4F39-8AFF-B62AC68355ED}" destId="{236382B8-45C2-442D-B2B4-684867BA6EE7}" srcOrd="0" destOrd="0" presId="urn:microsoft.com/office/officeart/2008/layout/HorizontalMultiLevelHierarchy"/>
    <dgm:cxn modelId="{9A8E564B-355D-4D77-976D-90EEB2A38D6C}" type="presOf" srcId="{656BCFDB-9085-4730-9DB4-7F5C672A3D9D}" destId="{F0755DA1-1E0D-462C-B81B-CB11EE8CC4B7}" srcOrd="1" destOrd="0" presId="urn:microsoft.com/office/officeart/2008/layout/HorizontalMultiLevelHierarchy"/>
    <dgm:cxn modelId="{42BE846D-4CDC-4FBE-8C81-70D42D41BA38}" srcId="{C65E2E56-AFE8-48BE-B643-DC03CBD09E49}" destId="{2DF2322E-E985-409E-9411-221D8FC12EC3}" srcOrd="2" destOrd="0" parTransId="{DE3B8581-00F6-4C3F-A0B4-961EE4F00075}" sibTransId="{8D41525F-4561-4B4A-87E5-8AC02AD1DBD9}"/>
    <dgm:cxn modelId="{DB42A84D-A6CF-406A-A992-16FD584CE6AF}" type="presOf" srcId="{0BC0EA2E-B5E5-4C34-9F98-2E5529653160}" destId="{F744DDD6-E263-4421-B2B6-80D2DAC3683B}" srcOrd="0" destOrd="0" presId="urn:microsoft.com/office/officeart/2008/layout/HorizontalMultiLevelHierarchy"/>
    <dgm:cxn modelId="{FB7C0651-D4BC-4749-953D-979F87AD9CD6}" type="presOf" srcId="{15414C73-02EB-4EF2-8DA6-E28CA0FD3507}" destId="{2819A110-7DB6-49DF-A99A-4FAC952FCA18}" srcOrd="1" destOrd="0" presId="urn:microsoft.com/office/officeart/2008/layout/HorizontalMultiLevelHierarchy"/>
    <dgm:cxn modelId="{93F8DE74-9EB2-476D-8286-8701806D2379}" type="presOf" srcId="{9896D014-E5EE-4F39-8AFF-B62AC68355ED}" destId="{61E6BC4A-9E9A-4824-9AA6-905C1CEA4A2C}" srcOrd="1" destOrd="0" presId="urn:microsoft.com/office/officeart/2008/layout/HorizontalMultiLevelHierarchy"/>
    <dgm:cxn modelId="{58D68177-F425-4EF8-B241-00D78FD51891}" type="presOf" srcId="{DE3B8581-00F6-4C3F-A0B4-961EE4F00075}" destId="{1EE665EA-8544-4CF4-A251-C6456E335DD9}" srcOrd="1" destOrd="0" presId="urn:microsoft.com/office/officeart/2008/layout/HorizontalMultiLevelHierarchy"/>
    <dgm:cxn modelId="{F3C70358-EC50-4529-A6AC-6ED55715953B}" srcId="{C65E2E56-AFE8-48BE-B643-DC03CBD09E49}" destId="{57648536-FA19-4F83-A12B-D33D9B80E329}" srcOrd="0" destOrd="0" parTransId="{9896D014-E5EE-4F39-8AFF-B62AC68355ED}" sibTransId="{46140D44-3A77-4BD6-A3DC-6EC820DA20F2}"/>
    <dgm:cxn modelId="{B3E1728F-62E6-4F0F-8EEC-54D561291426}" type="presOf" srcId="{0BC0EA2E-B5E5-4C34-9F98-2E5529653160}" destId="{65BAA281-9E4B-4204-89A9-12E2D4CF3C07}" srcOrd="1" destOrd="0" presId="urn:microsoft.com/office/officeart/2008/layout/HorizontalMultiLevelHierarchy"/>
    <dgm:cxn modelId="{6D07A698-7948-4159-A911-91FC69340854}" type="presOf" srcId="{57648536-FA19-4F83-A12B-D33D9B80E329}" destId="{A3944182-F14A-4C04-A5B1-FCF6896DB7D9}" srcOrd="0" destOrd="0" presId="urn:microsoft.com/office/officeart/2008/layout/HorizontalMultiLevelHierarchy"/>
    <dgm:cxn modelId="{D2F136A1-A37E-4CE2-BF66-4C5BF298BAB2}" type="presOf" srcId="{C65E2E56-AFE8-48BE-B643-DC03CBD09E49}" destId="{8255826E-1A21-4420-968F-D814FB2DBE94}" srcOrd="0" destOrd="0" presId="urn:microsoft.com/office/officeart/2008/layout/HorizontalMultiLevelHierarchy"/>
    <dgm:cxn modelId="{65D83BA1-9B16-4BFC-ABE7-B47085863FA9}" type="presOf" srcId="{A5486278-CCE6-43F2-8906-13C3334950A2}" destId="{B05D6D3A-5133-4E8C-A3C8-501FBA1C28B3}" srcOrd="1" destOrd="0" presId="urn:microsoft.com/office/officeart/2008/layout/HorizontalMultiLevelHierarchy"/>
    <dgm:cxn modelId="{656280D1-F4B8-4685-8FA5-5D72833A24C3}" type="presOf" srcId="{ED3955FC-368B-4C97-A5D8-54FD3A563C25}" destId="{E39397A5-C923-4987-9CB0-29EDD073AA1F}" srcOrd="0" destOrd="0" presId="urn:microsoft.com/office/officeart/2008/layout/HorizontalMultiLevelHierarchy"/>
    <dgm:cxn modelId="{050592D1-FE42-4BFD-B12B-3D0DF0DFEC05}" srcId="{57648536-FA19-4F83-A12B-D33D9B80E329}" destId="{13D767FD-0131-4BC1-A0E0-74CA66B0E257}" srcOrd="0" destOrd="0" parTransId="{656BCFDB-9085-4730-9DB4-7F5C672A3D9D}" sibTransId="{3CA1FF75-0596-4ACF-999D-7BB0260910B3}"/>
    <dgm:cxn modelId="{026F30D9-9D55-4858-B7DD-E8A28ACDBFF5}" type="presOf" srcId="{13D767FD-0131-4BC1-A0E0-74CA66B0E257}" destId="{874EA553-7308-4A0B-89FC-654168BFBA24}" srcOrd="0" destOrd="0" presId="urn:microsoft.com/office/officeart/2008/layout/HorizontalMultiLevelHierarchy"/>
    <dgm:cxn modelId="{52AF93DF-BCB6-44C2-9E74-0B840F3E5976}" type="presOf" srcId="{15414C73-02EB-4EF2-8DA6-E28CA0FD3507}" destId="{E2156B0D-799B-4BA5-928A-8E653F88D0B3}" srcOrd="0" destOrd="0" presId="urn:microsoft.com/office/officeart/2008/layout/HorizontalMultiLevelHierarchy"/>
    <dgm:cxn modelId="{9C1ACFE2-28FD-4B10-8420-43DF5DCEB85B}" type="presOf" srcId="{656BCFDB-9085-4730-9DB4-7F5C672A3D9D}" destId="{9BE66E17-BCA2-4019-ADF6-756438D96DBE}" srcOrd="0" destOrd="0" presId="urn:microsoft.com/office/officeart/2008/layout/HorizontalMultiLevelHierarchy"/>
    <dgm:cxn modelId="{8197F0E6-AC1B-463D-AC81-7721CDE7E692}" type="presOf" srcId="{3640D5CB-3993-4FC3-BB05-FDC47A79C4EA}" destId="{D47BFB0D-8D0B-4CAD-9120-5B34293D93F4}" srcOrd="0" destOrd="0" presId="urn:microsoft.com/office/officeart/2008/layout/HorizontalMultiLevelHierarchy"/>
    <dgm:cxn modelId="{83EA7CF0-6C46-4AD1-A6FC-09E9A67A6057}" type="presOf" srcId="{A5486278-CCE6-43F2-8906-13C3334950A2}" destId="{A00F0B4C-C790-421D-B56F-C95AED672A8C}" srcOrd="0" destOrd="0" presId="urn:microsoft.com/office/officeart/2008/layout/HorizontalMultiLevelHierarchy"/>
    <dgm:cxn modelId="{DD7D65F2-8F8E-4A41-916A-7E04C7F83FE4}" srcId="{C65E2E56-AFE8-48BE-B643-DC03CBD09E49}" destId="{3640D5CB-3993-4FC3-BB05-FDC47A79C4EA}" srcOrd="1" destOrd="0" parTransId="{15414C73-02EB-4EF2-8DA6-E28CA0FD3507}" sibTransId="{ACF421A3-9F97-4615-9B8C-346935E297BA}"/>
    <dgm:cxn modelId="{216BB7FB-AAF0-4DA4-9D41-2FCB4F41285F}" type="presOf" srcId="{DE3B8581-00F6-4C3F-A0B4-961EE4F00075}" destId="{73CC714C-67C7-4E54-BF81-DC0A1444D183}" srcOrd="0" destOrd="0" presId="urn:microsoft.com/office/officeart/2008/layout/HorizontalMultiLevelHierarchy"/>
    <dgm:cxn modelId="{FC24C3D9-B8AB-4C74-9A6A-C2B3CF19F43F}" type="presParOf" srcId="{7297ED97-8290-403C-8B72-87057C2D276F}" destId="{36C20015-82E5-4A3F-8BFB-1F6A7668C020}" srcOrd="0" destOrd="0" presId="urn:microsoft.com/office/officeart/2008/layout/HorizontalMultiLevelHierarchy"/>
    <dgm:cxn modelId="{F374811C-B792-4B9A-B1C0-423B7F1F6C55}" type="presParOf" srcId="{36C20015-82E5-4A3F-8BFB-1F6A7668C020}" destId="{8255826E-1A21-4420-968F-D814FB2DBE94}" srcOrd="0" destOrd="0" presId="urn:microsoft.com/office/officeart/2008/layout/HorizontalMultiLevelHierarchy"/>
    <dgm:cxn modelId="{6148956D-F28B-4512-895E-23189F084B20}" type="presParOf" srcId="{36C20015-82E5-4A3F-8BFB-1F6A7668C020}" destId="{DE481DFB-8511-48A2-89C3-09C00694101B}" srcOrd="1" destOrd="0" presId="urn:microsoft.com/office/officeart/2008/layout/HorizontalMultiLevelHierarchy"/>
    <dgm:cxn modelId="{1CAD2E25-C144-40B2-96CB-C72413DB748B}" type="presParOf" srcId="{DE481DFB-8511-48A2-89C3-09C00694101B}" destId="{236382B8-45C2-442D-B2B4-684867BA6EE7}" srcOrd="0" destOrd="0" presId="urn:microsoft.com/office/officeart/2008/layout/HorizontalMultiLevelHierarchy"/>
    <dgm:cxn modelId="{74D7F530-8B72-475F-89F3-5DEB07A6B617}" type="presParOf" srcId="{236382B8-45C2-442D-B2B4-684867BA6EE7}" destId="{61E6BC4A-9E9A-4824-9AA6-905C1CEA4A2C}" srcOrd="0" destOrd="0" presId="urn:microsoft.com/office/officeart/2008/layout/HorizontalMultiLevelHierarchy"/>
    <dgm:cxn modelId="{AAFE9B44-2023-46BE-AACC-2645F413D0C1}" type="presParOf" srcId="{DE481DFB-8511-48A2-89C3-09C00694101B}" destId="{4619A01B-7F65-4489-84E8-6A18823669A1}" srcOrd="1" destOrd="0" presId="urn:microsoft.com/office/officeart/2008/layout/HorizontalMultiLevelHierarchy"/>
    <dgm:cxn modelId="{A525819B-D254-4534-BFC4-9D919D664ACE}" type="presParOf" srcId="{4619A01B-7F65-4489-84E8-6A18823669A1}" destId="{A3944182-F14A-4C04-A5B1-FCF6896DB7D9}" srcOrd="0" destOrd="0" presId="urn:microsoft.com/office/officeart/2008/layout/HorizontalMultiLevelHierarchy"/>
    <dgm:cxn modelId="{BDF418BE-F29C-4738-A1E8-92503FE9A666}" type="presParOf" srcId="{4619A01B-7F65-4489-84E8-6A18823669A1}" destId="{9011CE4F-E4C8-40D3-A8A6-488160F3D7D9}" srcOrd="1" destOrd="0" presId="urn:microsoft.com/office/officeart/2008/layout/HorizontalMultiLevelHierarchy"/>
    <dgm:cxn modelId="{87887851-F8B2-40CF-8E76-DE820A09B238}" type="presParOf" srcId="{9011CE4F-E4C8-40D3-A8A6-488160F3D7D9}" destId="{9BE66E17-BCA2-4019-ADF6-756438D96DBE}" srcOrd="0" destOrd="0" presId="urn:microsoft.com/office/officeart/2008/layout/HorizontalMultiLevelHierarchy"/>
    <dgm:cxn modelId="{267D2BE6-F725-467D-B2E2-AF8CB423AFFD}" type="presParOf" srcId="{9BE66E17-BCA2-4019-ADF6-756438D96DBE}" destId="{F0755DA1-1E0D-462C-B81B-CB11EE8CC4B7}" srcOrd="0" destOrd="0" presId="urn:microsoft.com/office/officeart/2008/layout/HorizontalMultiLevelHierarchy"/>
    <dgm:cxn modelId="{97BF2D6B-9CE6-4BC4-B005-B27257647FA3}" type="presParOf" srcId="{9011CE4F-E4C8-40D3-A8A6-488160F3D7D9}" destId="{EBEC49EA-DB00-477E-B47D-011BA1D7E5F3}" srcOrd="1" destOrd="0" presId="urn:microsoft.com/office/officeart/2008/layout/HorizontalMultiLevelHierarchy"/>
    <dgm:cxn modelId="{169F62AB-10AB-43FD-B992-7448C454797D}" type="presParOf" srcId="{EBEC49EA-DB00-477E-B47D-011BA1D7E5F3}" destId="{874EA553-7308-4A0B-89FC-654168BFBA24}" srcOrd="0" destOrd="0" presId="urn:microsoft.com/office/officeart/2008/layout/HorizontalMultiLevelHierarchy"/>
    <dgm:cxn modelId="{5A995E3B-1C26-4258-BAFC-FF4F7F104AE6}" type="presParOf" srcId="{EBEC49EA-DB00-477E-B47D-011BA1D7E5F3}" destId="{C8D048E6-B8AF-447F-9C5A-72C5ABCB7BEB}" srcOrd="1" destOrd="0" presId="urn:microsoft.com/office/officeart/2008/layout/HorizontalMultiLevelHierarchy"/>
    <dgm:cxn modelId="{23CBB61C-EBFC-4296-B454-08F64D5534F4}" type="presParOf" srcId="{DE481DFB-8511-48A2-89C3-09C00694101B}" destId="{E2156B0D-799B-4BA5-928A-8E653F88D0B3}" srcOrd="2" destOrd="0" presId="urn:microsoft.com/office/officeart/2008/layout/HorizontalMultiLevelHierarchy"/>
    <dgm:cxn modelId="{C895FAD5-771D-4317-90B4-1D8891B197E7}" type="presParOf" srcId="{E2156B0D-799B-4BA5-928A-8E653F88D0B3}" destId="{2819A110-7DB6-49DF-A99A-4FAC952FCA18}" srcOrd="0" destOrd="0" presId="urn:microsoft.com/office/officeart/2008/layout/HorizontalMultiLevelHierarchy"/>
    <dgm:cxn modelId="{6C1C7820-246D-4CD7-BE5E-EC90F4B2D2D1}" type="presParOf" srcId="{DE481DFB-8511-48A2-89C3-09C00694101B}" destId="{261B5720-25D0-4C12-A145-918092F7A767}" srcOrd="3" destOrd="0" presId="urn:microsoft.com/office/officeart/2008/layout/HorizontalMultiLevelHierarchy"/>
    <dgm:cxn modelId="{249FC60E-8890-441B-86E7-4C9C60452207}" type="presParOf" srcId="{261B5720-25D0-4C12-A145-918092F7A767}" destId="{D47BFB0D-8D0B-4CAD-9120-5B34293D93F4}" srcOrd="0" destOrd="0" presId="urn:microsoft.com/office/officeart/2008/layout/HorizontalMultiLevelHierarchy"/>
    <dgm:cxn modelId="{C27E197D-D436-4AB1-8D71-CBB93D5D5987}" type="presParOf" srcId="{261B5720-25D0-4C12-A145-918092F7A767}" destId="{36E5DC30-847C-462B-8EB5-D691A8369006}" srcOrd="1" destOrd="0" presId="urn:microsoft.com/office/officeart/2008/layout/HorizontalMultiLevelHierarchy"/>
    <dgm:cxn modelId="{9EBA8731-0583-49A5-9C55-C0650E7CF471}" type="presParOf" srcId="{DE481DFB-8511-48A2-89C3-09C00694101B}" destId="{73CC714C-67C7-4E54-BF81-DC0A1444D183}" srcOrd="4" destOrd="0" presId="urn:microsoft.com/office/officeart/2008/layout/HorizontalMultiLevelHierarchy"/>
    <dgm:cxn modelId="{DC6261DB-1CDA-44F2-91EB-D8D82396990A}" type="presParOf" srcId="{73CC714C-67C7-4E54-BF81-DC0A1444D183}" destId="{1EE665EA-8544-4CF4-A251-C6456E335DD9}" srcOrd="0" destOrd="0" presId="urn:microsoft.com/office/officeart/2008/layout/HorizontalMultiLevelHierarchy"/>
    <dgm:cxn modelId="{7825A4A3-B90B-4777-BC5E-776B54DA91E6}" type="presParOf" srcId="{DE481DFB-8511-48A2-89C3-09C00694101B}" destId="{6EE64D20-951C-499F-AC54-37CA82BBBEA9}" srcOrd="5" destOrd="0" presId="urn:microsoft.com/office/officeart/2008/layout/HorizontalMultiLevelHierarchy"/>
    <dgm:cxn modelId="{2309CD1D-19B7-4B15-980C-9057EB4DB208}" type="presParOf" srcId="{6EE64D20-951C-499F-AC54-37CA82BBBEA9}" destId="{A242D7F2-FF39-4B27-8134-C64FC45D1B79}" srcOrd="0" destOrd="0" presId="urn:microsoft.com/office/officeart/2008/layout/HorizontalMultiLevelHierarchy"/>
    <dgm:cxn modelId="{F01DEF14-D765-4B21-A4A7-DF05659D3B3C}" type="presParOf" srcId="{6EE64D20-951C-499F-AC54-37CA82BBBEA9}" destId="{42EE19FB-2E28-4E3A-B8E2-30D2E43FD767}" srcOrd="1" destOrd="0" presId="urn:microsoft.com/office/officeart/2008/layout/HorizontalMultiLevelHierarchy"/>
    <dgm:cxn modelId="{200E54BF-9AAD-44C7-9607-ED8EF1EC9FC1}" type="presParOf" srcId="{DE481DFB-8511-48A2-89C3-09C00694101B}" destId="{A00F0B4C-C790-421D-B56F-C95AED672A8C}" srcOrd="6" destOrd="0" presId="urn:microsoft.com/office/officeart/2008/layout/HorizontalMultiLevelHierarchy"/>
    <dgm:cxn modelId="{3C77E047-088A-46E8-A405-CE3C260DA7D3}" type="presParOf" srcId="{A00F0B4C-C790-421D-B56F-C95AED672A8C}" destId="{B05D6D3A-5133-4E8C-A3C8-501FBA1C28B3}" srcOrd="0" destOrd="0" presId="urn:microsoft.com/office/officeart/2008/layout/HorizontalMultiLevelHierarchy"/>
    <dgm:cxn modelId="{F6B4102A-A575-497A-9259-48ADFF6C542B}" type="presParOf" srcId="{DE481DFB-8511-48A2-89C3-09C00694101B}" destId="{3B4C8601-E5C4-4EAC-B06F-4CF99C628507}" srcOrd="7" destOrd="0" presId="urn:microsoft.com/office/officeart/2008/layout/HorizontalMultiLevelHierarchy"/>
    <dgm:cxn modelId="{79CEDA05-BEDE-4021-9498-565A203B5564}" type="presParOf" srcId="{3B4C8601-E5C4-4EAC-B06F-4CF99C628507}" destId="{8A25D319-A830-4881-9F3A-ECAB6747BBBF}" srcOrd="0" destOrd="0" presId="urn:microsoft.com/office/officeart/2008/layout/HorizontalMultiLevelHierarchy"/>
    <dgm:cxn modelId="{C02260FE-ACD6-46E7-AA2C-84291DA53AB4}" type="presParOf" srcId="{3B4C8601-E5C4-4EAC-B06F-4CF99C628507}" destId="{EE22BCE8-2D82-4E39-A4D7-BF6D66CFC96E}" srcOrd="1" destOrd="0" presId="urn:microsoft.com/office/officeart/2008/layout/HorizontalMultiLevelHierarchy"/>
    <dgm:cxn modelId="{7BA81182-F1DB-489C-9FD2-2A1863EA433C}" type="presParOf" srcId="{EE22BCE8-2D82-4E39-A4D7-BF6D66CFC96E}" destId="{F744DDD6-E263-4421-B2B6-80D2DAC3683B}" srcOrd="0" destOrd="0" presId="urn:microsoft.com/office/officeart/2008/layout/HorizontalMultiLevelHierarchy"/>
    <dgm:cxn modelId="{00775E43-9278-45F3-8B8C-5C3D3AC87029}" type="presParOf" srcId="{F744DDD6-E263-4421-B2B6-80D2DAC3683B}" destId="{65BAA281-9E4B-4204-89A9-12E2D4CF3C07}" srcOrd="0" destOrd="0" presId="urn:microsoft.com/office/officeart/2008/layout/HorizontalMultiLevelHierarchy"/>
    <dgm:cxn modelId="{969D2D4B-CA6D-4573-B1C1-9C816B815931}" type="presParOf" srcId="{EE22BCE8-2D82-4E39-A4D7-BF6D66CFC96E}" destId="{710202E9-047B-4574-9B1C-E8C080F35D14}" srcOrd="1" destOrd="0" presId="urn:microsoft.com/office/officeart/2008/layout/HorizontalMultiLevelHierarchy"/>
    <dgm:cxn modelId="{7A421D40-63EE-4CAC-81F4-4848BC12B147}" type="presParOf" srcId="{710202E9-047B-4574-9B1C-E8C080F35D14}" destId="{E39397A5-C923-4987-9CB0-29EDD073AA1F}" srcOrd="0" destOrd="0" presId="urn:microsoft.com/office/officeart/2008/layout/HorizontalMultiLevelHierarchy"/>
    <dgm:cxn modelId="{330730BD-F598-47CF-B979-0559972F0FEC}" type="presParOf" srcId="{710202E9-047B-4574-9B1C-E8C080F35D14}" destId="{07B802C5-F2DC-4A04-9B62-EE5CBC199A0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E9DB9-74E3-4F1D-8160-A11FF86D0C61}">
      <dsp:nvSpPr>
        <dsp:cNvPr id="0" name=""/>
        <dsp:cNvSpPr/>
      </dsp:nvSpPr>
      <dsp:spPr>
        <a:xfrm>
          <a:off x="937185" y="2048256"/>
          <a:ext cx="370114" cy="1763122"/>
        </a:xfrm>
        <a:custGeom>
          <a:avLst/>
          <a:gdLst/>
          <a:ahLst/>
          <a:cxnLst/>
          <a:rect l="0" t="0" r="0" b="0"/>
          <a:pathLst>
            <a:path>
              <a:moveTo>
                <a:pt x="0" y="0"/>
              </a:moveTo>
              <a:lnTo>
                <a:pt x="185057" y="0"/>
              </a:lnTo>
              <a:lnTo>
                <a:pt x="185057" y="1763122"/>
              </a:lnTo>
              <a:lnTo>
                <a:pt x="370114" y="176312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a:off x="1077204" y="2884778"/>
        <a:ext cx="90077" cy="90077"/>
      </dsp:txXfrm>
    </dsp:sp>
    <dsp:sp modelId="{A00F0B4C-C790-421D-B56F-C95AED672A8C}">
      <dsp:nvSpPr>
        <dsp:cNvPr id="0" name=""/>
        <dsp:cNvSpPr/>
      </dsp:nvSpPr>
      <dsp:spPr>
        <a:xfrm>
          <a:off x="937185" y="2048256"/>
          <a:ext cx="370114" cy="1057873"/>
        </a:xfrm>
        <a:custGeom>
          <a:avLst/>
          <a:gdLst/>
          <a:ahLst/>
          <a:cxnLst/>
          <a:rect l="0" t="0" r="0" b="0"/>
          <a:pathLst>
            <a:path>
              <a:moveTo>
                <a:pt x="0" y="0"/>
              </a:moveTo>
              <a:lnTo>
                <a:pt x="185057" y="0"/>
              </a:lnTo>
              <a:lnTo>
                <a:pt x="185057" y="1057873"/>
              </a:lnTo>
              <a:lnTo>
                <a:pt x="370114" y="105787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094224" y="2549174"/>
        <a:ext cx="56037" cy="56037"/>
      </dsp:txXfrm>
    </dsp:sp>
    <dsp:sp modelId="{F5C94A21-533A-49D1-AF29-6B6AF840C29E}">
      <dsp:nvSpPr>
        <dsp:cNvPr id="0" name=""/>
        <dsp:cNvSpPr/>
      </dsp:nvSpPr>
      <dsp:spPr>
        <a:xfrm>
          <a:off x="937185" y="2048256"/>
          <a:ext cx="370114" cy="352624"/>
        </a:xfrm>
        <a:custGeom>
          <a:avLst/>
          <a:gdLst/>
          <a:ahLst/>
          <a:cxnLst/>
          <a:rect l="0" t="0" r="0" b="0"/>
          <a:pathLst>
            <a:path>
              <a:moveTo>
                <a:pt x="0" y="0"/>
              </a:moveTo>
              <a:lnTo>
                <a:pt x="185057" y="0"/>
              </a:lnTo>
              <a:lnTo>
                <a:pt x="185057" y="352624"/>
              </a:lnTo>
              <a:lnTo>
                <a:pt x="370114" y="35262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109462" y="2211788"/>
        <a:ext cx="25560" cy="25560"/>
      </dsp:txXfrm>
    </dsp:sp>
    <dsp:sp modelId="{73CC714C-67C7-4E54-BF81-DC0A1444D183}">
      <dsp:nvSpPr>
        <dsp:cNvPr id="0" name=""/>
        <dsp:cNvSpPr/>
      </dsp:nvSpPr>
      <dsp:spPr>
        <a:xfrm>
          <a:off x="937185" y="1695631"/>
          <a:ext cx="370114" cy="352624"/>
        </a:xfrm>
        <a:custGeom>
          <a:avLst/>
          <a:gdLst/>
          <a:ahLst/>
          <a:cxnLst/>
          <a:rect l="0" t="0" r="0" b="0"/>
          <a:pathLst>
            <a:path>
              <a:moveTo>
                <a:pt x="0" y="352624"/>
              </a:moveTo>
              <a:lnTo>
                <a:pt x="185057" y="352624"/>
              </a:lnTo>
              <a:lnTo>
                <a:pt x="185057" y="0"/>
              </a:lnTo>
              <a:lnTo>
                <a:pt x="37011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109462" y="1859164"/>
        <a:ext cx="25560" cy="25560"/>
      </dsp:txXfrm>
    </dsp:sp>
    <dsp:sp modelId="{E2156B0D-799B-4BA5-928A-8E653F88D0B3}">
      <dsp:nvSpPr>
        <dsp:cNvPr id="0" name=""/>
        <dsp:cNvSpPr/>
      </dsp:nvSpPr>
      <dsp:spPr>
        <a:xfrm>
          <a:off x="937185" y="990382"/>
          <a:ext cx="370114" cy="1057873"/>
        </a:xfrm>
        <a:custGeom>
          <a:avLst/>
          <a:gdLst/>
          <a:ahLst/>
          <a:cxnLst/>
          <a:rect l="0" t="0" r="0" b="0"/>
          <a:pathLst>
            <a:path>
              <a:moveTo>
                <a:pt x="0" y="1057873"/>
              </a:moveTo>
              <a:lnTo>
                <a:pt x="185057" y="1057873"/>
              </a:lnTo>
              <a:lnTo>
                <a:pt x="185057" y="0"/>
              </a:lnTo>
              <a:lnTo>
                <a:pt x="37011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094224" y="1491300"/>
        <a:ext cx="56037" cy="56037"/>
      </dsp:txXfrm>
    </dsp:sp>
    <dsp:sp modelId="{236382B8-45C2-442D-B2B4-684867BA6EE7}">
      <dsp:nvSpPr>
        <dsp:cNvPr id="0" name=""/>
        <dsp:cNvSpPr/>
      </dsp:nvSpPr>
      <dsp:spPr>
        <a:xfrm>
          <a:off x="937185" y="285133"/>
          <a:ext cx="370114" cy="1763122"/>
        </a:xfrm>
        <a:custGeom>
          <a:avLst/>
          <a:gdLst/>
          <a:ahLst/>
          <a:cxnLst/>
          <a:rect l="0" t="0" r="0" b="0"/>
          <a:pathLst>
            <a:path>
              <a:moveTo>
                <a:pt x="0" y="1763122"/>
              </a:moveTo>
              <a:lnTo>
                <a:pt x="185057" y="1763122"/>
              </a:lnTo>
              <a:lnTo>
                <a:pt x="185057" y="0"/>
              </a:lnTo>
              <a:lnTo>
                <a:pt x="37011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a:off x="1077204" y="1121656"/>
        <a:ext cx="90077" cy="90077"/>
      </dsp:txXfrm>
    </dsp:sp>
    <dsp:sp modelId="{8255826E-1A21-4420-968F-D814FB2DBE94}">
      <dsp:nvSpPr>
        <dsp:cNvPr id="0" name=""/>
        <dsp:cNvSpPr/>
      </dsp:nvSpPr>
      <dsp:spPr>
        <a:xfrm rot="16200000">
          <a:off x="-829648" y="1766156"/>
          <a:ext cx="2969469" cy="5641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dirty="0">
              <a:latin typeface="Verdana" panose="020B0604030504040204" pitchFamily="34" charset="0"/>
              <a:ea typeface="Verdana" panose="020B0604030504040204" pitchFamily="34" charset="0"/>
            </a:rPr>
            <a:t>TORRE</a:t>
          </a:r>
        </a:p>
      </dsp:txBody>
      <dsp:txXfrm>
        <a:off x="-829648" y="1766156"/>
        <a:ext cx="2969469" cy="564199"/>
      </dsp:txXfrm>
    </dsp:sp>
    <dsp:sp modelId="{A3944182-F14A-4C04-A5B1-FCF6896DB7D9}">
      <dsp:nvSpPr>
        <dsp:cNvPr id="0" name=""/>
        <dsp:cNvSpPr/>
      </dsp:nvSpPr>
      <dsp:spPr>
        <a:xfrm>
          <a:off x="1307300" y="3034"/>
          <a:ext cx="1850573" cy="5641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Verdana" panose="020B0604030504040204" pitchFamily="34" charset="0"/>
              <a:ea typeface="Verdana" panose="020B0604030504040204" pitchFamily="34" charset="0"/>
            </a:rPr>
            <a:t>PROCESADOR</a:t>
          </a:r>
        </a:p>
      </dsp:txBody>
      <dsp:txXfrm>
        <a:off x="1307300" y="3034"/>
        <a:ext cx="1850573" cy="564199"/>
      </dsp:txXfrm>
    </dsp:sp>
    <dsp:sp modelId="{D47BFB0D-8D0B-4CAD-9120-5B34293D93F4}">
      <dsp:nvSpPr>
        <dsp:cNvPr id="0" name=""/>
        <dsp:cNvSpPr/>
      </dsp:nvSpPr>
      <dsp:spPr>
        <a:xfrm>
          <a:off x="1307300" y="708283"/>
          <a:ext cx="1850573" cy="5641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Verdana" panose="020B0604030504040204" pitchFamily="34" charset="0"/>
              <a:ea typeface="Verdana" panose="020B0604030504040204" pitchFamily="34" charset="0"/>
            </a:rPr>
            <a:t>PLACA BASE</a:t>
          </a:r>
        </a:p>
      </dsp:txBody>
      <dsp:txXfrm>
        <a:off x="1307300" y="708283"/>
        <a:ext cx="1850573" cy="564199"/>
      </dsp:txXfrm>
    </dsp:sp>
    <dsp:sp modelId="{A242D7F2-FF39-4B27-8134-C64FC45D1B79}">
      <dsp:nvSpPr>
        <dsp:cNvPr id="0" name=""/>
        <dsp:cNvSpPr/>
      </dsp:nvSpPr>
      <dsp:spPr>
        <a:xfrm>
          <a:off x="1307300" y="1413532"/>
          <a:ext cx="1850573" cy="5641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Verdana" panose="020B0604030504040204" pitchFamily="34" charset="0"/>
              <a:ea typeface="Verdana" panose="020B0604030504040204" pitchFamily="34" charset="0"/>
            </a:rPr>
            <a:t>MEMORIA RAM</a:t>
          </a:r>
        </a:p>
      </dsp:txBody>
      <dsp:txXfrm>
        <a:off x="1307300" y="1413532"/>
        <a:ext cx="1850573" cy="564199"/>
      </dsp:txXfrm>
    </dsp:sp>
    <dsp:sp modelId="{472A0944-22F2-4587-A37B-505809CF40A5}">
      <dsp:nvSpPr>
        <dsp:cNvPr id="0" name=""/>
        <dsp:cNvSpPr/>
      </dsp:nvSpPr>
      <dsp:spPr>
        <a:xfrm>
          <a:off x="1307300" y="2118781"/>
          <a:ext cx="1850573" cy="5641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DISCO DURO</a:t>
          </a:r>
        </a:p>
      </dsp:txBody>
      <dsp:txXfrm>
        <a:off x="1307300" y="2118781"/>
        <a:ext cx="1850573" cy="564199"/>
      </dsp:txXfrm>
    </dsp:sp>
    <dsp:sp modelId="{8A25D319-A830-4881-9F3A-ECAB6747BBBF}">
      <dsp:nvSpPr>
        <dsp:cNvPr id="0" name=""/>
        <dsp:cNvSpPr/>
      </dsp:nvSpPr>
      <dsp:spPr>
        <a:xfrm>
          <a:off x="1307300" y="2824030"/>
          <a:ext cx="1850573" cy="5641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Verdana" panose="020B0604030504040204" pitchFamily="34" charset="0"/>
              <a:ea typeface="Verdana" panose="020B0604030504040204" pitchFamily="34" charset="0"/>
            </a:rPr>
            <a:t>REFRIGERACIÓN</a:t>
          </a:r>
        </a:p>
      </dsp:txBody>
      <dsp:txXfrm>
        <a:off x="1307300" y="2824030"/>
        <a:ext cx="1850573" cy="564199"/>
      </dsp:txXfrm>
    </dsp:sp>
    <dsp:sp modelId="{807B09E7-02D7-4B4A-8F82-5D70978040A1}">
      <dsp:nvSpPr>
        <dsp:cNvPr id="0" name=""/>
        <dsp:cNvSpPr/>
      </dsp:nvSpPr>
      <dsp:spPr>
        <a:xfrm>
          <a:off x="1307300" y="3529279"/>
          <a:ext cx="1850573" cy="5641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s-ES" sz="1800" kern="1200" dirty="0">
              <a:latin typeface="Verdana" panose="020B0604030504040204" pitchFamily="34" charset="0"/>
              <a:ea typeface="Verdana" panose="020B0604030504040204" pitchFamily="34" charset="0"/>
            </a:rPr>
            <a:t>FUENTE DE ALIMENTACION</a:t>
          </a:r>
        </a:p>
      </dsp:txBody>
      <dsp:txXfrm>
        <a:off x="1307300" y="3529279"/>
        <a:ext cx="1850573" cy="564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4DDD6-E263-4421-B2B6-80D2DAC3683B}">
      <dsp:nvSpPr>
        <dsp:cNvPr id="0" name=""/>
        <dsp:cNvSpPr/>
      </dsp:nvSpPr>
      <dsp:spPr>
        <a:xfrm>
          <a:off x="3142341" y="3595133"/>
          <a:ext cx="417224" cy="91440"/>
        </a:xfrm>
        <a:custGeom>
          <a:avLst/>
          <a:gdLst/>
          <a:ahLst/>
          <a:cxnLst/>
          <a:rect l="0" t="0" r="0" b="0"/>
          <a:pathLst>
            <a:path>
              <a:moveTo>
                <a:pt x="0" y="45720"/>
              </a:moveTo>
              <a:lnTo>
                <a:pt x="417224" y="457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3340523" y="3630422"/>
        <a:ext cx="20861" cy="20861"/>
      </dsp:txXfrm>
    </dsp:sp>
    <dsp:sp modelId="{A00F0B4C-C790-421D-B56F-C95AED672A8C}">
      <dsp:nvSpPr>
        <dsp:cNvPr id="0" name=""/>
        <dsp:cNvSpPr/>
      </dsp:nvSpPr>
      <dsp:spPr>
        <a:xfrm>
          <a:off x="638994" y="2448329"/>
          <a:ext cx="417224" cy="1192524"/>
        </a:xfrm>
        <a:custGeom>
          <a:avLst/>
          <a:gdLst/>
          <a:ahLst/>
          <a:cxnLst/>
          <a:rect l="0" t="0" r="0" b="0"/>
          <a:pathLst>
            <a:path>
              <a:moveTo>
                <a:pt x="0" y="0"/>
              </a:moveTo>
              <a:lnTo>
                <a:pt x="208612" y="0"/>
              </a:lnTo>
              <a:lnTo>
                <a:pt x="208612" y="1192524"/>
              </a:lnTo>
              <a:lnTo>
                <a:pt x="417224" y="119252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816022" y="3013006"/>
        <a:ext cx="63170" cy="63170"/>
      </dsp:txXfrm>
    </dsp:sp>
    <dsp:sp modelId="{73CC714C-67C7-4E54-BF81-DC0A1444D183}">
      <dsp:nvSpPr>
        <dsp:cNvPr id="0" name=""/>
        <dsp:cNvSpPr/>
      </dsp:nvSpPr>
      <dsp:spPr>
        <a:xfrm>
          <a:off x="638994" y="2448329"/>
          <a:ext cx="417224" cy="397508"/>
        </a:xfrm>
        <a:custGeom>
          <a:avLst/>
          <a:gdLst/>
          <a:ahLst/>
          <a:cxnLst/>
          <a:rect l="0" t="0" r="0" b="0"/>
          <a:pathLst>
            <a:path>
              <a:moveTo>
                <a:pt x="0" y="0"/>
              </a:moveTo>
              <a:lnTo>
                <a:pt x="208612" y="0"/>
              </a:lnTo>
              <a:lnTo>
                <a:pt x="208612" y="397508"/>
              </a:lnTo>
              <a:lnTo>
                <a:pt x="417224" y="39750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833200" y="2632676"/>
        <a:ext cx="28813" cy="28813"/>
      </dsp:txXfrm>
    </dsp:sp>
    <dsp:sp modelId="{E2156B0D-799B-4BA5-928A-8E653F88D0B3}">
      <dsp:nvSpPr>
        <dsp:cNvPr id="0" name=""/>
        <dsp:cNvSpPr/>
      </dsp:nvSpPr>
      <dsp:spPr>
        <a:xfrm>
          <a:off x="638994" y="2050821"/>
          <a:ext cx="417224" cy="397508"/>
        </a:xfrm>
        <a:custGeom>
          <a:avLst/>
          <a:gdLst/>
          <a:ahLst/>
          <a:cxnLst/>
          <a:rect l="0" t="0" r="0" b="0"/>
          <a:pathLst>
            <a:path>
              <a:moveTo>
                <a:pt x="0" y="397508"/>
              </a:moveTo>
              <a:lnTo>
                <a:pt x="208612" y="397508"/>
              </a:lnTo>
              <a:lnTo>
                <a:pt x="208612" y="0"/>
              </a:lnTo>
              <a:lnTo>
                <a:pt x="41722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833200" y="2235168"/>
        <a:ext cx="28813" cy="28813"/>
      </dsp:txXfrm>
    </dsp:sp>
    <dsp:sp modelId="{9BE66E17-BCA2-4019-ADF6-756438D96DBE}">
      <dsp:nvSpPr>
        <dsp:cNvPr id="0" name=""/>
        <dsp:cNvSpPr/>
      </dsp:nvSpPr>
      <dsp:spPr>
        <a:xfrm>
          <a:off x="3142341" y="1210085"/>
          <a:ext cx="417224" cy="91440"/>
        </a:xfrm>
        <a:custGeom>
          <a:avLst/>
          <a:gdLst/>
          <a:ahLst/>
          <a:cxnLst/>
          <a:rect l="0" t="0" r="0" b="0"/>
          <a:pathLst>
            <a:path>
              <a:moveTo>
                <a:pt x="0" y="45720"/>
              </a:moveTo>
              <a:lnTo>
                <a:pt x="417224" y="457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3340523" y="1245374"/>
        <a:ext cx="20861" cy="20861"/>
      </dsp:txXfrm>
    </dsp:sp>
    <dsp:sp modelId="{236382B8-45C2-442D-B2B4-684867BA6EE7}">
      <dsp:nvSpPr>
        <dsp:cNvPr id="0" name=""/>
        <dsp:cNvSpPr/>
      </dsp:nvSpPr>
      <dsp:spPr>
        <a:xfrm>
          <a:off x="638994" y="1255805"/>
          <a:ext cx="417224" cy="1192524"/>
        </a:xfrm>
        <a:custGeom>
          <a:avLst/>
          <a:gdLst/>
          <a:ahLst/>
          <a:cxnLst/>
          <a:rect l="0" t="0" r="0" b="0"/>
          <a:pathLst>
            <a:path>
              <a:moveTo>
                <a:pt x="0" y="1192524"/>
              </a:moveTo>
              <a:lnTo>
                <a:pt x="208612" y="1192524"/>
              </a:lnTo>
              <a:lnTo>
                <a:pt x="208612" y="0"/>
              </a:lnTo>
              <a:lnTo>
                <a:pt x="41722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816022" y="1820482"/>
        <a:ext cx="63170" cy="63170"/>
      </dsp:txXfrm>
    </dsp:sp>
    <dsp:sp modelId="{8255826E-1A21-4420-968F-D814FB2DBE94}">
      <dsp:nvSpPr>
        <dsp:cNvPr id="0" name=""/>
        <dsp:cNvSpPr/>
      </dsp:nvSpPr>
      <dsp:spPr>
        <a:xfrm rot="16200000">
          <a:off x="-1352729" y="2130322"/>
          <a:ext cx="3347435" cy="63601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dirty="0">
              <a:latin typeface="Verdana" panose="020B0604030504040204" pitchFamily="34" charset="0"/>
              <a:ea typeface="Verdana" panose="020B0604030504040204" pitchFamily="34" charset="0"/>
            </a:rPr>
            <a:t>PERIFÉRICOS</a:t>
          </a:r>
        </a:p>
      </dsp:txBody>
      <dsp:txXfrm>
        <a:off x="-1352729" y="2130322"/>
        <a:ext cx="3347435" cy="636012"/>
      </dsp:txXfrm>
    </dsp:sp>
    <dsp:sp modelId="{A3944182-F14A-4C04-A5B1-FCF6896DB7D9}">
      <dsp:nvSpPr>
        <dsp:cNvPr id="0" name=""/>
        <dsp:cNvSpPr/>
      </dsp:nvSpPr>
      <dsp:spPr>
        <a:xfrm>
          <a:off x="1056219" y="937798"/>
          <a:ext cx="2086122" cy="63601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Verdana" panose="020B0604030504040204" pitchFamily="34" charset="0"/>
              <a:ea typeface="Verdana" panose="020B0604030504040204" pitchFamily="34" charset="0"/>
            </a:rPr>
            <a:t>MONITOR</a:t>
          </a:r>
        </a:p>
      </dsp:txBody>
      <dsp:txXfrm>
        <a:off x="1056219" y="937798"/>
        <a:ext cx="2086122" cy="636012"/>
      </dsp:txXfrm>
    </dsp:sp>
    <dsp:sp modelId="{874EA553-7308-4A0B-89FC-654168BFBA24}">
      <dsp:nvSpPr>
        <dsp:cNvPr id="0" name=""/>
        <dsp:cNvSpPr/>
      </dsp:nvSpPr>
      <dsp:spPr>
        <a:xfrm>
          <a:off x="3559565" y="937798"/>
          <a:ext cx="2086122" cy="636012"/>
        </a:xfrm>
        <a:prstGeom prst="rect">
          <a:avLst/>
        </a:prstGeom>
        <a:solidFill>
          <a:schemeClr val="tx1"/>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solidFill>
                <a:schemeClr val="bg1"/>
              </a:solidFill>
              <a:latin typeface="Verdana" panose="020B0604030504040204" pitchFamily="34" charset="0"/>
              <a:ea typeface="Verdana" panose="020B0604030504040204" pitchFamily="34" charset="0"/>
            </a:rPr>
            <a:t>Dispongo de la TV descrita al inicio</a:t>
          </a:r>
        </a:p>
      </dsp:txBody>
      <dsp:txXfrm>
        <a:off x="3559565" y="937798"/>
        <a:ext cx="2086122" cy="636012"/>
      </dsp:txXfrm>
    </dsp:sp>
    <dsp:sp modelId="{D47BFB0D-8D0B-4CAD-9120-5B34293D93F4}">
      <dsp:nvSpPr>
        <dsp:cNvPr id="0" name=""/>
        <dsp:cNvSpPr/>
      </dsp:nvSpPr>
      <dsp:spPr>
        <a:xfrm>
          <a:off x="1056219" y="1732814"/>
          <a:ext cx="2086122" cy="63601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Verdana" panose="020B0604030504040204" pitchFamily="34" charset="0"/>
              <a:ea typeface="Verdana" panose="020B0604030504040204" pitchFamily="34" charset="0"/>
            </a:rPr>
            <a:t>TECLADO</a:t>
          </a:r>
        </a:p>
      </dsp:txBody>
      <dsp:txXfrm>
        <a:off x="1056219" y="1732814"/>
        <a:ext cx="2086122" cy="636012"/>
      </dsp:txXfrm>
    </dsp:sp>
    <dsp:sp modelId="{A242D7F2-FF39-4B27-8134-C64FC45D1B79}">
      <dsp:nvSpPr>
        <dsp:cNvPr id="0" name=""/>
        <dsp:cNvSpPr/>
      </dsp:nvSpPr>
      <dsp:spPr>
        <a:xfrm>
          <a:off x="1056219" y="2527830"/>
          <a:ext cx="2086122" cy="63601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Verdana" panose="020B0604030504040204" pitchFamily="34" charset="0"/>
              <a:ea typeface="Verdana" panose="020B0604030504040204" pitchFamily="34" charset="0"/>
            </a:rPr>
            <a:t>RATÓN</a:t>
          </a:r>
        </a:p>
      </dsp:txBody>
      <dsp:txXfrm>
        <a:off x="1056219" y="2527830"/>
        <a:ext cx="2086122" cy="636012"/>
      </dsp:txXfrm>
    </dsp:sp>
    <dsp:sp modelId="{8A25D319-A830-4881-9F3A-ECAB6747BBBF}">
      <dsp:nvSpPr>
        <dsp:cNvPr id="0" name=""/>
        <dsp:cNvSpPr/>
      </dsp:nvSpPr>
      <dsp:spPr>
        <a:xfrm>
          <a:off x="1056219" y="3322846"/>
          <a:ext cx="2086122" cy="63601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Verdana" panose="020B0604030504040204" pitchFamily="34" charset="0"/>
              <a:ea typeface="Verdana" panose="020B0604030504040204" pitchFamily="34" charset="0"/>
            </a:rPr>
            <a:t>CASCOS</a:t>
          </a:r>
        </a:p>
      </dsp:txBody>
      <dsp:txXfrm>
        <a:off x="1056219" y="3322846"/>
        <a:ext cx="2086122" cy="636012"/>
      </dsp:txXfrm>
    </dsp:sp>
    <dsp:sp modelId="{E39397A5-C923-4987-9CB0-29EDD073AA1F}">
      <dsp:nvSpPr>
        <dsp:cNvPr id="0" name=""/>
        <dsp:cNvSpPr/>
      </dsp:nvSpPr>
      <dsp:spPr>
        <a:xfrm>
          <a:off x="3559565" y="2695184"/>
          <a:ext cx="2239452" cy="1891336"/>
        </a:xfrm>
        <a:prstGeom prst="rect">
          <a:avLst/>
        </a:prstGeom>
        <a:solidFill>
          <a:schemeClr val="tx1"/>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just" defTabSz="622300">
            <a:lnSpc>
              <a:spcPct val="90000"/>
            </a:lnSpc>
            <a:spcBef>
              <a:spcPct val="0"/>
            </a:spcBef>
            <a:spcAft>
              <a:spcPct val="35000"/>
            </a:spcAft>
            <a:buNone/>
          </a:pPr>
          <a:r>
            <a:rPr lang="es-ES" sz="1400" kern="1200" dirty="0">
              <a:solidFill>
                <a:schemeClr val="bg1"/>
              </a:solidFill>
              <a:latin typeface="Verdana" panose="020B0604030504040204" pitchFamily="34" charset="0"/>
              <a:ea typeface="Verdana" panose="020B0604030504040204" pitchFamily="34" charset="0"/>
            </a:rPr>
            <a:t>Cuenta ya con unos cascos con micro integrado, inalámbricos, ligeros, ajustables y con una alta duración de la batería, que desde que se los compró, no quiere otros. </a:t>
          </a:r>
        </a:p>
      </dsp:txBody>
      <dsp:txXfrm>
        <a:off x="3559565" y="2695184"/>
        <a:ext cx="2239452" cy="189133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7681D-2D77-414B-A995-B1521A8F8B89}" type="datetimeFigureOut">
              <a:rPr lang="es-ES" smtClean="0"/>
              <a:t>13/10/2023</a:t>
            </a:fld>
            <a:endParaRPr lang="es-ES"/>
          </a:p>
        </p:txBody>
      </p:sp>
      <p:sp>
        <p:nvSpPr>
          <p:cNvPr id="4" name="Marcador de imagen de diapositiva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6F9A0-B032-4A5B-843F-00EE6F955D37}" type="slidenum">
              <a:rPr lang="es-ES" smtClean="0"/>
              <a:t>‹Nº›</a:t>
            </a:fld>
            <a:endParaRPr lang="es-ES"/>
          </a:p>
        </p:txBody>
      </p:sp>
    </p:spTree>
    <p:extLst>
      <p:ext uri="{BB962C8B-B14F-4D97-AF65-F5344CB8AC3E}">
        <p14:creationId xmlns:p14="http://schemas.microsoft.com/office/powerpoint/2010/main" val="143558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4585"/>
            <a:ext cx="6858000" cy="7516636"/>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6623" y="2093212"/>
            <a:ext cx="5644754" cy="4291518"/>
          </a:xfrm>
        </p:spPr>
        <p:txBody>
          <a:bodyPr/>
          <a:lstStyle>
            <a:lvl1pPr>
              <a:defRPr sz="3738"/>
            </a:lvl1pPr>
          </a:lstStyle>
          <a:p>
            <a:r>
              <a:rPr lang="en-US" dirty="0"/>
              <a:t>Click to edit Master title style</a:t>
            </a:r>
          </a:p>
        </p:txBody>
      </p:sp>
      <p:sp>
        <p:nvSpPr>
          <p:cNvPr id="3" name="Subtitle 2"/>
          <p:cNvSpPr>
            <a:spLocks noGrp="1"/>
          </p:cNvSpPr>
          <p:nvPr>
            <p:ph type="subTitle" idx="1"/>
          </p:nvPr>
        </p:nvSpPr>
        <p:spPr>
          <a:xfrm>
            <a:off x="606623" y="7627890"/>
            <a:ext cx="5644754" cy="628296"/>
          </a:xfrm>
        </p:spPr>
        <p:txBody>
          <a:bodyPr anchor="t"/>
          <a:lstStyle>
            <a:lvl1pPr marL="0" indent="0" algn="l">
              <a:buNone/>
              <a:defRPr>
                <a:solidFill>
                  <a:schemeClr val="tx1"/>
                </a:solidFill>
              </a:defRPr>
            </a:lvl1pPr>
            <a:lvl2pPr marL="316520" indent="0" algn="ctr">
              <a:buNone/>
              <a:defRPr>
                <a:solidFill>
                  <a:schemeClr val="tx1">
                    <a:tint val="75000"/>
                  </a:schemeClr>
                </a:solidFill>
              </a:defRPr>
            </a:lvl2pPr>
            <a:lvl3pPr marL="633039" indent="0" algn="ctr">
              <a:buNone/>
              <a:defRPr>
                <a:solidFill>
                  <a:schemeClr val="tx1">
                    <a:tint val="75000"/>
                  </a:schemeClr>
                </a:solidFill>
              </a:defRPr>
            </a:lvl3pPr>
            <a:lvl4pPr marL="949559" indent="0" algn="ctr">
              <a:buNone/>
              <a:defRPr>
                <a:solidFill>
                  <a:schemeClr val="tx1">
                    <a:tint val="75000"/>
                  </a:schemeClr>
                </a:solidFill>
              </a:defRPr>
            </a:lvl4pPr>
            <a:lvl5pPr marL="1266078" indent="0" algn="ctr">
              <a:buNone/>
              <a:defRPr>
                <a:solidFill>
                  <a:schemeClr val="tx1">
                    <a:tint val="75000"/>
                  </a:schemeClr>
                </a:solidFill>
              </a:defRPr>
            </a:lvl5pPr>
            <a:lvl6pPr marL="1582598" indent="0" algn="ctr">
              <a:buNone/>
              <a:defRPr>
                <a:solidFill>
                  <a:schemeClr val="tx1">
                    <a:tint val="75000"/>
                  </a:schemeClr>
                </a:solidFill>
              </a:defRPr>
            </a:lvl6pPr>
            <a:lvl7pPr marL="1899117" indent="0" algn="ctr">
              <a:buNone/>
              <a:defRPr>
                <a:solidFill>
                  <a:schemeClr val="tx1">
                    <a:tint val="75000"/>
                  </a:schemeClr>
                </a:solidFill>
              </a:defRPr>
            </a:lvl7pPr>
            <a:lvl8pPr marL="2215637" indent="0" algn="ctr">
              <a:buNone/>
              <a:defRPr>
                <a:solidFill>
                  <a:schemeClr val="tx1">
                    <a:tint val="75000"/>
                  </a:schemeClr>
                </a:solidFill>
              </a:defRPr>
            </a:lvl8pPr>
            <a:lvl9pPr marL="2532156"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D19E0979-289D-468A-99D8-740861BFF764}" type="datetime1">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86124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3648" y="6934200"/>
            <a:ext cx="5644753" cy="818622"/>
          </a:xfrm>
        </p:spPr>
        <p:txBody>
          <a:bodyPr anchor="b">
            <a:normAutofit/>
          </a:bodyPr>
          <a:lstStyle>
            <a:lvl1pPr algn="l">
              <a:defRPr sz="1662"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6858000" cy="69342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108"/>
            </a:lvl1pPr>
          </a:lstStyle>
          <a:p>
            <a:endParaRPr lang="en-US" dirty="0"/>
          </a:p>
        </p:txBody>
      </p:sp>
      <p:sp>
        <p:nvSpPr>
          <p:cNvPr id="4" name="Text Placeholder 3"/>
          <p:cNvSpPr>
            <a:spLocks noGrp="1"/>
          </p:cNvSpPr>
          <p:nvPr>
            <p:ph type="body" sz="half" idx="2"/>
          </p:nvPr>
        </p:nvSpPr>
        <p:spPr>
          <a:xfrm>
            <a:off x="603648" y="7752821"/>
            <a:ext cx="5644753" cy="713140"/>
          </a:xfrm>
        </p:spPr>
        <p:txBody>
          <a:bodyPr>
            <a:normAutofit/>
          </a:bodyPr>
          <a:lstStyle>
            <a:lvl1pPr marL="0" indent="0">
              <a:buNone/>
              <a:defRPr sz="831"/>
            </a:lvl1pPr>
            <a:lvl2pPr marL="316520" indent="0">
              <a:buNone/>
              <a:defRPr sz="831"/>
            </a:lvl2pPr>
            <a:lvl3pPr marL="633039" indent="0">
              <a:buNone/>
              <a:defRPr sz="692"/>
            </a:lvl3pPr>
            <a:lvl4pPr marL="949559" indent="0">
              <a:buNone/>
              <a:defRPr sz="623"/>
            </a:lvl4pPr>
            <a:lvl5pPr marL="1266078" indent="0">
              <a:buNone/>
              <a:defRPr sz="623"/>
            </a:lvl5pPr>
            <a:lvl6pPr marL="1582598" indent="0">
              <a:buNone/>
              <a:defRPr sz="623"/>
            </a:lvl6pPr>
            <a:lvl7pPr marL="1899117" indent="0">
              <a:buNone/>
              <a:defRPr sz="623"/>
            </a:lvl7pPr>
            <a:lvl8pPr marL="2215637" indent="0">
              <a:buNone/>
              <a:defRPr sz="623"/>
            </a:lvl8pPr>
            <a:lvl9pPr marL="2532156" indent="0">
              <a:buNone/>
              <a:defRPr sz="623"/>
            </a:lvl9pPr>
          </a:lstStyle>
          <a:p>
            <a:pPr lvl="0"/>
            <a:r>
              <a:rPr lang="en-US" dirty="0"/>
              <a:t>Click to edit Master text styles</a:t>
            </a:r>
          </a:p>
        </p:txBody>
      </p:sp>
      <p:sp>
        <p:nvSpPr>
          <p:cNvPr id="5" name="Date Placeholder 4"/>
          <p:cNvSpPr>
            <a:spLocks noGrp="1"/>
          </p:cNvSpPr>
          <p:nvPr>
            <p:ph type="dt" sz="half" idx="10"/>
          </p:nvPr>
        </p:nvSpPr>
        <p:spPr/>
        <p:txBody>
          <a:bodyPr/>
          <a:lstStyle/>
          <a:p>
            <a:fld id="{6754C93F-95EF-484A-935B-65AA5FA95A92}" type="datetime1">
              <a:rPr lang="en-US" smtClean="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248752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363830" y="1933359"/>
            <a:ext cx="3561984" cy="4678827"/>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7180" y="2160203"/>
            <a:ext cx="3315285" cy="3821873"/>
          </a:xfrm>
        </p:spPr>
        <p:txBody>
          <a:bodyPr anchor="b"/>
          <a:lstStyle>
            <a:lvl1pPr algn="l">
              <a:defRPr sz="2908" b="1" cap="none"/>
            </a:lvl1pPr>
          </a:lstStyle>
          <a:p>
            <a:r>
              <a:rPr lang="en-US" dirty="0"/>
              <a:t>Click to edit Master title style</a:t>
            </a:r>
          </a:p>
        </p:txBody>
      </p:sp>
      <p:sp>
        <p:nvSpPr>
          <p:cNvPr id="3" name="Text Placeholder 2"/>
          <p:cNvSpPr>
            <a:spLocks noGrp="1"/>
          </p:cNvSpPr>
          <p:nvPr>
            <p:ph type="body" idx="1"/>
          </p:nvPr>
        </p:nvSpPr>
        <p:spPr>
          <a:xfrm>
            <a:off x="488420" y="6789904"/>
            <a:ext cx="3314045" cy="1030237"/>
          </a:xfrm>
        </p:spPr>
        <p:txBody>
          <a:bodyPr anchor="t">
            <a:noAutofit/>
          </a:bodyPr>
          <a:lstStyle>
            <a:lvl1pPr marL="0" indent="0" algn="l">
              <a:buNone/>
              <a:defRPr sz="1246">
                <a:solidFill>
                  <a:schemeClr val="tx1"/>
                </a:solidFill>
              </a:defRPr>
            </a:lvl1pPr>
            <a:lvl2pPr marL="316520" indent="0">
              <a:buNone/>
              <a:defRPr sz="1246">
                <a:solidFill>
                  <a:schemeClr val="tx1">
                    <a:tint val="75000"/>
                  </a:schemeClr>
                </a:solidFill>
              </a:defRPr>
            </a:lvl2pPr>
            <a:lvl3pPr marL="633039" indent="0">
              <a:buNone/>
              <a:defRPr sz="1108">
                <a:solidFill>
                  <a:schemeClr val="tx1">
                    <a:tint val="75000"/>
                  </a:schemeClr>
                </a:solidFill>
              </a:defRPr>
            </a:lvl3pPr>
            <a:lvl4pPr marL="949559" indent="0">
              <a:buNone/>
              <a:defRPr sz="969">
                <a:solidFill>
                  <a:schemeClr val="tx1">
                    <a:tint val="75000"/>
                  </a:schemeClr>
                </a:solidFill>
              </a:defRPr>
            </a:lvl4pPr>
            <a:lvl5pPr marL="1266078" indent="0">
              <a:buNone/>
              <a:defRPr sz="969">
                <a:solidFill>
                  <a:schemeClr val="tx1">
                    <a:tint val="75000"/>
                  </a:schemeClr>
                </a:solidFill>
              </a:defRPr>
            </a:lvl5pPr>
            <a:lvl6pPr marL="1582598" indent="0">
              <a:buNone/>
              <a:defRPr sz="969">
                <a:solidFill>
                  <a:schemeClr val="tx1">
                    <a:tint val="75000"/>
                  </a:schemeClr>
                </a:solidFill>
              </a:defRPr>
            </a:lvl6pPr>
            <a:lvl7pPr marL="1899117" indent="0">
              <a:buNone/>
              <a:defRPr sz="969">
                <a:solidFill>
                  <a:schemeClr val="tx1">
                    <a:tint val="75000"/>
                  </a:schemeClr>
                </a:solidFill>
              </a:defRPr>
            </a:lvl7pPr>
            <a:lvl8pPr marL="2215637" indent="0">
              <a:buNone/>
              <a:defRPr sz="969">
                <a:solidFill>
                  <a:schemeClr val="tx1">
                    <a:tint val="75000"/>
                  </a:schemeClr>
                </a:solidFill>
              </a:defRPr>
            </a:lvl8pPr>
            <a:lvl9pPr marL="2532156" indent="0">
              <a:buNone/>
              <a:defRPr sz="969">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4049163" y="1933359"/>
            <a:ext cx="2476737" cy="5886781"/>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707BDFA6-01AE-4C86-8C08-1AEB06CBB600}" type="datetime1">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44456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641747" y="3302845"/>
            <a:ext cx="2753502" cy="361684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763363" y="3518604"/>
            <a:ext cx="2465168" cy="2900140"/>
          </a:xfrm>
        </p:spPr>
        <p:txBody>
          <a:bodyPr/>
          <a:lstStyle>
            <a:lvl1pPr>
              <a:defRPr sz="2215"/>
            </a:lvl1pPr>
          </a:lstStyle>
          <a:p>
            <a:r>
              <a:rPr lang="en-US" dirty="0"/>
              <a:t>Click to edit Master title style</a:t>
            </a:r>
          </a:p>
        </p:txBody>
      </p:sp>
      <p:sp>
        <p:nvSpPr>
          <p:cNvPr id="6" name="Text Placeholder 5"/>
          <p:cNvSpPr>
            <a:spLocks noGrp="1"/>
          </p:cNvSpPr>
          <p:nvPr>
            <p:ph type="body" sz="quarter" idx="16"/>
          </p:nvPr>
        </p:nvSpPr>
        <p:spPr>
          <a:xfrm>
            <a:off x="3462338" y="3302000"/>
            <a:ext cx="2753916" cy="3322638"/>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9E003DCF-67A7-4DBC-8BD9-0AAEA95CA9C6}" type="datetime1">
              <a:rPr lang="en-US" smtClean="0"/>
              <a:t>10/13/2023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904890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6858000" cy="31575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FEFB867-5F71-42AD-B62F-342B23CA9D96}" type="datetime1">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23682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4314178" y="644351"/>
            <a:ext cx="2543822" cy="782161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3925491" y="0"/>
            <a:ext cx="2932509" cy="847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4603241" y="846692"/>
            <a:ext cx="1276350" cy="741693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03647" y="644351"/>
            <a:ext cx="3710532" cy="782161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23F100-B8D9-4F35-A274-1AF17230EEA5}" type="datetime1">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23734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6858000" cy="31575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7498" y="3209970"/>
            <a:ext cx="5643002" cy="5252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8017A7F-0B81-4C8A-9314-99FA0E734B63}" type="datetime1">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4557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6858000" cy="7516636"/>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3648" y="4263128"/>
            <a:ext cx="5644753" cy="2121600"/>
          </a:xfrm>
        </p:spPr>
        <p:txBody>
          <a:bodyPr anchor="b"/>
          <a:lstStyle>
            <a:lvl1pPr algn="r">
              <a:defRPr sz="3323" b="1" cap="none"/>
            </a:lvl1pPr>
          </a:lstStyle>
          <a:p>
            <a:r>
              <a:rPr lang="en-US" dirty="0"/>
              <a:t>Click to edit Master title style</a:t>
            </a:r>
          </a:p>
        </p:txBody>
      </p:sp>
      <p:sp>
        <p:nvSpPr>
          <p:cNvPr id="3" name="Text Placeholder 2"/>
          <p:cNvSpPr>
            <a:spLocks noGrp="1"/>
          </p:cNvSpPr>
          <p:nvPr>
            <p:ph type="body" idx="1"/>
          </p:nvPr>
        </p:nvSpPr>
        <p:spPr>
          <a:xfrm>
            <a:off x="603648" y="7628401"/>
            <a:ext cx="5644753" cy="626824"/>
          </a:xfrm>
        </p:spPr>
        <p:txBody>
          <a:bodyPr anchor="t">
            <a:noAutofit/>
          </a:bodyPr>
          <a:lstStyle>
            <a:lvl1pPr marL="0" indent="0" algn="r">
              <a:buNone/>
              <a:defRPr sz="1246">
                <a:solidFill>
                  <a:schemeClr val="tx1"/>
                </a:solidFill>
              </a:defRPr>
            </a:lvl1pPr>
            <a:lvl2pPr marL="316520" indent="0">
              <a:buNone/>
              <a:defRPr sz="1246">
                <a:solidFill>
                  <a:schemeClr val="tx1">
                    <a:tint val="75000"/>
                  </a:schemeClr>
                </a:solidFill>
              </a:defRPr>
            </a:lvl2pPr>
            <a:lvl3pPr marL="633039" indent="0">
              <a:buNone/>
              <a:defRPr sz="1108">
                <a:solidFill>
                  <a:schemeClr val="tx1">
                    <a:tint val="75000"/>
                  </a:schemeClr>
                </a:solidFill>
              </a:defRPr>
            </a:lvl3pPr>
            <a:lvl4pPr marL="949559" indent="0">
              <a:buNone/>
              <a:defRPr sz="969">
                <a:solidFill>
                  <a:schemeClr val="tx1">
                    <a:tint val="75000"/>
                  </a:schemeClr>
                </a:solidFill>
              </a:defRPr>
            </a:lvl4pPr>
            <a:lvl5pPr marL="1266078" indent="0">
              <a:buNone/>
              <a:defRPr sz="969">
                <a:solidFill>
                  <a:schemeClr val="tx1">
                    <a:tint val="75000"/>
                  </a:schemeClr>
                </a:solidFill>
              </a:defRPr>
            </a:lvl5pPr>
            <a:lvl6pPr marL="1582598" indent="0">
              <a:buNone/>
              <a:defRPr sz="969">
                <a:solidFill>
                  <a:schemeClr val="tx1">
                    <a:tint val="75000"/>
                  </a:schemeClr>
                </a:solidFill>
              </a:defRPr>
            </a:lvl6pPr>
            <a:lvl7pPr marL="1899117" indent="0">
              <a:buNone/>
              <a:defRPr sz="969">
                <a:solidFill>
                  <a:schemeClr val="tx1">
                    <a:tint val="75000"/>
                  </a:schemeClr>
                </a:solidFill>
              </a:defRPr>
            </a:lvl7pPr>
            <a:lvl8pPr marL="2215637" indent="0">
              <a:buNone/>
              <a:defRPr sz="969">
                <a:solidFill>
                  <a:schemeClr val="tx1">
                    <a:tint val="75000"/>
                  </a:schemeClr>
                </a:solidFill>
              </a:defRPr>
            </a:lvl8pPr>
            <a:lvl9pPr marL="2532156" indent="0">
              <a:buNone/>
              <a:defRPr sz="96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3ECF06F-526C-492B-95BB-CDB5F6F2D06C}" type="datetime1">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24086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6858000" cy="31575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7497" y="3209971"/>
            <a:ext cx="2753042" cy="525599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497460" y="3209971"/>
            <a:ext cx="2753040" cy="525599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43F29C2-7FCF-440C-98DB-32BC11777756}" type="datetime1">
              <a:rPr lang="en-US" smtClean="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92457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6858000" cy="31575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7497" y="3141486"/>
            <a:ext cx="2753042" cy="832378"/>
          </a:xfrm>
        </p:spPr>
        <p:txBody>
          <a:bodyPr anchor="b">
            <a:noAutofit/>
          </a:bodyPr>
          <a:lstStyle>
            <a:lvl1pPr marL="0" indent="0" algn="ctr">
              <a:buNone/>
              <a:defRPr sz="1385" b="0"/>
            </a:lvl1pPr>
            <a:lvl2pPr marL="316520" indent="0">
              <a:buNone/>
              <a:defRPr sz="1385" b="1"/>
            </a:lvl2pPr>
            <a:lvl3pPr marL="633039" indent="0">
              <a:buNone/>
              <a:defRPr sz="1246" b="1"/>
            </a:lvl3pPr>
            <a:lvl4pPr marL="949559" indent="0">
              <a:buNone/>
              <a:defRPr sz="1108" b="1"/>
            </a:lvl4pPr>
            <a:lvl5pPr marL="1266078" indent="0">
              <a:buNone/>
              <a:defRPr sz="1108" b="1"/>
            </a:lvl5pPr>
            <a:lvl6pPr marL="1582598" indent="0">
              <a:buNone/>
              <a:defRPr sz="1108" b="1"/>
            </a:lvl6pPr>
            <a:lvl7pPr marL="1899117" indent="0">
              <a:buNone/>
              <a:defRPr sz="1108" b="1"/>
            </a:lvl7pPr>
            <a:lvl8pPr marL="2215637" indent="0">
              <a:buNone/>
              <a:defRPr sz="1108" b="1"/>
            </a:lvl8pPr>
            <a:lvl9pPr marL="2532156" indent="0">
              <a:buNone/>
              <a:defRPr sz="1108" b="1"/>
            </a:lvl9pPr>
          </a:lstStyle>
          <a:p>
            <a:pPr lvl="0"/>
            <a:r>
              <a:rPr lang="en-US" dirty="0"/>
              <a:t>Click to edit Master text styles</a:t>
            </a:r>
          </a:p>
        </p:txBody>
      </p:sp>
      <p:sp>
        <p:nvSpPr>
          <p:cNvPr id="4" name="Content Placeholder 3"/>
          <p:cNvSpPr>
            <a:spLocks noGrp="1"/>
          </p:cNvSpPr>
          <p:nvPr>
            <p:ph sz="half" idx="2"/>
          </p:nvPr>
        </p:nvSpPr>
        <p:spPr>
          <a:xfrm>
            <a:off x="607498" y="3973865"/>
            <a:ext cx="2765543" cy="4492097"/>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497460" y="3141486"/>
            <a:ext cx="2753040" cy="832378"/>
          </a:xfrm>
        </p:spPr>
        <p:txBody>
          <a:bodyPr anchor="b">
            <a:noAutofit/>
          </a:bodyPr>
          <a:lstStyle>
            <a:lvl1pPr marL="0" indent="0" algn="ctr">
              <a:buNone/>
              <a:defRPr sz="1385" b="0"/>
            </a:lvl1pPr>
            <a:lvl2pPr marL="316520" indent="0">
              <a:buNone/>
              <a:defRPr sz="1385" b="1"/>
            </a:lvl2pPr>
            <a:lvl3pPr marL="633039" indent="0">
              <a:buNone/>
              <a:defRPr sz="1246" b="1"/>
            </a:lvl3pPr>
            <a:lvl4pPr marL="949559" indent="0">
              <a:buNone/>
              <a:defRPr sz="1108" b="1"/>
            </a:lvl4pPr>
            <a:lvl5pPr marL="1266078" indent="0">
              <a:buNone/>
              <a:defRPr sz="1108" b="1"/>
            </a:lvl5pPr>
            <a:lvl6pPr marL="1582598" indent="0">
              <a:buNone/>
              <a:defRPr sz="1108" b="1"/>
            </a:lvl6pPr>
            <a:lvl7pPr marL="1899117" indent="0">
              <a:buNone/>
              <a:defRPr sz="1108" b="1"/>
            </a:lvl7pPr>
            <a:lvl8pPr marL="2215637" indent="0">
              <a:buNone/>
              <a:defRPr sz="1108" b="1"/>
            </a:lvl8pPr>
            <a:lvl9pPr marL="2532156" indent="0">
              <a:buNone/>
              <a:defRPr sz="1108" b="1"/>
            </a:lvl9pPr>
          </a:lstStyle>
          <a:p>
            <a:pPr lvl="0"/>
            <a:r>
              <a:rPr lang="en-US" dirty="0"/>
              <a:t>Click to edit Master text styles</a:t>
            </a:r>
          </a:p>
        </p:txBody>
      </p:sp>
      <p:sp>
        <p:nvSpPr>
          <p:cNvPr id="6" name="Content Placeholder 5"/>
          <p:cNvSpPr>
            <a:spLocks noGrp="1"/>
          </p:cNvSpPr>
          <p:nvPr>
            <p:ph sz="quarter" idx="4"/>
          </p:nvPr>
        </p:nvSpPr>
        <p:spPr>
          <a:xfrm>
            <a:off x="3497460" y="3973865"/>
            <a:ext cx="2753040" cy="4492097"/>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1D09642-20FA-463C-ADEE-E387A86B9440}" type="datetime1">
              <a:rPr lang="en-US" smtClean="0"/>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70927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6858000" cy="31575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9B71D87-B5F8-4233-9009-DDEDDB64A819}" type="datetime1">
              <a:rPr lang="en-US" smtClean="0"/>
              <a:t>10/13/2023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5399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3A086-9AED-40F8-90E7-CF116CB7E511}" type="datetime1">
              <a:rPr lang="en-US" smtClean="0"/>
              <a:t>10/13/2023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6260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603647" y="644347"/>
            <a:ext cx="1995488" cy="2621163"/>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3647" y="644349"/>
            <a:ext cx="1995488" cy="2337683"/>
          </a:xfrm>
        </p:spPr>
        <p:txBody>
          <a:bodyPr anchor="b"/>
          <a:lstStyle>
            <a:lvl1pPr algn="l">
              <a:defRPr sz="1385" b="1"/>
            </a:lvl1pPr>
          </a:lstStyle>
          <a:p>
            <a:r>
              <a:rPr lang="en-US" dirty="0"/>
              <a:t>Click to edit Master title style</a:t>
            </a:r>
          </a:p>
        </p:txBody>
      </p:sp>
      <p:sp>
        <p:nvSpPr>
          <p:cNvPr id="3" name="Content Placeholder 2"/>
          <p:cNvSpPr>
            <a:spLocks noGrp="1"/>
          </p:cNvSpPr>
          <p:nvPr>
            <p:ph idx="1"/>
          </p:nvPr>
        </p:nvSpPr>
        <p:spPr>
          <a:xfrm>
            <a:off x="2731294" y="644349"/>
            <a:ext cx="3517106" cy="782161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3647" y="3265510"/>
            <a:ext cx="1995488" cy="5200449"/>
          </a:xfrm>
        </p:spPr>
        <p:txBody>
          <a:bodyPr/>
          <a:lstStyle>
            <a:lvl1pPr marL="0" indent="0">
              <a:buNone/>
              <a:defRPr sz="969"/>
            </a:lvl1pPr>
            <a:lvl2pPr marL="316520" indent="0">
              <a:buNone/>
              <a:defRPr sz="831"/>
            </a:lvl2pPr>
            <a:lvl3pPr marL="633039" indent="0">
              <a:buNone/>
              <a:defRPr sz="692"/>
            </a:lvl3pPr>
            <a:lvl4pPr marL="949559" indent="0">
              <a:buNone/>
              <a:defRPr sz="623"/>
            </a:lvl4pPr>
            <a:lvl5pPr marL="1266078" indent="0">
              <a:buNone/>
              <a:defRPr sz="623"/>
            </a:lvl5pPr>
            <a:lvl6pPr marL="1582598" indent="0">
              <a:buNone/>
              <a:defRPr sz="623"/>
            </a:lvl6pPr>
            <a:lvl7pPr marL="1899117" indent="0">
              <a:buNone/>
              <a:defRPr sz="623"/>
            </a:lvl7pPr>
            <a:lvl8pPr marL="2215637" indent="0">
              <a:buNone/>
              <a:defRPr sz="623"/>
            </a:lvl8pPr>
            <a:lvl9pPr marL="2532156" indent="0">
              <a:buNone/>
              <a:defRPr sz="623"/>
            </a:lvl9pPr>
          </a:lstStyle>
          <a:p>
            <a:pPr lvl="0"/>
            <a:r>
              <a:rPr lang="en-US" dirty="0"/>
              <a:t>Click to edit Master text styles</a:t>
            </a:r>
          </a:p>
        </p:txBody>
      </p:sp>
      <p:sp>
        <p:nvSpPr>
          <p:cNvPr id="5" name="Date Placeholder 4"/>
          <p:cNvSpPr>
            <a:spLocks noGrp="1"/>
          </p:cNvSpPr>
          <p:nvPr>
            <p:ph type="dt" sz="half" idx="10"/>
          </p:nvPr>
        </p:nvSpPr>
        <p:spPr/>
        <p:txBody>
          <a:bodyPr/>
          <a:lstStyle/>
          <a:p>
            <a:fld id="{682D5571-54C6-48D2-BE71-82F99C929585}" type="datetime1">
              <a:rPr lang="en-US" smtClean="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848430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497" y="1050864"/>
            <a:ext cx="2626161" cy="2335902"/>
          </a:xfrm>
        </p:spPr>
        <p:txBody>
          <a:bodyPr anchor="b">
            <a:normAutofit/>
          </a:bodyPr>
          <a:lstStyle>
            <a:lvl1pPr algn="l">
              <a:defRPr sz="1662"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3430191" y="0"/>
            <a:ext cx="3427809" cy="9906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969"/>
            </a:lvl1pPr>
          </a:lstStyle>
          <a:p>
            <a:endParaRPr lang="en-US" dirty="0"/>
          </a:p>
        </p:txBody>
      </p:sp>
      <p:sp>
        <p:nvSpPr>
          <p:cNvPr id="4" name="Text Placeholder 3"/>
          <p:cNvSpPr>
            <a:spLocks noGrp="1"/>
          </p:cNvSpPr>
          <p:nvPr>
            <p:ph type="body" sz="half" idx="2"/>
          </p:nvPr>
        </p:nvSpPr>
        <p:spPr>
          <a:xfrm>
            <a:off x="607497" y="3386766"/>
            <a:ext cx="2626161" cy="5079194"/>
          </a:xfrm>
        </p:spPr>
        <p:txBody>
          <a:bodyPr anchor="t">
            <a:normAutofit/>
          </a:bodyPr>
          <a:lstStyle>
            <a:lvl1pPr marL="0" indent="0">
              <a:buNone/>
              <a:defRPr sz="831"/>
            </a:lvl1pPr>
            <a:lvl2pPr marL="316520" indent="0">
              <a:buNone/>
              <a:defRPr sz="831"/>
            </a:lvl2pPr>
            <a:lvl3pPr marL="633039" indent="0">
              <a:buNone/>
              <a:defRPr sz="692"/>
            </a:lvl3pPr>
            <a:lvl4pPr marL="949559" indent="0">
              <a:buNone/>
              <a:defRPr sz="623"/>
            </a:lvl4pPr>
            <a:lvl5pPr marL="1266078" indent="0">
              <a:buNone/>
              <a:defRPr sz="623"/>
            </a:lvl5pPr>
            <a:lvl6pPr marL="1582598" indent="0">
              <a:buNone/>
              <a:defRPr sz="623"/>
            </a:lvl6pPr>
            <a:lvl7pPr marL="1899117" indent="0">
              <a:buNone/>
              <a:defRPr sz="623"/>
            </a:lvl7pPr>
            <a:lvl8pPr marL="2215637" indent="0">
              <a:buNone/>
              <a:defRPr sz="623"/>
            </a:lvl8pPr>
            <a:lvl9pPr marL="2532156" indent="0">
              <a:buNone/>
              <a:defRPr sz="623"/>
            </a:lvl9pPr>
          </a:lstStyle>
          <a:p>
            <a:pPr lvl="0"/>
            <a:r>
              <a:rPr lang="en-US" dirty="0"/>
              <a:t>Click to edit Master text styles</a:t>
            </a:r>
          </a:p>
        </p:txBody>
      </p:sp>
      <p:sp>
        <p:nvSpPr>
          <p:cNvPr id="5" name="Date Placeholder 4"/>
          <p:cNvSpPr>
            <a:spLocks noGrp="1"/>
          </p:cNvSpPr>
          <p:nvPr>
            <p:ph type="dt" sz="half" idx="10"/>
          </p:nvPr>
        </p:nvSpPr>
        <p:spPr>
          <a:xfrm>
            <a:off x="2185768" y="8726411"/>
            <a:ext cx="549494" cy="527403"/>
          </a:xfrm>
        </p:spPr>
        <p:txBody>
          <a:bodyPr/>
          <a:lstStyle/>
          <a:p>
            <a:fld id="{FF1043B3-9FB9-4CF5-BD82-842F9E040765}" type="datetime1">
              <a:rPr lang="en-US" smtClean="0"/>
              <a:t>10/13/2023</a:t>
            </a:fld>
            <a:endParaRPr lang="en-US" dirty="0"/>
          </a:p>
        </p:txBody>
      </p:sp>
      <p:sp>
        <p:nvSpPr>
          <p:cNvPr id="6" name="Footer Placeholder 5"/>
          <p:cNvSpPr>
            <a:spLocks noGrp="1"/>
          </p:cNvSpPr>
          <p:nvPr>
            <p:ph type="ftr" sz="quarter" idx="11"/>
          </p:nvPr>
        </p:nvSpPr>
        <p:spPr>
          <a:xfrm>
            <a:off x="332098" y="8726411"/>
            <a:ext cx="1853670" cy="527403"/>
          </a:xfrm>
        </p:spPr>
        <p:txBody>
          <a:bodyPr/>
          <a:lstStyle/>
          <a:p>
            <a:endParaRPr lang="en-US" dirty="0"/>
          </a:p>
        </p:txBody>
      </p:sp>
      <p:sp>
        <p:nvSpPr>
          <p:cNvPr id="7" name="Slide Number Placeholder 6"/>
          <p:cNvSpPr>
            <a:spLocks noGrp="1"/>
          </p:cNvSpPr>
          <p:nvPr>
            <p:ph type="sldNum" sz="quarter" idx="12"/>
          </p:nvPr>
        </p:nvSpPr>
        <p:spPr>
          <a:xfrm>
            <a:off x="2735263" y="8545171"/>
            <a:ext cx="597462" cy="708643"/>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3595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498" y="645938"/>
            <a:ext cx="5643002" cy="1401761"/>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607498" y="3155245"/>
            <a:ext cx="5643002" cy="5307462"/>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32098" y="8726411"/>
            <a:ext cx="4717149" cy="527403"/>
          </a:xfrm>
          <a:prstGeom prst="rect">
            <a:avLst/>
          </a:prstGeom>
        </p:spPr>
        <p:txBody>
          <a:bodyPr vert="horz" lIns="91440" tIns="45720" rIns="91440" bIns="45720" rtlCol="0" anchor="b"/>
          <a:lstStyle>
            <a:lvl1pPr algn="l">
              <a:defRPr sz="623">
                <a:solidFill>
                  <a:schemeClr val="tx1"/>
                </a:solidFill>
              </a:defRPr>
            </a:lvl1pPr>
          </a:lstStyle>
          <a:p>
            <a:endParaRPr lang="en-US" dirty="0"/>
          </a:p>
        </p:txBody>
      </p:sp>
      <p:sp>
        <p:nvSpPr>
          <p:cNvPr id="4" name="Date Placeholder 3"/>
          <p:cNvSpPr>
            <a:spLocks noGrp="1"/>
          </p:cNvSpPr>
          <p:nvPr>
            <p:ph type="dt" sz="half" idx="2"/>
          </p:nvPr>
        </p:nvSpPr>
        <p:spPr>
          <a:xfrm>
            <a:off x="5183567" y="8726411"/>
            <a:ext cx="744871" cy="527403"/>
          </a:xfrm>
          <a:prstGeom prst="rect">
            <a:avLst/>
          </a:prstGeom>
        </p:spPr>
        <p:txBody>
          <a:bodyPr vert="horz" lIns="91440" tIns="45720" rIns="91440" bIns="45720" rtlCol="0" anchor="b"/>
          <a:lstStyle>
            <a:lvl1pPr algn="r">
              <a:defRPr sz="623">
                <a:solidFill>
                  <a:schemeClr val="tx1"/>
                </a:solidFill>
              </a:defRPr>
            </a:lvl1pPr>
          </a:lstStyle>
          <a:p>
            <a:fld id="{7531A46F-8B5C-4F63-B9E5-D35D83803E6F}" type="datetime1">
              <a:rPr lang="en-US" smtClean="0"/>
              <a:t>10/13/2023</a:t>
            </a:fld>
            <a:endParaRPr lang="en-US" dirty="0"/>
          </a:p>
        </p:txBody>
      </p:sp>
      <p:sp>
        <p:nvSpPr>
          <p:cNvPr id="6" name="Slide Number Placeholder 5"/>
          <p:cNvSpPr>
            <a:spLocks noGrp="1"/>
          </p:cNvSpPr>
          <p:nvPr>
            <p:ph type="sldNum" sz="quarter" idx="4"/>
          </p:nvPr>
        </p:nvSpPr>
        <p:spPr>
          <a:xfrm>
            <a:off x="5928438" y="8545171"/>
            <a:ext cx="597462" cy="708643"/>
          </a:xfrm>
          <a:prstGeom prst="rect">
            <a:avLst/>
          </a:prstGeom>
        </p:spPr>
        <p:txBody>
          <a:bodyPr vert="horz" lIns="91440" tIns="45720" rIns="91440" bIns="10800" rtlCol="0" anchor="b"/>
          <a:lstStyle>
            <a:lvl1pPr algn="r">
              <a:defRPr sz="1385">
                <a:solidFill>
                  <a:schemeClr val="accent1"/>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58601403"/>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1685" y="1824790"/>
            <a:ext cx="5644754" cy="3447911"/>
          </a:xfrm>
        </p:spPr>
        <p:txBody>
          <a:bodyPr/>
          <a:lstStyle/>
          <a:p>
            <a:pPr algn="ctr"/>
            <a:r>
              <a:rPr lang="es-ES" sz="3700" dirty="0"/>
              <a:t>PRESUPUESTO DE UN ORDENADOR:</a:t>
            </a:r>
            <a:br>
              <a:rPr lang="es-ES" sz="3700" dirty="0"/>
            </a:br>
            <a:br>
              <a:rPr lang="es-ES" sz="3700" dirty="0"/>
            </a:br>
            <a:r>
              <a:rPr lang="es-ES" sz="3700" b="0" i="1" dirty="0"/>
              <a:t>"UN GAMER MUY CASERO"</a:t>
            </a:r>
            <a:endParaRPr lang="es-ES" b="0" i="1" dirty="0"/>
          </a:p>
        </p:txBody>
      </p:sp>
      <p:sp>
        <p:nvSpPr>
          <p:cNvPr id="3" name="Subtítulo 2"/>
          <p:cNvSpPr>
            <a:spLocks noGrp="1"/>
          </p:cNvSpPr>
          <p:nvPr>
            <p:ph type="subTitle" idx="1"/>
          </p:nvPr>
        </p:nvSpPr>
        <p:spPr>
          <a:xfrm>
            <a:off x="606623" y="8248108"/>
            <a:ext cx="5644754" cy="725204"/>
          </a:xfrm>
        </p:spPr>
        <p:txBody>
          <a:bodyPr>
            <a:normAutofit/>
          </a:bodyPr>
          <a:lstStyle/>
          <a:p>
            <a:r>
              <a:rPr lang="es-ES" sz="1600" dirty="0"/>
              <a:t>REALIZADO POR: </a:t>
            </a:r>
          </a:p>
          <a:p>
            <a:r>
              <a:rPr lang="es-ES" sz="1600" dirty="0"/>
              <a:t>DIANA MARÍA PASCUAL GARCÍA</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1AADA-8046-FEA1-8946-35DBC44EBA05}"/>
              </a:ext>
            </a:extLst>
          </p:cNvPr>
          <p:cNvSpPr>
            <a:spLocks noGrp="1"/>
          </p:cNvSpPr>
          <p:nvPr>
            <p:ph type="title"/>
          </p:nvPr>
        </p:nvSpPr>
        <p:spPr/>
        <p:txBody>
          <a:bodyPr/>
          <a:lstStyle/>
          <a:p>
            <a:r>
              <a:rPr lang="es-ES" dirty="0"/>
              <a:t>REFRIGERACIÓN</a:t>
            </a:r>
          </a:p>
        </p:txBody>
      </p:sp>
      <p:sp>
        <p:nvSpPr>
          <p:cNvPr id="5" name="CuadroTexto 4">
            <a:extLst>
              <a:ext uri="{FF2B5EF4-FFF2-40B4-BE49-F238E27FC236}">
                <a16:creationId xmlns:a16="http://schemas.microsoft.com/office/drawing/2014/main" id="{C6948201-85AA-6E8B-3CBA-2174E0CA81B7}"/>
              </a:ext>
            </a:extLst>
          </p:cNvPr>
          <p:cNvSpPr txBox="1"/>
          <p:nvPr/>
        </p:nvSpPr>
        <p:spPr>
          <a:xfrm>
            <a:off x="3176778" y="2823211"/>
            <a:ext cx="3589782" cy="6771084"/>
          </a:xfrm>
          <a:prstGeom prst="rect">
            <a:avLst/>
          </a:prstGeom>
          <a:ln w="57150">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solidFill>
                  <a:schemeClr val="bg1"/>
                </a:solidFill>
                <a:latin typeface="Verdana" panose="020B0604030504040204" pitchFamily="34" charset="0"/>
                <a:ea typeface="Verdana" panose="020B0604030504040204" pitchFamily="34" charset="0"/>
              </a:rPr>
              <a:t>CARACTERÍSTICAS</a:t>
            </a:r>
          </a:p>
          <a:p>
            <a:pPr algn="just"/>
            <a:endParaRPr lang="es-ES" sz="1400" b="1"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Opto por una solución con kit de refrigeración líquida. </a:t>
            </a:r>
            <a:r>
              <a:rPr lang="es-ES" sz="1400" dirty="0" err="1">
                <a:solidFill>
                  <a:schemeClr val="bg1"/>
                </a:solidFill>
                <a:latin typeface="Verdana" panose="020B0604030504040204" pitchFamily="34" charset="0"/>
                <a:ea typeface="Verdana" panose="020B0604030504040204" pitchFamily="34" charset="0"/>
              </a:rPr>
              <a:t>Tempest</a:t>
            </a:r>
            <a:r>
              <a:rPr lang="es-ES" sz="1400" dirty="0">
                <a:solidFill>
                  <a:schemeClr val="bg1"/>
                </a:solidFill>
                <a:latin typeface="Verdana" panose="020B0604030504040204" pitchFamily="34" charset="0"/>
                <a:ea typeface="Verdana" panose="020B0604030504040204" pitchFamily="34" charset="0"/>
              </a:rPr>
              <a:t> </a:t>
            </a:r>
            <a:r>
              <a:rPr lang="es-ES" sz="1400" dirty="0" err="1">
                <a:solidFill>
                  <a:schemeClr val="bg1"/>
                </a:solidFill>
                <a:latin typeface="Verdana" panose="020B0604030504040204" pitchFamily="34" charset="0"/>
                <a:ea typeface="Verdana" panose="020B0604030504040204" pitchFamily="34" charset="0"/>
              </a:rPr>
              <a:t>Gaming</a:t>
            </a:r>
            <a:r>
              <a:rPr lang="es-ES" sz="1400" dirty="0">
                <a:solidFill>
                  <a:schemeClr val="bg1"/>
                </a:solidFill>
                <a:latin typeface="Verdana" panose="020B0604030504040204" pitchFamily="34" charset="0"/>
                <a:ea typeface="Verdana" panose="020B0604030504040204" pitchFamily="34" charset="0"/>
              </a:rPr>
              <a:t> </a:t>
            </a:r>
            <a:r>
              <a:rPr lang="es-ES" sz="1400" dirty="0" err="1">
                <a:solidFill>
                  <a:schemeClr val="bg1"/>
                </a:solidFill>
                <a:latin typeface="Verdana" panose="020B0604030504040204" pitchFamily="34" charset="0"/>
                <a:ea typeface="Verdana" panose="020B0604030504040204" pitchFamily="34" charset="0"/>
              </a:rPr>
              <a:t>Liquid</a:t>
            </a:r>
            <a:r>
              <a:rPr lang="es-ES" sz="1400" dirty="0">
                <a:solidFill>
                  <a:schemeClr val="bg1"/>
                </a:solidFill>
                <a:latin typeface="Verdana" panose="020B0604030504040204" pitchFamily="34" charset="0"/>
                <a:ea typeface="Verdana" panose="020B0604030504040204" pitchFamily="34" charset="0"/>
              </a:rPr>
              <a:t> </a:t>
            </a:r>
            <a:r>
              <a:rPr lang="es-ES" sz="1400" dirty="0" err="1">
                <a:solidFill>
                  <a:schemeClr val="bg1"/>
                </a:solidFill>
                <a:latin typeface="Verdana" panose="020B0604030504040204" pitchFamily="34" charset="0"/>
                <a:ea typeface="Verdana" panose="020B0604030504040204" pitchFamily="34" charset="0"/>
              </a:rPr>
              <a:t>Cooler</a:t>
            </a:r>
            <a:r>
              <a:rPr lang="es-ES" sz="1400" dirty="0">
                <a:solidFill>
                  <a:schemeClr val="bg1"/>
                </a:solidFill>
                <a:latin typeface="Verdana" panose="020B0604030504040204" pitchFamily="34" charset="0"/>
                <a:ea typeface="Verdana" panose="020B0604030504040204" pitchFamily="34" charset="0"/>
              </a:rPr>
              <a:t> 240 con iluminación RGB  y de color blanco (a juego con la torre).</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Se indica que es capaz de soportar el modo </a:t>
            </a:r>
            <a:r>
              <a:rPr lang="es-ES" sz="1400" dirty="0" err="1">
                <a:solidFill>
                  <a:schemeClr val="bg1"/>
                </a:solidFill>
                <a:latin typeface="Verdana" panose="020B0604030504040204" pitchFamily="34" charset="0"/>
                <a:ea typeface="Verdana" panose="020B0604030504040204" pitchFamily="34" charset="0"/>
              </a:rPr>
              <a:t>overclocking</a:t>
            </a:r>
            <a:r>
              <a:rPr lang="es-ES" sz="1400" dirty="0">
                <a:solidFill>
                  <a:schemeClr val="bg1"/>
                </a:solidFill>
                <a:latin typeface="Verdana" panose="020B0604030504040204" pitchFamily="34" charset="0"/>
                <a:ea typeface="Verdana" panose="020B0604030504040204" pitchFamily="34" charset="0"/>
              </a:rPr>
              <a:t> del que hablábamos cuando elegimos nuestra </a:t>
            </a:r>
            <a:r>
              <a:rPr lang="es-ES" sz="1400" dirty="0" err="1">
                <a:solidFill>
                  <a:schemeClr val="bg1"/>
                </a:solidFill>
                <a:latin typeface="Verdana" panose="020B0604030504040204" pitchFamily="34" charset="0"/>
                <a:ea typeface="Verdana" panose="020B0604030504040204" pitchFamily="34" charset="0"/>
              </a:rPr>
              <a:t>placabase</a:t>
            </a:r>
            <a:r>
              <a:rPr lang="es-ES" sz="1400" dirty="0">
                <a:solidFill>
                  <a:schemeClr val="bg1"/>
                </a:solidFill>
                <a:latin typeface="Verdana" panose="020B0604030504040204" pitchFamily="34" charset="0"/>
                <a:ea typeface="Verdana" panose="020B0604030504040204" pitchFamily="34" charset="0"/>
              </a:rPr>
              <a:t>. Además, es compatible también con el procesador AMD AM5.</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Cuenta con un buen precio para disponer de dos ventiladores y la ventilación en muy importante en este equipo, por el uso que se le va a dar y como consecuencia de haber elegido un procesador sin ventilador integrado.</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Otros compradores los describen a su vez como muy silenciosos.</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Sus dimensiones tampoco son muy extensas, por lo que puede acoplarse a casi cualquier torre  estándar.</a:t>
            </a:r>
          </a:p>
          <a:p>
            <a:pPr algn="just"/>
            <a:endParaRPr lang="es-ES" sz="1400" dirty="0">
              <a:solidFill>
                <a:schemeClr val="bg1"/>
              </a:solidFill>
              <a:latin typeface="Verdana" panose="020B0604030504040204" pitchFamily="34" charset="0"/>
              <a:ea typeface="Verdana" panose="020B0604030504040204" pitchFamily="34" charset="0"/>
            </a:endParaRPr>
          </a:p>
          <a:p>
            <a:pPr algn="r"/>
            <a:r>
              <a:rPr lang="es-ES" sz="2000" dirty="0">
                <a:solidFill>
                  <a:schemeClr val="accent2"/>
                </a:solidFill>
                <a:latin typeface="Verdana" panose="020B0604030504040204" pitchFamily="34" charset="0"/>
                <a:ea typeface="Verdana" panose="020B0604030504040204" pitchFamily="34" charset="0"/>
              </a:rPr>
              <a:t>59,99€</a:t>
            </a:r>
          </a:p>
          <a:p>
            <a:pPr algn="r"/>
            <a:r>
              <a:rPr lang="es-ES" sz="800" dirty="0">
                <a:solidFill>
                  <a:schemeClr val="bg1"/>
                </a:solidFill>
                <a:latin typeface="Verdana" panose="020B0604030504040204" pitchFamily="34" charset="0"/>
                <a:ea typeface="Verdana" panose="020B0604030504040204" pitchFamily="34" charset="0"/>
              </a:rPr>
              <a:t>PRECIO EN PC COMPONENTES</a:t>
            </a:r>
          </a:p>
        </p:txBody>
      </p:sp>
      <p:sp>
        <p:nvSpPr>
          <p:cNvPr id="6" name="CuadroTexto 5">
            <a:extLst>
              <a:ext uri="{FF2B5EF4-FFF2-40B4-BE49-F238E27FC236}">
                <a16:creationId xmlns:a16="http://schemas.microsoft.com/office/drawing/2014/main" id="{8D9A4471-FF65-F6EB-5B1C-ADDA751C397C}"/>
              </a:ext>
            </a:extLst>
          </p:cNvPr>
          <p:cNvSpPr txBox="1"/>
          <p:nvPr/>
        </p:nvSpPr>
        <p:spPr>
          <a:xfrm>
            <a:off x="213360" y="6321082"/>
            <a:ext cx="2694940" cy="2462213"/>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latin typeface="Verdana" panose="020B0604030504040204" pitchFamily="34" charset="0"/>
                <a:ea typeface="Verdana" panose="020B0604030504040204" pitchFamily="34" charset="0"/>
              </a:rPr>
              <a:t>INCONVENIENTES:</a:t>
            </a:r>
          </a:p>
          <a:p>
            <a:pPr algn="just"/>
            <a:endParaRPr lang="es-ES" sz="1400" dirty="0">
              <a:latin typeface="Verdana" panose="020B0604030504040204" pitchFamily="34" charset="0"/>
              <a:ea typeface="Verdana" panose="020B0604030504040204" pitchFamily="34" charset="0"/>
            </a:endParaRPr>
          </a:p>
          <a:p>
            <a:pPr algn="just"/>
            <a:r>
              <a:rPr lang="es-ES" sz="1400" b="0" i="0" dirty="0">
                <a:solidFill>
                  <a:srgbClr val="333333"/>
                </a:solidFill>
                <a:effectLst/>
                <a:latin typeface="Open Sans" panose="020B0606030504020204" pitchFamily="34" charset="0"/>
              </a:rPr>
              <a:t>Comentan otros usuarios  que el manual no viene muy claro y el RGB no se puede cambiar de color. </a:t>
            </a:r>
          </a:p>
          <a:p>
            <a:pPr algn="just"/>
            <a:endParaRPr lang="es-ES" sz="1400" dirty="0">
              <a:solidFill>
                <a:srgbClr val="333333"/>
              </a:solidFill>
              <a:latin typeface="Open Sans" panose="020B0606030504020204" pitchFamily="34" charset="0"/>
            </a:endParaRPr>
          </a:p>
          <a:p>
            <a:pPr algn="just"/>
            <a:r>
              <a:rPr lang="es-ES" sz="1400" b="0" i="0" dirty="0">
                <a:solidFill>
                  <a:srgbClr val="333333"/>
                </a:solidFill>
                <a:effectLst/>
                <a:latin typeface="Open Sans" panose="020B0606030504020204" pitchFamily="34" charset="0"/>
              </a:rPr>
              <a:t>Son detalles que no los valoro como para tener que cambiar de alternativa. </a:t>
            </a:r>
          </a:p>
          <a:p>
            <a:pPr algn="just"/>
            <a:endParaRPr lang="es-ES" sz="1400" dirty="0">
              <a:latin typeface="Verdana" panose="020B0604030504040204" pitchFamily="34" charset="0"/>
              <a:ea typeface="Verdana" panose="020B0604030504040204" pitchFamily="34" charset="0"/>
            </a:endParaRPr>
          </a:p>
        </p:txBody>
      </p:sp>
      <p:pic>
        <p:nvPicPr>
          <p:cNvPr id="3" name="Imagen 2">
            <a:extLst>
              <a:ext uri="{FF2B5EF4-FFF2-40B4-BE49-F238E27FC236}">
                <a16:creationId xmlns:a16="http://schemas.microsoft.com/office/drawing/2014/main" id="{878ACE3C-D723-E97B-D066-80C563AFA91B}"/>
              </a:ext>
            </a:extLst>
          </p:cNvPr>
          <p:cNvPicPr>
            <a:picLocks noChangeAspect="1"/>
          </p:cNvPicPr>
          <p:nvPr/>
        </p:nvPicPr>
        <p:blipFill>
          <a:blip r:embed="rId2"/>
          <a:stretch>
            <a:fillRect/>
          </a:stretch>
        </p:blipFill>
        <p:spPr>
          <a:xfrm>
            <a:off x="194310" y="3321050"/>
            <a:ext cx="2876550" cy="2876550"/>
          </a:xfrm>
          <a:prstGeom prst="rect">
            <a:avLst/>
          </a:prstGeom>
          <a:ln>
            <a:noFill/>
          </a:ln>
          <a:effectLst>
            <a:softEdge rad="112500"/>
          </a:effectLst>
        </p:spPr>
      </p:pic>
      <p:sp>
        <p:nvSpPr>
          <p:cNvPr id="4" name="Marcador de número de diapositiva 3">
            <a:extLst>
              <a:ext uri="{FF2B5EF4-FFF2-40B4-BE49-F238E27FC236}">
                <a16:creationId xmlns:a16="http://schemas.microsoft.com/office/drawing/2014/main" id="{BFC12B75-3EB5-05C4-E5BC-74C14A4DF187}"/>
              </a:ext>
            </a:extLst>
          </p:cNvPr>
          <p:cNvSpPr>
            <a:spLocks noGrp="1"/>
          </p:cNvSpPr>
          <p:nvPr>
            <p:ph type="sldNum" sz="quarter" idx="12"/>
          </p:nvPr>
        </p:nvSpPr>
        <p:spPr>
          <a:xfrm>
            <a:off x="6260538" y="9197357"/>
            <a:ext cx="597462" cy="708643"/>
          </a:xfrm>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65233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1AADA-8046-FEA1-8946-35DBC44EBA05}"/>
              </a:ext>
            </a:extLst>
          </p:cNvPr>
          <p:cNvSpPr>
            <a:spLocks noGrp="1"/>
          </p:cNvSpPr>
          <p:nvPr>
            <p:ph type="title"/>
          </p:nvPr>
        </p:nvSpPr>
        <p:spPr>
          <a:xfrm>
            <a:off x="607498" y="645938"/>
            <a:ext cx="6000566" cy="1401761"/>
          </a:xfrm>
        </p:spPr>
        <p:txBody>
          <a:bodyPr/>
          <a:lstStyle/>
          <a:p>
            <a:r>
              <a:rPr lang="es-ES" dirty="0"/>
              <a:t>FUENTE DE ALIMENTACIÓN </a:t>
            </a:r>
          </a:p>
        </p:txBody>
      </p:sp>
      <p:sp>
        <p:nvSpPr>
          <p:cNvPr id="5" name="CuadroTexto 4">
            <a:extLst>
              <a:ext uri="{FF2B5EF4-FFF2-40B4-BE49-F238E27FC236}">
                <a16:creationId xmlns:a16="http://schemas.microsoft.com/office/drawing/2014/main" id="{C6948201-85AA-6E8B-3CBA-2174E0CA81B7}"/>
              </a:ext>
            </a:extLst>
          </p:cNvPr>
          <p:cNvSpPr txBox="1"/>
          <p:nvPr/>
        </p:nvSpPr>
        <p:spPr>
          <a:xfrm>
            <a:off x="3176778" y="3242311"/>
            <a:ext cx="3589782" cy="6001643"/>
          </a:xfrm>
          <a:prstGeom prst="rect">
            <a:avLst/>
          </a:prstGeom>
          <a:ln w="57150">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solidFill>
                  <a:schemeClr val="bg1"/>
                </a:solidFill>
                <a:latin typeface="Verdana" panose="020B0604030504040204" pitchFamily="34" charset="0"/>
                <a:ea typeface="Verdana" panose="020B0604030504040204" pitchFamily="34" charset="0"/>
              </a:rPr>
              <a:t>CARACTERÍSTICAS</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rgbClr val="333333"/>
                </a:solidFill>
                <a:latin typeface="Verdana" panose="020B0604030504040204" pitchFamily="34" charset="0"/>
                <a:ea typeface="Verdana" panose="020B0604030504040204" pitchFamily="34" charset="0"/>
              </a:rPr>
              <a:t>La </a:t>
            </a:r>
            <a:r>
              <a:rPr lang="es-ES" sz="1400" i="0" dirty="0" err="1">
                <a:solidFill>
                  <a:srgbClr val="333333"/>
                </a:solidFill>
                <a:effectLst/>
                <a:latin typeface="Verdana" panose="020B0604030504040204" pitchFamily="34" charset="0"/>
                <a:ea typeface="Verdana" panose="020B0604030504040204" pitchFamily="34" charset="0"/>
              </a:rPr>
              <a:t>Corsair</a:t>
            </a:r>
            <a:r>
              <a:rPr lang="es-ES" sz="1400" i="0" dirty="0">
                <a:solidFill>
                  <a:srgbClr val="333333"/>
                </a:solidFill>
                <a:effectLst/>
                <a:latin typeface="Verdana" panose="020B0604030504040204" pitchFamily="34" charset="0"/>
                <a:ea typeface="Verdana" panose="020B0604030504040204" pitchFamily="34" charset="0"/>
              </a:rPr>
              <a:t> </a:t>
            </a:r>
            <a:r>
              <a:rPr lang="es-ES" sz="1400" i="0" dirty="0" err="1">
                <a:solidFill>
                  <a:srgbClr val="333333"/>
                </a:solidFill>
                <a:effectLst/>
                <a:latin typeface="Verdana" panose="020B0604030504040204" pitchFamily="34" charset="0"/>
                <a:ea typeface="Verdana" panose="020B0604030504040204" pitchFamily="34" charset="0"/>
              </a:rPr>
              <a:t>HXi</a:t>
            </a:r>
            <a:r>
              <a:rPr lang="es-ES" sz="1400" i="0" dirty="0">
                <a:solidFill>
                  <a:srgbClr val="333333"/>
                </a:solidFill>
                <a:effectLst/>
                <a:latin typeface="Verdana" panose="020B0604030504040204" pitchFamily="34" charset="0"/>
                <a:ea typeface="Verdana" panose="020B0604030504040204" pitchFamily="34" charset="0"/>
              </a:rPr>
              <a:t> Series HX1000i es una fuente de alimentación modular con una potencia continua de  1000W.</a:t>
            </a:r>
          </a:p>
          <a:p>
            <a:pPr algn="just"/>
            <a:endParaRPr lang="es-ES" sz="1400" dirty="0">
              <a:solidFill>
                <a:srgbClr val="333333"/>
              </a:solidFill>
              <a:latin typeface="Verdana" panose="020B0604030504040204" pitchFamily="34" charset="0"/>
              <a:ea typeface="Verdana" panose="020B0604030504040204" pitchFamily="34" charset="0"/>
            </a:endParaRPr>
          </a:p>
          <a:p>
            <a:pPr algn="just"/>
            <a:r>
              <a:rPr lang="es-ES" sz="1400" i="0" dirty="0">
                <a:solidFill>
                  <a:srgbClr val="333333"/>
                </a:solidFill>
                <a:effectLst/>
                <a:latin typeface="Verdana" panose="020B0604030504040204" pitchFamily="34" charset="0"/>
                <a:ea typeface="Verdana" panose="020B0604030504040204" pitchFamily="34" charset="0"/>
              </a:rPr>
              <a:t>Cuenta con 80 Plus Eficiencia </a:t>
            </a:r>
            <a:r>
              <a:rPr lang="es-ES" sz="1400" i="0" dirty="0" err="1">
                <a:solidFill>
                  <a:srgbClr val="333333"/>
                </a:solidFill>
                <a:effectLst/>
                <a:latin typeface="Verdana" panose="020B0604030504040204" pitchFamily="34" charset="0"/>
                <a:ea typeface="Verdana" panose="020B0604030504040204" pitchFamily="34" charset="0"/>
              </a:rPr>
              <a:t>Platinum</a:t>
            </a:r>
            <a:r>
              <a:rPr lang="es-ES" sz="1400" i="0" dirty="0">
                <a:solidFill>
                  <a:srgbClr val="333333"/>
                </a:solidFill>
                <a:effectLst/>
                <a:latin typeface="Verdana" panose="020B0604030504040204" pitchFamily="34" charset="0"/>
                <a:ea typeface="Verdana" panose="020B0604030504040204" pitchFamily="34" charset="0"/>
              </a:rPr>
              <a:t> (clasificación de eficiencia energética que la sitúa entr</a:t>
            </a:r>
            <a:r>
              <a:rPr lang="es-ES" sz="1400" dirty="0">
                <a:solidFill>
                  <a:srgbClr val="333333"/>
                </a:solidFill>
                <a:latin typeface="Verdana" panose="020B0604030504040204" pitchFamily="34" charset="0"/>
                <a:ea typeface="Verdana" panose="020B0604030504040204" pitchFamily="34" charset="0"/>
              </a:rPr>
              <a:t>e los más eficientes del mercado actual, solo superado por los 80 Plus </a:t>
            </a:r>
            <a:r>
              <a:rPr lang="es-ES" sz="1400" dirty="0" err="1">
                <a:solidFill>
                  <a:srgbClr val="333333"/>
                </a:solidFill>
                <a:latin typeface="Verdana" panose="020B0604030504040204" pitchFamily="34" charset="0"/>
                <a:ea typeface="Verdana" panose="020B0604030504040204" pitchFamily="34" charset="0"/>
              </a:rPr>
              <a:t>Titanium</a:t>
            </a:r>
            <a:r>
              <a:rPr lang="es-ES" sz="1400" dirty="0">
                <a:solidFill>
                  <a:srgbClr val="333333"/>
                </a:solidFill>
                <a:latin typeface="Verdana" panose="020B0604030504040204" pitchFamily="34" charset="0"/>
                <a:ea typeface="Verdana" panose="020B0604030504040204" pitchFamily="34" charset="0"/>
              </a:rPr>
              <a:t>)</a:t>
            </a:r>
            <a:r>
              <a:rPr lang="es-ES" sz="1400" dirty="0">
                <a:solidFill>
                  <a:schemeClr val="bg1"/>
                </a:solidFill>
                <a:latin typeface="Verdana" panose="020B0604030504040204" pitchFamily="34" charset="0"/>
                <a:ea typeface="Verdana" panose="020B0604030504040204" pitchFamily="34" charset="0"/>
              </a:rPr>
              <a:t>.</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Destaca que su ventilador de 140 mm de rodamiento dinámico fluido lo hace muy silencioso, a la par de duradero.</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Las dimensiones también la hacen acoplables a torres estándar.</a:t>
            </a:r>
          </a:p>
          <a:p>
            <a:pPr algn="just"/>
            <a:endParaRPr lang="es-ES" sz="1400" dirty="0">
              <a:solidFill>
                <a:schemeClr val="bg1"/>
              </a:solidFill>
              <a:latin typeface="Verdana" panose="020B0604030504040204" pitchFamily="34" charset="0"/>
              <a:ea typeface="Verdana" panose="020B0604030504040204" pitchFamily="34" charset="0"/>
            </a:endParaRPr>
          </a:p>
          <a:p>
            <a:pPr algn="just"/>
            <a:endParaRPr lang="es-ES" sz="1400" dirty="0">
              <a:solidFill>
                <a:schemeClr val="bg1"/>
              </a:solidFill>
              <a:latin typeface="Verdana" panose="020B0604030504040204" pitchFamily="34" charset="0"/>
              <a:ea typeface="Verdana" panose="020B0604030504040204" pitchFamily="34" charset="0"/>
            </a:endParaRPr>
          </a:p>
          <a:p>
            <a:pPr algn="just"/>
            <a:endParaRPr lang="es-ES" sz="1400" dirty="0">
              <a:solidFill>
                <a:schemeClr val="bg1"/>
              </a:solidFill>
              <a:latin typeface="Verdana" panose="020B0604030504040204" pitchFamily="34" charset="0"/>
              <a:ea typeface="Verdana" panose="020B0604030504040204" pitchFamily="34" charset="0"/>
            </a:endParaRPr>
          </a:p>
          <a:p>
            <a:pPr algn="just"/>
            <a:endParaRPr lang="es-ES" sz="1400" dirty="0">
              <a:solidFill>
                <a:schemeClr val="bg1"/>
              </a:solidFill>
              <a:latin typeface="Verdana" panose="020B0604030504040204" pitchFamily="34" charset="0"/>
              <a:ea typeface="Verdana" panose="020B0604030504040204" pitchFamily="34" charset="0"/>
            </a:endParaRPr>
          </a:p>
          <a:p>
            <a:pPr algn="just"/>
            <a:endParaRPr lang="es-ES" sz="1400" dirty="0">
              <a:solidFill>
                <a:schemeClr val="bg1"/>
              </a:solidFill>
              <a:latin typeface="Verdana" panose="020B0604030504040204" pitchFamily="34" charset="0"/>
              <a:ea typeface="Verdana" panose="020B0604030504040204" pitchFamily="34" charset="0"/>
            </a:endParaRPr>
          </a:p>
          <a:p>
            <a:pPr algn="r"/>
            <a:r>
              <a:rPr lang="es-ES" sz="2000" dirty="0">
                <a:solidFill>
                  <a:schemeClr val="accent2"/>
                </a:solidFill>
                <a:latin typeface="Verdana" panose="020B0604030504040204" pitchFamily="34" charset="0"/>
                <a:ea typeface="Verdana" panose="020B0604030504040204" pitchFamily="34" charset="0"/>
              </a:rPr>
              <a:t>229,98€</a:t>
            </a:r>
          </a:p>
          <a:p>
            <a:pPr algn="r"/>
            <a:r>
              <a:rPr lang="es-ES" sz="800" dirty="0">
                <a:solidFill>
                  <a:schemeClr val="bg1"/>
                </a:solidFill>
                <a:latin typeface="Verdana" panose="020B0604030504040204" pitchFamily="34" charset="0"/>
                <a:ea typeface="Verdana" panose="020B0604030504040204" pitchFamily="34" charset="0"/>
              </a:rPr>
              <a:t>PRECIO EN PC COMPONENTES</a:t>
            </a:r>
          </a:p>
          <a:p>
            <a:pPr algn="r"/>
            <a:endParaRPr lang="es-ES" sz="2000" b="0" i="0" dirty="0">
              <a:solidFill>
                <a:schemeClr val="accent2"/>
              </a:solidFill>
              <a:effectLst/>
              <a:latin typeface="Verdana" panose="020B0604030504040204" pitchFamily="34" charset="0"/>
              <a:ea typeface="Verdana" panose="020B0604030504040204" pitchFamily="34" charset="0"/>
            </a:endParaRPr>
          </a:p>
        </p:txBody>
      </p:sp>
      <p:sp>
        <p:nvSpPr>
          <p:cNvPr id="6" name="CuadroTexto 5">
            <a:extLst>
              <a:ext uri="{FF2B5EF4-FFF2-40B4-BE49-F238E27FC236}">
                <a16:creationId xmlns:a16="http://schemas.microsoft.com/office/drawing/2014/main" id="{8D9A4471-FF65-F6EB-5B1C-ADDA751C397C}"/>
              </a:ext>
            </a:extLst>
          </p:cNvPr>
          <p:cNvSpPr txBox="1"/>
          <p:nvPr/>
        </p:nvSpPr>
        <p:spPr>
          <a:xfrm>
            <a:off x="213360" y="6151519"/>
            <a:ext cx="2857500" cy="3108543"/>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latin typeface="Verdana" panose="020B0604030504040204" pitchFamily="34" charset="0"/>
                <a:ea typeface="Verdana" panose="020B0604030504040204" pitchFamily="34" charset="0"/>
              </a:rPr>
              <a:t>INCONVENIENTES:</a:t>
            </a:r>
          </a:p>
          <a:p>
            <a:pPr algn="just"/>
            <a:endParaRPr lang="es-ES" sz="1400" dirty="0">
              <a:latin typeface="Verdana" panose="020B0604030504040204" pitchFamily="34" charset="0"/>
              <a:ea typeface="Verdana" panose="020B0604030504040204" pitchFamily="34" charset="0"/>
            </a:endParaRPr>
          </a:p>
          <a:p>
            <a:pPr algn="just"/>
            <a:r>
              <a:rPr lang="es-ES" sz="1400" dirty="0">
                <a:latin typeface="Verdana" panose="020B0604030504040204" pitchFamily="34" charset="0"/>
                <a:ea typeface="Verdana" panose="020B0604030504040204" pitchFamily="34" charset="0"/>
              </a:rPr>
              <a:t>No tiene la eficiencia </a:t>
            </a:r>
            <a:r>
              <a:rPr lang="es-ES" sz="1400" dirty="0" err="1">
                <a:latin typeface="Verdana" panose="020B0604030504040204" pitchFamily="34" charset="0"/>
                <a:ea typeface="Verdana" panose="020B0604030504040204" pitchFamily="34" charset="0"/>
              </a:rPr>
              <a:t>Titanium</a:t>
            </a:r>
            <a:r>
              <a:rPr lang="es-ES" sz="1400" dirty="0">
                <a:latin typeface="Verdana" panose="020B0604030504040204" pitchFamily="34" charset="0"/>
                <a:ea typeface="Verdana" panose="020B0604030504040204" pitchFamily="34" charset="0"/>
              </a:rPr>
              <a:t>, pero sale por la mitad de lo que saldría una fuente de alimentación de dichas características.</a:t>
            </a:r>
          </a:p>
          <a:p>
            <a:pPr algn="just"/>
            <a:endParaRPr lang="es-ES" sz="1400" dirty="0">
              <a:latin typeface="Verdana" panose="020B0604030504040204" pitchFamily="34" charset="0"/>
              <a:ea typeface="Verdana" panose="020B0604030504040204" pitchFamily="34" charset="0"/>
            </a:endParaRPr>
          </a:p>
          <a:p>
            <a:pPr algn="just"/>
            <a:r>
              <a:rPr lang="es-ES" sz="1400" dirty="0">
                <a:latin typeface="Verdana" panose="020B0604030504040204" pitchFamily="34" charset="0"/>
                <a:ea typeface="Verdana" panose="020B0604030504040204" pitchFamily="34" charset="0"/>
              </a:rPr>
              <a:t>Tampoco es blanca, pero su relación calidad precio la convierte en mejor opción que versiones más “estéticas”.</a:t>
            </a:r>
          </a:p>
          <a:p>
            <a:pPr algn="just"/>
            <a:endParaRPr lang="es-ES" sz="1400" dirty="0">
              <a:latin typeface="Verdana" panose="020B0604030504040204" pitchFamily="34" charset="0"/>
              <a:ea typeface="Verdana" panose="020B0604030504040204" pitchFamily="34" charset="0"/>
            </a:endParaRPr>
          </a:p>
        </p:txBody>
      </p:sp>
      <p:pic>
        <p:nvPicPr>
          <p:cNvPr id="3" name="Imagen 2">
            <a:extLst>
              <a:ext uri="{FF2B5EF4-FFF2-40B4-BE49-F238E27FC236}">
                <a16:creationId xmlns:a16="http://schemas.microsoft.com/office/drawing/2014/main" id="{5DA1E911-D61A-713A-AC01-D9D14B8E3AD3}"/>
              </a:ext>
            </a:extLst>
          </p:cNvPr>
          <p:cNvPicPr>
            <a:picLocks noChangeAspect="1"/>
          </p:cNvPicPr>
          <p:nvPr/>
        </p:nvPicPr>
        <p:blipFill>
          <a:blip r:embed="rId2"/>
          <a:stretch>
            <a:fillRect/>
          </a:stretch>
        </p:blipFill>
        <p:spPr>
          <a:xfrm>
            <a:off x="213360" y="3194050"/>
            <a:ext cx="2857500" cy="2857500"/>
          </a:xfrm>
          <a:prstGeom prst="rect">
            <a:avLst/>
          </a:prstGeom>
          <a:ln>
            <a:noFill/>
          </a:ln>
          <a:effectLst>
            <a:softEdge rad="112500"/>
          </a:effectLst>
        </p:spPr>
      </p:pic>
      <p:sp>
        <p:nvSpPr>
          <p:cNvPr id="4" name="Marcador de número de diapositiva 3">
            <a:extLst>
              <a:ext uri="{FF2B5EF4-FFF2-40B4-BE49-F238E27FC236}">
                <a16:creationId xmlns:a16="http://schemas.microsoft.com/office/drawing/2014/main" id="{A0758252-FFDF-6E7A-55CE-94005A075191}"/>
              </a:ext>
            </a:extLst>
          </p:cNvPr>
          <p:cNvSpPr>
            <a:spLocks noGrp="1"/>
          </p:cNvSpPr>
          <p:nvPr>
            <p:ph type="sldNum" sz="quarter" idx="12"/>
          </p:nvPr>
        </p:nvSpPr>
        <p:spPr>
          <a:xfrm>
            <a:off x="6169098" y="9121157"/>
            <a:ext cx="597462" cy="708643"/>
          </a:xfrm>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62034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1AADA-8046-FEA1-8946-35DBC44EBA05}"/>
              </a:ext>
            </a:extLst>
          </p:cNvPr>
          <p:cNvSpPr>
            <a:spLocks noGrp="1"/>
          </p:cNvSpPr>
          <p:nvPr>
            <p:ph type="title"/>
          </p:nvPr>
        </p:nvSpPr>
        <p:spPr/>
        <p:txBody>
          <a:bodyPr/>
          <a:lstStyle/>
          <a:p>
            <a:r>
              <a:rPr lang="es-ES" dirty="0"/>
              <a:t>TORRE</a:t>
            </a:r>
          </a:p>
        </p:txBody>
      </p:sp>
      <p:sp>
        <p:nvSpPr>
          <p:cNvPr id="5" name="CuadroTexto 4">
            <a:extLst>
              <a:ext uri="{FF2B5EF4-FFF2-40B4-BE49-F238E27FC236}">
                <a16:creationId xmlns:a16="http://schemas.microsoft.com/office/drawing/2014/main" id="{C6948201-85AA-6E8B-3CBA-2174E0CA81B7}"/>
              </a:ext>
            </a:extLst>
          </p:cNvPr>
          <p:cNvSpPr txBox="1"/>
          <p:nvPr/>
        </p:nvSpPr>
        <p:spPr>
          <a:xfrm>
            <a:off x="3176778" y="3274061"/>
            <a:ext cx="3589782" cy="5355312"/>
          </a:xfrm>
          <a:prstGeom prst="rect">
            <a:avLst/>
          </a:prstGeom>
          <a:ln w="57150">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solidFill>
                  <a:schemeClr val="bg1"/>
                </a:solidFill>
                <a:latin typeface="Verdana" panose="020B0604030504040204" pitchFamily="34" charset="0"/>
                <a:ea typeface="Verdana" panose="020B0604030504040204" pitchFamily="34" charset="0"/>
              </a:rPr>
              <a:t>CARACTERÍSTICAS</a:t>
            </a:r>
          </a:p>
          <a:p>
            <a:pPr algn="just"/>
            <a:endParaRPr lang="es-ES" sz="1400" b="1" dirty="0">
              <a:solidFill>
                <a:schemeClr val="bg1"/>
              </a:solidFill>
              <a:latin typeface="Verdana" panose="020B0604030504040204" pitchFamily="34" charset="0"/>
              <a:ea typeface="Verdana" panose="020B0604030504040204" pitchFamily="34" charset="0"/>
            </a:endParaRPr>
          </a:p>
          <a:p>
            <a:pPr algn="just"/>
            <a:r>
              <a:rPr lang="it-IT" sz="1400" dirty="0">
                <a:solidFill>
                  <a:schemeClr val="bg1"/>
                </a:solidFill>
                <a:latin typeface="Verdana" panose="020B0604030504040204" pitchFamily="34" charset="0"/>
                <a:ea typeface="Verdana" panose="020B0604030504040204" pitchFamily="34" charset="0"/>
              </a:rPr>
              <a:t>Elijo la torre Forgeon Arcanite ARGB Mesh ATX</a:t>
            </a:r>
            <a:r>
              <a:rPr lang="it-IT" sz="1400" b="1" baseline="30000" dirty="0">
                <a:solidFill>
                  <a:srgbClr val="FF0000"/>
                </a:solidFill>
                <a:latin typeface="Verdana" panose="020B0604030504040204" pitchFamily="34" charset="0"/>
                <a:ea typeface="Verdana" panose="020B0604030504040204" pitchFamily="34" charset="0"/>
              </a:rPr>
              <a:t>8</a:t>
            </a:r>
            <a:r>
              <a:rPr lang="it-IT" sz="1400" dirty="0">
                <a:solidFill>
                  <a:schemeClr val="bg1"/>
                </a:solidFill>
                <a:latin typeface="Verdana" panose="020B0604030504040204" pitchFamily="34" charset="0"/>
                <a:ea typeface="Verdana" panose="020B0604030504040204" pitchFamily="34" charset="0"/>
              </a:rPr>
              <a:t>, en su versión blanca.</a:t>
            </a:r>
          </a:p>
          <a:p>
            <a:pPr algn="just"/>
            <a:endParaRPr lang="it-IT" sz="1400" dirty="0">
              <a:solidFill>
                <a:schemeClr val="bg1"/>
              </a:solidFill>
              <a:latin typeface="Verdana" panose="020B0604030504040204" pitchFamily="34" charset="0"/>
              <a:ea typeface="Verdana" panose="020B0604030504040204" pitchFamily="34" charset="0"/>
            </a:endParaRPr>
          </a:p>
          <a:p>
            <a:pPr algn="just"/>
            <a:r>
              <a:rPr lang="it-IT" sz="1400" dirty="0">
                <a:solidFill>
                  <a:schemeClr val="bg1"/>
                </a:solidFill>
                <a:latin typeface="Verdana" panose="020B0604030504040204" pitchFamily="34" charset="0"/>
                <a:ea typeface="Verdana" panose="020B0604030504040204" pitchFamily="34" charset="0"/>
              </a:rPr>
              <a:t>Cuenta con un frontal mallado con orificios de 1mm que facilita la entrada de aire, pero filtrando el polvo.</a:t>
            </a:r>
          </a:p>
          <a:p>
            <a:pPr algn="just"/>
            <a:endParaRPr lang="it-IT" sz="1400" dirty="0">
              <a:solidFill>
                <a:schemeClr val="bg1"/>
              </a:solidFill>
              <a:latin typeface="Verdana" panose="020B0604030504040204" pitchFamily="34" charset="0"/>
              <a:ea typeface="Verdana" panose="020B0604030504040204" pitchFamily="34" charset="0"/>
            </a:endParaRPr>
          </a:p>
          <a:p>
            <a:pPr algn="just"/>
            <a:r>
              <a:rPr lang="it-IT" sz="1400" dirty="0">
                <a:solidFill>
                  <a:schemeClr val="bg1"/>
                </a:solidFill>
                <a:latin typeface="Verdana" panose="020B0604030504040204" pitchFamily="34" charset="0"/>
                <a:ea typeface="Verdana" panose="020B0604030504040204" pitchFamily="34" charset="0"/>
              </a:rPr>
              <a:t>Cuenta además con 4 ventiladores ARGB incluídos (controlas los LEDs de forma individual).</a:t>
            </a:r>
          </a:p>
          <a:p>
            <a:pPr algn="just"/>
            <a:endParaRPr lang="it-IT" sz="1400" dirty="0">
              <a:solidFill>
                <a:schemeClr val="bg1"/>
              </a:solidFill>
              <a:latin typeface="Verdana" panose="020B0604030504040204" pitchFamily="34" charset="0"/>
              <a:ea typeface="Verdana" panose="020B0604030504040204" pitchFamily="34" charset="0"/>
            </a:endParaRPr>
          </a:p>
          <a:p>
            <a:pPr algn="just"/>
            <a:r>
              <a:rPr lang="it-IT" sz="1400" dirty="0">
                <a:solidFill>
                  <a:schemeClr val="bg1"/>
                </a:solidFill>
                <a:latin typeface="Verdana" panose="020B0604030504040204" pitchFamily="34" charset="0"/>
                <a:ea typeface="Verdana" panose="020B0604030504040204" pitchFamily="34" charset="0"/>
              </a:rPr>
              <a:t>Es compatible con ventiladores de alimentación líquida, así como dispone de las dimensiones correctas para integrar todos los componentes que se han ido seleccionando. </a:t>
            </a:r>
          </a:p>
          <a:p>
            <a:pPr algn="just"/>
            <a:endParaRPr lang="it-IT" sz="1400" dirty="0">
              <a:solidFill>
                <a:schemeClr val="bg1"/>
              </a:solidFill>
              <a:latin typeface="Verdana" panose="020B0604030504040204" pitchFamily="34" charset="0"/>
              <a:ea typeface="Verdana" panose="020B0604030504040204" pitchFamily="34" charset="0"/>
            </a:endParaRPr>
          </a:p>
          <a:p>
            <a:pPr algn="just"/>
            <a:endParaRPr lang="es-ES" sz="1400" dirty="0">
              <a:solidFill>
                <a:schemeClr val="bg1"/>
              </a:solidFill>
              <a:latin typeface="Verdana" panose="020B0604030504040204" pitchFamily="34" charset="0"/>
              <a:ea typeface="Verdana" panose="020B0604030504040204" pitchFamily="34" charset="0"/>
            </a:endParaRPr>
          </a:p>
          <a:p>
            <a:pPr algn="r"/>
            <a:r>
              <a:rPr lang="es-ES" sz="2000" dirty="0">
                <a:solidFill>
                  <a:schemeClr val="accent2"/>
                </a:solidFill>
                <a:latin typeface="Verdana" panose="020B0604030504040204" pitchFamily="34" charset="0"/>
                <a:ea typeface="Verdana" panose="020B0604030504040204" pitchFamily="34" charset="0"/>
              </a:rPr>
              <a:t>99,99€</a:t>
            </a:r>
          </a:p>
          <a:p>
            <a:pPr algn="r"/>
            <a:r>
              <a:rPr lang="es-ES" sz="800" dirty="0">
                <a:solidFill>
                  <a:schemeClr val="bg1"/>
                </a:solidFill>
                <a:latin typeface="Verdana" panose="020B0604030504040204" pitchFamily="34" charset="0"/>
                <a:ea typeface="Verdana" panose="020B0604030504040204" pitchFamily="34" charset="0"/>
              </a:rPr>
              <a:t>PRECIO EN PC COMPONENTES</a:t>
            </a:r>
          </a:p>
          <a:p>
            <a:pPr algn="r"/>
            <a:endParaRPr lang="es-ES" sz="2000" dirty="0">
              <a:solidFill>
                <a:schemeClr val="accent2"/>
              </a:solidFill>
              <a:latin typeface="Verdana" panose="020B0604030504040204" pitchFamily="34" charset="0"/>
              <a:ea typeface="Verdana" panose="020B0604030504040204" pitchFamily="34" charset="0"/>
            </a:endParaRPr>
          </a:p>
        </p:txBody>
      </p:sp>
      <p:sp>
        <p:nvSpPr>
          <p:cNvPr id="6" name="CuadroTexto 5">
            <a:extLst>
              <a:ext uri="{FF2B5EF4-FFF2-40B4-BE49-F238E27FC236}">
                <a16:creationId xmlns:a16="http://schemas.microsoft.com/office/drawing/2014/main" id="{8D9A4471-FF65-F6EB-5B1C-ADDA751C397C}"/>
              </a:ext>
            </a:extLst>
          </p:cNvPr>
          <p:cNvSpPr txBox="1"/>
          <p:nvPr/>
        </p:nvSpPr>
        <p:spPr>
          <a:xfrm>
            <a:off x="213360" y="6321082"/>
            <a:ext cx="2857500" cy="2893100"/>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latin typeface="Verdana" panose="020B0604030504040204" pitchFamily="34" charset="0"/>
                <a:ea typeface="Verdana" panose="020B0604030504040204" pitchFamily="34" charset="0"/>
              </a:rPr>
              <a:t>INCONVENIENTES:</a:t>
            </a:r>
          </a:p>
          <a:p>
            <a:pPr algn="just"/>
            <a:endParaRPr lang="es-ES" sz="1400" dirty="0">
              <a:latin typeface="Verdana" panose="020B0604030504040204" pitchFamily="34" charset="0"/>
              <a:ea typeface="Verdana" panose="020B0604030504040204" pitchFamily="34" charset="0"/>
            </a:endParaRPr>
          </a:p>
          <a:p>
            <a:pPr algn="just"/>
            <a:r>
              <a:rPr lang="es-ES" sz="1400" dirty="0">
                <a:latin typeface="Verdana" panose="020B0604030504040204" pitchFamily="34" charset="0"/>
                <a:ea typeface="Verdana" panose="020B0604030504040204" pitchFamily="34" charset="0"/>
              </a:rPr>
              <a:t>En las características. No vienen detalladas las características de los ventiladores que vienen por defecto en la torre, para poder valorarlos.</a:t>
            </a:r>
          </a:p>
          <a:p>
            <a:pPr algn="just"/>
            <a:endParaRPr lang="es-ES" sz="1400" dirty="0">
              <a:latin typeface="Verdana" panose="020B0604030504040204" pitchFamily="34" charset="0"/>
              <a:ea typeface="Verdana" panose="020B0604030504040204" pitchFamily="34" charset="0"/>
            </a:endParaRPr>
          </a:p>
          <a:p>
            <a:pPr algn="just"/>
            <a:r>
              <a:rPr lang="es-ES" sz="1400" dirty="0">
                <a:latin typeface="Verdana" panose="020B0604030504040204" pitchFamily="34" charset="0"/>
                <a:ea typeface="Verdana" panose="020B0604030504040204" pitchFamily="34" charset="0"/>
              </a:rPr>
              <a:t>Tendría que tenerlo en cuenta por si son de muy mala calidad o ruidosos</a:t>
            </a:r>
            <a:r>
              <a:rPr lang="es-ES" sz="1400" dirty="0">
                <a:solidFill>
                  <a:schemeClr val="bg1"/>
                </a:solidFill>
                <a:latin typeface="Verdana" panose="020B0604030504040204" pitchFamily="34" charset="0"/>
                <a:ea typeface="Verdana" panose="020B0604030504040204" pitchFamily="34" charset="0"/>
              </a:rPr>
              <a:t>.</a:t>
            </a:r>
            <a:endParaRPr lang="es-ES" sz="1400" i="0" dirty="0">
              <a:solidFill>
                <a:schemeClr val="bg1"/>
              </a:solidFill>
              <a:effectLst/>
              <a:latin typeface="Verdana" panose="020B0604030504040204" pitchFamily="34" charset="0"/>
              <a:ea typeface="Verdana" panose="020B0604030504040204" pitchFamily="34" charset="0"/>
            </a:endParaRPr>
          </a:p>
          <a:p>
            <a:pPr algn="just"/>
            <a:endParaRPr lang="es-ES" sz="1400" dirty="0">
              <a:latin typeface="Verdana" panose="020B0604030504040204" pitchFamily="34" charset="0"/>
              <a:ea typeface="Verdana" panose="020B0604030504040204" pitchFamily="34" charset="0"/>
            </a:endParaRPr>
          </a:p>
        </p:txBody>
      </p:sp>
      <p:pic>
        <p:nvPicPr>
          <p:cNvPr id="7" name="Imagen 6">
            <a:extLst>
              <a:ext uri="{FF2B5EF4-FFF2-40B4-BE49-F238E27FC236}">
                <a16:creationId xmlns:a16="http://schemas.microsoft.com/office/drawing/2014/main" id="{517D0E30-0AEA-7505-AE3A-D6F719FC6C6B}"/>
              </a:ext>
            </a:extLst>
          </p:cNvPr>
          <p:cNvPicPr>
            <a:picLocks noChangeAspect="1"/>
          </p:cNvPicPr>
          <p:nvPr/>
        </p:nvPicPr>
        <p:blipFill>
          <a:blip r:embed="rId2"/>
          <a:stretch>
            <a:fillRect/>
          </a:stretch>
        </p:blipFill>
        <p:spPr>
          <a:xfrm>
            <a:off x="91440" y="3257550"/>
            <a:ext cx="2857500" cy="2857500"/>
          </a:xfrm>
          <a:prstGeom prst="rect">
            <a:avLst/>
          </a:prstGeom>
          <a:ln>
            <a:noFill/>
          </a:ln>
          <a:effectLst>
            <a:softEdge rad="112500"/>
          </a:effectLst>
        </p:spPr>
      </p:pic>
      <p:sp>
        <p:nvSpPr>
          <p:cNvPr id="9" name="Marcador de número de diapositiva 8">
            <a:extLst>
              <a:ext uri="{FF2B5EF4-FFF2-40B4-BE49-F238E27FC236}">
                <a16:creationId xmlns:a16="http://schemas.microsoft.com/office/drawing/2014/main" id="{175744FE-4E9F-97D2-B060-C59ABA43227D}"/>
              </a:ext>
            </a:extLst>
          </p:cNvPr>
          <p:cNvSpPr>
            <a:spLocks noGrp="1"/>
          </p:cNvSpPr>
          <p:nvPr>
            <p:ph type="sldNum" sz="quarter" idx="12"/>
          </p:nvPr>
        </p:nvSpPr>
        <p:spPr>
          <a:xfrm>
            <a:off x="6169098" y="9103971"/>
            <a:ext cx="597462" cy="708643"/>
          </a:xfrm>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59455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EEAA5E-C091-B229-956B-D5B77D3C4080}"/>
              </a:ext>
            </a:extLst>
          </p:cNvPr>
          <p:cNvSpPr>
            <a:spLocks noGrp="1"/>
          </p:cNvSpPr>
          <p:nvPr>
            <p:ph type="title"/>
          </p:nvPr>
        </p:nvSpPr>
        <p:spPr>
          <a:xfrm>
            <a:off x="603647" y="644349"/>
            <a:ext cx="1995488" cy="1623363"/>
          </a:xfrm>
        </p:spPr>
        <p:txBody>
          <a:bodyPr/>
          <a:lstStyle/>
          <a:p>
            <a:pPr algn="ctr"/>
            <a:r>
              <a:rPr lang="es-ES" sz="2000" b="1" dirty="0">
                <a:latin typeface="Verdana" panose="020B0604030504040204" pitchFamily="34" charset="0"/>
                <a:ea typeface="Verdana" panose="020B0604030504040204" pitchFamily="34" charset="0"/>
              </a:rPr>
              <a:t>GRÁFICA</a:t>
            </a:r>
            <a:br>
              <a:rPr lang="es-ES" sz="1200" b="1" dirty="0">
                <a:latin typeface="Verdana" panose="020B0604030504040204" pitchFamily="34" charset="0"/>
                <a:ea typeface="Verdana" panose="020B0604030504040204" pitchFamily="34" charset="0"/>
              </a:rPr>
            </a:br>
            <a:endParaRPr lang="es-ES" dirty="0"/>
          </a:p>
        </p:txBody>
      </p:sp>
      <p:sp>
        <p:nvSpPr>
          <p:cNvPr id="3" name="Marcador de contenido 2">
            <a:extLst>
              <a:ext uri="{FF2B5EF4-FFF2-40B4-BE49-F238E27FC236}">
                <a16:creationId xmlns:a16="http://schemas.microsoft.com/office/drawing/2014/main" id="{E0BFD58E-86C8-1D73-698D-7B0A5A2C382B}"/>
              </a:ext>
            </a:extLst>
          </p:cNvPr>
          <p:cNvSpPr>
            <a:spLocks noGrp="1"/>
          </p:cNvSpPr>
          <p:nvPr>
            <p:ph idx="1"/>
          </p:nvPr>
        </p:nvSpPr>
        <p:spPr>
          <a:xfrm>
            <a:off x="568523" y="3333750"/>
            <a:ext cx="5919277" cy="6038850"/>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0" indent="0" algn="just">
              <a:spcAft>
                <a:spcPts val="0"/>
              </a:spcAft>
              <a:buNone/>
            </a:pPr>
            <a:endParaRPr lang="es-ES" sz="1400" dirty="0">
              <a:latin typeface="Verdana" panose="020B0604030504040204" pitchFamily="34" charset="0"/>
              <a:ea typeface="Verdana" panose="020B0604030504040204" pitchFamily="34" charset="0"/>
            </a:endParaRPr>
          </a:p>
          <a:p>
            <a:pPr marL="0" indent="0" algn="just">
              <a:spcAft>
                <a:spcPts val="0"/>
              </a:spcAft>
              <a:buNone/>
            </a:pPr>
            <a:endParaRPr lang="es-ES" sz="2500" dirty="0">
              <a:solidFill>
                <a:schemeClr val="bg1"/>
              </a:solidFill>
              <a:latin typeface="Verdana" panose="020B0604030504040204" pitchFamily="34" charset="0"/>
              <a:ea typeface="Verdana" panose="020B0604030504040204" pitchFamily="34" charset="0"/>
            </a:endParaRPr>
          </a:p>
          <a:p>
            <a:pPr marL="0" indent="0" algn="just">
              <a:spcAft>
                <a:spcPts val="0"/>
              </a:spcAft>
              <a:buNone/>
            </a:pPr>
            <a:r>
              <a:rPr lang="es-ES" sz="2500" dirty="0">
                <a:solidFill>
                  <a:schemeClr val="bg1"/>
                </a:solidFill>
                <a:latin typeface="Verdana" panose="020B0604030504040204" pitchFamily="34" charset="0"/>
                <a:ea typeface="Verdana" panose="020B0604030504040204" pitchFamily="34" charset="0"/>
              </a:rPr>
              <a:t>A la tarjeta gráfica, he preferido otorgarle un espacio a parte, al tratarse de un componente de especial interés en este tipo de ordenador. Además de la potencia, que cuente con refrigeración propia me parece una gran ventaja.</a:t>
            </a:r>
          </a:p>
          <a:p>
            <a:pPr marL="0" indent="0" algn="just">
              <a:spcAft>
                <a:spcPts val="0"/>
              </a:spcAft>
              <a:buNone/>
            </a:pPr>
            <a:endParaRPr lang="es-ES" sz="2500" dirty="0">
              <a:solidFill>
                <a:schemeClr val="bg1"/>
              </a:solidFill>
              <a:latin typeface="Verdana" panose="020B0604030504040204" pitchFamily="34" charset="0"/>
              <a:ea typeface="Verdana" panose="020B0604030504040204" pitchFamily="34" charset="0"/>
            </a:endParaRPr>
          </a:p>
          <a:p>
            <a:pPr marL="0" indent="0" algn="just">
              <a:spcAft>
                <a:spcPts val="0"/>
              </a:spcAft>
              <a:buNone/>
            </a:pPr>
            <a:r>
              <a:rPr lang="es-ES" sz="2500" dirty="0">
                <a:solidFill>
                  <a:schemeClr val="bg1"/>
                </a:solidFill>
                <a:latin typeface="Verdana" panose="020B0604030504040204" pitchFamily="34" charset="0"/>
                <a:ea typeface="Verdana" panose="020B0604030504040204" pitchFamily="34" charset="0"/>
              </a:rPr>
              <a:t>Por relación, calidad/precio, me he decantado por la </a:t>
            </a:r>
            <a:r>
              <a:rPr lang="es-ES" sz="2500" dirty="0" err="1">
                <a:solidFill>
                  <a:schemeClr val="bg1"/>
                </a:solidFill>
                <a:latin typeface="Verdana" panose="020B0604030504040204" pitchFamily="34" charset="0"/>
                <a:ea typeface="Verdana" panose="020B0604030504040204" pitchFamily="34" charset="0"/>
              </a:rPr>
              <a:t>Sapphire</a:t>
            </a:r>
            <a:r>
              <a:rPr lang="es-ES" sz="2500" dirty="0">
                <a:solidFill>
                  <a:schemeClr val="bg1"/>
                </a:solidFill>
                <a:latin typeface="Verdana" panose="020B0604030504040204" pitchFamily="34" charset="0"/>
                <a:ea typeface="Verdana" panose="020B0604030504040204" pitchFamily="34" charset="0"/>
              </a:rPr>
              <a:t> PURE AMD Radeon RX 7800 XT </a:t>
            </a:r>
            <a:r>
              <a:rPr lang="es-ES" sz="2500" dirty="0" err="1">
                <a:solidFill>
                  <a:schemeClr val="bg1"/>
                </a:solidFill>
                <a:latin typeface="Verdana" panose="020B0604030504040204" pitchFamily="34" charset="0"/>
                <a:ea typeface="Verdana" panose="020B0604030504040204" pitchFamily="34" charset="0"/>
              </a:rPr>
              <a:t>Gaming</a:t>
            </a:r>
            <a:r>
              <a:rPr lang="es-ES" sz="2500" dirty="0">
                <a:solidFill>
                  <a:schemeClr val="bg1"/>
                </a:solidFill>
                <a:latin typeface="Verdana" panose="020B0604030504040204" pitchFamily="34" charset="0"/>
                <a:ea typeface="Verdana" panose="020B0604030504040204" pitchFamily="34" charset="0"/>
              </a:rPr>
              <a:t>.  </a:t>
            </a:r>
          </a:p>
          <a:p>
            <a:pPr marL="0" indent="0" algn="just">
              <a:spcAft>
                <a:spcPts val="0"/>
              </a:spcAft>
              <a:buNone/>
            </a:pPr>
            <a:endParaRPr lang="es-ES" sz="2500" dirty="0">
              <a:solidFill>
                <a:schemeClr val="bg1"/>
              </a:solidFill>
              <a:latin typeface="Verdana" panose="020B0604030504040204" pitchFamily="34" charset="0"/>
              <a:ea typeface="Verdana" panose="020B0604030504040204" pitchFamily="34" charset="0"/>
            </a:endParaRPr>
          </a:p>
          <a:p>
            <a:pPr marL="0" indent="0" algn="just">
              <a:spcAft>
                <a:spcPts val="0"/>
              </a:spcAft>
              <a:buNone/>
            </a:pPr>
            <a:r>
              <a:rPr lang="es-ES" sz="2500" dirty="0">
                <a:solidFill>
                  <a:schemeClr val="bg1"/>
                </a:solidFill>
                <a:latin typeface="Verdana" panose="020B0604030504040204" pitchFamily="34" charset="0"/>
                <a:ea typeface="Verdana" panose="020B0604030504040204" pitchFamily="34" charset="0"/>
              </a:rPr>
              <a:t>Incorporan un sistema de refrigeración propio. Se encuentra </a:t>
            </a:r>
            <a:r>
              <a:rPr lang="es-ES" sz="2500" dirty="0" err="1">
                <a:solidFill>
                  <a:schemeClr val="bg1"/>
                </a:solidFill>
                <a:latin typeface="Verdana" panose="020B0604030504040204" pitchFamily="34" charset="0"/>
                <a:ea typeface="Verdana" panose="020B0604030504040204" pitchFamily="34" charset="0"/>
              </a:rPr>
              <a:t>overclockeada</a:t>
            </a:r>
            <a:r>
              <a:rPr lang="es-ES" sz="2500" dirty="0">
                <a:solidFill>
                  <a:schemeClr val="bg1"/>
                </a:solidFill>
                <a:latin typeface="Verdana" panose="020B0604030504040204" pitchFamily="34" charset="0"/>
                <a:ea typeface="Verdana" panose="020B0604030504040204" pitchFamily="34" charset="0"/>
              </a:rPr>
              <a:t> de fábrica, por lo que dispondremos de frecuencias de funcionamiento nativas más altas que los modelos base. Es compatible con mi procesador (también AMD) y mi fuente de alimentación.</a:t>
            </a:r>
          </a:p>
          <a:p>
            <a:pPr marL="0" indent="0" algn="just">
              <a:spcAft>
                <a:spcPts val="0"/>
              </a:spcAft>
              <a:buNone/>
            </a:pPr>
            <a:endParaRPr lang="es-ES" sz="2500" dirty="0">
              <a:solidFill>
                <a:schemeClr val="bg1"/>
              </a:solidFill>
              <a:latin typeface="Verdana" panose="020B0604030504040204" pitchFamily="34" charset="0"/>
              <a:ea typeface="Verdana" panose="020B0604030504040204" pitchFamily="34" charset="0"/>
            </a:endParaRPr>
          </a:p>
          <a:p>
            <a:pPr marL="0" indent="0" algn="just">
              <a:spcAft>
                <a:spcPts val="0"/>
              </a:spcAft>
              <a:buNone/>
            </a:pPr>
            <a:r>
              <a:rPr lang="es-ES" sz="2500" dirty="0">
                <a:solidFill>
                  <a:schemeClr val="bg1"/>
                </a:solidFill>
                <a:latin typeface="Verdana" panose="020B0604030504040204" pitchFamily="34" charset="0"/>
                <a:ea typeface="Verdana" panose="020B0604030504040204" pitchFamily="34" charset="0"/>
              </a:rPr>
              <a:t>Cuenta con hasta 16GB de memoria GDDR6.</a:t>
            </a:r>
            <a:r>
              <a:rPr lang="es-ES" sz="2500" dirty="0">
                <a:solidFill>
                  <a:srgbClr val="FF0000"/>
                </a:solidFill>
                <a:latin typeface="Verdana" panose="020B0604030504040204" pitchFamily="34" charset="0"/>
                <a:ea typeface="Verdana" panose="020B0604030504040204" pitchFamily="34" charset="0"/>
              </a:rPr>
              <a:t> </a:t>
            </a:r>
            <a:r>
              <a:rPr lang="es-ES" sz="2500" b="1" baseline="30000" dirty="0">
                <a:solidFill>
                  <a:srgbClr val="FF0000"/>
                </a:solidFill>
                <a:latin typeface="Verdana" panose="020B0604030504040204" pitchFamily="34" charset="0"/>
                <a:ea typeface="Verdana" panose="020B0604030504040204" pitchFamily="34" charset="0"/>
              </a:rPr>
              <a:t>9</a:t>
            </a:r>
            <a:endParaRPr lang="es-ES" sz="2500" dirty="0">
              <a:solidFill>
                <a:srgbClr val="FF0000"/>
              </a:solidFill>
              <a:latin typeface="Verdana" panose="020B0604030504040204" pitchFamily="34" charset="0"/>
              <a:ea typeface="Verdana" panose="020B0604030504040204" pitchFamily="34" charset="0"/>
            </a:endParaRPr>
          </a:p>
          <a:p>
            <a:pPr marL="0" indent="0" algn="just">
              <a:spcAft>
                <a:spcPts val="0"/>
              </a:spcAft>
              <a:buNone/>
            </a:pPr>
            <a:endParaRPr lang="es-ES" sz="2500" dirty="0">
              <a:solidFill>
                <a:schemeClr val="bg1"/>
              </a:solidFill>
              <a:latin typeface="Verdana" panose="020B0604030504040204" pitchFamily="34" charset="0"/>
              <a:ea typeface="Verdana" panose="020B0604030504040204" pitchFamily="34" charset="0"/>
            </a:endParaRPr>
          </a:p>
          <a:p>
            <a:pPr marL="0" indent="0" algn="just">
              <a:spcAft>
                <a:spcPts val="0"/>
              </a:spcAft>
              <a:buNone/>
            </a:pPr>
            <a:r>
              <a:rPr lang="es-ES" sz="2500" b="0" i="0" dirty="0">
                <a:solidFill>
                  <a:schemeClr val="bg1"/>
                </a:solidFill>
                <a:effectLst/>
                <a:latin typeface="Verdana" panose="020B0604030504040204" pitchFamily="34" charset="0"/>
                <a:ea typeface="Verdana" panose="020B0604030504040204" pitchFamily="34" charset="0"/>
              </a:rPr>
              <a:t>Quizás como desventaja, los ventiladores con rodamientos de bolas dobles, aunque tienen una larga vida, son más ruidosos. </a:t>
            </a:r>
            <a:r>
              <a:rPr lang="es-ES" sz="2500" dirty="0">
                <a:solidFill>
                  <a:schemeClr val="bg1"/>
                </a:solidFill>
                <a:latin typeface="Verdana" panose="020B0604030504040204" pitchFamily="34" charset="0"/>
                <a:ea typeface="Verdana" panose="020B0604030504040204" pitchFamily="34" charset="0"/>
              </a:rPr>
              <a:t>S</a:t>
            </a:r>
            <a:r>
              <a:rPr lang="es-ES" sz="2500" b="0" i="0" dirty="0">
                <a:solidFill>
                  <a:schemeClr val="bg1"/>
                </a:solidFill>
                <a:effectLst/>
                <a:latin typeface="Verdana" panose="020B0604030504040204" pitchFamily="34" charset="0"/>
                <a:ea typeface="Verdana" panose="020B0604030504040204" pitchFamily="34" charset="0"/>
              </a:rPr>
              <a:t>e supone que las mejoras en las aspas del ventilador en este modelo reducen hasta un 10% del ruido de la generación anterior.</a:t>
            </a:r>
          </a:p>
          <a:p>
            <a:pPr marL="0" indent="0" algn="just">
              <a:spcAft>
                <a:spcPts val="0"/>
              </a:spcAft>
              <a:buNone/>
            </a:pPr>
            <a:endParaRPr lang="es-ES" sz="2500" dirty="0">
              <a:solidFill>
                <a:schemeClr val="bg1"/>
              </a:solidFill>
              <a:latin typeface="Verdana" panose="020B0604030504040204" pitchFamily="34" charset="0"/>
              <a:ea typeface="Verdana" panose="020B0604030504040204" pitchFamily="34" charset="0"/>
            </a:endParaRPr>
          </a:p>
          <a:p>
            <a:pPr marL="0" indent="0" algn="just">
              <a:spcAft>
                <a:spcPts val="0"/>
              </a:spcAft>
              <a:buNone/>
            </a:pPr>
            <a:r>
              <a:rPr lang="es-ES" sz="2500" b="0" i="0" dirty="0">
                <a:solidFill>
                  <a:schemeClr val="bg1"/>
                </a:solidFill>
                <a:effectLst/>
                <a:latin typeface="Verdana" panose="020B0604030504040204" pitchFamily="34" charset="0"/>
                <a:ea typeface="Verdana" panose="020B0604030504040204" pitchFamily="34" charset="0"/>
              </a:rPr>
              <a:t>Sin embargo, su precio actual es muy competitivo si lo comparamos con las prestaciones de otros modelos similares o solo un poco m</a:t>
            </a:r>
            <a:r>
              <a:rPr lang="es-ES" sz="2500" dirty="0">
                <a:solidFill>
                  <a:schemeClr val="bg1"/>
                </a:solidFill>
                <a:latin typeface="Verdana" panose="020B0604030504040204" pitchFamily="34" charset="0"/>
                <a:ea typeface="Verdana" panose="020B0604030504040204" pitchFamily="34" charset="0"/>
              </a:rPr>
              <a:t>ás avanzados, pero que o no tienen ventilación o se disparan en coste.</a:t>
            </a:r>
            <a:endParaRPr lang="es-ES" sz="2500" b="0" i="0" dirty="0">
              <a:solidFill>
                <a:schemeClr val="bg1"/>
              </a:solidFill>
              <a:effectLst/>
              <a:latin typeface="Verdana" panose="020B0604030504040204" pitchFamily="34" charset="0"/>
              <a:ea typeface="Verdana" panose="020B0604030504040204" pitchFamily="34" charset="0"/>
            </a:endParaRPr>
          </a:p>
          <a:p>
            <a:pPr marL="0" indent="0" algn="just">
              <a:spcAft>
                <a:spcPts val="0"/>
              </a:spcAft>
              <a:buNone/>
            </a:pPr>
            <a:endParaRPr lang="es-ES" sz="2500" dirty="0">
              <a:latin typeface="Verdana" panose="020B0604030504040204" pitchFamily="34" charset="0"/>
              <a:ea typeface="Verdana" panose="020B0604030504040204" pitchFamily="34" charset="0"/>
            </a:endParaRPr>
          </a:p>
          <a:p>
            <a:pPr marL="0" indent="0" algn="r">
              <a:spcAft>
                <a:spcPts val="0"/>
              </a:spcAft>
              <a:buNone/>
            </a:pPr>
            <a:r>
              <a:rPr lang="es-ES" sz="2500" dirty="0">
                <a:solidFill>
                  <a:schemeClr val="accent2"/>
                </a:solidFill>
                <a:latin typeface="Verdana" panose="020B0604030504040204" pitchFamily="34" charset="0"/>
                <a:ea typeface="Verdana" panose="020B0604030504040204" pitchFamily="34" charset="0"/>
              </a:rPr>
              <a:t>629,90€</a:t>
            </a:r>
          </a:p>
          <a:p>
            <a:pPr marL="0" indent="0" algn="r">
              <a:buNone/>
            </a:pPr>
            <a:r>
              <a:rPr lang="es-ES" sz="1500" dirty="0">
                <a:solidFill>
                  <a:schemeClr val="bg1"/>
                </a:solidFill>
                <a:latin typeface="Verdana" panose="020B0604030504040204" pitchFamily="34" charset="0"/>
                <a:ea typeface="Verdana" panose="020B0604030504040204" pitchFamily="34" charset="0"/>
              </a:rPr>
              <a:t>PRECIO EN PC COMPONENTES</a:t>
            </a:r>
          </a:p>
        </p:txBody>
      </p:sp>
      <p:sp>
        <p:nvSpPr>
          <p:cNvPr id="6" name="Marcador de número de diapositiva 5">
            <a:extLst>
              <a:ext uri="{FF2B5EF4-FFF2-40B4-BE49-F238E27FC236}">
                <a16:creationId xmlns:a16="http://schemas.microsoft.com/office/drawing/2014/main" id="{80A5B6E5-941B-4664-4A57-025A12D935BB}"/>
              </a:ext>
            </a:extLst>
          </p:cNvPr>
          <p:cNvSpPr>
            <a:spLocks noGrp="1"/>
          </p:cNvSpPr>
          <p:nvPr>
            <p:ph type="sldNum" sz="quarter" idx="12"/>
          </p:nvPr>
        </p:nvSpPr>
        <p:spPr>
          <a:xfrm>
            <a:off x="6068161" y="9029700"/>
            <a:ext cx="597462" cy="708643"/>
          </a:xfrm>
        </p:spPr>
        <p:txBody>
          <a:bodyPr/>
          <a:lstStyle/>
          <a:p>
            <a:fld id="{D57F1E4F-1CFF-5643-939E-217C01CDF565}" type="slidenum">
              <a:rPr lang="en-US" smtClean="0"/>
              <a:pPr/>
              <a:t>13</a:t>
            </a:fld>
            <a:endParaRPr lang="en-US" dirty="0"/>
          </a:p>
        </p:txBody>
      </p:sp>
      <p:pic>
        <p:nvPicPr>
          <p:cNvPr id="4" name="Imagen 3">
            <a:extLst>
              <a:ext uri="{FF2B5EF4-FFF2-40B4-BE49-F238E27FC236}">
                <a16:creationId xmlns:a16="http://schemas.microsoft.com/office/drawing/2014/main" id="{20F40A0F-6494-453F-29B7-960D02EFEE5E}"/>
              </a:ext>
            </a:extLst>
          </p:cNvPr>
          <p:cNvPicPr>
            <a:picLocks noChangeAspect="1"/>
          </p:cNvPicPr>
          <p:nvPr/>
        </p:nvPicPr>
        <p:blipFill>
          <a:blip r:embed="rId2"/>
          <a:stretch>
            <a:fillRect/>
          </a:stretch>
        </p:blipFill>
        <p:spPr>
          <a:xfrm>
            <a:off x="3210661" y="400050"/>
            <a:ext cx="2857500" cy="2857500"/>
          </a:xfrm>
          <a:prstGeom prst="rect">
            <a:avLst/>
          </a:prstGeom>
          <a:ln>
            <a:noFill/>
          </a:ln>
          <a:effectLst>
            <a:softEdge rad="112500"/>
          </a:effectLst>
        </p:spPr>
      </p:pic>
    </p:spTree>
    <p:extLst>
      <p:ext uri="{BB962C8B-B14F-4D97-AF65-F5344CB8AC3E}">
        <p14:creationId xmlns:p14="http://schemas.microsoft.com/office/powerpoint/2010/main" val="712650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787885E-4A71-6B35-A649-607F9EAAE903}"/>
              </a:ext>
            </a:extLst>
          </p:cNvPr>
          <p:cNvSpPr>
            <a:spLocks noGrp="1"/>
          </p:cNvSpPr>
          <p:nvPr>
            <p:ph type="title"/>
          </p:nvPr>
        </p:nvSpPr>
        <p:spPr>
          <a:xfrm>
            <a:off x="603647" y="644349"/>
            <a:ext cx="1995488" cy="1489251"/>
          </a:xfrm>
        </p:spPr>
        <p:txBody>
          <a:bodyPr/>
          <a:lstStyle/>
          <a:p>
            <a:pPr algn="ctr"/>
            <a:r>
              <a:rPr lang="es-ES" sz="1600" dirty="0">
                <a:latin typeface="Verdana" panose="020B0604030504040204" pitchFamily="34" charset="0"/>
                <a:ea typeface="Verdana" panose="020B0604030504040204" pitchFamily="34" charset="0"/>
              </a:rPr>
              <a:t>SISTEMA OPERATIVO</a:t>
            </a:r>
          </a:p>
        </p:txBody>
      </p:sp>
      <p:sp>
        <p:nvSpPr>
          <p:cNvPr id="2" name="Marcador de número de diapositiva 1">
            <a:extLst>
              <a:ext uri="{FF2B5EF4-FFF2-40B4-BE49-F238E27FC236}">
                <a16:creationId xmlns:a16="http://schemas.microsoft.com/office/drawing/2014/main" id="{BA7D4EA1-80A4-D26D-4FA4-8B3847802DD8}"/>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Marcador de contenido 2">
            <a:extLst>
              <a:ext uri="{FF2B5EF4-FFF2-40B4-BE49-F238E27FC236}">
                <a16:creationId xmlns:a16="http://schemas.microsoft.com/office/drawing/2014/main" id="{E7DA9FA1-D955-6031-0097-BD25E8C76E08}"/>
              </a:ext>
            </a:extLst>
          </p:cNvPr>
          <p:cNvSpPr txBox="1">
            <a:spLocks/>
          </p:cNvSpPr>
          <p:nvPr/>
        </p:nvSpPr>
        <p:spPr>
          <a:xfrm>
            <a:off x="568523" y="3333750"/>
            <a:ext cx="5919277" cy="603885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5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dk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dk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dk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dk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dk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dk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dk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dk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dk1"/>
                </a:solidFill>
                <a:latin typeface="+mn-lt"/>
                <a:ea typeface="+mn-ea"/>
                <a:cs typeface="+mn-cs"/>
              </a:defRPr>
            </a:lvl9pPr>
          </a:lstStyle>
          <a:p>
            <a:pPr marL="0" indent="0" algn="just">
              <a:spcAft>
                <a:spcPts val="0"/>
              </a:spcAft>
              <a:buFont typeface="Wingdings 2" charset="2"/>
              <a:buNone/>
            </a:pPr>
            <a:endParaRPr lang="es-ES" sz="1400" dirty="0">
              <a:latin typeface="Verdana" panose="020B0604030504040204" pitchFamily="34" charset="0"/>
              <a:ea typeface="Verdana" panose="020B0604030504040204" pitchFamily="34" charset="0"/>
            </a:endParaRPr>
          </a:p>
          <a:p>
            <a:pPr marL="0" indent="0" algn="just">
              <a:spcAft>
                <a:spcPts val="0"/>
              </a:spcAft>
              <a:buFont typeface="Wingdings 2" charset="2"/>
              <a:buNone/>
            </a:pPr>
            <a:endParaRPr lang="es-ES" sz="2500" dirty="0">
              <a:solidFill>
                <a:schemeClr val="bg1"/>
              </a:solidFill>
              <a:latin typeface="Verdana" panose="020B0604030504040204" pitchFamily="34" charset="0"/>
              <a:ea typeface="Verdana" panose="020B0604030504040204" pitchFamily="34" charset="0"/>
            </a:endParaRPr>
          </a:p>
          <a:p>
            <a:pPr marL="0" indent="0" algn="just">
              <a:spcAft>
                <a:spcPts val="0"/>
              </a:spcAft>
              <a:buFont typeface="Wingdings 2" charset="2"/>
              <a:buNone/>
            </a:pPr>
            <a:endParaRPr lang="es-ES" sz="2500" dirty="0">
              <a:solidFill>
                <a:schemeClr val="bg1"/>
              </a:solidFill>
              <a:latin typeface="Verdana" panose="020B0604030504040204" pitchFamily="34" charset="0"/>
              <a:ea typeface="Verdana" panose="020B0604030504040204" pitchFamily="34" charset="0"/>
            </a:endParaRPr>
          </a:p>
          <a:p>
            <a:pPr marL="0" indent="0" algn="just">
              <a:spcAft>
                <a:spcPts val="0"/>
              </a:spcAft>
              <a:buFont typeface="Wingdings 2" charset="2"/>
              <a:buNone/>
            </a:pPr>
            <a:r>
              <a:rPr lang="es-ES" sz="2500" dirty="0">
                <a:solidFill>
                  <a:schemeClr val="bg1"/>
                </a:solidFill>
                <a:latin typeface="Verdana" panose="020B0604030504040204" pitchFamily="34" charset="0"/>
                <a:ea typeface="Verdana" panose="020B0604030504040204" pitchFamily="34" charset="0"/>
              </a:rPr>
              <a:t>Elijo Microsoft Windows 11 Home </a:t>
            </a:r>
            <a:r>
              <a:rPr lang="es-ES" sz="2500" dirty="0" err="1">
                <a:solidFill>
                  <a:schemeClr val="bg1"/>
                </a:solidFill>
                <a:latin typeface="Verdana" panose="020B0604030504040204" pitchFamily="34" charset="0"/>
                <a:ea typeface="Verdana" panose="020B0604030504040204" pitchFamily="34" charset="0"/>
              </a:rPr>
              <a:t>Advanced</a:t>
            </a:r>
            <a:r>
              <a:rPr lang="es-ES" sz="2500" dirty="0">
                <a:solidFill>
                  <a:schemeClr val="bg1"/>
                </a:solidFill>
                <a:latin typeface="Verdana" panose="020B0604030504040204" pitchFamily="34" charset="0"/>
                <a:ea typeface="Verdana" panose="020B0604030504040204" pitchFamily="34" charset="0"/>
              </a:rPr>
              <a:t>. Opto por esta versión frente a la PRO, no por una cuestión de precio, sino porque considerando el uso que se le dará al equipo, no es necesario la versión PRO, que se encuentra más orientada a ordenadores de empresas, en las que se trabaja con datos más sensibles. </a:t>
            </a:r>
          </a:p>
          <a:p>
            <a:pPr marL="0" indent="0" algn="just">
              <a:spcAft>
                <a:spcPts val="0"/>
              </a:spcAft>
              <a:buFont typeface="Wingdings 2" charset="2"/>
              <a:buNone/>
            </a:pPr>
            <a:endParaRPr lang="es-ES" sz="2500" dirty="0">
              <a:solidFill>
                <a:schemeClr val="bg1"/>
              </a:solidFill>
              <a:latin typeface="Verdana" panose="020B0604030504040204" pitchFamily="34" charset="0"/>
              <a:ea typeface="Verdana" panose="020B0604030504040204" pitchFamily="34" charset="0"/>
            </a:endParaRPr>
          </a:p>
          <a:p>
            <a:pPr marL="0" indent="0" algn="just">
              <a:spcAft>
                <a:spcPts val="0"/>
              </a:spcAft>
              <a:buFont typeface="Wingdings 2" charset="2"/>
              <a:buNone/>
            </a:pPr>
            <a:r>
              <a:rPr lang="es-ES" sz="2500" dirty="0">
                <a:solidFill>
                  <a:schemeClr val="bg1"/>
                </a:solidFill>
                <a:latin typeface="Verdana" panose="020B0604030504040204" pitchFamily="34" charset="0"/>
                <a:ea typeface="Verdana" panose="020B0604030504040204" pitchFamily="34" charset="0"/>
              </a:rPr>
              <a:t>La versión PRO integra el cifrado con BitLocker, que es por si te roban el dispositivo (pienso que está más pensado para portátiles). Por otra, integra el sistema Windows </a:t>
            </a:r>
            <a:r>
              <a:rPr lang="es-ES" sz="2500" dirty="0" err="1">
                <a:solidFill>
                  <a:schemeClr val="bg1"/>
                </a:solidFill>
                <a:latin typeface="Verdana" panose="020B0604030504040204" pitchFamily="34" charset="0"/>
                <a:ea typeface="Verdana" panose="020B0604030504040204" pitchFamily="34" charset="0"/>
              </a:rPr>
              <a:t>Information</a:t>
            </a:r>
            <a:r>
              <a:rPr lang="es-ES" sz="2500" dirty="0">
                <a:solidFill>
                  <a:schemeClr val="bg1"/>
                </a:solidFill>
                <a:latin typeface="Verdana" panose="020B0604030504040204" pitchFamily="34" charset="0"/>
                <a:ea typeface="Verdana" panose="020B0604030504040204" pitchFamily="34" charset="0"/>
              </a:rPr>
              <a:t> </a:t>
            </a:r>
            <a:r>
              <a:rPr lang="es-ES" sz="2500" dirty="0" err="1">
                <a:solidFill>
                  <a:schemeClr val="bg1"/>
                </a:solidFill>
                <a:latin typeface="Verdana" panose="020B0604030504040204" pitchFamily="34" charset="0"/>
                <a:ea typeface="Verdana" panose="020B0604030504040204" pitchFamily="34" charset="0"/>
              </a:rPr>
              <a:t>Protection</a:t>
            </a:r>
            <a:r>
              <a:rPr lang="es-ES" sz="2500" dirty="0">
                <a:solidFill>
                  <a:schemeClr val="bg1"/>
                </a:solidFill>
                <a:latin typeface="Verdana" panose="020B0604030504040204" pitchFamily="34" charset="0"/>
                <a:ea typeface="Verdana" panose="020B0604030504040204" pitchFamily="34" charset="0"/>
              </a:rPr>
              <a:t> (WIP), que ayuda a proteger apps y datos empresariales contra filtraciones de datos que pueda haber en dispositivos empresariales, igual que los dispositivos personales de los empleados. </a:t>
            </a:r>
          </a:p>
          <a:p>
            <a:pPr marL="0" indent="0" algn="just">
              <a:spcAft>
                <a:spcPts val="0"/>
              </a:spcAft>
              <a:buFont typeface="Wingdings 2" charset="2"/>
              <a:buNone/>
            </a:pPr>
            <a:endParaRPr lang="es-ES" sz="2500" dirty="0">
              <a:solidFill>
                <a:schemeClr val="bg1"/>
              </a:solidFill>
              <a:latin typeface="Verdana" panose="020B0604030504040204" pitchFamily="34" charset="0"/>
              <a:ea typeface="Verdana" panose="020B0604030504040204" pitchFamily="34" charset="0"/>
            </a:endParaRPr>
          </a:p>
          <a:p>
            <a:pPr marL="0" indent="0" algn="just">
              <a:spcAft>
                <a:spcPts val="0"/>
              </a:spcAft>
              <a:buFont typeface="Wingdings 2" charset="2"/>
              <a:buNone/>
            </a:pPr>
            <a:r>
              <a:rPr lang="es-ES" sz="2500" dirty="0">
                <a:solidFill>
                  <a:schemeClr val="bg1"/>
                </a:solidFill>
                <a:latin typeface="Verdana" panose="020B0604030504040204" pitchFamily="34" charset="0"/>
                <a:ea typeface="Verdana" panose="020B0604030504040204" pitchFamily="34" charset="0"/>
              </a:rPr>
              <a:t>Aunque Windows es más pobre en cuanto a </a:t>
            </a:r>
            <a:r>
              <a:rPr lang="es-ES" sz="2800" b="0" i="0" dirty="0" err="1">
                <a:solidFill>
                  <a:srgbClr val="222222"/>
                </a:solidFill>
                <a:effectLst/>
                <a:latin typeface="Arial" panose="020B0604020202020204" pitchFamily="34" charset="0"/>
              </a:rPr>
              <a:t>anti-malware</a:t>
            </a:r>
            <a:r>
              <a:rPr lang="es-ES" sz="2800" b="0" i="0" dirty="0">
                <a:solidFill>
                  <a:srgbClr val="222222"/>
                </a:solidFill>
                <a:effectLst/>
                <a:latin typeface="Arial" panose="020B0604020202020204" pitchFamily="34" charset="0"/>
              </a:rPr>
              <a:t> integrado y cuenta con más problemas de estabilidad que otros sistemas (como Apple), Windows es más fácil de usar, dispone de mayor selección de programas y juegos a elegir, no suele presentar problemas de compatibilidad de software (como Linux), ni tantos requerimientos de compatibilidad de hardware (como Apple). </a:t>
            </a:r>
          </a:p>
          <a:p>
            <a:pPr marL="0" indent="0" algn="just">
              <a:spcAft>
                <a:spcPts val="0"/>
              </a:spcAft>
              <a:buFont typeface="Wingdings 2" charset="2"/>
              <a:buNone/>
            </a:pPr>
            <a:endParaRPr lang="es-ES" sz="2500" dirty="0">
              <a:solidFill>
                <a:schemeClr val="bg1"/>
              </a:solidFill>
              <a:latin typeface="Verdana" panose="020B0604030504040204" pitchFamily="34" charset="0"/>
              <a:ea typeface="Verdana" panose="020B0604030504040204" pitchFamily="34" charset="0"/>
            </a:endParaRPr>
          </a:p>
          <a:p>
            <a:pPr marL="0" indent="0" algn="r">
              <a:spcAft>
                <a:spcPts val="0"/>
              </a:spcAft>
              <a:buFont typeface="Wingdings 2" charset="2"/>
              <a:buNone/>
            </a:pPr>
            <a:r>
              <a:rPr lang="es-ES" sz="2500" dirty="0">
                <a:solidFill>
                  <a:schemeClr val="accent2"/>
                </a:solidFill>
                <a:latin typeface="Verdana" panose="020B0604030504040204" pitchFamily="34" charset="0"/>
                <a:ea typeface="Verdana" panose="020B0604030504040204" pitchFamily="34" charset="0"/>
              </a:rPr>
              <a:t>135,99€</a:t>
            </a:r>
          </a:p>
          <a:p>
            <a:pPr marL="0" indent="0" algn="r">
              <a:buFont typeface="Wingdings 2" charset="2"/>
              <a:buNone/>
            </a:pPr>
            <a:r>
              <a:rPr lang="es-ES" sz="1500" dirty="0">
                <a:solidFill>
                  <a:schemeClr val="bg1"/>
                </a:solidFill>
                <a:latin typeface="Verdana" panose="020B0604030504040204" pitchFamily="34" charset="0"/>
                <a:ea typeface="Verdana" panose="020B0604030504040204" pitchFamily="34" charset="0"/>
              </a:rPr>
              <a:t>PRECIO EN PC COMPONENTES</a:t>
            </a:r>
          </a:p>
        </p:txBody>
      </p:sp>
      <p:pic>
        <p:nvPicPr>
          <p:cNvPr id="7" name="Imagen 6">
            <a:extLst>
              <a:ext uri="{FF2B5EF4-FFF2-40B4-BE49-F238E27FC236}">
                <a16:creationId xmlns:a16="http://schemas.microsoft.com/office/drawing/2014/main" id="{65E670DA-5F23-79FA-4BE2-9AF3094F7FC6}"/>
              </a:ext>
            </a:extLst>
          </p:cNvPr>
          <p:cNvPicPr>
            <a:picLocks noChangeAspect="1"/>
          </p:cNvPicPr>
          <p:nvPr/>
        </p:nvPicPr>
        <p:blipFill>
          <a:blip r:embed="rId2"/>
          <a:stretch>
            <a:fillRect/>
          </a:stretch>
        </p:blipFill>
        <p:spPr>
          <a:xfrm>
            <a:off x="3592117" y="722224"/>
            <a:ext cx="2363876" cy="2363876"/>
          </a:xfrm>
          <a:prstGeom prst="rect">
            <a:avLst/>
          </a:prstGeom>
          <a:ln>
            <a:noFill/>
          </a:ln>
          <a:effectLst>
            <a:softEdge rad="112500"/>
          </a:effectLst>
        </p:spPr>
      </p:pic>
    </p:spTree>
    <p:extLst>
      <p:ext uri="{BB962C8B-B14F-4D97-AF65-F5344CB8AC3E}">
        <p14:creationId xmlns:p14="http://schemas.microsoft.com/office/powerpoint/2010/main" val="28543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787885E-4A71-6B35-A649-607F9EAAE903}"/>
              </a:ext>
            </a:extLst>
          </p:cNvPr>
          <p:cNvSpPr>
            <a:spLocks noGrp="1"/>
          </p:cNvSpPr>
          <p:nvPr>
            <p:ph type="title"/>
          </p:nvPr>
        </p:nvSpPr>
        <p:spPr>
          <a:xfrm>
            <a:off x="603647" y="644349"/>
            <a:ext cx="1995488" cy="1489251"/>
          </a:xfrm>
        </p:spPr>
        <p:txBody>
          <a:bodyPr/>
          <a:lstStyle/>
          <a:p>
            <a:pPr algn="ctr"/>
            <a:r>
              <a:rPr lang="es-ES" sz="1600" dirty="0">
                <a:latin typeface="Verdana" panose="020B0604030504040204" pitchFamily="34" charset="0"/>
                <a:ea typeface="Verdana" panose="020B0604030504040204" pitchFamily="34" charset="0"/>
              </a:rPr>
              <a:t>COMPONENTES PERIFÉRICOS</a:t>
            </a:r>
          </a:p>
        </p:txBody>
      </p:sp>
      <p:graphicFrame>
        <p:nvGraphicFramePr>
          <p:cNvPr id="9" name="Marcador de contenido 8">
            <a:extLst>
              <a:ext uri="{FF2B5EF4-FFF2-40B4-BE49-F238E27FC236}">
                <a16:creationId xmlns:a16="http://schemas.microsoft.com/office/drawing/2014/main" id="{71699C2A-A651-50CE-E046-5720D088390E}"/>
              </a:ext>
            </a:extLst>
          </p:cNvPr>
          <p:cNvGraphicFramePr>
            <a:graphicFrameLocks noGrp="1"/>
          </p:cNvGraphicFramePr>
          <p:nvPr>
            <p:ph idx="1"/>
            <p:extLst>
              <p:ext uri="{D42A27DB-BD31-4B8C-83A1-F6EECF244321}">
                <p14:modId xmlns:p14="http://schemas.microsoft.com/office/powerpoint/2010/main" val="1574028471"/>
              </p:ext>
            </p:extLst>
          </p:nvPr>
        </p:nvGraphicFramePr>
        <p:xfrm>
          <a:off x="723900" y="2870200"/>
          <a:ext cx="5802000" cy="53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Marcador de texto 7">
            <a:extLst>
              <a:ext uri="{FF2B5EF4-FFF2-40B4-BE49-F238E27FC236}">
                <a16:creationId xmlns:a16="http://schemas.microsoft.com/office/drawing/2014/main" id="{764D6B81-2B64-3A31-24DD-B94241DC56CC}"/>
              </a:ext>
            </a:extLst>
          </p:cNvPr>
          <p:cNvSpPr>
            <a:spLocks noGrp="1"/>
          </p:cNvSpPr>
          <p:nvPr>
            <p:ph type="body" sz="half" idx="2"/>
          </p:nvPr>
        </p:nvSpPr>
        <p:spPr>
          <a:xfrm>
            <a:off x="2883740" y="806196"/>
            <a:ext cx="3642160" cy="1489251"/>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s-ES" sz="1800" dirty="0">
                <a:latin typeface="Verdana" panose="020B0604030504040204" pitchFamily="34" charset="0"/>
                <a:ea typeface="Verdana" panose="020B0604030504040204" pitchFamily="34" charset="0"/>
              </a:rPr>
              <a:t>Entre los componentes periféricos, debo recordar ciertos aspectos.</a:t>
            </a:r>
          </a:p>
        </p:txBody>
      </p:sp>
      <p:sp>
        <p:nvSpPr>
          <p:cNvPr id="2" name="Marcador de número de diapositiva 1">
            <a:extLst>
              <a:ext uri="{FF2B5EF4-FFF2-40B4-BE49-F238E27FC236}">
                <a16:creationId xmlns:a16="http://schemas.microsoft.com/office/drawing/2014/main" id="{5F5A0E2F-0D3F-B4D2-E0AC-831F4FE67C4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Marcador de texto 7">
            <a:extLst>
              <a:ext uri="{FF2B5EF4-FFF2-40B4-BE49-F238E27FC236}">
                <a16:creationId xmlns:a16="http://schemas.microsoft.com/office/drawing/2014/main" id="{3A43F2B7-1F84-5550-69E6-B4660737F090}"/>
              </a:ext>
            </a:extLst>
          </p:cNvPr>
          <p:cNvSpPr txBox="1">
            <a:spLocks/>
          </p:cNvSpPr>
          <p:nvPr/>
        </p:nvSpPr>
        <p:spPr>
          <a:xfrm>
            <a:off x="723900" y="7800545"/>
            <a:ext cx="5410200" cy="148925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969" kern="1200">
                <a:solidFill>
                  <a:schemeClr val="dk1"/>
                </a:solidFill>
                <a:latin typeface="+mn-lt"/>
                <a:ea typeface="+mn-ea"/>
                <a:cs typeface="+mn-cs"/>
              </a:defRPr>
            </a:lvl1pPr>
            <a:lvl2pPr marL="316520" indent="0" algn="l" defTabSz="457200" rtl="0" eaLnBrk="1" latinLnBrk="0" hangingPunct="1">
              <a:spcBef>
                <a:spcPct val="20000"/>
              </a:spcBef>
              <a:spcAft>
                <a:spcPts val="600"/>
              </a:spcAft>
              <a:buClr>
                <a:schemeClr val="accent1"/>
              </a:buClr>
              <a:buFont typeface="Wingdings 2" charset="2"/>
              <a:buNone/>
              <a:defRPr sz="831" kern="1200">
                <a:solidFill>
                  <a:schemeClr val="dk1"/>
                </a:solidFill>
                <a:latin typeface="+mn-lt"/>
                <a:ea typeface="+mn-ea"/>
                <a:cs typeface="+mn-cs"/>
              </a:defRPr>
            </a:lvl2pPr>
            <a:lvl3pPr marL="633039" indent="0" algn="l" defTabSz="457200" rtl="0" eaLnBrk="1" latinLnBrk="0" hangingPunct="1">
              <a:spcBef>
                <a:spcPct val="20000"/>
              </a:spcBef>
              <a:spcAft>
                <a:spcPts val="600"/>
              </a:spcAft>
              <a:buClr>
                <a:schemeClr val="accent1"/>
              </a:buClr>
              <a:buFont typeface="Wingdings 2" charset="2"/>
              <a:buNone/>
              <a:defRPr sz="692" kern="1200">
                <a:solidFill>
                  <a:schemeClr val="dk1"/>
                </a:solidFill>
                <a:latin typeface="+mn-lt"/>
                <a:ea typeface="+mn-ea"/>
                <a:cs typeface="+mn-cs"/>
              </a:defRPr>
            </a:lvl3pPr>
            <a:lvl4pPr marL="949559" indent="0" algn="l" defTabSz="457200" rtl="0" eaLnBrk="1" latinLnBrk="0" hangingPunct="1">
              <a:spcBef>
                <a:spcPct val="20000"/>
              </a:spcBef>
              <a:spcAft>
                <a:spcPts val="600"/>
              </a:spcAft>
              <a:buClr>
                <a:schemeClr val="accent1"/>
              </a:buClr>
              <a:buFont typeface="Wingdings 2" charset="2"/>
              <a:buNone/>
              <a:defRPr sz="623" kern="1200">
                <a:solidFill>
                  <a:schemeClr val="dk1"/>
                </a:solidFill>
                <a:latin typeface="+mn-lt"/>
                <a:ea typeface="+mn-ea"/>
                <a:cs typeface="+mn-cs"/>
              </a:defRPr>
            </a:lvl4pPr>
            <a:lvl5pPr marL="1266078" indent="0" algn="l" defTabSz="457200" rtl="0" eaLnBrk="1" latinLnBrk="0" hangingPunct="1">
              <a:spcBef>
                <a:spcPct val="20000"/>
              </a:spcBef>
              <a:spcAft>
                <a:spcPts val="600"/>
              </a:spcAft>
              <a:buClr>
                <a:schemeClr val="accent1"/>
              </a:buClr>
              <a:buFont typeface="Wingdings 2" charset="2"/>
              <a:buNone/>
              <a:defRPr sz="623" kern="1200">
                <a:solidFill>
                  <a:schemeClr val="dk1"/>
                </a:solidFill>
                <a:latin typeface="+mn-lt"/>
                <a:ea typeface="+mn-ea"/>
                <a:cs typeface="+mn-cs"/>
              </a:defRPr>
            </a:lvl5pPr>
            <a:lvl6pPr marL="1582598" indent="0" algn="l" defTabSz="457200" rtl="0" eaLnBrk="1" latinLnBrk="0" hangingPunct="1">
              <a:spcBef>
                <a:spcPct val="20000"/>
              </a:spcBef>
              <a:spcAft>
                <a:spcPts val="600"/>
              </a:spcAft>
              <a:buClr>
                <a:schemeClr val="accent1"/>
              </a:buClr>
              <a:buFont typeface="Wingdings 2" charset="2"/>
              <a:buNone/>
              <a:defRPr sz="623" kern="1200">
                <a:solidFill>
                  <a:schemeClr val="dk1"/>
                </a:solidFill>
                <a:latin typeface="+mn-lt"/>
                <a:ea typeface="+mn-ea"/>
                <a:cs typeface="+mn-cs"/>
              </a:defRPr>
            </a:lvl6pPr>
            <a:lvl7pPr marL="1899117" indent="0" algn="l" defTabSz="457200" rtl="0" eaLnBrk="1" latinLnBrk="0" hangingPunct="1">
              <a:spcBef>
                <a:spcPct val="20000"/>
              </a:spcBef>
              <a:spcAft>
                <a:spcPts val="600"/>
              </a:spcAft>
              <a:buClr>
                <a:schemeClr val="accent1"/>
              </a:buClr>
              <a:buFont typeface="Wingdings 2" charset="2"/>
              <a:buNone/>
              <a:defRPr sz="623" kern="1200">
                <a:solidFill>
                  <a:schemeClr val="dk1"/>
                </a:solidFill>
                <a:latin typeface="+mn-lt"/>
                <a:ea typeface="+mn-ea"/>
                <a:cs typeface="+mn-cs"/>
              </a:defRPr>
            </a:lvl7pPr>
            <a:lvl8pPr marL="2215637" indent="0" algn="l" defTabSz="457200" rtl="0" eaLnBrk="1" latinLnBrk="0" hangingPunct="1">
              <a:spcBef>
                <a:spcPct val="20000"/>
              </a:spcBef>
              <a:spcAft>
                <a:spcPts val="600"/>
              </a:spcAft>
              <a:buClr>
                <a:schemeClr val="accent1"/>
              </a:buClr>
              <a:buFont typeface="Wingdings 2" charset="2"/>
              <a:buNone/>
              <a:defRPr sz="623" kern="1200">
                <a:solidFill>
                  <a:schemeClr val="dk1"/>
                </a:solidFill>
                <a:latin typeface="+mn-lt"/>
                <a:ea typeface="+mn-ea"/>
                <a:cs typeface="+mn-cs"/>
              </a:defRPr>
            </a:lvl8pPr>
            <a:lvl9pPr marL="2532156" indent="0" algn="l" defTabSz="457200" rtl="0" eaLnBrk="1" latinLnBrk="0" hangingPunct="1">
              <a:spcBef>
                <a:spcPct val="20000"/>
              </a:spcBef>
              <a:spcAft>
                <a:spcPts val="600"/>
              </a:spcAft>
              <a:buClr>
                <a:schemeClr val="accent1"/>
              </a:buClr>
              <a:buFont typeface="Wingdings 2" charset="2"/>
              <a:buNone/>
              <a:defRPr sz="623" kern="1200">
                <a:solidFill>
                  <a:schemeClr val="dk1"/>
                </a:solidFill>
                <a:latin typeface="+mn-lt"/>
                <a:ea typeface="+mn-ea"/>
                <a:cs typeface="+mn-cs"/>
              </a:defRPr>
            </a:lvl9pPr>
          </a:lstStyle>
          <a:p>
            <a:pPr algn="just"/>
            <a:r>
              <a:rPr lang="es-ES" sz="1800" dirty="0">
                <a:latin typeface="Verdana" panose="020B0604030504040204" pitchFamily="34" charset="0"/>
                <a:ea typeface="Verdana" panose="020B0604030504040204" pitchFamily="34" charset="0"/>
              </a:rPr>
              <a:t>Por tanto, me limitaré a buscar el teclado y el ratón, que creo que puedo optar por productos que se ajusten más a esta necesidad.</a:t>
            </a:r>
          </a:p>
        </p:txBody>
      </p:sp>
    </p:spTree>
    <p:extLst>
      <p:ext uri="{BB962C8B-B14F-4D97-AF65-F5344CB8AC3E}">
        <p14:creationId xmlns:p14="http://schemas.microsoft.com/office/powerpoint/2010/main" val="2064393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1AADA-8046-FEA1-8946-35DBC44EBA05}"/>
              </a:ext>
            </a:extLst>
          </p:cNvPr>
          <p:cNvSpPr>
            <a:spLocks noGrp="1"/>
          </p:cNvSpPr>
          <p:nvPr>
            <p:ph type="title"/>
          </p:nvPr>
        </p:nvSpPr>
        <p:spPr>
          <a:xfrm>
            <a:off x="607498" y="645939"/>
            <a:ext cx="5643002" cy="954108"/>
          </a:xfrm>
        </p:spPr>
        <p:txBody>
          <a:bodyPr/>
          <a:lstStyle/>
          <a:p>
            <a:pPr algn="ctr"/>
            <a:r>
              <a:rPr lang="es-ES" dirty="0"/>
              <a:t>TECLADO</a:t>
            </a:r>
          </a:p>
        </p:txBody>
      </p:sp>
      <p:sp>
        <p:nvSpPr>
          <p:cNvPr id="5" name="CuadroTexto 4">
            <a:extLst>
              <a:ext uri="{FF2B5EF4-FFF2-40B4-BE49-F238E27FC236}">
                <a16:creationId xmlns:a16="http://schemas.microsoft.com/office/drawing/2014/main" id="{C6948201-85AA-6E8B-3CBA-2174E0CA81B7}"/>
              </a:ext>
            </a:extLst>
          </p:cNvPr>
          <p:cNvSpPr txBox="1"/>
          <p:nvPr/>
        </p:nvSpPr>
        <p:spPr>
          <a:xfrm>
            <a:off x="2994660" y="3321050"/>
            <a:ext cx="3718560" cy="6001643"/>
          </a:xfrm>
          <a:prstGeom prst="rect">
            <a:avLst/>
          </a:prstGeom>
          <a:ln w="57150">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solidFill>
                  <a:schemeClr val="bg1"/>
                </a:solidFill>
                <a:latin typeface="Verdana" panose="020B0604030504040204" pitchFamily="34" charset="0"/>
                <a:ea typeface="Verdana" panose="020B0604030504040204" pitchFamily="34" charset="0"/>
              </a:rPr>
              <a:t>CARACTERÍSTICAS</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i="0" dirty="0" err="1">
                <a:solidFill>
                  <a:srgbClr val="333333"/>
                </a:solidFill>
                <a:effectLst/>
                <a:latin typeface="Verdana" panose="020B0604030504040204" pitchFamily="34" charset="0"/>
                <a:ea typeface="Verdana" panose="020B0604030504040204" pitchFamily="34" charset="0"/>
              </a:rPr>
              <a:t>Newskill</a:t>
            </a:r>
            <a:r>
              <a:rPr lang="es-ES" sz="1400" i="0" dirty="0">
                <a:solidFill>
                  <a:srgbClr val="333333"/>
                </a:solidFill>
                <a:effectLst/>
                <a:latin typeface="Verdana" panose="020B0604030504040204" pitchFamily="34" charset="0"/>
                <a:ea typeface="Verdana" panose="020B0604030504040204" pitchFamily="34" charset="0"/>
              </a:rPr>
              <a:t> </a:t>
            </a:r>
            <a:r>
              <a:rPr lang="es-ES" sz="1400" i="0" dirty="0" err="1">
                <a:solidFill>
                  <a:srgbClr val="333333"/>
                </a:solidFill>
                <a:effectLst/>
                <a:latin typeface="Verdana" panose="020B0604030504040204" pitchFamily="34" charset="0"/>
                <a:ea typeface="Verdana" panose="020B0604030504040204" pitchFamily="34" charset="0"/>
              </a:rPr>
              <a:t>Pyros</a:t>
            </a:r>
            <a:r>
              <a:rPr lang="es-ES" sz="1400" i="0" dirty="0">
                <a:solidFill>
                  <a:srgbClr val="333333"/>
                </a:solidFill>
                <a:effectLst/>
                <a:latin typeface="Verdana" panose="020B0604030504040204" pitchFamily="34" charset="0"/>
                <a:ea typeface="Verdana" panose="020B0604030504040204" pitchFamily="34" charset="0"/>
              </a:rPr>
              <a:t> </a:t>
            </a:r>
            <a:r>
              <a:rPr lang="es-ES" sz="1400" i="0" dirty="0" err="1">
                <a:solidFill>
                  <a:srgbClr val="333333"/>
                </a:solidFill>
                <a:effectLst/>
                <a:latin typeface="Verdana" panose="020B0604030504040204" pitchFamily="34" charset="0"/>
                <a:ea typeface="Verdana" panose="020B0604030504040204" pitchFamily="34" charset="0"/>
              </a:rPr>
              <a:t>Speed</a:t>
            </a:r>
            <a:r>
              <a:rPr lang="es-ES" sz="1400" i="0" dirty="0">
                <a:solidFill>
                  <a:srgbClr val="333333"/>
                </a:solidFill>
                <a:effectLst/>
                <a:latin typeface="Verdana" panose="020B0604030504040204" pitchFamily="34" charset="0"/>
                <a:ea typeface="Verdana" panose="020B0604030504040204" pitchFamily="34" charset="0"/>
              </a:rPr>
              <a:t> Pro Ivory </a:t>
            </a:r>
            <a:r>
              <a:rPr lang="es-ES" sz="1400" i="0" dirty="0" err="1">
                <a:solidFill>
                  <a:srgbClr val="333333"/>
                </a:solidFill>
                <a:effectLst/>
                <a:latin typeface="Verdana" panose="020B0604030504040204" pitchFamily="34" charset="0"/>
                <a:ea typeface="Verdana" panose="020B0604030504040204" pitchFamily="34" charset="0"/>
              </a:rPr>
              <a:t>Kailh</a:t>
            </a:r>
            <a:r>
              <a:rPr lang="es-ES" sz="1400" i="0" dirty="0">
                <a:solidFill>
                  <a:srgbClr val="333333"/>
                </a:solidFill>
                <a:effectLst/>
                <a:latin typeface="Verdana" panose="020B0604030504040204" pitchFamily="34" charset="0"/>
                <a:ea typeface="Verdana" panose="020B0604030504040204" pitchFamily="34" charset="0"/>
              </a:rPr>
              <a:t> </a:t>
            </a:r>
            <a:r>
              <a:rPr lang="es-ES" sz="1400" i="0" dirty="0" err="1">
                <a:solidFill>
                  <a:srgbClr val="333333"/>
                </a:solidFill>
                <a:effectLst/>
                <a:latin typeface="Verdana" panose="020B0604030504040204" pitchFamily="34" charset="0"/>
                <a:ea typeface="Verdana" panose="020B0604030504040204" pitchFamily="34" charset="0"/>
              </a:rPr>
              <a:t>Copper</a:t>
            </a:r>
            <a:r>
              <a:rPr lang="es-ES" sz="1400" i="0" dirty="0">
                <a:solidFill>
                  <a:srgbClr val="333333"/>
                </a:solidFill>
                <a:effectLst/>
                <a:latin typeface="Verdana" panose="020B0604030504040204" pitchFamily="34" charset="0"/>
                <a:ea typeface="Verdana" panose="020B0604030504040204" pitchFamily="34" charset="0"/>
              </a:rPr>
              <a:t>.</a:t>
            </a:r>
          </a:p>
          <a:p>
            <a:pPr algn="just"/>
            <a:endParaRPr lang="es-ES" sz="1400" dirty="0">
              <a:solidFill>
                <a:srgbClr val="333333"/>
              </a:solidFill>
              <a:latin typeface="Verdana" panose="020B0604030504040204" pitchFamily="34" charset="0"/>
              <a:ea typeface="Verdana" panose="020B0604030504040204" pitchFamily="34" charset="0"/>
            </a:endParaRPr>
          </a:p>
          <a:p>
            <a:pPr algn="just"/>
            <a:r>
              <a:rPr lang="es-ES" sz="1400" i="0" dirty="0">
                <a:solidFill>
                  <a:srgbClr val="333333"/>
                </a:solidFill>
                <a:effectLst/>
                <a:latin typeface="Verdana" panose="020B0604030504040204" pitchFamily="34" charset="0"/>
                <a:ea typeface="Verdana" panose="020B0604030504040204" pitchFamily="34" charset="0"/>
              </a:rPr>
              <a:t>Este teclado inalámbrico en su modelo blanco (como el rest</a:t>
            </a:r>
            <a:r>
              <a:rPr lang="es-ES" sz="1400" dirty="0">
                <a:solidFill>
                  <a:srgbClr val="333333"/>
                </a:solidFill>
                <a:latin typeface="Verdana" panose="020B0604030504040204" pitchFamily="34" charset="0"/>
                <a:ea typeface="Verdana" panose="020B0604030504040204" pitchFamily="34" charset="0"/>
              </a:rPr>
              <a:t>o del PC), es mecánico, lo que lo hace más rápido y preciso que uno de membrana. Escasa latencia incluso en modo inalámbrico (también puede conectarse a cable y usarse durante la carga)</a:t>
            </a:r>
          </a:p>
          <a:p>
            <a:pPr algn="just"/>
            <a:endParaRPr lang="es-ES" sz="1400" i="0" dirty="0">
              <a:solidFill>
                <a:srgbClr val="333333"/>
              </a:solidFill>
              <a:effectLst/>
              <a:latin typeface="Verdana" panose="020B0604030504040204" pitchFamily="34" charset="0"/>
              <a:ea typeface="Verdana" panose="020B0604030504040204" pitchFamily="34" charset="0"/>
            </a:endParaRPr>
          </a:p>
          <a:p>
            <a:pPr algn="just"/>
            <a:r>
              <a:rPr lang="es-ES" sz="1400" dirty="0">
                <a:solidFill>
                  <a:srgbClr val="333333"/>
                </a:solidFill>
                <a:latin typeface="Verdana" panose="020B0604030504040204" pitchFamily="34" charset="0"/>
                <a:ea typeface="Verdana" panose="020B0604030504040204" pitchFamily="34" charset="0"/>
              </a:rPr>
              <a:t>Cuenta con una batería de larga duración (58 horas de duración y 9,6 en el caso de uso de retroiluminación). </a:t>
            </a:r>
          </a:p>
          <a:p>
            <a:pPr algn="just"/>
            <a:endParaRPr lang="es-ES" sz="1400" dirty="0">
              <a:solidFill>
                <a:srgbClr val="333333"/>
              </a:solidFill>
              <a:latin typeface="Verdana" panose="020B0604030504040204" pitchFamily="34" charset="0"/>
              <a:ea typeface="Verdana" panose="020B0604030504040204" pitchFamily="34" charset="0"/>
            </a:endParaRPr>
          </a:p>
          <a:p>
            <a:pPr algn="just"/>
            <a:r>
              <a:rPr lang="es-ES" sz="1400" dirty="0">
                <a:solidFill>
                  <a:srgbClr val="333333"/>
                </a:solidFill>
                <a:latin typeface="Verdana" panose="020B0604030504040204" pitchFamily="34" charset="0"/>
                <a:ea typeface="Verdana" panose="020B0604030504040204" pitchFamily="34" charset="0"/>
              </a:rPr>
              <a:t>Permite personalizarlo al gusto, tanto en relación a la iluminación, como la posibilidad de grabar macros, para ejecutar de manera rápida y sencilla las combinaciones de comandos más recurrentes.</a:t>
            </a:r>
            <a:endParaRPr lang="es-ES" sz="1400" i="0" dirty="0">
              <a:solidFill>
                <a:srgbClr val="333333"/>
              </a:solidFill>
              <a:effectLst/>
              <a:latin typeface="Verdana" panose="020B0604030504040204" pitchFamily="34" charset="0"/>
              <a:ea typeface="Verdana" panose="020B0604030504040204" pitchFamily="34" charset="0"/>
            </a:endParaRPr>
          </a:p>
          <a:p>
            <a:pPr algn="just"/>
            <a:endParaRPr lang="es-ES" sz="1400" dirty="0">
              <a:solidFill>
                <a:schemeClr val="bg1"/>
              </a:solidFill>
              <a:latin typeface="Verdana" panose="020B0604030504040204" pitchFamily="34" charset="0"/>
              <a:ea typeface="Verdana" panose="020B0604030504040204" pitchFamily="34" charset="0"/>
            </a:endParaRPr>
          </a:p>
          <a:p>
            <a:pPr algn="r"/>
            <a:r>
              <a:rPr lang="es-ES" sz="2000" dirty="0">
                <a:solidFill>
                  <a:schemeClr val="accent2"/>
                </a:solidFill>
                <a:latin typeface="Verdana" panose="020B0604030504040204" pitchFamily="34" charset="0"/>
                <a:ea typeface="Verdana" panose="020B0604030504040204" pitchFamily="34" charset="0"/>
              </a:rPr>
              <a:t>49,95€</a:t>
            </a:r>
          </a:p>
          <a:p>
            <a:pPr algn="r"/>
            <a:r>
              <a:rPr lang="es-ES" sz="800" b="0" i="0" dirty="0">
                <a:solidFill>
                  <a:schemeClr val="accent2"/>
                </a:solidFill>
                <a:effectLst/>
                <a:latin typeface="Verdana" panose="020B0604030504040204" pitchFamily="34" charset="0"/>
                <a:ea typeface="Verdana" panose="020B0604030504040204" pitchFamily="34" charset="0"/>
              </a:rPr>
              <a:t>PRECIO EN PC COMPONENTES</a:t>
            </a:r>
          </a:p>
          <a:p>
            <a:pPr algn="r"/>
            <a:endParaRPr lang="es-ES" sz="2000" b="0" i="0" dirty="0">
              <a:solidFill>
                <a:schemeClr val="accent2"/>
              </a:solidFill>
              <a:effectLst/>
              <a:latin typeface="Verdana" panose="020B0604030504040204" pitchFamily="34" charset="0"/>
              <a:ea typeface="Verdana" panose="020B0604030504040204" pitchFamily="34" charset="0"/>
            </a:endParaRPr>
          </a:p>
        </p:txBody>
      </p:sp>
      <p:sp>
        <p:nvSpPr>
          <p:cNvPr id="6" name="CuadroTexto 5">
            <a:extLst>
              <a:ext uri="{FF2B5EF4-FFF2-40B4-BE49-F238E27FC236}">
                <a16:creationId xmlns:a16="http://schemas.microsoft.com/office/drawing/2014/main" id="{8D9A4471-FF65-F6EB-5B1C-ADDA751C397C}"/>
              </a:ext>
            </a:extLst>
          </p:cNvPr>
          <p:cNvSpPr txBox="1"/>
          <p:nvPr/>
        </p:nvSpPr>
        <p:spPr>
          <a:xfrm>
            <a:off x="237451" y="6155982"/>
            <a:ext cx="2580640" cy="3323987"/>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latin typeface="Verdana" panose="020B0604030504040204" pitchFamily="34" charset="0"/>
                <a:ea typeface="Verdana" panose="020B0604030504040204" pitchFamily="34" charset="0"/>
              </a:rPr>
              <a:t>INCONVENIENTES:</a:t>
            </a:r>
          </a:p>
          <a:p>
            <a:pPr algn="just"/>
            <a:endParaRPr lang="es-ES" sz="1400" dirty="0">
              <a:latin typeface="Verdana" panose="020B0604030504040204" pitchFamily="34" charset="0"/>
              <a:ea typeface="Verdana" panose="020B0604030504040204" pitchFamily="34" charset="0"/>
            </a:endParaRPr>
          </a:p>
          <a:p>
            <a:pPr algn="just"/>
            <a:r>
              <a:rPr lang="es-ES" sz="1400" i="0" dirty="0">
                <a:solidFill>
                  <a:schemeClr val="bg1"/>
                </a:solidFill>
                <a:effectLst/>
                <a:latin typeface="Verdana" panose="020B0604030504040204" pitchFamily="34" charset="0"/>
                <a:ea typeface="Verdana" panose="020B0604030504040204" pitchFamily="34" charset="0"/>
              </a:rPr>
              <a:t>Por más que </a:t>
            </a:r>
            <a:r>
              <a:rPr lang="es-ES" sz="1400" dirty="0">
                <a:solidFill>
                  <a:schemeClr val="bg1"/>
                </a:solidFill>
                <a:latin typeface="Verdana" panose="020B0604030504040204" pitchFamily="34" charset="0"/>
                <a:ea typeface="Verdana" panose="020B0604030504040204" pitchFamily="34" charset="0"/>
              </a:rPr>
              <a:t>lo leo, sigo sin ser capaz de distinguir la diferencia entre </a:t>
            </a:r>
            <a:r>
              <a:rPr lang="es-ES" sz="1400" dirty="0" err="1">
                <a:solidFill>
                  <a:schemeClr val="bg1"/>
                </a:solidFill>
                <a:latin typeface="Verdana" panose="020B0604030504040204" pitchFamily="34" charset="0"/>
                <a:ea typeface="Verdana" panose="020B0604030504040204" pitchFamily="34" charset="0"/>
              </a:rPr>
              <a:t>Kailh</a:t>
            </a:r>
            <a:r>
              <a:rPr lang="es-ES" sz="1400" dirty="0">
                <a:solidFill>
                  <a:schemeClr val="bg1"/>
                </a:solidFill>
                <a:latin typeface="Verdana" panose="020B0604030504040204" pitchFamily="34" charset="0"/>
                <a:ea typeface="Verdana" panose="020B0604030504040204" pitchFamily="34" charset="0"/>
              </a:rPr>
              <a:t> </a:t>
            </a:r>
            <a:r>
              <a:rPr lang="es-ES" sz="1400" dirty="0" err="1">
                <a:solidFill>
                  <a:schemeClr val="bg1"/>
                </a:solidFill>
                <a:latin typeface="Verdana" panose="020B0604030504040204" pitchFamily="34" charset="0"/>
                <a:ea typeface="Verdana" panose="020B0604030504040204" pitchFamily="34" charset="0"/>
              </a:rPr>
              <a:t>Copper</a:t>
            </a:r>
            <a:r>
              <a:rPr lang="es-ES" sz="1400" dirty="0">
                <a:solidFill>
                  <a:schemeClr val="bg1"/>
                </a:solidFill>
                <a:latin typeface="Verdana" panose="020B0604030504040204" pitchFamily="34" charset="0"/>
                <a:ea typeface="Verdana" panose="020B0604030504040204" pitchFamily="34" charset="0"/>
              </a:rPr>
              <a:t>, </a:t>
            </a:r>
            <a:r>
              <a:rPr lang="es-ES" sz="1400" dirty="0" err="1">
                <a:solidFill>
                  <a:schemeClr val="bg1"/>
                </a:solidFill>
                <a:latin typeface="Verdana" panose="020B0604030504040204" pitchFamily="34" charset="0"/>
                <a:ea typeface="Verdana" panose="020B0604030504040204" pitchFamily="34" charset="0"/>
              </a:rPr>
              <a:t>Bronze</a:t>
            </a:r>
            <a:r>
              <a:rPr lang="es-ES" sz="1400" dirty="0">
                <a:solidFill>
                  <a:schemeClr val="bg1"/>
                </a:solidFill>
                <a:latin typeface="Verdana" panose="020B0604030504040204" pitchFamily="34" charset="0"/>
                <a:ea typeface="Verdana" panose="020B0604030504040204" pitchFamily="34" charset="0"/>
              </a:rPr>
              <a:t> y Silver sin probarlo y aun así, no tendría muy claro si la versión elegida es la que más se ajustaría a su futuro dueño. Guardaremos el ticket de compra por si hay que descambiarlo.</a:t>
            </a:r>
            <a:endParaRPr lang="es-ES" sz="1400" i="0" dirty="0">
              <a:solidFill>
                <a:schemeClr val="bg1"/>
              </a:solidFill>
              <a:effectLst/>
              <a:latin typeface="Verdana" panose="020B0604030504040204" pitchFamily="34" charset="0"/>
              <a:ea typeface="Verdana" panose="020B0604030504040204" pitchFamily="34" charset="0"/>
            </a:endParaRPr>
          </a:p>
          <a:p>
            <a:pPr algn="just"/>
            <a:endParaRPr lang="es-ES" sz="1400" dirty="0">
              <a:latin typeface="Verdana" panose="020B0604030504040204" pitchFamily="34" charset="0"/>
              <a:ea typeface="Verdana" panose="020B0604030504040204" pitchFamily="34" charset="0"/>
            </a:endParaRPr>
          </a:p>
        </p:txBody>
      </p:sp>
      <p:sp>
        <p:nvSpPr>
          <p:cNvPr id="3" name="Marcador de número de diapositiva 2">
            <a:extLst>
              <a:ext uri="{FF2B5EF4-FFF2-40B4-BE49-F238E27FC236}">
                <a16:creationId xmlns:a16="http://schemas.microsoft.com/office/drawing/2014/main" id="{69FAC3A8-0AF5-A0A3-4354-DACA526A4212}"/>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7" name="Imagen 6">
            <a:extLst>
              <a:ext uri="{FF2B5EF4-FFF2-40B4-BE49-F238E27FC236}">
                <a16:creationId xmlns:a16="http://schemas.microsoft.com/office/drawing/2014/main" id="{DF4B6876-28FA-9078-3460-24A65354E184}"/>
              </a:ext>
            </a:extLst>
          </p:cNvPr>
          <p:cNvPicPr>
            <a:picLocks noChangeAspect="1"/>
          </p:cNvPicPr>
          <p:nvPr/>
        </p:nvPicPr>
        <p:blipFill>
          <a:blip r:embed="rId2"/>
          <a:stretch>
            <a:fillRect/>
          </a:stretch>
        </p:blipFill>
        <p:spPr>
          <a:xfrm>
            <a:off x="144780" y="3141206"/>
            <a:ext cx="2857500" cy="2857500"/>
          </a:xfrm>
          <a:prstGeom prst="rect">
            <a:avLst/>
          </a:prstGeom>
          <a:ln>
            <a:noFill/>
          </a:ln>
          <a:effectLst>
            <a:softEdge rad="112500"/>
          </a:effectLst>
        </p:spPr>
      </p:pic>
    </p:spTree>
    <p:extLst>
      <p:ext uri="{BB962C8B-B14F-4D97-AF65-F5344CB8AC3E}">
        <p14:creationId xmlns:p14="http://schemas.microsoft.com/office/powerpoint/2010/main" val="1800749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1AADA-8046-FEA1-8946-35DBC44EBA05}"/>
              </a:ext>
            </a:extLst>
          </p:cNvPr>
          <p:cNvSpPr>
            <a:spLocks noGrp="1"/>
          </p:cNvSpPr>
          <p:nvPr>
            <p:ph type="title"/>
          </p:nvPr>
        </p:nvSpPr>
        <p:spPr>
          <a:xfrm>
            <a:off x="571499" y="868288"/>
            <a:ext cx="5643002" cy="731758"/>
          </a:xfrm>
        </p:spPr>
        <p:txBody>
          <a:bodyPr/>
          <a:lstStyle/>
          <a:p>
            <a:pPr algn="ctr"/>
            <a:r>
              <a:rPr lang="es-ES" dirty="0"/>
              <a:t>RATÓN</a:t>
            </a:r>
          </a:p>
        </p:txBody>
      </p:sp>
      <p:sp>
        <p:nvSpPr>
          <p:cNvPr id="5" name="CuadroTexto 4">
            <a:extLst>
              <a:ext uri="{FF2B5EF4-FFF2-40B4-BE49-F238E27FC236}">
                <a16:creationId xmlns:a16="http://schemas.microsoft.com/office/drawing/2014/main" id="{C6948201-85AA-6E8B-3CBA-2174E0CA81B7}"/>
              </a:ext>
            </a:extLst>
          </p:cNvPr>
          <p:cNvSpPr txBox="1"/>
          <p:nvPr/>
        </p:nvSpPr>
        <p:spPr>
          <a:xfrm>
            <a:off x="3176778" y="2823211"/>
            <a:ext cx="3589782" cy="6863417"/>
          </a:xfrm>
          <a:prstGeom prst="rect">
            <a:avLst/>
          </a:prstGeom>
          <a:ln w="57150">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solidFill>
                  <a:schemeClr val="bg1"/>
                </a:solidFill>
                <a:latin typeface="Verdana" panose="020B0604030504040204" pitchFamily="34" charset="0"/>
                <a:ea typeface="Verdana" panose="020B0604030504040204" pitchFamily="34" charset="0"/>
              </a:rPr>
              <a:t>CARACTERÍSTICAS</a:t>
            </a:r>
          </a:p>
          <a:p>
            <a:pPr algn="just"/>
            <a:endParaRPr lang="es-ES" sz="1400" b="1" dirty="0">
              <a:solidFill>
                <a:schemeClr val="bg1"/>
              </a:solidFill>
              <a:latin typeface="Verdana" panose="020B0604030504040204" pitchFamily="34" charset="0"/>
              <a:ea typeface="Verdana" panose="020B0604030504040204" pitchFamily="34" charset="0"/>
            </a:endParaRPr>
          </a:p>
          <a:p>
            <a:pPr algn="just"/>
            <a:r>
              <a:rPr lang="es-ES" sz="1400" b="1" dirty="0" err="1">
                <a:solidFill>
                  <a:schemeClr val="bg1"/>
                </a:solidFill>
                <a:latin typeface="Verdana" panose="020B0604030504040204" pitchFamily="34" charset="0"/>
                <a:ea typeface="Verdana" panose="020B0604030504040204" pitchFamily="34" charset="0"/>
              </a:rPr>
              <a:t>Corsair</a:t>
            </a:r>
            <a:r>
              <a:rPr lang="es-ES" sz="1400" b="1" dirty="0">
                <a:solidFill>
                  <a:schemeClr val="bg1"/>
                </a:solidFill>
                <a:latin typeface="Verdana" panose="020B0604030504040204" pitchFamily="34" charset="0"/>
                <a:ea typeface="Verdana" panose="020B0604030504040204" pitchFamily="34" charset="0"/>
              </a:rPr>
              <a:t> M65 RGB Ultra Wireless Ratón 26000DPI Blanco</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Ratón inalámbrico de baja latencia, en versión blanca.</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Permite programar los 8 botones de los que dispone, personalizar su retroiluminación y guardar sus configuraciones de acciones de botones.</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Cuenta hasta con 120 horas de batería recargable.</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Permite ajustar el centro de gravedad, lo que permite regular su peso entre los 110 y los 128 g.</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Desplazamiento tipo rueda (sé que Moisés lo prefiere) y alta resolución de movimiento.</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Almohadillas de fricción muy baja de fácil sustitución en caso de desgaste.</a:t>
            </a:r>
          </a:p>
          <a:p>
            <a:pPr algn="just"/>
            <a:endParaRPr lang="es-ES" sz="1400" dirty="0">
              <a:solidFill>
                <a:schemeClr val="bg1"/>
              </a:solidFill>
              <a:latin typeface="Verdana" panose="020B0604030504040204" pitchFamily="34" charset="0"/>
              <a:ea typeface="Verdana" panose="020B0604030504040204" pitchFamily="34" charset="0"/>
            </a:endParaRPr>
          </a:p>
          <a:p>
            <a:pPr algn="r"/>
            <a:r>
              <a:rPr lang="es-ES" sz="2000" dirty="0">
                <a:solidFill>
                  <a:schemeClr val="accent2"/>
                </a:solidFill>
                <a:latin typeface="Verdana" panose="020B0604030504040204" pitchFamily="34" charset="0"/>
                <a:ea typeface="Verdana" panose="020B0604030504040204" pitchFamily="34" charset="0"/>
              </a:rPr>
              <a:t>127,99€</a:t>
            </a:r>
          </a:p>
          <a:p>
            <a:pPr algn="r"/>
            <a:r>
              <a:rPr lang="es-ES" sz="800" b="0" i="0" dirty="0">
                <a:solidFill>
                  <a:schemeClr val="accent2"/>
                </a:solidFill>
                <a:effectLst/>
                <a:latin typeface="Verdana" panose="020B0604030504040204" pitchFamily="34" charset="0"/>
                <a:ea typeface="Verdana" panose="020B0604030504040204" pitchFamily="34" charset="0"/>
              </a:rPr>
              <a:t>PRECIO EN PC COMPONENTES</a:t>
            </a:r>
          </a:p>
          <a:p>
            <a:pPr algn="r"/>
            <a:endParaRPr lang="es-ES" sz="2000" b="0" i="0" dirty="0">
              <a:solidFill>
                <a:schemeClr val="accent2"/>
              </a:solidFill>
              <a:effectLst/>
              <a:latin typeface="Verdana" panose="020B0604030504040204" pitchFamily="34" charset="0"/>
              <a:ea typeface="Verdana" panose="020B0604030504040204" pitchFamily="34" charset="0"/>
            </a:endParaRPr>
          </a:p>
        </p:txBody>
      </p:sp>
      <p:sp>
        <p:nvSpPr>
          <p:cNvPr id="6" name="CuadroTexto 5">
            <a:extLst>
              <a:ext uri="{FF2B5EF4-FFF2-40B4-BE49-F238E27FC236}">
                <a16:creationId xmlns:a16="http://schemas.microsoft.com/office/drawing/2014/main" id="{8D9A4471-FF65-F6EB-5B1C-ADDA751C397C}"/>
              </a:ext>
            </a:extLst>
          </p:cNvPr>
          <p:cNvSpPr txBox="1"/>
          <p:nvPr/>
        </p:nvSpPr>
        <p:spPr>
          <a:xfrm>
            <a:off x="213360" y="6321082"/>
            <a:ext cx="2857500" cy="2677656"/>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latin typeface="Verdana" panose="020B0604030504040204" pitchFamily="34" charset="0"/>
                <a:ea typeface="Verdana" panose="020B0604030504040204" pitchFamily="34" charset="0"/>
              </a:rPr>
              <a:t>INCONVENIENTES:</a:t>
            </a:r>
          </a:p>
          <a:p>
            <a:pPr algn="just"/>
            <a:endParaRPr lang="es-ES" sz="1400" dirty="0">
              <a:latin typeface="Verdana" panose="020B0604030504040204" pitchFamily="34" charset="0"/>
              <a:ea typeface="Verdana" panose="020B0604030504040204" pitchFamily="34" charset="0"/>
            </a:endParaRPr>
          </a:p>
          <a:p>
            <a:pPr algn="just"/>
            <a:r>
              <a:rPr lang="es-ES" sz="1400" i="0" dirty="0">
                <a:solidFill>
                  <a:schemeClr val="bg1"/>
                </a:solidFill>
                <a:effectLst/>
                <a:latin typeface="Verdana" panose="020B0604030504040204" pitchFamily="34" charset="0"/>
                <a:ea typeface="Verdana" panose="020B0604030504040204" pitchFamily="34" charset="0"/>
              </a:rPr>
              <a:t>Tiene muy buenas recomendaciones, pero por ese precio, tiene que ser una maravilla y que Moisés sea capaz de apreciar la diferencia, porque </a:t>
            </a:r>
            <a:r>
              <a:rPr lang="es-ES" sz="1400" dirty="0">
                <a:solidFill>
                  <a:schemeClr val="bg1"/>
                </a:solidFill>
                <a:latin typeface="Verdana" panose="020B0604030504040204" pitchFamily="34" charset="0"/>
                <a:ea typeface="Verdana" panose="020B0604030504040204" pitchFamily="34" charset="0"/>
              </a:rPr>
              <a:t>de no ser así</a:t>
            </a:r>
            <a:r>
              <a:rPr lang="es-ES" sz="1400" i="0" dirty="0">
                <a:solidFill>
                  <a:schemeClr val="bg1"/>
                </a:solidFill>
                <a:effectLst/>
                <a:latin typeface="Verdana" panose="020B0604030504040204" pitchFamily="34" charset="0"/>
                <a:ea typeface="Verdana" panose="020B0604030504040204" pitchFamily="34" charset="0"/>
              </a:rPr>
              <a:t>, hay modelos ergonómicamente similares en el mercado. Pero lo probaremos antes. </a:t>
            </a:r>
            <a:endParaRPr lang="es-ES" sz="1400" dirty="0">
              <a:latin typeface="Verdana" panose="020B0604030504040204" pitchFamily="34" charset="0"/>
              <a:ea typeface="Verdana" panose="020B0604030504040204" pitchFamily="34" charset="0"/>
            </a:endParaRPr>
          </a:p>
        </p:txBody>
      </p:sp>
      <p:sp>
        <p:nvSpPr>
          <p:cNvPr id="3" name="Marcador de número de diapositiva 2">
            <a:extLst>
              <a:ext uri="{FF2B5EF4-FFF2-40B4-BE49-F238E27FC236}">
                <a16:creationId xmlns:a16="http://schemas.microsoft.com/office/drawing/2014/main" id="{C16ECFCE-BB3C-50CF-39A2-98BAC2FA8D98}"/>
              </a:ext>
            </a:extLst>
          </p:cNvPr>
          <p:cNvSpPr>
            <a:spLocks noGrp="1"/>
          </p:cNvSpPr>
          <p:nvPr>
            <p:ph type="sldNum" sz="quarter" idx="12"/>
          </p:nvPr>
        </p:nvSpPr>
        <p:spPr>
          <a:xfrm>
            <a:off x="6214501" y="9197357"/>
            <a:ext cx="597462" cy="708643"/>
          </a:xfrm>
        </p:spPr>
        <p:txBody>
          <a:bodyPr/>
          <a:lstStyle/>
          <a:p>
            <a:fld id="{D57F1E4F-1CFF-5643-939E-217C01CDF565}" type="slidenum">
              <a:rPr lang="en-US" smtClean="0"/>
              <a:pPr/>
              <a:t>17</a:t>
            </a:fld>
            <a:endParaRPr lang="en-US" dirty="0"/>
          </a:p>
        </p:txBody>
      </p:sp>
      <p:pic>
        <p:nvPicPr>
          <p:cNvPr id="8" name="Imagen 7">
            <a:extLst>
              <a:ext uri="{FF2B5EF4-FFF2-40B4-BE49-F238E27FC236}">
                <a16:creationId xmlns:a16="http://schemas.microsoft.com/office/drawing/2014/main" id="{AAAD9C7B-CD65-A254-57EC-F073983A6F4A}"/>
              </a:ext>
            </a:extLst>
          </p:cNvPr>
          <p:cNvPicPr>
            <a:picLocks noChangeAspect="1"/>
          </p:cNvPicPr>
          <p:nvPr/>
        </p:nvPicPr>
        <p:blipFill>
          <a:blip r:embed="rId2"/>
          <a:stretch>
            <a:fillRect/>
          </a:stretch>
        </p:blipFill>
        <p:spPr>
          <a:xfrm>
            <a:off x="91440" y="3242939"/>
            <a:ext cx="3028950" cy="3028950"/>
          </a:xfrm>
          <a:prstGeom prst="rect">
            <a:avLst/>
          </a:prstGeom>
          <a:ln>
            <a:noFill/>
          </a:ln>
          <a:effectLst>
            <a:softEdge rad="112500"/>
          </a:effectLst>
        </p:spPr>
      </p:pic>
    </p:spTree>
    <p:extLst>
      <p:ext uri="{BB962C8B-B14F-4D97-AF65-F5344CB8AC3E}">
        <p14:creationId xmlns:p14="http://schemas.microsoft.com/office/powerpoint/2010/main" val="3619326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1AADA-8046-FEA1-8946-35DBC44EBA05}"/>
              </a:ext>
            </a:extLst>
          </p:cNvPr>
          <p:cNvSpPr>
            <a:spLocks noGrp="1"/>
          </p:cNvSpPr>
          <p:nvPr>
            <p:ph type="title"/>
          </p:nvPr>
        </p:nvSpPr>
        <p:spPr/>
        <p:txBody>
          <a:bodyPr/>
          <a:lstStyle/>
          <a:p>
            <a:pPr algn="ctr"/>
            <a:r>
              <a:rPr lang="es-ES" dirty="0"/>
              <a:t>PRESUPUESTO</a:t>
            </a:r>
          </a:p>
        </p:txBody>
      </p:sp>
      <p:graphicFrame>
        <p:nvGraphicFramePr>
          <p:cNvPr id="8" name="Marcador de contenido 7">
            <a:extLst>
              <a:ext uri="{FF2B5EF4-FFF2-40B4-BE49-F238E27FC236}">
                <a16:creationId xmlns:a16="http://schemas.microsoft.com/office/drawing/2014/main" id="{DD96305C-2DDF-29C5-38CD-3E54A7C3CB84}"/>
              </a:ext>
            </a:extLst>
          </p:cNvPr>
          <p:cNvGraphicFramePr>
            <a:graphicFrameLocks noGrp="1"/>
          </p:cNvGraphicFramePr>
          <p:nvPr>
            <p:ph idx="1"/>
            <p:extLst>
              <p:ext uri="{D42A27DB-BD31-4B8C-83A1-F6EECF244321}">
                <p14:modId xmlns:p14="http://schemas.microsoft.com/office/powerpoint/2010/main" val="884932346"/>
              </p:ext>
            </p:extLst>
          </p:nvPr>
        </p:nvGraphicFramePr>
        <p:xfrm>
          <a:off x="139699" y="3460976"/>
          <a:ext cx="6527800" cy="5799086"/>
        </p:xfrm>
        <a:graphic>
          <a:graphicData uri="http://schemas.openxmlformats.org/drawingml/2006/table">
            <a:tbl>
              <a:tblPr firstRow="1" bandRow="1">
                <a:tableStyleId>{5C22544A-7EE6-4342-B048-85BDC9FD1C3A}</a:tableStyleId>
              </a:tblPr>
              <a:tblGrid>
                <a:gridCol w="3881395">
                  <a:extLst>
                    <a:ext uri="{9D8B030D-6E8A-4147-A177-3AD203B41FA5}">
                      <a16:colId xmlns:a16="http://schemas.microsoft.com/office/drawing/2014/main" val="1563323990"/>
                    </a:ext>
                  </a:extLst>
                </a:gridCol>
                <a:gridCol w="1436620">
                  <a:extLst>
                    <a:ext uri="{9D8B030D-6E8A-4147-A177-3AD203B41FA5}">
                      <a16:colId xmlns:a16="http://schemas.microsoft.com/office/drawing/2014/main" val="425760464"/>
                    </a:ext>
                  </a:extLst>
                </a:gridCol>
                <a:gridCol w="1209785">
                  <a:extLst>
                    <a:ext uri="{9D8B030D-6E8A-4147-A177-3AD203B41FA5}">
                      <a16:colId xmlns:a16="http://schemas.microsoft.com/office/drawing/2014/main" val="144212399"/>
                    </a:ext>
                  </a:extLst>
                </a:gridCol>
              </a:tblGrid>
              <a:tr h="374139">
                <a:tc>
                  <a:txBody>
                    <a:bodyPr/>
                    <a:lstStyle/>
                    <a:p>
                      <a:pPr algn="ctr"/>
                      <a:r>
                        <a:rPr lang="es-ES" dirty="0"/>
                        <a:t>PRODUCTO</a:t>
                      </a:r>
                    </a:p>
                  </a:txBody>
                  <a:tcPr/>
                </a:tc>
                <a:tc>
                  <a:txBody>
                    <a:bodyPr/>
                    <a:lstStyle/>
                    <a:p>
                      <a:pPr algn="ctr"/>
                      <a:r>
                        <a:rPr lang="es-ES" dirty="0"/>
                        <a:t>CANTIDAD</a:t>
                      </a:r>
                    </a:p>
                  </a:txBody>
                  <a:tcPr/>
                </a:tc>
                <a:tc>
                  <a:txBody>
                    <a:bodyPr/>
                    <a:lstStyle/>
                    <a:p>
                      <a:pPr algn="ctr"/>
                      <a:r>
                        <a:rPr lang="es-ES" dirty="0"/>
                        <a:t>PRECIO</a:t>
                      </a:r>
                    </a:p>
                  </a:txBody>
                  <a:tcPr/>
                </a:tc>
                <a:extLst>
                  <a:ext uri="{0D108BD9-81ED-4DB2-BD59-A6C34878D82A}">
                    <a16:rowId xmlns:a16="http://schemas.microsoft.com/office/drawing/2014/main" val="3005887636"/>
                  </a:ext>
                </a:extLst>
              </a:tr>
              <a:tr h="467675">
                <a:tc>
                  <a:txBody>
                    <a:bodyPr/>
                    <a:lstStyle/>
                    <a:p>
                      <a:pPr algn="just"/>
                      <a:r>
                        <a:rPr lang="es-ES" sz="1200" b="0" dirty="0">
                          <a:solidFill>
                            <a:schemeClr val="bg1"/>
                          </a:solidFill>
                          <a:latin typeface="Verdana" panose="020B0604030504040204" pitchFamily="34" charset="0"/>
                          <a:ea typeface="Verdana" panose="020B0604030504040204" pitchFamily="34" charset="0"/>
                        </a:rPr>
                        <a:t>Procesador AMD Ryzen 9 7900X 4.7 GHz Box sin Ventilador</a:t>
                      </a:r>
                    </a:p>
                  </a:txBody>
                  <a:tcPr/>
                </a:tc>
                <a:tc>
                  <a:txBody>
                    <a:bodyPr/>
                    <a:lstStyle/>
                    <a:p>
                      <a:pPr algn="ctr"/>
                      <a:r>
                        <a:rPr lang="es-ES" sz="1200" b="0" dirty="0">
                          <a:solidFill>
                            <a:schemeClr val="bg1"/>
                          </a:solidFill>
                          <a:latin typeface="Verdana" panose="020B0604030504040204" pitchFamily="34" charset="0"/>
                          <a:ea typeface="Verdana" panose="020B0604030504040204" pitchFamily="34" charset="0"/>
                        </a:rPr>
                        <a:t>1</a:t>
                      </a:r>
                    </a:p>
                  </a:txBody>
                  <a:tcPr/>
                </a:tc>
                <a:tc>
                  <a:txBody>
                    <a:bodyPr/>
                    <a:lstStyle/>
                    <a:p>
                      <a:pPr algn="r"/>
                      <a:r>
                        <a:rPr lang="es-ES" sz="1200" b="0" i="0" kern="1200" dirty="0">
                          <a:solidFill>
                            <a:schemeClr val="bg1"/>
                          </a:solidFill>
                          <a:effectLst/>
                          <a:latin typeface="Verdana" panose="020B0604030504040204" pitchFamily="34" charset="0"/>
                          <a:ea typeface="Verdana" panose="020B0604030504040204" pitchFamily="34" charset="0"/>
                          <a:cs typeface="+mn-cs"/>
                        </a:rPr>
                        <a:t>469,90€</a:t>
                      </a:r>
                      <a:endParaRPr lang="es-ES" sz="1200" b="0" dirty="0">
                        <a:solidFill>
                          <a:schemeClr val="bg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949959452"/>
                  </a:ext>
                </a:extLst>
              </a:tr>
              <a:tr h="467675">
                <a:tc>
                  <a:txBody>
                    <a:bodyPr/>
                    <a:lstStyle/>
                    <a:p>
                      <a:pPr algn="just"/>
                      <a:r>
                        <a:rPr lang="en-US" sz="1200" b="0" i="0" kern="1200" dirty="0" err="1">
                          <a:solidFill>
                            <a:schemeClr val="bg1"/>
                          </a:solidFill>
                          <a:effectLst/>
                          <a:latin typeface="Verdana" panose="020B0604030504040204" pitchFamily="34" charset="0"/>
                          <a:ea typeface="Verdana" panose="020B0604030504040204" pitchFamily="34" charset="0"/>
                          <a:cs typeface="+mn-cs"/>
                        </a:rPr>
                        <a:t>Placa</a:t>
                      </a:r>
                      <a:r>
                        <a:rPr lang="en-US" sz="1200" b="0" i="0" kern="1200" dirty="0">
                          <a:solidFill>
                            <a:schemeClr val="bg1"/>
                          </a:solidFill>
                          <a:effectLst/>
                          <a:latin typeface="Verdana" panose="020B0604030504040204" pitchFamily="34" charset="0"/>
                          <a:ea typeface="Verdana" panose="020B0604030504040204" pitchFamily="34" charset="0"/>
                          <a:cs typeface="+mn-cs"/>
                        </a:rPr>
                        <a:t> base ASUS ROG STRIX B650-A GAMING WIFI</a:t>
                      </a:r>
                      <a:endParaRPr lang="es-ES" sz="1200" b="0" dirty="0">
                        <a:solidFill>
                          <a:schemeClr val="bg1"/>
                        </a:solidFill>
                        <a:latin typeface="Verdana" panose="020B0604030504040204" pitchFamily="34" charset="0"/>
                        <a:ea typeface="Verdana" panose="020B0604030504040204" pitchFamily="34" charset="0"/>
                      </a:endParaRPr>
                    </a:p>
                  </a:txBody>
                  <a:tcPr/>
                </a:tc>
                <a:tc>
                  <a:txBody>
                    <a:bodyPr/>
                    <a:lstStyle/>
                    <a:p>
                      <a:pPr algn="ctr"/>
                      <a:r>
                        <a:rPr lang="es-ES" sz="1200" b="0" dirty="0">
                          <a:solidFill>
                            <a:schemeClr val="bg1"/>
                          </a:solidFill>
                          <a:latin typeface="Verdana" panose="020B0604030504040204" pitchFamily="34" charset="0"/>
                          <a:ea typeface="Verdana" panose="020B0604030504040204" pitchFamily="34" charset="0"/>
                        </a:rPr>
                        <a:t>1</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s-ES" sz="1200" b="0" dirty="0">
                          <a:solidFill>
                            <a:schemeClr val="bg1"/>
                          </a:solidFill>
                          <a:latin typeface="Verdana" panose="020B0604030504040204" pitchFamily="34" charset="0"/>
                          <a:ea typeface="Verdana" panose="020B0604030504040204" pitchFamily="34" charset="0"/>
                        </a:rPr>
                        <a:t>219,99€</a:t>
                      </a:r>
                    </a:p>
                    <a:p>
                      <a:pPr algn="r"/>
                      <a:endParaRPr lang="es-ES" sz="1200" b="0" dirty="0">
                        <a:solidFill>
                          <a:schemeClr val="bg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697431806"/>
                  </a:ext>
                </a:extLst>
              </a:tr>
              <a:tr h="467675">
                <a:tc>
                  <a:txBody>
                    <a:bodyPr/>
                    <a:lstStyle/>
                    <a:p>
                      <a:pPr algn="just"/>
                      <a:r>
                        <a:rPr lang="es-ES" sz="1200" b="0" dirty="0">
                          <a:solidFill>
                            <a:schemeClr val="bg1"/>
                          </a:solidFill>
                          <a:latin typeface="Verdana" panose="020B0604030504040204" pitchFamily="34" charset="0"/>
                          <a:ea typeface="Verdana" panose="020B0604030504040204" pitchFamily="34" charset="0"/>
                        </a:rPr>
                        <a:t>Memorias RAM </a:t>
                      </a:r>
                      <a:r>
                        <a:rPr lang="es-ES" sz="1200" b="0" i="0" kern="1200" dirty="0" err="1">
                          <a:solidFill>
                            <a:schemeClr val="bg1"/>
                          </a:solidFill>
                          <a:effectLst/>
                          <a:latin typeface="Verdana" panose="020B0604030504040204" pitchFamily="34" charset="0"/>
                          <a:ea typeface="Verdana" panose="020B0604030504040204" pitchFamily="34" charset="0"/>
                          <a:cs typeface="+mn-cs"/>
                        </a:rPr>
                        <a:t>Corsair</a:t>
                      </a:r>
                      <a:r>
                        <a:rPr lang="es-ES" sz="1200" b="0" i="0" kern="1200" dirty="0">
                          <a:solidFill>
                            <a:schemeClr val="bg1"/>
                          </a:solidFill>
                          <a:effectLst/>
                          <a:latin typeface="Verdana" panose="020B0604030504040204" pitchFamily="34" charset="0"/>
                          <a:ea typeface="Verdana" panose="020B0604030504040204" pitchFamily="34" charset="0"/>
                          <a:cs typeface="+mn-cs"/>
                        </a:rPr>
                        <a:t> </a:t>
                      </a:r>
                      <a:r>
                        <a:rPr lang="es-ES" sz="1200" b="0" i="0" kern="1200" dirty="0" err="1">
                          <a:solidFill>
                            <a:schemeClr val="bg1"/>
                          </a:solidFill>
                          <a:effectLst/>
                          <a:latin typeface="Verdana" panose="020B0604030504040204" pitchFamily="34" charset="0"/>
                          <a:ea typeface="Verdana" panose="020B0604030504040204" pitchFamily="34" charset="0"/>
                          <a:cs typeface="+mn-cs"/>
                        </a:rPr>
                        <a:t>Vengeance</a:t>
                      </a:r>
                      <a:r>
                        <a:rPr lang="es-ES" sz="1200" b="0" i="0" kern="1200" dirty="0">
                          <a:solidFill>
                            <a:schemeClr val="bg1"/>
                          </a:solidFill>
                          <a:effectLst/>
                          <a:latin typeface="Verdana" panose="020B0604030504040204" pitchFamily="34" charset="0"/>
                          <a:ea typeface="Verdana" panose="020B0604030504040204" pitchFamily="34" charset="0"/>
                          <a:cs typeface="+mn-cs"/>
                        </a:rPr>
                        <a:t> RGB DDR5 6000MHz PC5-48000 32GB 2x16GB CL36 Negra</a:t>
                      </a:r>
                      <a:endParaRPr lang="es-ES" sz="1200" b="0" dirty="0">
                        <a:solidFill>
                          <a:schemeClr val="bg1"/>
                        </a:solidFill>
                        <a:latin typeface="Verdana" panose="020B0604030504040204" pitchFamily="34" charset="0"/>
                        <a:ea typeface="Verdana" panose="020B0604030504040204" pitchFamily="34" charset="0"/>
                      </a:endParaRPr>
                    </a:p>
                  </a:txBody>
                  <a:tcPr/>
                </a:tc>
                <a:tc>
                  <a:txBody>
                    <a:bodyPr/>
                    <a:lstStyle/>
                    <a:p>
                      <a:pPr algn="ctr"/>
                      <a:r>
                        <a:rPr lang="es-ES" sz="1200" b="0" dirty="0">
                          <a:solidFill>
                            <a:schemeClr val="bg1"/>
                          </a:solidFill>
                          <a:latin typeface="Verdana" panose="020B0604030504040204" pitchFamily="34" charset="0"/>
                          <a:ea typeface="Verdana" panose="020B0604030504040204" pitchFamily="34" charset="0"/>
                        </a:rPr>
                        <a:t>2 packs</a:t>
                      </a:r>
                    </a:p>
                  </a:txBody>
                  <a:tcPr/>
                </a:tc>
                <a:tc>
                  <a:txBody>
                    <a:bodyPr/>
                    <a:lstStyle/>
                    <a:p>
                      <a:pPr algn="r"/>
                      <a:r>
                        <a:rPr lang="es-ES" sz="1200" b="0" dirty="0">
                          <a:solidFill>
                            <a:schemeClr val="bg1"/>
                          </a:solidFill>
                          <a:latin typeface="Verdana" panose="020B0604030504040204" pitchFamily="34" charset="0"/>
                          <a:ea typeface="Verdana" panose="020B0604030504040204" pitchFamily="34" charset="0"/>
                        </a:rPr>
                        <a:t>229,80€</a:t>
                      </a:r>
                    </a:p>
                  </a:txBody>
                  <a:tcPr/>
                </a:tc>
                <a:extLst>
                  <a:ext uri="{0D108BD9-81ED-4DB2-BD59-A6C34878D82A}">
                    <a16:rowId xmlns:a16="http://schemas.microsoft.com/office/drawing/2014/main" val="313592201"/>
                  </a:ext>
                </a:extLst>
              </a:tr>
              <a:tr h="467675">
                <a:tc>
                  <a:txBody>
                    <a:bodyPr/>
                    <a:lstStyle/>
                    <a:p>
                      <a:pPr algn="just"/>
                      <a:r>
                        <a:rPr lang="es-ES" sz="1200" b="0" dirty="0">
                          <a:solidFill>
                            <a:schemeClr val="bg1"/>
                          </a:solidFill>
                          <a:latin typeface="Verdana" panose="020B0604030504040204" pitchFamily="34" charset="0"/>
                          <a:ea typeface="Verdana" panose="020B0604030504040204" pitchFamily="34" charset="0"/>
                        </a:rPr>
                        <a:t>Refrigeración CPU </a:t>
                      </a:r>
                      <a:r>
                        <a:rPr lang="es-ES" sz="1200" b="0" i="0" kern="1200" dirty="0" err="1">
                          <a:solidFill>
                            <a:schemeClr val="bg1"/>
                          </a:solidFill>
                          <a:effectLst/>
                          <a:latin typeface="Verdana" panose="020B0604030504040204" pitchFamily="34" charset="0"/>
                          <a:ea typeface="Verdana" panose="020B0604030504040204" pitchFamily="34" charset="0"/>
                          <a:cs typeface="+mn-cs"/>
                        </a:rPr>
                        <a:t>Tempest</a:t>
                      </a:r>
                      <a:r>
                        <a:rPr lang="es-ES" sz="1200" b="0" i="0" kern="1200" dirty="0">
                          <a:solidFill>
                            <a:schemeClr val="bg1"/>
                          </a:solidFill>
                          <a:effectLst/>
                          <a:latin typeface="Verdana" panose="020B0604030504040204" pitchFamily="34" charset="0"/>
                          <a:ea typeface="Verdana" panose="020B0604030504040204" pitchFamily="34" charset="0"/>
                          <a:cs typeface="+mn-cs"/>
                        </a:rPr>
                        <a:t> </a:t>
                      </a:r>
                      <a:r>
                        <a:rPr lang="es-ES" sz="1200" b="0" i="0" kern="1200" dirty="0" err="1">
                          <a:solidFill>
                            <a:schemeClr val="bg1"/>
                          </a:solidFill>
                          <a:effectLst/>
                          <a:latin typeface="Verdana" panose="020B0604030504040204" pitchFamily="34" charset="0"/>
                          <a:ea typeface="Verdana" panose="020B0604030504040204" pitchFamily="34" charset="0"/>
                          <a:cs typeface="+mn-cs"/>
                        </a:rPr>
                        <a:t>Gaming</a:t>
                      </a:r>
                      <a:r>
                        <a:rPr lang="es-ES" sz="1200" b="0" i="0" kern="1200" dirty="0">
                          <a:solidFill>
                            <a:schemeClr val="bg1"/>
                          </a:solidFill>
                          <a:effectLst/>
                          <a:latin typeface="Verdana" panose="020B0604030504040204" pitchFamily="34" charset="0"/>
                          <a:ea typeface="Verdana" panose="020B0604030504040204" pitchFamily="34" charset="0"/>
                          <a:cs typeface="+mn-cs"/>
                        </a:rPr>
                        <a:t> </a:t>
                      </a:r>
                      <a:r>
                        <a:rPr lang="es-ES" sz="1200" b="0" i="0" kern="1200" dirty="0" err="1">
                          <a:solidFill>
                            <a:schemeClr val="bg1"/>
                          </a:solidFill>
                          <a:effectLst/>
                          <a:latin typeface="Verdana" panose="020B0604030504040204" pitchFamily="34" charset="0"/>
                          <a:ea typeface="Verdana" panose="020B0604030504040204" pitchFamily="34" charset="0"/>
                          <a:cs typeface="+mn-cs"/>
                        </a:rPr>
                        <a:t>Liquid</a:t>
                      </a:r>
                      <a:r>
                        <a:rPr lang="es-ES" sz="1200" b="0" i="0" kern="1200" dirty="0">
                          <a:solidFill>
                            <a:schemeClr val="bg1"/>
                          </a:solidFill>
                          <a:effectLst/>
                          <a:latin typeface="Verdana" panose="020B0604030504040204" pitchFamily="34" charset="0"/>
                          <a:ea typeface="Verdana" panose="020B0604030504040204" pitchFamily="34" charset="0"/>
                          <a:cs typeface="+mn-cs"/>
                        </a:rPr>
                        <a:t> </a:t>
                      </a:r>
                      <a:r>
                        <a:rPr lang="es-ES" sz="1200" b="0" i="0" kern="1200" dirty="0" err="1">
                          <a:solidFill>
                            <a:schemeClr val="bg1"/>
                          </a:solidFill>
                          <a:effectLst/>
                          <a:latin typeface="Verdana" panose="020B0604030504040204" pitchFamily="34" charset="0"/>
                          <a:ea typeface="Verdana" panose="020B0604030504040204" pitchFamily="34" charset="0"/>
                          <a:cs typeface="+mn-cs"/>
                        </a:rPr>
                        <a:t>Cooler</a:t>
                      </a:r>
                      <a:r>
                        <a:rPr lang="es-ES" sz="1200" b="0" i="0" kern="1200" dirty="0">
                          <a:solidFill>
                            <a:schemeClr val="bg1"/>
                          </a:solidFill>
                          <a:effectLst/>
                          <a:latin typeface="Verdana" panose="020B0604030504040204" pitchFamily="34" charset="0"/>
                          <a:ea typeface="Verdana" panose="020B0604030504040204" pitchFamily="34" charset="0"/>
                          <a:cs typeface="+mn-cs"/>
                        </a:rPr>
                        <a:t> 240 Kit Refrigeración Líquida RGB Blanco</a:t>
                      </a:r>
                      <a:endParaRPr lang="es-ES" sz="1200" b="0" dirty="0">
                        <a:solidFill>
                          <a:schemeClr val="bg1"/>
                        </a:solidFill>
                        <a:latin typeface="Verdana" panose="020B0604030504040204" pitchFamily="34" charset="0"/>
                        <a:ea typeface="Verdana" panose="020B0604030504040204" pitchFamily="34" charset="0"/>
                      </a:endParaRPr>
                    </a:p>
                  </a:txBody>
                  <a:tcPr/>
                </a:tc>
                <a:tc>
                  <a:txBody>
                    <a:bodyPr/>
                    <a:lstStyle/>
                    <a:p>
                      <a:pPr algn="ctr"/>
                      <a:r>
                        <a:rPr lang="es-ES" sz="1200" b="0" dirty="0">
                          <a:solidFill>
                            <a:schemeClr val="bg1"/>
                          </a:solidFill>
                          <a:latin typeface="Verdana" panose="020B0604030504040204" pitchFamily="34" charset="0"/>
                          <a:ea typeface="Verdana" panose="020B0604030504040204" pitchFamily="34" charset="0"/>
                        </a:rPr>
                        <a:t>1</a:t>
                      </a:r>
                    </a:p>
                  </a:txBody>
                  <a:tcPr/>
                </a:tc>
                <a:tc>
                  <a:txBody>
                    <a:bodyPr/>
                    <a:lstStyle/>
                    <a:p>
                      <a:pPr algn="r"/>
                      <a:r>
                        <a:rPr lang="es-ES" sz="1200" b="0" dirty="0">
                          <a:solidFill>
                            <a:schemeClr val="bg1"/>
                          </a:solidFill>
                          <a:latin typeface="Verdana" panose="020B0604030504040204" pitchFamily="34" charset="0"/>
                          <a:ea typeface="Verdana" panose="020B0604030504040204" pitchFamily="34" charset="0"/>
                        </a:rPr>
                        <a:t>59,99€</a:t>
                      </a:r>
                    </a:p>
                  </a:txBody>
                  <a:tcPr/>
                </a:tc>
                <a:extLst>
                  <a:ext uri="{0D108BD9-81ED-4DB2-BD59-A6C34878D82A}">
                    <a16:rowId xmlns:a16="http://schemas.microsoft.com/office/drawing/2014/main" val="3482897753"/>
                  </a:ext>
                </a:extLst>
              </a:tr>
              <a:tr h="467675">
                <a:tc>
                  <a:txBody>
                    <a:bodyPr/>
                    <a:lstStyle/>
                    <a:p>
                      <a:pPr algn="just"/>
                      <a:r>
                        <a:rPr lang="es-ES" sz="1200" b="0" dirty="0">
                          <a:solidFill>
                            <a:schemeClr val="bg1"/>
                          </a:solidFill>
                          <a:latin typeface="Verdana" panose="020B0604030504040204" pitchFamily="34" charset="0"/>
                          <a:ea typeface="Verdana" panose="020B0604030504040204" pitchFamily="34" charset="0"/>
                        </a:rPr>
                        <a:t>Disco duro: </a:t>
                      </a:r>
                      <a:r>
                        <a:rPr lang="es-ES" sz="1200" b="0" i="0" kern="1200" dirty="0">
                          <a:solidFill>
                            <a:schemeClr val="bg1"/>
                          </a:solidFill>
                          <a:effectLst/>
                          <a:latin typeface="Verdana" panose="020B0604030504040204" pitchFamily="34" charset="0"/>
                          <a:ea typeface="Verdana" panose="020B0604030504040204" pitchFamily="34" charset="0"/>
                          <a:cs typeface="+mn-cs"/>
                        </a:rPr>
                        <a:t>Kingston NV2 1TB SSD PCIe 4.0 </a:t>
                      </a:r>
                      <a:r>
                        <a:rPr lang="es-ES" sz="1200" b="0" i="0" kern="1200" dirty="0" err="1">
                          <a:solidFill>
                            <a:schemeClr val="bg1"/>
                          </a:solidFill>
                          <a:effectLst/>
                          <a:latin typeface="Verdana" panose="020B0604030504040204" pitchFamily="34" charset="0"/>
                          <a:ea typeface="Verdana" panose="020B0604030504040204" pitchFamily="34" charset="0"/>
                          <a:cs typeface="+mn-cs"/>
                        </a:rPr>
                        <a:t>NVMe</a:t>
                      </a:r>
                      <a:r>
                        <a:rPr lang="es-ES" sz="1200" b="0" i="0" kern="1200" dirty="0">
                          <a:solidFill>
                            <a:schemeClr val="bg1"/>
                          </a:solidFill>
                          <a:effectLst/>
                          <a:latin typeface="Verdana" panose="020B0604030504040204" pitchFamily="34" charset="0"/>
                          <a:ea typeface="Verdana" panose="020B0604030504040204" pitchFamily="34" charset="0"/>
                          <a:cs typeface="+mn-cs"/>
                        </a:rPr>
                        <a:t> Gen 4x4</a:t>
                      </a:r>
                      <a:endParaRPr lang="es-ES" sz="1200" b="0" dirty="0">
                        <a:solidFill>
                          <a:schemeClr val="bg1"/>
                        </a:solidFill>
                        <a:latin typeface="Verdana" panose="020B0604030504040204" pitchFamily="34" charset="0"/>
                        <a:ea typeface="Verdana" panose="020B0604030504040204" pitchFamily="34" charset="0"/>
                      </a:endParaRPr>
                    </a:p>
                  </a:txBody>
                  <a:tcPr/>
                </a:tc>
                <a:tc>
                  <a:txBody>
                    <a:bodyPr/>
                    <a:lstStyle/>
                    <a:p>
                      <a:pPr algn="ctr"/>
                      <a:r>
                        <a:rPr lang="es-ES" sz="1200" b="0" dirty="0">
                          <a:solidFill>
                            <a:schemeClr val="bg1"/>
                          </a:solidFill>
                          <a:latin typeface="Verdana" panose="020B0604030504040204" pitchFamily="34" charset="0"/>
                          <a:ea typeface="Verdana" panose="020B0604030504040204" pitchFamily="34" charset="0"/>
                        </a:rPr>
                        <a:t>1</a:t>
                      </a:r>
                    </a:p>
                  </a:txBody>
                  <a:tcPr/>
                </a:tc>
                <a:tc>
                  <a:txBody>
                    <a:bodyPr/>
                    <a:lstStyle/>
                    <a:p>
                      <a:pPr algn="r"/>
                      <a:r>
                        <a:rPr lang="es-ES" sz="1200" b="0" i="0" kern="1200" dirty="0">
                          <a:solidFill>
                            <a:schemeClr val="bg1"/>
                          </a:solidFill>
                          <a:effectLst/>
                          <a:latin typeface="Verdana" panose="020B0604030504040204" pitchFamily="34" charset="0"/>
                          <a:ea typeface="Verdana" panose="020B0604030504040204" pitchFamily="34" charset="0"/>
                          <a:cs typeface="+mn-cs"/>
                        </a:rPr>
                        <a:t>49,99€</a:t>
                      </a:r>
                      <a:endParaRPr lang="es-ES" sz="1200" b="0" dirty="0">
                        <a:solidFill>
                          <a:schemeClr val="bg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295254590"/>
                  </a:ext>
                </a:extLst>
              </a:tr>
              <a:tr h="449786">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s-ES" sz="1200" b="0" dirty="0">
                          <a:solidFill>
                            <a:schemeClr val="bg1"/>
                          </a:solidFill>
                          <a:latin typeface="Verdana" panose="020B0604030504040204" pitchFamily="34" charset="0"/>
                          <a:ea typeface="Verdana" panose="020B0604030504040204" pitchFamily="34" charset="0"/>
                        </a:rPr>
                        <a:t>Fuente de alimentación  </a:t>
                      </a:r>
                      <a:r>
                        <a:rPr lang="es-ES" sz="1200" b="0" i="0" kern="1200" dirty="0" err="1">
                          <a:solidFill>
                            <a:schemeClr val="bg1"/>
                          </a:solidFill>
                          <a:effectLst/>
                          <a:latin typeface="Verdana" panose="020B0604030504040204" pitchFamily="34" charset="0"/>
                          <a:ea typeface="Verdana" panose="020B0604030504040204" pitchFamily="34" charset="0"/>
                          <a:cs typeface="+mn-cs"/>
                        </a:rPr>
                        <a:t>Corsair</a:t>
                      </a:r>
                      <a:r>
                        <a:rPr lang="es-ES" sz="1200" b="0" i="0" kern="1200" dirty="0">
                          <a:solidFill>
                            <a:schemeClr val="bg1"/>
                          </a:solidFill>
                          <a:effectLst/>
                          <a:latin typeface="Verdana" panose="020B0604030504040204" pitchFamily="34" charset="0"/>
                          <a:ea typeface="Verdana" panose="020B0604030504040204" pitchFamily="34" charset="0"/>
                          <a:cs typeface="+mn-cs"/>
                        </a:rPr>
                        <a:t> </a:t>
                      </a:r>
                      <a:r>
                        <a:rPr lang="es-ES" sz="1200" b="0" i="0" kern="1200" dirty="0" err="1">
                          <a:solidFill>
                            <a:schemeClr val="bg1"/>
                          </a:solidFill>
                          <a:effectLst/>
                          <a:latin typeface="Verdana" panose="020B0604030504040204" pitchFamily="34" charset="0"/>
                          <a:ea typeface="Verdana" panose="020B0604030504040204" pitchFamily="34" charset="0"/>
                          <a:cs typeface="+mn-cs"/>
                        </a:rPr>
                        <a:t>HXi</a:t>
                      </a:r>
                      <a:r>
                        <a:rPr lang="es-ES" sz="1200" b="0" i="0" kern="1200" dirty="0">
                          <a:solidFill>
                            <a:schemeClr val="bg1"/>
                          </a:solidFill>
                          <a:effectLst/>
                          <a:latin typeface="Verdana" panose="020B0604030504040204" pitchFamily="34" charset="0"/>
                          <a:ea typeface="Verdana" panose="020B0604030504040204" pitchFamily="34" charset="0"/>
                          <a:cs typeface="+mn-cs"/>
                        </a:rPr>
                        <a:t> Series HX1000i 1000W 80 Plus </a:t>
                      </a:r>
                      <a:r>
                        <a:rPr lang="es-ES" sz="1200" b="0" i="0" kern="1200" dirty="0" err="1">
                          <a:solidFill>
                            <a:schemeClr val="bg1"/>
                          </a:solidFill>
                          <a:effectLst/>
                          <a:latin typeface="Verdana" panose="020B0604030504040204" pitchFamily="34" charset="0"/>
                          <a:ea typeface="Verdana" panose="020B0604030504040204" pitchFamily="34" charset="0"/>
                          <a:cs typeface="+mn-cs"/>
                        </a:rPr>
                        <a:t>Platinum</a:t>
                      </a:r>
                      <a:r>
                        <a:rPr lang="es-ES" sz="1200" b="0" i="0" kern="1200" dirty="0">
                          <a:solidFill>
                            <a:schemeClr val="bg1"/>
                          </a:solidFill>
                          <a:effectLst/>
                          <a:latin typeface="Verdana" panose="020B0604030504040204" pitchFamily="34" charset="0"/>
                          <a:ea typeface="Verdana" panose="020B0604030504040204" pitchFamily="34" charset="0"/>
                          <a:cs typeface="+mn-cs"/>
                        </a:rPr>
                        <a:t> Modular</a:t>
                      </a:r>
                      <a:endParaRPr lang="es-ES" sz="1200" b="0" dirty="0">
                        <a:solidFill>
                          <a:schemeClr val="bg1"/>
                        </a:solidFill>
                        <a:latin typeface="Verdana" panose="020B0604030504040204" pitchFamily="34" charset="0"/>
                        <a:ea typeface="Verdana" panose="020B0604030504040204" pitchFamily="34" charset="0"/>
                      </a:endParaRPr>
                    </a:p>
                  </a:txBody>
                  <a:tcPr/>
                </a:tc>
                <a:tc>
                  <a:txBody>
                    <a:bodyPr/>
                    <a:lstStyle/>
                    <a:p>
                      <a:pPr algn="ctr"/>
                      <a:r>
                        <a:rPr lang="es-ES" sz="1200" b="0" dirty="0">
                          <a:solidFill>
                            <a:schemeClr val="bg1"/>
                          </a:solidFill>
                          <a:latin typeface="Verdana" panose="020B0604030504040204" pitchFamily="34" charset="0"/>
                          <a:ea typeface="Verdana" panose="020B0604030504040204" pitchFamily="34" charset="0"/>
                        </a:rPr>
                        <a:t>1</a:t>
                      </a:r>
                    </a:p>
                  </a:txBody>
                  <a:tcPr/>
                </a:tc>
                <a:tc>
                  <a:txBody>
                    <a:bodyPr/>
                    <a:lstStyle/>
                    <a:p>
                      <a:pPr algn="r"/>
                      <a:r>
                        <a:rPr lang="es-ES" sz="1200" b="0" dirty="0">
                          <a:solidFill>
                            <a:schemeClr val="bg1"/>
                          </a:solidFill>
                          <a:latin typeface="Verdana" panose="020B0604030504040204" pitchFamily="34" charset="0"/>
                          <a:ea typeface="Verdana" panose="020B0604030504040204" pitchFamily="34" charset="0"/>
                        </a:rPr>
                        <a:t>229,98€</a:t>
                      </a:r>
                    </a:p>
                  </a:txBody>
                  <a:tcPr/>
                </a:tc>
                <a:extLst>
                  <a:ext uri="{0D108BD9-81ED-4DB2-BD59-A6C34878D82A}">
                    <a16:rowId xmlns:a16="http://schemas.microsoft.com/office/drawing/2014/main" val="2751186227"/>
                  </a:ext>
                </a:extLst>
              </a:tr>
              <a:tr h="467675">
                <a:tc>
                  <a:txBody>
                    <a:bodyPr/>
                    <a:lstStyle/>
                    <a:p>
                      <a:pPr algn="just"/>
                      <a:r>
                        <a:rPr lang="es-ES" sz="1200" b="0" dirty="0">
                          <a:solidFill>
                            <a:schemeClr val="bg1"/>
                          </a:solidFill>
                          <a:latin typeface="Verdana" panose="020B0604030504040204" pitchFamily="34" charset="0"/>
                          <a:ea typeface="Verdana" panose="020B0604030504040204" pitchFamily="34" charset="0"/>
                        </a:rPr>
                        <a:t>Gráfica </a:t>
                      </a:r>
                      <a:r>
                        <a:rPr lang="es-ES" sz="1200" b="0" i="0" kern="1200" dirty="0" err="1">
                          <a:solidFill>
                            <a:schemeClr val="bg1"/>
                          </a:solidFill>
                          <a:effectLst/>
                          <a:latin typeface="Verdana" panose="020B0604030504040204" pitchFamily="34" charset="0"/>
                          <a:ea typeface="Verdana" panose="020B0604030504040204" pitchFamily="34" charset="0"/>
                          <a:cs typeface="+mn-cs"/>
                        </a:rPr>
                        <a:t>Sapphire</a:t>
                      </a:r>
                      <a:r>
                        <a:rPr lang="es-ES" sz="1200" b="0" i="0" kern="1200" dirty="0">
                          <a:solidFill>
                            <a:schemeClr val="bg1"/>
                          </a:solidFill>
                          <a:effectLst/>
                          <a:latin typeface="Verdana" panose="020B0604030504040204" pitchFamily="34" charset="0"/>
                          <a:ea typeface="Verdana" panose="020B0604030504040204" pitchFamily="34" charset="0"/>
                          <a:cs typeface="+mn-cs"/>
                        </a:rPr>
                        <a:t> PURE AMD Radeon RX 7800 XT </a:t>
                      </a:r>
                      <a:r>
                        <a:rPr lang="es-ES" sz="1200" b="0" i="0" kern="1200" dirty="0" err="1">
                          <a:solidFill>
                            <a:schemeClr val="bg1"/>
                          </a:solidFill>
                          <a:effectLst/>
                          <a:latin typeface="Verdana" panose="020B0604030504040204" pitchFamily="34" charset="0"/>
                          <a:ea typeface="Verdana" panose="020B0604030504040204" pitchFamily="34" charset="0"/>
                          <a:cs typeface="+mn-cs"/>
                        </a:rPr>
                        <a:t>Gaming</a:t>
                      </a:r>
                      <a:r>
                        <a:rPr lang="es-ES" sz="1200" b="0" i="0" kern="1200" dirty="0">
                          <a:solidFill>
                            <a:schemeClr val="bg1"/>
                          </a:solidFill>
                          <a:effectLst/>
                          <a:latin typeface="Verdana" panose="020B0604030504040204" pitchFamily="34" charset="0"/>
                          <a:ea typeface="Verdana" panose="020B0604030504040204" pitchFamily="34" charset="0"/>
                          <a:cs typeface="+mn-cs"/>
                        </a:rPr>
                        <a:t> 16GB GDDR6</a:t>
                      </a:r>
                      <a:endParaRPr lang="es-ES" sz="1200" b="0" dirty="0">
                        <a:solidFill>
                          <a:schemeClr val="bg1"/>
                        </a:solidFill>
                        <a:latin typeface="Verdana" panose="020B0604030504040204" pitchFamily="34" charset="0"/>
                        <a:ea typeface="Verdana" panose="020B0604030504040204" pitchFamily="34" charset="0"/>
                      </a:endParaRPr>
                    </a:p>
                  </a:txBody>
                  <a:tcPr/>
                </a:tc>
                <a:tc>
                  <a:txBody>
                    <a:bodyPr/>
                    <a:lstStyle/>
                    <a:p>
                      <a:pPr algn="ctr"/>
                      <a:r>
                        <a:rPr lang="es-ES" sz="1200" b="0" dirty="0">
                          <a:solidFill>
                            <a:schemeClr val="bg1"/>
                          </a:solidFill>
                          <a:latin typeface="Verdana" panose="020B0604030504040204" pitchFamily="34" charset="0"/>
                          <a:ea typeface="Verdana" panose="020B0604030504040204" pitchFamily="34" charset="0"/>
                        </a:rPr>
                        <a:t>1</a:t>
                      </a:r>
                    </a:p>
                  </a:txBody>
                  <a:tcPr/>
                </a:tc>
                <a:tc>
                  <a:txBody>
                    <a:bodyPr/>
                    <a:lstStyle/>
                    <a:p>
                      <a:pPr algn="r"/>
                      <a:r>
                        <a:rPr lang="es-ES" sz="1200" b="0" i="0" kern="1200" dirty="0">
                          <a:solidFill>
                            <a:schemeClr val="bg1"/>
                          </a:solidFill>
                          <a:effectLst/>
                          <a:latin typeface="Verdana" panose="020B0604030504040204" pitchFamily="34" charset="0"/>
                          <a:ea typeface="Verdana" panose="020B0604030504040204" pitchFamily="34" charset="0"/>
                          <a:cs typeface="+mn-cs"/>
                        </a:rPr>
                        <a:t>629,90€</a:t>
                      </a:r>
                      <a:endParaRPr lang="es-ES" sz="1200" b="0" dirty="0">
                        <a:solidFill>
                          <a:schemeClr val="bg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725882788"/>
                  </a:ext>
                </a:extLst>
              </a:tr>
              <a:tr h="379336">
                <a:tc>
                  <a:txBody>
                    <a:bodyPr/>
                    <a:lstStyle/>
                    <a:p>
                      <a:pPr algn="just"/>
                      <a:r>
                        <a:rPr lang="it-IT" sz="1200" b="0" i="0" kern="1200" dirty="0">
                          <a:solidFill>
                            <a:schemeClr val="bg1"/>
                          </a:solidFill>
                          <a:effectLst/>
                          <a:latin typeface="Verdana" panose="020B0604030504040204" pitchFamily="34" charset="0"/>
                          <a:ea typeface="Verdana" panose="020B0604030504040204" pitchFamily="34" charset="0"/>
                          <a:cs typeface="+mn-cs"/>
                        </a:rPr>
                        <a:t>Torre Forgeon Arcanite ARGB Mesh ATX Blanca</a:t>
                      </a:r>
                      <a:endParaRPr lang="es-ES" sz="1200" b="0" dirty="0">
                        <a:solidFill>
                          <a:schemeClr val="bg1"/>
                        </a:solidFill>
                        <a:latin typeface="Verdana" panose="020B0604030504040204" pitchFamily="34" charset="0"/>
                        <a:ea typeface="Verdana" panose="020B0604030504040204" pitchFamily="34" charset="0"/>
                      </a:endParaRPr>
                    </a:p>
                  </a:txBody>
                  <a:tcPr/>
                </a:tc>
                <a:tc>
                  <a:txBody>
                    <a:bodyPr/>
                    <a:lstStyle/>
                    <a:p>
                      <a:pPr algn="ctr"/>
                      <a:r>
                        <a:rPr lang="es-ES" sz="1200" b="0" dirty="0">
                          <a:solidFill>
                            <a:schemeClr val="bg1"/>
                          </a:solidFill>
                          <a:latin typeface="Verdana" panose="020B0604030504040204" pitchFamily="34" charset="0"/>
                          <a:ea typeface="Verdana" panose="020B0604030504040204" pitchFamily="34" charset="0"/>
                        </a:rPr>
                        <a:t>1</a:t>
                      </a:r>
                    </a:p>
                  </a:txBody>
                  <a:tcPr/>
                </a:tc>
                <a:tc>
                  <a:txBody>
                    <a:bodyPr/>
                    <a:lstStyle/>
                    <a:p>
                      <a:pPr algn="r"/>
                      <a:r>
                        <a:rPr lang="es-ES" sz="1200" b="0" dirty="0">
                          <a:solidFill>
                            <a:schemeClr val="bg1"/>
                          </a:solidFill>
                          <a:latin typeface="Verdana" panose="020B0604030504040204" pitchFamily="34" charset="0"/>
                          <a:ea typeface="Verdana" panose="020B0604030504040204" pitchFamily="34" charset="0"/>
                        </a:rPr>
                        <a:t>99,99€</a:t>
                      </a:r>
                    </a:p>
                  </a:txBody>
                  <a:tcPr/>
                </a:tc>
                <a:extLst>
                  <a:ext uri="{0D108BD9-81ED-4DB2-BD59-A6C34878D82A}">
                    <a16:rowId xmlns:a16="http://schemas.microsoft.com/office/drawing/2014/main" val="1318946481"/>
                  </a:ext>
                </a:extLst>
              </a:tr>
              <a:tr h="467675">
                <a:tc>
                  <a:txBody>
                    <a:bodyPr/>
                    <a:lstStyle/>
                    <a:p>
                      <a:pPr algn="just"/>
                      <a:r>
                        <a:rPr lang="es-ES" sz="1200" b="0" dirty="0">
                          <a:solidFill>
                            <a:schemeClr val="bg1"/>
                          </a:solidFill>
                          <a:latin typeface="Verdana" panose="020B0604030504040204" pitchFamily="34" charset="0"/>
                          <a:ea typeface="Verdana" panose="020B0604030504040204" pitchFamily="34" charset="0"/>
                        </a:rPr>
                        <a:t>Sistema operativo </a:t>
                      </a:r>
                      <a:r>
                        <a:rPr lang="en-US" sz="1200" b="0" i="0" kern="1200" dirty="0">
                          <a:solidFill>
                            <a:schemeClr val="bg1"/>
                          </a:solidFill>
                          <a:effectLst/>
                          <a:latin typeface="Verdana" panose="020B0604030504040204" pitchFamily="34" charset="0"/>
                          <a:ea typeface="Verdana" panose="020B0604030504040204" pitchFamily="34" charset="0"/>
                          <a:cs typeface="+mn-cs"/>
                        </a:rPr>
                        <a:t>Microsoft Windows 11 Home Advanced </a:t>
                      </a:r>
                      <a:endParaRPr lang="es-ES" sz="1200" b="0" dirty="0">
                        <a:solidFill>
                          <a:schemeClr val="bg1"/>
                        </a:solidFill>
                        <a:latin typeface="Verdana" panose="020B0604030504040204" pitchFamily="34" charset="0"/>
                        <a:ea typeface="Verdana" panose="020B0604030504040204" pitchFamily="34" charset="0"/>
                      </a:endParaRPr>
                    </a:p>
                  </a:txBody>
                  <a:tcPr/>
                </a:tc>
                <a:tc>
                  <a:txBody>
                    <a:bodyPr/>
                    <a:lstStyle/>
                    <a:p>
                      <a:pPr algn="ctr"/>
                      <a:r>
                        <a:rPr lang="es-ES" sz="1200" b="0" dirty="0">
                          <a:solidFill>
                            <a:schemeClr val="bg1"/>
                          </a:solidFill>
                          <a:latin typeface="Verdana" panose="020B0604030504040204" pitchFamily="34" charset="0"/>
                          <a:ea typeface="Verdana" panose="020B0604030504040204" pitchFamily="34" charset="0"/>
                        </a:rPr>
                        <a:t>1</a:t>
                      </a:r>
                    </a:p>
                  </a:txBody>
                  <a:tcPr/>
                </a:tc>
                <a:tc>
                  <a:txBody>
                    <a:bodyPr/>
                    <a:lstStyle/>
                    <a:p>
                      <a:pPr algn="r"/>
                      <a:r>
                        <a:rPr lang="es-ES" sz="1200" b="0" dirty="0">
                          <a:solidFill>
                            <a:schemeClr val="bg1"/>
                          </a:solidFill>
                          <a:latin typeface="Verdana" panose="020B0604030504040204" pitchFamily="34" charset="0"/>
                          <a:ea typeface="Verdana" panose="020B0604030504040204" pitchFamily="34" charset="0"/>
                        </a:rPr>
                        <a:t>135,99€</a:t>
                      </a:r>
                    </a:p>
                  </a:txBody>
                  <a:tcPr/>
                </a:tc>
                <a:extLst>
                  <a:ext uri="{0D108BD9-81ED-4DB2-BD59-A6C34878D82A}">
                    <a16:rowId xmlns:a16="http://schemas.microsoft.com/office/drawing/2014/main" val="500000826"/>
                  </a:ext>
                </a:extLst>
              </a:tr>
              <a:tr h="467675">
                <a:tc>
                  <a:txBody>
                    <a:bodyPr/>
                    <a:lstStyle/>
                    <a:p>
                      <a:pPr algn="just"/>
                      <a:r>
                        <a:rPr lang="es-ES" sz="1200" b="0" dirty="0">
                          <a:solidFill>
                            <a:schemeClr val="bg1"/>
                          </a:solidFill>
                          <a:latin typeface="Verdana" panose="020B0604030504040204" pitchFamily="34" charset="0"/>
                          <a:ea typeface="Verdana" panose="020B0604030504040204" pitchFamily="34" charset="0"/>
                        </a:rPr>
                        <a:t>Teclado Mecánico </a:t>
                      </a:r>
                      <a:r>
                        <a:rPr lang="es-ES" sz="1200" b="0" i="0" kern="1200" dirty="0" err="1">
                          <a:solidFill>
                            <a:schemeClr val="bg1"/>
                          </a:solidFill>
                          <a:effectLst/>
                          <a:latin typeface="Verdana" panose="020B0604030504040204" pitchFamily="34" charset="0"/>
                          <a:ea typeface="Verdana" panose="020B0604030504040204" pitchFamily="34" charset="0"/>
                          <a:cs typeface="+mn-cs"/>
                        </a:rPr>
                        <a:t>Newskill</a:t>
                      </a:r>
                      <a:r>
                        <a:rPr lang="es-ES" sz="1200" b="0" i="0" kern="1200" dirty="0">
                          <a:solidFill>
                            <a:schemeClr val="bg1"/>
                          </a:solidFill>
                          <a:effectLst/>
                          <a:latin typeface="Verdana" panose="020B0604030504040204" pitchFamily="34" charset="0"/>
                          <a:ea typeface="Verdana" panose="020B0604030504040204" pitchFamily="34" charset="0"/>
                          <a:cs typeface="+mn-cs"/>
                        </a:rPr>
                        <a:t> </a:t>
                      </a:r>
                      <a:r>
                        <a:rPr lang="es-ES" sz="1200" b="0" i="0" kern="1200" dirty="0" err="1">
                          <a:solidFill>
                            <a:schemeClr val="bg1"/>
                          </a:solidFill>
                          <a:effectLst/>
                          <a:latin typeface="Verdana" panose="020B0604030504040204" pitchFamily="34" charset="0"/>
                          <a:ea typeface="Verdana" panose="020B0604030504040204" pitchFamily="34" charset="0"/>
                          <a:cs typeface="+mn-cs"/>
                        </a:rPr>
                        <a:t>Pyros</a:t>
                      </a:r>
                      <a:r>
                        <a:rPr lang="es-ES" sz="1200" b="0" i="0" kern="1200" dirty="0">
                          <a:solidFill>
                            <a:schemeClr val="bg1"/>
                          </a:solidFill>
                          <a:effectLst/>
                          <a:latin typeface="Verdana" panose="020B0604030504040204" pitchFamily="34" charset="0"/>
                          <a:ea typeface="Verdana" panose="020B0604030504040204" pitchFamily="34" charset="0"/>
                          <a:cs typeface="+mn-cs"/>
                        </a:rPr>
                        <a:t> </a:t>
                      </a:r>
                      <a:r>
                        <a:rPr lang="es-ES" sz="1200" b="0" i="0" kern="1200" dirty="0" err="1">
                          <a:solidFill>
                            <a:schemeClr val="bg1"/>
                          </a:solidFill>
                          <a:effectLst/>
                          <a:latin typeface="Verdana" panose="020B0604030504040204" pitchFamily="34" charset="0"/>
                          <a:ea typeface="Verdana" panose="020B0604030504040204" pitchFamily="34" charset="0"/>
                          <a:cs typeface="+mn-cs"/>
                        </a:rPr>
                        <a:t>Speed</a:t>
                      </a:r>
                      <a:r>
                        <a:rPr lang="es-ES" sz="1200" b="0" i="0" kern="1200" dirty="0">
                          <a:solidFill>
                            <a:schemeClr val="bg1"/>
                          </a:solidFill>
                          <a:effectLst/>
                          <a:latin typeface="Verdana" panose="020B0604030504040204" pitchFamily="34" charset="0"/>
                          <a:ea typeface="Verdana" panose="020B0604030504040204" pitchFamily="34" charset="0"/>
                          <a:cs typeface="+mn-cs"/>
                        </a:rPr>
                        <a:t> Pro Ivory </a:t>
                      </a:r>
                      <a:r>
                        <a:rPr lang="es-ES" sz="1200" b="0" i="0" kern="1200" dirty="0" err="1">
                          <a:solidFill>
                            <a:schemeClr val="bg1"/>
                          </a:solidFill>
                          <a:effectLst/>
                          <a:latin typeface="Verdana" panose="020B0604030504040204" pitchFamily="34" charset="0"/>
                          <a:ea typeface="Verdana" panose="020B0604030504040204" pitchFamily="34" charset="0"/>
                          <a:cs typeface="+mn-cs"/>
                        </a:rPr>
                        <a:t>Kailh</a:t>
                      </a:r>
                      <a:r>
                        <a:rPr lang="es-ES" sz="1200" b="0" i="0" kern="1200" dirty="0">
                          <a:solidFill>
                            <a:schemeClr val="bg1"/>
                          </a:solidFill>
                          <a:effectLst/>
                          <a:latin typeface="Verdana" panose="020B0604030504040204" pitchFamily="34" charset="0"/>
                          <a:ea typeface="Verdana" panose="020B0604030504040204" pitchFamily="34" charset="0"/>
                          <a:cs typeface="+mn-cs"/>
                        </a:rPr>
                        <a:t> </a:t>
                      </a:r>
                      <a:r>
                        <a:rPr lang="es-ES" sz="1200" b="0" i="0" kern="1200" dirty="0" err="1">
                          <a:solidFill>
                            <a:schemeClr val="bg1"/>
                          </a:solidFill>
                          <a:effectLst/>
                          <a:latin typeface="Verdana" panose="020B0604030504040204" pitchFamily="34" charset="0"/>
                          <a:ea typeface="Verdana" panose="020B0604030504040204" pitchFamily="34" charset="0"/>
                          <a:cs typeface="+mn-cs"/>
                        </a:rPr>
                        <a:t>Copper</a:t>
                      </a:r>
                      <a:endParaRPr lang="es-ES" sz="1200" b="0" dirty="0">
                        <a:solidFill>
                          <a:schemeClr val="bg1"/>
                        </a:solidFill>
                        <a:latin typeface="Verdana" panose="020B0604030504040204" pitchFamily="34" charset="0"/>
                        <a:ea typeface="Verdana" panose="020B0604030504040204" pitchFamily="34" charset="0"/>
                      </a:endParaRPr>
                    </a:p>
                  </a:txBody>
                  <a:tcPr/>
                </a:tc>
                <a:tc>
                  <a:txBody>
                    <a:bodyPr/>
                    <a:lstStyle/>
                    <a:p>
                      <a:pPr algn="ctr"/>
                      <a:r>
                        <a:rPr lang="es-ES" sz="1200" b="0" dirty="0">
                          <a:solidFill>
                            <a:schemeClr val="bg1"/>
                          </a:solidFill>
                          <a:latin typeface="Verdana" panose="020B0604030504040204" pitchFamily="34" charset="0"/>
                          <a:ea typeface="Verdana" panose="020B0604030504040204" pitchFamily="34" charset="0"/>
                        </a:rPr>
                        <a:t>1</a:t>
                      </a:r>
                    </a:p>
                  </a:txBody>
                  <a:tcPr/>
                </a:tc>
                <a:tc>
                  <a:txBody>
                    <a:bodyPr/>
                    <a:lstStyle/>
                    <a:p>
                      <a:pPr algn="r"/>
                      <a:r>
                        <a:rPr lang="es-ES" sz="1200" b="0" dirty="0">
                          <a:solidFill>
                            <a:schemeClr val="bg1"/>
                          </a:solidFill>
                          <a:latin typeface="Verdana" panose="020B0604030504040204" pitchFamily="34" charset="0"/>
                          <a:ea typeface="Verdana" panose="020B0604030504040204" pitchFamily="34" charset="0"/>
                        </a:rPr>
                        <a:t>49,95€</a:t>
                      </a:r>
                    </a:p>
                  </a:txBody>
                  <a:tcPr/>
                </a:tc>
                <a:extLst>
                  <a:ext uri="{0D108BD9-81ED-4DB2-BD59-A6C34878D82A}">
                    <a16:rowId xmlns:a16="http://schemas.microsoft.com/office/drawing/2014/main" val="3674290563"/>
                  </a:ext>
                </a:extLst>
              </a:tr>
              <a:tr h="467675">
                <a:tc>
                  <a:txBody>
                    <a:bodyPr/>
                    <a:lstStyle/>
                    <a:p>
                      <a:pPr algn="just"/>
                      <a:r>
                        <a:rPr lang="es-ES" sz="1200" b="0" dirty="0">
                          <a:solidFill>
                            <a:schemeClr val="bg1"/>
                          </a:solidFill>
                          <a:latin typeface="Verdana" panose="020B0604030504040204" pitchFamily="34" charset="0"/>
                          <a:ea typeface="Verdana" panose="020B0604030504040204" pitchFamily="34" charset="0"/>
                        </a:rPr>
                        <a:t>Ratón inalámbrico </a:t>
                      </a:r>
                      <a:r>
                        <a:rPr lang="es-ES" sz="1200" b="0" i="0" kern="1200" dirty="0" err="1">
                          <a:solidFill>
                            <a:schemeClr val="bg1"/>
                          </a:solidFill>
                          <a:effectLst/>
                          <a:latin typeface="Verdana" panose="020B0604030504040204" pitchFamily="34" charset="0"/>
                          <a:ea typeface="Verdana" panose="020B0604030504040204" pitchFamily="34" charset="0"/>
                          <a:cs typeface="+mn-cs"/>
                        </a:rPr>
                        <a:t>Corsair</a:t>
                      </a:r>
                      <a:r>
                        <a:rPr lang="es-ES" sz="1200" b="0" i="0" kern="1200" dirty="0">
                          <a:solidFill>
                            <a:schemeClr val="bg1"/>
                          </a:solidFill>
                          <a:effectLst/>
                          <a:latin typeface="Verdana" panose="020B0604030504040204" pitchFamily="34" charset="0"/>
                          <a:ea typeface="Verdana" panose="020B0604030504040204" pitchFamily="34" charset="0"/>
                          <a:cs typeface="+mn-cs"/>
                        </a:rPr>
                        <a:t> M65 RGB Ultra Wireless 26000DPI Blanco</a:t>
                      </a:r>
                      <a:endParaRPr lang="es-ES" sz="1200" b="0" dirty="0">
                        <a:solidFill>
                          <a:schemeClr val="bg1"/>
                        </a:solidFill>
                        <a:latin typeface="Verdana" panose="020B0604030504040204" pitchFamily="34" charset="0"/>
                        <a:ea typeface="Verdana" panose="020B0604030504040204" pitchFamily="34" charset="0"/>
                      </a:endParaRPr>
                    </a:p>
                  </a:txBody>
                  <a:tcPr/>
                </a:tc>
                <a:tc>
                  <a:txBody>
                    <a:bodyPr/>
                    <a:lstStyle/>
                    <a:p>
                      <a:pPr algn="ctr"/>
                      <a:r>
                        <a:rPr lang="es-ES" sz="1200" b="0" dirty="0">
                          <a:solidFill>
                            <a:schemeClr val="bg1"/>
                          </a:solidFill>
                          <a:latin typeface="Verdana" panose="020B0604030504040204" pitchFamily="34" charset="0"/>
                          <a:ea typeface="Verdana" panose="020B0604030504040204" pitchFamily="34" charset="0"/>
                        </a:rPr>
                        <a:t>1</a:t>
                      </a:r>
                    </a:p>
                  </a:txBody>
                  <a:tcPr/>
                </a:tc>
                <a:tc>
                  <a:txBody>
                    <a:bodyPr/>
                    <a:lstStyle/>
                    <a:p>
                      <a:pPr algn="r"/>
                      <a:r>
                        <a:rPr lang="es-ES" sz="1200" b="0" dirty="0">
                          <a:solidFill>
                            <a:schemeClr val="bg1"/>
                          </a:solidFill>
                          <a:latin typeface="Verdana" panose="020B0604030504040204" pitchFamily="34" charset="0"/>
                          <a:ea typeface="Verdana" panose="020B0604030504040204" pitchFamily="34" charset="0"/>
                        </a:rPr>
                        <a:t>127,99€</a:t>
                      </a:r>
                    </a:p>
                  </a:txBody>
                  <a:tcPr/>
                </a:tc>
                <a:extLst>
                  <a:ext uri="{0D108BD9-81ED-4DB2-BD59-A6C34878D82A}">
                    <a16:rowId xmlns:a16="http://schemas.microsoft.com/office/drawing/2014/main" val="3470393029"/>
                  </a:ext>
                </a:extLst>
              </a:tr>
              <a:tr h="379336">
                <a:tc gridSpan="2">
                  <a:txBody>
                    <a:bodyPr/>
                    <a:lstStyle/>
                    <a:p>
                      <a:pPr algn="just"/>
                      <a:r>
                        <a:rPr lang="es-ES" sz="1200" b="1" dirty="0">
                          <a:solidFill>
                            <a:schemeClr val="bg1"/>
                          </a:solidFill>
                          <a:latin typeface="Verdana" panose="020B0604030504040204" pitchFamily="34" charset="0"/>
                          <a:ea typeface="Verdana" panose="020B0604030504040204" pitchFamily="34" charset="0"/>
                        </a:rPr>
                        <a:t>TOTAL</a:t>
                      </a:r>
                    </a:p>
                  </a:txBody>
                  <a:tcPr/>
                </a:tc>
                <a:tc hMerge="1">
                  <a:txBody>
                    <a:bodyPr/>
                    <a:lstStyle/>
                    <a:p>
                      <a:endParaRPr lang="es-ES" dirty="0"/>
                    </a:p>
                  </a:txBody>
                  <a:tcPr/>
                </a:tc>
                <a:tc>
                  <a:txBody>
                    <a:bodyPr/>
                    <a:lstStyle/>
                    <a:p>
                      <a:pPr algn="r"/>
                      <a:r>
                        <a:rPr lang="es-ES" sz="1200" b="1" dirty="0">
                          <a:solidFill>
                            <a:schemeClr val="bg1"/>
                          </a:solidFill>
                          <a:latin typeface="Verdana" panose="020B0604030504040204" pitchFamily="34" charset="0"/>
                          <a:ea typeface="Verdana" panose="020B0604030504040204" pitchFamily="34" charset="0"/>
                        </a:rPr>
                        <a:t>2303,47€</a:t>
                      </a:r>
                    </a:p>
                  </a:txBody>
                  <a:tcPr/>
                </a:tc>
                <a:extLst>
                  <a:ext uri="{0D108BD9-81ED-4DB2-BD59-A6C34878D82A}">
                    <a16:rowId xmlns:a16="http://schemas.microsoft.com/office/drawing/2014/main" val="1086500231"/>
                  </a:ext>
                </a:extLst>
              </a:tr>
            </a:tbl>
          </a:graphicData>
        </a:graphic>
      </p:graphicFrame>
      <p:sp>
        <p:nvSpPr>
          <p:cNvPr id="3" name="Marcador de número de diapositiva 2">
            <a:extLst>
              <a:ext uri="{FF2B5EF4-FFF2-40B4-BE49-F238E27FC236}">
                <a16:creationId xmlns:a16="http://schemas.microsoft.com/office/drawing/2014/main" id="{4A96D7FA-3453-F170-53D2-34FA7515DCAE}"/>
              </a:ext>
            </a:extLst>
          </p:cNvPr>
          <p:cNvSpPr>
            <a:spLocks noGrp="1"/>
          </p:cNvSpPr>
          <p:nvPr>
            <p:ph type="sldNum" sz="quarter" idx="12"/>
          </p:nvPr>
        </p:nvSpPr>
        <p:spPr>
          <a:xfrm>
            <a:off x="6120839" y="9018283"/>
            <a:ext cx="597462" cy="708643"/>
          </a:xfrm>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622761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6F99E4-92DD-CABB-2EBF-0C0CBC396739}"/>
              </a:ext>
            </a:extLst>
          </p:cNvPr>
          <p:cNvSpPr>
            <a:spLocks noGrp="1"/>
          </p:cNvSpPr>
          <p:nvPr>
            <p:ph type="title"/>
          </p:nvPr>
        </p:nvSpPr>
        <p:spPr>
          <a:xfrm>
            <a:off x="558800" y="339549"/>
            <a:ext cx="2141935" cy="2337683"/>
          </a:xfrm>
        </p:spPr>
        <p:txBody>
          <a:bodyPr/>
          <a:lstStyle/>
          <a:p>
            <a:pPr algn="ctr"/>
            <a:r>
              <a:rPr lang="es-ES" sz="2400" dirty="0"/>
              <a:t>GLOSARIO DE NUEVOS TÉRMINOS APRENDIDOS</a:t>
            </a:r>
          </a:p>
        </p:txBody>
      </p:sp>
      <p:sp>
        <p:nvSpPr>
          <p:cNvPr id="3" name="Marcador de contenido 2">
            <a:extLst>
              <a:ext uri="{FF2B5EF4-FFF2-40B4-BE49-F238E27FC236}">
                <a16:creationId xmlns:a16="http://schemas.microsoft.com/office/drawing/2014/main" id="{A44AF688-782D-617C-3518-7F7850C58E8D}"/>
              </a:ext>
            </a:extLst>
          </p:cNvPr>
          <p:cNvSpPr>
            <a:spLocks noGrp="1"/>
          </p:cNvSpPr>
          <p:nvPr>
            <p:ph idx="1"/>
          </p:nvPr>
        </p:nvSpPr>
        <p:spPr>
          <a:xfrm>
            <a:off x="2599135" y="644349"/>
            <a:ext cx="3801665" cy="8664751"/>
          </a:xfrm>
        </p:spPr>
        <p:txBody>
          <a:bodyPr>
            <a:normAutofit fontScale="62500" lnSpcReduction="20000"/>
          </a:bodyPr>
          <a:lstStyle/>
          <a:p>
            <a:pPr algn="just">
              <a:buAutoNum type="arabicPeriod"/>
            </a:pPr>
            <a:r>
              <a:rPr lang="es-ES" sz="1900" b="0" i="0" dirty="0">
                <a:effectLst/>
                <a:latin typeface="Verdana" panose="020B0604030504040204" pitchFamily="34" charset="0"/>
                <a:ea typeface="Verdana" panose="020B0604030504040204" pitchFamily="34" charset="0"/>
              </a:rPr>
              <a:t>CRPG: </a:t>
            </a:r>
            <a:r>
              <a:rPr lang="es-ES" sz="1900" b="0" i="0" dirty="0" err="1">
                <a:effectLst/>
                <a:latin typeface="Verdana" panose="020B0604030504040204" pitchFamily="34" charset="0"/>
                <a:ea typeface="Verdana" panose="020B0604030504040204" pitchFamily="34" charset="0"/>
              </a:rPr>
              <a:t>Computer</a:t>
            </a:r>
            <a:r>
              <a:rPr lang="es-ES" sz="1900" b="0" i="0" dirty="0">
                <a:effectLst/>
                <a:latin typeface="Verdana" panose="020B0604030504040204" pitchFamily="34" charset="0"/>
                <a:ea typeface="Verdana" panose="020B0604030504040204" pitchFamily="34" charset="0"/>
              </a:rPr>
              <a:t> Role </a:t>
            </a:r>
            <a:r>
              <a:rPr lang="es-ES" sz="1900" b="0" i="0" dirty="0" err="1">
                <a:effectLst/>
                <a:latin typeface="Verdana" panose="020B0604030504040204" pitchFamily="34" charset="0"/>
                <a:ea typeface="Verdana" panose="020B0604030504040204" pitchFamily="34" charset="0"/>
              </a:rPr>
              <a:t>Playing</a:t>
            </a:r>
            <a:r>
              <a:rPr lang="es-ES" sz="1900" b="0" i="0" dirty="0">
                <a:effectLst/>
                <a:latin typeface="Verdana" panose="020B0604030504040204" pitchFamily="34" charset="0"/>
                <a:ea typeface="Verdana" panose="020B0604030504040204" pitchFamily="34" charset="0"/>
              </a:rPr>
              <a:t> </a:t>
            </a:r>
            <a:r>
              <a:rPr lang="es-ES" sz="1900" b="0" i="0" dirty="0" err="1">
                <a:effectLst/>
                <a:latin typeface="Verdana" panose="020B0604030504040204" pitchFamily="34" charset="0"/>
                <a:ea typeface="Verdana" panose="020B0604030504040204" pitchFamily="34" charset="0"/>
              </a:rPr>
              <a:t>Games</a:t>
            </a:r>
            <a:r>
              <a:rPr lang="es-ES" sz="1900" b="0" i="0" dirty="0">
                <a:effectLst/>
                <a:latin typeface="Verdana" panose="020B0604030504040204" pitchFamily="34" charset="0"/>
                <a:ea typeface="Verdana" panose="020B0604030504040204" pitchFamily="34" charset="0"/>
              </a:rPr>
              <a:t>: Juegos de rol para ordenador.</a:t>
            </a:r>
          </a:p>
          <a:p>
            <a:pPr algn="just">
              <a:buAutoNum type="arabicPeriod"/>
            </a:pPr>
            <a:r>
              <a:rPr lang="es-ES" sz="1900" dirty="0">
                <a:latin typeface="Verdana" panose="020B0604030504040204" pitchFamily="34" charset="0"/>
                <a:ea typeface="Verdana" panose="020B0604030504040204" pitchFamily="34" charset="0"/>
              </a:rPr>
              <a:t>OEM: Original </a:t>
            </a:r>
            <a:r>
              <a:rPr lang="es-ES" sz="1900" dirty="0" err="1">
                <a:latin typeface="Verdana" panose="020B0604030504040204" pitchFamily="34" charset="0"/>
                <a:ea typeface="Verdana" panose="020B0604030504040204" pitchFamily="34" charset="0"/>
              </a:rPr>
              <a:t>Equipment</a:t>
            </a:r>
            <a:r>
              <a:rPr lang="es-ES" sz="1900" dirty="0">
                <a:latin typeface="Verdana" panose="020B0604030504040204" pitchFamily="34" charset="0"/>
                <a:ea typeface="Verdana" panose="020B0604030504040204" pitchFamily="34" charset="0"/>
              </a:rPr>
              <a:t> </a:t>
            </a:r>
            <a:r>
              <a:rPr lang="es-ES" sz="1900" dirty="0" err="1">
                <a:latin typeface="Verdana" panose="020B0604030504040204" pitchFamily="34" charset="0"/>
                <a:ea typeface="Verdana" panose="020B0604030504040204" pitchFamily="34" charset="0"/>
              </a:rPr>
              <a:t>Manufacturer</a:t>
            </a:r>
            <a:r>
              <a:rPr lang="es-ES" sz="1900" dirty="0">
                <a:latin typeface="Verdana" panose="020B0604030504040204" pitchFamily="34" charset="0"/>
                <a:ea typeface="Verdana" panose="020B0604030504040204" pitchFamily="34" charset="0"/>
              </a:rPr>
              <a:t>: Equipos diseñados por un fabricante que se </a:t>
            </a:r>
            <a:r>
              <a:rPr lang="es-ES" sz="1900" dirty="0" err="1">
                <a:latin typeface="Verdana" panose="020B0604030504040204" pitchFamily="34" charset="0"/>
                <a:ea typeface="Verdana" panose="020B0604030504040204" pitchFamily="34" charset="0"/>
              </a:rPr>
              <a:t>vnden</a:t>
            </a:r>
            <a:r>
              <a:rPr lang="es-ES" sz="1900" dirty="0">
                <a:latin typeface="Verdana" panose="020B0604030504040204" pitchFamily="34" charset="0"/>
                <a:ea typeface="Verdana" panose="020B0604030504040204" pitchFamily="34" charset="0"/>
              </a:rPr>
              <a:t> ya conformados.</a:t>
            </a:r>
          </a:p>
          <a:p>
            <a:pPr algn="just">
              <a:buAutoNum type="arabicPeriod"/>
            </a:pPr>
            <a:r>
              <a:rPr lang="es-ES" sz="1900" b="0" i="0" dirty="0">
                <a:effectLst/>
                <a:latin typeface="Verdana" panose="020B0604030504040204" pitchFamily="34" charset="0"/>
                <a:ea typeface="Verdana" panose="020B0604030504040204" pitchFamily="34" charset="0"/>
              </a:rPr>
              <a:t>DDR</a:t>
            </a:r>
            <a:r>
              <a:rPr lang="es-ES" sz="1900" dirty="0">
                <a:latin typeface="Verdana" panose="020B0604030504040204" pitchFamily="34" charset="0"/>
                <a:ea typeface="Verdana" panose="020B0604030504040204" pitchFamily="34" charset="0"/>
              </a:rPr>
              <a:t>5: </a:t>
            </a:r>
            <a:r>
              <a:rPr lang="es-ES" sz="1900" dirty="0" err="1">
                <a:latin typeface="Verdana" panose="020B0604030504040204" pitchFamily="34" charset="0"/>
                <a:ea typeface="Verdana" panose="020B0604030504040204" pitchFamily="34" charset="0"/>
              </a:rPr>
              <a:t>Double</a:t>
            </a:r>
            <a:r>
              <a:rPr lang="es-ES" sz="1900" dirty="0">
                <a:latin typeface="Verdana" panose="020B0604030504040204" pitchFamily="34" charset="0"/>
                <a:ea typeface="Verdana" panose="020B0604030504040204" pitchFamily="34" charset="0"/>
              </a:rPr>
              <a:t> Data </a:t>
            </a:r>
            <a:r>
              <a:rPr lang="es-ES" sz="1900" dirty="0" err="1">
                <a:latin typeface="Verdana" panose="020B0604030504040204" pitchFamily="34" charset="0"/>
                <a:ea typeface="Verdana" panose="020B0604030504040204" pitchFamily="34" charset="0"/>
              </a:rPr>
              <a:t>Rate</a:t>
            </a:r>
            <a:r>
              <a:rPr lang="es-ES" sz="1900" dirty="0">
                <a:latin typeface="Verdana" panose="020B0604030504040204" pitchFamily="34" charset="0"/>
                <a:ea typeface="Verdana" panose="020B0604030504040204" pitchFamily="34" charset="0"/>
              </a:rPr>
              <a:t> y el número 5 corresponde a la quinta generación.</a:t>
            </a:r>
          </a:p>
          <a:p>
            <a:pPr algn="just">
              <a:buAutoNum type="arabicPeriod"/>
            </a:pPr>
            <a:r>
              <a:rPr lang="es-ES" sz="1900" b="0" i="0" dirty="0" err="1">
                <a:effectLst/>
                <a:latin typeface="Verdana" panose="020B0604030504040204" pitchFamily="34" charset="0"/>
                <a:ea typeface="Verdana" panose="020B0604030504040204" pitchFamily="34" charset="0"/>
              </a:rPr>
              <a:t>Overclocking</a:t>
            </a:r>
            <a:r>
              <a:rPr lang="es-ES" sz="1900" b="0" i="0" dirty="0">
                <a:effectLst/>
                <a:latin typeface="Verdana" panose="020B0604030504040204" pitchFamily="34" charset="0"/>
                <a:ea typeface="Verdana" panose="020B0604030504040204" pitchFamily="34" charset="0"/>
              </a:rPr>
              <a:t>: es el proceso de aumentar intencionalmente la frecuencia de estos ciclos más allá de la predeterminación de fábrica.</a:t>
            </a:r>
          </a:p>
          <a:p>
            <a:pPr algn="just">
              <a:buAutoNum type="arabicPeriod"/>
            </a:pPr>
            <a:r>
              <a:rPr lang="es-ES" sz="1900" i="0" dirty="0">
                <a:effectLst/>
                <a:latin typeface="Verdana" panose="020B0604030504040204" pitchFamily="34" charset="0"/>
                <a:ea typeface="Verdana" panose="020B0604030504040204" pitchFamily="34" charset="0"/>
              </a:rPr>
              <a:t>PCIe</a:t>
            </a:r>
            <a:r>
              <a:rPr lang="es-ES" sz="1900" dirty="0">
                <a:latin typeface="Verdana" panose="020B0604030504040204" pitchFamily="34" charset="0"/>
                <a:ea typeface="Verdana" panose="020B0604030504040204" pitchFamily="34" charset="0"/>
              </a:rPr>
              <a:t>: </a:t>
            </a:r>
            <a:r>
              <a:rPr lang="es-ES" sz="1900" dirty="0" err="1">
                <a:latin typeface="Verdana" panose="020B0604030504040204" pitchFamily="34" charset="0"/>
                <a:ea typeface="Verdana" panose="020B0604030504040204" pitchFamily="34" charset="0"/>
              </a:rPr>
              <a:t>Peripheral</a:t>
            </a:r>
            <a:r>
              <a:rPr lang="es-ES" sz="1900" dirty="0">
                <a:latin typeface="Verdana" panose="020B0604030504040204" pitchFamily="34" charset="0"/>
                <a:ea typeface="Verdana" panose="020B0604030504040204" pitchFamily="34" charset="0"/>
              </a:rPr>
              <a:t> </a:t>
            </a:r>
            <a:r>
              <a:rPr lang="es-ES" sz="1900" dirty="0" err="1">
                <a:latin typeface="Verdana" panose="020B0604030504040204" pitchFamily="34" charset="0"/>
                <a:ea typeface="Verdana" panose="020B0604030504040204" pitchFamily="34" charset="0"/>
              </a:rPr>
              <a:t>Component</a:t>
            </a:r>
            <a:r>
              <a:rPr lang="es-ES" sz="1900" dirty="0">
                <a:latin typeface="Verdana" panose="020B0604030504040204" pitchFamily="34" charset="0"/>
                <a:ea typeface="Verdana" panose="020B0604030504040204" pitchFamily="34" charset="0"/>
              </a:rPr>
              <a:t> </a:t>
            </a:r>
            <a:r>
              <a:rPr lang="es-ES" sz="1900" dirty="0" err="1">
                <a:latin typeface="Verdana" panose="020B0604030504040204" pitchFamily="34" charset="0"/>
                <a:ea typeface="Verdana" panose="020B0604030504040204" pitchFamily="34" charset="0"/>
              </a:rPr>
              <a:t>Interconnect</a:t>
            </a:r>
            <a:r>
              <a:rPr lang="es-ES" sz="1900" dirty="0">
                <a:latin typeface="Verdana" panose="020B0604030504040204" pitchFamily="34" charset="0"/>
                <a:ea typeface="Verdana" panose="020B0604030504040204" pitchFamily="34" charset="0"/>
              </a:rPr>
              <a:t> Express (PCI Express) es la evolución de PCI que utiliza los conceptos de programación existentes y los estándares de comunicaciones, pero mejora el rendimiento para que coincida con las mayores velocidades de las computadoras actuales.</a:t>
            </a:r>
          </a:p>
          <a:p>
            <a:pPr algn="just">
              <a:buAutoNum type="arabicPeriod"/>
            </a:pPr>
            <a:r>
              <a:rPr lang="es-ES" sz="1900" b="0" i="0" dirty="0">
                <a:effectLst/>
                <a:latin typeface="Verdana" panose="020B0604030504040204" pitchFamily="34" charset="0"/>
                <a:ea typeface="Verdana" panose="020B0604030504040204" pitchFamily="34" charset="0"/>
              </a:rPr>
              <a:t>RGB: Red, Green, Blue. Sistema de composición de colores basado en la adición de los colores primarios de la luz.</a:t>
            </a:r>
          </a:p>
          <a:p>
            <a:pPr algn="just">
              <a:buAutoNum type="arabicPeriod"/>
            </a:pPr>
            <a:r>
              <a:rPr lang="es-ES" sz="1900" b="0" i="0" dirty="0">
                <a:effectLst/>
                <a:latin typeface="Verdana" panose="020B0604030504040204" pitchFamily="34" charset="0"/>
                <a:ea typeface="Verdana" panose="020B0604030504040204" pitchFamily="34" charset="0"/>
              </a:rPr>
              <a:t>CL: CAS </a:t>
            </a:r>
            <a:r>
              <a:rPr lang="es-ES" sz="1900" b="0" i="0" dirty="0" err="1">
                <a:effectLst/>
                <a:latin typeface="Verdana" panose="020B0604030504040204" pitchFamily="34" charset="0"/>
                <a:ea typeface="Verdana" panose="020B0604030504040204" pitchFamily="34" charset="0"/>
              </a:rPr>
              <a:t>Latency</a:t>
            </a:r>
            <a:r>
              <a:rPr lang="es-ES" sz="1900" b="0" i="0" dirty="0">
                <a:effectLst/>
                <a:latin typeface="Verdana" panose="020B0604030504040204" pitchFamily="34" charset="0"/>
                <a:ea typeface="Verdana" panose="020B0604030504040204" pitchFamily="34" charset="0"/>
              </a:rPr>
              <a:t>. Se refiere a cuánto tiempo debe esperar la computadora antes de que pueda comenzar a leer datos de la memoria. Un CL más alto significa un tiempo de retardo más largo.</a:t>
            </a:r>
          </a:p>
          <a:p>
            <a:pPr algn="just">
              <a:buAutoNum type="arabicPeriod"/>
            </a:pPr>
            <a:r>
              <a:rPr lang="es-ES" sz="1900" b="0" i="0" dirty="0">
                <a:effectLst/>
                <a:latin typeface="Verdana" panose="020B0604030504040204" pitchFamily="34" charset="0"/>
                <a:ea typeface="Verdana" panose="020B0604030504040204" pitchFamily="34" charset="0"/>
              </a:rPr>
              <a:t>ATX o </a:t>
            </a:r>
            <a:r>
              <a:rPr lang="es-ES" sz="1900" b="0" i="0" dirty="0" err="1">
                <a:effectLst/>
                <a:latin typeface="Verdana" panose="020B0604030504040204" pitchFamily="34" charset="0"/>
                <a:ea typeface="Verdana" panose="020B0604030504040204" pitchFamily="34" charset="0"/>
              </a:rPr>
              <a:t>Mid</a:t>
            </a:r>
            <a:r>
              <a:rPr lang="es-ES" sz="1900" b="0" i="0" dirty="0">
                <a:effectLst/>
                <a:latin typeface="Verdana" panose="020B0604030504040204" pitchFamily="34" charset="0"/>
                <a:ea typeface="Verdana" panose="020B0604030504040204" pitchFamily="34" charset="0"/>
              </a:rPr>
              <a:t> Tower es uno de los tipos de formato de cajas más empleadas en los equipos de PC en torres, por ello, la mayoría de la producción de placas base se centra en este usuario, dado que admite Mini-ITX, Micro-ATX y ATX.</a:t>
            </a:r>
          </a:p>
          <a:p>
            <a:pPr algn="just">
              <a:buAutoNum type="arabicPeriod"/>
            </a:pPr>
            <a:r>
              <a:rPr lang="es-ES" sz="1900" i="0" dirty="0">
                <a:effectLst/>
                <a:latin typeface="Verdana" panose="020B0604030504040204" pitchFamily="34" charset="0"/>
                <a:ea typeface="Verdana" panose="020B0604030504040204" pitchFamily="34" charset="0"/>
              </a:rPr>
              <a:t>GDDR</a:t>
            </a:r>
            <a:r>
              <a:rPr lang="es-ES" sz="1900" dirty="0">
                <a:latin typeface="Verdana" panose="020B0604030504040204" pitchFamily="34" charset="0"/>
                <a:ea typeface="Verdana" panose="020B0604030504040204" pitchFamily="34" charset="0"/>
              </a:rPr>
              <a:t>:</a:t>
            </a:r>
            <a:r>
              <a:rPr lang="es-ES" sz="1900" i="0" dirty="0">
                <a:effectLst/>
                <a:latin typeface="Verdana" panose="020B0604030504040204" pitchFamily="34" charset="0"/>
                <a:ea typeface="Verdana" panose="020B0604030504040204" pitchFamily="34" charset="0"/>
              </a:rPr>
              <a:t> </a:t>
            </a:r>
            <a:r>
              <a:rPr lang="es-ES" sz="1900" i="0" dirty="0" err="1">
                <a:effectLst/>
                <a:latin typeface="Verdana" panose="020B0604030504040204" pitchFamily="34" charset="0"/>
                <a:ea typeface="Verdana" panose="020B0604030504040204" pitchFamily="34" charset="0"/>
              </a:rPr>
              <a:t>Graphics</a:t>
            </a:r>
            <a:r>
              <a:rPr lang="es-ES" sz="1900" i="0" dirty="0">
                <a:effectLst/>
                <a:latin typeface="Verdana" panose="020B0604030504040204" pitchFamily="34" charset="0"/>
                <a:ea typeface="Verdana" panose="020B0604030504040204" pitchFamily="34" charset="0"/>
              </a:rPr>
              <a:t> </a:t>
            </a:r>
            <a:r>
              <a:rPr lang="es-ES" sz="1900" i="0" dirty="0" err="1">
                <a:effectLst/>
                <a:latin typeface="Verdana" panose="020B0604030504040204" pitchFamily="34" charset="0"/>
                <a:ea typeface="Verdana" panose="020B0604030504040204" pitchFamily="34" charset="0"/>
              </a:rPr>
              <a:t>Double</a:t>
            </a:r>
            <a:r>
              <a:rPr lang="es-ES" sz="1900" i="0" dirty="0">
                <a:effectLst/>
                <a:latin typeface="Verdana" panose="020B0604030504040204" pitchFamily="34" charset="0"/>
                <a:ea typeface="Verdana" panose="020B0604030504040204" pitchFamily="34" charset="0"/>
              </a:rPr>
              <a:t> Data </a:t>
            </a:r>
            <a:r>
              <a:rPr lang="es-ES" sz="1900" i="0" dirty="0" err="1">
                <a:effectLst/>
                <a:latin typeface="Verdana" panose="020B0604030504040204" pitchFamily="34" charset="0"/>
                <a:ea typeface="Verdana" panose="020B0604030504040204" pitchFamily="34" charset="0"/>
              </a:rPr>
              <a:t>Rate</a:t>
            </a:r>
            <a:r>
              <a:rPr lang="es-ES" sz="1900" dirty="0">
                <a:latin typeface="Verdana" panose="020B0604030504040204" pitchFamily="34" charset="0"/>
                <a:ea typeface="Verdana" panose="020B0604030504040204" pitchFamily="34" charset="0"/>
              </a:rPr>
              <a:t> </a:t>
            </a:r>
            <a:r>
              <a:rPr lang="es-ES" sz="1900" i="0" dirty="0">
                <a:effectLst/>
                <a:latin typeface="Verdana" panose="020B0604030504040204" pitchFamily="34" charset="0"/>
                <a:ea typeface="Verdana" panose="020B0604030504040204" pitchFamily="34" charset="0"/>
              </a:rPr>
              <a:t>(doble ratio de datos gráficos), es la nomenclatura de la tecnología usada en las memorias RAM que encontramos en todo tipo de aparatos, en nuestro caso, también en tarjetas gráficas… De esta manera, GDDR6 hace referencia a la sexta generación del estándar DDR en el apartado de gráficos, destinado a chips de memoria de tarjetas gráficas.</a:t>
            </a:r>
          </a:p>
          <a:p>
            <a:pPr algn="just">
              <a:buAutoNum type="arabicPeriod"/>
            </a:pPr>
            <a:r>
              <a:rPr lang="es-ES" sz="1900" dirty="0">
                <a:latin typeface="Verdana" panose="020B0604030504040204" pitchFamily="34" charset="0"/>
                <a:ea typeface="Verdana" panose="020B0604030504040204" pitchFamily="34" charset="0"/>
              </a:rPr>
              <a:t>NVME: (Non </a:t>
            </a:r>
            <a:r>
              <a:rPr lang="es-ES" sz="1900" dirty="0" err="1">
                <a:latin typeface="Verdana" panose="020B0604030504040204" pitchFamily="34" charset="0"/>
                <a:ea typeface="Verdana" panose="020B0604030504040204" pitchFamily="34" charset="0"/>
              </a:rPr>
              <a:t>Volatile</a:t>
            </a:r>
            <a:r>
              <a:rPr lang="es-ES" sz="1900" dirty="0">
                <a:latin typeface="Verdana" panose="020B0604030504040204" pitchFamily="34" charset="0"/>
                <a:ea typeface="Verdana" panose="020B0604030504040204" pitchFamily="34" charset="0"/>
              </a:rPr>
              <a:t> </a:t>
            </a:r>
            <a:r>
              <a:rPr lang="es-ES" sz="1900" dirty="0" err="1">
                <a:latin typeface="Verdana" panose="020B0604030504040204" pitchFamily="34" charset="0"/>
                <a:ea typeface="Verdana" panose="020B0604030504040204" pitchFamily="34" charset="0"/>
              </a:rPr>
              <a:t>Memory</a:t>
            </a:r>
            <a:r>
              <a:rPr lang="es-ES" sz="1900" dirty="0">
                <a:latin typeface="Verdana" panose="020B0604030504040204" pitchFamily="34" charset="0"/>
                <a:ea typeface="Verdana" panose="020B0604030504040204" pitchFamily="34" charset="0"/>
              </a:rPr>
              <a:t> Express). Protocolo de acceso y transporte de almacenamiento para flash y unidades de estado sólido (SSD) que ofrece un alto rendimiento y tiempos de respuesta más rápidos. Estos se conectan en los puertos PCIe.</a:t>
            </a:r>
            <a:endParaRPr lang="es-ES" sz="1900" i="0" dirty="0">
              <a:effectLst/>
              <a:latin typeface="Verdana" panose="020B0604030504040204" pitchFamily="34" charset="0"/>
              <a:ea typeface="Verdana" panose="020B0604030504040204" pitchFamily="34" charset="0"/>
            </a:endParaRPr>
          </a:p>
          <a:p>
            <a:pPr marL="0" indent="0" algn="just">
              <a:buNone/>
            </a:pPr>
            <a:endParaRPr lang="es-ES" b="0" i="0" dirty="0">
              <a:effectLst/>
              <a:latin typeface="Poppins" panose="020B0502040204020203" pitchFamily="2" charset="0"/>
            </a:endParaRPr>
          </a:p>
          <a:p>
            <a:pPr algn="just">
              <a:buAutoNum type="arabicPeriod"/>
            </a:pPr>
            <a:endParaRPr lang="es-ES" b="0" i="0" dirty="0">
              <a:effectLst/>
              <a:latin typeface="Muli"/>
            </a:endParaRPr>
          </a:p>
          <a:p>
            <a:pPr>
              <a:buAutoNum type="arabicPeriod"/>
            </a:pPr>
            <a:endParaRPr lang="es-ES" dirty="0"/>
          </a:p>
        </p:txBody>
      </p:sp>
      <p:sp>
        <p:nvSpPr>
          <p:cNvPr id="5" name="Marcador de número de diapositiva 4">
            <a:extLst>
              <a:ext uri="{FF2B5EF4-FFF2-40B4-BE49-F238E27FC236}">
                <a16:creationId xmlns:a16="http://schemas.microsoft.com/office/drawing/2014/main" id="{25BB3852-9147-FB4C-CDE4-3D2E92775CE0}"/>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27284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C6AAAA0-EB31-3137-8CA7-96B3B53F4888}"/>
              </a:ext>
            </a:extLst>
          </p:cNvPr>
          <p:cNvSpPr>
            <a:spLocks noGrp="1"/>
          </p:cNvSpPr>
          <p:nvPr>
            <p:ph type="title"/>
          </p:nvPr>
        </p:nvSpPr>
        <p:spPr>
          <a:xfrm>
            <a:off x="607498" y="645939"/>
            <a:ext cx="5643002" cy="707374"/>
          </a:xfrm>
        </p:spPr>
        <p:txBody>
          <a:bodyPr/>
          <a:lstStyle/>
          <a:p>
            <a:r>
              <a:rPr lang="es-ES" sz="3200" dirty="0"/>
              <a:t>ÍNDICE</a:t>
            </a:r>
          </a:p>
        </p:txBody>
      </p:sp>
      <p:graphicFrame>
        <p:nvGraphicFramePr>
          <p:cNvPr id="6" name="Marcador de contenido 5">
            <a:extLst>
              <a:ext uri="{FF2B5EF4-FFF2-40B4-BE49-F238E27FC236}">
                <a16:creationId xmlns:a16="http://schemas.microsoft.com/office/drawing/2014/main" id="{74A42EA7-A810-CC6D-7C84-596453400EE2}"/>
              </a:ext>
            </a:extLst>
          </p:cNvPr>
          <p:cNvGraphicFramePr>
            <a:graphicFrameLocks noGrp="1"/>
          </p:cNvGraphicFramePr>
          <p:nvPr>
            <p:ph idx="1"/>
            <p:extLst>
              <p:ext uri="{D42A27DB-BD31-4B8C-83A1-F6EECF244321}">
                <p14:modId xmlns:p14="http://schemas.microsoft.com/office/powerpoint/2010/main" val="77956569"/>
              </p:ext>
            </p:extLst>
          </p:nvPr>
        </p:nvGraphicFramePr>
        <p:xfrm>
          <a:off x="252983" y="2879185"/>
          <a:ext cx="6352032" cy="5380130"/>
        </p:xfrm>
        <a:graphic>
          <a:graphicData uri="http://schemas.openxmlformats.org/drawingml/2006/table">
            <a:tbl>
              <a:tblPr firstRow="1" bandRow="1">
                <a:tableStyleId>{5C22544A-7EE6-4342-B048-85BDC9FD1C3A}</a:tableStyleId>
              </a:tblPr>
              <a:tblGrid>
                <a:gridCol w="5205984">
                  <a:extLst>
                    <a:ext uri="{9D8B030D-6E8A-4147-A177-3AD203B41FA5}">
                      <a16:colId xmlns:a16="http://schemas.microsoft.com/office/drawing/2014/main" val="2092536363"/>
                    </a:ext>
                  </a:extLst>
                </a:gridCol>
                <a:gridCol w="1146048">
                  <a:extLst>
                    <a:ext uri="{9D8B030D-6E8A-4147-A177-3AD203B41FA5}">
                      <a16:colId xmlns:a16="http://schemas.microsoft.com/office/drawing/2014/main" val="143466858"/>
                    </a:ext>
                  </a:extLst>
                </a:gridCol>
              </a:tblGrid>
              <a:tr h="296450">
                <a:tc>
                  <a:txBody>
                    <a:bodyPr/>
                    <a:lstStyle/>
                    <a:p>
                      <a:r>
                        <a:rPr lang="es-ES" sz="1300" u="none" dirty="0">
                          <a:latin typeface="Verdana" panose="020B0604030504040204" pitchFamily="34" charset="0"/>
                          <a:ea typeface="Verdana" panose="020B0604030504040204" pitchFamily="34" charset="0"/>
                          <a:cs typeface="ADLaM Display" panose="020F0502020204030204" pitchFamily="2" charset="0"/>
                        </a:rPr>
                        <a:t>CONTENIDO</a:t>
                      </a:r>
                    </a:p>
                  </a:txBody>
                  <a:tcPr/>
                </a:tc>
                <a:tc>
                  <a:txBody>
                    <a:bodyPr/>
                    <a:lstStyle/>
                    <a:p>
                      <a:r>
                        <a:rPr lang="es-ES" sz="1300" u="none" dirty="0">
                          <a:latin typeface="Verdana" panose="020B0604030504040204" pitchFamily="34" charset="0"/>
                          <a:ea typeface="Verdana" panose="020B0604030504040204" pitchFamily="34" charset="0"/>
                          <a:cs typeface="ADLaM Display" panose="020F0502020204030204" pitchFamily="2" charset="0"/>
                        </a:rPr>
                        <a:t>PÁGINA</a:t>
                      </a:r>
                    </a:p>
                  </a:txBody>
                  <a:tcPr/>
                </a:tc>
                <a:extLst>
                  <a:ext uri="{0D108BD9-81ED-4DB2-BD59-A6C34878D82A}">
                    <a16:rowId xmlns:a16="http://schemas.microsoft.com/office/drawing/2014/main" val="3797866587"/>
                  </a:ext>
                </a:extLst>
              </a:tr>
              <a:tr h="299040">
                <a:tc>
                  <a:txBody>
                    <a:bodyPr/>
                    <a:lstStyle/>
                    <a:p>
                      <a:pPr marL="0" indent="0">
                        <a:buFont typeface="Arial" panose="020B0604020202020204" pitchFamily="34" charset="0"/>
                        <a:buNone/>
                      </a:pPr>
                      <a:r>
                        <a:rPr lang="es-ES" sz="1300" b="1" u="none" dirty="0">
                          <a:latin typeface="Verdana" panose="020B0604030504040204" pitchFamily="34" charset="0"/>
                          <a:ea typeface="Verdana" panose="020B0604030504040204" pitchFamily="34" charset="0"/>
                        </a:rPr>
                        <a:t>SITUACIÓN</a:t>
                      </a:r>
                    </a:p>
                  </a:txBody>
                  <a:tcPr/>
                </a:tc>
                <a:tc>
                  <a:txBody>
                    <a:bodyPr/>
                    <a:lstStyle/>
                    <a:p>
                      <a:pPr algn="r"/>
                      <a:r>
                        <a:rPr lang="es-ES" sz="1300" u="none" dirty="0">
                          <a:latin typeface="Verdana" panose="020B0604030504040204" pitchFamily="34" charset="0"/>
                          <a:ea typeface="Verdana" panose="020B0604030504040204" pitchFamily="34" charset="0"/>
                        </a:rPr>
                        <a:t>3</a:t>
                      </a:r>
                    </a:p>
                  </a:txBody>
                  <a:tcPr/>
                </a:tc>
                <a:extLst>
                  <a:ext uri="{0D108BD9-81ED-4DB2-BD59-A6C34878D82A}">
                    <a16:rowId xmlns:a16="http://schemas.microsoft.com/office/drawing/2014/main" val="2783718902"/>
                  </a:ext>
                </a:extLst>
              </a:tr>
              <a:tr h="299040">
                <a:tc>
                  <a:txBody>
                    <a:bodyPr/>
                    <a:lstStyle/>
                    <a:p>
                      <a:pPr marL="0" indent="0">
                        <a:buFont typeface="Arial" panose="020B0604020202020204" pitchFamily="34" charset="0"/>
                        <a:buNone/>
                      </a:pPr>
                      <a:r>
                        <a:rPr lang="es-ES" sz="1300" b="1" u="none" dirty="0">
                          <a:latin typeface="Verdana" panose="020B0604030504040204" pitchFamily="34" charset="0"/>
                          <a:ea typeface="Verdana" panose="020B0604030504040204" pitchFamily="34" charset="0"/>
                        </a:rPr>
                        <a:t>ASPECTOS A CONSIDERAR…</a:t>
                      </a:r>
                    </a:p>
                  </a:txBody>
                  <a:tcPr/>
                </a:tc>
                <a:tc>
                  <a:txBody>
                    <a:bodyPr/>
                    <a:lstStyle/>
                    <a:p>
                      <a:pPr algn="r"/>
                      <a:r>
                        <a:rPr lang="es-ES" sz="1300" u="none" dirty="0">
                          <a:latin typeface="Verdana" panose="020B0604030504040204" pitchFamily="34" charset="0"/>
                          <a:ea typeface="Verdana" panose="020B0604030504040204" pitchFamily="34" charset="0"/>
                        </a:rPr>
                        <a:t>4</a:t>
                      </a:r>
                    </a:p>
                  </a:txBody>
                  <a:tcPr/>
                </a:tc>
                <a:extLst>
                  <a:ext uri="{0D108BD9-81ED-4DB2-BD59-A6C34878D82A}">
                    <a16:rowId xmlns:a16="http://schemas.microsoft.com/office/drawing/2014/main" val="3964291290"/>
                  </a:ext>
                </a:extLst>
              </a:tr>
              <a:tr h="299040">
                <a:tc>
                  <a:txBody>
                    <a:bodyPr/>
                    <a:lstStyle/>
                    <a:p>
                      <a:pPr marL="0" indent="0">
                        <a:buFont typeface="Arial" panose="020B0604020202020204" pitchFamily="34" charset="0"/>
                        <a:buNone/>
                      </a:pPr>
                      <a:r>
                        <a:rPr lang="es-ES" sz="1300" b="1" u="none" dirty="0">
                          <a:latin typeface="Verdana" panose="020B0604030504040204" pitchFamily="34" charset="0"/>
                          <a:ea typeface="Verdana" panose="020B0604030504040204" pitchFamily="34" charset="0"/>
                        </a:rPr>
                        <a:t>COMPONENTES BASE</a:t>
                      </a:r>
                    </a:p>
                  </a:txBody>
                  <a:tcPr/>
                </a:tc>
                <a:tc>
                  <a:txBody>
                    <a:bodyPr/>
                    <a:lstStyle/>
                    <a:p>
                      <a:pPr algn="r"/>
                      <a:r>
                        <a:rPr lang="es-ES" sz="1300" u="none" dirty="0">
                          <a:latin typeface="Verdana" panose="020B0604030504040204" pitchFamily="34" charset="0"/>
                          <a:ea typeface="Verdana" panose="020B0604030504040204" pitchFamily="34" charset="0"/>
                        </a:rPr>
                        <a:t>5</a:t>
                      </a:r>
                    </a:p>
                  </a:txBody>
                  <a:tcPr/>
                </a:tc>
                <a:extLst>
                  <a:ext uri="{0D108BD9-81ED-4DB2-BD59-A6C34878D82A}">
                    <a16:rowId xmlns:a16="http://schemas.microsoft.com/office/drawing/2014/main" val="1666705066"/>
                  </a:ext>
                </a:extLst>
              </a:tr>
              <a:tr h="299040">
                <a:tc>
                  <a:txBody>
                    <a:bodyPr/>
                    <a:lstStyle/>
                    <a:p>
                      <a:pPr marL="285750" indent="-285750">
                        <a:buFont typeface="Arial" panose="020B0604020202020204" pitchFamily="34" charset="0"/>
                        <a:buChar char="•"/>
                      </a:pPr>
                      <a:r>
                        <a:rPr lang="es-ES" sz="1300" u="none" dirty="0">
                          <a:latin typeface="Verdana" panose="020B0604030504040204" pitchFamily="34" charset="0"/>
                          <a:ea typeface="Verdana" panose="020B0604030504040204" pitchFamily="34" charset="0"/>
                        </a:rPr>
                        <a:t>PROCESADOR </a:t>
                      </a:r>
                    </a:p>
                  </a:txBody>
                  <a:tcPr/>
                </a:tc>
                <a:tc>
                  <a:txBody>
                    <a:bodyPr/>
                    <a:lstStyle/>
                    <a:p>
                      <a:pPr algn="r"/>
                      <a:r>
                        <a:rPr lang="es-ES" sz="1300" u="none" dirty="0">
                          <a:latin typeface="Verdana" panose="020B0604030504040204" pitchFamily="34" charset="0"/>
                          <a:ea typeface="Verdana" panose="020B0604030504040204" pitchFamily="34" charset="0"/>
                        </a:rPr>
                        <a:t>6</a:t>
                      </a:r>
                    </a:p>
                  </a:txBody>
                  <a:tcPr/>
                </a:tc>
                <a:extLst>
                  <a:ext uri="{0D108BD9-81ED-4DB2-BD59-A6C34878D82A}">
                    <a16:rowId xmlns:a16="http://schemas.microsoft.com/office/drawing/2014/main" val="610884233"/>
                  </a:ext>
                </a:extLst>
              </a:tr>
              <a:tr h="299040">
                <a:tc>
                  <a:txBody>
                    <a:bodyPr/>
                    <a:lstStyle/>
                    <a:p>
                      <a:pPr marL="285750" indent="-285750">
                        <a:buFont typeface="Arial" panose="020B0604020202020204" pitchFamily="34" charset="0"/>
                        <a:buChar char="•"/>
                      </a:pPr>
                      <a:r>
                        <a:rPr lang="es-ES" sz="1300" u="none" dirty="0">
                          <a:latin typeface="Verdana" panose="020B0604030504040204" pitchFamily="34" charset="0"/>
                          <a:ea typeface="Verdana" panose="020B0604030504040204" pitchFamily="34" charset="0"/>
                        </a:rPr>
                        <a:t>PLACA BASE</a:t>
                      </a:r>
                    </a:p>
                  </a:txBody>
                  <a:tcPr/>
                </a:tc>
                <a:tc>
                  <a:txBody>
                    <a:bodyPr/>
                    <a:lstStyle/>
                    <a:p>
                      <a:pPr algn="r"/>
                      <a:r>
                        <a:rPr lang="es-ES" sz="1300" u="none" dirty="0">
                          <a:latin typeface="Verdana" panose="020B0604030504040204" pitchFamily="34" charset="0"/>
                          <a:ea typeface="Verdana" panose="020B0604030504040204" pitchFamily="34" charset="0"/>
                        </a:rPr>
                        <a:t>7</a:t>
                      </a:r>
                    </a:p>
                  </a:txBody>
                  <a:tcPr/>
                </a:tc>
                <a:extLst>
                  <a:ext uri="{0D108BD9-81ED-4DB2-BD59-A6C34878D82A}">
                    <a16:rowId xmlns:a16="http://schemas.microsoft.com/office/drawing/2014/main" val="731922139"/>
                  </a:ext>
                </a:extLst>
              </a:tr>
              <a:tr h="299040">
                <a:tc>
                  <a:txBody>
                    <a:bodyPr/>
                    <a:lstStyle/>
                    <a:p>
                      <a:pPr marL="285750" indent="-285750">
                        <a:buFont typeface="Arial" panose="020B0604020202020204" pitchFamily="34" charset="0"/>
                        <a:buChar char="•"/>
                      </a:pPr>
                      <a:r>
                        <a:rPr lang="es-ES" sz="1300" u="none" dirty="0">
                          <a:latin typeface="Verdana" panose="020B0604030504040204" pitchFamily="34" charset="0"/>
                          <a:ea typeface="Verdana" panose="020B0604030504040204" pitchFamily="34" charset="0"/>
                        </a:rPr>
                        <a:t>MEMORIA RAM</a:t>
                      </a:r>
                    </a:p>
                  </a:txBody>
                  <a:tcPr/>
                </a:tc>
                <a:tc>
                  <a:txBody>
                    <a:bodyPr/>
                    <a:lstStyle/>
                    <a:p>
                      <a:pPr algn="r"/>
                      <a:r>
                        <a:rPr lang="es-ES" sz="1300" u="none" dirty="0">
                          <a:latin typeface="Verdana" panose="020B0604030504040204" pitchFamily="34" charset="0"/>
                          <a:ea typeface="Verdana" panose="020B0604030504040204" pitchFamily="34" charset="0"/>
                        </a:rPr>
                        <a:t>8</a:t>
                      </a:r>
                    </a:p>
                  </a:txBody>
                  <a:tcPr/>
                </a:tc>
                <a:extLst>
                  <a:ext uri="{0D108BD9-81ED-4DB2-BD59-A6C34878D82A}">
                    <a16:rowId xmlns:a16="http://schemas.microsoft.com/office/drawing/2014/main" val="547864445"/>
                  </a:ext>
                </a:extLst>
              </a:tr>
              <a:tr h="299040">
                <a:tc>
                  <a:txBody>
                    <a:bodyPr/>
                    <a:lstStyle/>
                    <a:p>
                      <a:pPr marL="285750" indent="-285750">
                        <a:buFont typeface="Arial" panose="020B0604020202020204" pitchFamily="34" charset="0"/>
                        <a:buChar char="•"/>
                      </a:pPr>
                      <a:r>
                        <a:rPr lang="es-ES" sz="1300" u="none" dirty="0">
                          <a:latin typeface="Verdana" panose="020B0604030504040204" pitchFamily="34" charset="0"/>
                          <a:ea typeface="Verdana" panose="020B0604030504040204" pitchFamily="34" charset="0"/>
                        </a:rPr>
                        <a:t>DISCO DURO</a:t>
                      </a:r>
                    </a:p>
                  </a:txBody>
                  <a:tcPr/>
                </a:tc>
                <a:tc>
                  <a:txBody>
                    <a:bodyPr/>
                    <a:lstStyle/>
                    <a:p>
                      <a:pPr algn="r"/>
                      <a:r>
                        <a:rPr lang="es-ES" sz="1300" u="none" dirty="0">
                          <a:latin typeface="Verdana" panose="020B0604030504040204" pitchFamily="34" charset="0"/>
                          <a:ea typeface="Verdana" panose="020B0604030504040204" pitchFamily="34" charset="0"/>
                        </a:rPr>
                        <a:t>9</a:t>
                      </a:r>
                    </a:p>
                  </a:txBody>
                  <a:tcPr/>
                </a:tc>
                <a:extLst>
                  <a:ext uri="{0D108BD9-81ED-4DB2-BD59-A6C34878D82A}">
                    <a16:rowId xmlns:a16="http://schemas.microsoft.com/office/drawing/2014/main" val="3647698046"/>
                  </a:ext>
                </a:extLst>
              </a:tr>
              <a:tr h="299040">
                <a:tc>
                  <a:txBody>
                    <a:bodyPr/>
                    <a:lstStyle/>
                    <a:p>
                      <a:pPr marL="285750" indent="-285750">
                        <a:buFont typeface="Arial" panose="020B0604020202020204" pitchFamily="34" charset="0"/>
                        <a:buChar char="•"/>
                      </a:pPr>
                      <a:r>
                        <a:rPr lang="es-ES" sz="1300" u="none" dirty="0">
                          <a:latin typeface="Verdana" panose="020B0604030504040204" pitchFamily="34" charset="0"/>
                          <a:ea typeface="Verdana" panose="020B0604030504040204" pitchFamily="34" charset="0"/>
                        </a:rPr>
                        <a:t>REFRIGERACIÓN</a:t>
                      </a:r>
                    </a:p>
                  </a:txBody>
                  <a:tcPr/>
                </a:tc>
                <a:tc>
                  <a:txBody>
                    <a:bodyPr/>
                    <a:lstStyle/>
                    <a:p>
                      <a:pPr algn="r"/>
                      <a:r>
                        <a:rPr lang="es-ES" sz="1300" u="none" dirty="0">
                          <a:latin typeface="Verdana" panose="020B0604030504040204" pitchFamily="34" charset="0"/>
                          <a:ea typeface="Verdana" panose="020B0604030504040204" pitchFamily="34" charset="0"/>
                        </a:rPr>
                        <a:t>10</a:t>
                      </a:r>
                    </a:p>
                  </a:txBody>
                  <a:tcPr/>
                </a:tc>
                <a:extLst>
                  <a:ext uri="{0D108BD9-81ED-4DB2-BD59-A6C34878D82A}">
                    <a16:rowId xmlns:a16="http://schemas.microsoft.com/office/drawing/2014/main" val="3254238615"/>
                  </a:ext>
                </a:extLst>
              </a:tr>
              <a:tr h="299040">
                <a:tc>
                  <a:txBody>
                    <a:bodyPr/>
                    <a:lstStyle/>
                    <a:p>
                      <a:pPr marL="285750" indent="-285750">
                        <a:buFont typeface="Arial" panose="020B0604020202020204" pitchFamily="34" charset="0"/>
                        <a:buChar char="•"/>
                      </a:pPr>
                      <a:r>
                        <a:rPr lang="es-ES" sz="1300" u="none" dirty="0">
                          <a:latin typeface="Verdana" panose="020B0604030504040204" pitchFamily="34" charset="0"/>
                          <a:ea typeface="Verdana" panose="020B0604030504040204" pitchFamily="34" charset="0"/>
                        </a:rPr>
                        <a:t>FUENTE DE ALIMENTACIÓN </a:t>
                      </a:r>
                    </a:p>
                  </a:txBody>
                  <a:tcPr/>
                </a:tc>
                <a:tc>
                  <a:txBody>
                    <a:bodyPr/>
                    <a:lstStyle/>
                    <a:p>
                      <a:pPr algn="r"/>
                      <a:r>
                        <a:rPr lang="es-ES" sz="1300" u="none" dirty="0">
                          <a:latin typeface="Verdana" panose="020B0604030504040204" pitchFamily="34" charset="0"/>
                          <a:ea typeface="Verdana" panose="020B0604030504040204" pitchFamily="34" charset="0"/>
                        </a:rPr>
                        <a:t>11</a:t>
                      </a:r>
                    </a:p>
                  </a:txBody>
                  <a:tcPr/>
                </a:tc>
                <a:extLst>
                  <a:ext uri="{0D108BD9-81ED-4DB2-BD59-A6C34878D82A}">
                    <a16:rowId xmlns:a16="http://schemas.microsoft.com/office/drawing/2014/main" val="3234157030"/>
                  </a:ext>
                </a:extLst>
              </a:tr>
              <a:tr h="299040">
                <a:tc>
                  <a:txBody>
                    <a:bodyPr/>
                    <a:lstStyle/>
                    <a:p>
                      <a:pPr marL="285750" indent="-285750">
                        <a:buFont typeface="Arial" panose="020B0604020202020204" pitchFamily="34" charset="0"/>
                        <a:buChar char="•"/>
                      </a:pPr>
                      <a:r>
                        <a:rPr lang="es-ES" sz="1300" u="none" dirty="0">
                          <a:latin typeface="Verdana" panose="020B0604030504040204" pitchFamily="34" charset="0"/>
                          <a:ea typeface="Verdana" panose="020B0604030504040204" pitchFamily="34" charset="0"/>
                        </a:rPr>
                        <a:t>CAJA TORRE</a:t>
                      </a:r>
                    </a:p>
                  </a:txBody>
                  <a:tcPr/>
                </a:tc>
                <a:tc>
                  <a:txBody>
                    <a:bodyPr/>
                    <a:lstStyle/>
                    <a:p>
                      <a:pPr algn="r"/>
                      <a:r>
                        <a:rPr lang="es-ES" sz="1300" u="none" dirty="0">
                          <a:latin typeface="Verdana" panose="020B0604030504040204" pitchFamily="34" charset="0"/>
                          <a:ea typeface="Verdana" panose="020B0604030504040204" pitchFamily="34" charset="0"/>
                        </a:rPr>
                        <a:t>12</a:t>
                      </a:r>
                    </a:p>
                  </a:txBody>
                  <a:tcPr/>
                </a:tc>
                <a:extLst>
                  <a:ext uri="{0D108BD9-81ED-4DB2-BD59-A6C34878D82A}">
                    <a16:rowId xmlns:a16="http://schemas.microsoft.com/office/drawing/2014/main" val="3146703484"/>
                  </a:ext>
                </a:extLst>
              </a:tr>
              <a:tr h="299040">
                <a:tc>
                  <a:txBody>
                    <a:bodyPr/>
                    <a:lstStyle/>
                    <a:p>
                      <a:pPr marL="0" indent="0">
                        <a:buFont typeface="Arial" panose="020B0604020202020204" pitchFamily="34" charset="0"/>
                        <a:buNone/>
                      </a:pPr>
                      <a:r>
                        <a:rPr lang="es-ES" sz="1300" b="1" u="none" dirty="0">
                          <a:latin typeface="Verdana" panose="020B0604030504040204" pitchFamily="34" charset="0"/>
                          <a:ea typeface="Verdana" panose="020B0604030504040204" pitchFamily="34" charset="0"/>
                        </a:rPr>
                        <a:t>GRÁFICA</a:t>
                      </a:r>
                    </a:p>
                  </a:txBody>
                  <a:tcPr/>
                </a:tc>
                <a:tc>
                  <a:txBody>
                    <a:bodyPr/>
                    <a:lstStyle/>
                    <a:p>
                      <a:pPr algn="r"/>
                      <a:r>
                        <a:rPr lang="es-ES" sz="1300" u="none" dirty="0">
                          <a:latin typeface="Verdana" panose="020B0604030504040204" pitchFamily="34" charset="0"/>
                          <a:ea typeface="Verdana" panose="020B0604030504040204" pitchFamily="34" charset="0"/>
                        </a:rPr>
                        <a:t>13</a:t>
                      </a:r>
                    </a:p>
                  </a:txBody>
                  <a:tcPr/>
                </a:tc>
                <a:extLst>
                  <a:ext uri="{0D108BD9-81ED-4DB2-BD59-A6C34878D82A}">
                    <a16:rowId xmlns:a16="http://schemas.microsoft.com/office/drawing/2014/main" val="3330090750"/>
                  </a:ext>
                </a:extLst>
              </a:tr>
              <a:tr h="299040">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300" b="1" u="none" dirty="0">
                          <a:latin typeface="Verdana" panose="020B0604030504040204" pitchFamily="34" charset="0"/>
                          <a:ea typeface="Verdana" panose="020B0604030504040204" pitchFamily="34" charset="0"/>
                        </a:rPr>
                        <a:t>SISTEMA OPERATIVO</a:t>
                      </a:r>
                    </a:p>
                  </a:txBody>
                  <a:tcPr/>
                </a:tc>
                <a:tc>
                  <a:txBody>
                    <a:bodyPr/>
                    <a:lstStyle/>
                    <a:p>
                      <a:pPr algn="r"/>
                      <a:r>
                        <a:rPr lang="es-ES" sz="1300" u="none" dirty="0">
                          <a:latin typeface="Verdana" panose="020B0604030504040204" pitchFamily="34" charset="0"/>
                          <a:ea typeface="Verdana" panose="020B0604030504040204" pitchFamily="34" charset="0"/>
                        </a:rPr>
                        <a:t>14</a:t>
                      </a:r>
                    </a:p>
                  </a:txBody>
                  <a:tcPr/>
                </a:tc>
                <a:extLst>
                  <a:ext uri="{0D108BD9-81ED-4DB2-BD59-A6C34878D82A}">
                    <a16:rowId xmlns:a16="http://schemas.microsoft.com/office/drawing/2014/main" val="1861687237"/>
                  </a:ext>
                </a:extLst>
              </a:tr>
              <a:tr h="299040">
                <a:tc>
                  <a:txBody>
                    <a:bodyPr/>
                    <a:lstStyle/>
                    <a:p>
                      <a:pPr marL="0" indent="0">
                        <a:buFont typeface="Arial" panose="020B0604020202020204" pitchFamily="34" charset="0"/>
                        <a:buNone/>
                      </a:pPr>
                      <a:r>
                        <a:rPr lang="es-ES" sz="1300" b="1" u="none" dirty="0">
                          <a:latin typeface="Verdana" panose="020B0604030504040204" pitchFamily="34" charset="0"/>
                          <a:ea typeface="Verdana" panose="020B0604030504040204" pitchFamily="34" charset="0"/>
                        </a:rPr>
                        <a:t>COMPONENTES PERIFÉRICOS</a:t>
                      </a:r>
                    </a:p>
                  </a:txBody>
                  <a:tcPr/>
                </a:tc>
                <a:tc>
                  <a:txBody>
                    <a:bodyPr/>
                    <a:lstStyle/>
                    <a:p>
                      <a:pPr algn="r"/>
                      <a:r>
                        <a:rPr lang="es-ES" sz="1300" u="none" dirty="0">
                          <a:latin typeface="Verdana" panose="020B0604030504040204" pitchFamily="34" charset="0"/>
                          <a:ea typeface="Verdana" panose="020B0604030504040204" pitchFamily="34" charset="0"/>
                        </a:rPr>
                        <a:t>15</a:t>
                      </a:r>
                    </a:p>
                  </a:txBody>
                  <a:tcPr/>
                </a:tc>
                <a:extLst>
                  <a:ext uri="{0D108BD9-81ED-4DB2-BD59-A6C34878D82A}">
                    <a16:rowId xmlns:a16="http://schemas.microsoft.com/office/drawing/2014/main" val="1030749006"/>
                  </a:ext>
                </a:extLst>
              </a:tr>
              <a:tr h="299040">
                <a:tc>
                  <a:txBody>
                    <a:bodyPr/>
                    <a:lstStyle/>
                    <a:p>
                      <a:pPr marL="285750" indent="-285750">
                        <a:buFont typeface="Arial" panose="020B0604020202020204" pitchFamily="34" charset="0"/>
                        <a:buChar char="•"/>
                      </a:pPr>
                      <a:r>
                        <a:rPr lang="es-ES" sz="1300" u="none" dirty="0">
                          <a:latin typeface="Verdana" panose="020B0604030504040204" pitchFamily="34" charset="0"/>
                          <a:ea typeface="Verdana" panose="020B0604030504040204" pitchFamily="34" charset="0"/>
                        </a:rPr>
                        <a:t>TECLADO</a:t>
                      </a:r>
                    </a:p>
                  </a:txBody>
                  <a:tcPr/>
                </a:tc>
                <a:tc>
                  <a:txBody>
                    <a:bodyPr/>
                    <a:lstStyle/>
                    <a:p>
                      <a:pPr algn="r"/>
                      <a:r>
                        <a:rPr lang="es-ES" sz="1300" u="none" dirty="0">
                          <a:latin typeface="Verdana" panose="020B0604030504040204" pitchFamily="34" charset="0"/>
                          <a:ea typeface="Verdana" panose="020B0604030504040204" pitchFamily="34" charset="0"/>
                        </a:rPr>
                        <a:t>16</a:t>
                      </a:r>
                    </a:p>
                  </a:txBody>
                  <a:tcPr/>
                </a:tc>
                <a:extLst>
                  <a:ext uri="{0D108BD9-81ED-4DB2-BD59-A6C34878D82A}">
                    <a16:rowId xmlns:a16="http://schemas.microsoft.com/office/drawing/2014/main" val="2365995908"/>
                  </a:ext>
                </a:extLst>
              </a:tr>
              <a:tr h="299040">
                <a:tc>
                  <a:txBody>
                    <a:bodyPr/>
                    <a:lstStyle/>
                    <a:p>
                      <a:pPr marL="285750" indent="-285750">
                        <a:buFont typeface="Arial" panose="020B0604020202020204" pitchFamily="34" charset="0"/>
                        <a:buChar char="•"/>
                      </a:pPr>
                      <a:r>
                        <a:rPr lang="es-ES" sz="1300" u="none" dirty="0">
                          <a:latin typeface="Verdana" panose="020B0604030504040204" pitchFamily="34" charset="0"/>
                          <a:ea typeface="Verdana" panose="020B0604030504040204" pitchFamily="34" charset="0"/>
                        </a:rPr>
                        <a:t>RATÓN</a:t>
                      </a:r>
                    </a:p>
                  </a:txBody>
                  <a:tcPr/>
                </a:tc>
                <a:tc>
                  <a:txBody>
                    <a:bodyPr/>
                    <a:lstStyle/>
                    <a:p>
                      <a:pPr algn="r"/>
                      <a:r>
                        <a:rPr lang="es-ES" sz="1300" u="none" dirty="0">
                          <a:latin typeface="Verdana" panose="020B0604030504040204" pitchFamily="34" charset="0"/>
                          <a:ea typeface="Verdana" panose="020B0604030504040204" pitchFamily="34" charset="0"/>
                        </a:rPr>
                        <a:t>17</a:t>
                      </a:r>
                    </a:p>
                  </a:txBody>
                  <a:tcPr/>
                </a:tc>
                <a:extLst>
                  <a:ext uri="{0D108BD9-81ED-4DB2-BD59-A6C34878D82A}">
                    <a16:rowId xmlns:a16="http://schemas.microsoft.com/office/drawing/2014/main" val="3337145326"/>
                  </a:ext>
                </a:extLst>
              </a:tr>
              <a:tr h="299040">
                <a:tc>
                  <a:txBody>
                    <a:bodyPr/>
                    <a:lstStyle/>
                    <a:p>
                      <a:pPr marL="0" indent="0">
                        <a:buFont typeface="Arial" panose="020B0604020202020204" pitchFamily="34" charset="0"/>
                        <a:buNone/>
                      </a:pPr>
                      <a:r>
                        <a:rPr lang="es-ES" sz="1300" b="1" u="none" dirty="0">
                          <a:latin typeface="Verdana" panose="020B0604030504040204" pitchFamily="34" charset="0"/>
                          <a:ea typeface="Verdana" panose="020B0604030504040204" pitchFamily="34" charset="0"/>
                        </a:rPr>
                        <a:t>PRESUPUESTO</a:t>
                      </a:r>
                    </a:p>
                  </a:txBody>
                  <a:tcPr/>
                </a:tc>
                <a:tc>
                  <a:txBody>
                    <a:bodyPr/>
                    <a:lstStyle/>
                    <a:p>
                      <a:pPr algn="r"/>
                      <a:r>
                        <a:rPr lang="es-ES" sz="1300" u="none" dirty="0">
                          <a:latin typeface="Verdana" panose="020B0604030504040204" pitchFamily="34" charset="0"/>
                          <a:ea typeface="Verdana" panose="020B0604030504040204" pitchFamily="34" charset="0"/>
                        </a:rPr>
                        <a:t>22</a:t>
                      </a:r>
                    </a:p>
                  </a:txBody>
                  <a:tcPr/>
                </a:tc>
                <a:extLst>
                  <a:ext uri="{0D108BD9-81ED-4DB2-BD59-A6C34878D82A}">
                    <a16:rowId xmlns:a16="http://schemas.microsoft.com/office/drawing/2014/main" val="1968787929"/>
                  </a:ext>
                </a:extLst>
              </a:tr>
              <a:tr h="299040">
                <a:tc>
                  <a:txBody>
                    <a:bodyPr/>
                    <a:lstStyle/>
                    <a:p>
                      <a:pPr marL="0" indent="0">
                        <a:buFont typeface="Arial" panose="020B0604020202020204" pitchFamily="34" charset="0"/>
                        <a:buNone/>
                      </a:pPr>
                      <a:r>
                        <a:rPr lang="es-ES" sz="1300" b="1" u="none" dirty="0">
                          <a:latin typeface="Verdana" panose="020B0604030504040204" pitchFamily="34" charset="0"/>
                          <a:ea typeface="Verdana" panose="020B0604030504040204" pitchFamily="34" charset="0"/>
                        </a:rPr>
                        <a:t>GLOSARIO DE NUEVOS TÉRMINOS APRENDIDOS</a:t>
                      </a:r>
                    </a:p>
                  </a:txBody>
                  <a:tcPr/>
                </a:tc>
                <a:tc>
                  <a:txBody>
                    <a:bodyPr/>
                    <a:lstStyle/>
                    <a:p>
                      <a:pPr algn="r"/>
                      <a:r>
                        <a:rPr lang="es-ES" sz="1300" u="none" dirty="0">
                          <a:latin typeface="Verdana" panose="020B0604030504040204" pitchFamily="34" charset="0"/>
                          <a:ea typeface="Verdana" panose="020B0604030504040204" pitchFamily="34" charset="0"/>
                        </a:rPr>
                        <a:t>24</a:t>
                      </a:r>
                    </a:p>
                  </a:txBody>
                  <a:tcPr/>
                </a:tc>
                <a:extLst>
                  <a:ext uri="{0D108BD9-81ED-4DB2-BD59-A6C34878D82A}">
                    <a16:rowId xmlns:a16="http://schemas.microsoft.com/office/drawing/2014/main" val="229107251"/>
                  </a:ext>
                </a:extLst>
              </a:tr>
            </a:tbl>
          </a:graphicData>
        </a:graphic>
      </p:graphicFrame>
    </p:spTree>
    <p:extLst>
      <p:ext uri="{BB962C8B-B14F-4D97-AF65-F5344CB8AC3E}">
        <p14:creationId xmlns:p14="http://schemas.microsoft.com/office/powerpoint/2010/main" val="280991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EEAA5E-C091-B229-956B-D5B77D3C4080}"/>
              </a:ext>
            </a:extLst>
          </p:cNvPr>
          <p:cNvSpPr>
            <a:spLocks noGrp="1"/>
          </p:cNvSpPr>
          <p:nvPr>
            <p:ph type="title"/>
          </p:nvPr>
        </p:nvSpPr>
        <p:spPr>
          <a:xfrm>
            <a:off x="603647" y="644349"/>
            <a:ext cx="1995488" cy="1623363"/>
          </a:xfrm>
        </p:spPr>
        <p:txBody>
          <a:bodyPr/>
          <a:lstStyle/>
          <a:p>
            <a:pPr algn="ctr"/>
            <a:r>
              <a:rPr lang="es-ES" sz="2000" b="1" dirty="0">
                <a:latin typeface="Verdana" panose="020B0604030504040204" pitchFamily="34" charset="0"/>
                <a:ea typeface="Verdana" panose="020B0604030504040204" pitchFamily="34" charset="0"/>
              </a:rPr>
              <a:t>SITUACIÓN</a:t>
            </a:r>
            <a:br>
              <a:rPr lang="es-ES" sz="1200" b="1" dirty="0">
                <a:latin typeface="Verdana" panose="020B0604030504040204" pitchFamily="34" charset="0"/>
                <a:ea typeface="Verdana" panose="020B0604030504040204" pitchFamily="34" charset="0"/>
              </a:rPr>
            </a:br>
            <a:endParaRPr lang="es-ES" dirty="0"/>
          </a:p>
        </p:txBody>
      </p:sp>
      <p:sp>
        <p:nvSpPr>
          <p:cNvPr id="3" name="Marcador de contenido 2">
            <a:extLst>
              <a:ext uri="{FF2B5EF4-FFF2-40B4-BE49-F238E27FC236}">
                <a16:creationId xmlns:a16="http://schemas.microsoft.com/office/drawing/2014/main" id="{E0BFD58E-86C8-1D73-698D-7B0A5A2C382B}"/>
              </a:ext>
            </a:extLst>
          </p:cNvPr>
          <p:cNvSpPr>
            <a:spLocks noGrp="1"/>
          </p:cNvSpPr>
          <p:nvPr>
            <p:ph idx="1"/>
          </p:nvPr>
        </p:nvSpPr>
        <p:spPr>
          <a:xfrm>
            <a:off x="606623" y="3438144"/>
            <a:ext cx="5919277" cy="542544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indent="0" algn="just">
              <a:buNone/>
            </a:pPr>
            <a:r>
              <a:rPr lang="es-ES" sz="1600" dirty="0">
                <a:latin typeface="Verdana" panose="020B0604030504040204" pitchFamily="34" charset="0"/>
                <a:ea typeface="Verdana" panose="020B0604030504040204" pitchFamily="34" charset="0"/>
              </a:rPr>
              <a:t>El presupuesto irá orientado a “sorprender” a mi pareja en navidades. </a:t>
            </a:r>
          </a:p>
          <a:p>
            <a:pPr marL="0" indent="0" algn="just">
              <a:buNone/>
            </a:pPr>
            <a:r>
              <a:rPr lang="es-ES" sz="1600" dirty="0">
                <a:latin typeface="Verdana" panose="020B0604030504040204" pitchFamily="34" charset="0"/>
                <a:ea typeface="Verdana" panose="020B0604030504040204" pitchFamily="34" charset="0"/>
              </a:rPr>
              <a:t>Moisés es programador y muy aficionado a juegos de ordenador, pero no de cualquier tipo… Sus aficiones se orientan a juegos CRPG</a:t>
            </a:r>
            <a:r>
              <a:rPr lang="es-ES" sz="1600" b="1" baseline="30000" dirty="0">
                <a:solidFill>
                  <a:srgbClr val="FF0000"/>
                </a:solidFill>
                <a:latin typeface="Verdana" panose="020B0604030504040204" pitchFamily="34" charset="0"/>
                <a:ea typeface="Verdana" panose="020B0604030504040204" pitchFamily="34" charset="0"/>
              </a:rPr>
              <a:t>1</a:t>
            </a:r>
            <a:r>
              <a:rPr lang="es-ES" sz="1600" dirty="0">
                <a:latin typeface="Verdana" panose="020B0604030504040204" pitchFamily="34" charset="0"/>
                <a:ea typeface="Verdana" panose="020B0604030504040204" pitchFamily="34" charset="0"/>
              </a:rPr>
              <a:t> tales como “</a:t>
            </a:r>
            <a:r>
              <a:rPr lang="es-ES" sz="1600" dirty="0" err="1">
                <a:latin typeface="Verdana" panose="020B0604030504040204" pitchFamily="34" charset="0"/>
                <a:ea typeface="Verdana" panose="020B0604030504040204" pitchFamily="34" charset="0"/>
              </a:rPr>
              <a:t>Baldur´s</a:t>
            </a:r>
            <a:r>
              <a:rPr lang="es-ES" sz="1600" dirty="0">
                <a:latin typeface="Verdana" panose="020B0604030504040204" pitchFamily="34" charset="0"/>
                <a:ea typeface="Verdana" panose="020B0604030504040204" pitchFamily="34" charset="0"/>
              </a:rPr>
              <a:t> Gate”, “</a:t>
            </a:r>
            <a:r>
              <a:rPr lang="es-ES" sz="1600" dirty="0" err="1">
                <a:latin typeface="Verdana" panose="020B0604030504040204" pitchFamily="34" charset="0"/>
                <a:ea typeface="Verdana" panose="020B0604030504040204" pitchFamily="34" charset="0"/>
              </a:rPr>
              <a:t>Starfield</a:t>
            </a:r>
            <a:r>
              <a:rPr lang="es-ES" sz="1600" dirty="0">
                <a:latin typeface="Verdana" panose="020B0604030504040204" pitchFamily="34" charset="0"/>
                <a:ea typeface="Verdana" panose="020B0604030504040204" pitchFamily="34" charset="0"/>
              </a:rPr>
              <a:t>”. También juega a juegos de Play </a:t>
            </a:r>
            <a:r>
              <a:rPr lang="es-ES" sz="1600" dirty="0" err="1">
                <a:latin typeface="Verdana" panose="020B0604030504040204" pitchFamily="34" charset="0"/>
                <a:ea typeface="Verdana" panose="020B0604030504040204" pitchFamily="34" charset="0"/>
              </a:rPr>
              <a:t>Station</a:t>
            </a:r>
            <a:r>
              <a:rPr lang="es-ES" sz="1600" dirty="0">
                <a:latin typeface="Verdana" panose="020B0604030504040204" pitchFamily="34" charset="0"/>
                <a:ea typeface="Verdana" panose="020B0604030504040204" pitchFamily="34" charset="0"/>
              </a:rPr>
              <a:t>.</a:t>
            </a:r>
          </a:p>
          <a:p>
            <a:pPr marL="0" indent="0" algn="just">
              <a:buNone/>
            </a:pPr>
            <a:r>
              <a:rPr lang="es-ES" sz="1600" dirty="0">
                <a:latin typeface="Verdana" panose="020B0604030504040204" pitchFamily="34" charset="0"/>
                <a:ea typeface="Verdana" panose="020B0604030504040204" pitchFamily="34" charset="0"/>
              </a:rPr>
              <a:t>Lleva tiempo queriendo tener una torre en el salón de casa junto a la televisión de 4k que tenemos, para así poder jugar a sus anchas sentado en el sofá. Ya tiene un equipo para programar. Este nuevo equipo lo quiere en exclusiva para disfrutar de su ocio. </a:t>
            </a:r>
          </a:p>
          <a:p>
            <a:pPr marL="0" indent="0" algn="just">
              <a:buNone/>
            </a:pPr>
            <a:r>
              <a:rPr lang="es-ES" sz="1600" dirty="0">
                <a:latin typeface="Verdana" panose="020B0604030504040204" pitchFamily="34" charset="0"/>
                <a:ea typeface="Verdana" panose="020B0604030504040204" pitchFamily="34" charset="0"/>
              </a:rPr>
              <a:t>La idea se ha ido posponiendo porque, personalmente, no terminaba de ver estética esta solución. Pero, considerando que el único aire acondicionado de casa está en el salón, que mi intención es que pueda disfrutar de la manera más cómoda y que en el cuarto en el que actualmente juega, es donde también trabaja (impidiéndole mentalmente desconectar); tengo cada vez más clara la necesidad de replantearme mi negativa inicial. Además, no hay niños en casa, por lo que efectivamente, el equipo podría estar seguro.</a:t>
            </a:r>
          </a:p>
          <a:p>
            <a:pPr marL="0" indent="0" algn="just">
              <a:buNone/>
            </a:pPr>
            <a:r>
              <a:rPr lang="es-ES" sz="1600" dirty="0">
                <a:latin typeface="Verdana" panose="020B0604030504040204" pitchFamily="34" charset="0"/>
                <a:ea typeface="Verdana" panose="020B0604030504040204" pitchFamily="34" charset="0"/>
              </a:rPr>
              <a:t>Además, existen actualmente torres más estéticas que nos pueden contentar a ambas partes, por lo que, </a:t>
            </a:r>
            <a:r>
              <a:rPr lang="es-ES" sz="1600" u="sng" dirty="0">
                <a:latin typeface="Verdana" panose="020B0604030504040204" pitchFamily="34" charset="0"/>
                <a:ea typeface="Verdana" panose="020B0604030504040204" pitchFamily="34" charset="0"/>
              </a:rPr>
              <a:t>continuamos</a:t>
            </a:r>
            <a:r>
              <a:rPr lang="es-ES" sz="1600" dirty="0">
                <a:latin typeface="Verdana" panose="020B0604030504040204" pitchFamily="34" charset="0"/>
                <a:ea typeface="Verdana" panose="020B0604030504040204" pitchFamily="34" charset="0"/>
              </a:rPr>
              <a:t> con la sorpresa.</a:t>
            </a:r>
          </a:p>
        </p:txBody>
      </p:sp>
      <p:sp>
        <p:nvSpPr>
          <p:cNvPr id="6" name="Marcador de número de diapositiva 5">
            <a:extLst>
              <a:ext uri="{FF2B5EF4-FFF2-40B4-BE49-F238E27FC236}">
                <a16:creationId xmlns:a16="http://schemas.microsoft.com/office/drawing/2014/main" id="{80A5B6E5-941B-4664-4A57-025A12D935BB}"/>
              </a:ext>
            </a:extLst>
          </p:cNvPr>
          <p:cNvSpPr>
            <a:spLocks noGrp="1"/>
          </p:cNvSpPr>
          <p:nvPr>
            <p:ph type="sldNum" sz="quarter" idx="12"/>
          </p:nvPr>
        </p:nvSpPr>
        <p:spPr>
          <a:xfrm>
            <a:off x="6131638" y="9065871"/>
            <a:ext cx="597462" cy="708643"/>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81174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91FD0-E932-4BD0-AA38-52EAF668F495}"/>
              </a:ext>
            </a:extLst>
          </p:cNvPr>
          <p:cNvSpPr>
            <a:spLocks noGrp="1"/>
          </p:cNvSpPr>
          <p:nvPr>
            <p:ph type="title"/>
          </p:nvPr>
        </p:nvSpPr>
        <p:spPr>
          <a:xfrm>
            <a:off x="603647" y="644349"/>
            <a:ext cx="1956674" cy="1586787"/>
          </a:xfrm>
        </p:spPr>
        <p:txBody>
          <a:bodyPr/>
          <a:lstStyle/>
          <a:p>
            <a:pPr algn="just"/>
            <a:r>
              <a:rPr lang="es-ES" sz="1800" b="1" u="none" dirty="0">
                <a:latin typeface="Verdana" panose="020B0604030504040204" pitchFamily="34" charset="0"/>
                <a:ea typeface="Verdana" panose="020B0604030504040204" pitchFamily="34" charset="0"/>
              </a:rPr>
              <a:t>ASPECTOS A </a:t>
            </a:r>
            <a:br>
              <a:rPr lang="es-ES" sz="1800" b="1" u="none" dirty="0">
                <a:latin typeface="Verdana" panose="020B0604030504040204" pitchFamily="34" charset="0"/>
                <a:ea typeface="Verdana" panose="020B0604030504040204" pitchFamily="34" charset="0"/>
              </a:rPr>
            </a:br>
            <a:r>
              <a:rPr lang="es-ES" sz="1800" b="1" u="none" dirty="0">
                <a:latin typeface="Verdana" panose="020B0604030504040204" pitchFamily="34" charset="0"/>
                <a:ea typeface="Verdana" panose="020B0604030504040204" pitchFamily="34" charset="0"/>
              </a:rPr>
              <a:t>CONSIDERAR</a:t>
            </a:r>
            <a:br>
              <a:rPr lang="es-ES" sz="1400" b="1" u="none" dirty="0">
                <a:latin typeface="Verdana" panose="020B0604030504040204" pitchFamily="34" charset="0"/>
                <a:ea typeface="Verdana" panose="020B0604030504040204" pitchFamily="34" charset="0"/>
              </a:rPr>
            </a:br>
            <a:endParaRPr lang="es-ES" dirty="0"/>
          </a:p>
        </p:txBody>
      </p:sp>
      <p:sp>
        <p:nvSpPr>
          <p:cNvPr id="3" name="Marcador de contenido 2">
            <a:extLst>
              <a:ext uri="{FF2B5EF4-FFF2-40B4-BE49-F238E27FC236}">
                <a16:creationId xmlns:a16="http://schemas.microsoft.com/office/drawing/2014/main" id="{BC7764D9-E0A7-02F9-47CB-7F4500BCAF1A}"/>
              </a:ext>
            </a:extLst>
          </p:cNvPr>
          <p:cNvSpPr>
            <a:spLocks noGrp="1"/>
          </p:cNvSpPr>
          <p:nvPr>
            <p:ph idx="1"/>
          </p:nvPr>
        </p:nvSpPr>
        <p:spPr>
          <a:xfrm>
            <a:off x="603646" y="3401567"/>
            <a:ext cx="5882498" cy="604723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indent="0">
              <a:buNone/>
            </a:pPr>
            <a:r>
              <a:rPr lang="es-ES" b="1" dirty="0">
                <a:latin typeface="Verdana" panose="020B0604030504040204" pitchFamily="34" charset="0"/>
                <a:ea typeface="Verdana" panose="020B0604030504040204" pitchFamily="34" charset="0"/>
              </a:rPr>
              <a:t>¿Equipo EOM</a:t>
            </a:r>
            <a:r>
              <a:rPr lang="es-ES" b="1" baseline="30000" dirty="0">
                <a:solidFill>
                  <a:srgbClr val="FF0000"/>
                </a:solidFill>
                <a:latin typeface="Verdana" panose="020B0604030504040204" pitchFamily="34" charset="0"/>
                <a:ea typeface="Verdana" panose="020B0604030504040204" pitchFamily="34" charset="0"/>
              </a:rPr>
              <a:t>2</a:t>
            </a:r>
            <a:r>
              <a:rPr lang="es-ES" b="1" dirty="0">
                <a:latin typeface="Verdana" panose="020B0604030504040204" pitchFamily="34" charset="0"/>
                <a:ea typeface="Verdana" panose="020B0604030504040204" pitchFamily="34" charset="0"/>
              </a:rPr>
              <a:t> o no?</a:t>
            </a:r>
          </a:p>
          <a:p>
            <a:pPr marL="0" indent="0" algn="just">
              <a:buNone/>
            </a:pPr>
            <a:r>
              <a:rPr lang="es-ES" b="0" i="0" dirty="0">
                <a:solidFill>
                  <a:srgbClr val="222222"/>
                </a:solidFill>
                <a:effectLst/>
                <a:latin typeface="Verdana" panose="020B0604030504040204" pitchFamily="34" charset="0"/>
                <a:ea typeface="Verdana" panose="020B0604030504040204" pitchFamily="34" charset="0"/>
              </a:rPr>
              <a:t>Por lo investigado, estos equipos suelen tener más marketing y diseño externo que otra cosa, por lo que prefiero seleccionar las características de mis componentes, asegurando un mínimo de calidad y no llevarme sorpresas desagradables.</a:t>
            </a:r>
          </a:p>
          <a:p>
            <a:pPr marL="0" indent="0" algn="just">
              <a:buNone/>
            </a:pPr>
            <a:r>
              <a:rPr lang="es-ES" b="1" dirty="0">
                <a:solidFill>
                  <a:srgbClr val="222222"/>
                </a:solidFill>
                <a:latin typeface="Verdana" panose="020B0604030504040204" pitchFamily="34" charset="0"/>
                <a:ea typeface="Verdana" panose="020B0604030504040204" pitchFamily="34" charset="0"/>
              </a:rPr>
              <a:t>¿Qué es lo más importante en un PC </a:t>
            </a:r>
            <a:r>
              <a:rPr lang="es-ES" b="1" dirty="0" err="1">
                <a:solidFill>
                  <a:srgbClr val="222222"/>
                </a:solidFill>
                <a:latin typeface="Verdana" panose="020B0604030504040204" pitchFamily="34" charset="0"/>
                <a:ea typeface="Verdana" panose="020B0604030504040204" pitchFamily="34" charset="0"/>
              </a:rPr>
              <a:t>gaming</a:t>
            </a:r>
            <a:r>
              <a:rPr lang="es-ES" b="1" dirty="0">
                <a:solidFill>
                  <a:srgbClr val="222222"/>
                </a:solidFill>
                <a:latin typeface="Verdana" panose="020B0604030504040204" pitchFamily="34" charset="0"/>
                <a:ea typeface="Verdana" panose="020B0604030504040204" pitchFamily="34" charset="0"/>
              </a:rPr>
              <a:t>?</a:t>
            </a:r>
          </a:p>
          <a:p>
            <a:pPr marL="0" indent="0" algn="just">
              <a:buNone/>
            </a:pPr>
            <a:r>
              <a:rPr lang="es-ES" dirty="0">
                <a:solidFill>
                  <a:srgbClr val="222222"/>
                </a:solidFill>
                <a:latin typeface="Verdana" panose="020B0604030504040204" pitchFamily="34" charset="0"/>
                <a:ea typeface="Verdana" panose="020B0604030504040204" pitchFamily="34" charset="0"/>
              </a:rPr>
              <a:t>Lo principal, contar con una buena tarjeta gráfica (de calidad y con buena resolución por los tipos de juegos que le gustan), buen procesador (es vital que se encuentre a la altura), memoria RAM (su cantidad y velocidad influye en el rendimiento de los juegos) y almacenamiento (que sea rápido, ya que es crucial para acelerar la carga de los juegos). </a:t>
            </a:r>
          </a:p>
          <a:p>
            <a:pPr marL="0" indent="0" algn="just">
              <a:buNone/>
            </a:pPr>
            <a:r>
              <a:rPr lang="es-ES" b="1" dirty="0">
                <a:solidFill>
                  <a:srgbClr val="222222"/>
                </a:solidFill>
                <a:latin typeface="Verdana" panose="020B0604030504040204" pitchFamily="34" charset="0"/>
                <a:ea typeface="Verdana" panose="020B0604030504040204" pitchFamily="34" charset="0"/>
              </a:rPr>
              <a:t>¿Monitor o televisión?</a:t>
            </a:r>
          </a:p>
          <a:p>
            <a:pPr marL="0" indent="0" algn="just">
              <a:buNone/>
            </a:pPr>
            <a:r>
              <a:rPr lang="es-ES" dirty="0">
                <a:solidFill>
                  <a:srgbClr val="222222"/>
                </a:solidFill>
                <a:latin typeface="Verdana" panose="020B0604030504040204" pitchFamily="34" charset="0"/>
                <a:ea typeface="Verdana" panose="020B0604030504040204" pitchFamily="34" charset="0"/>
              </a:rPr>
              <a:t>Tradicionalmente, siempre habría elegido un monitor, pero compramos una televisión hace menos de un año LG de 42” con panel OLED con interfaz HDMI 2.1 que impulsa 4k y 120HZ y está dando unos resultados magníficos con los juegos de PS5. Tiene un modo que reduce su retraso de entrada a menos de 12ms, lo que permite una sensación de fluidez en la imagen. 900€ muy bien invertidos.</a:t>
            </a:r>
            <a:endParaRPr lang="es-ES" dirty="0">
              <a:latin typeface="Verdana" panose="020B0604030504040204" pitchFamily="34" charset="0"/>
              <a:ea typeface="Verdana" panose="020B0604030504040204" pitchFamily="34" charset="0"/>
            </a:endParaRPr>
          </a:p>
        </p:txBody>
      </p:sp>
      <p:sp>
        <p:nvSpPr>
          <p:cNvPr id="5" name="Marcador de número de diapositiva 4">
            <a:extLst>
              <a:ext uri="{FF2B5EF4-FFF2-40B4-BE49-F238E27FC236}">
                <a16:creationId xmlns:a16="http://schemas.microsoft.com/office/drawing/2014/main" id="{EBEF64CD-419D-8B45-44C7-7C5B1D226A3E}"/>
              </a:ext>
            </a:extLst>
          </p:cNvPr>
          <p:cNvSpPr>
            <a:spLocks noGrp="1"/>
          </p:cNvSpPr>
          <p:nvPr>
            <p:ph type="sldNum" sz="quarter" idx="12"/>
          </p:nvPr>
        </p:nvSpPr>
        <p:spPr>
          <a:xfrm>
            <a:off x="6187413" y="9094478"/>
            <a:ext cx="597462" cy="708643"/>
          </a:xfrm>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4500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787885E-4A71-6B35-A649-607F9EAAE903}"/>
              </a:ext>
            </a:extLst>
          </p:cNvPr>
          <p:cNvSpPr>
            <a:spLocks noGrp="1"/>
          </p:cNvSpPr>
          <p:nvPr>
            <p:ph type="title"/>
          </p:nvPr>
        </p:nvSpPr>
        <p:spPr>
          <a:xfrm>
            <a:off x="603647" y="644349"/>
            <a:ext cx="1995488" cy="1489251"/>
          </a:xfrm>
        </p:spPr>
        <p:txBody>
          <a:bodyPr/>
          <a:lstStyle/>
          <a:p>
            <a:pPr algn="ctr"/>
            <a:r>
              <a:rPr lang="es-ES" sz="1600" dirty="0">
                <a:latin typeface="Verdana" panose="020B0604030504040204" pitchFamily="34" charset="0"/>
                <a:ea typeface="Verdana" panose="020B0604030504040204" pitchFamily="34" charset="0"/>
              </a:rPr>
              <a:t>COMPONENTES BASE</a:t>
            </a:r>
          </a:p>
        </p:txBody>
      </p:sp>
      <p:graphicFrame>
        <p:nvGraphicFramePr>
          <p:cNvPr id="9" name="Marcador de contenido 8">
            <a:extLst>
              <a:ext uri="{FF2B5EF4-FFF2-40B4-BE49-F238E27FC236}">
                <a16:creationId xmlns:a16="http://schemas.microsoft.com/office/drawing/2014/main" id="{71699C2A-A651-50CE-E046-5720D088390E}"/>
              </a:ext>
            </a:extLst>
          </p:cNvPr>
          <p:cNvGraphicFramePr>
            <a:graphicFrameLocks noGrp="1"/>
          </p:cNvGraphicFramePr>
          <p:nvPr>
            <p:ph idx="1"/>
            <p:extLst>
              <p:ext uri="{D42A27DB-BD31-4B8C-83A1-F6EECF244321}">
                <p14:modId xmlns:p14="http://schemas.microsoft.com/office/powerpoint/2010/main" val="875334248"/>
              </p:ext>
            </p:extLst>
          </p:nvPr>
        </p:nvGraphicFramePr>
        <p:xfrm>
          <a:off x="2883740" y="4134820"/>
          <a:ext cx="3530860" cy="409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Marcador de texto 7">
            <a:extLst>
              <a:ext uri="{FF2B5EF4-FFF2-40B4-BE49-F238E27FC236}">
                <a16:creationId xmlns:a16="http://schemas.microsoft.com/office/drawing/2014/main" id="{764D6B81-2B64-3A31-24DD-B94241DC56CC}"/>
              </a:ext>
            </a:extLst>
          </p:cNvPr>
          <p:cNvSpPr>
            <a:spLocks noGrp="1"/>
          </p:cNvSpPr>
          <p:nvPr>
            <p:ph type="body" sz="half" idx="2"/>
          </p:nvPr>
        </p:nvSpPr>
        <p:spPr>
          <a:xfrm>
            <a:off x="548044" y="3368458"/>
            <a:ext cx="2233970" cy="5702390"/>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s-ES" sz="1800" dirty="0">
                <a:latin typeface="Verdana" panose="020B0604030504040204" pitchFamily="34" charset="0"/>
                <a:ea typeface="Verdana" panose="020B0604030504040204" pitchFamily="34" charset="0"/>
              </a:rPr>
              <a:t>Considero dentro de este apartado aquellos componentes hardware sin los que sería imposible que el ordenador arranque y su contenedor</a:t>
            </a:r>
          </a:p>
          <a:p>
            <a:pPr algn="just"/>
            <a:r>
              <a:rPr lang="es-ES" sz="1800" dirty="0">
                <a:latin typeface="Verdana" panose="020B0604030504040204" pitchFamily="34" charset="0"/>
                <a:ea typeface="Verdana" panose="020B0604030504040204" pitchFamily="34" charset="0"/>
              </a:rPr>
              <a:t>Serían:</a:t>
            </a:r>
          </a:p>
        </p:txBody>
      </p:sp>
      <p:pic>
        <p:nvPicPr>
          <p:cNvPr id="10" name="Imagen 9">
            <a:extLst>
              <a:ext uri="{FF2B5EF4-FFF2-40B4-BE49-F238E27FC236}">
                <a16:creationId xmlns:a16="http://schemas.microsoft.com/office/drawing/2014/main" id="{CD25E604-C985-CF6E-48F4-70DF05804459}"/>
              </a:ext>
            </a:extLst>
          </p:cNvPr>
          <p:cNvPicPr>
            <a:picLocks noChangeAspect="1"/>
          </p:cNvPicPr>
          <p:nvPr/>
        </p:nvPicPr>
        <p:blipFill>
          <a:blip r:embed="rId7"/>
          <a:stretch>
            <a:fillRect/>
          </a:stretch>
        </p:blipFill>
        <p:spPr>
          <a:xfrm>
            <a:off x="2837805" y="673395"/>
            <a:ext cx="3576795" cy="2257693"/>
          </a:xfrm>
          <a:prstGeom prst="rect">
            <a:avLst/>
          </a:prstGeom>
          <a:ln>
            <a:noFill/>
          </a:ln>
          <a:effectLst>
            <a:outerShdw blurRad="292100" dist="139700" dir="2700000" algn="tl" rotWithShape="0">
              <a:srgbClr val="333333">
                <a:alpha val="65000"/>
              </a:srgbClr>
            </a:outerShdw>
          </a:effectLst>
        </p:spPr>
      </p:pic>
      <p:sp>
        <p:nvSpPr>
          <p:cNvPr id="11" name="Marcador de número de diapositiva 10">
            <a:extLst>
              <a:ext uri="{FF2B5EF4-FFF2-40B4-BE49-F238E27FC236}">
                <a16:creationId xmlns:a16="http://schemas.microsoft.com/office/drawing/2014/main" id="{D8229EC6-D26C-5E13-8FCD-72BD6D07F972}"/>
              </a:ext>
            </a:extLst>
          </p:cNvPr>
          <p:cNvSpPr>
            <a:spLocks noGrp="1"/>
          </p:cNvSpPr>
          <p:nvPr>
            <p:ph type="sldNum" sz="quarter" idx="12"/>
          </p:nvPr>
        </p:nvSpPr>
        <p:spPr>
          <a:xfrm>
            <a:off x="6115869" y="9070848"/>
            <a:ext cx="597462" cy="708643"/>
          </a:xfrm>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27112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1AADA-8046-FEA1-8946-35DBC44EBA05}"/>
              </a:ext>
            </a:extLst>
          </p:cNvPr>
          <p:cNvSpPr>
            <a:spLocks noGrp="1"/>
          </p:cNvSpPr>
          <p:nvPr>
            <p:ph type="title"/>
          </p:nvPr>
        </p:nvSpPr>
        <p:spPr>
          <a:xfrm>
            <a:off x="607499" y="925236"/>
            <a:ext cx="5643002" cy="890254"/>
          </a:xfrm>
        </p:spPr>
        <p:txBody>
          <a:bodyPr/>
          <a:lstStyle/>
          <a:p>
            <a:pPr algn="ctr"/>
            <a:r>
              <a:rPr lang="es-ES" dirty="0"/>
              <a:t>PROCESADOR</a:t>
            </a:r>
          </a:p>
        </p:txBody>
      </p:sp>
      <p:sp>
        <p:nvSpPr>
          <p:cNvPr id="3" name="CuadroTexto 2">
            <a:extLst>
              <a:ext uri="{FF2B5EF4-FFF2-40B4-BE49-F238E27FC236}">
                <a16:creationId xmlns:a16="http://schemas.microsoft.com/office/drawing/2014/main" id="{403E3DEE-0A2A-C7CB-7981-3B4928D4B78C}"/>
              </a:ext>
            </a:extLst>
          </p:cNvPr>
          <p:cNvSpPr txBox="1"/>
          <p:nvPr/>
        </p:nvSpPr>
        <p:spPr>
          <a:xfrm>
            <a:off x="364998" y="3230880"/>
            <a:ext cx="6279642"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endParaRPr lang="es-ES" sz="1400" b="0" i="0" dirty="0">
              <a:solidFill>
                <a:srgbClr val="222222"/>
              </a:solidFill>
              <a:effectLst/>
              <a:latin typeface="Verdana" panose="020B0604030504040204" pitchFamily="34" charset="0"/>
              <a:ea typeface="Verdana" panose="020B0604030504040204" pitchFamily="34" charset="0"/>
            </a:endParaRPr>
          </a:p>
          <a:p>
            <a:pPr algn="just"/>
            <a:r>
              <a:rPr lang="es-ES" sz="1400" b="0" i="0" dirty="0">
                <a:solidFill>
                  <a:srgbClr val="222222"/>
                </a:solidFill>
                <a:effectLst/>
                <a:latin typeface="Verdana" panose="020B0604030504040204" pitchFamily="34" charset="0"/>
                <a:ea typeface="Verdana" panose="020B0604030504040204" pitchFamily="34" charset="0"/>
              </a:rPr>
              <a:t>Entre la polémica entre Intel y AMD, me quedo con la relación calidad precio, ya que hay </a:t>
            </a:r>
            <a:r>
              <a:rPr lang="es-ES" sz="1400" dirty="0">
                <a:solidFill>
                  <a:srgbClr val="222222"/>
                </a:solidFill>
                <a:latin typeface="Verdana" panose="020B0604030504040204" pitchFamily="34" charset="0"/>
                <a:ea typeface="Verdana" panose="020B0604030504040204" pitchFamily="34" charset="0"/>
              </a:rPr>
              <a:t>propuestas de AMD muy competentes que salen más baratas que Intel pero, con prestaciones similares.</a:t>
            </a:r>
            <a:r>
              <a:rPr lang="es-ES" sz="1400" b="0" i="0" dirty="0">
                <a:solidFill>
                  <a:srgbClr val="222222"/>
                </a:solidFill>
                <a:effectLst/>
                <a:latin typeface="Verdana" panose="020B0604030504040204" pitchFamily="34" charset="0"/>
                <a:ea typeface="Verdana" panose="020B0604030504040204" pitchFamily="34" charset="0"/>
              </a:rPr>
              <a:t> </a:t>
            </a:r>
          </a:p>
          <a:p>
            <a:pPr algn="just"/>
            <a:endParaRPr lang="es-ES" sz="1400" dirty="0">
              <a:latin typeface="Verdana" panose="020B0604030504040204" pitchFamily="34" charset="0"/>
              <a:ea typeface="Verdana" panose="020B0604030504040204" pitchFamily="34" charset="0"/>
            </a:endParaRPr>
          </a:p>
        </p:txBody>
      </p:sp>
      <p:pic>
        <p:nvPicPr>
          <p:cNvPr id="4" name="Imagen 3">
            <a:extLst>
              <a:ext uri="{FF2B5EF4-FFF2-40B4-BE49-F238E27FC236}">
                <a16:creationId xmlns:a16="http://schemas.microsoft.com/office/drawing/2014/main" id="{D508FE8F-EA2A-0035-1148-F8256044968C}"/>
              </a:ext>
            </a:extLst>
          </p:cNvPr>
          <p:cNvPicPr>
            <a:picLocks noChangeAspect="1"/>
          </p:cNvPicPr>
          <p:nvPr/>
        </p:nvPicPr>
        <p:blipFill>
          <a:blip r:embed="rId2"/>
          <a:stretch>
            <a:fillRect/>
          </a:stretch>
        </p:blipFill>
        <p:spPr>
          <a:xfrm>
            <a:off x="378714" y="4505707"/>
            <a:ext cx="2857500" cy="2857500"/>
          </a:xfrm>
          <a:prstGeom prst="rect">
            <a:avLst/>
          </a:prstGeom>
          <a:ln>
            <a:noFill/>
          </a:ln>
          <a:effectLst>
            <a:softEdge rad="112500"/>
          </a:effectLst>
        </p:spPr>
      </p:pic>
      <p:sp>
        <p:nvSpPr>
          <p:cNvPr id="5" name="CuadroTexto 4">
            <a:extLst>
              <a:ext uri="{FF2B5EF4-FFF2-40B4-BE49-F238E27FC236}">
                <a16:creationId xmlns:a16="http://schemas.microsoft.com/office/drawing/2014/main" id="{C6948201-85AA-6E8B-3CBA-2174E0CA81B7}"/>
              </a:ext>
            </a:extLst>
          </p:cNvPr>
          <p:cNvSpPr txBox="1"/>
          <p:nvPr/>
        </p:nvSpPr>
        <p:spPr>
          <a:xfrm>
            <a:off x="3328416" y="4505707"/>
            <a:ext cx="3316224" cy="5170646"/>
          </a:xfrm>
          <a:prstGeom prst="rect">
            <a:avLst/>
          </a:prstGeom>
          <a:ln w="57150">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solidFill>
                  <a:schemeClr val="bg1"/>
                </a:solidFill>
                <a:latin typeface="Verdana" panose="020B0604030504040204" pitchFamily="34" charset="0"/>
                <a:ea typeface="Verdana" panose="020B0604030504040204" pitchFamily="34" charset="0"/>
              </a:rPr>
              <a:t>CARACTERÍSTICAS</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En concreto elijo el procesador AMD Ryzen 9 7900X e 4.7 GHz Box (Socket AM5). Son de los</a:t>
            </a:r>
            <a:r>
              <a:rPr lang="es-ES" sz="1400" b="0" i="0" dirty="0">
                <a:solidFill>
                  <a:schemeClr val="bg1"/>
                </a:solidFill>
                <a:effectLst/>
                <a:latin typeface="Verdana" panose="020B0604030504040204" pitchFamily="34" charset="0"/>
                <a:ea typeface="Verdana" panose="020B0604030504040204" pitchFamily="34" charset="0"/>
              </a:rPr>
              <a:t> procesadores más avanzados que existen para jugadores y creadores y se aprecia en sus características:  12 núcleos de procesador, 24 números de hilos de ejecución, 64MB de caché, una velocidad de reloj de memoria que admite entre 3600 y 5200 MHz. </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b="0" i="0" dirty="0">
                <a:solidFill>
                  <a:schemeClr val="bg1"/>
                </a:solidFill>
                <a:effectLst/>
                <a:latin typeface="Verdana" panose="020B0604030504040204" pitchFamily="34" charset="0"/>
                <a:ea typeface="Verdana" panose="020B0604030504040204" pitchFamily="34" charset="0"/>
              </a:rPr>
              <a:t>Cuenta con muy buenas referencias entre quienes ya lo han usado.</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Dispone de un precio rebajado al 29% bastante competitivo. Se quedaría en unos </a:t>
            </a:r>
          </a:p>
          <a:p>
            <a:pPr algn="r"/>
            <a:r>
              <a:rPr lang="es-ES" sz="2000" dirty="0">
                <a:solidFill>
                  <a:schemeClr val="accent2"/>
                </a:solidFill>
                <a:latin typeface="Verdana" panose="020B0604030504040204" pitchFamily="34" charset="0"/>
                <a:ea typeface="Verdana" panose="020B0604030504040204" pitchFamily="34" charset="0"/>
              </a:rPr>
              <a:t>469,90€</a:t>
            </a:r>
            <a:endParaRPr lang="es-ES" sz="2000" b="0" i="0" dirty="0">
              <a:solidFill>
                <a:schemeClr val="accent2"/>
              </a:solidFill>
              <a:effectLst/>
              <a:latin typeface="Verdana" panose="020B0604030504040204" pitchFamily="34" charset="0"/>
              <a:ea typeface="Verdana" panose="020B0604030504040204" pitchFamily="34" charset="0"/>
            </a:endParaRPr>
          </a:p>
          <a:p>
            <a:pPr algn="r"/>
            <a:r>
              <a:rPr lang="es-ES" sz="800" dirty="0">
                <a:solidFill>
                  <a:schemeClr val="bg1"/>
                </a:solidFill>
                <a:latin typeface="Verdana" panose="020B0604030504040204" pitchFamily="34" charset="0"/>
                <a:ea typeface="Verdana" panose="020B0604030504040204" pitchFamily="34" charset="0"/>
              </a:rPr>
              <a:t>PRECIO EN PC COMPONENTES</a:t>
            </a:r>
          </a:p>
        </p:txBody>
      </p:sp>
      <p:sp>
        <p:nvSpPr>
          <p:cNvPr id="6" name="CuadroTexto 5">
            <a:extLst>
              <a:ext uri="{FF2B5EF4-FFF2-40B4-BE49-F238E27FC236}">
                <a16:creationId xmlns:a16="http://schemas.microsoft.com/office/drawing/2014/main" id="{8D9A4471-FF65-F6EB-5B1C-ADDA751C397C}"/>
              </a:ext>
            </a:extLst>
          </p:cNvPr>
          <p:cNvSpPr txBox="1"/>
          <p:nvPr/>
        </p:nvSpPr>
        <p:spPr>
          <a:xfrm>
            <a:off x="364998" y="7644384"/>
            <a:ext cx="2857500" cy="2031325"/>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latin typeface="Verdana" panose="020B0604030504040204" pitchFamily="34" charset="0"/>
                <a:ea typeface="Verdana" panose="020B0604030504040204" pitchFamily="34" charset="0"/>
              </a:rPr>
              <a:t>INCONVENIENTES:</a:t>
            </a:r>
          </a:p>
          <a:p>
            <a:pPr algn="just"/>
            <a:endParaRPr lang="es-ES" sz="1400" dirty="0">
              <a:latin typeface="Verdana" panose="020B0604030504040204" pitchFamily="34" charset="0"/>
              <a:ea typeface="Verdana" panose="020B0604030504040204" pitchFamily="34" charset="0"/>
            </a:endParaRPr>
          </a:p>
          <a:p>
            <a:pPr algn="just"/>
            <a:r>
              <a:rPr lang="es-ES" sz="1400" dirty="0">
                <a:latin typeface="Verdana" panose="020B0604030504040204" pitchFamily="34" charset="0"/>
                <a:ea typeface="Verdana" panose="020B0604030504040204" pitchFamily="34" charset="0"/>
              </a:rPr>
              <a:t>No cuenta con ventilador integrado.</a:t>
            </a:r>
          </a:p>
          <a:p>
            <a:pPr algn="just"/>
            <a:r>
              <a:rPr lang="es-ES" sz="1400" dirty="0">
                <a:latin typeface="Verdana" panose="020B0604030504040204" pitchFamily="34" charset="0"/>
                <a:ea typeface="Verdana" panose="020B0604030504040204" pitchFamily="34" charset="0"/>
              </a:rPr>
              <a:t>Su TDP es de 170W, un poco elevado.</a:t>
            </a:r>
          </a:p>
          <a:p>
            <a:pPr algn="just"/>
            <a:r>
              <a:rPr lang="es-ES" sz="1400" dirty="0">
                <a:latin typeface="Verdana" panose="020B0604030504040204" pitchFamily="34" charset="0"/>
                <a:ea typeface="Verdana" panose="020B0604030504040204" pitchFamily="34" charset="0"/>
              </a:rPr>
              <a:t>Por ello, tendré que invertir en una buena refrigeración.</a:t>
            </a:r>
          </a:p>
          <a:p>
            <a:pPr algn="just"/>
            <a:endParaRPr lang="es-ES" sz="1400" dirty="0">
              <a:latin typeface="Verdana" panose="020B0604030504040204" pitchFamily="34" charset="0"/>
              <a:ea typeface="Verdana" panose="020B0604030504040204" pitchFamily="34" charset="0"/>
            </a:endParaRPr>
          </a:p>
        </p:txBody>
      </p:sp>
      <p:sp>
        <p:nvSpPr>
          <p:cNvPr id="7" name="Marcador de número de diapositiva 6">
            <a:extLst>
              <a:ext uri="{FF2B5EF4-FFF2-40B4-BE49-F238E27FC236}">
                <a16:creationId xmlns:a16="http://schemas.microsoft.com/office/drawing/2014/main" id="{215C458F-06E8-B999-9F94-C6BF50A4EABD}"/>
              </a:ext>
            </a:extLst>
          </p:cNvPr>
          <p:cNvSpPr>
            <a:spLocks noGrp="1"/>
          </p:cNvSpPr>
          <p:nvPr>
            <p:ph type="sldNum" sz="quarter" idx="12"/>
          </p:nvPr>
        </p:nvSpPr>
        <p:spPr>
          <a:xfrm>
            <a:off x="6194271" y="9197357"/>
            <a:ext cx="597462" cy="708643"/>
          </a:xfrm>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85889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1AADA-8046-FEA1-8946-35DBC44EBA05}"/>
              </a:ext>
            </a:extLst>
          </p:cNvPr>
          <p:cNvSpPr>
            <a:spLocks noGrp="1"/>
          </p:cNvSpPr>
          <p:nvPr>
            <p:ph type="title"/>
          </p:nvPr>
        </p:nvSpPr>
        <p:spPr>
          <a:xfrm>
            <a:off x="607498" y="645939"/>
            <a:ext cx="5643002" cy="890254"/>
          </a:xfrm>
        </p:spPr>
        <p:txBody>
          <a:bodyPr/>
          <a:lstStyle/>
          <a:p>
            <a:pPr algn="ctr"/>
            <a:r>
              <a:rPr lang="es-ES" dirty="0"/>
              <a:t>PLACA BASE</a:t>
            </a:r>
          </a:p>
        </p:txBody>
      </p:sp>
      <p:sp>
        <p:nvSpPr>
          <p:cNvPr id="5" name="CuadroTexto 4">
            <a:extLst>
              <a:ext uri="{FF2B5EF4-FFF2-40B4-BE49-F238E27FC236}">
                <a16:creationId xmlns:a16="http://schemas.microsoft.com/office/drawing/2014/main" id="{C6948201-85AA-6E8B-3CBA-2174E0CA81B7}"/>
              </a:ext>
            </a:extLst>
          </p:cNvPr>
          <p:cNvSpPr txBox="1"/>
          <p:nvPr/>
        </p:nvSpPr>
        <p:spPr>
          <a:xfrm>
            <a:off x="3176778" y="2823211"/>
            <a:ext cx="3589782" cy="6986528"/>
          </a:xfrm>
          <a:prstGeom prst="rect">
            <a:avLst/>
          </a:prstGeom>
          <a:ln w="57150">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solidFill>
                  <a:schemeClr val="bg1"/>
                </a:solidFill>
                <a:latin typeface="Verdana" panose="020B0604030504040204" pitchFamily="34" charset="0"/>
                <a:ea typeface="Verdana" panose="020B0604030504040204" pitchFamily="34" charset="0"/>
              </a:rPr>
              <a:t>CARACTERÍSTICAS</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La placa elegida es la </a:t>
            </a:r>
            <a:r>
              <a:rPr lang="en-US" sz="1400" dirty="0">
                <a:solidFill>
                  <a:schemeClr val="bg1"/>
                </a:solidFill>
                <a:latin typeface="Verdana" panose="020B0604030504040204" pitchFamily="34" charset="0"/>
                <a:ea typeface="Verdana" panose="020B0604030504040204" pitchFamily="34" charset="0"/>
              </a:rPr>
              <a:t>ASUS ROG STRIX B650-A GAMING WIFI.</a:t>
            </a:r>
            <a:endParaRPr lang="es-ES" sz="1400" b="0" i="0" dirty="0">
              <a:solidFill>
                <a:schemeClr val="bg1"/>
              </a:solidFill>
              <a:effectLst/>
              <a:latin typeface="Verdana" panose="020B0604030504040204" pitchFamily="34" charset="0"/>
              <a:ea typeface="Verdana" panose="020B0604030504040204" pitchFamily="34" charset="0"/>
            </a:endParaRP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b="0" i="0" dirty="0">
                <a:solidFill>
                  <a:schemeClr val="bg1"/>
                </a:solidFill>
                <a:effectLst/>
                <a:latin typeface="Verdana" panose="020B0604030504040204" pitchFamily="34" charset="0"/>
                <a:ea typeface="Verdana" panose="020B0604030504040204" pitchFamily="34" charset="0"/>
              </a:rPr>
              <a:t>Es compatible con el procesador seleccionado.</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b="0" i="0" dirty="0">
                <a:solidFill>
                  <a:schemeClr val="bg1"/>
                </a:solidFill>
                <a:effectLst/>
                <a:latin typeface="Verdana" panose="020B0604030504040204" pitchFamily="34" charset="0"/>
                <a:ea typeface="Verdana" panose="020B0604030504040204" pitchFamily="34" charset="0"/>
              </a:rPr>
              <a:t>Cuenta con prestaciones de gama alta y estética </a:t>
            </a:r>
            <a:r>
              <a:rPr lang="es-ES" sz="1400" b="0" i="0" dirty="0" err="1">
                <a:solidFill>
                  <a:schemeClr val="bg1"/>
                </a:solidFill>
                <a:effectLst/>
                <a:latin typeface="Verdana" panose="020B0604030504040204" pitchFamily="34" charset="0"/>
                <a:ea typeface="Verdana" panose="020B0604030504040204" pitchFamily="34" charset="0"/>
              </a:rPr>
              <a:t>gaming</a:t>
            </a:r>
            <a:r>
              <a:rPr lang="es-ES" sz="1400" b="0" i="0" dirty="0">
                <a:solidFill>
                  <a:schemeClr val="bg1"/>
                </a:solidFill>
                <a:effectLst/>
                <a:latin typeface="Verdana" panose="020B0604030504040204" pitchFamily="34" charset="0"/>
                <a:ea typeface="Verdana" panose="020B0604030504040204" pitchFamily="34" charset="0"/>
              </a:rPr>
              <a:t>. Optamos por la opción para DDR5</a:t>
            </a:r>
            <a:r>
              <a:rPr lang="es-ES" sz="1400" b="1" i="0" baseline="30000" dirty="0">
                <a:solidFill>
                  <a:srgbClr val="FF0000"/>
                </a:solidFill>
                <a:effectLst/>
                <a:latin typeface="Verdana" panose="020B0604030504040204" pitchFamily="34" charset="0"/>
                <a:ea typeface="Verdana" panose="020B0604030504040204" pitchFamily="34" charset="0"/>
              </a:rPr>
              <a:t>3 </a:t>
            </a:r>
            <a:r>
              <a:rPr lang="es-ES" sz="1400" dirty="0">
                <a:solidFill>
                  <a:schemeClr val="bg1"/>
                </a:solidFill>
                <a:latin typeface="Verdana" panose="020B0604030504040204" pitchFamily="34" charset="0"/>
                <a:ea typeface="Verdana" panose="020B0604030504040204" pitchFamily="34" charset="0"/>
              </a:rPr>
              <a:t>y en color blanco (al igual que lo será la torre, para que no rompa con la estética del salón).</a:t>
            </a:r>
          </a:p>
          <a:p>
            <a:pPr algn="just"/>
            <a:endParaRPr lang="es-ES" sz="1400" i="0" dirty="0">
              <a:solidFill>
                <a:schemeClr val="bg1"/>
              </a:solidFill>
              <a:effectLst/>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Está considerada como </a:t>
            </a:r>
            <a:r>
              <a:rPr lang="es-ES" sz="1400" i="0" dirty="0">
                <a:solidFill>
                  <a:schemeClr val="bg1"/>
                </a:solidFill>
                <a:effectLst/>
                <a:latin typeface="Verdana" panose="020B0604030504040204" pitchFamily="34" charset="0"/>
                <a:ea typeface="Verdana" panose="020B0604030504040204" pitchFamily="34" charset="0"/>
              </a:rPr>
              <a:t>gama media premium con 12+2 fases de alimentación sólida ,con una gran capacidad de overclock</a:t>
            </a:r>
            <a:r>
              <a:rPr lang="es-ES" sz="1400" b="1" i="0" baseline="30000" dirty="0">
                <a:solidFill>
                  <a:srgbClr val="FF0000"/>
                </a:solidFill>
                <a:effectLst/>
                <a:latin typeface="Verdana" panose="020B0604030504040204" pitchFamily="34" charset="0"/>
                <a:ea typeface="Verdana" panose="020B0604030504040204" pitchFamily="34" charset="0"/>
              </a:rPr>
              <a:t>4</a:t>
            </a:r>
            <a:r>
              <a:rPr lang="es-ES" sz="1400" dirty="0">
                <a:solidFill>
                  <a:schemeClr val="bg1"/>
                </a:solidFill>
                <a:latin typeface="Verdana" panose="020B0604030504040204" pitchFamily="34" charset="0"/>
                <a:ea typeface="Verdana" panose="020B0604030504040204" pitchFamily="34" charset="0"/>
              </a:rPr>
              <a:t>. </a:t>
            </a:r>
          </a:p>
          <a:p>
            <a:pPr algn="just"/>
            <a:endParaRPr lang="es-ES" sz="1400" i="0" dirty="0">
              <a:solidFill>
                <a:schemeClr val="bg1"/>
              </a:solidFill>
              <a:effectLst/>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Incluye y</a:t>
            </a:r>
            <a:r>
              <a:rPr lang="es-ES" sz="1400" i="0" dirty="0">
                <a:solidFill>
                  <a:schemeClr val="bg1"/>
                </a:solidFill>
                <a:effectLst/>
                <a:latin typeface="Verdana" panose="020B0604030504040204" pitchFamily="34" charset="0"/>
                <a:ea typeface="Verdana" panose="020B0604030504040204" pitchFamily="34" charset="0"/>
              </a:rPr>
              <a:t>a conectividad Wifi 6E, Bluetooth y una tarjeta sonido con la tecnología ROG Supreme FX 7.1, estando casi al nivel de la versión B650E. </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Para sus características, considero que se encuentra en un buen precio.</a:t>
            </a:r>
          </a:p>
          <a:p>
            <a:pPr algn="just"/>
            <a:endParaRPr lang="es-ES" sz="1400" dirty="0">
              <a:solidFill>
                <a:schemeClr val="bg1"/>
              </a:solidFill>
              <a:latin typeface="Verdana" panose="020B0604030504040204" pitchFamily="34" charset="0"/>
              <a:ea typeface="Verdana" panose="020B0604030504040204" pitchFamily="34" charset="0"/>
            </a:endParaRPr>
          </a:p>
          <a:p>
            <a:pPr algn="r"/>
            <a:r>
              <a:rPr lang="es-ES" sz="2000" dirty="0">
                <a:solidFill>
                  <a:schemeClr val="accent2"/>
                </a:solidFill>
                <a:latin typeface="Verdana" panose="020B0604030504040204" pitchFamily="34" charset="0"/>
                <a:ea typeface="Verdana" panose="020B0604030504040204" pitchFamily="34" charset="0"/>
              </a:rPr>
              <a:t>219,99€</a:t>
            </a:r>
          </a:p>
          <a:p>
            <a:pPr algn="r"/>
            <a:r>
              <a:rPr lang="es-ES" sz="800" dirty="0">
                <a:solidFill>
                  <a:schemeClr val="bg1"/>
                </a:solidFill>
                <a:latin typeface="Verdana" panose="020B0604030504040204" pitchFamily="34" charset="0"/>
                <a:ea typeface="Verdana" panose="020B0604030504040204" pitchFamily="34" charset="0"/>
              </a:rPr>
              <a:t>PRECIO EN AMAZON</a:t>
            </a:r>
          </a:p>
        </p:txBody>
      </p:sp>
      <p:sp>
        <p:nvSpPr>
          <p:cNvPr id="6" name="CuadroTexto 5">
            <a:extLst>
              <a:ext uri="{FF2B5EF4-FFF2-40B4-BE49-F238E27FC236}">
                <a16:creationId xmlns:a16="http://schemas.microsoft.com/office/drawing/2014/main" id="{8D9A4471-FF65-F6EB-5B1C-ADDA751C397C}"/>
              </a:ext>
            </a:extLst>
          </p:cNvPr>
          <p:cNvSpPr txBox="1"/>
          <p:nvPr/>
        </p:nvSpPr>
        <p:spPr>
          <a:xfrm>
            <a:off x="213360" y="6321082"/>
            <a:ext cx="2857500" cy="2893100"/>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latin typeface="Verdana" panose="020B0604030504040204" pitchFamily="34" charset="0"/>
                <a:ea typeface="Verdana" panose="020B0604030504040204" pitchFamily="34" charset="0"/>
              </a:rPr>
              <a:t>INCONVENIENTES:</a:t>
            </a:r>
          </a:p>
          <a:p>
            <a:pPr algn="just"/>
            <a:endParaRPr lang="es-ES" sz="1400" dirty="0">
              <a:latin typeface="Verdana" panose="020B0604030504040204" pitchFamily="34" charset="0"/>
              <a:ea typeface="Verdana" panose="020B0604030504040204" pitchFamily="34" charset="0"/>
            </a:endParaRPr>
          </a:p>
          <a:p>
            <a:pPr algn="just"/>
            <a:r>
              <a:rPr lang="es-ES" sz="1400" i="0" dirty="0">
                <a:solidFill>
                  <a:schemeClr val="bg1"/>
                </a:solidFill>
                <a:effectLst/>
                <a:latin typeface="Verdana" panose="020B0604030504040204" pitchFamily="34" charset="0"/>
                <a:ea typeface="Verdana" panose="020B0604030504040204" pitchFamily="34" charset="0"/>
              </a:rPr>
              <a:t>Ya hay placas con ranuras PCIe </a:t>
            </a:r>
            <a:r>
              <a:rPr lang="es-ES" sz="1400" b="1" i="0" baseline="30000" dirty="0">
                <a:solidFill>
                  <a:srgbClr val="FF0000"/>
                </a:solidFill>
                <a:effectLst/>
                <a:latin typeface="Verdana" panose="020B0604030504040204" pitchFamily="34" charset="0"/>
                <a:ea typeface="Verdana" panose="020B0604030504040204" pitchFamily="34" charset="0"/>
              </a:rPr>
              <a:t>5</a:t>
            </a:r>
            <a:r>
              <a:rPr lang="es-ES" sz="1400" i="0" dirty="0">
                <a:solidFill>
                  <a:schemeClr val="bg1"/>
                </a:solidFill>
                <a:effectLst/>
                <a:latin typeface="Verdana" panose="020B0604030504040204" pitchFamily="34" charset="0"/>
                <a:ea typeface="Verdana" panose="020B0604030504040204" pitchFamily="34" charset="0"/>
              </a:rPr>
              <a:t> 5.0 y esta tiene ranuras PCIe 4.0.</a:t>
            </a:r>
          </a:p>
          <a:p>
            <a:pPr algn="just"/>
            <a:r>
              <a:rPr lang="es-ES" sz="1400" dirty="0">
                <a:solidFill>
                  <a:schemeClr val="bg1"/>
                </a:solidFill>
                <a:latin typeface="Verdana" panose="020B0604030504040204" pitchFamily="34" charset="0"/>
                <a:ea typeface="Verdana" panose="020B0604030504040204" pitchFamily="34" charset="0"/>
              </a:rPr>
              <a:t>Sin embargo, el coste de las que integran las PCIe 5.0 duplica y triplica el coste de esta, por lo que prefiero invertir más dinero en la tarjeta gráfica y la refrigeración del equipo.</a:t>
            </a:r>
            <a:endParaRPr lang="es-ES" sz="1400" i="0" dirty="0">
              <a:solidFill>
                <a:schemeClr val="bg1"/>
              </a:solidFill>
              <a:effectLst/>
              <a:latin typeface="Verdana" panose="020B0604030504040204" pitchFamily="34" charset="0"/>
              <a:ea typeface="Verdana" panose="020B0604030504040204" pitchFamily="34" charset="0"/>
            </a:endParaRPr>
          </a:p>
          <a:p>
            <a:pPr algn="just"/>
            <a:endParaRPr lang="es-ES" sz="1400" dirty="0">
              <a:latin typeface="Verdana" panose="020B0604030504040204" pitchFamily="34" charset="0"/>
              <a:ea typeface="Verdana" panose="020B0604030504040204" pitchFamily="34" charset="0"/>
            </a:endParaRPr>
          </a:p>
        </p:txBody>
      </p:sp>
      <p:pic>
        <p:nvPicPr>
          <p:cNvPr id="1026" name="Picture 2" descr="ASUS ROG STRIX B650-A GAMING WIFI">
            <a:extLst>
              <a:ext uri="{FF2B5EF4-FFF2-40B4-BE49-F238E27FC236}">
                <a16:creationId xmlns:a16="http://schemas.microsoft.com/office/drawing/2014/main" id="{105DD6C8-52D5-6041-CA86-D98904AC2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 y="3237739"/>
            <a:ext cx="2857500" cy="28575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Marcador de número de diapositiva 6">
            <a:extLst>
              <a:ext uri="{FF2B5EF4-FFF2-40B4-BE49-F238E27FC236}">
                <a16:creationId xmlns:a16="http://schemas.microsoft.com/office/drawing/2014/main" id="{C2CBEA41-7DD4-6A5C-EC35-11D3F7FF630A}"/>
              </a:ext>
            </a:extLst>
          </p:cNvPr>
          <p:cNvSpPr>
            <a:spLocks noGrp="1"/>
          </p:cNvSpPr>
          <p:nvPr>
            <p:ph type="sldNum" sz="quarter" idx="12"/>
          </p:nvPr>
        </p:nvSpPr>
        <p:spPr>
          <a:xfrm>
            <a:off x="6250500" y="9197357"/>
            <a:ext cx="597462" cy="708643"/>
          </a:xfrm>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6324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1AADA-8046-FEA1-8946-35DBC44EBA05}"/>
              </a:ext>
            </a:extLst>
          </p:cNvPr>
          <p:cNvSpPr>
            <a:spLocks noGrp="1"/>
          </p:cNvSpPr>
          <p:nvPr>
            <p:ph type="title"/>
          </p:nvPr>
        </p:nvSpPr>
        <p:spPr>
          <a:xfrm>
            <a:off x="607498" y="645939"/>
            <a:ext cx="5643002" cy="865870"/>
          </a:xfrm>
        </p:spPr>
        <p:txBody>
          <a:bodyPr/>
          <a:lstStyle/>
          <a:p>
            <a:pPr algn="ctr"/>
            <a:r>
              <a:rPr lang="es-ES" dirty="0"/>
              <a:t>MEMORIA RAM</a:t>
            </a:r>
          </a:p>
        </p:txBody>
      </p:sp>
      <p:sp>
        <p:nvSpPr>
          <p:cNvPr id="5" name="CuadroTexto 4">
            <a:extLst>
              <a:ext uri="{FF2B5EF4-FFF2-40B4-BE49-F238E27FC236}">
                <a16:creationId xmlns:a16="http://schemas.microsoft.com/office/drawing/2014/main" id="{C6948201-85AA-6E8B-3CBA-2174E0CA81B7}"/>
              </a:ext>
            </a:extLst>
          </p:cNvPr>
          <p:cNvSpPr txBox="1"/>
          <p:nvPr/>
        </p:nvSpPr>
        <p:spPr>
          <a:xfrm>
            <a:off x="3136899" y="2754917"/>
            <a:ext cx="3412331" cy="6986528"/>
          </a:xfrm>
          <a:prstGeom prst="rect">
            <a:avLst/>
          </a:prstGeom>
          <a:ln w="57150">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solidFill>
                  <a:schemeClr val="bg1"/>
                </a:solidFill>
                <a:latin typeface="Verdana" panose="020B0604030504040204" pitchFamily="34" charset="0"/>
                <a:ea typeface="Verdana" panose="020B0604030504040204" pitchFamily="34" charset="0"/>
              </a:rPr>
              <a:t>CARACTERÍSTICAS</a:t>
            </a:r>
          </a:p>
          <a:p>
            <a:pPr algn="just"/>
            <a:endParaRPr lang="es-ES" sz="1400" b="1"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Se eligen la </a:t>
            </a:r>
            <a:r>
              <a:rPr lang="es-ES" sz="1400" dirty="0" err="1">
                <a:solidFill>
                  <a:schemeClr val="bg1"/>
                </a:solidFill>
                <a:latin typeface="Verdana" panose="020B0604030504040204" pitchFamily="34" charset="0"/>
                <a:ea typeface="Verdana" panose="020B0604030504040204" pitchFamily="34" charset="0"/>
              </a:rPr>
              <a:t>Corsair</a:t>
            </a:r>
            <a:r>
              <a:rPr lang="es-ES" sz="1400" dirty="0">
                <a:solidFill>
                  <a:schemeClr val="bg1"/>
                </a:solidFill>
                <a:latin typeface="Verdana" panose="020B0604030504040204" pitchFamily="34" charset="0"/>
                <a:ea typeface="Verdana" panose="020B0604030504040204" pitchFamily="34" charset="0"/>
              </a:rPr>
              <a:t> </a:t>
            </a:r>
            <a:r>
              <a:rPr lang="es-ES" sz="1400" dirty="0" err="1">
                <a:solidFill>
                  <a:schemeClr val="bg1"/>
                </a:solidFill>
                <a:latin typeface="Verdana" panose="020B0604030504040204" pitchFamily="34" charset="0"/>
                <a:ea typeface="Verdana" panose="020B0604030504040204" pitchFamily="34" charset="0"/>
              </a:rPr>
              <a:t>Vengeance</a:t>
            </a:r>
            <a:r>
              <a:rPr lang="es-ES" sz="1400" dirty="0">
                <a:solidFill>
                  <a:schemeClr val="bg1"/>
                </a:solidFill>
                <a:latin typeface="Verdana" panose="020B0604030504040204" pitchFamily="34" charset="0"/>
                <a:ea typeface="Verdana" panose="020B0604030504040204" pitchFamily="34" charset="0"/>
              </a:rPr>
              <a:t> RGB DDR5 (compatible con la placa base) de 6000MHz, PC5-48000 con  32GB (en formato de dos de 16GB cada una), con iluminación RGB</a:t>
            </a:r>
            <a:r>
              <a:rPr lang="es-ES" sz="1400" baseline="30000" dirty="0">
                <a:solidFill>
                  <a:srgbClr val="FF0000"/>
                </a:solidFill>
                <a:latin typeface="Verdana" panose="020B0604030504040204" pitchFamily="34" charset="0"/>
                <a:ea typeface="Verdana" panose="020B0604030504040204" pitchFamily="34" charset="0"/>
              </a:rPr>
              <a:t>6</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Como dispongo de hasta más ranuras, aprovecho para comprar 2 paquetes (un total de 4 memorias), dado que se encuentran a un precio muy competitivo (114,9€ cada par) y cuentan con una gran aceptación por parte de los consumidores.</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Además, son de 16 GB cada una. Creo que resulta más optimo en la velocidad de carga contar con 4 de 16 (una memoria RAM total de 64 GB, hoy día nada despreciable), a 2 de 32 o incluso 4 de 32 (128 GB). El jugador va a preferir velocidad antes que una cantidad brutal de memoria RAM que no puede optimizar.</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La inversión en RAM  se quedaría en:</a:t>
            </a:r>
          </a:p>
          <a:p>
            <a:pPr algn="just"/>
            <a:endParaRPr lang="es-ES" sz="1400" dirty="0">
              <a:solidFill>
                <a:schemeClr val="bg1"/>
              </a:solidFill>
              <a:latin typeface="Verdana" panose="020B0604030504040204" pitchFamily="34" charset="0"/>
              <a:ea typeface="Verdana" panose="020B0604030504040204" pitchFamily="34" charset="0"/>
            </a:endParaRPr>
          </a:p>
          <a:p>
            <a:pPr algn="r"/>
            <a:r>
              <a:rPr lang="es-ES" sz="2000" dirty="0">
                <a:solidFill>
                  <a:schemeClr val="accent2"/>
                </a:solidFill>
                <a:latin typeface="Verdana" panose="020B0604030504040204" pitchFamily="34" charset="0"/>
                <a:ea typeface="Verdana" panose="020B0604030504040204" pitchFamily="34" charset="0"/>
              </a:rPr>
              <a:t>229,80€</a:t>
            </a:r>
          </a:p>
          <a:p>
            <a:pPr algn="r"/>
            <a:r>
              <a:rPr lang="es-ES" sz="800" dirty="0">
                <a:solidFill>
                  <a:schemeClr val="bg1"/>
                </a:solidFill>
                <a:latin typeface="Verdana" panose="020B0604030504040204" pitchFamily="34" charset="0"/>
                <a:ea typeface="Verdana" panose="020B0604030504040204" pitchFamily="34" charset="0"/>
              </a:rPr>
              <a:t>PRECIO EN PC COMPONENTES</a:t>
            </a:r>
          </a:p>
        </p:txBody>
      </p:sp>
      <p:sp>
        <p:nvSpPr>
          <p:cNvPr id="6" name="CuadroTexto 5">
            <a:extLst>
              <a:ext uri="{FF2B5EF4-FFF2-40B4-BE49-F238E27FC236}">
                <a16:creationId xmlns:a16="http://schemas.microsoft.com/office/drawing/2014/main" id="{8D9A4471-FF65-F6EB-5B1C-ADDA751C397C}"/>
              </a:ext>
            </a:extLst>
          </p:cNvPr>
          <p:cNvSpPr txBox="1"/>
          <p:nvPr/>
        </p:nvSpPr>
        <p:spPr>
          <a:xfrm>
            <a:off x="67310" y="5555684"/>
            <a:ext cx="2974340" cy="4185761"/>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1400" b="1" dirty="0">
                <a:latin typeface="Verdana" panose="020B0604030504040204" pitchFamily="34" charset="0"/>
                <a:ea typeface="Verdana" panose="020B0604030504040204" pitchFamily="34" charset="0"/>
              </a:rPr>
              <a:t>INCONVENIENTES:</a:t>
            </a:r>
          </a:p>
          <a:p>
            <a:pPr algn="just"/>
            <a:r>
              <a:rPr lang="es-ES" sz="1400" dirty="0">
                <a:solidFill>
                  <a:schemeClr val="bg1"/>
                </a:solidFill>
                <a:latin typeface="Verdana" panose="020B0604030504040204" pitchFamily="34" charset="0"/>
                <a:ea typeface="Verdana" panose="020B0604030504040204" pitchFamily="34" charset="0"/>
              </a:rPr>
              <a:t>Cada una cuenta con una CL</a:t>
            </a:r>
            <a:r>
              <a:rPr lang="es-ES" sz="1400" b="1" baseline="30000" dirty="0">
                <a:solidFill>
                  <a:srgbClr val="FF0000"/>
                </a:solidFill>
                <a:latin typeface="Verdana" panose="020B0604030504040204" pitchFamily="34" charset="0"/>
                <a:ea typeface="Verdana" panose="020B0604030504040204" pitchFamily="34" charset="0"/>
              </a:rPr>
              <a:t>7</a:t>
            </a:r>
            <a:r>
              <a:rPr lang="es-ES" sz="1400" dirty="0">
                <a:solidFill>
                  <a:schemeClr val="bg1"/>
                </a:solidFill>
                <a:latin typeface="Verdana" panose="020B0604030504040204" pitchFamily="34" charset="0"/>
                <a:ea typeface="Verdana" panose="020B0604030504040204" pitchFamily="34" charset="0"/>
              </a:rPr>
              <a:t>36. Es más lenta que unas de alto rendimiento, pero sin duda, al optar por estos formatos de 16GB, la latencia no será tan extensa. La inversión calidad/precio creo que lo compensa.</a:t>
            </a:r>
          </a:p>
          <a:p>
            <a:pPr algn="just"/>
            <a:endParaRPr lang="es-ES" sz="1400" dirty="0">
              <a:solidFill>
                <a:schemeClr val="bg1"/>
              </a:solidFill>
              <a:latin typeface="Verdana" panose="020B0604030504040204" pitchFamily="34" charset="0"/>
              <a:ea typeface="Verdana" panose="020B0604030504040204" pitchFamily="34" charset="0"/>
            </a:endParaRPr>
          </a:p>
          <a:p>
            <a:pPr algn="just"/>
            <a:r>
              <a:rPr lang="es-ES" sz="1400" dirty="0">
                <a:solidFill>
                  <a:schemeClr val="bg1"/>
                </a:solidFill>
                <a:latin typeface="Verdana" panose="020B0604030504040204" pitchFamily="34" charset="0"/>
                <a:ea typeface="Verdana" panose="020B0604030504040204" pitchFamily="34" charset="0"/>
              </a:rPr>
              <a:t>Es negra, pero el mismo formato en blanco cuesta 50 euros más por cada paquete, siendo las mismas prestaciones. Opto por las negras, dado que las diferencias en el diseño son mínimas para el coste que representa.</a:t>
            </a:r>
          </a:p>
        </p:txBody>
      </p:sp>
      <p:pic>
        <p:nvPicPr>
          <p:cNvPr id="3" name="Imagen 2">
            <a:extLst>
              <a:ext uri="{FF2B5EF4-FFF2-40B4-BE49-F238E27FC236}">
                <a16:creationId xmlns:a16="http://schemas.microsoft.com/office/drawing/2014/main" id="{16926CA0-BD96-B621-9B43-6DD27A3BFEFD}"/>
              </a:ext>
            </a:extLst>
          </p:cNvPr>
          <p:cNvPicPr>
            <a:picLocks noChangeAspect="1"/>
          </p:cNvPicPr>
          <p:nvPr/>
        </p:nvPicPr>
        <p:blipFill>
          <a:blip r:embed="rId2"/>
          <a:stretch>
            <a:fillRect/>
          </a:stretch>
        </p:blipFill>
        <p:spPr>
          <a:xfrm>
            <a:off x="416560" y="3148896"/>
            <a:ext cx="2275840" cy="2275840"/>
          </a:xfrm>
          <a:prstGeom prst="rect">
            <a:avLst/>
          </a:prstGeom>
          <a:ln>
            <a:noFill/>
          </a:ln>
          <a:effectLst>
            <a:softEdge rad="112500"/>
          </a:effectLst>
        </p:spPr>
      </p:pic>
      <p:sp>
        <p:nvSpPr>
          <p:cNvPr id="4" name="Marcador de número de diapositiva 3">
            <a:extLst>
              <a:ext uri="{FF2B5EF4-FFF2-40B4-BE49-F238E27FC236}">
                <a16:creationId xmlns:a16="http://schemas.microsoft.com/office/drawing/2014/main" id="{A9FEAA72-B5FE-E7EB-1431-93FADE3605F7}"/>
              </a:ext>
            </a:extLst>
          </p:cNvPr>
          <p:cNvSpPr>
            <a:spLocks noGrp="1"/>
          </p:cNvSpPr>
          <p:nvPr>
            <p:ph type="sldNum" sz="quarter" idx="12"/>
          </p:nvPr>
        </p:nvSpPr>
        <p:spPr>
          <a:xfrm>
            <a:off x="6250500" y="9197357"/>
            <a:ext cx="597462" cy="708643"/>
          </a:xfrm>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11072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EEAA5E-C091-B229-956B-D5B77D3C4080}"/>
              </a:ext>
            </a:extLst>
          </p:cNvPr>
          <p:cNvSpPr>
            <a:spLocks noGrp="1"/>
          </p:cNvSpPr>
          <p:nvPr>
            <p:ph type="title"/>
          </p:nvPr>
        </p:nvSpPr>
        <p:spPr>
          <a:xfrm>
            <a:off x="607498" y="774701"/>
            <a:ext cx="5643002" cy="876300"/>
          </a:xfrm>
        </p:spPr>
        <p:txBody>
          <a:bodyPr/>
          <a:lstStyle/>
          <a:p>
            <a:pPr algn="ctr"/>
            <a:r>
              <a:rPr lang="es-ES" b="1" dirty="0">
                <a:ea typeface="Verdana" panose="020B0604030504040204" pitchFamily="34" charset="0"/>
              </a:rPr>
              <a:t>DISCO DURO</a:t>
            </a:r>
            <a:endParaRPr lang="es-ES" sz="4800" dirty="0"/>
          </a:p>
        </p:txBody>
      </p:sp>
      <p:sp>
        <p:nvSpPr>
          <p:cNvPr id="6" name="Marcador de número de diapositiva 5">
            <a:extLst>
              <a:ext uri="{FF2B5EF4-FFF2-40B4-BE49-F238E27FC236}">
                <a16:creationId xmlns:a16="http://schemas.microsoft.com/office/drawing/2014/main" id="{80A5B6E5-941B-4664-4A57-025A12D935B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Marcador de contenido 2">
            <a:extLst>
              <a:ext uri="{FF2B5EF4-FFF2-40B4-BE49-F238E27FC236}">
                <a16:creationId xmlns:a16="http://schemas.microsoft.com/office/drawing/2014/main" id="{E0BFD58E-86C8-1D73-698D-7B0A5A2C382B}"/>
              </a:ext>
            </a:extLst>
          </p:cNvPr>
          <p:cNvSpPr>
            <a:spLocks noGrp="1"/>
          </p:cNvSpPr>
          <p:nvPr>
            <p:ph idx="4294967295"/>
          </p:nvPr>
        </p:nvSpPr>
        <p:spPr>
          <a:xfrm>
            <a:off x="2768600" y="2933700"/>
            <a:ext cx="3936999" cy="6083299"/>
          </a:xfrm>
          <a:ln w="38100">
            <a:solidFill>
              <a:srgbClr val="00B050"/>
            </a:solidFill>
          </a:ln>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0" indent="0" algn="just">
              <a:spcBef>
                <a:spcPts val="0"/>
              </a:spcBef>
              <a:spcAft>
                <a:spcPts val="0"/>
              </a:spcAft>
              <a:buNone/>
            </a:pPr>
            <a:endParaRPr lang="es-ES" sz="2100" dirty="0">
              <a:latin typeface="Verdana" panose="020B0604030504040204" pitchFamily="34" charset="0"/>
              <a:ea typeface="Verdana" panose="020B0604030504040204" pitchFamily="34" charset="0"/>
            </a:endParaRPr>
          </a:p>
          <a:p>
            <a:pPr marL="0" indent="0" algn="just">
              <a:spcBef>
                <a:spcPts val="0"/>
              </a:spcBef>
              <a:spcAft>
                <a:spcPts val="0"/>
              </a:spcAft>
              <a:buNone/>
            </a:pPr>
            <a:r>
              <a:rPr lang="es-ES" sz="2100" dirty="0">
                <a:latin typeface="Verdana" panose="020B0604030504040204" pitchFamily="34" charset="0"/>
                <a:ea typeface="Verdana" panose="020B0604030504040204" pitchFamily="34" charset="0"/>
              </a:rPr>
              <a:t>Decido incorporarle un disco duro Kingston SSD </a:t>
            </a:r>
            <a:r>
              <a:rPr lang="es-ES" sz="2100" dirty="0" err="1">
                <a:latin typeface="Verdana" panose="020B0604030504040204" pitchFamily="34" charset="0"/>
                <a:ea typeface="Verdana" panose="020B0604030504040204" pitchFamily="34" charset="0"/>
              </a:rPr>
              <a:t>NVMe</a:t>
            </a:r>
            <a:r>
              <a:rPr lang="es-ES" sz="2100" dirty="0">
                <a:latin typeface="Verdana" panose="020B0604030504040204" pitchFamily="34" charset="0"/>
                <a:ea typeface="Verdana" panose="020B0604030504040204" pitchFamily="34" charset="0"/>
              </a:rPr>
              <a:t> PCIe 4.0 NV2. </a:t>
            </a:r>
          </a:p>
          <a:p>
            <a:pPr marL="0" indent="0" algn="just">
              <a:spcBef>
                <a:spcPts val="0"/>
              </a:spcBef>
              <a:spcAft>
                <a:spcPts val="0"/>
              </a:spcAft>
              <a:buNone/>
            </a:pPr>
            <a:endParaRPr lang="es-ES" sz="2100" dirty="0">
              <a:latin typeface="Verdana" panose="020B0604030504040204" pitchFamily="34" charset="0"/>
              <a:ea typeface="Verdana" panose="020B0604030504040204" pitchFamily="34" charset="0"/>
            </a:endParaRPr>
          </a:p>
          <a:p>
            <a:pPr marL="0" indent="0" algn="just">
              <a:spcBef>
                <a:spcPts val="0"/>
              </a:spcBef>
              <a:spcAft>
                <a:spcPts val="0"/>
              </a:spcAft>
              <a:buNone/>
            </a:pPr>
            <a:r>
              <a:rPr lang="es-ES" sz="2100" dirty="0">
                <a:latin typeface="Verdana" panose="020B0604030504040204" pitchFamily="34" charset="0"/>
                <a:ea typeface="Verdana" panose="020B0604030504040204" pitchFamily="34" charset="0"/>
              </a:rPr>
              <a:t>Se basa en un controlador NVME </a:t>
            </a:r>
            <a:r>
              <a:rPr lang="es-ES" sz="2100" b="1" baseline="30000" dirty="0">
                <a:solidFill>
                  <a:srgbClr val="FF0000"/>
                </a:solidFill>
                <a:latin typeface="Verdana" panose="020B0604030504040204" pitchFamily="34" charset="0"/>
                <a:ea typeface="Verdana" panose="020B0604030504040204" pitchFamily="34" charset="0"/>
              </a:rPr>
              <a:t>10</a:t>
            </a:r>
            <a:r>
              <a:rPr lang="es-ES" sz="2100" dirty="0">
                <a:latin typeface="Verdana" panose="020B0604030504040204" pitchFamily="34" charset="0"/>
                <a:ea typeface="Verdana" panose="020B0604030504040204" pitchFamily="34" charset="0"/>
              </a:rPr>
              <a:t> Gen 4x4. </a:t>
            </a:r>
          </a:p>
          <a:p>
            <a:pPr marL="0" indent="0" algn="just">
              <a:spcBef>
                <a:spcPts val="0"/>
              </a:spcBef>
              <a:spcAft>
                <a:spcPts val="0"/>
              </a:spcAft>
              <a:buNone/>
            </a:pPr>
            <a:endParaRPr lang="es-ES" sz="2100" dirty="0">
              <a:latin typeface="Verdana" panose="020B0604030504040204" pitchFamily="34" charset="0"/>
              <a:ea typeface="Verdana" panose="020B0604030504040204" pitchFamily="34" charset="0"/>
            </a:endParaRPr>
          </a:p>
          <a:p>
            <a:pPr marL="0" indent="0" algn="just">
              <a:spcBef>
                <a:spcPts val="0"/>
              </a:spcBef>
              <a:spcAft>
                <a:spcPts val="0"/>
              </a:spcAft>
              <a:buNone/>
            </a:pPr>
            <a:r>
              <a:rPr lang="es-ES" sz="2100" dirty="0">
                <a:latin typeface="Verdana" panose="020B0604030504040204" pitchFamily="34" charset="0"/>
                <a:ea typeface="Verdana" panose="020B0604030504040204" pitchFamily="34" charset="0"/>
              </a:rPr>
              <a:t>NV2 (generación superior a los Kingston NV1) alcanza velocidades de lectura/escritura de hasta 3.500/2.800 MB/s1, con menor consumo eléctrico y generando menos calor, con lo cual optimiza el rendimiento. </a:t>
            </a:r>
          </a:p>
          <a:p>
            <a:pPr marL="0" indent="0" algn="just">
              <a:spcBef>
                <a:spcPts val="0"/>
              </a:spcBef>
              <a:spcAft>
                <a:spcPts val="0"/>
              </a:spcAft>
              <a:buNone/>
            </a:pPr>
            <a:endParaRPr lang="es-ES" sz="2100" dirty="0">
              <a:latin typeface="Verdana" panose="020B0604030504040204" pitchFamily="34" charset="0"/>
              <a:ea typeface="Verdana" panose="020B0604030504040204" pitchFamily="34" charset="0"/>
            </a:endParaRPr>
          </a:p>
          <a:p>
            <a:pPr marL="0" indent="0" algn="just">
              <a:spcBef>
                <a:spcPts val="0"/>
              </a:spcBef>
              <a:spcAft>
                <a:spcPts val="0"/>
              </a:spcAft>
              <a:buNone/>
            </a:pPr>
            <a:r>
              <a:rPr lang="es-ES" sz="2100" dirty="0">
                <a:latin typeface="Verdana" panose="020B0604030504040204" pitchFamily="34" charset="0"/>
                <a:ea typeface="Verdana" panose="020B0604030504040204" pitchFamily="34" charset="0"/>
              </a:rPr>
              <a:t>Cuenta con almacenamiento hasta los 2 TB2, no se requiere más para un equipo </a:t>
            </a:r>
            <a:r>
              <a:rPr lang="es-ES" sz="2100" dirty="0" err="1">
                <a:latin typeface="Verdana" panose="020B0604030504040204" pitchFamily="34" charset="0"/>
                <a:ea typeface="Verdana" panose="020B0604030504040204" pitchFamily="34" charset="0"/>
              </a:rPr>
              <a:t>gaming</a:t>
            </a:r>
            <a:r>
              <a:rPr lang="es-ES" sz="2100" dirty="0">
                <a:latin typeface="Verdana" panose="020B0604030504040204" pitchFamily="34" charset="0"/>
                <a:ea typeface="Verdana" panose="020B0604030504040204" pitchFamily="34" charset="0"/>
              </a:rPr>
              <a:t>.</a:t>
            </a:r>
          </a:p>
          <a:p>
            <a:pPr marL="0" indent="0" algn="just">
              <a:spcBef>
                <a:spcPts val="0"/>
              </a:spcBef>
              <a:spcAft>
                <a:spcPts val="0"/>
              </a:spcAft>
              <a:buNone/>
            </a:pPr>
            <a:endParaRPr lang="es-ES" sz="2100" dirty="0">
              <a:latin typeface="Verdana" panose="020B0604030504040204" pitchFamily="34" charset="0"/>
              <a:ea typeface="Verdana" panose="020B0604030504040204" pitchFamily="34" charset="0"/>
            </a:endParaRPr>
          </a:p>
          <a:p>
            <a:pPr marL="0" indent="0" algn="just">
              <a:spcBef>
                <a:spcPts val="0"/>
              </a:spcBef>
              <a:spcAft>
                <a:spcPts val="0"/>
              </a:spcAft>
              <a:buNone/>
            </a:pPr>
            <a:r>
              <a:rPr lang="es-ES" sz="2100" dirty="0">
                <a:latin typeface="Verdana" panose="020B0604030504040204" pitchFamily="34" charset="0"/>
                <a:ea typeface="Verdana" panose="020B0604030504040204" pitchFamily="34" charset="0"/>
              </a:rPr>
              <a:t>Se adapta a su vez a los PCIe 4 de la placa base elegida.</a:t>
            </a:r>
          </a:p>
          <a:p>
            <a:pPr marL="0" indent="0" algn="just">
              <a:spcBef>
                <a:spcPts val="0"/>
              </a:spcBef>
              <a:spcAft>
                <a:spcPts val="0"/>
              </a:spcAft>
              <a:buNone/>
            </a:pPr>
            <a:endParaRPr lang="es-ES" sz="2100" dirty="0">
              <a:latin typeface="Verdana" panose="020B0604030504040204" pitchFamily="34" charset="0"/>
              <a:ea typeface="Verdana" panose="020B0604030504040204" pitchFamily="34" charset="0"/>
            </a:endParaRPr>
          </a:p>
          <a:p>
            <a:pPr marL="0" indent="0" algn="just">
              <a:spcBef>
                <a:spcPts val="0"/>
              </a:spcBef>
              <a:spcAft>
                <a:spcPts val="0"/>
              </a:spcAft>
              <a:buNone/>
            </a:pPr>
            <a:r>
              <a:rPr lang="es-ES" sz="2100" dirty="0">
                <a:latin typeface="Verdana" panose="020B0604030504040204" pitchFamily="34" charset="0"/>
                <a:ea typeface="Verdana" panose="020B0604030504040204" pitchFamily="34" charset="0"/>
              </a:rPr>
              <a:t>Y cuenta con una elevada valoración entre usuarios y profesionales del sector, por lo que no encuentro desventajas que me impidan no incorporarlo.</a:t>
            </a:r>
          </a:p>
          <a:p>
            <a:pPr marL="0" indent="0" algn="just">
              <a:spcBef>
                <a:spcPts val="0"/>
              </a:spcBef>
              <a:spcAft>
                <a:spcPts val="0"/>
              </a:spcAft>
              <a:buNone/>
            </a:pPr>
            <a:endParaRPr lang="es-ES" sz="1600" dirty="0">
              <a:latin typeface="Verdana" panose="020B0604030504040204" pitchFamily="34" charset="0"/>
              <a:ea typeface="Verdana" panose="020B0604030504040204" pitchFamily="34" charset="0"/>
            </a:endParaRPr>
          </a:p>
          <a:p>
            <a:pPr marL="0" indent="0" algn="r">
              <a:spcAft>
                <a:spcPts val="0"/>
              </a:spcAft>
              <a:buNone/>
            </a:pPr>
            <a:r>
              <a:rPr lang="es-ES" sz="2100" dirty="0">
                <a:solidFill>
                  <a:schemeClr val="accent2"/>
                </a:solidFill>
                <a:latin typeface="Verdana" panose="020B0604030504040204" pitchFamily="34" charset="0"/>
                <a:ea typeface="Verdana" panose="020B0604030504040204" pitchFamily="34" charset="0"/>
              </a:rPr>
              <a:t>49,99€</a:t>
            </a:r>
          </a:p>
          <a:p>
            <a:pPr marL="0" indent="0" algn="r">
              <a:buNone/>
            </a:pPr>
            <a:r>
              <a:rPr lang="es-ES" sz="1000" dirty="0">
                <a:solidFill>
                  <a:schemeClr val="bg1"/>
                </a:solidFill>
                <a:latin typeface="Verdana" panose="020B0604030504040204" pitchFamily="34" charset="0"/>
                <a:ea typeface="Verdana" panose="020B0604030504040204" pitchFamily="34" charset="0"/>
              </a:rPr>
              <a:t>PRECIO EN PC COMPONENTES</a:t>
            </a:r>
          </a:p>
          <a:p>
            <a:pPr marL="0" indent="0" algn="just">
              <a:buNone/>
            </a:pPr>
            <a:endParaRPr lang="es-ES" sz="1600" dirty="0">
              <a:latin typeface="Verdana" panose="020B0604030504040204" pitchFamily="34" charset="0"/>
              <a:ea typeface="Verdana" panose="020B0604030504040204" pitchFamily="34" charset="0"/>
            </a:endParaRPr>
          </a:p>
        </p:txBody>
      </p:sp>
      <p:pic>
        <p:nvPicPr>
          <p:cNvPr id="4" name="Imagen 3">
            <a:extLst>
              <a:ext uri="{FF2B5EF4-FFF2-40B4-BE49-F238E27FC236}">
                <a16:creationId xmlns:a16="http://schemas.microsoft.com/office/drawing/2014/main" id="{69B9CB83-C8C4-762E-33C6-42B965C2CDEB}"/>
              </a:ext>
            </a:extLst>
          </p:cNvPr>
          <p:cNvPicPr>
            <a:picLocks noChangeAspect="1"/>
          </p:cNvPicPr>
          <p:nvPr/>
        </p:nvPicPr>
        <p:blipFill>
          <a:blip r:embed="rId2"/>
          <a:stretch>
            <a:fillRect/>
          </a:stretch>
        </p:blipFill>
        <p:spPr>
          <a:xfrm>
            <a:off x="152401" y="3421151"/>
            <a:ext cx="2554198" cy="2554198"/>
          </a:xfrm>
          <a:prstGeom prst="rect">
            <a:avLst/>
          </a:prstGeom>
          <a:ln>
            <a:noFill/>
          </a:ln>
          <a:effectLst>
            <a:softEdge rad="112500"/>
          </a:effectLst>
        </p:spPr>
      </p:pic>
    </p:spTree>
    <p:extLst>
      <p:ext uri="{BB962C8B-B14F-4D97-AF65-F5344CB8AC3E}">
        <p14:creationId xmlns:p14="http://schemas.microsoft.com/office/powerpoint/2010/main" val="2726375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3050</Words>
  <Application>Microsoft Office PowerPoint</Application>
  <PresentationFormat>A4 (210 x 297 mm)</PresentationFormat>
  <Paragraphs>340</Paragraphs>
  <Slides>19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Arial</vt:lpstr>
      <vt:lpstr>Calibri</vt:lpstr>
      <vt:lpstr>Century Gothic</vt:lpstr>
      <vt:lpstr>Muli</vt:lpstr>
      <vt:lpstr>Open Sans</vt:lpstr>
      <vt:lpstr>Poppins</vt:lpstr>
      <vt:lpstr>Verdana</vt:lpstr>
      <vt:lpstr>Wingdings 2</vt:lpstr>
      <vt:lpstr>Quotable</vt:lpstr>
      <vt:lpstr>PRESUPUESTO DE UN ORDENADOR:  "UN GAMER MUY CASERO"</vt:lpstr>
      <vt:lpstr>ÍNDICE</vt:lpstr>
      <vt:lpstr>SITUACIÓN </vt:lpstr>
      <vt:lpstr>ASPECTOS A  CONSIDERAR </vt:lpstr>
      <vt:lpstr>COMPONENTES BASE</vt:lpstr>
      <vt:lpstr>PROCESADOR</vt:lpstr>
      <vt:lpstr>PLACA BASE</vt:lpstr>
      <vt:lpstr>MEMORIA RAM</vt:lpstr>
      <vt:lpstr>DISCO DURO</vt:lpstr>
      <vt:lpstr>REFRIGERACIÓN</vt:lpstr>
      <vt:lpstr>FUENTE DE ALIMENTACIÓN </vt:lpstr>
      <vt:lpstr>TORRE</vt:lpstr>
      <vt:lpstr>GRÁFICA </vt:lpstr>
      <vt:lpstr>SISTEMA OPERATIVO</vt:lpstr>
      <vt:lpstr>COMPONENTES PERIFÉRICOS</vt:lpstr>
      <vt:lpstr>TECLADO</vt:lpstr>
      <vt:lpstr>RATÓN</vt:lpstr>
      <vt:lpstr>PRESUPUESTO</vt:lpstr>
      <vt:lpstr>GLOSARIO DE NUEVOS TÉRMINOS APRENDIDOS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Diadre</dc:creator>
  <cp:lastModifiedBy>Diana</cp:lastModifiedBy>
  <cp:revision>40</cp:revision>
  <dcterms:created xsi:type="dcterms:W3CDTF">2023-10-12T15:25:46Z</dcterms:created>
  <dcterms:modified xsi:type="dcterms:W3CDTF">2023-10-13T18:53:13Z</dcterms:modified>
</cp:coreProperties>
</file>