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3FF98-7E60-4071-8FC4-6F284E491733}" v="52" dt="2025-04-11T21:11:49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64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ez, Diego A" userId="be52c03c-8800-4aeb-a9d7-ab6dc1df5967" providerId="ADAL" clId="{08E3FF98-7E60-4071-8FC4-6F284E491733}"/>
    <pc:docChg chg="undo custSel modSld">
      <pc:chgData name="Mendez, Diego A" userId="be52c03c-8800-4aeb-a9d7-ab6dc1df5967" providerId="ADAL" clId="{08E3FF98-7E60-4071-8FC4-6F284E491733}" dt="2025-04-11T21:11:53.074" v="561" actId="1076"/>
      <pc:docMkLst>
        <pc:docMk/>
      </pc:docMkLst>
      <pc:sldChg chg="addSp delSp modSp mod">
        <pc:chgData name="Mendez, Diego A" userId="be52c03c-8800-4aeb-a9d7-ab6dc1df5967" providerId="ADAL" clId="{08E3FF98-7E60-4071-8FC4-6F284E491733}" dt="2025-04-11T21:11:02.439" v="558" actId="478"/>
        <pc:sldMkLst>
          <pc:docMk/>
          <pc:sldMk cId="0" sldId="256"/>
        </pc:sldMkLst>
        <pc:spChg chg="add mod">
          <ac:chgData name="Mendez, Diego A" userId="be52c03c-8800-4aeb-a9d7-ab6dc1df5967" providerId="ADAL" clId="{08E3FF98-7E60-4071-8FC4-6F284E491733}" dt="2025-04-11T20:38:38.163" v="94" actId="1076"/>
          <ac:spMkLst>
            <pc:docMk/>
            <pc:sldMk cId="0" sldId="256"/>
            <ac:spMk id="2" creationId="{D7F8979E-A383-5BC6-867A-F35A7F11E6A2}"/>
          </ac:spMkLst>
        </pc:spChg>
        <pc:spChg chg="add mod">
          <ac:chgData name="Mendez, Diego A" userId="be52c03c-8800-4aeb-a9d7-ab6dc1df5967" providerId="ADAL" clId="{08E3FF98-7E60-4071-8FC4-6F284E491733}" dt="2025-04-11T20:39:37.074" v="124" actId="20577"/>
          <ac:spMkLst>
            <pc:docMk/>
            <pc:sldMk cId="0" sldId="256"/>
            <ac:spMk id="3" creationId="{9976B4D3-A425-D866-EE00-7D254CC2C2EF}"/>
          </ac:spMkLst>
        </pc:spChg>
        <pc:spChg chg="add mod">
          <ac:chgData name="Mendez, Diego A" userId="be52c03c-8800-4aeb-a9d7-ab6dc1df5967" providerId="ADAL" clId="{08E3FF98-7E60-4071-8FC4-6F284E491733}" dt="2025-04-11T20:39:50.021" v="134" actId="20577"/>
          <ac:spMkLst>
            <pc:docMk/>
            <pc:sldMk cId="0" sldId="256"/>
            <ac:spMk id="4" creationId="{A2172DA1-0C2B-C0C1-6A4E-8014F427E38C}"/>
          </ac:spMkLst>
        </pc:spChg>
        <pc:spChg chg="add mod">
          <ac:chgData name="Mendez, Diego A" userId="be52c03c-8800-4aeb-a9d7-ab6dc1df5967" providerId="ADAL" clId="{08E3FF98-7E60-4071-8FC4-6F284E491733}" dt="2025-04-11T20:42:34.424" v="146" actId="20577"/>
          <ac:spMkLst>
            <pc:docMk/>
            <pc:sldMk cId="0" sldId="256"/>
            <ac:spMk id="5" creationId="{E0CFEA35-3BCC-1E92-DBE1-F0391D951B13}"/>
          </ac:spMkLst>
        </pc:spChg>
        <pc:spChg chg="add mod">
          <ac:chgData name="Mendez, Diego A" userId="be52c03c-8800-4aeb-a9d7-ab6dc1df5967" providerId="ADAL" clId="{08E3FF98-7E60-4071-8FC4-6F284E491733}" dt="2025-04-11T20:42:43.104" v="149" actId="1076"/>
          <ac:spMkLst>
            <pc:docMk/>
            <pc:sldMk cId="0" sldId="256"/>
            <ac:spMk id="6" creationId="{0FA64182-AA94-D94E-6FD8-60525AC4AF75}"/>
          </ac:spMkLst>
        </pc:spChg>
        <pc:spChg chg="add mod">
          <ac:chgData name="Mendez, Diego A" userId="be52c03c-8800-4aeb-a9d7-ab6dc1df5967" providerId="ADAL" clId="{08E3FF98-7E60-4071-8FC4-6F284E491733}" dt="2025-04-11T20:43:18.106" v="163" actId="20577"/>
          <ac:spMkLst>
            <pc:docMk/>
            <pc:sldMk cId="0" sldId="256"/>
            <ac:spMk id="7" creationId="{B9D96A47-1DC8-2856-8C1A-67D96ED84CD4}"/>
          </ac:spMkLst>
        </pc:spChg>
        <pc:spChg chg="add mod">
          <ac:chgData name="Mendez, Diego A" userId="be52c03c-8800-4aeb-a9d7-ab6dc1df5967" providerId="ADAL" clId="{08E3FF98-7E60-4071-8FC4-6F284E491733}" dt="2025-04-11T20:43:27.053" v="173" actId="20577"/>
          <ac:spMkLst>
            <pc:docMk/>
            <pc:sldMk cId="0" sldId="256"/>
            <ac:spMk id="8" creationId="{3CA93B98-5DC5-DE86-6AF2-596BB167A165}"/>
          </ac:spMkLst>
        </pc:spChg>
        <pc:spChg chg="add del mod">
          <ac:chgData name="Mendez, Diego A" userId="be52c03c-8800-4aeb-a9d7-ab6dc1df5967" providerId="ADAL" clId="{08E3FF98-7E60-4071-8FC4-6F284E491733}" dt="2025-04-11T21:09:33.774" v="547" actId="478"/>
          <ac:spMkLst>
            <pc:docMk/>
            <pc:sldMk cId="0" sldId="256"/>
            <ac:spMk id="9" creationId="{892149C6-CA88-DDA3-53FE-74B6B643757F}"/>
          </ac:spMkLst>
        </pc:spChg>
        <pc:spChg chg="add mod">
          <ac:chgData name="Mendez, Diego A" userId="be52c03c-8800-4aeb-a9d7-ab6dc1df5967" providerId="ADAL" clId="{08E3FF98-7E60-4071-8FC4-6F284E491733}" dt="2025-04-11T20:45:03.522" v="196" actId="20577"/>
          <ac:spMkLst>
            <pc:docMk/>
            <pc:sldMk cId="0" sldId="256"/>
            <ac:spMk id="10" creationId="{144E38BC-EB85-5824-E3A7-37F681619717}"/>
          </ac:spMkLst>
        </pc:spChg>
        <pc:spChg chg="add del mod">
          <ac:chgData name="Mendez, Diego A" userId="be52c03c-8800-4aeb-a9d7-ab6dc1df5967" providerId="ADAL" clId="{08E3FF98-7E60-4071-8FC4-6F284E491733}" dt="2025-04-11T21:11:02.439" v="558" actId="478"/>
          <ac:spMkLst>
            <pc:docMk/>
            <pc:sldMk cId="0" sldId="256"/>
            <ac:spMk id="11" creationId="{F79C4406-99E8-738E-9288-D170BE971AD4}"/>
          </ac:spMkLst>
        </pc:spChg>
        <pc:spChg chg="add mod">
          <ac:chgData name="Mendez, Diego A" userId="be52c03c-8800-4aeb-a9d7-ab6dc1df5967" providerId="ADAL" clId="{08E3FF98-7E60-4071-8FC4-6F284E491733}" dt="2025-04-11T21:10:42.849" v="557" actId="20577"/>
          <ac:spMkLst>
            <pc:docMk/>
            <pc:sldMk cId="0" sldId="256"/>
            <ac:spMk id="12" creationId="{B78122D4-1420-76D0-E04E-B37C7FFF7843}"/>
          </ac:spMkLst>
        </pc:spChg>
        <pc:grpChg chg="add del">
          <ac:chgData name="Mendez, Diego A" userId="be52c03c-8800-4aeb-a9d7-ab6dc1df5967" providerId="ADAL" clId="{08E3FF98-7E60-4071-8FC4-6F284E491733}" dt="2025-04-11T21:09:32.696" v="546" actId="478"/>
          <ac:grpSpMkLst>
            <pc:docMk/>
            <pc:sldMk cId="0" sldId="256"/>
            <ac:grpSpMk id="3081" creationId="{555A0867-A5EE-6E6D-054B-2A7689693A72}"/>
          </ac:grpSpMkLst>
        </pc:grpChg>
      </pc:sldChg>
      <pc:sldChg chg="addSp delSp modSp mod">
        <pc:chgData name="Mendez, Diego A" userId="be52c03c-8800-4aeb-a9d7-ab6dc1df5967" providerId="ADAL" clId="{08E3FF98-7E60-4071-8FC4-6F284E491733}" dt="2025-04-11T21:11:53.074" v="561" actId="1076"/>
        <pc:sldMkLst>
          <pc:docMk/>
          <pc:sldMk cId="0" sldId="257"/>
        </pc:sldMkLst>
        <pc:spChg chg="add del mod">
          <ac:chgData name="Mendez, Diego A" userId="be52c03c-8800-4aeb-a9d7-ab6dc1df5967" providerId="ADAL" clId="{08E3FF98-7E60-4071-8FC4-6F284E491733}" dt="2025-04-11T20:57:50.604" v="305" actId="478"/>
          <ac:spMkLst>
            <pc:docMk/>
            <pc:sldMk cId="0" sldId="257"/>
            <ac:spMk id="2" creationId="{E6B23052-FD74-D964-6C18-44FDD75A112B}"/>
          </ac:spMkLst>
        </pc:spChg>
        <pc:spChg chg="add del mod">
          <ac:chgData name="Mendez, Diego A" userId="be52c03c-8800-4aeb-a9d7-ab6dc1df5967" providerId="ADAL" clId="{08E3FF98-7E60-4071-8FC4-6F284E491733}" dt="2025-04-11T20:57:45.164" v="302" actId="478"/>
          <ac:spMkLst>
            <pc:docMk/>
            <pc:sldMk cId="0" sldId="257"/>
            <ac:spMk id="3" creationId="{C36F02FE-16F7-07BF-D1EC-726C8D501AA3}"/>
          </ac:spMkLst>
        </pc:spChg>
        <pc:spChg chg="add del mod">
          <ac:chgData name="Mendez, Diego A" userId="be52c03c-8800-4aeb-a9d7-ab6dc1df5967" providerId="ADAL" clId="{08E3FF98-7E60-4071-8FC4-6F284E491733}" dt="2025-04-11T20:57:46.977" v="303" actId="478"/>
          <ac:spMkLst>
            <pc:docMk/>
            <pc:sldMk cId="0" sldId="257"/>
            <ac:spMk id="4" creationId="{DE053EFE-618A-54D7-FB65-5FE955068D2B}"/>
          </ac:spMkLst>
        </pc:spChg>
        <pc:spChg chg="add del mod">
          <ac:chgData name="Mendez, Diego A" userId="be52c03c-8800-4aeb-a9d7-ab6dc1df5967" providerId="ADAL" clId="{08E3FF98-7E60-4071-8FC4-6F284E491733}" dt="2025-04-11T20:57:48.594" v="304" actId="478"/>
          <ac:spMkLst>
            <pc:docMk/>
            <pc:sldMk cId="0" sldId="257"/>
            <ac:spMk id="5" creationId="{8AAE1A53-C20D-0B12-141F-DA722F2BDE52}"/>
          </ac:spMkLst>
        </pc:spChg>
        <pc:spChg chg="add del mod">
          <ac:chgData name="Mendez, Diego A" userId="be52c03c-8800-4aeb-a9d7-ab6dc1df5967" providerId="ADAL" clId="{08E3FF98-7E60-4071-8FC4-6F284E491733}" dt="2025-04-11T20:57:39.464" v="299" actId="478"/>
          <ac:spMkLst>
            <pc:docMk/>
            <pc:sldMk cId="0" sldId="257"/>
            <ac:spMk id="6" creationId="{866BD4D3-BCBB-1698-FAC6-15F97EC9B5C5}"/>
          </ac:spMkLst>
        </pc:spChg>
        <pc:spChg chg="add del mod">
          <ac:chgData name="Mendez, Diego A" userId="be52c03c-8800-4aeb-a9d7-ab6dc1df5967" providerId="ADAL" clId="{08E3FF98-7E60-4071-8FC4-6F284E491733}" dt="2025-04-11T20:57:38.234" v="298" actId="478"/>
          <ac:spMkLst>
            <pc:docMk/>
            <pc:sldMk cId="0" sldId="257"/>
            <ac:spMk id="7" creationId="{03BB0411-F39A-05F5-DE9E-8A43EA48BEDB}"/>
          </ac:spMkLst>
        </pc:spChg>
        <pc:spChg chg="add del mod">
          <ac:chgData name="Mendez, Diego A" userId="be52c03c-8800-4aeb-a9d7-ab6dc1df5967" providerId="ADAL" clId="{08E3FF98-7E60-4071-8FC4-6F284E491733}" dt="2025-04-11T21:11:43.708" v="559" actId="478"/>
          <ac:spMkLst>
            <pc:docMk/>
            <pc:sldMk cId="0" sldId="257"/>
            <ac:spMk id="8" creationId="{F447365B-79CC-A905-08A5-A0ABD1219F02}"/>
          </ac:spMkLst>
        </pc:spChg>
        <pc:spChg chg="add mod">
          <ac:chgData name="Mendez, Diego A" userId="be52c03c-8800-4aeb-a9d7-ab6dc1df5967" providerId="ADAL" clId="{08E3FF98-7E60-4071-8FC4-6F284E491733}" dt="2025-04-11T20:58:15.386" v="319" actId="1076"/>
          <ac:spMkLst>
            <pc:docMk/>
            <pc:sldMk cId="0" sldId="257"/>
            <ac:spMk id="9" creationId="{16A23ADE-8523-ED5A-D09E-4F7A8DF3903D}"/>
          </ac:spMkLst>
        </pc:spChg>
        <pc:spChg chg="add mod">
          <ac:chgData name="Mendez, Diego A" userId="be52c03c-8800-4aeb-a9d7-ab6dc1df5967" providerId="ADAL" clId="{08E3FF98-7E60-4071-8FC4-6F284E491733}" dt="2025-04-11T20:58:57.632" v="351" actId="20577"/>
          <ac:spMkLst>
            <pc:docMk/>
            <pc:sldMk cId="0" sldId="257"/>
            <ac:spMk id="10" creationId="{63946CC8-7CC0-3179-88C0-F370F5936247}"/>
          </ac:spMkLst>
        </pc:spChg>
        <pc:spChg chg="add del mod">
          <ac:chgData name="Mendez, Diego A" userId="be52c03c-8800-4aeb-a9d7-ab6dc1df5967" providerId="ADAL" clId="{08E3FF98-7E60-4071-8FC4-6F284E491733}" dt="2025-04-11T20:59:16.996" v="354" actId="478"/>
          <ac:spMkLst>
            <pc:docMk/>
            <pc:sldMk cId="0" sldId="257"/>
            <ac:spMk id="11" creationId="{DCAB101E-6118-6C61-39F9-F4E86C4367E3}"/>
          </ac:spMkLst>
        </pc:spChg>
        <pc:spChg chg="add mod">
          <ac:chgData name="Mendez, Diego A" userId="be52c03c-8800-4aeb-a9d7-ab6dc1df5967" providerId="ADAL" clId="{08E3FF98-7E60-4071-8FC4-6F284E491733}" dt="2025-04-11T20:59:25.036" v="362" actId="20577"/>
          <ac:spMkLst>
            <pc:docMk/>
            <pc:sldMk cId="0" sldId="257"/>
            <ac:spMk id="12" creationId="{63BF8C1C-8EE8-C47A-4D7B-0C55D99ADEC4}"/>
          </ac:spMkLst>
        </pc:spChg>
        <pc:spChg chg="add mod">
          <ac:chgData name="Mendez, Diego A" userId="be52c03c-8800-4aeb-a9d7-ab6dc1df5967" providerId="ADAL" clId="{08E3FF98-7E60-4071-8FC4-6F284E491733}" dt="2025-04-11T20:59:55.764" v="374" actId="20577"/>
          <ac:spMkLst>
            <pc:docMk/>
            <pc:sldMk cId="0" sldId="257"/>
            <ac:spMk id="13" creationId="{B19A2FA8-AB9E-4006-91F3-960AD7206137}"/>
          </ac:spMkLst>
        </pc:spChg>
        <pc:spChg chg="add del mod">
          <ac:chgData name="Mendez, Diego A" userId="be52c03c-8800-4aeb-a9d7-ab6dc1df5967" providerId="ADAL" clId="{08E3FF98-7E60-4071-8FC4-6F284E491733}" dt="2025-04-11T21:00:09.094" v="377" actId="478"/>
          <ac:spMkLst>
            <pc:docMk/>
            <pc:sldMk cId="0" sldId="257"/>
            <ac:spMk id="14" creationId="{64678C95-67D6-5FC2-1B8D-28489BAB5AA2}"/>
          </ac:spMkLst>
        </pc:spChg>
        <pc:spChg chg="add mod">
          <ac:chgData name="Mendez, Diego A" userId="be52c03c-8800-4aeb-a9d7-ab6dc1df5967" providerId="ADAL" clId="{08E3FF98-7E60-4071-8FC4-6F284E491733}" dt="2025-04-11T21:00:34.160" v="397" actId="20577"/>
          <ac:spMkLst>
            <pc:docMk/>
            <pc:sldMk cId="0" sldId="257"/>
            <ac:spMk id="15" creationId="{0652F28A-6961-55D9-983B-B5EA100C0647}"/>
          </ac:spMkLst>
        </pc:spChg>
        <pc:spChg chg="add mod">
          <ac:chgData name="Mendez, Diego A" userId="be52c03c-8800-4aeb-a9d7-ab6dc1df5967" providerId="ADAL" clId="{08E3FF98-7E60-4071-8FC4-6F284E491733}" dt="2025-04-11T21:00:56.526" v="405" actId="20577"/>
          <ac:spMkLst>
            <pc:docMk/>
            <pc:sldMk cId="0" sldId="257"/>
            <ac:spMk id="16" creationId="{DEC21EB1-4A34-3B54-9FFA-8A488B19874E}"/>
          </ac:spMkLst>
        </pc:spChg>
        <pc:spChg chg="add mod">
          <ac:chgData name="Mendez, Diego A" userId="be52c03c-8800-4aeb-a9d7-ab6dc1df5967" providerId="ADAL" clId="{08E3FF98-7E60-4071-8FC4-6F284E491733}" dt="2025-04-11T21:01:31.356" v="421" actId="20577"/>
          <ac:spMkLst>
            <pc:docMk/>
            <pc:sldMk cId="0" sldId="257"/>
            <ac:spMk id="17" creationId="{1CB33D55-5D5A-E78B-FDE2-70FDF06188A7}"/>
          </ac:spMkLst>
        </pc:spChg>
        <pc:spChg chg="add mod">
          <ac:chgData name="Mendez, Diego A" userId="be52c03c-8800-4aeb-a9d7-ab6dc1df5967" providerId="ADAL" clId="{08E3FF98-7E60-4071-8FC4-6F284E491733}" dt="2025-04-11T21:01:51.106" v="429" actId="20577"/>
          <ac:spMkLst>
            <pc:docMk/>
            <pc:sldMk cId="0" sldId="257"/>
            <ac:spMk id="18" creationId="{67D48A8B-5490-0182-752B-3E37B716393E}"/>
          </ac:spMkLst>
        </pc:spChg>
        <pc:spChg chg="add mod">
          <ac:chgData name="Mendez, Diego A" userId="be52c03c-8800-4aeb-a9d7-ab6dc1df5967" providerId="ADAL" clId="{08E3FF98-7E60-4071-8FC4-6F284E491733}" dt="2025-04-11T21:02:51.744" v="453" actId="20577"/>
          <ac:spMkLst>
            <pc:docMk/>
            <pc:sldMk cId="0" sldId="257"/>
            <ac:spMk id="19" creationId="{95251349-00D1-7686-8262-1328D3E50E9D}"/>
          </ac:spMkLst>
        </pc:spChg>
        <pc:spChg chg="add mod">
          <ac:chgData name="Mendez, Diego A" userId="be52c03c-8800-4aeb-a9d7-ab6dc1df5967" providerId="ADAL" clId="{08E3FF98-7E60-4071-8FC4-6F284E491733}" dt="2025-04-11T21:03:23.444" v="463" actId="20577"/>
          <ac:spMkLst>
            <pc:docMk/>
            <pc:sldMk cId="0" sldId="257"/>
            <ac:spMk id="20" creationId="{46647B68-5A6A-1429-6842-C617AC777B79}"/>
          </ac:spMkLst>
        </pc:spChg>
        <pc:spChg chg="add mod">
          <ac:chgData name="Mendez, Diego A" userId="be52c03c-8800-4aeb-a9d7-ab6dc1df5967" providerId="ADAL" clId="{08E3FF98-7E60-4071-8FC4-6F284E491733}" dt="2025-04-11T21:03:38.929" v="471" actId="20577"/>
          <ac:spMkLst>
            <pc:docMk/>
            <pc:sldMk cId="0" sldId="257"/>
            <ac:spMk id="21" creationId="{CFBC5A2C-0C1D-E304-0B4E-91B2E8A7FFD2}"/>
          </ac:spMkLst>
        </pc:spChg>
        <pc:spChg chg="add mod">
          <ac:chgData name="Mendez, Diego A" userId="be52c03c-8800-4aeb-a9d7-ab6dc1df5967" providerId="ADAL" clId="{08E3FF98-7E60-4071-8FC4-6F284E491733}" dt="2025-04-11T21:11:53.074" v="561" actId="1076"/>
          <ac:spMkLst>
            <pc:docMk/>
            <pc:sldMk cId="0" sldId="257"/>
            <ac:spMk id="22" creationId="{5923533D-BE05-AD3D-CB72-E780BBE437EA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11" creationId="{7D3EA0C5-408F-62F5-B1D5-784EF0F7233A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12" creationId="{0AEA2DA9-6688-9D55-EED5-3C268040E2EB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13" creationId="{C57261B5-FECD-35F8-3907-D8DFC39853AA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14" creationId="{35D8E36A-1E58-F01E-6EB0-5A8E13F86408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15" creationId="{24893B78-F6B8-13EC-40FC-299E2AFEA80E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16" creationId="{B35AD48D-3A63-6BD7-874D-0C7B24A6E838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17" creationId="{1C28EA1A-E884-6A5F-C720-B6C7B0610341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18" creationId="{58EC8726-8090-4BED-9A79-74CDF891C80D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19" creationId="{53742D53-55E5-D2D6-B36C-7D820DBBB9C7}"/>
          </ac:spMkLst>
        </pc:spChg>
        <pc:spChg chg="mod">
          <ac:chgData name="Mendez, Diego A" userId="be52c03c-8800-4aeb-a9d7-ab6dc1df5967" providerId="ADAL" clId="{08E3FF98-7E60-4071-8FC4-6F284E491733}" dt="2025-04-11T20:57:54.314" v="308" actId="1076"/>
          <ac:spMkLst>
            <pc:docMk/>
            <pc:sldMk cId="0" sldId="257"/>
            <ac:spMk id="4120" creationId="{0031D2FA-C710-E9F9-3548-0FAD485DB043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71" creationId="{BDE0A06A-9AC7-71E1-5A5F-90B936D06B32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72" creationId="{FF7C6B23-1E93-3C00-D4F5-923CBA252D5A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73" creationId="{066C814F-89B1-1555-FFB2-335724D0A9B1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74" creationId="{CA3FA78C-F8E8-EEE7-2460-B480AD5F9F5F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75" creationId="{B95EAECC-EBF2-079D-4E5F-503784819AE6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76" creationId="{DAAA1CC1-7876-B152-10FA-3D9593EAC4E2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77" creationId="{DB86D324-00AD-25E7-6C11-677B6AACF0B8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78" creationId="{F6DE251E-A507-E270-55C6-D0FB97C936BD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79" creationId="{78E1FFED-7206-A0BD-DD5F-4EF151A39491}"/>
          </ac:spMkLst>
        </pc:spChg>
        <pc:spChg chg="mod">
          <ac:chgData name="Mendez, Diego A" userId="be52c03c-8800-4aeb-a9d7-ab6dc1df5967" providerId="ADAL" clId="{08E3FF98-7E60-4071-8FC4-6F284E491733}" dt="2025-04-11T20:52:29.736" v="259" actId="1076"/>
          <ac:spMkLst>
            <pc:docMk/>
            <pc:sldMk cId="0" sldId="257"/>
            <ac:spMk id="4180" creationId="{8CA99287-83CC-87C2-4941-CE0831E2368D}"/>
          </ac:spMkLst>
        </pc:spChg>
      </pc:sldChg>
      <pc:sldChg chg="addSp delSp modSp mod">
        <pc:chgData name="Mendez, Diego A" userId="be52c03c-8800-4aeb-a9d7-ab6dc1df5967" providerId="ADAL" clId="{08E3FF98-7E60-4071-8FC4-6F284E491733}" dt="2025-04-11T21:05:50.311" v="542" actId="20577"/>
        <pc:sldMkLst>
          <pc:docMk/>
          <pc:sldMk cId="0" sldId="258"/>
        </pc:sldMkLst>
        <pc:spChg chg="add mod">
          <ac:chgData name="Mendez, Diego A" userId="be52c03c-8800-4aeb-a9d7-ab6dc1df5967" providerId="ADAL" clId="{08E3FF98-7E60-4071-8FC4-6F284E491733}" dt="2025-04-11T21:04:06.678" v="479" actId="20577"/>
          <ac:spMkLst>
            <pc:docMk/>
            <pc:sldMk cId="0" sldId="258"/>
            <ac:spMk id="2" creationId="{7F485B14-F218-26EF-7833-732D04F3CFAB}"/>
          </ac:spMkLst>
        </pc:spChg>
        <pc:spChg chg="add mod">
          <ac:chgData name="Mendez, Diego A" userId="be52c03c-8800-4aeb-a9d7-ab6dc1df5967" providerId="ADAL" clId="{08E3FF98-7E60-4071-8FC4-6F284E491733}" dt="2025-04-11T21:04:18.778" v="482" actId="1076"/>
          <ac:spMkLst>
            <pc:docMk/>
            <pc:sldMk cId="0" sldId="258"/>
            <ac:spMk id="3" creationId="{1425BA88-BD39-140C-994F-3AA9713F4153}"/>
          </ac:spMkLst>
        </pc:spChg>
        <pc:spChg chg="add del mod">
          <ac:chgData name="Mendez, Diego A" userId="be52c03c-8800-4aeb-a9d7-ab6dc1df5967" providerId="ADAL" clId="{08E3FF98-7E60-4071-8FC4-6F284E491733}" dt="2025-04-11T21:04:32.243" v="494" actId="20577"/>
          <ac:spMkLst>
            <pc:docMk/>
            <pc:sldMk cId="0" sldId="258"/>
            <ac:spMk id="4" creationId="{31FB0BFE-70AC-A87B-A1C9-9594F2FFD00C}"/>
          </ac:spMkLst>
        </pc:spChg>
        <pc:spChg chg="add mod">
          <ac:chgData name="Mendez, Diego A" userId="be52c03c-8800-4aeb-a9d7-ab6dc1df5967" providerId="ADAL" clId="{08E3FF98-7E60-4071-8FC4-6F284E491733}" dt="2025-04-11T21:04:51.326" v="500" actId="20577"/>
          <ac:spMkLst>
            <pc:docMk/>
            <pc:sldMk cId="0" sldId="258"/>
            <ac:spMk id="5" creationId="{405A5E72-DE9E-9B8B-65D0-B6939046F9DA}"/>
          </ac:spMkLst>
        </pc:spChg>
        <pc:spChg chg="add mod">
          <ac:chgData name="Mendez, Diego A" userId="be52c03c-8800-4aeb-a9d7-ab6dc1df5967" providerId="ADAL" clId="{08E3FF98-7E60-4071-8FC4-6F284E491733}" dt="2025-04-11T21:05:07.942" v="503" actId="1076"/>
          <ac:spMkLst>
            <pc:docMk/>
            <pc:sldMk cId="0" sldId="258"/>
            <ac:spMk id="6" creationId="{B8C7D4BF-395F-C646-8CA0-755682C3AC11}"/>
          </ac:spMkLst>
        </pc:spChg>
        <pc:spChg chg="add mod">
          <ac:chgData name="Mendez, Diego A" userId="be52c03c-8800-4aeb-a9d7-ab6dc1df5967" providerId="ADAL" clId="{08E3FF98-7E60-4071-8FC4-6F284E491733}" dt="2025-04-11T21:05:16.709" v="513" actId="20577"/>
          <ac:spMkLst>
            <pc:docMk/>
            <pc:sldMk cId="0" sldId="258"/>
            <ac:spMk id="7" creationId="{81C1D099-B45C-DDE0-7EC6-FDC260C48AF5}"/>
          </ac:spMkLst>
        </pc:spChg>
        <pc:spChg chg="add mod">
          <ac:chgData name="Mendez, Diego A" userId="be52c03c-8800-4aeb-a9d7-ab6dc1df5967" providerId="ADAL" clId="{08E3FF98-7E60-4071-8FC4-6F284E491733}" dt="2025-04-11T21:05:26.887" v="523" actId="20577"/>
          <ac:spMkLst>
            <pc:docMk/>
            <pc:sldMk cId="0" sldId="258"/>
            <ac:spMk id="8" creationId="{C15A0298-DBA9-C18B-566A-E1591CDB0029}"/>
          </ac:spMkLst>
        </pc:spChg>
        <pc:spChg chg="add mod">
          <ac:chgData name="Mendez, Diego A" userId="be52c03c-8800-4aeb-a9d7-ab6dc1df5967" providerId="ADAL" clId="{08E3FF98-7E60-4071-8FC4-6F284E491733}" dt="2025-04-11T21:05:34.916" v="531" actId="20577"/>
          <ac:spMkLst>
            <pc:docMk/>
            <pc:sldMk cId="0" sldId="258"/>
            <ac:spMk id="9" creationId="{27EE0E3C-6197-5C32-2271-261F93315812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11" creationId="{A3A086D6-0BD5-99A6-D214-BC2F2A354362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12" creationId="{87AA195A-67A0-26E3-462D-F6795C95ABE4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13" creationId="{5B0C5E2E-24E0-F929-C52D-4671289AA34E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14" creationId="{46D400AF-D5AA-82C9-0340-22C5F25628AC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15" creationId="{C4A40060-FC97-F17A-9203-918C6DADB5EE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16" creationId="{803F4109-649B-2167-2F84-D4BA7BBC07D0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17" creationId="{775A7F40-B6D8-FF0E-509B-921F9CC6FDEF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18" creationId="{89A9306F-DC8B-0BD4-8DAC-BE876FED963D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19" creationId="{AA8B287A-B0E5-63E3-2347-7A5B5317403C}"/>
          </ac:spMkLst>
        </pc:spChg>
        <pc:spChg chg="mod">
          <ac:chgData name="Mendez, Diego A" userId="be52c03c-8800-4aeb-a9d7-ab6dc1df5967" providerId="ADAL" clId="{08E3FF98-7E60-4071-8FC4-6F284E491733}" dt="2025-04-11T21:05:36.735" v="532"/>
          <ac:spMkLst>
            <pc:docMk/>
            <pc:sldMk cId="0" sldId="258"/>
            <ac:spMk id="20" creationId="{1501AEFC-7536-260A-7060-18B66DE8FC73}"/>
          </ac:spMkLst>
        </pc:spChg>
        <pc:spChg chg="add mod">
          <ac:chgData name="Mendez, Diego A" userId="be52c03c-8800-4aeb-a9d7-ab6dc1df5967" providerId="ADAL" clId="{08E3FF98-7E60-4071-8FC4-6F284E491733}" dt="2025-04-11T21:05:50.311" v="542" actId="20577"/>
          <ac:spMkLst>
            <pc:docMk/>
            <pc:sldMk cId="0" sldId="258"/>
            <ac:spMk id="21" creationId="{C5CCE1D2-B9B2-5341-8DB8-8385C1B583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0A886D-56E6-EB3D-3A1A-579678875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F98217-0E32-9AC4-780F-C14032977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2EDB4-9FB8-A0DD-324F-7C8CAA0D2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D8A6D-978A-4F55-AF3D-B7423ADAA4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22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8BDE11-0E1C-2A4A-8D6F-B648D70D6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AA0EBA-311E-FF0A-CC90-E4C217F84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110596-F556-C667-2C36-8F8D82F5E7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4BA5B-172A-4CF5-A071-8F304CA48E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81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2E71AD-779A-F90F-86DB-FAF0405320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506CBC-252F-8436-91BC-0E1A5A065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300CB5-7132-7F6C-3260-1E72D0B52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B82DB-B8A8-4386-8BF4-CD63137ADC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0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EFD465-1180-4A20-C874-7183D8AD9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B898A9-7232-7188-D2DF-FAEDD0143D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8DE82B-4E04-069E-7F7D-CB7C14C76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B964C-1B7C-4BF5-B174-2F0AA6926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9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203CD5-D743-5E3C-FF0C-3A6F3765F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3F3CD8-7189-1CF7-607B-AFA635F5A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525BCE-D561-19FD-8053-63466A89F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7089D-B44B-4956-9071-FBB1FB88FC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54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12CFA-B12E-9D67-EA15-EFE7CEDBCF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9C9FD2-10D0-0023-77D6-A543B1AD3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4E0F3-A89D-03D6-B045-116D0626F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AB4D3-5208-44A4-BB96-BBD73D1FB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26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F6EEAC-F79D-F01B-9F0F-EDE9556868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2122987-1260-960D-36A3-AA05825BD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4C993F-7D56-3774-745C-8BEABF9D7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27F6B-A2B3-4B97-A2B0-71FB84BAB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51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4821EB-6EF9-9176-6A05-A3CB814003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9FEE9C-FBB4-5A8F-7ABE-C2C13CB2A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B8CA29-72A4-D7A1-DB40-258EA0588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36FD9-5864-4A0B-BE1C-6273E7CFC9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98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8D902E-1B17-EDC2-E965-7EF009B365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3FBFBE-FF31-39EA-BE4B-5DE3EAEAE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7E3694-E6D6-FE9E-BDB3-F1025B7E20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1D37B-93F5-4468-B53F-15462A14E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21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602F8-F148-B3D2-76D9-54CA704F8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64F20-110E-E37D-0A1C-838799AE15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E521A-BE73-9CAE-857C-C5FD077A24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B2A921-FFAA-4434-B80E-3F1F92D952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51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7F18D-F074-E12A-07B9-12576AE86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F4F0AA-C007-858C-8B18-4331EA402D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69273-B4D0-4BD8-62AC-85E75FF3F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78A36-388D-48F3-B02E-FC97ACBB6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12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6DA8A2-4C9C-C304-BDE7-5700A86C4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3F43A9E-3C23-6589-CD4A-F432BBC15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CC3A748-9A88-4E2A-8472-A0A6298DBD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ECD5163D-EC4E-DC93-7345-16D9CC612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7B406122-4043-D896-5FC4-38CFB8E5CCD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C1A27E11-85C1-6FB2-BB7D-E94E034F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A03B01A4-9FE5-94AB-889B-3DB14C680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D09D8ADA-CF1F-7564-3758-5E3975EA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81CCA728-F116-2F92-0A1D-E964047F8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F66AE426-F949-B314-993F-C52867380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09CC901B-D481-295C-A7F0-D00933AC914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AF341C87-E962-12F0-1C2B-780BF90CF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8D04D98A-2B75-4BFB-DEC6-3331B256E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A4297DF2-385A-B96E-777A-75E079906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A518F645-49FC-7579-7328-6BC129602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85573B74-85D7-A09D-DD06-144B364BA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E5B3E79F-77CF-14EF-D9BE-A5EFFB23D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89491984-1FFE-3137-8526-C50A029B9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B96D8A2D-D514-0A00-7FD7-8D377C7E2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373FFC77-C6BB-DF83-A716-E37B63A12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5F986BAE-0804-3724-D867-4735977B1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3436F408-5417-0F58-3C5F-6505F760A1A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78D03DB8-7D38-CAFE-B3D0-4F786EA3C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E0461C77-A7F9-E7E3-518E-91F95784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2B866564-BF66-6AE5-9F09-6D9D97A02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0D5E20D8-A389-43C8-9D39-9151C71A7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570BD455-63EE-CAB2-D80C-F5D4DC842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6DF02613-DEAF-78BC-CD39-4E888117E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C9A57D24-575A-DCD9-D75F-73C66D9E9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190A6061-9070-EE25-EAB9-A7399FD49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222AC3BE-2D05-9622-9C62-01E3190E2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EA5949F7-CE91-6FDD-F5F1-946198D1A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651E6D17-8AB2-1327-B58F-2E705A3D71A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0C6EA653-5FB3-79AD-E7B4-607B61D24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55CAFE59-8E99-0E88-521C-1821CCD41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301A5FFE-50B7-45F3-173E-E935822AA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0E571C89-DDC8-A704-86AA-5AFD98CB6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8776898C-E6C6-ADBD-5683-02C0A32F7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80C363D9-0436-DABF-E1FF-1FC041AB1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1D228C99-91D7-224C-AD31-036862088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09E664C6-59CC-D902-128B-DE36A7A51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820CFE63-5BB9-0F21-6743-7E152B911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66472B69-052F-6E96-6B37-404A6AD2B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10DC7108-A9BB-3C3A-3C99-F2E586E22D6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45EABC31-3F4C-7E5C-58E8-CE80C6D38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64D6B888-ADB2-2181-9231-3D68A4D83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180A57F4-60C7-9A9D-B896-E041DC228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99AF34D3-E37A-5056-40D5-24FB8E21E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E1E784BE-B835-43CF-9C0F-C7975BFC3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B0651272-236C-2AB6-62E4-7C2048219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9B61EE17-7AE9-F398-EF9F-B7D2F2A8B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D52567BF-1A62-D421-540E-DB6C9C157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7B5B2749-2C39-09BE-4B14-F5425A790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42DDD8C7-F7C6-931E-BDC1-21A65C74E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555A0867-A5EE-6E6D-054B-2A7689693A72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F05CDE95-2FE1-84A7-7B27-E04165F7B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2765070A-C2F5-0012-2A9E-46CD23FF4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BACD4939-3BBC-26E3-25DB-4F3F587A8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FC22D5DE-0B13-5D82-8B2F-F09C4C663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EC61D83A-EECC-F13F-4263-5B9CE20E7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1E36C654-C9E9-545F-0C5E-8A7AA30DC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D491C1CF-54B2-2008-50AB-F6F3A9B35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8D00542B-B88B-055F-6415-7F931FAEE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139CDAD3-952F-A676-B367-61470EDBF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AD992DD6-A85A-069D-9AAE-F182E44E9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B063F15E-8F90-BFD0-E20D-C47E4E2A76F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B5E79531-834D-93EC-906F-F396F0828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A8216353-5FA4-7CAC-6B91-DAF1FE41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2B3D18FB-7809-45EF-0281-3C46BCEF8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5FAB7B79-FDF4-336C-2490-CA9DBF6BD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2FFE31AB-2793-DF32-EAE0-AF4B45E14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D989BD2B-6787-0F6F-4EA2-8E8369D8F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EA09D7B5-20C0-A12F-62A9-323910BAB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74132B37-712A-EAC7-65EC-428EB971D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CC7DD84A-FEB2-3D73-BE6B-32ED9C00A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967EC854-70C0-56CA-0057-21A591012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93A0CA1B-7EC5-40B6-333D-1CC062A3838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3199AF73-0D7D-C951-EAD6-8898B3F8F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D34AA391-9EDF-208D-5E13-2F1CF275F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56DD953E-B3A4-5BCF-6564-1A554F89C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AB1015DD-345D-A1CD-0283-78176814F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499FD67A-83C3-E1E6-111B-2126A0E8B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3FBC18C7-3DEA-3285-D541-4CE86C1F0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FED66A70-E4A6-A1D0-C84F-BB88E4860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07123138-18BE-23C0-7C5E-09F6A844C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4A828321-C6C4-F014-4A97-809FBDEEF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774238A3-C6EE-E8BD-FEDA-68F21B368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A7508FFF-19EF-49C2-EADB-EFEFB886BCF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507AABE7-2664-ED54-B485-8169F40C9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EFFAB08D-19C8-58FF-BA16-13C5C3AE6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7B9B5FD8-D7A8-E39F-0552-B670ADFE8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82B72CE3-F422-E341-8773-B46B1B567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86F20E09-EBA3-8D15-4DFE-3F96D0ACB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4A27C5F9-0E58-B1C3-144E-2542AFEF6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00290CFD-64D3-A9ED-5F41-3789141E5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B12BD05C-ADE2-A2D6-4F0C-98A63078F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D30B9C1A-4753-3129-89E0-5CF18A0CB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A5E6C36F-2B73-A77D-B92B-A2B0E7719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3FD2AD47-56F3-0677-9FD0-C873389B5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518E64FA-4880-417E-55D0-645C1316FB6C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1AB8FEA3-79D7-DD13-A90B-2EA6CFBE5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DC803517-0020-FD3C-9656-30264D78C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474B31F4-AE29-C33D-0DD0-FC6F80F79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2F4FED30-9540-1D18-CD11-2AF85B639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8F08061E-1EB1-C611-7129-FF024B467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F832E4DB-3F6E-ECE8-8794-8E786FED8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E1B1A677-5849-2733-EF85-565EA7F30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FAE6C445-9441-ACEE-1C6C-D24C2C92F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FD362578-A510-4611-7FD2-F994CCADE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7271AC3A-AF01-F82B-DB75-8DA142EF5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8EB9D9B3-F0E2-9DD6-AE32-EC84C45BB006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91BC9877-15D2-8D01-F841-7A76AFECD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519E96E8-4B7F-F1F0-9570-7868CF653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20AAAF5A-9979-CC71-815A-C5A1667BE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AC7EC42F-653F-8E29-EE22-2175651CB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C6B42BEF-65BE-FB6A-12E1-EB4E0213B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5E2F2FE0-A3AF-6787-7CE0-2D41E6AC7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A335EDCC-EDE9-5BCF-68C8-3BA4DACDA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8AB4B40A-8E86-D3C1-0B94-83575B9C0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C8D07A47-F1BF-F8A1-6D8F-C476AF1FE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346CDFCF-AD81-581B-E97B-537396DC8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F09A4698-791F-D81F-96B0-EC3E0B1DB47C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AC508D8B-1813-C40D-D62E-9C92B3076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B752376B-3606-AFFD-A98E-52F2DC984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3ED23EBF-16D1-DDA9-B5CB-4526606D3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658E8646-B4D4-17FD-551E-2C21FFD13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A359D9F2-7CB1-F959-0DCA-7BA28580E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C3E057DC-8E34-34D8-F217-C92936E25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04FA2995-3AF7-4AC3-8D06-E28202E37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EBACD270-C125-12AB-73D8-FFDB58231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DCAF607A-43E6-A37D-766C-79622F14E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936C7E06-4BF6-F4E5-1859-D87576F66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FD6B0691-9905-9305-8C45-102D42578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8979E-A383-5BC6-867A-F35A7F11E6A2}"/>
              </a:ext>
            </a:extLst>
          </p:cNvPr>
          <p:cNvSpPr txBox="1"/>
          <p:nvPr/>
        </p:nvSpPr>
        <p:spPr>
          <a:xfrm>
            <a:off x="1268413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6B4D3-A425-D866-EE00-7D254CC2C2EF}"/>
              </a:ext>
            </a:extLst>
          </p:cNvPr>
          <p:cNvSpPr txBox="1"/>
          <p:nvPr/>
        </p:nvSpPr>
        <p:spPr>
          <a:xfrm>
            <a:off x="1837966" y="1938337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72DA1-0C2B-C0C1-6A4E-8014F427E38C}"/>
              </a:ext>
            </a:extLst>
          </p:cNvPr>
          <p:cNvSpPr txBox="1"/>
          <p:nvPr/>
        </p:nvSpPr>
        <p:spPr>
          <a:xfrm>
            <a:off x="2507022" y="1938337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FEA35-3BCC-1E92-DBE1-F0391D951B13}"/>
              </a:ext>
            </a:extLst>
          </p:cNvPr>
          <p:cNvSpPr txBox="1"/>
          <p:nvPr/>
        </p:nvSpPr>
        <p:spPr>
          <a:xfrm>
            <a:off x="3076575" y="1938337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96A47-1DC8-2856-8C1A-67D96ED84CD4}"/>
              </a:ext>
            </a:extLst>
          </p:cNvPr>
          <p:cNvSpPr txBox="1"/>
          <p:nvPr/>
        </p:nvSpPr>
        <p:spPr>
          <a:xfrm>
            <a:off x="3618002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93B98-5DC5-DE86-6AF2-596BB167A165}"/>
              </a:ext>
            </a:extLst>
          </p:cNvPr>
          <p:cNvSpPr txBox="1"/>
          <p:nvPr/>
        </p:nvSpPr>
        <p:spPr>
          <a:xfrm>
            <a:off x="4372632" y="1938337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E38BC-EB85-5824-E3A7-37F681619717}"/>
              </a:ext>
            </a:extLst>
          </p:cNvPr>
          <p:cNvSpPr txBox="1"/>
          <p:nvPr/>
        </p:nvSpPr>
        <p:spPr>
          <a:xfrm>
            <a:off x="5520966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122D4-1420-76D0-E04E-B37C7FFF7843}"/>
              </a:ext>
            </a:extLst>
          </p:cNvPr>
          <p:cNvSpPr txBox="1"/>
          <p:nvPr/>
        </p:nvSpPr>
        <p:spPr>
          <a:xfrm>
            <a:off x="4959559" y="1937657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81358F3A-3760-B32B-D389-41978B5BDB87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08BF1E38-4B91-91EA-DF70-42DFCE3D8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48E1AD77-2BFD-9AD1-44A2-C3DEC5C0F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FFB7252B-B793-33C0-B9DA-CE3F5B0CA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63538074-EF86-DB57-7A21-628F5C861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12277E41-3E98-738B-22B7-205982DE9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A48DD197-762D-DDB2-C3F6-629CAA51D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2D203C61-021F-D547-77A9-5162004A3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ABD6F356-88CA-1044-9AC9-4B24A8747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8364D6AC-9312-88F3-7DFA-79B5F3AB4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CBD0D77B-E286-C759-3D02-1FAC72D09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79D64173-D29B-BE1F-2722-A3F112ABD90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54596098-0333-5DF6-9C29-8A73E9196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CC900DB6-B040-AD2A-CDBA-4466522E5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E09C58C0-A26A-8A1B-3149-B503BC6AD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1AC3E58B-D90E-D295-11F3-F1FCC59E7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4C858D6D-09FA-7CBD-34D0-1920517A1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14E57AED-8A48-5335-08F4-380A6EAF7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D2919E50-547A-C2D3-6535-30F1D1FE0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309E1195-F633-FF0F-EC94-8CDFD6394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CF26D700-AE04-D9B7-77E4-06E13C24D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8DE22862-1113-6697-1651-F84882D64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A5CF3A11-235A-3A4D-0F9C-38362A5C74E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27D4E894-F3CA-A476-D932-AC7C5BCB4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64903219-092E-7B6F-B2EC-967F2358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945A883F-BE37-1D97-C6C2-9C6E72CFB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4D3E6299-2179-ECFF-556C-088B085B2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6C85DB74-B06D-45AD-3B8C-7952EBB79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7AE1B7D5-C9B5-DE52-F033-D9C4EE5BB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8167CBD5-AA92-D9CF-3C84-935958DA7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C51C9584-9592-ABE4-C3B1-2FB00A02B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E705E14B-FAFB-E3A9-99C4-0D42FBEB3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E101D888-A1F4-DB65-2EE6-AEA94FC52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4B5046DE-3267-5658-4F75-424893AAC6C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B4D88F0B-7A87-910C-5A06-B6C0B1D72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C49B289C-9DD6-CFEF-1DB3-045952E7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A1D899DA-2A78-9A13-3256-8554A3C3A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CDD20A5F-432E-3B51-18E6-A09D952C9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DAF44E76-9CA8-D630-E538-3789C3CB6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6F9D499B-2A63-D146-6083-D570D1793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D53F7686-5AA7-8BCC-0B9F-F636AF3D8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B282E539-A60B-3827-B0F0-EFAD9A6CE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1E278B50-44C0-14AA-7306-20591266D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AB3750B3-B653-2553-0627-6DC63FB2E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9D1B89CD-CB7A-772A-24BA-BAAE02474F7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D4980F9D-D3D0-14FE-6562-1D3321228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67E59D94-97F4-9232-65B3-A9FFED24E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87CE4DAA-962C-AF02-6008-A9B6680EA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05BE4792-00B9-174D-EE5E-3E2B804E0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EC2D5730-98FB-A115-4B67-B26CC7163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A4688A2B-63AF-5A43-3900-3BACF4D22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289CFA71-4CA3-3E7C-5766-5E2407411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D824FD00-25DB-2FD3-FC33-9D629388F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4C0E353C-8F2F-B8D0-CBE7-5DB1C5CC1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BA4D2C05-A04A-D80D-2C50-4AE2109C7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130C501F-70C6-0DF8-341F-F0787A6890F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BDE0A06A-9AC7-71E1-5A5F-90B936D06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FF7C6B23-1E93-3C00-D4F5-923CBA252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066C814F-89B1-1555-FFB2-335724D0A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CA3FA78C-F8E8-EEE7-2460-B480AD5F9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B95EAECC-EBF2-079D-4E5F-503784819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DAAA1CC1-7876-B152-10FA-3D9593EAC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DB86D324-00AD-25E7-6C11-677B6AACF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F6DE251E-A507-E270-55C6-D0FB97C93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78E1FFED-7206-A0BD-DD5F-4EF151A39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8CA99287-83CC-87C2-4941-CE0831E23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259AEC98-E832-391E-8E24-618B12E6163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84DFF201-BC27-5599-51B4-F9F60B39C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356A366A-9328-7CE2-983D-B5975670E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225383B4-6A29-4865-D2D3-11EBED88E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FC7938EA-136D-1400-9FCF-FBC25C030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11246C3D-551F-72B5-E487-D70AE855B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C4CE7AF0-7A1B-4800-87ED-D60865C7A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F7547E80-80A8-0A6B-283F-D31A0C433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3BC3A63E-2655-FA8B-A982-E4D545DE1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3CA74629-17E7-4CAD-EC0F-6B647A9E3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7AA513E1-56E0-428C-2896-D965D8036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9F0C13C2-B8F9-8C90-1926-A5AFF37840B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0B6C741F-1915-927F-3E73-1048E34C7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10440A8C-61AF-B504-5FCD-925C3B8A7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231F8505-F364-3195-B92C-C8C435ED6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D30C2488-1655-370D-3741-FD2C587CF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8B43B0C6-7848-D056-5143-8E458911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3F696F51-9BC7-FE09-74EF-946BD94D3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C2494FDD-62D0-57EC-4038-3BBF65812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85FD6FAA-26DE-3466-0301-CB974EDB9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C3747197-89EA-DF60-B332-5E0D04B26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EADBE7AD-B1CA-08C7-F3F5-B0EBE7C3C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77DB2DD3-BB77-572B-8C13-DF84865EF9A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7CA3664A-FD02-7493-BBE0-93E56E9D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FDECE11F-36C9-EE59-1BA7-BE782FF0E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C70BFD15-A1E2-8C63-2EDA-F26671780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EDCF6952-A671-CFBD-5B24-ED44B3DAE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C157D61C-7710-2744-0D33-A972D345E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C40F6F3B-9F53-E41E-00AD-ED8BA2948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53979254-EACD-17F4-D520-F74CAD892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9FA501D4-2C12-0920-6E3E-3DBFEA4B0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32A71C8A-449F-08B8-5B1C-3B62124A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AE15278B-5BBA-46DD-C3E1-C9E7953B8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D9D42381-697C-55D7-B7EC-EBA978495C0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7D3F977A-339F-D302-8CD8-EEF364802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48DF2872-4594-FF0C-9CB1-77890091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FCBCC876-0781-C004-DA4A-39D403CB5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CA3008FF-66A8-335C-DF2F-5FA29BD3B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10932A6D-0E69-B30A-14DA-8DB365AEC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DB834D94-242A-4E8C-5DA7-2F54D0ED5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B501C69D-EFA0-2A69-9071-00E800D3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99DE9C73-BD1F-92EC-1C73-B67AA5DBB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B0DC2951-B23D-3932-9ACE-0E5D68BC4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770929E5-9A1E-A11E-4905-A35067064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7A53D51B-CDE4-8655-89F2-D24D13BB3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AA11FFB0-6D5D-C121-162D-44ADD530ABBE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32AF10C9-1BC3-4279-12AC-4A3695F0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4CD5598A-CA42-7573-50C3-56EFCB771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90753F6F-F339-54AC-5535-4FFC210C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082B628A-4970-E353-11AF-98B44308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EAFB1FD7-6DC9-B21C-CC97-64F207988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5A6F5DD1-4128-DA56-B2BE-DB8A813E6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14B3A6F2-0FE0-C4DB-CAD9-D89583E4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A002E9BE-A2A1-7A4D-9CB7-C3A70BDDC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A90A615B-1D2A-59B4-B613-24740C113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B601A8F2-0516-68E0-B714-B37FD07BB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591D6273-E2D5-2C7A-B6FA-957FAE645D6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7D3EA0C5-408F-62F5-B1D5-784EF0F72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0AEA2DA9-6688-9D55-EED5-3C268040E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C57261B5-FECD-35F8-3907-D8DFC3985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35D8E36A-1E58-F01E-6EB0-5A8E13F86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24893B78-F6B8-13EC-40FC-299E2AFEA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B35AD48D-3A63-6BD7-874D-0C7B24A6E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1C28EA1A-E884-6A5F-C720-B6C7B0610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58EC8726-8090-4BED-9A79-74CDF891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53742D53-55E5-D2D6-B36C-7D820DBBB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0031D2FA-C710-E9F9-3548-0FAD485DB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6A23ADE-8523-ED5A-D09E-4F7A8DF3903D}"/>
              </a:ext>
            </a:extLst>
          </p:cNvPr>
          <p:cNvSpPr txBox="1"/>
          <p:nvPr/>
        </p:nvSpPr>
        <p:spPr>
          <a:xfrm>
            <a:off x="1257434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46CC8-7CC0-3179-88C0-F370F5936247}"/>
              </a:ext>
            </a:extLst>
          </p:cNvPr>
          <p:cNvSpPr txBox="1"/>
          <p:nvPr/>
        </p:nvSpPr>
        <p:spPr>
          <a:xfrm>
            <a:off x="1923643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F8C1C-8EE8-C47A-4D7B-0C55D99ADEC4}"/>
              </a:ext>
            </a:extLst>
          </p:cNvPr>
          <p:cNvSpPr txBox="1"/>
          <p:nvPr/>
        </p:nvSpPr>
        <p:spPr>
          <a:xfrm>
            <a:off x="2503710" y="1970314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A2FA8-AB9E-4006-91F3-960AD7206137}"/>
              </a:ext>
            </a:extLst>
          </p:cNvPr>
          <p:cNvSpPr txBox="1"/>
          <p:nvPr/>
        </p:nvSpPr>
        <p:spPr>
          <a:xfrm>
            <a:off x="3083777" y="1970314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2F28A-6961-55D9-983B-B5EA100C0647}"/>
              </a:ext>
            </a:extLst>
          </p:cNvPr>
          <p:cNvSpPr txBox="1"/>
          <p:nvPr/>
        </p:nvSpPr>
        <p:spPr>
          <a:xfrm>
            <a:off x="3749986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21EB1-4A34-3B54-9FFA-8A488B19874E}"/>
              </a:ext>
            </a:extLst>
          </p:cNvPr>
          <p:cNvSpPr txBox="1"/>
          <p:nvPr/>
        </p:nvSpPr>
        <p:spPr>
          <a:xfrm>
            <a:off x="4381357" y="1937657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33D55-5D5A-E78B-FDE2-70FDF06188A7}"/>
              </a:ext>
            </a:extLst>
          </p:cNvPr>
          <p:cNvSpPr txBox="1"/>
          <p:nvPr/>
        </p:nvSpPr>
        <p:spPr>
          <a:xfrm>
            <a:off x="4996262" y="1937657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D48A8B-5490-0182-752B-3E37B716393E}"/>
              </a:ext>
            </a:extLst>
          </p:cNvPr>
          <p:cNvSpPr txBox="1"/>
          <p:nvPr/>
        </p:nvSpPr>
        <p:spPr>
          <a:xfrm>
            <a:off x="5576329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51349-00D1-7686-8262-1328D3E50E9D}"/>
              </a:ext>
            </a:extLst>
          </p:cNvPr>
          <p:cNvSpPr txBox="1"/>
          <p:nvPr/>
        </p:nvSpPr>
        <p:spPr>
          <a:xfrm>
            <a:off x="6206196" y="1937657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47B68-5A6A-1429-6842-C617AC777B79}"/>
              </a:ext>
            </a:extLst>
          </p:cNvPr>
          <p:cNvSpPr txBox="1"/>
          <p:nvPr/>
        </p:nvSpPr>
        <p:spPr>
          <a:xfrm>
            <a:off x="6771301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C5A2C-0C1D-E304-0B4E-91B2E8A7FFD2}"/>
              </a:ext>
            </a:extLst>
          </p:cNvPr>
          <p:cNvSpPr txBox="1"/>
          <p:nvPr/>
        </p:nvSpPr>
        <p:spPr>
          <a:xfrm>
            <a:off x="7416130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3533D-BE05-AD3D-CB72-E780BBE437EA}"/>
              </a:ext>
            </a:extLst>
          </p:cNvPr>
          <p:cNvSpPr txBox="1"/>
          <p:nvPr/>
        </p:nvSpPr>
        <p:spPr>
          <a:xfrm>
            <a:off x="757642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EA8D8C53-9D21-1213-4BB9-8F01433AC7F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545CB50D-70B1-37D9-34B5-8E56F6563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5CFBEE8E-86FE-ADD3-AC53-5B358F811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37B9A2B3-72AC-6155-F258-727A7F917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BE701055-2D46-7A1C-AECD-63B84D3F9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EEAC805A-6E89-E56E-670E-CD2E9FF54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4B23F3F3-7EBB-7E87-CC20-AC28C711B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714030B8-BC76-8655-B298-C2AC0794D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50EE869D-5E34-2676-E863-B787FD963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98101D19-0717-7185-1441-51CCFB7C5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72CE8DB5-22D5-B8DE-7A4F-7A0A2BD2D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5A07F44B-C0C6-1220-0EAA-19445BEB54D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DBE8921B-E3AA-04D3-1732-8FB88FA7A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03F5F4E1-502E-87D5-1C82-54C13B33F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CB27A0ED-DBAC-F20B-F196-1F5958ADB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26632024-9FF3-CA8F-7742-5B3D3A8AE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71C60EF8-E362-E3C3-5935-24FAAC9EB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F3F588C5-1CDD-C8DF-10B0-4539D6ED6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B11F6F19-DC30-40CB-E4FE-C4D4C40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FAF53C75-8AEB-A5C1-39BB-BD71E4AC9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4118F0FA-13CE-D9EC-7DA9-8F8EE9D2B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743FE226-3874-7F7A-4CF6-09A50F5FA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424417B7-7163-6135-33A3-06B2B2D4A70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46BC9A83-31B3-E967-7D6D-6B937A4D6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367CD171-AA1E-9C75-0DD5-A89BBC50A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A3E9A6C6-9493-FCFB-E373-81C8C39F8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13076B79-F96C-8C27-0E36-81CFDFA2B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ABD72762-6CEC-645D-D8D1-09F7A8DA4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B43F18DF-9CBE-4CF2-E10B-7F63CA776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53BCE659-5478-C4A8-65DC-6D4A6645A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C2C27468-F1BE-A5D2-AFB8-44BC2D5F3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A6511E05-F270-ED3E-6E86-BE117E0EC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5B47B602-52B4-05D3-6CA7-B76864C9F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0C9FDA1E-04DD-8EB4-C07A-FF913C875B3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A4C82DDE-BADA-6830-C56B-97937B12A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57BC9B96-3525-EE38-7DC9-D9F7FF7B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6A2813CB-C0BA-E7FE-B840-C88A1062A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923BD7DC-D74A-DFC4-8F80-55A0D0873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EEF72F8E-0A55-843E-FFCE-C6BC57D98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40C5B9D3-4377-41EB-8696-E4F023989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2FDF1964-FBEB-F54C-B78C-B66F27A78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0F14B34B-021E-DB21-A9CC-A51C3C732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48F0DDB7-50DC-A9E1-AE4A-08DD64BD1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DFC7F18A-CC79-517D-633F-DD2084C79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1DABDFAB-C201-0035-4A99-71F99A1614A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C4249449-84F1-93EB-D6BD-40F3402A3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8A3B7ABB-76A7-5E15-3E27-A6C848533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8214DD87-C0C5-6B99-39BD-1A0902BAB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D442D324-23ED-1B46-D9EE-5F9169FDD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66663BFC-AADF-8436-B435-83ED60A4A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3504DFA2-D639-5890-F81A-1D0498288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3DBDCFD3-C91C-25DD-990B-10844F658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84A37017-E1C3-679B-8B56-63CD17F7D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7FA8632C-3CA5-4090-52E8-5818AC80A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6A39CBD3-5C75-F7BE-D0E5-34927F8DF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DEC1F68C-C3FA-1703-A662-711B7107241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AC639562-67AC-3F5D-7153-C1B75E81C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40B4AB36-4E41-9913-86CB-C83D0026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911E8C63-0004-AB18-6771-93A42CA41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94A05171-119E-7011-CC70-40815010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32649B5C-A938-5013-76B7-E658A0D9A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B228EBC1-92CB-36C9-2876-4E92BC8D4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8FB32327-E0AF-1DC8-D600-F758492F2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ADF17AAE-6BE9-D089-13B3-827F12E83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9383D20C-6697-D1FF-842F-CBC2E34E8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B014895E-2365-493D-AB30-A166CF1F8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6E349659-9BC5-8441-30AB-99628B10DB5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B3ED69C6-668F-B96A-8498-25FFEDC7D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44169B5B-8EC3-C2D8-81D0-EC19C8C7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A1F86645-4A52-E972-7158-F3320A388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864B011A-3FB8-0F12-88A9-648CF18B0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CD9A5294-0B2E-AEB1-A885-CE31357AE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433E45E2-DDA9-42B3-04E7-48B57780B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4E2C4729-4008-E052-58E8-E87189B5A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63714BD2-E034-108E-206B-03D48E25B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B5C453A2-5D1C-DEED-08FC-C21214267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7F589206-2C5F-1774-EBAD-76CF15BA5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FADB688D-6906-A85B-B29C-49008482603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9E1055AE-0E75-A6C0-3D5D-9B9F026F0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01D6285C-D8B5-6DAA-E383-6C3D96BE7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A7A097FF-33F8-CC62-F2C8-A7E4F914B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D0F459D3-45AF-F091-D9F3-9C3DBF5A9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1FE702F2-5307-52CF-1BCC-DEAE6621D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340D1AC1-1598-606B-7CF4-97B11D478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A8FAC67E-C972-FDAC-ABD8-6CE894DB2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53CA4006-BEE2-AAE0-3F5A-55F240348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926EBDEE-BBCA-E3F6-7A12-87F13B54F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2B282FAB-E1C9-F682-42FC-C8EFE13BE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1E0EF762-D096-2E8A-05D2-7BDB2D15A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F99C2D8C-F536-04DD-D6C4-35FAF566B87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95D6078F-69F2-B0E7-1AF1-848F527A5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EE67169E-BB97-4DB9-CCEB-DC60C8F06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4888653B-4146-F639-37BA-99ACA405A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8506EE1F-90B5-65D4-7B8B-21F461527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57A2233D-A72F-DFF3-3E2A-2EDBFA6EA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3CA1D145-D54A-399C-91D1-FA8BDE0AD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76F8847C-FC58-DE2F-0404-A1214ABEB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C69B7981-7428-1BB4-4ABC-C4ABF85A7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FAE58982-362B-B4C2-5D97-DA9EAA9E8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D436C420-19BF-4B1A-0F1E-5CAE04805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3FA3E8D8-E5E5-383F-564E-B1AD8E0B187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4FF3485E-8A32-6B20-C3A3-DE5CB73A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97E85F34-7BE1-3222-E36B-580B900F3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B4395711-FAF2-E67E-AE7E-9634C8C7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35A0506F-D6E6-7B6E-2AB6-3E1854C14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3727B290-58C4-0ED4-F8B1-3E2CE6F75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FE2A624A-0EFB-F433-533B-725DC8461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ACE567F3-C42E-4B4B-B2A5-D089A1AC6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FC8F8E91-4E3A-06D1-B863-3F49B10A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2DA7EACD-6E65-6E1B-CD0C-6A397D637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C7F1883E-3C98-445E-566F-31C2D6116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295F978B-FD5D-FBD6-DBFB-CF25BA55AF10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1751719A-3456-AB6E-7F65-988DF04E5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3AC4C500-C80D-0E5D-4631-89D487B8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8B6BF0F5-CC90-5135-B9FF-12E9169B3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22037B0D-3629-91A3-F223-099D5FA7C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5BEEA6B9-1500-355E-CFFC-8DE5E1E98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0AA8B4E8-360A-0997-CB8E-FD921BE5A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AEB519AF-F88E-418C-81FC-57920E829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4FBB7266-CA6F-74AB-B26C-DC29E054F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3B75A25B-F73B-1B7A-4856-F5C45D79A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4D82C596-4206-4BFF-62EE-4AA9F8BB0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C1716273-CDD0-F9AF-2395-00A04B4C1971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8E704A8F-AA95-24E8-6594-13C38BF4B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87B72944-6509-FA9F-71DE-C9BC386BF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3D026493-2BE3-147D-7BE3-4E78DCCA0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0A96BC78-7462-E577-E7A3-8B154A4D0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7B21BCBD-212A-07A2-E94B-B79CA96A8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A35CB403-FD77-6C43-AD3A-67C48E716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D8DF22A0-327B-C42A-8729-38F840A60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B5D65A31-28D6-91BF-B85E-59ECF0886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AE92E827-B60A-1144-64FE-60B650B43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38F72BCE-1309-1435-AC40-6FA656F59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485B14-F218-26EF-7833-732D04F3CFAB}"/>
              </a:ext>
            </a:extLst>
          </p:cNvPr>
          <p:cNvSpPr txBox="1"/>
          <p:nvPr/>
        </p:nvSpPr>
        <p:spPr>
          <a:xfrm>
            <a:off x="701821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B0BFE-70AC-A87B-A1C9-9594F2FFD00C}"/>
              </a:ext>
            </a:extLst>
          </p:cNvPr>
          <p:cNvSpPr txBox="1"/>
          <p:nvPr/>
        </p:nvSpPr>
        <p:spPr>
          <a:xfrm>
            <a:off x="1307067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A5E72-DE9E-9B8B-65D0-B6939046F9DA}"/>
              </a:ext>
            </a:extLst>
          </p:cNvPr>
          <p:cNvSpPr txBox="1"/>
          <p:nvPr/>
        </p:nvSpPr>
        <p:spPr>
          <a:xfrm>
            <a:off x="1912313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1D099-B45C-DDE0-7EC6-FDC260C48AF5}"/>
              </a:ext>
            </a:extLst>
          </p:cNvPr>
          <p:cNvSpPr txBox="1"/>
          <p:nvPr/>
        </p:nvSpPr>
        <p:spPr>
          <a:xfrm>
            <a:off x="2563785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A0298-DBA9-C18B-566A-E1591CDB0029}"/>
              </a:ext>
            </a:extLst>
          </p:cNvPr>
          <p:cNvSpPr txBox="1"/>
          <p:nvPr/>
        </p:nvSpPr>
        <p:spPr>
          <a:xfrm>
            <a:off x="3122805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E0E3C-6197-5C32-2271-261F93315812}"/>
              </a:ext>
            </a:extLst>
          </p:cNvPr>
          <p:cNvSpPr txBox="1"/>
          <p:nvPr/>
        </p:nvSpPr>
        <p:spPr>
          <a:xfrm>
            <a:off x="3768252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CCE1D2-B9B2-5341-8DB8-8385C1B58394}"/>
              </a:ext>
            </a:extLst>
          </p:cNvPr>
          <p:cNvSpPr txBox="1"/>
          <p:nvPr/>
        </p:nvSpPr>
        <p:spPr>
          <a:xfrm>
            <a:off x="4417040" y="1905000"/>
            <a:ext cx="7464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>
              <a:spcBef>
                <a:spcPts val="0"/>
              </a:spcBef>
            </a:pPr>
            <a:r>
              <a:rPr lang="en-US" dirty="0"/>
              <a:t>5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22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28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48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54</a:t>
            </a:r>
          </a:p>
          <a:p>
            <a:pPr marL="182880">
              <a:spcBef>
                <a:spcPts val="0"/>
              </a:spcBef>
            </a:pPr>
            <a:r>
              <a:rPr lang="en-US" dirty="0"/>
              <a:t>63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76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81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r>
              <a:rPr lang="en-US" dirty="0"/>
              <a:t>92</a:t>
            </a:r>
          </a:p>
          <a:p>
            <a:pPr marL="182880">
              <a:spcBef>
                <a:spcPts val="0"/>
              </a:spcBef>
            </a:pPr>
            <a:endParaRPr lang="en-US" dirty="0"/>
          </a:p>
          <a:p>
            <a:pPr marL="182880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98A3673DCF4C4DA18FC38EC55DF93A" ma:contentTypeVersion="11" ma:contentTypeDescription="Create a new document." ma:contentTypeScope="" ma:versionID="5453b003151aad4339bb0f9acbf27c88">
  <xsd:schema xmlns:xsd="http://www.w3.org/2001/XMLSchema" xmlns:xs="http://www.w3.org/2001/XMLSchema" xmlns:p="http://schemas.microsoft.com/office/2006/metadata/properties" xmlns:ns3="d6f2771d-8568-4ed6-93f6-95b79edd22b8" targetNamespace="http://schemas.microsoft.com/office/2006/metadata/properties" ma:root="true" ma:fieldsID="db1c94f7cd1bfb2383eb55eb0a722b84" ns3:_="">
    <xsd:import namespace="d6f2771d-8568-4ed6-93f6-95b79edd22b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2771d-8568-4ed6-93f6-95b79edd22b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f2771d-8568-4ed6-93f6-95b79edd22b8" xsi:nil="true"/>
  </documentManagement>
</p:properties>
</file>

<file path=customXml/itemProps1.xml><?xml version="1.0" encoding="utf-8"?>
<ds:datastoreItem xmlns:ds="http://schemas.openxmlformats.org/officeDocument/2006/customXml" ds:itemID="{97EDB676-9F41-458C-BDAE-F8BEB5C5EF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f2771d-8568-4ed6-93f6-95b79edd22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C6AD29-A509-41FD-ADAE-61E17AECC2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E697C-E416-4506-B0D3-9E77F0359EED}">
  <ds:schemaRefs>
    <ds:schemaRef ds:uri="http://www.w3.org/XML/1998/namespace"/>
    <ds:schemaRef ds:uri="http://purl.org/dc/terms/"/>
    <ds:schemaRef ds:uri="d6f2771d-8568-4ed6-93f6-95b79edd22b8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594</Words>
  <Application>Microsoft Office PowerPoint</Application>
  <PresentationFormat>On-screen Show (4:3)</PresentationFormat>
  <Paragraphs>552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Mendez, Diego A</cp:lastModifiedBy>
  <cp:revision>36</cp:revision>
  <dcterms:created xsi:type="dcterms:W3CDTF">2006-03-17T02:26:05Z</dcterms:created>
  <dcterms:modified xsi:type="dcterms:W3CDTF">2025-04-11T21:12:02Z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0x0101009B98A3673DCF4C4DA18FC38EC55DF93A</vt:lpwstr>
  </property>
</Properties>
</file>