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F35A22-AD86-4F7B-82EF-4DEF6100F750}" v="33" dt="2025-03-27T23:30:07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111" d="100"/>
          <a:sy n="111" d="100"/>
        </p:scale>
        <p:origin x="15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dez, Diego A" userId="be52c03c-8800-4aeb-a9d7-ab6dc1df5967" providerId="ADAL" clId="{F8F35A22-AD86-4F7B-82EF-4DEF6100F750}"/>
    <pc:docChg chg="undo redo custSel modSld">
      <pc:chgData name="Mendez, Diego A" userId="be52c03c-8800-4aeb-a9d7-ab6dc1df5967" providerId="ADAL" clId="{F8F35A22-AD86-4F7B-82EF-4DEF6100F750}" dt="2025-03-27T23:33:51.114" v="790"/>
      <pc:docMkLst>
        <pc:docMk/>
      </pc:docMkLst>
      <pc:sldChg chg="modSp mod">
        <pc:chgData name="Mendez, Diego A" userId="be52c03c-8800-4aeb-a9d7-ab6dc1df5967" providerId="ADAL" clId="{F8F35A22-AD86-4F7B-82EF-4DEF6100F750}" dt="2025-03-27T23:33:51.114" v="790"/>
        <pc:sldMkLst>
          <pc:docMk/>
          <pc:sldMk cId="0" sldId="257"/>
        </pc:sldMkLst>
        <pc:spChg chg="mod">
          <ac:chgData name="Mendez, Diego A" userId="be52c03c-8800-4aeb-a9d7-ab6dc1df5967" providerId="ADAL" clId="{F8F35A22-AD86-4F7B-82EF-4DEF6100F750}" dt="2025-03-27T23:33:51.114" v="790"/>
          <ac:spMkLst>
            <pc:docMk/>
            <pc:sldMk cId="0" sldId="257"/>
            <ac:spMk id="2051" creationId="{00000000-0000-0000-0000-000000000000}"/>
          </ac:spMkLst>
        </pc:spChg>
      </pc:sldChg>
      <pc:sldChg chg="modSp mod">
        <pc:chgData name="Mendez, Diego A" userId="be52c03c-8800-4aeb-a9d7-ab6dc1df5967" providerId="ADAL" clId="{F8F35A22-AD86-4F7B-82EF-4DEF6100F750}" dt="2025-03-27T23:21:33.900" v="574" actId="20577"/>
        <pc:sldMkLst>
          <pc:docMk/>
          <pc:sldMk cId="0" sldId="258"/>
        </pc:sldMkLst>
        <pc:spChg chg="mod">
          <ac:chgData name="Mendez, Diego A" userId="be52c03c-8800-4aeb-a9d7-ab6dc1df5967" providerId="ADAL" clId="{F8F35A22-AD86-4F7B-82EF-4DEF6100F750}" dt="2025-03-27T23:21:33.900" v="574" actId="20577"/>
          <ac:spMkLst>
            <pc:docMk/>
            <pc:sldMk cId="0" sldId="258"/>
            <ac:spMk id="3075" creationId="{00000000-0000-0000-0000-000000000000}"/>
          </ac:spMkLst>
        </pc:spChg>
      </pc:sldChg>
      <pc:sldChg chg="addSp delSp modSp mod">
        <pc:chgData name="Mendez, Diego A" userId="be52c03c-8800-4aeb-a9d7-ab6dc1df5967" providerId="ADAL" clId="{F8F35A22-AD86-4F7B-82EF-4DEF6100F750}" dt="2025-03-27T23:25:06.469" v="665" actId="1076"/>
        <pc:sldMkLst>
          <pc:docMk/>
          <pc:sldMk cId="0" sldId="259"/>
        </pc:sldMkLst>
        <pc:spChg chg="add mod">
          <ac:chgData name="Mendez, Diego A" userId="be52c03c-8800-4aeb-a9d7-ab6dc1df5967" providerId="ADAL" clId="{F8F35A22-AD86-4F7B-82EF-4DEF6100F750}" dt="2025-03-27T23:22:42.084" v="592" actId="20577"/>
          <ac:spMkLst>
            <pc:docMk/>
            <pc:sldMk cId="0" sldId="259"/>
            <ac:spMk id="3" creationId="{A1D9CABB-5A57-AFFA-FB9C-F0AA1BBD01C9}"/>
          </ac:spMkLst>
        </pc:spChg>
        <pc:spChg chg="add mod">
          <ac:chgData name="Mendez, Diego A" userId="be52c03c-8800-4aeb-a9d7-ab6dc1df5967" providerId="ADAL" clId="{F8F35A22-AD86-4F7B-82EF-4DEF6100F750}" dt="2025-03-27T23:22:50.886" v="598" actId="20577"/>
          <ac:spMkLst>
            <pc:docMk/>
            <pc:sldMk cId="0" sldId="259"/>
            <ac:spMk id="4" creationId="{4798A43C-5EFD-857B-5B36-8D1A2333246D}"/>
          </ac:spMkLst>
        </pc:spChg>
        <pc:spChg chg="add mod">
          <ac:chgData name="Mendez, Diego A" userId="be52c03c-8800-4aeb-a9d7-ab6dc1df5967" providerId="ADAL" clId="{F8F35A22-AD86-4F7B-82EF-4DEF6100F750}" dt="2025-03-27T23:22:51.731" v="599"/>
          <ac:spMkLst>
            <pc:docMk/>
            <pc:sldMk cId="0" sldId="259"/>
            <ac:spMk id="5" creationId="{E0A1ED4B-EEBA-6C04-DBF9-C72DF8798F84}"/>
          </ac:spMkLst>
        </pc:spChg>
        <pc:spChg chg="add mod">
          <ac:chgData name="Mendez, Diego A" userId="be52c03c-8800-4aeb-a9d7-ab6dc1df5967" providerId="ADAL" clId="{F8F35A22-AD86-4F7B-82EF-4DEF6100F750}" dt="2025-03-27T23:23:04.326" v="603" actId="20577"/>
          <ac:spMkLst>
            <pc:docMk/>
            <pc:sldMk cId="0" sldId="259"/>
            <ac:spMk id="6" creationId="{FAF01407-21E3-CA29-1389-0CBF78A996D8}"/>
          </ac:spMkLst>
        </pc:spChg>
        <pc:spChg chg="add mod">
          <ac:chgData name="Mendez, Diego A" userId="be52c03c-8800-4aeb-a9d7-ab6dc1df5967" providerId="ADAL" clId="{F8F35A22-AD86-4F7B-82EF-4DEF6100F750}" dt="2025-03-27T23:23:14.218" v="608" actId="20577"/>
          <ac:spMkLst>
            <pc:docMk/>
            <pc:sldMk cId="0" sldId="259"/>
            <ac:spMk id="7" creationId="{911E5DF6-9604-45ED-3594-AE71E21C2076}"/>
          </ac:spMkLst>
        </pc:spChg>
        <pc:spChg chg="add mod">
          <ac:chgData name="Mendez, Diego A" userId="be52c03c-8800-4aeb-a9d7-ab6dc1df5967" providerId="ADAL" clId="{F8F35A22-AD86-4F7B-82EF-4DEF6100F750}" dt="2025-03-27T23:23:23.492" v="622" actId="20577"/>
          <ac:spMkLst>
            <pc:docMk/>
            <pc:sldMk cId="0" sldId="259"/>
            <ac:spMk id="8" creationId="{ABB0FCF9-52BF-C2B9-7139-8CEBBB6CE908}"/>
          </ac:spMkLst>
        </pc:spChg>
        <pc:spChg chg="add del mod">
          <ac:chgData name="Mendez, Diego A" userId="be52c03c-8800-4aeb-a9d7-ab6dc1df5967" providerId="ADAL" clId="{F8F35A22-AD86-4F7B-82EF-4DEF6100F750}" dt="2025-03-27T23:23:50.385" v="630" actId="20577"/>
          <ac:spMkLst>
            <pc:docMk/>
            <pc:sldMk cId="0" sldId="259"/>
            <ac:spMk id="9" creationId="{AEEFE653-E6C6-6208-427A-77878C4D3C94}"/>
          </ac:spMkLst>
        </pc:spChg>
        <pc:spChg chg="add mod">
          <ac:chgData name="Mendez, Diego A" userId="be52c03c-8800-4aeb-a9d7-ab6dc1df5967" providerId="ADAL" clId="{F8F35A22-AD86-4F7B-82EF-4DEF6100F750}" dt="2025-03-27T23:23:55.118" v="635" actId="20577"/>
          <ac:spMkLst>
            <pc:docMk/>
            <pc:sldMk cId="0" sldId="259"/>
            <ac:spMk id="10" creationId="{290E61A0-5F0B-B308-6CD8-F869DC9F861D}"/>
          </ac:spMkLst>
        </pc:spChg>
        <pc:spChg chg="add mod">
          <ac:chgData name="Mendez, Diego A" userId="be52c03c-8800-4aeb-a9d7-ab6dc1df5967" providerId="ADAL" clId="{F8F35A22-AD86-4F7B-82EF-4DEF6100F750}" dt="2025-03-27T23:24:06.884" v="643" actId="20577"/>
          <ac:spMkLst>
            <pc:docMk/>
            <pc:sldMk cId="0" sldId="259"/>
            <ac:spMk id="11" creationId="{BBFE26FE-ECE0-1463-DDDD-792E1D18BD2D}"/>
          </ac:spMkLst>
        </pc:spChg>
        <pc:spChg chg="add mod">
          <ac:chgData name="Mendez, Diego A" userId="be52c03c-8800-4aeb-a9d7-ab6dc1df5967" providerId="ADAL" clId="{F8F35A22-AD86-4F7B-82EF-4DEF6100F750}" dt="2025-03-27T23:24:14.311" v="647" actId="20577"/>
          <ac:spMkLst>
            <pc:docMk/>
            <pc:sldMk cId="0" sldId="259"/>
            <ac:spMk id="12" creationId="{0C021B2D-301D-A7D3-D428-FAA36E8756CE}"/>
          </ac:spMkLst>
        </pc:spChg>
        <pc:spChg chg="add del mod">
          <ac:chgData name="Mendez, Diego A" userId="be52c03c-8800-4aeb-a9d7-ab6dc1df5967" providerId="ADAL" clId="{F8F35A22-AD86-4F7B-82EF-4DEF6100F750}" dt="2025-03-27T23:24:30.854" v="655" actId="478"/>
          <ac:spMkLst>
            <pc:docMk/>
            <pc:sldMk cId="0" sldId="259"/>
            <ac:spMk id="13" creationId="{D04C5313-0594-F017-991D-DB1693D52C18}"/>
          </ac:spMkLst>
        </pc:spChg>
        <pc:spChg chg="add mod">
          <ac:chgData name="Mendez, Diego A" userId="be52c03c-8800-4aeb-a9d7-ab6dc1df5967" providerId="ADAL" clId="{F8F35A22-AD86-4F7B-82EF-4DEF6100F750}" dt="2025-03-27T23:24:24.736" v="650" actId="1076"/>
          <ac:spMkLst>
            <pc:docMk/>
            <pc:sldMk cId="0" sldId="259"/>
            <ac:spMk id="14" creationId="{C5D42511-306D-4AD5-7641-3324DDFE5BB4}"/>
          </ac:spMkLst>
        </pc:spChg>
        <pc:spChg chg="add mod">
          <ac:chgData name="Mendez, Diego A" userId="be52c03c-8800-4aeb-a9d7-ab6dc1df5967" providerId="ADAL" clId="{F8F35A22-AD86-4F7B-82EF-4DEF6100F750}" dt="2025-03-27T23:24:27.800" v="652" actId="1076"/>
          <ac:spMkLst>
            <pc:docMk/>
            <pc:sldMk cId="0" sldId="259"/>
            <ac:spMk id="15" creationId="{19CFD1E8-263D-923D-FC22-43EE652DA4D2}"/>
          </ac:spMkLst>
        </pc:spChg>
        <pc:spChg chg="add mod">
          <ac:chgData name="Mendez, Diego A" userId="be52c03c-8800-4aeb-a9d7-ab6dc1df5967" providerId="ADAL" clId="{F8F35A22-AD86-4F7B-82EF-4DEF6100F750}" dt="2025-03-27T23:24:40.374" v="657" actId="1076"/>
          <ac:spMkLst>
            <pc:docMk/>
            <pc:sldMk cId="0" sldId="259"/>
            <ac:spMk id="16" creationId="{120C16C4-6AAE-6203-A3E6-01AF11EA89F3}"/>
          </ac:spMkLst>
        </pc:spChg>
        <pc:spChg chg="add mod">
          <ac:chgData name="Mendez, Diego A" userId="be52c03c-8800-4aeb-a9d7-ab6dc1df5967" providerId="ADAL" clId="{F8F35A22-AD86-4F7B-82EF-4DEF6100F750}" dt="2025-03-27T23:24:59.154" v="661" actId="20577"/>
          <ac:spMkLst>
            <pc:docMk/>
            <pc:sldMk cId="0" sldId="259"/>
            <ac:spMk id="17" creationId="{9B1D9D37-3995-5EFF-6ECB-B1A0BCBF2064}"/>
          </ac:spMkLst>
        </pc:spChg>
        <pc:spChg chg="add mod">
          <ac:chgData name="Mendez, Diego A" userId="be52c03c-8800-4aeb-a9d7-ab6dc1df5967" providerId="ADAL" clId="{F8F35A22-AD86-4F7B-82EF-4DEF6100F750}" dt="2025-03-27T23:25:03.294" v="663" actId="1076"/>
          <ac:spMkLst>
            <pc:docMk/>
            <pc:sldMk cId="0" sldId="259"/>
            <ac:spMk id="18" creationId="{7F164750-0ED4-AACB-2957-373F1AB5C9B0}"/>
          </ac:spMkLst>
        </pc:spChg>
        <pc:spChg chg="add mod">
          <ac:chgData name="Mendez, Diego A" userId="be52c03c-8800-4aeb-a9d7-ab6dc1df5967" providerId="ADAL" clId="{F8F35A22-AD86-4F7B-82EF-4DEF6100F750}" dt="2025-03-27T23:25:06.469" v="665" actId="1076"/>
          <ac:spMkLst>
            <pc:docMk/>
            <pc:sldMk cId="0" sldId="259"/>
            <ac:spMk id="19" creationId="{86208416-7450-6B05-BC7F-9E94D7A81D11}"/>
          </ac:spMkLst>
        </pc:spChg>
      </pc:sldChg>
      <pc:sldChg chg="addSp modSp mod">
        <pc:chgData name="Mendez, Diego A" userId="be52c03c-8800-4aeb-a9d7-ab6dc1df5967" providerId="ADAL" clId="{F8F35A22-AD86-4F7B-82EF-4DEF6100F750}" dt="2025-03-27T23:31:09.524" v="787" actId="14100"/>
        <pc:sldMkLst>
          <pc:docMk/>
          <pc:sldMk cId="0" sldId="260"/>
        </pc:sldMkLst>
        <pc:spChg chg="add mod">
          <ac:chgData name="Mendez, Diego A" userId="be52c03c-8800-4aeb-a9d7-ab6dc1df5967" providerId="ADAL" clId="{F8F35A22-AD86-4F7B-82EF-4DEF6100F750}" dt="2025-03-27T23:26:08.164" v="696" actId="20577"/>
          <ac:spMkLst>
            <pc:docMk/>
            <pc:sldMk cId="0" sldId="260"/>
            <ac:spMk id="3" creationId="{450CE737-C00E-40CC-CCE9-B57E61BBD9DE}"/>
          </ac:spMkLst>
        </pc:spChg>
        <pc:spChg chg="add mod">
          <ac:chgData name="Mendez, Diego A" userId="be52c03c-8800-4aeb-a9d7-ab6dc1df5967" providerId="ADAL" clId="{F8F35A22-AD86-4F7B-82EF-4DEF6100F750}" dt="2025-03-27T23:26:31.813" v="703" actId="1076"/>
          <ac:spMkLst>
            <pc:docMk/>
            <pc:sldMk cId="0" sldId="260"/>
            <ac:spMk id="6" creationId="{F4826614-1719-C0B5-7D25-4138FD22F141}"/>
          </ac:spMkLst>
        </pc:spChg>
        <pc:spChg chg="add mod">
          <ac:chgData name="Mendez, Diego A" userId="be52c03c-8800-4aeb-a9d7-ab6dc1df5967" providerId="ADAL" clId="{F8F35A22-AD86-4F7B-82EF-4DEF6100F750}" dt="2025-03-27T23:30:55.478" v="783" actId="1076"/>
          <ac:spMkLst>
            <pc:docMk/>
            <pc:sldMk cId="0" sldId="260"/>
            <ac:spMk id="9" creationId="{7D03BB31-FE78-649E-92C5-C5FB5B2B17CA}"/>
          </ac:spMkLst>
        </pc:spChg>
        <pc:spChg chg="add mod">
          <ac:chgData name="Mendez, Diego A" userId="be52c03c-8800-4aeb-a9d7-ab6dc1df5967" providerId="ADAL" clId="{F8F35A22-AD86-4F7B-82EF-4DEF6100F750}" dt="2025-03-27T23:27:25.676" v="720" actId="20577"/>
          <ac:spMkLst>
            <pc:docMk/>
            <pc:sldMk cId="0" sldId="260"/>
            <ac:spMk id="12" creationId="{C080279C-24F3-D05A-FD72-EBF78B28D092}"/>
          </ac:spMkLst>
        </pc:spChg>
        <pc:spChg chg="add mod">
          <ac:chgData name="Mendez, Diego A" userId="be52c03c-8800-4aeb-a9d7-ab6dc1df5967" providerId="ADAL" clId="{F8F35A22-AD86-4F7B-82EF-4DEF6100F750}" dt="2025-03-27T23:28:45.024" v="741" actId="20577"/>
          <ac:spMkLst>
            <pc:docMk/>
            <pc:sldMk cId="0" sldId="260"/>
            <ac:spMk id="14" creationId="{5B78A74A-AA93-3C6C-2C88-E0CEA2A9E1F7}"/>
          </ac:spMkLst>
        </pc:spChg>
        <pc:spChg chg="add mod">
          <ac:chgData name="Mendez, Diego A" userId="be52c03c-8800-4aeb-a9d7-ab6dc1df5967" providerId="ADAL" clId="{F8F35A22-AD86-4F7B-82EF-4DEF6100F750}" dt="2025-03-27T23:28:59.655" v="750" actId="1076"/>
          <ac:spMkLst>
            <pc:docMk/>
            <pc:sldMk cId="0" sldId="260"/>
            <ac:spMk id="16" creationId="{16118DF4-4AC6-1C63-F460-FCC462270118}"/>
          </ac:spMkLst>
        </pc:spChg>
        <pc:spChg chg="add mod">
          <ac:chgData name="Mendez, Diego A" userId="be52c03c-8800-4aeb-a9d7-ab6dc1df5967" providerId="ADAL" clId="{F8F35A22-AD86-4F7B-82EF-4DEF6100F750}" dt="2025-03-27T23:27:46.275" v="730" actId="1076"/>
          <ac:spMkLst>
            <pc:docMk/>
            <pc:sldMk cId="0" sldId="260"/>
            <ac:spMk id="18" creationId="{66BA78DC-FB09-D772-99AC-70D0D9379AF9}"/>
          </ac:spMkLst>
        </pc:spChg>
        <pc:spChg chg="add mod">
          <ac:chgData name="Mendez, Diego A" userId="be52c03c-8800-4aeb-a9d7-ab6dc1df5967" providerId="ADAL" clId="{F8F35A22-AD86-4F7B-82EF-4DEF6100F750}" dt="2025-03-27T23:30:57.616" v="784" actId="1076"/>
          <ac:spMkLst>
            <pc:docMk/>
            <pc:sldMk cId="0" sldId="260"/>
            <ac:spMk id="24" creationId="{A2394612-EF7E-3ADE-4434-27CE5E9AC9A1}"/>
          </ac:spMkLst>
        </pc:spChg>
        <pc:spChg chg="add mod">
          <ac:chgData name="Mendez, Diego A" userId="be52c03c-8800-4aeb-a9d7-ab6dc1df5967" providerId="ADAL" clId="{F8F35A22-AD86-4F7B-82EF-4DEF6100F750}" dt="2025-03-27T23:29:49.044" v="766" actId="1076"/>
          <ac:spMkLst>
            <pc:docMk/>
            <pc:sldMk cId="0" sldId="260"/>
            <ac:spMk id="32" creationId="{6A6F60E6-33E9-ABB0-B03C-041EA1C014CB}"/>
          </ac:spMkLst>
        </pc:spChg>
        <pc:spChg chg="add mod">
          <ac:chgData name="Mendez, Diego A" userId="be52c03c-8800-4aeb-a9d7-ab6dc1df5967" providerId="ADAL" clId="{F8F35A22-AD86-4F7B-82EF-4DEF6100F750}" dt="2025-03-27T23:31:00.256" v="785" actId="1076"/>
          <ac:spMkLst>
            <pc:docMk/>
            <pc:sldMk cId="0" sldId="260"/>
            <ac:spMk id="39" creationId="{9188E15C-31B7-ABA9-26E7-0873758F8E39}"/>
          </ac:spMkLst>
        </pc:spChg>
        <pc:cxnChg chg="add mod">
          <ac:chgData name="Mendez, Diego A" userId="be52c03c-8800-4aeb-a9d7-ab6dc1df5967" providerId="ADAL" clId="{F8F35A22-AD86-4F7B-82EF-4DEF6100F750}" dt="2025-03-27T23:26:18.796" v="698" actId="13822"/>
          <ac:cxnSpMkLst>
            <pc:docMk/>
            <pc:sldMk cId="0" sldId="260"/>
            <ac:cxnSpMk id="5" creationId="{718F288B-7F18-6679-FD0D-A26B8626FC51}"/>
          </ac:cxnSpMkLst>
        </pc:cxnChg>
        <pc:cxnChg chg="add mod">
          <ac:chgData name="Mendez, Diego A" userId="be52c03c-8800-4aeb-a9d7-ab6dc1df5967" providerId="ADAL" clId="{F8F35A22-AD86-4F7B-82EF-4DEF6100F750}" dt="2025-03-27T23:30:55.478" v="783" actId="1076"/>
          <ac:cxnSpMkLst>
            <pc:docMk/>
            <pc:sldMk cId="0" sldId="260"/>
            <ac:cxnSpMk id="7" creationId="{2D84D7A0-B64F-2588-A88F-7EF38380A8F1}"/>
          </ac:cxnSpMkLst>
        </pc:cxnChg>
        <pc:cxnChg chg="add mod">
          <ac:chgData name="Mendez, Diego A" userId="be52c03c-8800-4aeb-a9d7-ab6dc1df5967" providerId="ADAL" clId="{F8F35A22-AD86-4F7B-82EF-4DEF6100F750}" dt="2025-03-27T23:27:11.103" v="716" actId="1076"/>
          <ac:cxnSpMkLst>
            <pc:docMk/>
            <pc:sldMk cId="0" sldId="260"/>
            <ac:cxnSpMk id="13" creationId="{90220E31-6986-EF1E-5906-D9186D97540E}"/>
          </ac:cxnSpMkLst>
        </pc:cxnChg>
        <pc:cxnChg chg="add mod">
          <ac:chgData name="Mendez, Diego A" userId="be52c03c-8800-4aeb-a9d7-ab6dc1df5967" providerId="ADAL" clId="{F8F35A22-AD86-4F7B-82EF-4DEF6100F750}" dt="2025-03-27T23:28:59.655" v="750" actId="1076"/>
          <ac:cxnSpMkLst>
            <pc:docMk/>
            <pc:sldMk cId="0" sldId="260"/>
            <ac:cxnSpMk id="15" creationId="{CFC09D7C-170E-7749-3B38-72BE6CBD371C}"/>
          </ac:cxnSpMkLst>
        </pc:cxnChg>
        <pc:cxnChg chg="add mod">
          <ac:chgData name="Mendez, Diego A" userId="be52c03c-8800-4aeb-a9d7-ab6dc1df5967" providerId="ADAL" clId="{F8F35A22-AD86-4F7B-82EF-4DEF6100F750}" dt="2025-03-27T23:27:23.586" v="718" actId="1076"/>
          <ac:cxnSpMkLst>
            <pc:docMk/>
            <pc:sldMk cId="0" sldId="260"/>
            <ac:cxnSpMk id="17" creationId="{2A17316D-34F2-E019-5D7F-6DDB0D28BBF7}"/>
          </ac:cxnSpMkLst>
        </pc:cxnChg>
        <pc:cxnChg chg="add mod">
          <ac:chgData name="Mendez, Diego A" userId="be52c03c-8800-4aeb-a9d7-ab6dc1df5967" providerId="ADAL" clId="{F8F35A22-AD86-4F7B-82EF-4DEF6100F750}" dt="2025-03-27T23:27:46.275" v="730" actId="1076"/>
          <ac:cxnSpMkLst>
            <pc:docMk/>
            <pc:sldMk cId="0" sldId="260"/>
            <ac:cxnSpMk id="19" creationId="{1F752081-3482-03AC-34B3-DF6E98B2DFE9}"/>
          </ac:cxnSpMkLst>
        </pc:cxnChg>
        <pc:cxnChg chg="add mod">
          <ac:chgData name="Mendez, Diego A" userId="be52c03c-8800-4aeb-a9d7-ab6dc1df5967" providerId="ADAL" clId="{F8F35A22-AD86-4F7B-82EF-4DEF6100F750}" dt="2025-03-27T23:30:57.616" v="784" actId="1076"/>
          <ac:cxnSpMkLst>
            <pc:docMk/>
            <pc:sldMk cId="0" sldId="260"/>
            <ac:cxnSpMk id="23" creationId="{608D312A-1806-EF9E-9E67-26DC2FC27E9E}"/>
          </ac:cxnSpMkLst>
        </pc:cxnChg>
        <pc:cxnChg chg="add mod">
          <ac:chgData name="Mendez, Diego A" userId="be52c03c-8800-4aeb-a9d7-ab6dc1df5967" providerId="ADAL" clId="{F8F35A22-AD86-4F7B-82EF-4DEF6100F750}" dt="2025-03-27T23:29:49.044" v="766" actId="1076"/>
          <ac:cxnSpMkLst>
            <pc:docMk/>
            <pc:sldMk cId="0" sldId="260"/>
            <ac:cxnSpMk id="33" creationId="{E50B54E4-1D23-9330-22F9-5B389E75B0D2}"/>
          </ac:cxnSpMkLst>
        </pc:cxnChg>
        <pc:cxnChg chg="add mod">
          <ac:chgData name="Mendez, Diego A" userId="be52c03c-8800-4aeb-a9d7-ab6dc1df5967" providerId="ADAL" clId="{F8F35A22-AD86-4F7B-82EF-4DEF6100F750}" dt="2025-03-27T23:31:09.524" v="787" actId="14100"/>
          <ac:cxnSpMkLst>
            <pc:docMk/>
            <pc:sldMk cId="0" sldId="260"/>
            <ac:cxnSpMk id="37" creationId="{FBFA58BF-3252-4D4C-5FA7-C879A2E7F672}"/>
          </ac:cxnSpMkLst>
        </pc:cxnChg>
        <pc:cxnChg chg="add mod">
          <ac:chgData name="Mendez, Diego A" userId="be52c03c-8800-4aeb-a9d7-ab6dc1df5967" providerId="ADAL" clId="{F8F35A22-AD86-4F7B-82EF-4DEF6100F750}" dt="2025-03-27T23:30:04.146" v="769"/>
          <ac:cxnSpMkLst>
            <pc:docMk/>
            <pc:sldMk cId="0" sldId="260"/>
            <ac:cxnSpMk id="38" creationId="{2E2BEE59-EB76-C3CE-5686-C502CE15F1D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83978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(LNR)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16,34,35,38,39,41,44,45,55,63,64,65,72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preorder(NLR)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45,38,34,16,35,41,39,44,65,63,55,64,72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(LRN)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16,35,34,39,44,41,38,55,64,63,72,65,45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The height of the tree is 4. Nodes on level 2: 38,65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48 – 7 % 2 / 24 * 18 - 5 * 2 + 12  </a:t>
            </a: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48 7 2 % - 24 / 18 5 2 * - 12 +  *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 48 – 10 + 12 = 50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1182/24 = 49.25</a:t>
            </a: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9CABB-5A57-AFFA-FB9C-F0AA1BBD01C9}"/>
              </a:ext>
            </a:extLst>
          </p:cNvPr>
          <p:cNvSpPr txBox="1"/>
          <p:nvPr/>
        </p:nvSpPr>
        <p:spPr>
          <a:xfrm>
            <a:off x="1605385" y="1799408"/>
            <a:ext cx="45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8A43C-5EFD-857B-5B36-8D1A2333246D}"/>
              </a:ext>
            </a:extLst>
          </p:cNvPr>
          <p:cNvSpPr txBox="1"/>
          <p:nvPr/>
        </p:nvSpPr>
        <p:spPr>
          <a:xfrm>
            <a:off x="1564693" y="2144941"/>
            <a:ext cx="45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01407-21E3-CA29-1389-0CBF78A996D8}"/>
              </a:ext>
            </a:extLst>
          </p:cNvPr>
          <p:cNvSpPr txBox="1"/>
          <p:nvPr/>
        </p:nvSpPr>
        <p:spPr>
          <a:xfrm>
            <a:off x="1531777" y="2488024"/>
            <a:ext cx="45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E5DF6-9604-45ED-3594-AE71E21C2076}"/>
              </a:ext>
            </a:extLst>
          </p:cNvPr>
          <p:cNvSpPr txBox="1"/>
          <p:nvPr/>
        </p:nvSpPr>
        <p:spPr>
          <a:xfrm>
            <a:off x="1558943" y="2814646"/>
            <a:ext cx="45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B0FCF9-52BF-C2B9-7139-8CEBBB6CE908}"/>
              </a:ext>
            </a:extLst>
          </p:cNvPr>
          <p:cNvSpPr txBox="1"/>
          <p:nvPr/>
        </p:nvSpPr>
        <p:spPr>
          <a:xfrm>
            <a:off x="1558943" y="3066390"/>
            <a:ext cx="45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EFE653-E6C6-6208-427A-77878C4D3C94}"/>
              </a:ext>
            </a:extLst>
          </p:cNvPr>
          <p:cNvSpPr txBox="1"/>
          <p:nvPr/>
        </p:nvSpPr>
        <p:spPr>
          <a:xfrm>
            <a:off x="1544130" y="3374622"/>
            <a:ext cx="45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E61A0-5F0B-B308-6CD8-F869DC9F861D}"/>
              </a:ext>
            </a:extLst>
          </p:cNvPr>
          <p:cNvSpPr txBox="1"/>
          <p:nvPr/>
        </p:nvSpPr>
        <p:spPr>
          <a:xfrm>
            <a:off x="1524001" y="3691082"/>
            <a:ext cx="45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E26FE-ECE0-1463-DDDD-792E1D18BD2D}"/>
              </a:ext>
            </a:extLst>
          </p:cNvPr>
          <p:cNvSpPr txBox="1"/>
          <p:nvPr/>
        </p:nvSpPr>
        <p:spPr>
          <a:xfrm>
            <a:off x="1531777" y="3968362"/>
            <a:ext cx="45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21B2D-301D-A7D3-D428-FAA36E8756CE}"/>
              </a:ext>
            </a:extLst>
          </p:cNvPr>
          <p:cNvSpPr txBox="1"/>
          <p:nvPr/>
        </p:nvSpPr>
        <p:spPr>
          <a:xfrm>
            <a:off x="1519689" y="4317819"/>
            <a:ext cx="45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D42511-306D-4AD5-7641-3324DDFE5BB4}"/>
              </a:ext>
            </a:extLst>
          </p:cNvPr>
          <p:cNvSpPr txBox="1"/>
          <p:nvPr/>
        </p:nvSpPr>
        <p:spPr>
          <a:xfrm>
            <a:off x="1544130" y="4613207"/>
            <a:ext cx="45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FD1E8-263D-923D-FC22-43EE652DA4D2}"/>
              </a:ext>
            </a:extLst>
          </p:cNvPr>
          <p:cNvSpPr txBox="1"/>
          <p:nvPr/>
        </p:nvSpPr>
        <p:spPr>
          <a:xfrm>
            <a:off x="1553780" y="4876800"/>
            <a:ext cx="45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0C16C4-6AAE-6203-A3E6-01AF11EA89F3}"/>
              </a:ext>
            </a:extLst>
          </p:cNvPr>
          <p:cNvSpPr txBox="1"/>
          <p:nvPr/>
        </p:nvSpPr>
        <p:spPr>
          <a:xfrm>
            <a:off x="1538815" y="5171738"/>
            <a:ext cx="45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1D9D37-3995-5EFF-6ECB-B1A0BCBF2064}"/>
              </a:ext>
            </a:extLst>
          </p:cNvPr>
          <p:cNvSpPr txBox="1"/>
          <p:nvPr/>
        </p:nvSpPr>
        <p:spPr>
          <a:xfrm>
            <a:off x="1519689" y="5476537"/>
            <a:ext cx="45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164750-0ED4-AACB-2957-373F1AB5C9B0}"/>
              </a:ext>
            </a:extLst>
          </p:cNvPr>
          <p:cNvSpPr txBox="1"/>
          <p:nvPr/>
        </p:nvSpPr>
        <p:spPr>
          <a:xfrm>
            <a:off x="1538815" y="5835839"/>
            <a:ext cx="45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08416-7450-6B05-BC7F-9E94D7A81D11}"/>
              </a:ext>
            </a:extLst>
          </p:cNvPr>
          <p:cNvSpPr txBox="1"/>
          <p:nvPr/>
        </p:nvSpPr>
        <p:spPr>
          <a:xfrm>
            <a:off x="1595038" y="6130503"/>
            <a:ext cx="45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0CE737-C00E-40CC-CCE9-B57E61BBD9DE}"/>
              </a:ext>
            </a:extLst>
          </p:cNvPr>
          <p:cNvSpPr/>
          <p:nvPr/>
        </p:nvSpPr>
        <p:spPr>
          <a:xfrm>
            <a:off x="4800600" y="1303338"/>
            <a:ext cx="533400" cy="37306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8F288B-7F18-6679-FD0D-A26B8626FC51}"/>
              </a:ext>
            </a:extLst>
          </p:cNvPr>
          <p:cNvCxnSpPr>
            <a:stCxn id="3" idx="3"/>
          </p:cNvCxnSpPr>
          <p:nvPr/>
        </p:nvCxnSpPr>
        <p:spPr>
          <a:xfrm flipH="1">
            <a:off x="4572000" y="1621766"/>
            <a:ext cx="306715" cy="28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4826614-1719-C0B5-7D25-4138FD22F141}"/>
              </a:ext>
            </a:extLst>
          </p:cNvPr>
          <p:cNvSpPr/>
          <p:nvPr/>
        </p:nvSpPr>
        <p:spPr>
          <a:xfrm>
            <a:off x="4201711" y="1905000"/>
            <a:ext cx="533400" cy="37306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84D7A0-B64F-2588-A88F-7EF38380A8F1}"/>
              </a:ext>
            </a:extLst>
          </p:cNvPr>
          <p:cNvCxnSpPr>
            <a:cxnSpLocks/>
            <a:stCxn id="3" idx="6"/>
            <a:endCxn id="9" idx="1"/>
          </p:cNvCxnSpPr>
          <p:nvPr/>
        </p:nvCxnSpPr>
        <p:spPr>
          <a:xfrm>
            <a:off x="5334000" y="1489869"/>
            <a:ext cx="849903" cy="51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D03BB31-FE78-649E-92C5-C5FB5B2B17CA}"/>
              </a:ext>
            </a:extLst>
          </p:cNvPr>
          <p:cNvSpPr/>
          <p:nvPr/>
        </p:nvSpPr>
        <p:spPr>
          <a:xfrm>
            <a:off x="6105788" y="1945804"/>
            <a:ext cx="533400" cy="37306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80279C-24F3-D05A-FD72-EBF78B28D092}"/>
              </a:ext>
            </a:extLst>
          </p:cNvPr>
          <p:cNvSpPr/>
          <p:nvPr/>
        </p:nvSpPr>
        <p:spPr>
          <a:xfrm>
            <a:off x="3733800" y="2551232"/>
            <a:ext cx="533400" cy="37306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220E31-6986-EF1E-5906-D9186D97540E}"/>
              </a:ext>
            </a:extLst>
          </p:cNvPr>
          <p:cNvCxnSpPr>
            <a:stCxn id="12" idx="3"/>
          </p:cNvCxnSpPr>
          <p:nvPr/>
        </p:nvCxnSpPr>
        <p:spPr>
          <a:xfrm flipH="1">
            <a:off x="3505200" y="2869660"/>
            <a:ext cx="306715" cy="28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B78A74A-AA93-3C6C-2C88-E0CEA2A9E1F7}"/>
              </a:ext>
            </a:extLst>
          </p:cNvPr>
          <p:cNvSpPr/>
          <p:nvPr/>
        </p:nvSpPr>
        <p:spPr>
          <a:xfrm>
            <a:off x="3134911" y="3152894"/>
            <a:ext cx="533400" cy="37306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17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C09D7C-170E-7749-3B38-72BE6CBD371C}"/>
              </a:ext>
            </a:extLst>
          </p:cNvPr>
          <p:cNvCxnSpPr>
            <a:cxnSpLocks/>
            <a:stCxn id="12" idx="5"/>
            <a:endCxn id="16" idx="1"/>
          </p:cNvCxnSpPr>
          <p:nvPr/>
        </p:nvCxnSpPr>
        <p:spPr>
          <a:xfrm>
            <a:off x="4189085" y="2869660"/>
            <a:ext cx="279326" cy="37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6118DF4-4AC6-1C63-F460-FCC462270118}"/>
              </a:ext>
            </a:extLst>
          </p:cNvPr>
          <p:cNvSpPr/>
          <p:nvPr/>
        </p:nvSpPr>
        <p:spPr>
          <a:xfrm>
            <a:off x="4390296" y="3187495"/>
            <a:ext cx="533400" cy="37306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25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17316D-34F2-E019-5D7F-6DDB0D28BBF7}"/>
              </a:ext>
            </a:extLst>
          </p:cNvPr>
          <p:cNvCxnSpPr/>
          <p:nvPr/>
        </p:nvCxnSpPr>
        <p:spPr>
          <a:xfrm flipH="1">
            <a:off x="3973902" y="2250401"/>
            <a:ext cx="306715" cy="28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6BA78DC-FB09-D772-99AC-70D0D9379AF9}"/>
              </a:ext>
            </a:extLst>
          </p:cNvPr>
          <p:cNvSpPr/>
          <p:nvPr/>
        </p:nvSpPr>
        <p:spPr>
          <a:xfrm>
            <a:off x="4628552" y="2496598"/>
            <a:ext cx="533400" cy="37306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52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752081-3482-03AC-34B3-DF6E98B2DFE9}"/>
              </a:ext>
            </a:extLst>
          </p:cNvPr>
          <p:cNvCxnSpPr>
            <a:cxnSpLocks/>
            <a:stCxn id="6" idx="5"/>
            <a:endCxn id="18" idx="0"/>
          </p:cNvCxnSpPr>
          <p:nvPr/>
        </p:nvCxnSpPr>
        <p:spPr>
          <a:xfrm>
            <a:off x="4656996" y="2223428"/>
            <a:ext cx="238256" cy="273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8D312A-1806-EF9E-9E67-26DC2FC27E9E}"/>
              </a:ext>
            </a:extLst>
          </p:cNvPr>
          <p:cNvCxnSpPr>
            <a:cxnSpLocks/>
            <a:stCxn id="9" idx="3"/>
            <a:endCxn id="24" idx="7"/>
          </p:cNvCxnSpPr>
          <p:nvPr/>
        </p:nvCxnSpPr>
        <p:spPr>
          <a:xfrm flipH="1">
            <a:off x="6023239" y="2264232"/>
            <a:ext cx="160664" cy="23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2394612-EF7E-3ADE-4434-27CE5E9AC9A1}"/>
              </a:ext>
            </a:extLst>
          </p:cNvPr>
          <p:cNvSpPr/>
          <p:nvPr/>
        </p:nvSpPr>
        <p:spPr>
          <a:xfrm>
            <a:off x="5567954" y="2441621"/>
            <a:ext cx="533400" cy="37306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A6F60E6-33E9-ABB0-B03C-041EA1C014CB}"/>
              </a:ext>
            </a:extLst>
          </p:cNvPr>
          <p:cNvSpPr/>
          <p:nvPr/>
        </p:nvSpPr>
        <p:spPr>
          <a:xfrm>
            <a:off x="5198617" y="3115488"/>
            <a:ext cx="533400" cy="37306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B54E4-1D23-9330-22F9-5B389E75B0D2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5083837" y="2815026"/>
            <a:ext cx="192895" cy="35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FA58BF-3252-4D4C-5FA7-C879A2E7F672}"/>
              </a:ext>
            </a:extLst>
          </p:cNvPr>
          <p:cNvCxnSpPr>
            <a:cxnSpLocks/>
            <a:stCxn id="24" idx="5"/>
            <a:endCxn id="39" idx="0"/>
          </p:cNvCxnSpPr>
          <p:nvPr/>
        </p:nvCxnSpPr>
        <p:spPr>
          <a:xfrm>
            <a:off x="6023239" y="2760049"/>
            <a:ext cx="378662" cy="34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188E15C-31B7-ABA9-26E7-0873758F8E39}"/>
              </a:ext>
            </a:extLst>
          </p:cNvPr>
          <p:cNvSpPr/>
          <p:nvPr/>
        </p:nvSpPr>
        <p:spPr>
          <a:xfrm>
            <a:off x="6135201" y="3109411"/>
            <a:ext cx="533400" cy="37306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45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98A3673DCF4C4DA18FC38EC55DF93A" ma:contentTypeVersion="11" ma:contentTypeDescription="Create a new document." ma:contentTypeScope="" ma:versionID="5453b003151aad4339bb0f9acbf27c88">
  <xsd:schema xmlns:xsd="http://www.w3.org/2001/XMLSchema" xmlns:xs="http://www.w3.org/2001/XMLSchema" xmlns:p="http://schemas.microsoft.com/office/2006/metadata/properties" xmlns:ns3="d6f2771d-8568-4ed6-93f6-95b79edd22b8" targetNamespace="http://schemas.microsoft.com/office/2006/metadata/properties" ma:root="true" ma:fieldsID="db1c94f7cd1bfb2383eb55eb0a722b84" ns3:_="">
    <xsd:import namespace="d6f2771d-8568-4ed6-93f6-95b79edd22b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f2771d-8568-4ed6-93f6-95b79edd22b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f2771d-8568-4ed6-93f6-95b79edd22b8" xsi:nil="true"/>
  </documentManagement>
</p:properties>
</file>

<file path=customXml/itemProps1.xml><?xml version="1.0" encoding="utf-8"?>
<ds:datastoreItem xmlns:ds="http://schemas.openxmlformats.org/officeDocument/2006/customXml" ds:itemID="{CB5272B2-9304-4835-ACC6-7C07636712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f2771d-8568-4ed6-93f6-95b79edd22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AEEBE6-C6A4-4C82-B16A-D8E5E8EE4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13FF49-6E99-4C35-9DB6-5F9725D35D3F}">
  <ds:schemaRefs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d6f2771d-8568-4ed6-93f6-95b79edd22b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422</Words>
  <Application>Microsoft Office PowerPoint</Application>
  <PresentationFormat>On-screen Show (4:3)</PresentationFormat>
  <Paragraphs>141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Mendez, Diego A</cp:lastModifiedBy>
  <cp:revision>23</cp:revision>
  <cp:lastPrinted>2016-04-12T17:35:20Z</cp:lastPrinted>
  <dcterms:created xsi:type="dcterms:W3CDTF">2006-11-01T05:42:40Z</dcterms:created>
  <dcterms:modified xsi:type="dcterms:W3CDTF">2025-03-27T23:33:56Z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0x0101009B98A3673DCF4C4DA18FC38EC55DF93A</vt:lpwstr>
  </property>
</Properties>
</file>