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E995"/>
    <a:srgbClr val="EFC57B"/>
    <a:srgbClr val="360084"/>
    <a:srgbClr val="F0FDF2"/>
    <a:srgbClr val="FDF8EE"/>
    <a:srgbClr val="F2EFF6"/>
    <a:srgbClr val="B00040"/>
    <a:srgbClr val="008001"/>
    <a:srgbClr val="FAFDF0"/>
    <a:srgbClr val="DDF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8"/>
    <p:restoredTop sz="94732"/>
  </p:normalViewPr>
  <p:slideViewPr>
    <p:cSldViewPr snapToGrid="0">
      <p:cViewPr>
        <p:scale>
          <a:sx n="201" d="100"/>
          <a:sy n="20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657318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623773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301622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979471" y="42020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1080115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2046570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724419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402268" y="42020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131070" y="5853122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42390" y="5326419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131078" y="5484663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44182" y="5913017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725145" y="5747213"/>
            <a:ext cx="1294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10616648" y="34952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11260950" y="349520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10616648" y="431346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11260950" y="431346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10294497" y="349520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10294497" y="431346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10938799" y="349520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10938799" y="431346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11260950" y="37679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11260950" y="40407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10294497" y="37679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10294497" y="40407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10616648" y="37679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10938799" y="37679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10616648" y="404070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10938799" y="404070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 rot="10800000" flipH="1" flipV="1">
            <a:off x="10616648" y="57041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 rot="10800000" flipH="1">
            <a:off x="11260950" y="57041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 rot="10800000" flipH="1">
            <a:off x="10616648" y="48858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 rot="10800000" flipH="1">
            <a:off x="11260950" y="48858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 rot="10800000" flipH="1">
            <a:off x="10294497" y="570410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 rot="10800000" flipH="1">
            <a:off x="10294497" y="48858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 rot="10800000" flipH="1">
            <a:off x="10938799" y="57041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 rot="10800000" flipH="1" flipV="1">
            <a:off x="10938799" y="48858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 rot="10800000" flipH="1">
            <a:off x="11260950" y="543135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 rot="10800000" flipH="1" flipV="1">
            <a:off x="11260950" y="515860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 rot="10800000" flipH="1" flipV="1">
            <a:off x="10294497" y="54313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 rot="10800000" flipH="1">
            <a:off x="10294497" y="51585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 rot="10800000" flipH="1" flipV="1">
            <a:off x="10616648" y="543135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 rot="10800000" flipH="1">
            <a:off x="10938799" y="54313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 rot="10800000" flipH="1" flipV="1">
            <a:off x="10616648" y="51585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 rot="10800000" flipH="1" flipV="1">
            <a:off x="10938799" y="515860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>
            <a:off x="10294030" y="5704102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>
            <a:off x="10616647" y="5431351"/>
            <a:ext cx="965783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65548" y="4992657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42390" y="54534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64541" y="545343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86692" y="545343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4008198" y="545342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74653" y="545342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41748" y="545343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63899" y="54534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330351" y="54534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52502" y="545342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86050" y="54534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430994" y="545343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97447" y="545343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53145" y="54534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75296" y="545343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108843" y="545343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719597" y="54534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435812" y="26791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402265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1080114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3013019" y="267918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657321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301620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268075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945924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724416" y="267919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690869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368718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65731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623770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301619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65731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623772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301621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757963" y="267919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335170" y="267918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623773" y="26791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2046567" y="26791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979468" y="339667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979470" y="394217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1080114" y="33966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204656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724416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1080116" y="3942182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204656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724418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402265" y="339667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402267" y="394218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1080112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204656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724414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402263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755217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755219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755219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755218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1077838" y="447305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660733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627186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30503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982884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335838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335840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335840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335839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591986" y="312391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191969" y="343759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65731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623772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301621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979470" y="366942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204656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724418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402267" y="36694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1080116" y="36694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979472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3F157984-4F74-2619-2447-2D856B034BBF}"/>
              </a:ext>
            </a:extLst>
          </p:cNvPr>
          <p:cNvSpPr/>
          <p:nvPr/>
        </p:nvSpPr>
        <p:spPr>
          <a:xfrm rot="10800000" flipH="1">
            <a:off x="10938462" y="64496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66DB09D-8A85-AA5D-7A5D-F3222509A251}"/>
              </a:ext>
            </a:extLst>
          </p:cNvPr>
          <p:cNvSpPr/>
          <p:nvPr/>
        </p:nvSpPr>
        <p:spPr>
          <a:xfrm rot="10800000" flipH="1">
            <a:off x="10294496" y="61769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377EF93-5C3E-9F90-6DAC-D320A23698BF}"/>
              </a:ext>
            </a:extLst>
          </p:cNvPr>
          <p:cNvSpPr/>
          <p:nvPr/>
        </p:nvSpPr>
        <p:spPr>
          <a:xfrm rot="10800000" flipH="1" flipV="1">
            <a:off x="10938798" y="61769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9B4ACA9-E86A-1E86-E336-DCD03EC00BFD}"/>
              </a:ext>
            </a:extLst>
          </p:cNvPr>
          <p:cNvSpPr/>
          <p:nvPr/>
        </p:nvSpPr>
        <p:spPr>
          <a:xfrm rot="10800000" flipH="1" flipV="1">
            <a:off x="10294496" y="644968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64E7E63-A58D-A8B7-48BA-4F0E50C445E3}"/>
              </a:ext>
            </a:extLst>
          </p:cNvPr>
          <p:cNvSpPr/>
          <p:nvPr/>
        </p:nvSpPr>
        <p:spPr>
          <a:xfrm rot="10800000" flipH="1" flipV="1">
            <a:off x="10620669" y="61769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F6A1A14-7A6C-30BF-7B40-D52E39BEA6FF}"/>
              </a:ext>
            </a:extLst>
          </p:cNvPr>
          <p:cNvSpPr/>
          <p:nvPr/>
        </p:nvSpPr>
        <p:spPr>
          <a:xfrm rot="10800000" flipH="1" flipV="1">
            <a:off x="10620669" y="644968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A64D0BCC-3CF5-79DA-9FDB-2E8296A884F8}"/>
              </a:ext>
            </a:extLst>
          </p:cNvPr>
          <p:cNvCxnSpPr>
            <a:cxnSpLocks/>
          </p:cNvCxnSpPr>
          <p:nvPr/>
        </p:nvCxnSpPr>
        <p:spPr>
          <a:xfrm>
            <a:off x="10616647" y="6449154"/>
            <a:ext cx="643966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57E1C3E1-41CE-30D7-D23F-92084630E3F6}"/>
              </a:ext>
            </a:extLst>
          </p:cNvPr>
          <p:cNvCxnSpPr>
            <a:cxnSpLocks/>
          </p:cNvCxnSpPr>
          <p:nvPr/>
        </p:nvCxnSpPr>
        <p:spPr>
          <a:xfrm>
            <a:off x="10294030" y="6709815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48EE9E8-7C0C-3452-F7EA-B5DAEF8BCDB4}"/>
              </a:ext>
            </a:extLst>
          </p:cNvPr>
          <p:cNvCxnSpPr>
            <a:cxnSpLocks/>
          </p:cNvCxnSpPr>
          <p:nvPr/>
        </p:nvCxnSpPr>
        <p:spPr>
          <a:xfrm>
            <a:off x="4188077" y="981919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9F25CA2-0415-72CE-7FFA-448D58989C55}"/>
              </a:ext>
            </a:extLst>
          </p:cNvPr>
          <p:cNvCxnSpPr>
            <a:cxnSpLocks/>
          </p:cNvCxnSpPr>
          <p:nvPr/>
        </p:nvCxnSpPr>
        <p:spPr>
          <a:xfrm>
            <a:off x="1623982" y="446975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76675A4-0C76-9773-2EAE-3301798670EF}"/>
              </a:ext>
            </a:extLst>
          </p:cNvPr>
          <p:cNvSpPr txBox="1"/>
          <p:nvPr/>
        </p:nvSpPr>
        <p:spPr>
          <a:xfrm>
            <a:off x="1612670" y="605219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CB72DEC-7966-57E0-501E-F60079DEC39A}"/>
              </a:ext>
            </a:extLst>
          </p:cNvPr>
          <p:cNvSpPr txBox="1"/>
          <p:nvPr/>
        </p:nvSpPr>
        <p:spPr>
          <a:xfrm>
            <a:off x="4201189" y="1041814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9F8B872-88D4-638C-EB6F-EDBB99604577}"/>
              </a:ext>
            </a:extLst>
          </p:cNvPr>
          <p:cNvSpPr txBox="1"/>
          <p:nvPr/>
        </p:nvSpPr>
        <p:spPr>
          <a:xfrm>
            <a:off x="4201188" y="241925"/>
            <a:ext cx="12795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254D4B4-5877-5E57-22E3-8A653A248242}"/>
              </a:ext>
            </a:extLst>
          </p:cNvPr>
          <p:cNvSpPr txBox="1"/>
          <p:nvPr/>
        </p:nvSpPr>
        <p:spPr>
          <a:xfrm>
            <a:off x="1647140" y="113213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A5076A-25F3-640F-7F7C-B2C54E3F4DC4}"/>
              </a:ext>
            </a:extLst>
          </p:cNvPr>
          <p:cNvSpPr/>
          <p:nvPr/>
        </p:nvSpPr>
        <p:spPr>
          <a:xfrm>
            <a:off x="1623982" y="57399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2169986-5406-FE9F-E88C-19629C383F26}"/>
              </a:ext>
            </a:extLst>
          </p:cNvPr>
          <p:cNvSpPr/>
          <p:nvPr/>
        </p:nvSpPr>
        <p:spPr>
          <a:xfrm>
            <a:off x="1946133" y="5739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C1A8F46-1D15-7650-378B-D97C3EB9B84D}"/>
              </a:ext>
            </a:extLst>
          </p:cNvPr>
          <p:cNvSpPr/>
          <p:nvPr/>
        </p:nvSpPr>
        <p:spPr>
          <a:xfrm>
            <a:off x="2268284" y="5739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2C57B49-A1C9-9EF4-A19A-C3F2261C58C1}"/>
              </a:ext>
            </a:extLst>
          </p:cNvPr>
          <p:cNvSpPr/>
          <p:nvPr/>
        </p:nvSpPr>
        <p:spPr>
          <a:xfrm>
            <a:off x="5489790" y="5739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64BB-D170-11EF-89E4-6DACFE388C52}"/>
              </a:ext>
            </a:extLst>
          </p:cNvPr>
          <p:cNvSpPr/>
          <p:nvPr/>
        </p:nvSpPr>
        <p:spPr>
          <a:xfrm>
            <a:off x="6456245" y="5739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1D1EBDE-8D27-CEDF-B2FC-B56AC1D5C58A}"/>
              </a:ext>
            </a:extLst>
          </p:cNvPr>
          <p:cNvSpPr/>
          <p:nvPr/>
        </p:nvSpPr>
        <p:spPr>
          <a:xfrm>
            <a:off x="4523340" y="57398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C0A8DE9-8BD0-D828-8BFC-59B8560AAB16}"/>
              </a:ext>
            </a:extLst>
          </p:cNvPr>
          <p:cNvSpPr/>
          <p:nvPr/>
        </p:nvSpPr>
        <p:spPr>
          <a:xfrm>
            <a:off x="4845491" y="57398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7C105C-0F17-80F6-4413-AAB2F098DF51}"/>
              </a:ext>
            </a:extLst>
          </p:cNvPr>
          <p:cNvSpPr/>
          <p:nvPr/>
        </p:nvSpPr>
        <p:spPr>
          <a:xfrm>
            <a:off x="5811943" y="57398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DA717C7-CFAC-B0F7-A3C5-DD8586CE79FA}"/>
              </a:ext>
            </a:extLst>
          </p:cNvPr>
          <p:cNvSpPr/>
          <p:nvPr/>
        </p:nvSpPr>
        <p:spPr>
          <a:xfrm>
            <a:off x="6134094" y="5739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451890-227C-9484-88C7-9D84A3A37FCD}"/>
              </a:ext>
            </a:extLst>
          </p:cNvPr>
          <p:cNvSpPr/>
          <p:nvPr/>
        </p:nvSpPr>
        <p:spPr>
          <a:xfrm>
            <a:off x="5167642" y="57398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D57AC91-525C-80AE-37D9-685A8767F51B}"/>
              </a:ext>
            </a:extLst>
          </p:cNvPr>
          <p:cNvSpPr/>
          <p:nvPr/>
        </p:nvSpPr>
        <p:spPr>
          <a:xfrm>
            <a:off x="2912586" y="57398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92F8B0-4FAE-8A10-DEA5-CFCC649F256F}"/>
              </a:ext>
            </a:extLst>
          </p:cNvPr>
          <p:cNvSpPr/>
          <p:nvPr/>
        </p:nvSpPr>
        <p:spPr>
          <a:xfrm>
            <a:off x="3879039" y="5739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47B3FE3-5C9E-75E6-E401-D6A920B25F83}"/>
              </a:ext>
            </a:extLst>
          </p:cNvPr>
          <p:cNvSpPr/>
          <p:nvPr/>
        </p:nvSpPr>
        <p:spPr>
          <a:xfrm>
            <a:off x="3234737" y="57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4251E4-DF92-5F33-70F7-CF11B525C0B8}"/>
              </a:ext>
            </a:extLst>
          </p:cNvPr>
          <p:cNvSpPr/>
          <p:nvPr/>
        </p:nvSpPr>
        <p:spPr>
          <a:xfrm>
            <a:off x="3556888" y="5739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F73B6BC-16C6-285B-C2DF-467266CF4883}"/>
              </a:ext>
            </a:extLst>
          </p:cNvPr>
          <p:cNvSpPr/>
          <p:nvPr/>
        </p:nvSpPr>
        <p:spPr>
          <a:xfrm>
            <a:off x="2590435" y="5739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CA944D-862C-A847-2AC3-3B5027A7E903}"/>
              </a:ext>
            </a:extLst>
          </p:cNvPr>
          <p:cNvSpPr/>
          <p:nvPr/>
        </p:nvSpPr>
        <p:spPr>
          <a:xfrm>
            <a:off x="4201189" y="5739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B3DA730-CA89-13BA-1724-563EB8AF6B1F}"/>
              </a:ext>
            </a:extLst>
          </p:cNvPr>
          <p:cNvSpPr/>
          <p:nvPr/>
        </p:nvSpPr>
        <p:spPr>
          <a:xfrm>
            <a:off x="182533" y="970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EF7CE60-3A21-8B02-9E71-1A5E12611872}"/>
              </a:ext>
            </a:extLst>
          </p:cNvPr>
          <p:cNvSpPr/>
          <p:nvPr/>
        </p:nvSpPr>
        <p:spPr>
          <a:xfrm>
            <a:off x="1148988" y="970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13AD1AD-7C05-BB04-2B9E-7DC06721CAF8}"/>
              </a:ext>
            </a:extLst>
          </p:cNvPr>
          <p:cNvSpPr/>
          <p:nvPr/>
        </p:nvSpPr>
        <p:spPr>
          <a:xfrm>
            <a:off x="826837" y="970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8FF698F-3316-6939-BED2-FF0CE1CE1C78}"/>
              </a:ext>
            </a:extLst>
          </p:cNvPr>
          <p:cNvSpPr/>
          <p:nvPr/>
        </p:nvSpPr>
        <p:spPr>
          <a:xfrm>
            <a:off x="504686" y="970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CF0F37-433F-834E-A1EC-1C3D5A9C7B22}"/>
              </a:ext>
            </a:extLst>
          </p:cNvPr>
          <p:cNvSpPr/>
          <p:nvPr/>
        </p:nvSpPr>
        <p:spPr>
          <a:xfrm>
            <a:off x="182534" y="43761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2649150-E880-DE96-84CC-9627BC7858E4}"/>
              </a:ext>
            </a:extLst>
          </p:cNvPr>
          <p:cNvSpPr/>
          <p:nvPr/>
        </p:nvSpPr>
        <p:spPr>
          <a:xfrm>
            <a:off x="1148987" y="43761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0A7DB99-0E80-72C1-2108-9B9AFAC9A624}"/>
              </a:ext>
            </a:extLst>
          </p:cNvPr>
          <p:cNvSpPr/>
          <p:nvPr/>
        </p:nvSpPr>
        <p:spPr>
          <a:xfrm>
            <a:off x="826836" y="43761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19DECA3-B1DE-7D44-8702-7B31083A4F9E}"/>
              </a:ext>
            </a:extLst>
          </p:cNvPr>
          <p:cNvSpPr/>
          <p:nvPr/>
        </p:nvSpPr>
        <p:spPr>
          <a:xfrm>
            <a:off x="504685" y="43761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D6A6FA3-52CE-2045-3A08-36D67891C8D3}"/>
              </a:ext>
            </a:extLst>
          </p:cNvPr>
          <p:cNvSpPr/>
          <p:nvPr/>
        </p:nvSpPr>
        <p:spPr>
          <a:xfrm>
            <a:off x="182532" y="16486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E93285-7563-FA39-90F7-BE9AE8666D25}"/>
              </a:ext>
            </a:extLst>
          </p:cNvPr>
          <p:cNvSpPr/>
          <p:nvPr/>
        </p:nvSpPr>
        <p:spPr>
          <a:xfrm>
            <a:off x="1148985" y="1648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8DE36DB-5E58-0D12-664B-6A5A1B886956}"/>
              </a:ext>
            </a:extLst>
          </p:cNvPr>
          <p:cNvSpPr/>
          <p:nvPr/>
        </p:nvSpPr>
        <p:spPr>
          <a:xfrm>
            <a:off x="826834" y="1648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4520E2F-4D7F-B4DF-3795-F8BA9FC1EA0F}"/>
              </a:ext>
            </a:extLst>
          </p:cNvPr>
          <p:cNvSpPr/>
          <p:nvPr/>
        </p:nvSpPr>
        <p:spPr>
          <a:xfrm>
            <a:off x="182534" y="71036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368FC30-67A3-2DCE-CC50-7AD269361369}"/>
              </a:ext>
            </a:extLst>
          </p:cNvPr>
          <p:cNvSpPr/>
          <p:nvPr/>
        </p:nvSpPr>
        <p:spPr>
          <a:xfrm>
            <a:off x="1148987" y="71036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5EC3B8E-9BA5-D57C-9909-BB93723D4080}"/>
              </a:ext>
            </a:extLst>
          </p:cNvPr>
          <p:cNvSpPr/>
          <p:nvPr/>
        </p:nvSpPr>
        <p:spPr>
          <a:xfrm>
            <a:off x="826836" y="71036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7E56CB6-35D0-D8C6-FC0D-1D7B88DC2711}"/>
              </a:ext>
            </a:extLst>
          </p:cNvPr>
          <p:cNvSpPr/>
          <p:nvPr/>
        </p:nvSpPr>
        <p:spPr>
          <a:xfrm>
            <a:off x="504683" y="1648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CD3529D-38C9-20A0-0DD5-B2873AED6456}"/>
              </a:ext>
            </a:extLst>
          </p:cNvPr>
          <p:cNvSpPr/>
          <p:nvPr/>
        </p:nvSpPr>
        <p:spPr>
          <a:xfrm>
            <a:off x="504685" y="71036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B5CC65D-E330-18F0-FE09-75C10137C599}"/>
              </a:ext>
            </a:extLst>
          </p:cNvPr>
          <p:cNvSpPr/>
          <p:nvPr/>
        </p:nvSpPr>
        <p:spPr>
          <a:xfrm>
            <a:off x="2674684" y="2596813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E063202-51EC-BF65-4CC6-896792ADA83A}"/>
              </a:ext>
            </a:extLst>
          </p:cNvPr>
          <p:cNvSpPr/>
          <p:nvPr/>
        </p:nvSpPr>
        <p:spPr>
          <a:xfrm>
            <a:off x="2674684" y="2869566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C82F66-AA2B-5A4A-A7EB-E4CD82CF5542}"/>
              </a:ext>
            </a:extLst>
          </p:cNvPr>
          <p:cNvSpPr/>
          <p:nvPr/>
        </p:nvSpPr>
        <p:spPr>
          <a:xfrm>
            <a:off x="2674684" y="3143280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name[0]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ECC8A0-F6AC-2CC3-6DF5-A6EF608216C1}"/>
              </a:ext>
            </a:extLst>
          </p:cNvPr>
          <p:cNvSpPr/>
          <p:nvPr/>
        </p:nvSpPr>
        <p:spPr>
          <a:xfrm>
            <a:off x="2674684" y="341663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name[1]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12A61C-61D4-981A-768E-0035D77A022B}"/>
              </a:ext>
            </a:extLst>
          </p:cNvPr>
          <p:cNvSpPr/>
          <p:nvPr/>
        </p:nvSpPr>
        <p:spPr>
          <a:xfrm>
            <a:off x="2674684" y="368399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name[2]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6BB7F3-924F-6437-9F58-A8720010D41E}"/>
              </a:ext>
            </a:extLst>
          </p:cNvPr>
          <p:cNvSpPr/>
          <p:nvPr/>
        </p:nvSpPr>
        <p:spPr>
          <a:xfrm>
            <a:off x="2674684" y="3956751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name[3]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7C75F0-074D-DBFF-32B9-54DC61047B1F}"/>
              </a:ext>
            </a:extLst>
          </p:cNvPr>
          <p:cNvSpPr/>
          <p:nvPr/>
        </p:nvSpPr>
        <p:spPr>
          <a:xfrm>
            <a:off x="2674684" y="4224115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name[4]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6F2837D-28F8-7EA6-8660-A44F748A548C}"/>
              </a:ext>
            </a:extLst>
          </p:cNvPr>
          <p:cNvSpPr/>
          <p:nvPr/>
        </p:nvSpPr>
        <p:spPr>
          <a:xfrm>
            <a:off x="2674684" y="2049865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BDFDFD-6E44-49F5-CA54-6CA0911DB1FB}"/>
              </a:ext>
            </a:extLst>
          </p:cNvPr>
          <p:cNvSpPr/>
          <p:nvPr/>
        </p:nvSpPr>
        <p:spPr>
          <a:xfrm>
            <a:off x="182532" y="1775610"/>
            <a:ext cx="1838183" cy="2733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MyStruct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360084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EFC57B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2E995"/>
                </a:solidFill>
              </a:rPr>
              <a:t>name[5];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B46FAE-109A-2965-2352-390E8D3B94DC}"/>
              </a:ext>
            </a:extLst>
          </p:cNvPr>
          <p:cNvSpPr/>
          <p:nvPr/>
        </p:nvSpPr>
        <p:spPr>
          <a:xfrm>
            <a:off x="2674684" y="2323099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301751-CFF4-FB04-DD16-9F2AAACA0BF1}"/>
              </a:ext>
            </a:extLst>
          </p:cNvPr>
          <p:cNvSpPr/>
          <p:nvPr/>
        </p:nvSpPr>
        <p:spPr>
          <a:xfrm>
            <a:off x="2674684" y="1776151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29B84F-D2BC-75EB-66BD-758CD542EAFA}"/>
              </a:ext>
            </a:extLst>
          </p:cNvPr>
          <p:cNvCxnSpPr/>
          <p:nvPr/>
        </p:nvCxnSpPr>
        <p:spPr>
          <a:xfrm flipV="1">
            <a:off x="1946133" y="2048904"/>
            <a:ext cx="728551" cy="820662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FD29F5-4411-137B-1639-D450A471B8BC}"/>
              </a:ext>
            </a:extLst>
          </p:cNvPr>
          <p:cNvCxnSpPr/>
          <p:nvPr/>
        </p:nvCxnSpPr>
        <p:spPr>
          <a:xfrm flipV="1">
            <a:off x="1946133" y="2595852"/>
            <a:ext cx="728551" cy="546466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246B330-5DFF-3C6A-4282-7CEF4C63A0BB}"/>
              </a:ext>
            </a:extLst>
          </p:cNvPr>
          <p:cNvCxnSpPr>
            <a:cxnSpLocks/>
          </p:cNvCxnSpPr>
          <p:nvPr/>
        </p:nvCxnSpPr>
        <p:spPr>
          <a:xfrm>
            <a:off x="1946133" y="3428234"/>
            <a:ext cx="728551" cy="261153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8918</TotalTime>
  <Words>319</Words>
  <Application>Microsoft Macintosh PowerPoint</Application>
  <PresentationFormat>Widescreen</PresentationFormat>
  <Paragraphs>239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57</cp:revision>
  <dcterms:created xsi:type="dcterms:W3CDTF">2023-05-04T11:28:33Z</dcterms:created>
  <dcterms:modified xsi:type="dcterms:W3CDTF">2023-05-18T16:10:21Z</dcterms:modified>
</cp:coreProperties>
</file>