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57B"/>
    <a:srgbClr val="360084"/>
    <a:srgbClr val="F2EFF6"/>
    <a:srgbClr val="FDF8EE"/>
    <a:srgbClr val="FAFDF0"/>
    <a:srgbClr val="82E995"/>
    <a:srgbClr val="F0FDF2"/>
    <a:srgbClr val="B00040"/>
    <a:srgbClr val="008001"/>
    <a:srgbClr val="DDF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16"/>
    <p:restoredTop sz="94728"/>
  </p:normalViewPr>
  <p:slideViewPr>
    <p:cSldViewPr snapToGrid="0">
      <p:cViewPr>
        <p:scale>
          <a:sx n="231" d="100"/>
          <a:sy n="23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94A1-87FE-BC40-B428-C4F79D5812EE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BBD2F-05DD-6243-8AB1-A4EFA551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B20B-D85D-718D-585E-9168A325E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14B23-FCC9-7582-EA1A-CD967EB0B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A235-2FBF-E3D2-8446-4615D035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FFC9-B80D-B99D-AEDE-9C855D1C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6F64-1159-D6D2-2E93-DA8C0407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1EB4-48DC-9D38-058F-61A09FF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17F51-29B9-BC28-716C-B34FDB85C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8F84-021B-D88B-E49E-659FECEE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7833-E3F2-95D1-AB47-0589932B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A59C-CF80-75EF-4CAE-3D7EA00A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31080-A219-3DA1-B2D9-177FF9D8E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D6E5F-59DB-1831-7B77-D4954A8C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8007-BEF8-6191-DBEE-CEC9520E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CC30-0B8F-B9E9-36F6-F070BE7E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B44A-D4E6-8FED-5D95-1F0C63E7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15AA-E5FC-336F-135D-C77BC94F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4656-FC46-8E83-6594-4F343F57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CE99-C745-CAFB-9645-1FBE0882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6ECF-883D-6D34-7240-155ED905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7CC6-849A-4F89-9E61-0C889EF9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ED7F-8288-46D3-1758-EF1A5EBB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0D835-F64D-03E8-2C40-BBBEA3F6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9784-A7F1-2E91-2534-C352951F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7F3D-99BA-595C-5650-ECA03CF9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0D61-B5E9-0373-F978-4C8F2AC8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01B6-E852-CD05-B8B2-D095D7D0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564F-4580-3D98-3BD5-329B34CBC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D0CA-8DDC-746D-0BA2-CD98038E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1F85-4DA1-5FFE-5808-1B371CD1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42A5F-890B-D29A-4549-1B5DB932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EA6FF-0152-BB8F-C7FD-0BAC2B93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1D37-BAD6-6936-1FDE-E864EDB1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C61A-093C-5A3F-6A76-6BCEADD0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9FCE6-C48D-8A4E-BD9B-F5818233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6A3D8-023F-0748-8259-31C91207D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00FF3-16C6-B675-CDB3-A97333BFC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4D389-F5B1-4BFA-CAA8-7324C043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DBF8D-98DA-DAD9-B44C-24DE523D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0819E-65C5-2213-0160-4288628D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1A8C-3691-2158-470C-1A2DC92D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5A6DE-2A7E-8B7E-E18F-B368F68E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84543-BE17-6899-5372-2F3E0624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6A927-872E-2AF1-3EF7-56413EF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21B10-30FD-E0B3-641F-5667F002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154FF-3C44-F538-5159-708ADE26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F8AB5-BA0C-C0A0-8964-B0D667C3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002-BB9C-9696-44FF-298F43D9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6C1B-BF6D-4A3F-E559-EA68F2B3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3D90B-5EAA-AD11-7E43-4CAC3058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B8EC0-4C41-B96B-63BE-37DB1C08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35FF-9293-1AAC-19D5-839A2C9C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31395-090F-7E0A-E857-FAC806D1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7826-3BF2-BAD0-3E96-A27FBF9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FAF3-C887-F7AF-AFD9-DB9505F7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B257E-6637-AB73-B587-1A7CA640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4196-DAA8-78EA-C612-CF41168C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37521-3A0A-9482-247F-2D6348B7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F390-1209-32E2-C7AB-B925B6E5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7F23A-717A-B671-AB15-1BAE8360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A645-18C7-501B-AA18-64223D26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666E-4CA4-CCFB-B731-E8BC84ABE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349E-D158-4E40-990A-05F7F3787A3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EE53-ECC9-9427-E12A-E21D47866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DAFA-CC5F-1ACE-2CC2-D8D66C0C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ive Process 3">
            <a:extLst>
              <a:ext uri="{FF2B5EF4-FFF2-40B4-BE49-F238E27FC236}">
                <a16:creationId xmlns:a16="http://schemas.microsoft.com/office/drawing/2014/main" id="{4E84B785-05F1-F34A-3096-126C1718F293}"/>
              </a:ext>
            </a:extLst>
          </p:cNvPr>
          <p:cNvSpPr/>
          <p:nvPr/>
        </p:nvSpPr>
        <p:spPr>
          <a:xfrm>
            <a:off x="1008937" y="832979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8252651C-C696-9CA9-0D45-9380317D3643}"/>
              </a:ext>
            </a:extLst>
          </p:cNvPr>
          <p:cNvSpPr/>
          <p:nvPr/>
        </p:nvSpPr>
        <p:spPr>
          <a:xfrm>
            <a:off x="1008937" y="1300272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ive Process 5">
            <a:extLst>
              <a:ext uri="{FF2B5EF4-FFF2-40B4-BE49-F238E27FC236}">
                <a16:creationId xmlns:a16="http://schemas.microsoft.com/office/drawing/2014/main" id="{14F947FC-F1F2-A866-44E4-DB49D13674D1}"/>
              </a:ext>
            </a:extLst>
          </p:cNvPr>
          <p:cNvSpPr/>
          <p:nvPr/>
        </p:nvSpPr>
        <p:spPr>
          <a:xfrm>
            <a:off x="2767808" y="832979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2808C26A-6664-2353-C6E8-1E5DA00801BC}"/>
              </a:ext>
            </a:extLst>
          </p:cNvPr>
          <p:cNvSpPr/>
          <p:nvPr/>
        </p:nvSpPr>
        <p:spPr>
          <a:xfrm>
            <a:off x="1857830" y="1300272"/>
            <a:ext cx="1249094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0</a:t>
            </a:r>
          </a:p>
        </p:txBody>
      </p:sp>
      <p:sp>
        <p:nvSpPr>
          <p:cNvPr id="10" name="Alternative Process 9">
            <a:extLst>
              <a:ext uri="{FF2B5EF4-FFF2-40B4-BE49-F238E27FC236}">
                <a16:creationId xmlns:a16="http://schemas.microsoft.com/office/drawing/2014/main" id="{927F1EDC-047A-1266-BD3C-B1FB60D3BFFA}"/>
              </a:ext>
            </a:extLst>
          </p:cNvPr>
          <p:cNvSpPr/>
          <p:nvPr/>
        </p:nvSpPr>
        <p:spPr>
          <a:xfrm>
            <a:off x="5406572" y="832978"/>
            <a:ext cx="1589806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1</a:t>
            </a:r>
          </a:p>
        </p:txBody>
      </p:sp>
      <p:sp>
        <p:nvSpPr>
          <p:cNvPr id="11" name="Alternative Process 10">
            <a:extLst>
              <a:ext uri="{FF2B5EF4-FFF2-40B4-BE49-F238E27FC236}">
                <a16:creationId xmlns:a16="http://schemas.microsoft.com/office/drawing/2014/main" id="{1BDC002B-D1D9-5774-3A2D-51079E1A6964}"/>
              </a:ext>
            </a:extLst>
          </p:cNvPr>
          <p:cNvSpPr/>
          <p:nvPr/>
        </p:nvSpPr>
        <p:spPr>
          <a:xfrm>
            <a:off x="6657263" y="130027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35A95-9D1D-0501-97D2-AFD8BA2234E1}"/>
              </a:ext>
            </a:extLst>
          </p:cNvPr>
          <p:cNvSpPr txBox="1"/>
          <p:nvPr/>
        </p:nvSpPr>
        <p:spPr>
          <a:xfrm>
            <a:off x="140686" y="83620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D9B7C-B2EE-EC6C-6CC9-D88351283598}"/>
              </a:ext>
            </a:extLst>
          </p:cNvPr>
          <p:cNvSpPr txBox="1"/>
          <p:nvPr/>
        </p:nvSpPr>
        <p:spPr>
          <a:xfrm>
            <a:off x="140686" y="130027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4" name="Alternative Process 13">
            <a:extLst>
              <a:ext uri="{FF2B5EF4-FFF2-40B4-BE49-F238E27FC236}">
                <a16:creationId xmlns:a16="http://schemas.microsoft.com/office/drawing/2014/main" id="{6665B8AF-1C06-F8D4-0F2D-AFA0027B1ED0}"/>
              </a:ext>
            </a:extLst>
          </p:cNvPr>
          <p:cNvSpPr/>
          <p:nvPr/>
        </p:nvSpPr>
        <p:spPr>
          <a:xfrm>
            <a:off x="1008937" y="3863008"/>
            <a:ext cx="4736749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ive Process 14">
            <a:extLst>
              <a:ext uri="{FF2B5EF4-FFF2-40B4-BE49-F238E27FC236}">
                <a16:creationId xmlns:a16="http://schemas.microsoft.com/office/drawing/2014/main" id="{026F5233-AC85-3324-F68A-F423BBED0E41}"/>
              </a:ext>
            </a:extLst>
          </p:cNvPr>
          <p:cNvSpPr/>
          <p:nvPr/>
        </p:nvSpPr>
        <p:spPr>
          <a:xfrm>
            <a:off x="1008937" y="4330301"/>
            <a:ext cx="4123838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ive Process 15">
            <a:extLst>
              <a:ext uri="{FF2B5EF4-FFF2-40B4-BE49-F238E27FC236}">
                <a16:creationId xmlns:a16="http://schemas.microsoft.com/office/drawing/2014/main" id="{CDF3025A-A103-6C4B-8579-9ACC57149FA9}"/>
              </a:ext>
            </a:extLst>
          </p:cNvPr>
          <p:cNvSpPr/>
          <p:nvPr/>
        </p:nvSpPr>
        <p:spPr>
          <a:xfrm>
            <a:off x="2767807" y="3863008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ive Process 18">
            <a:extLst>
              <a:ext uri="{FF2B5EF4-FFF2-40B4-BE49-F238E27FC236}">
                <a16:creationId xmlns:a16="http://schemas.microsoft.com/office/drawing/2014/main" id="{83E40EA5-DD4C-40FA-0F83-240B7161F02D}"/>
              </a:ext>
            </a:extLst>
          </p:cNvPr>
          <p:cNvSpPr/>
          <p:nvPr/>
        </p:nvSpPr>
        <p:spPr>
          <a:xfrm>
            <a:off x="4793660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FC2FD-5531-9C80-59D5-22C33D5788FE}"/>
              </a:ext>
            </a:extLst>
          </p:cNvPr>
          <p:cNvSpPr txBox="1"/>
          <p:nvPr/>
        </p:nvSpPr>
        <p:spPr>
          <a:xfrm>
            <a:off x="140685" y="38662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BF5EA-41E0-ABC9-3050-09862E4C5CDD}"/>
              </a:ext>
            </a:extLst>
          </p:cNvPr>
          <p:cNvSpPr txBox="1"/>
          <p:nvPr/>
        </p:nvSpPr>
        <p:spPr>
          <a:xfrm>
            <a:off x="140685" y="433030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22" name="Alternative Process 21">
            <a:extLst>
              <a:ext uri="{FF2B5EF4-FFF2-40B4-BE49-F238E27FC236}">
                <a16:creationId xmlns:a16="http://schemas.microsoft.com/office/drawing/2014/main" id="{E2C67308-7BC3-69E5-8799-EF2E399F609E}"/>
              </a:ext>
            </a:extLst>
          </p:cNvPr>
          <p:cNvSpPr/>
          <p:nvPr/>
        </p:nvSpPr>
        <p:spPr>
          <a:xfrm>
            <a:off x="1857829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lternative Process 22">
            <a:extLst>
              <a:ext uri="{FF2B5EF4-FFF2-40B4-BE49-F238E27FC236}">
                <a16:creationId xmlns:a16="http://schemas.microsoft.com/office/drawing/2014/main" id="{686AA6DB-9B56-0316-5093-89A5323BED5C}"/>
              </a:ext>
            </a:extLst>
          </p:cNvPr>
          <p:cNvSpPr/>
          <p:nvPr/>
        </p:nvSpPr>
        <p:spPr>
          <a:xfrm>
            <a:off x="5406571" y="385978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lternative Process 26">
            <a:extLst>
              <a:ext uri="{FF2B5EF4-FFF2-40B4-BE49-F238E27FC236}">
                <a16:creationId xmlns:a16="http://schemas.microsoft.com/office/drawing/2014/main" id="{60A56C36-C243-50CD-4A02-9175C151C11A}"/>
              </a:ext>
            </a:extLst>
          </p:cNvPr>
          <p:cNvSpPr/>
          <p:nvPr/>
        </p:nvSpPr>
        <p:spPr>
          <a:xfrm>
            <a:off x="2767808" y="1897316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28" name="Alternative Process 27">
            <a:extLst>
              <a:ext uri="{FF2B5EF4-FFF2-40B4-BE49-F238E27FC236}">
                <a16:creationId xmlns:a16="http://schemas.microsoft.com/office/drawing/2014/main" id="{3A25D40A-2E3C-579A-1B55-86CE7E13EB60}"/>
              </a:ext>
            </a:extLst>
          </p:cNvPr>
          <p:cNvSpPr/>
          <p:nvPr/>
        </p:nvSpPr>
        <p:spPr>
          <a:xfrm>
            <a:off x="4071688" y="1897315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58699E7C-23EB-4ED6-41BD-764031331273}"/>
              </a:ext>
            </a:extLst>
          </p:cNvPr>
          <p:cNvSpPr/>
          <p:nvPr/>
        </p:nvSpPr>
        <p:spPr>
          <a:xfrm>
            <a:off x="2088474" y="4892482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32" name="Alternative Process 31">
            <a:extLst>
              <a:ext uri="{FF2B5EF4-FFF2-40B4-BE49-F238E27FC236}">
                <a16:creationId xmlns:a16="http://schemas.microsoft.com/office/drawing/2014/main" id="{427F9348-B860-7799-2160-8A4F87E443C7}"/>
              </a:ext>
            </a:extLst>
          </p:cNvPr>
          <p:cNvSpPr/>
          <p:nvPr/>
        </p:nvSpPr>
        <p:spPr>
          <a:xfrm>
            <a:off x="3392354" y="4892481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B6D76-7C63-A14D-9F30-04D3D90E1771}"/>
              </a:ext>
            </a:extLst>
          </p:cNvPr>
          <p:cNvSpPr txBox="1"/>
          <p:nvPr/>
        </p:nvSpPr>
        <p:spPr>
          <a:xfrm>
            <a:off x="1008935" y="3320907"/>
            <a:ext cx="47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Non-blocking Communication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9E2AA6-7A60-01DB-D779-FE8329639695}"/>
              </a:ext>
            </a:extLst>
          </p:cNvPr>
          <p:cNvSpPr txBox="1"/>
          <p:nvPr/>
        </p:nvSpPr>
        <p:spPr>
          <a:xfrm>
            <a:off x="1008934" y="363876"/>
            <a:ext cx="598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Blocking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3429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Rectangle 567">
            <a:extLst>
              <a:ext uri="{FF2B5EF4-FFF2-40B4-BE49-F238E27FC236}">
                <a16:creationId xmlns:a16="http://schemas.microsoft.com/office/drawing/2014/main" id="{7EA69787-2809-5E9B-07DA-EC851697267C}"/>
              </a:ext>
            </a:extLst>
          </p:cNvPr>
          <p:cNvSpPr/>
          <p:nvPr/>
        </p:nvSpPr>
        <p:spPr>
          <a:xfrm>
            <a:off x="3657318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B6A3F13D-BC8C-BA13-784C-8DF33CA0D687}"/>
              </a:ext>
            </a:extLst>
          </p:cNvPr>
          <p:cNvSpPr/>
          <p:nvPr/>
        </p:nvSpPr>
        <p:spPr>
          <a:xfrm>
            <a:off x="4623773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02779194-E458-327D-A603-7C5F635A89DA}"/>
              </a:ext>
            </a:extLst>
          </p:cNvPr>
          <p:cNvSpPr/>
          <p:nvPr/>
        </p:nvSpPr>
        <p:spPr>
          <a:xfrm>
            <a:off x="4301622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97109025-6071-342F-F0B2-1676311B53A4}"/>
              </a:ext>
            </a:extLst>
          </p:cNvPr>
          <p:cNvSpPr/>
          <p:nvPr/>
        </p:nvSpPr>
        <p:spPr>
          <a:xfrm>
            <a:off x="3979471" y="420204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0CB7C09F-2895-3421-6538-0404A6902E82}"/>
              </a:ext>
            </a:extLst>
          </p:cNvPr>
          <p:cNvSpPr/>
          <p:nvPr/>
        </p:nvSpPr>
        <p:spPr>
          <a:xfrm>
            <a:off x="1080115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6D24EF12-9DF3-DF69-5714-1DD50171B69D}"/>
              </a:ext>
            </a:extLst>
          </p:cNvPr>
          <p:cNvSpPr/>
          <p:nvPr/>
        </p:nvSpPr>
        <p:spPr>
          <a:xfrm>
            <a:off x="2046570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90CEC76-04CD-3E10-831B-476CAA1607DE}"/>
              </a:ext>
            </a:extLst>
          </p:cNvPr>
          <p:cNvSpPr/>
          <p:nvPr/>
        </p:nvSpPr>
        <p:spPr>
          <a:xfrm>
            <a:off x="1724419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EDB5F02E-292B-CF43-819E-3FE7A8602948}"/>
              </a:ext>
            </a:extLst>
          </p:cNvPr>
          <p:cNvSpPr/>
          <p:nvPr/>
        </p:nvSpPr>
        <p:spPr>
          <a:xfrm>
            <a:off x="1402268" y="420204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8108193-3FC7-FB75-834C-EA2F33DAC4AE}"/>
              </a:ext>
            </a:extLst>
          </p:cNvPr>
          <p:cNvCxnSpPr>
            <a:cxnSpLocks/>
          </p:cNvCxnSpPr>
          <p:nvPr/>
        </p:nvCxnSpPr>
        <p:spPr>
          <a:xfrm>
            <a:off x="96794" y="6404946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364BC9-A8FA-F549-2BE6-A89F2312BE5F}"/>
              </a:ext>
            </a:extLst>
          </p:cNvPr>
          <p:cNvCxnSpPr>
            <a:cxnSpLocks/>
          </p:cNvCxnSpPr>
          <p:nvPr/>
        </p:nvCxnSpPr>
        <p:spPr>
          <a:xfrm>
            <a:off x="108114" y="5878243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E8D1446-760C-5312-6954-A50DCEE868D3}"/>
              </a:ext>
            </a:extLst>
          </p:cNvPr>
          <p:cNvSpPr txBox="1"/>
          <p:nvPr/>
        </p:nvSpPr>
        <p:spPr>
          <a:xfrm>
            <a:off x="96802" y="6036487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148BA6-717B-9379-9339-216959CDF9DE}"/>
              </a:ext>
            </a:extLst>
          </p:cNvPr>
          <p:cNvSpPr txBox="1"/>
          <p:nvPr/>
        </p:nvSpPr>
        <p:spPr>
          <a:xfrm>
            <a:off x="109906" y="6464841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EE76F7E-9165-18EA-FAAA-B6ACA67A4E1A}"/>
              </a:ext>
            </a:extLst>
          </p:cNvPr>
          <p:cNvSpPr txBox="1"/>
          <p:nvPr/>
        </p:nvSpPr>
        <p:spPr>
          <a:xfrm>
            <a:off x="2690869" y="6299037"/>
            <a:ext cx="12949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8C394A5-93C6-FEAB-530A-262474B10CA1}"/>
              </a:ext>
            </a:extLst>
          </p:cNvPr>
          <p:cNvSpPr/>
          <p:nvPr/>
        </p:nvSpPr>
        <p:spPr>
          <a:xfrm>
            <a:off x="6556669" y="33123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907E36C-96BC-1E32-A530-76A15866789F}"/>
              </a:ext>
            </a:extLst>
          </p:cNvPr>
          <p:cNvSpPr/>
          <p:nvPr/>
        </p:nvSpPr>
        <p:spPr>
          <a:xfrm>
            <a:off x="720097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BFFBA8-01EF-242E-E563-51A764680BBA}"/>
              </a:ext>
            </a:extLst>
          </p:cNvPr>
          <p:cNvSpPr/>
          <p:nvPr/>
        </p:nvSpPr>
        <p:spPr>
          <a:xfrm>
            <a:off x="6556669" y="114949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56EC199-D65A-EFBB-DB77-D7451EABA7DB}"/>
              </a:ext>
            </a:extLst>
          </p:cNvPr>
          <p:cNvSpPr/>
          <p:nvPr/>
        </p:nvSpPr>
        <p:spPr>
          <a:xfrm>
            <a:off x="7200971" y="11494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9DF4534-199F-1753-8AD6-2033CA6A2DED}"/>
              </a:ext>
            </a:extLst>
          </p:cNvPr>
          <p:cNvSpPr/>
          <p:nvPr/>
        </p:nvSpPr>
        <p:spPr>
          <a:xfrm>
            <a:off x="623451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B93E51C-F565-1AD7-C2D3-68BDF9A33AD3}"/>
              </a:ext>
            </a:extLst>
          </p:cNvPr>
          <p:cNvSpPr/>
          <p:nvPr/>
        </p:nvSpPr>
        <p:spPr>
          <a:xfrm>
            <a:off x="6234518" y="114949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9DB3A8-5637-3DE0-CC66-B509EAC4777B}"/>
              </a:ext>
            </a:extLst>
          </p:cNvPr>
          <p:cNvSpPr/>
          <p:nvPr/>
        </p:nvSpPr>
        <p:spPr>
          <a:xfrm>
            <a:off x="6878820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18E9E0F-C5B7-CC92-3FAA-F6D9F7F758C7}"/>
              </a:ext>
            </a:extLst>
          </p:cNvPr>
          <p:cNvSpPr/>
          <p:nvPr/>
        </p:nvSpPr>
        <p:spPr>
          <a:xfrm>
            <a:off x="6878820" y="11494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C1A0A0-0B7A-C0C4-57F7-02EA2DBBEE4A}"/>
              </a:ext>
            </a:extLst>
          </p:cNvPr>
          <p:cNvSpPr/>
          <p:nvPr/>
        </p:nvSpPr>
        <p:spPr>
          <a:xfrm>
            <a:off x="7200971" y="6039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5824597-0B53-4782-3AE4-C3AC90C0226A}"/>
              </a:ext>
            </a:extLst>
          </p:cNvPr>
          <p:cNvSpPr/>
          <p:nvPr/>
        </p:nvSpPr>
        <p:spPr>
          <a:xfrm>
            <a:off x="7200971" y="8767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92E1CCE-9612-3FBA-64E5-6C61B7B2864E}"/>
              </a:ext>
            </a:extLst>
          </p:cNvPr>
          <p:cNvSpPr/>
          <p:nvPr/>
        </p:nvSpPr>
        <p:spPr>
          <a:xfrm>
            <a:off x="6234518" y="60399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30534E0-C568-0D84-E539-48DD63BE1ED2}"/>
              </a:ext>
            </a:extLst>
          </p:cNvPr>
          <p:cNvSpPr/>
          <p:nvPr/>
        </p:nvSpPr>
        <p:spPr>
          <a:xfrm>
            <a:off x="6234518" y="8767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D991EDA-968C-CD81-1E5A-2BE3D4A911F1}"/>
              </a:ext>
            </a:extLst>
          </p:cNvPr>
          <p:cNvSpPr/>
          <p:nvPr/>
        </p:nvSpPr>
        <p:spPr>
          <a:xfrm>
            <a:off x="6556669" y="6039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E1C6D2E-9F3A-EBA1-DB46-BF6256824C76}"/>
              </a:ext>
            </a:extLst>
          </p:cNvPr>
          <p:cNvSpPr/>
          <p:nvPr/>
        </p:nvSpPr>
        <p:spPr>
          <a:xfrm>
            <a:off x="6878820" y="6039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762C41-D0B1-5CAC-E344-BB54319F4A97}"/>
              </a:ext>
            </a:extLst>
          </p:cNvPr>
          <p:cNvSpPr/>
          <p:nvPr/>
        </p:nvSpPr>
        <p:spPr>
          <a:xfrm>
            <a:off x="6556669" y="8767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754D576-B3B7-AD2D-2107-876EC7A90CD9}"/>
              </a:ext>
            </a:extLst>
          </p:cNvPr>
          <p:cNvSpPr/>
          <p:nvPr/>
        </p:nvSpPr>
        <p:spPr>
          <a:xfrm>
            <a:off x="6878820" y="87674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DB6EF05-E18C-8E0A-EBA8-E1C52B52455E}"/>
              </a:ext>
            </a:extLst>
          </p:cNvPr>
          <p:cNvSpPr/>
          <p:nvPr/>
        </p:nvSpPr>
        <p:spPr>
          <a:xfrm rot="10800000" flipH="1" flipV="1">
            <a:off x="8646158" y="227610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4718426-0358-D872-EB0B-12599DE3070F}"/>
              </a:ext>
            </a:extLst>
          </p:cNvPr>
          <p:cNvSpPr/>
          <p:nvPr/>
        </p:nvSpPr>
        <p:spPr>
          <a:xfrm rot="10800000" flipH="1">
            <a:off x="9290460" y="22761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BD51DC3-C569-BD4F-8CDE-40F5EE9B0E31}"/>
              </a:ext>
            </a:extLst>
          </p:cNvPr>
          <p:cNvSpPr/>
          <p:nvPr/>
        </p:nvSpPr>
        <p:spPr>
          <a:xfrm rot="10800000" flipH="1">
            <a:off x="8646158" y="145785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7E2E40-5CD3-6B2B-E8E9-E932AA327E4D}"/>
              </a:ext>
            </a:extLst>
          </p:cNvPr>
          <p:cNvSpPr/>
          <p:nvPr/>
        </p:nvSpPr>
        <p:spPr>
          <a:xfrm rot="10800000" flipH="1">
            <a:off x="9290460" y="14578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A396232-7249-149B-7F0E-027B063A240E}"/>
              </a:ext>
            </a:extLst>
          </p:cNvPr>
          <p:cNvSpPr/>
          <p:nvPr/>
        </p:nvSpPr>
        <p:spPr>
          <a:xfrm rot="10800000" flipH="1">
            <a:off x="8324007" y="227610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B36B4E2-2621-E660-4D78-06E562CB868F}"/>
              </a:ext>
            </a:extLst>
          </p:cNvPr>
          <p:cNvSpPr/>
          <p:nvPr/>
        </p:nvSpPr>
        <p:spPr>
          <a:xfrm rot="10800000" flipH="1">
            <a:off x="8324007" y="145784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702086-A2BA-097B-1EAD-7FD2D139C0BB}"/>
              </a:ext>
            </a:extLst>
          </p:cNvPr>
          <p:cNvSpPr/>
          <p:nvPr/>
        </p:nvSpPr>
        <p:spPr>
          <a:xfrm rot="10800000" flipH="1">
            <a:off x="8968309" y="22761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C5529E-F241-26F0-E6D1-6BA1B6BD0172}"/>
              </a:ext>
            </a:extLst>
          </p:cNvPr>
          <p:cNvSpPr/>
          <p:nvPr/>
        </p:nvSpPr>
        <p:spPr>
          <a:xfrm rot="10800000" flipH="1" flipV="1">
            <a:off x="8968309" y="14578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D1C3B29-2EEE-2104-78E9-C077E2D337E1}"/>
              </a:ext>
            </a:extLst>
          </p:cNvPr>
          <p:cNvSpPr/>
          <p:nvPr/>
        </p:nvSpPr>
        <p:spPr>
          <a:xfrm rot="10800000" flipH="1">
            <a:off x="9290460" y="200335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F9B1A7E-0BE4-1E2D-BBB2-85CF83AA9443}"/>
              </a:ext>
            </a:extLst>
          </p:cNvPr>
          <p:cNvSpPr/>
          <p:nvPr/>
        </p:nvSpPr>
        <p:spPr>
          <a:xfrm rot="10800000" flipH="1" flipV="1">
            <a:off x="9290460" y="173060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A15E09C-55D9-7765-1EAE-7AE4625A72A7}"/>
              </a:ext>
            </a:extLst>
          </p:cNvPr>
          <p:cNvSpPr/>
          <p:nvPr/>
        </p:nvSpPr>
        <p:spPr>
          <a:xfrm rot="10800000" flipH="1" flipV="1">
            <a:off x="8324007" y="200335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F32DD15-EF3C-3416-DD9A-75C0843A582C}"/>
              </a:ext>
            </a:extLst>
          </p:cNvPr>
          <p:cNvSpPr/>
          <p:nvPr/>
        </p:nvSpPr>
        <p:spPr>
          <a:xfrm rot="10800000" flipH="1">
            <a:off x="8324007" y="173060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3D911D-BFED-762E-5872-E3D8193EFF33}"/>
              </a:ext>
            </a:extLst>
          </p:cNvPr>
          <p:cNvSpPr/>
          <p:nvPr/>
        </p:nvSpPr>
        <p:spPr>
          <a:xfrm rot="10800000" flipH="1" flipV="1">
            <a:off x="8646158" y="20033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9013BFB-509E-6B05-3AB6-1F39420632CD}"/>
              </a:ext>
            </a:extLst>
          </p:cNvPr>
          <p:cNvSpPr/>
          <p:nvPr/>
        </p:nvSpPr>
        <p:spPr>
          <a:xfrm rot="10800000" flipH="1">
            <a:off x="8968309" y="200335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7A0ACB5-B69B-0381-C187-54520FF36F91}"/>
              </a:ext>
            </a:extLst>
          </p:cNvPr>
          <p:cNvSpPr/>
          <p:nvPr/>
        </p:nvSpPr>
        <p:spPr>
          <a:xfrm rot="10800000" flipH="1" flipV="1">
            <a:off x="8646158" y="173060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90D88F4-4C0A-9DB8-31EB-A4A797CA0C46}"/>
              </a:ext>
            </a:extLst>
          </p:cNvPr>
          <p:cNvSpPr/>
          <p:nvPr/>
        </p:nvSpPr>
        <p:spPr>
          <a:xfrm rot="10800000" flipH="1" flipV="1">
            <a:off x="8968309" y="173060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78FEAA5-F66A-EEFE-C544-F92FA581A601}"/>
              </a:ext>
            </a:extLst>
          </p:cNvPr>
          <p:cNvCxnSpPr>
            <a:cxnSpLocks/>
          </p:cNvCxnSpPr>
          <p:nvPr/>
        </p:nvCxnSpPr>
        <p:spPr>
          <a:xfrm>
            <a:off x="8323540" y="2276105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63FAF53-16F1-E176-AB85-DD14F1302D3C}"/>
              </a:ext>
            </a:extLst>
          </p:cNvPr>
          <p:cNvCxnSpPr>
            <a:cxnSpLocks/>
          </p:cNvCxnSpPr>
          <p:nvPr/>
        </p:nvCxnSpPr>
        <p:spPr>
          <a:xfrm>
            <a:off x="8646157" y="2003354"/>
            <a:ext cx="965783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1CA982A-0638-B938-7029-195A2221205B}"/>
              </a:ext>
            </a:extLst>
          </p:cNvPr>
          <p:cNvSpPr txBox="1"/>
          <p:nvPr/>
        </p:nvSpPr>
        <p:spPr>
          <a:xfrm>
            <a:off x="131272" y="5544481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75F3A6F5-A3AD-F1FF-AA30-4FF665B09B30}"/>
              </a:ext>
            </a:extLst>
          </p:cNvPr>
          <p:cNvSpPr/>
          <p:nvPr/>
        </p:nvSpPr>
        <p:spPr>
          <a:xfrm>
            <a:off x="108114" y="600525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560D8D4B-4A63-17D4-846C-743AA47E496F}"/>
              </a:ext>
            </a:extLst>
          </p:cNvPr>
          <p:cNvSpPr/>
          <p:nvPr/>
        </p:nvSpPr>
        <p:spPr>
          <a:xfrm>
            <a:off x="430265" y="600525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40F34A00-3E95-E9D6-A199-260B895EA140}"/>
              </a:ext>
            </a:extLst>
          </p:cNvPr>
          <p:cNvSpPr/>
          <p:nvPr/>
        </p:nvSpPr>
        <p:spPr>
          <a:xfrm>
            <a:off x="752416" y="60052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AC6B520-A224-2742-B1B9-23AF6040B454}"/>
              </a:ext>
            </a:extLst>
          </p:cNvPr>
          <p:cNvSpPr/>
          <p:nvPr/>
        </p:nvSpPr>
        <p:spPr>
          <a:xfrm>
            <a:off x="3973922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9C6DFBF9-59F5-8F65-B210-5C3FDADBD050}"/>
              </a:ext>
            </a:extLst>
          </p:cNvPr>
          <p:cNvSpPr/>
          <p:nvPr/>
        </p:nvSpPr>
        <p:spPr>
          <a:xfrm>
            <a:off x="4940377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FA82F3A-498E-EF66-52EC-03578F61F770}"/>
              </a:ext>
            </a:extLst>
          </p:cNvPr>
          <p:cNvSpPr/>
          <p:nvPr/>
        </p:nvSpPr>
        <p:spPr>
          <a:xfrm>
            <a:off x="3007472" y="600525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94E64C8B-723A-7A42-C91A-06CC0E5796C7}"/>
              </a:ext>
            </a:extLst>
          </p:cNvPr>
          <p:cNvSpPr/>
          <p:nvPr/>
        </p:nvSpPr>
        <p:spPr>
          <a:xfrm>
            <a:off x="3329623" y="60052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62E19940-F2D5-1808-E833-A62D244F4ED9}"/>
              </a:ext>
            </a:extLst>
          </p:cNvPr>
          <p:cNvSpPr/>
          <p:nvPr/>
        </p:nvSpPr>
        <p:spPr>
          <a:xfrm>
            <a:off x="4296075" y="600525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95406F6-CEF0-32EE-27E2-53C16D583477}"/>
              </a:ext>
            </a:extLst>
          </p:cNvPr>
          <p:cNvSpPr/>
          <p:nvPr/>
        </p:nvSpPr>
        <p:spPr>
          <a:xfrm>
            <a:off x="4618226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79FE0ED4-6B0E-FEE1-F582-FA1D0C5E7600}"/>
              </a:ext>
            </a:extLst>
          </p:cNvPr>
          <p:cNvSpPr/>
          <p:nvPr/>
        </p:nvSpPr>
        <p:spPr>
          <a:xfrm>
            <a:off x="3651774" y="60052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2A0D9A35-3A90-5A37-B34B-ACB2183CCB56}"/>
              </a:ext>
            </a:extLst>
          </p:cNvPr>
          <p:cNvSpPr/>
          <p:nvPr/>
        </p:nvSpPr>
        <p:spPr>
          <a:xfrm>
            <a:off x="1396718" y="600525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36B0338B-69AA-98AE-9201-9BB272C96D5A}"/>
              </a:ext>
            </a:extLst>
          </p:cNvPr>
          <p:cNvSpPr/>
          <p:nvPr/>
        </p:nvSpPr>
        <p:spPr>
          <a:xfrm>
            <a:off x="2363171" y="60052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2A5B6F7C-51AB-3EDE-2CA0-624EEB954CB9}"/>
              </a:ext>
            </a:extLst>
          </p:cNvPr>
          <p:cNvSpPr/>
          <p:nvPr/>
        </p:nvSpPr>
        <p:spPr>
          <a:xfrm>
            <a:off x="1718869" y="600525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FEF6A8E7-77B8-A5DE-32EE-0C68C460282D}"/>
              </a:ext>
            </a:extLst>
          </p:cNvPr>
          <p:cNvSpPr/>
          <p:nvPr/>
        </p:nvSpPr>
        <p:spPr>
          <a:xfrm>
            <a:off x="2041020" y="60052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8534B3A-7250-C439-CA0E-9D96B00B60C5}"/>
              </a:ext>
            </a:extLst>
          </p:cNvPr>
          <p:cNvSpPr/>
          <p:nvPr/>
        </p:nvSpPr>
        <p:spPr>
          <a:xfrm>
            <a:off x="1074567" y="60052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940542A-1331-C8E3-B2B8-E3BB73998C97}"/>
              </a:ext>
            </a:extLst>
          </p:cNvPr>
          <p:cNvSpPr/>
          <p:nvPr/>
        </p:nvSpPr>
        <p:spPr>
          <a:xfrm>
            <a:off x="2685321" y="60052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D7430DBF-37F4-EB77-6D89-962C07E5D93A}"/>
              </a:ext>
            </a:extLst>
          </p:cNvPr>
          <p:cNvSpPr/>
          <p:nvPr/>
        </p:nvSpPr>
        <p:spPr>
          <a:xfrm>
            <a:off x="439228" y="3312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3E0E19B7-579C-DEF1-C54E-39C152B44A3E}"/>
              </a:ext>
            </a:extLst>
          </p:cNvPr>
          <p:cNvSpPr/>
          <p:nvPr/>
        </p:nvSpPr>
        <p:spPr>
          <a:xfrm>
            <a:off x="1405681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8C8BD2C5-EA66-9E57-C925-B2296678ABB2}"/>
              </a:ext>
            </a:extLst>
          </p:cNvPr>
          <p:cNvSpPr/>
          <p:nvPr/>
        </p:nvSpPr>
        <p:spPr>
          <a:xfrm>
            <a:off x="1083530" y="33124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EC673E0F-8DEC-8028-C1D5-25906FBBDE86}"/>
              </a:ext>
            </a:extLst>
          </p:cNvPr>
          <p:cNvSpPr/>
          <p:nvPr/>
        </p:nvSpPr>
        <p:spPr>
          <a:xfrm>
            <a:off x="301643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6381EEC2-9A20-DAF5-5293-7460F63F5B42}"/>
              </a:ext>
            </a:extLst>
          </p:cNvPr>
          <p:cNvSpPr/>
          <p:nvPr/>
        </p:nvSpPr>
        <p:spPr>
          <a:xfrm>
            <a:off x="398288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28157D30-C992-7333-B021-4F416FD6C2D4}"/>
              </a:ext>
            </a:extLst>
          </p:cNvPr>
          <p:cNvSpPr/>
          <p:nvPr/>
        </p:nvSpPr>
        <p:spPr>
          <a:xfrm>
            <a:off x="3660737" y="33123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33773CA-5101-4F6D-458F-F8B3184C15F8}"/>
              </a:ext>
            </a:extLst>
          </p:cNvPr>
          <p:cNvSpPr/>
          <p:nvPr/>
        </p:nvSpPr>
        <p:spPr>
          <a:xfrm>
            <a:off x="4305036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5FD9B74B-8627-EB15-03F2-2D6990C5D301}"/>
              </a:ext>
            </a:extLst>
          </p:cNvPr>
          <p:cNvSpPr/>
          <p:nvPr/>
        </p:nvSpPr>
        <p:spPr>
          <a:xfrm>
            <a:off x="527149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C1257B30-AA94-4ECC-E430-47D40F2EBB43}"/>
              </a:ext>
            </a:extLst>
          </p:cNvPr>
          <p:cNvSpPr/>
          <p:nvPr/>
        </p:nvSpPr>
        <p:spPr>
          <a:xfrm>
            <a:off x="4949340" y="33123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83DAFD5-F85C-CE33-E33A-A6EC69747412}"/>
              </a:ext>
            </a:extLst>
          </p:cNvPr>
          <p:cNvSpPr/>
          <p:nvPr/>
        </p:nvSpPr>
        <p:spPr>
          <a:xfrm>
            <a:off x="1727832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08C1E168-0CC4-2063-9F9A-72CD59633361}"/>
              </a:ext>
            </a:extLst>
          </p:cNvPr>
          <p:cNvSpPr/>
          <p:nvPr/>
        </p:nvSpPr>
        <p:spPr>
          <a:xfrm>
            <a:off x="269428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5954FBA-49E1-3C65-A404-B5D4EB425F2C}"/>
              </a:ext>
            </a:extLst>
          </p:cNvPr>
          <p:cNvSpPr/>
          <p:nvPr/>
        </p:nvSpPr>
        <p:spPr>
          <a:xfrm>
            <a:off x="2372134" y="33123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31BE4D4F-577D-BEC4-4A65-565777D06C02}"/>
              </a:ext>
            </a:extLst>
          </p:cNvPr>
          <p:cNvSpPr/>
          <p:nvPr/>
        </p:nvSpPr>
        <p:spPr>
          <a:xfrm>
            <a:off x="366073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74893B08-6C96-7BA2-C2FC-180B7F29B5AA}"/>
              </a:ext>
            </a:extLst>
          </p:cNvPr>
          <p:cNvSpPr/>
          <p:nvPr/>
        </p:nvSpPr>
        <p:spPr>
          <a:xfrm>
            <a:off x="4627186" y="104871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499AA3C-F331-EE6C-836C-C2878F76768F}"/>
              </a:ext>
            </a:extLst>
          </p:cNvPr>
          <p:cNvSpPr/>
          <p:nvPr/>
        </p:nvSpPr>
        <p:spPr>
          <a:xfrm>
            <a:off x="4305035" y="104871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FF541C83-3AEC-1AF4-B4DF-B5C3F29F3CA5}"/>
              </a:ext>
            </a:extLst>
          </p:cNvPr>
          <p:cNvSpPr/>
          <p:nvPr/>
        </p:nvSpPr>
        <p:spPr>
          <a:xfrm>
            <a:off x="366073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68695B69-C396-BE76-0911-1204E530E937}"/>
              </a:ext>
            </a:extLst>
          </p:cNvPr>
          <p:cNvSpPr/>
          <p:nvPr/>
        </p:nvSpPr>
        <p:spPr>
          <a:xfrm>
            <a:off x="4627188" y="13214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DF060250-970D-AF8E-146A-7D76E11342FB}"/>
              </a:ext>
            </a:extLst>
          </p:cNvPr>
          <p:cNvSpPr/>
          <p:nvPr/>
        </p:nvSpPr>
        <p:spPr>
          <a:xfrm>
            <a:off x="4305037" y="132147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C9FEBE29-F867-634C-1871-A12207A7C151}"/>
              </a:ext>
            </a:extLst>
          </p:cNvPr>
          <p:cNvSpPr/>
          <p:nvPr/>
        </p:nvSpPr>
        <p:spPr>
          <a:xfrm>
            <a:off x="366073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10CB8623-621E-BF58-1724-FE8D795271FA}"/>
              </a:ext>
            </a:extLst>
          </p:cNvPr>
          <p:cNvSpPr/>
          <p:nvPr/>
        </p:nvSpPr>
        <p:spPr>
          <a:xfrm>
            <a:off x="4627188" y="159422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3769AA4-6AC5-95F9-A235-F8D971E131BC}"/>
              </a:ext>
            </a:extLst>
          </p:cNvPr>
          <p:cNvSpPr/>
          <p:nvPr/>
        </p:nvSpPr>
        <p:spPr>
          <a:xfrm>
            <a:off x="4305037" y="159422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279C8D35-F725-9A1A-B0F9-2F1936E1ED4B}"/>
              </a:ext>
            </a:extLst>
          </p:cNvPr>
          <p:cNvSpPr/>
          <p:nvPr/>
        </p:nvSpPr>
        <p:spPr>
          <a:xfrm>
            <a:off x="3660734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1D2000DC-0B6C-48A0-B390-D3222E6604CA}"/>
              </a:ext>
            </a:extLst>
          </p:cNvPr>
          <p:cNvSpPr/>
          <p:nvPr/>
        </p:nvSpPr>
        <p:spPr>
          <a:xfrm>
            <a:off x="4627189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BD8ABD38-2498-A7D6-A554-8619171CCD4C}"/>
              </a:ext>
            </a:extLst>
          </p:cNvPr>
          <p:cNvSpPr/>
          <p:nvPr/>
        </p:nvSpPr>
        <p:spPr>
          <a:xfrm>
            <a:off x="4305038" y="185409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CC537D8E-1FF2-CBAD-D43D-3B947FB49E03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6D1C49A1-EA0B-D477-0ED5-928F1FC960B4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 503">
            <a:extLst>
              <a:ext uri="{FF2B5EF4-FFF2-40B4-BE49-F238E27FC236}">
                <a16:creationId xmlns:a16="http://schemas.microsoft.com/office/drawing/2014/main" id="{312A6758-024C-05B2-505C-0645A3ABE6DB}"/>
              </a:ext>
            </a:extLst>
          </p:cNvPr>
          <p:cNvSpPr/>
          <p:nvPr/>
        </p:nvSpPr>
        <p:spPr>
          <a:xfrm>
            <a:off x="761379" y="3312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C63223CC-83F8-9019-B4F8-8E20DF0F6458}"/>
              </a:ext>
            </a:extLst>
          </p:cNvPr>
          <p:cNvSpPr/>
          <p:nvPr/>
        </p:nvSpPr>
        <p:spPr>
          <a:xfrm>
            <a:off x="3338586" y="33123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DC20AA8D-27FB-9CE3-B58D-E0B29FDCA66B}"/>
              </a:ext>
            </a:extLst>
          </p:cNvPr>
          <p:cNvSpPr/>
          <p:nvPr/>
        </p:nvSpPr>
        <p:spPr>
          <a:xfrm>
            <a:off x="4627189" y="33123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1048FE2C-E15A-21F3-28B5-D1DF547A2D92}"/>
              </a:ext>
            </a:extLst>
          </p:cNvPr>
          <p:cNvSpPr/>
          <p:nvPr/>
        </p:nvSpPr>
        <p:spPr>
          <a:xfrm>
            <a:off x="2049983" y="33124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C080AFAE-3C32-893A-D3E9-309D7E5EFFEE}"/>
              </a:ext>
            </a:extLst>
          </p:cNvPr>
          <p:cNvSpPr/>
          <p:nvPr/>
        </p:nvSpPr>
        <p:spPr>
          <a:xfrm>
            <a:off x="3982884" y="104872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DC53441E-72BF-498A-BFC0-B762F6CFCE75}"/>
              </a:ext>
            </a:extLst>
          </p:cNvPr>
          <p:cNvSpPr/>
          <p:nvPr/>
        </p:nvSpPr>
        <p:spPr>
          <a:xfrm>
            <a:off x="3982886" y="132147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740DB0BC-92A6-E725-9A83-F702E1C650FA}"/>
              </a:ext>
            </a:extLst>
          </p:cNvPr>
          <p:cNvSpPr/>
          <p:nvPr/>
        </p:nvSpPr>
        <p:spPr>
          <a:xfrm>
            <a:off x="3982886" y="159422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2F37D00-AF82-3B9F-70DC-55DC0E6303CA}"/>
              </a:ext>
            </a:extLst>
          </p:cNvPr>
          <p:cNvSpPr/>
          <p:nvPr/>
        </p:nvSpPr>
        <p:spPr>
          <a:xfrm>
            <a:off x="3982887" y="185409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BD9827F3-A2F1-252A-B731-621BE7BAFD20}"/>
              </a:ext>
            </a:extLst>
          </p:cNvPr>
          <p:cNvSpPr/>
          <p:nvPr/>
        </p:nvSpPr>
        <p:spPr>
          <a:xfrm>
            <a:off x="1083530" y="104872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EE29D3EB-8596-F167-0720-9557ADBCD3D2}"/>
              </a:ext>
            </a:extLst>
          </p:cNvPr>
          <p:cNvSpPr/>
          <p:nvPr/>
        </p:nvSpPr>
        <p:spPr>
          <a:xfrm>
            <a:off x="204998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62B6F848-1FF1-F97E-6C42-0F0239BF7420}"/>
              </a:ext>
            </a:extLst>
          </p:cNvPr>
          <p:cNvSpPr/>
          <p:nvPr/>
        </p:nvSpPr>
        <p:spPr>
          <a:xfrm>
            <a:off x="1727832" y="104872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62BD3D87-25F6-878B-5A8F-AB3E3BD600E0}"/>
              </a:ext>
            </a:extLst>
          </p:cNvPr>
          <p:cNvSpPr/>
          <p:nvPr/>
        </p:nvSpPr>
        <p:spPr>
          <a:xfrm>
            <a:off x="1083532" y="132147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7FC78EB3-95CF-0086-5B98-41D51A073CC2}"/>
              </a:ext>
            </a:extLst>
          </p:cNvPr>
          <p:cNvSpPr/>
          <p:nvPr/>
        </p:nvSpPr>
        <p:spPr>
          <a:xfrm>
            <a:off x="204998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8BDFDD6-3A5E-E8C4-F31E-F00E09A1E87F}"/>
              </a:ext>
            </a:extLst>
          </p:cNvPr>
          <p:cNvSpPr/>
          <p:nvPr/>
        </p:nvSpPr>
        <p:spPr>
          <a:xfrm>
            <a:off x="1727834" y="132147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C8FE62FE-3021-773F-5C85-81A0C93D96DD}"/>
              </a:ext>
            </a:extLst>
          </p:cNvPr>
          <p:cNvSpPr/>
          <p:nvPr/>
        </p:nvSpPr>
        <p:spPr>
          <a:xfrm>
            <a:off x="1083532" y="159423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6FDDA533-8D42-F1B2-F2CD-A2756BC61AD8}"/>
              </a:ext>
            </a:extLst>
          </p:cNvPr>
          <p:cNvSpPr/>
          <p:nvPr/>
        </p:nvSpPr>
        <p:spPr>
          <a:xfrm>
            <a:off x="204998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B064460F-5D31-089A-B90F-718126B1BB5A}"/>
              </a:ext>
            </a:extLst>
          </p:cNvPr>
          <p:cNvSpPr/>
          <p:nvPr/>
        </p:nvSpPr>
        <p:spPr>
          <a:xfrm>
            <a:off x="1727834" y="159423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F954F948-011A-8633-76A9-FEFAB808AC38}"/>
              </a:ext>
            </a:extLst>
          </p:cNvPr>
          <p:cNvSpPr/>
          <p:nvPr/>
        </p:nvSpPr>
        <p:spPr>
          <a:xfrm>
            <a:off x="1083531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2EA5BED7-89B6-E0E8-0C2B-57F49929516C}"/>
              </a:ext>
            </a:extLst>
          </p:cNvPr>
          <p:cNvSpPr/>
          <p:nvPr/>
        </p:nvSpPr>
        <p:spPr>
          <a:xfrm>
            <a:off x="2049986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0D2057B5-6D4A-2A57-AD19-646509E04DCE}"/>
              </a:ext>
            </a:extLst>
          </p:cNvPr>
          <p:cNvSpPr/>
          <p:nvPr/>
        </p:nvSpPr>
        <p:spPr>
          <a:xfrm>
            <a:off x="1727835" y="185409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F280CD41-ADD9-3F54-8D9A-F80E219FE759}"/>
              </a:ext>
            </a:extLst>
          </p:cNvPr>
          <p:cNvSpPr/>
          <p:nvPr/>
        </p:nvSpPr>
        <p:spPr>
          <a:xfrm>
            <a:off x="1405681" y="104872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2024B192-4BCA-F363-96B4-B53D1A740368}"/>
              </a:ext>
            </a:extLst>
          </p:cNvPr>
          <p:cNvSpPr/>
          <p:nvPr/>
        </p:nvSpPr>
        <p:spPr>
          <a:xfrm>
            <a:off x="1405683" y="132147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49868642-539C-B6AB-E410-4DC0617989D0}"/>
              </a:ext>
            </a:extLst>
          </p:cNvPr>
          <p:cNvSpPr/>
          <p:nvPr/>
        </p:nvSpPr>
        <p:spPr>
          <a:xfrm>
            <a:off x="1405683" y="159423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C3256517-C7C6-2489-004B-BED880D4C639}"/>
              </a:ext>
            </a:extLst>
          </p:cNvPr>
          <p:cNvSpPr/>
          <p:nvPr/>
        </p:nvSpPr>
        <p:spPr>
          <a:xfrm>
            <a:off x="1405684" y="185409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59242AD3-4FEC-F373-CAD5-37163E98284F}"/>
              </a:ext>
            </a:extLst>
          </p:cNvPr>
          <p:cNvSpPr/>
          <p:nvPr/>
        </p:nvSpPr>
        <p:spPr>
          <a:xfrm>
            <a:off x="1083528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3A8D4433-EC52-DA6D-606C-31357FCC8B7D}"/>
              </a:ext>
            </a:extLst>
          </p:cNvPr>
          <p:cNvSpPr/>
          <p:nvPr/>
        </p:nvSpPr>
        <p:spPr>
          <a:xfrm>
            <a:off x="204998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40EB85F8-AA1F-D682-86D1-4CC2F70FDCB2}"/>
              </a:ext>
            </a:extLst>
          </p:cNvPr>
          <p:cNvSpPr/>
          <p:nvPr/>
        </p:nvSpPr>
        <p:spPr>
          <a:xfrm>
            <a:off x="1727830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FC297BD1-63B2-4A46-A7EF-4DF2BBB45FDB}"/>
              </a:ext>
            </a:extLst>
          </p:cNvPr>
          <p:cNvSpPr/>
          <p:nvPr/>
        </p:nvSpPr>
        <p:spPr>
          <a:xfrm>
            <a:off x="1405679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91B0FE94-7C10-C2A6-5245-BA243B5988A3}"/>
              </a:ext>
            </a:extLst>
          </p:cNvPr>
          <p:cNvSpPr/>
          <p:nvPr/>
        </p:nvSpPr>
        <p:spPr>
          <a:xfrm>
            <a:off x="758633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D733C343-9310-04DA-DE1D-A79647670642}"/>
              </a:ext>
            </a:extLst>
          </p:cNvPr>
          <p:cNvSpPr/>
          <p:nvPr/>
        </p:nvSpPr>
        <p:spPr>
          <a:xfrm>
            <a:off x="758635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7598E973-D909-15DA-691A-DDA8D589B263}"/>
              </a:ext>
            </a:extLst>
          </p:cNvPr>
          <p:cNvSpPr/>
          <p:nvPr/>
        </p:nvSpPr>
        <p:spPr>
          <a:xfrm>
            <a:off x="758635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8600CAEB-B926-C815-25EB-520935A06CB4}"/>
              </a:ext>
            </a:extLst>
          </p:cNvPr>
          <p:cNvSpPr/>
          <p:nvPr/>
        </p:nvSpPr>
        <p:spPr>
          <a:xfrm>
            <a:off x="758634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623CA039-57CE-CCE1-CD63-80B21F8FBEB6}"/>
              </a:ext>
            </a:extLst>
          </p:cNvPr>
          <p:cNvSpPr txBox="1"/>
          <p:nvPr/>
        </p:nvSpPr>
        <p:spPr>
          <a:xfrm>
            <a:off x="1081254" y="212510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F42B974F-A868-2A82-7BAC-A339AE6C60FA}"/>
              </a:ext>
            </a:extLst>
          </p:cNvPr>
          <p:cNvSpPr/>
          <p:nvPr/>
        </p:nvSpPr>
        <p:spPr>
          <a:xfrm>
            <a:off x="3664149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03B3CDE1-8DCF-34DF-3BBF-839D227869AD}"/>
              </a:ext>
            </a:extLst>
          </p:cNvPr>
          <p:cNvSpPr/>
          <p:nvPr/>
        </p:nvSpPr>
        <p:spPr>
          <a:xfrm>
            <a:off x="4630602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D9AA9C80-A37F-1446-2F04-2071FDCADDC9}"/>
              </a:ext>
            </a:extLst>
          </p:cNvPr>
          <p:cNvSpPr/>
          <p:nvPr/>
        </p:nvSpPr>
        <p:spPr>
          <a:xfrm>
            <a:off x="430845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971E00ED-93D6-4798-9E25-0CB23C1AEEBF}"/>
              </a:ext>
            </a:extLst>
          </p:cNvPr>
          <p:cNvSpPr/>
          <p:nvPr/>
        </p:nvSpPr>
        <p:spPr>
          <a:xfrm>
            <a:off x="3986300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D32DA475-3FA2-7764-0758-D2F6181E178E}"/>
              </a:ext>
            </a:extLst>
          </p:cNvPr>
          <p:cNvSpPr/>
          <p:nvPr/>
        </p:nvSpPr>
        <p:spPr>
          <a:xfrm>
            <a:off x="3339254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88B2838-10F2-48D3-82C4-2198416AAE58}"/>
              </a:ext>
            </a:extLst>
          </p:cNvPr>
          <p:cNvSpPr/>
          <p:nvPr/>
        </p:nvSpPr>
        <p:spPr>
          <a:xfrm>
            <a:off x="3339256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1ED1AA0C-3960-ED5F-140B-0EEA4F437021}"/>
              </a:ext>
            </a:extLst>
          </p:cNvPr>
          <p:cNvSpPr/>
          <p:nvPr/>
        </p:nvSpPr>
        <p:spPr>
          <a:xfrm>
            <a:off x="3339256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BB2C817D-6EA7-8F4A-15F6-B36652F1DF51}"/>
              </a:ext>
            </a:extLst>
          </p:cNvPr>
          <p:cNvSpPr/>
          <p:nvPr/>
        </p:nvSpPr>
        <p:spPr>
          <a:xfrm>
            <a:off x="3339255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E5CEBA5-B7F5-C5C4-8521-A326E80C2020}"/>
              </a:ext>
            </a:extLst>
          </p:cNvPr>
          <p:cNvSpPr txBox="1"/>
          <p:nvPr/>
        </p:nvSpPr>
        <p:spPr>
          <a:xfrm>
            <a:off x="595402" y="77596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679C732-B16C-1483-F1E6-8E38824EEA44}"/>
              </a:ext>
            </a:extLst>
          </p:cNvPr>
          <p:cNvSpPr txBox="1"/>
          <p:nvPr/>
        </p:nvSpPr>
        <p:spPr>
          <a:xfrm>
            <a:off x="195385" y="108964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A18F8C30-FB71-4980-DCEB-9E447206D23F}"/>
              </a:ext>
            </a:extLst>
          </p:cNvPr>
          <p:cNvSpPr/>
          <p:nvPr/>
        </p:nvSpPr>
        <p:spPr>
          <a:xfrm>
            <a:off x="435812" y="26791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758520BC-235B-F7A0-2AAE-C5BCD415337A}"/>
              </a:ext>
            </a:extLst>
          </p:cNvPr>
          <p:cNvSpPr/>
          <p:nvPr/>
        </p:nvSpPr>
        <p:spPr>
          <a:xfrm>
            <a:off x="1402265" y="267919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FD96098D-4129-2B3B-C1CA-2E1B73A8C876}"/>
              </a:ext>
            </a:extLst>
          </p:cNvPr>
          <p:cNvSpPr/>
          <p:nvPr/>
        </p:nvSpPr>
        <p:spPr>
          <a:xfrm>
            <a:off x="1080114" y="267919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451E59BB-9772-93C1-95E7-067E399B1F2B}"/>
              </a:ext>
            </a:extLst>
          </p:cNvPr>
          <p:cNvSpPr/>
          <p:nvPr/>
        </p:nvSpPr>
        <p:spPr>
          <a:xfrm>
            <a:off x="3013019" y="267918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0D8294BB-8F9D-0C7D-F522-DC00919E8591}"/>
              </a:ext>
            </a:extLst>
          </p:cNvPr>
          <p:cNvSpPr/>
          <p:nvPr/>
        </p:nvSpPr>
        <p:spPr>
          <a:xfrm>
            <a:off x="3657321" y="26791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43AFF06-0BF5-7E54-A070-FE1C40701A66}"/>
              </a:ext>
            </a:extLst>
          </p:cNvPr>
          <p:cNvSpPr/>
          <p:nvPr/>
        </p:nvSpPr>
        <p:spPr>
          <a:xfrm>
            <a:off x="4301620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0B308868-E96C-5289-16CC-8C65C383279B}"/>
              </a:ext>
            </a:extLst>
          </p:cNvPr>
          <p:cNvSpPr/>
          <p:nvPr/>
        </p:nvSpPr>
        <p:spPr>
          <a:xfrm>
            <a:off x="5268075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29EC8F81-7AC8-2E73-C7A1-7FE90E7531B9}"/>
              </a:ext>
            </a:extLst>
          </p:cNvPr>
          <p:cNvSpPr/>
          <p:nvPr/>
        </p:nvSpPr>
        <p:spPr>
          <a:xfrm>
            <a:off x="4945924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3D3C051D-FE4A-0C50-DB13-678FA6EBD774}"/>
              </a:ext>
            </a:extLst>
          </p:cNvPr>
          <p:cNvSpPr/>
          <p:nvPr/>
        </p:nvSpPr>
        <p:spPr>
          <a:xfrm>
            <a:off x="1724416" y="267919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BDC78641-C229-1CD2-6D7E-B2FDC8FD7A41}"/>
              </a:ext>
            </a:extLst>
          </p:cNvPr>
          <p:cNvSpPr/>
          <p:nvPr/>
        </p:nvSpPr>
        <p:spPr>
          <a:xfrm>
            <a:off x="2690869" y="26791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B9CF2655-485D-6091-4539-824E1CA6BB3D}"/>
              </a:ext>
            </a:extLst>
          </p:cNvPr>
          <p:cNvSpPr/>
          <p:nvPr/>
        </p:nvSpPr>
        <p:spPr>
          <a:xfrm>
            <a:off x="2368718" y="26791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4BEB5579-F179-9DF5-1722-697DC36694E1}"/>
              </a:ext>
            </a:extLst>
          </p:cNvPr>
          <p:cNvSpPr/>
          <p:nvPr/>
        </p:nvSpPr>
        <p:spPr>
          <a:xfrm>
            <a:off x="3657317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746C5435-0939-95B2-BDDA-412D4767A4BE}"/>
              </a:ext>
            </a:extLst>
          </p:cNvPr>
          <p:cNvSpPr/>
          <p:nvPr/>
        </p:nvSpPr>
        <p:spPr>
          <a:xfrm>
            <a:off x="4623770" y="339666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3038E5CB-4447-1ED3-F2EB-DA6E2130CB05}"/>
              </a:ext>
            </a:extLst>
          </p:cNvPr>
          <p:cNvSpPr/>
          <p:nvPr/>
        </p:nvSpPr>
        <p:spPr>
          <a:xfrm>
            <a:off x="4301619" y="339666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9D53A909-D1C5-1E3C-8DDF-C937A6AA68B8}"/>
              </a:ext>
            </a:extLst>
          </p:cNvPr>
          <p:cNvSpPr/>
          <p:nvPr/>
        </p:nvSpPr>
        <p:spPr>
          <a:xfrm>
            <a:off x="3657319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4E3C0E85-D1AD-02CC-4F25-0E0D3B65BACF}"/>
              </a:ext>
            </a:extLst>
          </p:cNvPr>
          <p:cNvSpPr/>
          <p:nvPr/>
        </p:nvSpPr>
        <p:spPr>
          <a:xfrm>
            <a:off x="4623772" y="394217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3E3B74D-8D6D-0469-C93D-22B8EB0473F0}"/>
              </a:ext>
            </a:extLst>
          </p:cNvPr>
          <p:cNvSpPr/>
          <p:nvPr/>
        </p:nvSpPr>
        <p:spPr>
          <a:xfrm>
            <a:off x="4301621" y="394217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A67D07A0-619D-A8CF-DB22-46C8F8E00580}"/>
              </a:ext>
            </a:extLst>
          </p:cNvPr>
          <p:cNvCxnSpPr>
            <a:cxnSpLocks/>
          </p:cNvCxnSpPr>
          <p:nvPr/>
        </p:nvCxnSpPr>
        <p:spPr>
          <a:xfrm>
            <a:off x="435812" y="321693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5E6A2075-C82E-D003-B7F4-20C29D7630D8}"/>
              </a:ext>
            </a:extLst>
          </p:cNvPr>
          <p:cNvCxnSpPr>
            <a:cxnSpLocks/>
          </p:cNvCxnSpPr>
          <p:nvPr/>
        </p:nvCxnSpPr>
        <p:spPr>
          <a:xfrm>
            <a:off x="435812" y="321693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 572">
            <a:extLst>
              <a:ext uri="{FF2B5EF4-FFF2-40B4-BE49-F238E27FC236}">
                <a16:creationId xmlns:a16="http://schemas.microsoft.com/office/drawing/2014/main" id="{34BD3D84-9FA7-7B77-2A18-423568EB6AED}"/>
              </a:ext>
            </a:extLst>
          </p:cNvPr>
          <p:cNvSpPr/>
          <p:nvPr/>
        </p:nvSpPr>
        <p:spPr>
          <a:xfrm>
            <a:off x="757963" y="267919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DF6987F6-D09C-2EA0-EF20-75E18376AA77}"/>
              </a:ext>
            </a:extLst>
          </p:cNvPr>
          <p:cNvSpPr/>
          <p:nvPr/>
        </p:nvSpPr>
        <p:spPr>
          <a:xfrm>
            <a:off x="3335170" y="267918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1FFB94D3-8DDB-BB72-CB3C-A5ADAD31247A}"/>
              </a:ext>
            </a:extLst>
          </p:cNvPr>
          <p:cNvSpPr/>
          <p:nvPr/>
        </p:nvSpPr>
        <p:spPr>
          <a:xfrm>
            <a:off x="4623773" y="26791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337FC9B9-74DE-F3D3-08B2-65457E1CF3FF}"/>
              </a:ext>
            </a:extLst>
          </p:cNvPr>
          <p:cNvSpPr/>
          <p:nvPr/>
        </p:nvSpPr>
        <p:spPr>
          <a:xfrm>
            <a:off x="2046567" y="267919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593EC397-B4B1-1990-F941-FBE5ED593331}"/>
              </a:ext>
            </a:extLst>
          </p:cNvPr>
          <p:cNvSpPr/>
          <p:nvPr/>
        </p:nvSpPr>
        <p:spPr>
          <a:xfrm>
            <a:off x="3979468" y="339667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97F6F97C-142A-B220-70A9-A70E1428A643}"/>
              </a:ext>
            </a:extLst>
          </p:cNvPr>
          <p:cNvSpPr/>
          <p:nvPr/>
        </p:nvSpPr>
        <p:spPr>
          <a:xfrm>
            <a:off x="3979470" y="394217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30CE67D0-CCD5-D935-E164-912859DE3E06}"/>
              </a:ext>
            </a:extLst>
          </p:cNvPr>
          <p:cNvSpPr/>
          <p:nvPr/>
        </p:nvSpPr>
        <p:spPr>
          <a:xfrm>
            <a:off x="1080114" y="33966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05F2D643-DBB2-9E1D-D398-9D4DE2AAFDFE}"/>
              </a:ext>
            </a:extLst>
          </p:cNvPr>
          <p:cNvSpPr/>
          <p:nvPr/>
        </p:nvSpPr>
        <p:spPr>
          <a:xfrm>
            <a:off x="2046567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BBBA921E-AD1A-1BF7-BEA0-6BA760054D0C}"/>
              </a:ext>
            </a:extLst>
          </p:cNvPr>
          <p:cNvSpPr/>
          <p:nvPr/>
        </p:nvSpPr>
        <p:spPr>
          <a:xfrm>
            <a:off x="1724416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D16EB834-B8C6-D5F8-4AF2-D8777A7EB8C0}"/>
              </a:ext>
            </a:extLst>
          </p:cNvPr>
          <p:cNvSpPr/>
          <p:nvPr/>
        </p:nvSpPr>
        <p:spPr>
          <a:xfrm>
            <a:off x="1080116" y="3942182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1D1CA2E6-EFA3-3ED6-90F3-667CDF4178C7}"/>
              </a:ext>
            </a:extLst>
          </p:cNvPr>
          <p:cNvSpPr/>
          <p:nvPr/>
        </p:nvSpPr>
        <p:spPr>
          <a:xfrm>
            <a:off x="2046569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C0F9028A-A827-3D02-41CA-48911EF7DDD0}"/>
              </a:ext>
            </a:extLst>
          </p:cNvPr>
          <p:cNvSpPr/>
          <p:nvPr/>
        </p:nvSpPr>
        <p:spPr>
          <a:xfrm>
            <a:off x="1724418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4212EE4D-F4C5-364B-B859-853230D4BCBC}"/>
              </a:ext>
            </a:extLst>
          </p:cNvPr>
          <p:cNvSpPr/>
          <p:nvPr/>
        </p:nvSpPr>
        <p:spPr>
          <a:xfrm>
            <a:off x="1402265" y="339667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D166D67E-E14C-693D-C181-31967D548D60}"/>
              </a:ext>
            </a:extLst>
          </p:cNvPr>
          <p:cNvSpPr/>
          <p:nvPr/>
        </p:nvSpPr>
        <p:spPr>
          <a:xfrm>
            <a:off x="1402267" y="394218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EEC96B44-D63F-6CF4-9DCA-ADF18AA4348D}"/>
              </a:ext>
            </a:extLst>
          </p:cNvPr>
          <p:cNvSpPr/>
          <p:nvPr/>
        </p:nvSpPr>
        <p:spPr>
          <a:xfrm>
            <a:off x="1080112" y="312391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67C2090E-05F3-3BC3-CF96-E75AD1BA7377}"/>
              </a:ext>
            </a:extLst>
          </p:cNvPr>
          <p:cNvSpPr/>
          <p:nvPr/>
        </p:nvSpPr>
        <p:spPr>
          <a:xfrm>
            <a:off x="2046565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CF7BE64B-0EA2-4D31-8CB8-815D727AFBED}"/>
              </a:ext>
            </a:extLst>
          </p:cNvPr>
          <p:cNvSpPr/>
          <p:nvPr/>
        </p:nvSpPr>
        <p:spPr>
          <a:xfrm>
            <a:off x="1724414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5EFD7C13-7DB4-AE17-4350-DDEC21295DCF}"/>
              </a:ext>
            </a:extLst>
          </p:cNvPr>
          <p:cNvSpPr/>
          <p:nvPr/>
        </p:nvSpPr>
        <p:spPr>
          <a:xfrm>
            <a:off x="1402263" y="312391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8C8C6051-44FD-C3EB-CFFE-6A5AFFF6AF27}"/>
              </a:ext>
            </a:extLst>
          </p:cNvPr>
          <p:cNvSpPr/>
          <p:nvPr/>
        </p:nvSpPr>
        <p:spPr>
          <a:xfrm>
            <a:off x="755217" y="339667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0FBAB89C-3260-973D-F32D-46DEAA95546F}"/>
              </a:ext>
            </a:extLst>
          </p:cNvPr>
          <p:cNvSpPr/>
          <p:nvPr/>
        </p:nvSpPr>
        <p:spPr>
          <a:xfrm>
            <a:off x="755219" y="366942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D2A7CE29-504F-6174-9B2B-3BEF0F0D0CAA}"/>
              </a:ext>
            </a:extLst>
          </p:cNvPr>
          <p:cNvSpPr/>
          <p:nvPr/>
        </p:nvSpPr>
        <p:spPr>
          <a:xfrm>
            <a:off x="755219" y="394218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16C6ABF5-DDF4-4103-B822-2E7F01F1E674}"/>
              </a:ext>
            </a:extLst>
          </p:cNvPr>
          <p:cNvSpPr/>
          <p:nvPr/>
        </p:nvSpPr>
        <p:spPr>
          <a:xfrm>
            <a:off x="755218" y="420204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BD6A6256-A8D9-8882-E346-657EDC38C180}"/>
              </a:ext>
            </a:extLst>
          </p:cNvPr>
          <p:cNvSpPr txBox="1"/>
          <p:nvPr/>
        </p:nvSpPr>
        <p:spPr>
          <a:xfrm>
            <a:off x="1077838" y="447305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C578E88F-8E86-3B93-7364-C06EB41E3033}"/>
              </a:ext>
            </a:extLst>
          </p:cNvPr>
          <p:cNvSpPr/>
          <p:nvPr/>
        </p:nvSpPr>
        <p:spPr>
          <a:xfrm>
            <a:off x="3660733" y="312391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01DC58B6-2E5F-B5A8-970D-7BC4464F8EB3}"/>
              </a:ext>
            </a:extLst>
          </p:cNvPr>
          <p:cNvSpPr/>
          <p:nvPr/>
        </p:nvSpPr>
        <p:spPr>
          <a:xfrm>
            <a:off x="4627186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294E663B-A34E-E122-6A01-98B73BF07531}"/>
              </a:ext>
            </a:extLst>
          </p:cNvPr>
          <p:cNvSpPr/>
          <p:nvPr/>
        </p:nvSpPr>
        <p:spPr>
          <a:xfrm>
            <a:off x="4305035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782529E-2458-62A2-8912-7C76886308FB}"/>
              </a:ext>
            </a:extLst>
          </p:cNvPr>
          <p:cNvSpPr/>
          <p:nvPr/>
        </p:nvSpPr>
        <p:spPr>
          <a:xfrm>
            <a:off x="3982884" y="312391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E157CB86-B9E2-1300-F0CA-D729DF114B6E}"/>
              </a:ext>
            </a:extLst>
          </p:cNvPr>
          <p:cNvSpPr/>
          <p:nvPr/>
        </p:nvSpPr>
        <p:spPr>
          <a:xfrm>
            <a:off x="3335838" y="339667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B728007A-5A2C-EBF7-506E-C1ADEA54F168}"/>
              </a:ext>
            </a:extLst>
          </p:cNvPr>
          <p:cNvSpPr/>
          <p:nvPr/>
        </p:nvSpPr>
        <p:spPr>
          <a:xfrm>
            <a:off x="3335840" y="366942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90E93885-62C2-0BD6-DCC2-A6214048D871}"/>
              </a:ext>
            </a:extLst>
          </p:cNvPr>
          <p:cNvSpPr/>
          <p:nvPr/>
        </p:nvSpPr>
        <p:spPr>
          <a:xfrm>
            <a:off x="3335840" y="394218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871716D5-14BE-1CA6-AA63-908826D02002}"/>
              </a:ext>
            </a:extLst>
          </p:cNvPr>
          <p:cNvSpPr/>
          <p:nvPr/>
        </p:nvSpPr>
        <p:spPr>
          <a:xfrm>
            <a:off x="3335839" y="420204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997D9C47-3536-275B-1805-190CDA359597}"/>
              </a:ext>
            </a:extLst>
          </p:cNvPr>
          <p:cNvSpPr txBox="1"/>
          <p:nvPr/>
        </p:nvSpPr>
        <p:spPr>
          <a:xfrm>
            <a:off x="591986" y="312391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8291CD99-EF76-E482-1FF1-B51E254766E4}"/>
              </a:ext>
            </a:extLst>
          </p:cNvPr>
          <p:cNvSpPr txBox="1"/>
          <p:nvPr/>
        </p:nvSpPr>
        <p:spPr>
          <a:xfrm>
            <a:off x="191969" y="343759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E177D32B-6735-E334-143D-82A197CC950D}"/>
              </a:ext>
            </a:extLst>
          </p:cNvPr>
          <p:cNvSpPr/>
          <p:nvPr/>
        </p:nvSpPr>
        <p:spPr>
          <a:xfrm>
            <a:off x="3657319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4AB6188C-7CA6-1634-9A85-90207A2F1888}"/>
              </a:ext>
            </a:extLst>
          </p:cNvPr>
          <p:cNvSpPr/>
          <p:nvPr/>
        </p:nvSpPr>
        <p:spPr>
          <a:xfrm>
            <a:off x="4623772" y="366942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13994790-5E85-C1BB-0E92-820A797B3406}"/>
              </a:ext>
            </a:extLst>
          </p:cNvPr>
          <p:cNvSpPr/>
          <p:nvPr/>
        </p:nvSpPr>
        <p:spPr>
          <a:xfrm>
            <a:off x="4301621" y="366942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EC7D112-2249-E90B-EC22-8F3900CDB121}"/>
              </a:ext>
            </a:extLst>
          </p:cNvPr>
          <p:cNvSpPr/>
          <p:nvPr/>
        </p:nvSpPr>
        <p:spPr>
          <a:xfrm>
            <a:off x="3979470" y="366942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8AF3049C-66EF-3129-0DFF-7ACD12BA123C}"/>
              </a:ext>
            </a:extLst>
          </p:cNvPr>
          <p:cNvSpPr/>
          <p:nvPr/>
        </p:nvSpPr>
        <p:spPr>
          <a:xfrm>
            <a:off x="2046569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A92109A4-9B14-3A3D-D36E-8F57E835DCCB}"/>
              </a:ext>
            </a:extLst>
          </p:cNvPr>
          <p:cNvSpPr/>
          <p:nvPr/>
        </p:nvSpPr>
        <p:spPr>
          <a:xfrm>
            <a:off x="1724418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9C901941-AA6C-CCE1-9BA6-749BB63D2296}"/>
              </a:ext>
            </a:extLst>
          </p:cNvPr>
          <p:cNvSpPr/>
          <p:nvPr/>
        </p:nvSpPr>
        <p:spPr>
          <a:xfrm>
            <a:off x="1402267" y="366942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A1BB4DD0-0FE6-5977-E0DC-591736DE0E42}"/>
              </a:ext>
            </a:extLst>
          </p:cNvPr>
          <p:cNvSpPr/>
          <p:nvPr/>
        </p:nvSpPr>
        <p:spPr>
          <a:xfrm>
            <a:off x="1080116" y="366942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7EDEAED-9AD8-DA6C-071F-95B5F2F120B8}"/>
              </a:ext>
            </a:extLst>
          </p:cNvPr>
          <p:cNvSpPr/>
          <p:nvPr/>
        </p:nvSpPr>
        <p:spPr>
          <a:xfrm>
            <a:off x="3979472" y="26791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3F157984-4F74-2619-2447-2D856B034BBF}"/>
              </a:ext>
            </a:extLst>
          </p:cNvPr>
          <p:cNvSpPr/>
          <p:nvPr/>
        </p:nvSpPr>
        <p:spPr>
          <a:xfrm rot="10800000" flipH="1">
            <a:off x="8968439" y="60398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C66DB09D-8A85-AA5D-7A5D-F3222509A251}"/>
              </a:ext>
            </a:extLst>
          </p:cNvPr>
          <p:cNvSpPr/>
          <p:nvPr/>
        </p:nvSpPr>
        <p:spPr>
          <a:xfrm rot="10800000" flipH="1">
            <a:off x="8324473" y="33123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1377EF93-5C3E-9F90-6DAC-D320A23698BF}"/>
              </a:ext>
            </a:extLst>
          </p:cNvPr>
          <p:cNvSpPr/>
          <p:nvPr/>
        </p:nvSpPr>
        <p:spPr>
          <a:xfrm rot="10800000" flipH="1" flipV="1">
            <a:off x="8968775" y="33123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C9B4ACA9-E86A-1E86-E336-DCD03EC00BFD}"/>
              </a:ext>
            </a:extLst>
          </p:cNvPr>
          <p:cNvSpPr/>
          <p:nvPr/>
        </p:nvSpPr>
        <p:spPr>
          <a:xfrm rot="10800000" flipH="1" flipV="1">
            <a:off x="8324473" y="6039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D64E7E63-A58D-A8B7-48BA-4F0E50C445E3}"/>
              </a:ext>
            </a:extLst>
          </p:cNvPr>
          <p:cNvSpPr/>
          <p:nvPr/>
        </p:nvSpPr>
        <p:spPr>
          <a:xfrm rot="10800000" flipH="1" flipV="1">
            <a:off x="8650646" y="33123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2F6A1A14-7A6C-30BF-7B40-D52E39BEA6FF}"/>
              </a:ext>
            </a:extLst>
          </p:cNvPr>
          <p:cNvSpPr/>
          <p:nvPr/>
        </p:nvSpPr>
        <p:spPr>
          <a:xfrm rot="10800000" flipH="1" flipV="1">
            <a:off x="8650646" y="6039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1" name="Straight Arrow Connector 640">
            <a:extLst>
              <a:ext uri="{FF2B5EF4-FFF2-40B4-BE49-F238E27FC236}">
                <a16:creationId xmlns:a16="http://schemas.microsoft.com/office/drawing/2014/main" id="{A64D0BCC-3CF5-79DA-9FDB-2E8296A884F8}"/>
              </a:ext>
            </a:extLst>
          </p:cNvPr>
          <p:cNvCxnSpPr>
            <a:cxnSpLocks/>
          </p:cNvCxnSpPr>
          <p:nvPr/>
        </p:nvCxnSpPr>
        <p:spPr>
          <a:xfrm>
            <a:off x="8646624" y="603458"/>
            <a:ext cx="643966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57E1C3E1-41CE-30D7-D23F-92084630E3F6}"/>
              </a:ext>
            </a:extLst>
          </p:cNvPr>
          <p:cNvCxnSpPr>
            <a:cxnSpLocks/>
          </p:cNvCxnSpPr>
          <p:nvPr/>
        </p:nvCxnSpPr>
        <p:spPr>
          <a:xfrm>
            <a:off x="8324007" y="864119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781175-4594-E4DB-12BD-64E1E9F0A5E4}"/>
              </a:ext>
            </a:extLst>
          </p:cNvPr>
          <p:cNvCxnSpPr>
            <a:cxnSpLocks/>
          </p:cNvCxnSpPr>
          <p:nvPr/>
        </p:nvCxnSpPr>
        <p:spPr>
          <a:xfrm>
            <a:off x="9277348" y="5358818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BF1937-7E56-BD59-3F63-3923AF3F092B}"/>
              </a:ext>
            </a:extLst>
          </p:cNvPr>
          <p:cNvCxnSpPr>
            <a:cxnSpLocks/>
          </p:cNvCxnSpPr>
          <p:nvPr/>
        </p:nvCxnSpPr>
        <p:spPr>
          <a:xfrm>
            <a:off x="6713253" y="4823874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DBC9B8-C0E5-59BD-FCE8-FBD776B95DA6}"/>
              </a:ext>
            </a:extLst>
          </p:cNvPr>
          <p:cNvSpPr txBox="1"/>
          <p:nvPr/>
        </p:nvSpPr>
        <p:spPr>
          <a:xfrm>
            <a:off x="6701941" y="4982118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0FFC2-4AD6-89CE-B862-B72E85983FF1}"/>
              </a:ext>
            </a:extLst>
          </p:cNvPr>
          <p:cNvSpPr txBox="1"/>
          <p:nvPr/>
        </p:nvSpPr>
        <p:spPr>
          <a:xfrm>
            <a:off x="9290460" y="5418713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D0022-B88E-9502-AB7A-052DF3ABEF1F}"/>
              </a:ext>
            </a:extLst>
          </p:cNvPr>
          <p:cNvSpPr txBox="1"/>
          <p:nvPr/>
        </p:nvSpPr>
        <p:spPr>
          <a:xfrm>
            <a:off x="9290459" y="4618824"/>
            <a:ext cx="12795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0B6D5-BC7D-FA08-AE47-593116E1F200}"/>
              </a:ext>
            </a:extLst>
          </p:cNvPr>
          <p:cNvSpPr txBox="1"/>
          <p:nvPr/>
        </p:nvSpPr>
        <p:spPr>
          <a:xfrm>
            <a:off x="6736411" y="4490112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686C0B-DC81-CEC0-5503-15F3681CD565}"/>
              </a:ext>
            </a:extLst>
          </p:cNvPr>
          <p:cNvSpPr/>
          <p:nvPr/>
        </p:nvSpPr>
        <p:spPr>
          <a:xfrm>
            <a:off x="6713253" y="495089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B11F9-5FD7-9265-5B6C-4B231E419682}"/>
              </a:ext>
            </a:extLst>
          </p:cNvPr>
          <p:cNvSpPr/>
          <p:nvPr/>
        </p:nvSpPr>
        <p:spPr>
          <a:xfrm>
            <a:off x="7035404" y="49508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F3F74-3B7C-0C76-D5DC-F90339520B9E}"/>
              </a:ext>
            </a:extLst>
          </p:cNvPr>
          <p:cNvSpPr/>
          <p:nvPr/>
        </p:nvSpPr>
        <p:spPr>
          <a:xfrm>
            <a:off x="7357555" y="49508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2584E2-8752-B93A-0125-0FE85DBB66DD}"/>
              </a:ext>
            </a:extLst>
          </p:cNvPr>
          <p:cNvSpPr/>
          <p:nvPr/>
        </p:nvSpPr>
        <p:spPr>
          <a:xfrm>
            <a:off x="10579061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039A4-9565-AA78-1855-F55E765E8E43}"/>
              </a:ext>
            </a:extLst>
          </p:cNvPr>
          <p:cNvSpPr/>
          <p:nvPr/>
        </p:nvSpPr>
        <p:spPr>
          <a:xfrm>
            <a:off x="11545516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A3179-56D9-D6FC-8B00-94F14E30198B}"/>
              </a:ext>
            </a:extLst>
          </p:cNvPr>
          <p:cNvSpPr/>
          <p:nvPr/>
        </p:nvSpPr>
        <p:spPr>
          <a:xfrm>
            <a:off x="9612611" y="495088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0F9C9-D111-3F94-3A36-F6814518F51F}"/>
              </a:ext>
            </a:extLst>
          </p:cNvPr>
          <p:cNvSpPr/>
          <p:nvPr/>
        </p:nvSpPr>
        <p:spPr>
          <a:xfrm>
            <a:off x="9934762" y="495088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8D187D-F3A6-7993-E7FC-7B539B4C0357}"/>
              </a:ext>
            </a:extLst>
          </p:cNvPr>
          <p:cNvSpPr/>
          <p:nvPr/>
        </p:nvSpPr>
        <p:spPr>
          <a:xfrm>
            <a:off x="10901214" y="495088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C84F8-C37E-BB31-D76E-2B977456ED52}"/>
              </a:ext>
            </a:extLst>
          </p:cNvPr>
          <p:cNvSpPr/>
          <p:nvPr/>
        </p:nvSpPr>
        <p:spPr>
          <a:xfrm>
            <a:off x="11223365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CC6CEC-1109-7597-B9CB-76A49CCFCCBD}"/>
              </a:ext>
            </a:extLst>
          </p:cNvPr>
          <p:cNvSpPr/>
          <p:nvPr/>
        </p:nvSpPr>
        <p:spPr>
          <a:xfrm>
            <a:off x="10256913" y="495088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B5C682-19AC-C026-7E39-B1FFE0B2B35A}"/>
              </a:ext>
            </a:extLst>
          </p:cNvPr>
          <p:cNvSpPr/>
          <p:nvPr/>
        </p:nvSpPr>
        <p:spPr>
          <a:xfrm>
            <a:off x="8001857" y="49508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ABEBCD-C932-0FF9-8FB1-28B36DF08CDF}"/>
              </a:ext>
            </a:extLst>
          </p:cNvPr>
          <p:cNvSpPr/>
          <p:nvPr/>
        </p:nvSpPr>
        <p:spPr>
          <a:xfrm>
            <a:off x="8968310" y="49508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6B76BB-CBEB-7A1C-BC08-B8972EB3EB1A}"/>
              </a:ext>
            </a:extLst>
          </p:cNvPr>
          <p:cNvSpPr/>
          <p:nvPr/>
        </p:nvSpPr>
        <p:spPr>
          <a:xfrm>
            <a:off x="8324008" y="495088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E25DA-C62D-D5E3-69A4-B90117DF2D5E}"/>
              </a:ext>
            </a:extLst>
          </p:cNvPr>
          <p:cNvSpPr/>
          <p:nvPr/>
        </p:nvSpPr>
        <p:spPr>
          <a:xfrm>
            <a:off x="8646159" y="49508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2F239-F37D-02A9-868B-979E2E6191A7}"/>
              </a:ext>
            </a:extLst>
          </p:cNvPr>
          <p:cNvSpPr/>
          <p:nvPr/>
        </p:nvSpPr>
        <p:spPr>
          <a:xfrm>
            <a:off x="7679706" y="49508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728F9B-28F3-48AF-21D6-157A652D25F2}"/>
              </a:ext>
            </a:extLst>
          </p:cNvPr>
          <p:cNvSpPr/>
          <p:nvPr/>
        </p:nvSpPr>
        <p:spPr>
          <a:xfrm>
            <a:off x="9290460" y="495088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B83C7C-F293-F5B2-0701-81CDF48FAC22}"/>
              </a:ext>
            </a:extLst>
          </p:cNvPr>
          <p:cNvSpPr/>
          <p:nvPr/>
        </p:nvSpPr>
        <p:spPr>
          <a:xfrm>
            <a:off x="5271804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35DC19-F67A-051F-2D91-FAB4170AAF41}"/>
              </a:ext>
            </a:extLst>
          </p:cNvPr>
          <p:cNvSpPr/>
          <p:nvPr/>
        </p:nvSpPr>
        <p:spPr>
          <a:xfrm>
            <a:off x="6238259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F85E65-9C9B-227C-2081-1F6CC5DA0A37}"/>
              </a:ext>
            </a:extLst>
          </p:cNvPr>
          <p:cNvSpPr/>
          <p:nvPr/>
        </p:nvSpPr>
        <p:spPr>
          <a:xfrm>
            <a:off x="5916108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8CD253-C3B5-9232-EC81-E53A96ED5224}"/>
              </a:ext>
            </a:extLst>
          </p:cNvPr>
          <p:cNvSpPr/>
          <p:nvPr/>
        </p:nvSpPr>
        <p:spPr>
          <a:xfrm>
            <a:off x="5593957" y="53471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0653D6-B5A1-5415-8BEC-04AF3B8A8A77}"/>
              </a:ext>
            </a:extLst>
          </p:cNvPr>
          <p:cNvSpPr/>
          <p:nvPr/>
        </p:nvSpPr>
        <p:spPr>
          <a:xfrm>
            <a:off x="5271805" y="481451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D098-EA07-3E81-977D-B5FE9FA2C15E}"/>
              </a:ext>
            </a:extLst>
          </p:cNvPr>
          <p:cNvSpPr/>
          <p:nvPr/>
        </p:nvSpPr>
        <p:spPr>
          <a:xfrm>
            <a:off x="6238258" y="48145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F6BCE-FC99-1BEF-AD75-7232E32CBAFA}"/>
              </a:ext>
            </a:extLst>
          </p:cNvPr>
          <p:cNvSpPr/>
          <p:nvPr/>
        </p:nvSpPr>
        <p:spPr>
          <a:xfrm>
            <a:off x="5916107" y="48145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E021E4-86E6-F4C1-25E3-F099B2649508}"/>
              </a:ext>
            </a:extLst>
          </p:cNvPr>
          <p:cNvSpPr/>
          <p:nvPr/>
        </p:nvSpPr>
        <p:spPr>
          <a:xfrm>
            <a:off x="5593956" y="481451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A6EAD7-D258-015B-8884-5D3B06E2208A}"/>
              </a:ext>
            </a:extLst>
          </p:cNvPr>
          <p:cNvSpPr/>
          <p:nvPr/>
        </p:nvSpPr>
        <p:spPr>
          <a:xfrm>
            <a:off x="5271803" y="454175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D1C448-683D-CA27-4438-C8DDCDE693A0}"/>
              </a:ext>
            </a:extLst>
          </p:cNvPr>
          <p:cNvSpPr/>
          <p:nvPr/>
        </p:nvSpPr>
        <p:spPr>
          <a:xfrm>
            <a:off x="6238256" y="45417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24D949-EEBB-4E01-7422-6E6E4C87EF22}"/>
              </a:ext>
            </a:extLst>
          </p:cNvPr>
          <p:cNvSpPr/>
          <p:nvPr/>
        </p:nvSpPr>
        <p:spPr>
          <a:xfrm>
            <a:off x="5916105" y="45417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821A39-4000-BB5A-F718-2EBAC48A1D78}"/>
              </a:ext>
            </a:extLst>
          </p:cNvPr>
          <p:cNvSpPr/>
          <p:nvPr/>
        </p:nvSpPr>
        <p:spPr>
          <a:xfrm>
            <a:off x="5271805" y="508726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8338FC-6312-A56F-E44F-1C4FF7FCCCD6}"/>
              </a:ext>
            </a:extLst>
          </p:cNvPr>
          <p:cNvSpPr/>
          <p:nvPr/>
        </p:nvSpPr>
        <p:spPr>
          <a:xfrm>
            <a:off x="6238258" y="508726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84884D-175A-BE51-F3FB-5A37B1DC544C}"/>
              </a:ext>
            </a:extLst>
          </p:cNvPr>
          <p:cNvSpPr/>
          <p:nvPr/>
        </p:nvSpPr>
        <p:spPr>
          <a:xfrm>
            <a:off x="5916107" y="508726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38D35B-99F0-DF29-D807-53A5D52BC2E3}"/>
              </a:ext>
            </a:extLst>
          </p:cNvPr>
          <p:cNvSpPr/>
          <p:nvPr/>
        </p:nvSpPr>
        <p:spPr>
          <a:xfrm>
            <a:off x="5593954" y="454175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DCD387-7B75-84D5-C3C8-FCC9847EE9AA}"/>
              </a:ext>
            </a:extLst>
          </p:cNvPr>
          <p:cNvSpPr/>
          <p:nvPr/>
        </p:nvSpPr>
        <p:spPr>
          <a:xfrm>
            <a:off x="5593956" y="508726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4938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D781B3-8766-D4E6-6E29-CD2478AFE6A7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>
            <a:off x="8151744" y="1256074"/>
            <a:ext cx="513508" cy="601"/>
          </a:xfrm>
          <a:prstGeom prst="straightConnector1">
            <a:avLst/>
          </a:prstGeom>
          <a:ln w="19050">
            <a:solidFill>
              <a:srgbClr val="82E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B5CC65D-E330-18F0-FE09-75C10137C599}"/>
              </a:ext>
            </a:extLst>
          </p:cNvPr>
          <p:cNvSpPr/>
          <p:nvPr/>
        </p:nvSpPr>
        <p:spPr>
          <a:xfrm>
            <a:off x="2781735" y="1113347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3C82F66-AA2B-5A4A-A7EB-E4CD82CF5542}"/>
              </a:ext>
            </a:extLst>
          </p:cNvPr>
          <p:cNvSpPr/>
          <p:nvPr/>
        </p:nvSpPr>
        <p:spPr>
          <a:xfrm>
            <a:off x="2781735" y="1929546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name[0]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8ECC8A0-F6AC-2CC3-6DF5-A6EF608216C1}"/>
              </a:ext>
            </a:extLst>
          </p:cNvPr>
          <p:cNvSpPr/>
          <p:nvPr/>
        </p:nvSpPr>
        <p:spPr>
          <a:xfrm>
            <a:off x="2781735" y="2202900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name[1]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612A61C-61D4-981A-768E-0035D77A022B}"/>
              </a:ext>
            </a:extLst>
          </p:cNvPr>
          <p:cNvSpPr/>
          <p:nvPr/>
        </p:nvSpPr>
        <p:spPr>
          <a:xfrm>
            <a:off x="2781735" y="2470264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name[2]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B6BB7F3-924F-6437-9F58-A8720010D41E}"/>
              </a:ext>
            </a:extLst>
          </p:cNvPr>
          <p:cNvSpPr/>
          <p:nvPr/>
        </p:nvSpPr>
        <p:spPr>
          <a:xfrm>
            <a:off x="2781735" y="2743017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name[3]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7C75F0-074D-DBFF-32B9-54DC61047B1F}"/>
              </a:ext>
            </a:extLst>
          </p:cNvPr>
          <p:cNvSpPr/>
          <p:nvPr/>
        </p:nvSpPr>
        <p:spPr>
          <a:xfrm>
            <a:off x="2781735" y="3010381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name[4]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6F2837D-28F8-7EA6-8660-A44F748A548C}"/>
              </a:ext>
            </a:extLst>
          </p:cNvPr>
          <p:cNvSpPr/>
          <p:nvPr/>
        </p:nvSpPr>
        <p:spPr>
          <a:xfrm>
            <a:off x="2781735" y="846944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FBDFDFD-6E44-49F5-CA54-6CA0911DB1FB}"/>
              </a:ext>
            </a:extLst>
          </p:cNvPr>
          <p:cNvSpPr/>
          <p:nvPr/>
        </p:nvSpPr>
        <p:spPr>
          <a:xfrm>
            <a:off x="289583" y="572689"/>
            <a:ext cx="1838183" cy="2733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0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MyStruct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360084"/>
                </a:solidFill>
              </a:rPr>
              <a:t>id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EFC57B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82E995"/>
                </a:solidFill>
              </a:rPr>
              <a:t>name[5];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301751-CFF4-FB04-DD16-9F2AAACA0BF1}"/>
              </a:ext>
            </a:extLst>
          </p:cNvPr>
          <p:cNvSpPr/>
          <p:nvPr/>
        </p:nvSpPr>
        <p:spPr>
          <a:xfrm>
            <a:off x="2781735" y="573230"/>
            <a:ext cx="745014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529B84F-D2BC-75EB-66BD-758CD542EAFA}"/>
              </a:ext>
            </a:extLst>
          </p:cNvPr>
          <p:cNvCxnSpPr>
            <a:cxnSpLocks/>
            <a:endCxn id="180" idx="1"/>
          </p:cNvCxnSpPr>
          <p:nvPr/>
        </p:nvCxnSpPr>
        <p:spPr>
          <a:xfrm flipV="1">
            <a:off x="2053184" y="709607"/>
            <a:ext cx="728551" cy="957038"/>
          </a:xfrm>
          <a:prstGeom prst="straightConnector1">
            <a:avLst/>
          </a:prstGeom>
          <a:ln w="1905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9FD29F5-4411-137B-1639-D450A471B8BC}"/>
              </a:ext>
            </a:extLst>
          </p:cNvPr>
          <p:cNvCxnSpPr>
            <a:cxnSpLocks/>
            <a:endCxn id="162" idx="1"/>
          </p:cNvCxnSpPr>
          <p:nvPr/>
        </p:nvCxnSpPr>
        <p:spPr>
          <a:xfrm flipV="1">
            <a:off x="2053184" y="1522476"/>
            <a:ext cx="728551" cy="425449"/>
          </a:xfrm>
          <a:prstGeom prst="straightConnector1">
            <a:avLst/>
          </a:prstGeom>
          <a:ln w="1905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246B330-5DFF-3C6A-4282-7CEF4C63A0BB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090475" y="2218618"/>
            <a:ext cx="691260" cy="388023"/>
          </a:xfrm>
          <a:prstGeom prst="straightConnector1">
            <a:avLst/>
          </a:prstGeom>
          <a:ln w="19050">
            <a:solidFill>
              <a:srgbClr val="82E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20D7-73C0-69E4-C0F3-E9029C61E4E3}"/>
              </a:ext>
            </a:extLst>
          </p:cNvPr>
          <p:cNvSpPr/>
          <p:nvPr/>
        </p:nvSpPr>
        <p:spPr>
          <a:xfrm>
            <a:off x="8665252" y="846944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position[0]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B90BB-9200-8692-6F8E-D2741D69F684}"/>
              </a:ext>
            </a:extLst>
          </p:cNvPr>
          <p:cNvSpPr/>
          <p:nvPr/>
        </p:nvSpPr>
        <p:spPr>
          <a:xfrm>
            <a:off x="8665252" y="1120298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position[1]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479A7-2B36-E6D9-43A6-69DF82245989}"/>
              </a:ext>
            </a:extLst>
          </p:cNvPr>
          <p:cNvSpPr/>
          <p:nvPr/>
        </p:nvSpPr>
        <p:spPr>
          <a:xfrm>
            <a:off x="8665252" y="1387662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C58507-D4C8-FDD2-02F9-9BF0FB4CFBAD}"/>
              </a:ext>
            </a:extLst>
          </p:cNvPr>
          <p:cNvSpPr/>
          <p:nvPr/>
        </p:nvSpPr>
        <p:spPr>
          <a:xfrm>
            <a:off x="7406730" y="1393411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4582A0-27BC-9248-E1DE-5298607E70DF}"/>
              </a:ext>
            </a:extLst>
          </p:cNvPr>
          <p:cNvSpPr/>
          <p:nvPr/>
        </p:nvSpPr>
        <p:spPr>
          <a:xfrm>
            <a:off x="4984314" y="879328"/>
            <a:ext cx="2054492" cy="122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0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Grid {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double *</a:t>
            </a:r>
            <a:r>
              <a:rPr lang="en-US" dirty="0">
                <a:solidFill>
                  <a:srgbClr val="360084"/>
                </a:solidFill>
              </a:rPr>
              <a:t>position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EFC57B"/>
                </a:solidFill>
              </a:rPr>
              <a:t>num_cells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82E995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47CDE5-CD26-48B2-4B02-DD2DA5915E6C}"/>
              </a:ext>
            </a:extLst>
          </p:cNvPr>
          <p:cNvSpPr/>
          <p:nvPr/>
        </p:nvSpPr>
        <p:spPr>
          <a:xfrm>
            <a:off x="7406730" y="1666645"/>
            <a:ext cx="745014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num_cells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66AC06-FF00-4E7C-58E7-C7635525CF3D}"/>
              </a:ext>
            </a:extLst>
          </p:cNvPr>
          <p:cNvSpPr/>
          <p:nvPr/>
        </p:nvSpPr>
        <p:spPr>
          <a:xfrm>
            <a:off x="7406730" y="1119697"/>
            <a:ext cx="745014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&amp;position[0]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BABC29-C980-8F9E-C96C-143C52CEB531}"/>
              </a:ext>
            </a:extLst>
          </p:cNvPr>
          <p:cNvCxnSpPr>
            <a:cxnSpLocks/>
          </p:cNvCxnSpPr>
          <p:nvPr/>
        </p:nvCxnSpPr>
        <p:spPr>
          <a:xfrm flipV="1">
            <a:off x="6983267" y="1256074"/>
            <a:ext cx="423463" cy="106667"/>
          </a:xfrm>
          <a:prstGeom prst="straightConnector1">
            <a:avLst/>
          </a:prstGeom>
          <a:ln w="1905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BC29EA-4C7B-DDAF-8C36-0BDEC2D2143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983267" y="1690325"/>
            <a:ext cx="423463" cy="112697"/>
          </a:xfrm>
          <a:prstGeom prst="straightConnector1">
            <a:avLst/>
          </a:prstGeom>
          <a:ln w="1905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68112EA-37A7-4581-AFD9-E6D749F1EE06}"/>
              </a:ext>
            </a:extLst>
          </p:cNvPr>
          <p:cNvSpPr/>
          <p:nvPr/>
        </p:nvSpPr>
        <p:spPr>
          <a:xfrm>
            <a:off x="2782660" y="1656793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CB46FAE-109A-2965-2352-390E8D3B94DC}"/>
              </a:ext>
            </a:extLst>
          </p:cNvPr>
          <p:cNvSpPr/>
          <p:nvPr/>
        </p:nvSpPr>
        <p:spPr>
          <a:xfrm>
            <a:off x="2781735" y="1386099"/>
            <a:ext cx="745014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45160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7BDB14A-C8FB-EF6A-A654-05C4A650A5A7}"/>
              </a:ext>
            </a:extLst>
          </p:cNvPr>
          <p:cNvSpPr/>
          <p:nvPr/>
        </p:nvSpPr>
        <p:spPr>
          <a:xfrm>
            <a:off x="1867112" y="25361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07BB2A-B3C9-45B1-BBDD-FDCE1754D73A}"/>
              </a:ext>
            </a:extLst>
          </p:cNvPr>
          <p:cNvSpPr/>
          <p:nvPr/>
        </p:nvSpPr>
        <p:spPr>
          <a:xfrm>
            <a:off x="2189263" y="25361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1B641-6BD3-908F-C36B-91F22CB5B6E9}"/>
              </a:ext>
            </a:extLst>
          </p:cNvPr>
          <p:cNvSpPr/>
          <p:nvPr/>
        </p:nvSpPr>
        <p:spPr>
          <a:xfrm>
            <a:off x="2511414" y="25361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AD7EA1-2665-3694-3031-33454E3821DA}"/>
              </a:ext>
            </a:extLst>
          </p:cNvPr>
          <p:cNvSpPr/>
          <p:nvPr/>
        </p:nvSpPr>
        <p:spPr>
          <a:xfrm>
            <a:off x="5732920" y="2536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E8C708-30F2-C7FD-7833-3E0A4A89DA7C}"/>
              </a:ext>
            </a:extLst>
          </p:cNvPr>
          <p:cNvSpPr/>
          <p:nvPr/>
        </p:nvSpPr>
        <p:spPr>
          <a:xfrm>
            <a:off x="6699375" y="2536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BA7E38-442F-9767-1AD7-774A17E47ED6}"/>
              </a:ext>
            </a:extLst>
          </p:cNvPr>
          <p:cNvSpPr/>
          <p:nvPr/>
        </p:nvSpPr>
        <p:spPr>
          <a:xfrm>
            <a:off x="4766470" y="25360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CE0387-79B8-1F0C-9A65-3B47CAE784FB}"/>
              </a:ext>
            </a:extLst>
          </p:cNvPr>
          <p:cNvSpPr/>
          <p:nvPr/>
        </p:nvSpPr>
        <p:spPr>
          <a:xfrm>
            <a:off x="5088621" y="25360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A93FD3-EDBB-6CBD-D89B-44FF4A1210A0}"/>
              </a:ext>
            </a:extLst>
          </p:cNvPr>
          <p:cNvSpPr/>
          <p:nvPr/>
        </p:nvSpPr>
        <p:spPr>
          <a:xfrm>
            <a:off x="6055073" y="25360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16CA68-23F7-34E7-8B4E-3670216FE344}"/>
              </a:ext>
            </a:extLst>
          </p:cNvPr>
          <p:cNvSpPr/>
          <p:nvPr/>
        </p:nvSpPr>
        <p:spPr>
          <a:xfrm>
            <a:off x="6377224" y="2536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887129-7E8A-6E9C-7F30-91896F3E9C05}"/>
              </a:ext>
            </a:extLst>
          </p:cNvPr>
          <p:cNvSpPr/>
          <p:nvPr/>
        </p:nvSpPr>
        <p:spPr>
          <a:xfrm>
            <a:off x="5410772" y="25360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6AD10A-44D6-DD6E-644B-017460711E87}"/>
              </a:ext>
            </a:extLst>
          </p:cNvPr>
          <p:cNvSpPr/>
          <p:nvPr/>
        </p:nvSpPr>
        <p:spPr>
          <a:xfrm>
            <a:off x="3155716" y="2536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F843CE-F97A-96C6-531A-57F857868D16}"/>
              </a:ext>
            </a:extLst>
          </p:cNvPr>
          <p:cNvSpPr/>
          <p:nvPr/>
        </p:nvSpPr>
        <p:spPr>
          <a:xfrm>
            <a:off x="4122169" y="2536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27F461-7AFB-7E17-067B-ABC29034FA29}"/>
              </a:ext>
            </a:extLst>
          </p:cNvPr>
          <p:cNvSpPr/>
          <p:nvPr/>
        </p:nvSpPr>
        <p:spPr>
          <a:xfrm>
            <a:off x="3477867" y="25361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3B9CE4-01E5-F66E-FCC5-C6E411EFDE1D}"/>
              </a:ext>
            </a:extLst>
          </p:cNvPr>
          <p:cNvSpPr/>
          <p:nvPr/>
        </p:nvSpPr>
        <p:spPr>
          <a:xfrm>
            <a:off x="3800018" y="2536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6E9E92-B3E9-67DB-F97B-5D3E4350E2C5}"/>
              </a:ext>
            </a:extLst>
          </p:cNvPr>
          <p:cNvSpPr/>
          <p:nvPr/>
        </p:nvSpPr>
        <p:spPr>
          <a:xfrm>
            <a:off x="2833565" y="25361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64B164-BCCE-D1D2-5711-AFBDFBA0323E}"/>
              </a:ext>
            </a:extLst>
          </p:cNvPr>
          <p:cNvSpPr/>
          <p:nvPr/>
        </p:nvSpPr>
        <p:spPr>
          <a:xfrm>
            <a:off x="4444319" y="25360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6A78A-C55E-5FD0-A432-FA7067E4421F}"/>
              </a:ext>
            </a:extLst>
          </p:cNvPr>
          <p:cNvSpPr/>
          <p:nvPr/>
        </p:nvSpPr>
        <p:spPr>
          <a:xfrm>
            <a:off x="1867112" y="111100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891F91-6D93-9AC5-FBF4-78BEE02508BF}"/>
              </a:ext>
            </a:extLst>
          </p:cNvPr>
          <p:cNvSpPr/>
          <p:nvPr/>
        </p:nvSpPr>
        <p:spPr>
          <a:xfrm>
            <a:off x="2189263" y="111100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FA9643-D368-F783-EB9C-C34059D88D83}"/>
              </a:ext>
            </a:extLst>
          </p:cNvPr>
          <p:cNvSpPr/>
          <p:nvPr/>
        </p:nvSpPr>
        <p:spPr>
          <a:xfrm>
            <a:off x="2511414" y="111100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533F58-4FE4-1602-0066-4FCA111177CD}"/>
              </a:ext>
            </a:extLst>
          </p:cNvPr>
          <p:cNvSpPr/>
          <p:nvPr/>
        </p:nvSpPr>
        <p:spPr>
          <a:xfrm>
            <a:off x="4122169" y="111100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DF5E3A-6341-2497-2EE3-B4B92A55FED8}"/>
              </a:ext>
            </a:extLst>
          </p:cNvPr>
          <p:cNvSpPr/>
          <p:nvPr/>
        </p:nvSpPr>
        <p:spPr>
          <a:xfrm>
            <a:off x="3477867" y="111100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15455A-A222-9EFA-EF1A-BF0B308A1D2B}"/>
              </a:ext>
            </a:extLst>
          </p:cNvPr>
          <p:cNvSpPr/>
          <p:nvPr/>
        </p:nvSpPr>
        <p:spPr>
          <a:xfrm>
            <a:off x="3800018" y="111100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790D2E-1FEC-5D7B-939F-3C0656685A11}"/>
              </a:ext>
            </a:extLst>
          </p:cNvPr>
          <p:cNvSpPr/>
          <p:nvPr/>
        </p:nvSpPr>
        <p:spPr>
          <a:xfrm>
            <a:off x="2833565" y="111100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846ADE-ED93-27CE-0ED1-22E443B49A45}"/>
              </a:ext>
            </a:extLst>
          </p:cNvPr>
          <p:cNvSpPr/>
          <p:nvPr/>
        </p:nvSpPr>
        <p:spPr>
          <a:xfrm>
            <a:off x="4444320" y="111100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11B3C1-D11C-EDDB-D6F6-0AF39CE8531F}"/>
              </a:ext>
            </a:extLst>
          </p:cNvPr>
          <p:cNvSpPr/>
          <p:nvPr/>
        </p:nvSpPr>
        <p:spPr>
          <a:xfrm>
            <a:off x="3155716" y="1111007"/>
            <a:ext cx="322151" cy="272753"/>
          </a:xfrm>
          <a:prstGeom prst="rect">
            <a:avLst/>
          </a:prstGeom>
          <a:pattFill prst="wdUpDiag">
            <a:fgClr>
              <a:srgbClr val="360084"/>
            </a:fgClr>
            <a:bgClr>
              <a:schemeClr val="bg1"/>
            </a:bgClr>
          </a:patt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09DCF6-720B-ADEC-C76E-7F57144EAFD6}"/>
              </a:ext>
            </a:extLst>
          </p:cNvPr>
          <p:cNvCxnSpPr/>
          <p:nvPr/>
        </p:nvCxnSpPr>
        <p:spPr>
          <a:xfrm>
            <a:off x="2511414" y="526358"/>
            <a:ext cx="0" cy="584647"/>
          </a:xfrm>
          <a:prstGeom prst="straightConnector1">
            <a:avLst/>
          </a:prstGeom>
          <a:ln w="127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93AC74-8D8B-60B2-1E78-3C008281F9B2}"/>
              </a:ext>
            </a:extLst>
          </p:cNvPr>
          <p:cNvCxnSpPr>
            <a:cxnSpLocks/>
          </p:cNvCxnSpPr>
          <p:nvPr/>
        </p:nvCxnSpPr>
        <p:spPr>
          <a:xfrm flipH="1">
            <a:off x="4122169" y="526358"/>
            <a:ext cx="966452" cy="584647"/>
          </a:xfrm>
          <a:prstGeom prst="straightConnector1">
            <a:avLst/>
          </a:prstGeom>
          <a:ln w="1270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9D1F21-689E-69D7-ACBD-AC6A28BA1024}"/>
              </a:ext>
            </a:extLst>
          </p:cNvPr>
          <p:cNvSpPr txBox="1"/>
          <p:nvPr/>
        </p:nvSpPr>
        <p:spPr>
          <a:xfrm>
            <a:off x="576903" y="1106759"/>
            <a:ext cx="1180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Packed buffer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BB6E5C-1742-8EC0-4CD9-294FD782CCEE}"/>
              </a:ext>
            </a:extLst>
          </p:cNvPr>
          <p:cNvSpPr txBox="1"/>
          <p:nvPr/>
        </p:nvSpPr>
        <p:spPr>
          <a:xfrm>
            <a:off x="576902" y="249359"/>
            <a:ext cx="1180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Array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5E4042-2CCB-9195-F7CF-9321235B7426}"/>
              </a:ext>
            </a:extLst>
          </p:cNvPr>
          <p:cNvSpPr/>
          <p:nvPr/>
        </p:nvSpPr>
        <p:spPr>
          <a:xfrm>
            <a:off x="5088619" y="111100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D106E4-744C-C0CD-1CC0-EA4B8FB6A168}"/>
              </a:ext>
            </a:extLst>
          </p:cNvPr>
          <p:cNvSpPr/>
          <p:nvPr/>
        </p:nvSpPr>
        <p:spPr>
          <a:xfrm>
            <a:off x="5410772" y="111100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FAAB99-493F-1924-7F30-BAA03308AF34}"/>
              </a:ext>
            </a:extLst>
          </p:cNvPr>
          <p:cNvSpPr/>
          <p:nvPr/>
        </p:nvSpPr>
        <p:spPr>
          <a:xfrm>
            <a:off x="4766471" y="1111005"/>
            <a:ext cx="322151" cy="272753"/>
          </a:xfrm>
          <a:prstGeom prst="rect">
            <a:avLst/>
          </a:prstGeom>
          <a:pattFill prst="wdUpDiag">
            <a:fgClr>
              <a:srgbClr val="EFC57B"/>
            </a:fgClr>
            <a:bgClr>
              <a:schemeClr val="bg1"/>
            </a:bgClr>
          </a:patt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8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9350</TotalTime>
  <Words>357</Words>
  <Application>Microsoft Macintosh PowerPoint</Application>
  <PresentationFormat>Widescreen</PresentationFormat>
  <Paragraphs>250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Parkinson</dc:creator>
  <cp:lastModifiedBy>Edward Parkinson</cp:lastModifiedBy>
  <cp:revision>74</cp:revision>
  <dcterms:created xsi:type="dcterms:W3CDTF">2023-05-04T11:28:33Z</dcterms:created>
  <dcterms:modified xsi:type="dcterms:W3CDTF">2023-05-22T13:22:33Z</dcterms:modified>
</cp:coreProperties>
</file>