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EE"/>
    <a:srgbClr val="EFC57B"/>
    <a:srgbClr val="F2EFF6"/>
    <a:srgbClr val="360084"/>
    <a:srgbClr val="FAFDF0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3"/>
    <p:restoredTop sz="94732"/>
  </p:normalViewPr>
  <p:slideViewPr>
    <p:cSldViewPr snapToGrid="0">
      <p:cViewPr>
        <p:scale>
          <a:sx n="192" d="100"/>
          <a:sy n="192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131070" y="5853122"/>
            <a:ext cx="1311770" cy="0"/>
          </a:xfrm>
          <a:prstGeom prst="straightConnector1">
            <a:avLst/>
          </a:prstGeom>
          <a:ln>
            <a:solidFill>
              <a:srgbClr val="3600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42390" y="5326419"/>
            <a:ext cx="2589053" cy="0"/>
          </a:xfrm>
          <a:prstGeom prst="straightConnector1">
            <a:avLst/>
          </a:prstGeom>
          <a:ln>
            <a:solidFill>
              <a:srgbClr val="3600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131078" y="5484663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42390" y="5853122"/>
            <a:ext cx="134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60084"/>
                </a:solidFill>
              </a:rPr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725145" y="5747213"/>
            <a:ext cx="129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7067587" y="26187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711889" y="26187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7067587" y="343696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711889" y="34369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745436" y="26187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745436" y="343696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7389738" y="26187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7389738" y="343696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711889" y="28914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711889" y="3164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745436" y="28914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745436" y="31642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7067587" y="28914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7389738" y="28914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7067587" y="316420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7389738" y="316420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>
            <a:off x="7067587" y="40093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>
            <a:off x="7711889" y="40093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>
            <a:off x="7067587" y="4827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>
            <a:off x="7711889" y="48276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>
            <a:off x="6745436" y="40093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>
            <a:off x="6745436" y="4827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>
            <a:off x="7389738" y="40093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>
            <a:off x="7389738" y="482760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>
            <a:off x="7711889" y="428209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>
            <a:off x="7711889" y="45548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>
            <a:off x="6745436" y="42821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>
            <a:off x="6745436" y="45548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>
            <a:off x="7067587" y="428210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>
            <a:off x="7389738" y="4282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>
            <a:off x="7067587" y="45548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>
            <a:off x="7389738" y="455485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 flipV="1">
            <a:off x="7711889" y="4827604"/>
            <a:ext cx="0" cy="272752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 flipV="1">
            <a:off x="7389738" y="4009346"/>
            <a:ext cx="0" cy="818258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65548" y="4992657"/>
            <a:ext cx="2559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360084"/>
                </a:solidFill>
              </a:rPr>
              <a:t>Stride = 8</a:t>
            </a:r>
            <a:endParaRPr lang="en-US" sz="1400" dirty="0">
              <a:solidFill>
                <a:srgbClr val="360084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42390" y="54534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64541" y="545343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86692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4008198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74653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41748" y="545343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63899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330351" y="54534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52502" y="545342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86050" y="54534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430994" y="545343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97447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53145" y="54534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75296" y="545343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108843" y="545343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719597" y="54534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276746" y="26577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243199" y="26577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921048" y="26577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2853953" y="265772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820406" y="265772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498255" y="265772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142554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109009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786858" y="265772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565350" y="265772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531803" y="26577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209652" y="26577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498251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464704" y="33752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142553" y="33752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498253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464706" y="392071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142555" y="392071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498252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464707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142556" y="41805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276746" y="3195471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276746" y="3195471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598897" y="265772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176104" y="265772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464707" y="2657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1887501" y="26577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820402" y="33752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820404" y="392071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820405" y="418058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921048" y="33752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1887501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565350" y="33752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921050" y="3920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1887503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565352" y="392071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921049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1887504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565353" y="41805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243199" y="33752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243201" y="392071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243202" y="41805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921046" y="310245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1887499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565348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243197" y="310245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596151" y="3375210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596153" y="364796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596153" y="3920719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596152" y="418058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918772" y="4451594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501667" y="310245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468120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145969" y="310245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823818" y="310245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176772" y="3375210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176774" y="3647964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176774" y="3920719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176773" y="4180585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432920" y="3102453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32903" y="341613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498253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464706" y="364796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142555" y="364796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820404" y="364796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1887503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565352" y="364796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243201" y="364796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921050" y="364796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78ECACD-4C6A-48D0-94A4-A5CED981E059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E812F2-D1F4-F570-0663-3C3BC6B27E61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7D05E-B23A-4CD9-75DF-679CEFF23AFE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2A052C-0839-1C7B-39FB-CBF9A3A2D1C9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2D7C0F-69F8-7E65-701E-94E2129D2979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3F4DB6-5A9C-672C-03D3-2E4C2643A2E0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D200B6-35D6-A0B2-5022-2BE0E6E1CF39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BBC2F0-5ED0-1654-4F82-73EB1A1905F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678F69-25EC-3221-6BCA-237379655CAF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7709B-AF90-B049-8B65-D2E9CA43417B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68AAC-CC78-5EC2-73C7-60B2419024D7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A5A912-B64E-21A4-C103-7D8BA1AF409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D1764-21E2-4D66-7492-717F099F3F16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28FAC3-3C8D-B858-B1DF-523FB72B522B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8E97B-59E8-AA4B-6208-83DAB92E4956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50888-6EC9-4FC3-A21F-8C274B7705E1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A04D04-6D6A-5772-A08B-C836FB07EA00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6FBF86-F37F-11A2-74E9-87B2C95B56E6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64CAFE-8771-113F-F84F-04E06EFAEF3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846F9D-697F-AFFC-1B41-06825CB77D96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7D2D7E-DD3C-6860-22F9-C174C620EB60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4C0963-A758-72B5-F20D-D178B255D1B9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F3EA4F-53F7-2043-E9D4-A9665C128D35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7FA440-0319-E1AA-569D-3B07EB90A769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E46D73-20B1-3A75-6A61-AB5717ED9188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C98F8C-D2D3-9ACE-F6EE-C26077AC0C4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8576D-BC15-1F08-270D-6DE03EE0D093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95C7A6-AF8D-AB40-3670-A2653DC7EB2A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BD16FE-FE63-CBBC-D873-625693123C74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1B773-B971-D68D-F8FC-11D5F8758866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DBF3-1859-ADB9-1279-0A29457B8C22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AC15E8-3D5B-DBB1-B641-2B93398DF576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43ECF9-2658-FC21-BA63-AD862900E938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CE47EA-954B-5F29-AFE3-3D6593D62C36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33DB5C-46C3-7045-F338-2426AEE947E7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B3E579-E649-7FF2-F110-D43A804E0065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4E1292-A457-3F1A-E340-624BF1DEE36F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D08D4C-551F-4136-5FDA-7512B96F140C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969D93-DE32-641A-CC18-B5A747CE5B9F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B874DA-AC78-ED18-19B2-D97EC864BB4C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815F82-9851-2780-2C1C-A2E2A11541D6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88E3A4-95F4-419E-D4E4-73F765B83B83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BD2B1A-7081-963F-FFD8-E9D2E2A174A4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806787-CF21-C99B-C36E-7502B05270E3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D46335-3ED9-3FC8-A8AB-5A94D4A2DAFD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287765-F8D9-D6A1-2EA9-5EEC8E0140BB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D803D0-CF3E-F6E7-14CF-7107010C1FB6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49F503-EEFA-5FAC-439F-F202E21D9AB7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494733-027E-59FC-106D-505B4716ABE2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A6082A-2A5F-6096-3F4D-2C8443F43BF8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797FFC-DF82-C24F-C1BD-2B20EA47EB58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4D3872-BD96-0EF4-D12E-0BD07E35B1E9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2A07F7-3DF2-AA56-9B90-71DF0C5757AC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3B8167-0169-911D-A207-E7C48E8CF456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3BEC3C-EA8D-E27C-DBBB-A0046C9B1C0E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E24A74-400B-DA80-3656-8C90305854C0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D5D047-B477-1C9D-DA52-DF0FFE28B33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7F3805-06C2-F9AB-D3BF-1C2EDC4756C8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5D21A5-30F4-B49A-69E6-A54B14663F72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1B0A78-DF25-74F3-1456-D4DA69B58688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A350D6-8457-5C4B-AB8F-2249A3951201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ED95F8-A2BD-3B37-C931-C4956E97C1A7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7CC14A-738C-D720-6FC4-B5AD2573ABFE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6537B1-9682-A6F8-94B9-337C4352CEA0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28ADB4-E416-2EF8-88B7-57F9C0D998A7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AF62213-ED1E-98FB-688A-4EE8A0D4FA2F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F5A1CB-9A09-E2EF-CC76-903A093C22A4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224451-E357-A358-5106-6F9BCC44703A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ED9A8-644F-14F5-017D-AC5D59007030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308</Words>
  <Application>Microsoft Macintosh PowerPoint</Application>
  <PresentationFormat>Widescreen</PresentationFormat>
  <Paragraphs>254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46</cp:revision>
  <dcterms:created xsi:type="dcterms:W3CDTF">2023-05-04T11:28:33Z</dcterms:created>
  <dcterms:modified xsi:type="dcterms:W3CDTF">2023-05-16T10:45:55Z</dcterms:modified>
</cp:coreProperties>
</file>