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E995"/>
    <a:srgbClr val="F0FDF2"/>
    <a:srgbClr val="EFC57B"/>
    <a:srgbClr val="360084"/>
    <a:srgbClr val="F2EFF6"/>
    <a:srgbClr val="FDF8EE"/>
    <a:srgbClr val="FAFDF0"/>
    <a:srgbClr val="B00040"/>
    <a:srgbClr val="008001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1"/>
    <p:restoredTop sz="94728"/>
  </p:normalViewPr>
  <p:slideViewPr>
    <p:cSldViewPr snapToGrid="0">
      <p:cViewPr>
        <p:scale>
          <a:sx n="177" d="100"/>
          <a:sy n="177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8151744" y="1256074"/>
            <a:ext cx="513508" cy="601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81735" y="111334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81735" y="192954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81735" y="2202900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81735" y="247026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81735" y="274301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81735" y="301038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81735" y="846944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89583" y="572689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81735" y="573230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>
            <a:cxnSpLocks/>
            <a:endCxn id="180" idx="1"/>
          </p:cNvCxnSpPr>
          <p:nvPr/>
        </p:nvCxnSpPr>
        <p:spPr>
          <a:xfrm flipV="1">
            <a:off x="2053184" y="709607"/>
            <a:ext cx="728551" cy="957038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2053184" y="1522476"/>
            <a:ext cx="728551" cy="425449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090475" y="2218618"/>
            <a:ext cx="691260" cy="38802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8665252" y="84694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8665252" y="112029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8665252" y="138766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7406730" y="1393411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984314" y="879328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7406730" y="1666645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num_cells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7406730" y="1119697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983267" y="1256074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983267" y="1690325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68112EA-37A7-4581-AFD9-E6D749F1EE06}"/>
              </a:ext>
            </a:extLst>
          </p:cNvPr>
          <p:cNvSpPr/>
          <p:nvPr/>
        </p:nvSpPr>
        <p:spPr>
          <a:xfrm>
            <a:off x="2782660" y="1656793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81735" y="1386099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BDB14A-C8FB-EF6A-A654-05C4A650A5A7}"/>
              </a:ext>
            </a:extLst>
          </p:cNvPr>
          <p:cNvSpPr/>
          <p:nvPr/>
        </p:nvSpPr>
        <p:spPr>
          <a:xfrm>
            <a:off x="1867112" y="25361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7BB2A-B3C9-45B1-BBDD-FDCE1754D73A}"/>
              </a:ext>
            </a:extLst>
          </p:cNvPr>
          <p:cNvSpPr/>
          <p:nvPr/>
        </p:nvSpPr>
        <p:spPr>
          <a:xfrm>
            <a:off x="2189263" y="25361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B641-6BD3-908F-C36B-91F22CB5B6E9}"/>
              </a:ext>
            </a:extLst>
          </p:cNvPr>
          <p:cNvSpPr/>
          <p:nvPr/>
        </p:nvSpPr>
        <p:spPr>
          <a:xfrm>
            <a:off x="2511414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8C708-30F2-C7FD-7833-3E0A4A89DA7C}"/>
              </a:ext>
            </a:extLst>
          </p:cNvPr>
          <p:cNvSpPr/>
          <p:nvPr/>
        </p:nvSpPr>
        <p:spPr>
          <a:xfrm>
            <a:off x="6699375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A7E38-442F-9767-1AD7-774A17E47ED6}"/>
              </a:ext>
            </a:extLst>
          </p:cNvPr>
          <p:cNvSpPr/>
          <p:nvPr/>
        </p:nvSpPr>
        <p:spPr>
          <a:xfrm>
            <a:off x="4766470" y="25360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CE0387-79B8-1F0C-9A65-3B47CAE784FB}"/>
              </a:ext>
            </a:extLst>
          </p:cNvPr>
          <p:cNvSpPr/>
          <p:nvPr/>
        </p:nvSpPr>
        <p:spPr>
          <a:xfrm>
            <a:off x="5088621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A93FD3-EDBB-6CBD-D89B-44FF4A1210A0}"/>
              </a:ext>
            </a:extLst>
          </p:cNvPr>
          <p:cNvSpPr/>
          <p:nvPr/>
        </p:nvSpPr>
        <p:spPr>
          <a:xfrm>
            <a:off x="6055073" y="25360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16CA68-23F7-34E7-8B4E-3670216FE344}"/>
              </a:ext>
            </a:extLst>
          </p:cNvPr>
          <p:cNvSpPr/>
          <p:nvPr/>
        </p:nvSpPr>
        <p:spPr>
          <a:xfrm>
            <a:off x="6377224" y="25360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887129-7E8A-6E9C-7F30-91896F3E9C05}"/>
              </a:ext>
            </a:extLst>
          </p:cNvPr>
          <p:cNvSpPr/>
          <p:nvPr/>
        </p:nvSpPr>
        <p:spPr>
          <a:xfrm>
            <a:off x="5410772" y="25360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6AD10A-44D6-DD6E-644B-017460711E87}"/>
              </a:ext>
            </a:extLst>
          </p:cNvPr>
          <p:cNvSpPr/>
          <p:nvPr/>
        </p:nvSpPr>
        <p:spPr>
          <a:xfrm>
            <a:off x="3155716" y="2536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843CE-F97A-96C6-531A-57F857868D16}"/>
              </a:ext>
            </a:extLst>
          </p:cNvPr>
          <p:cNvSpPr/>
          <p:nvPr/>
        </p:nvSpPr>
        <p:spPr>
          <a:xfrm>
            <a:off x="4122169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7F461-7AFB-7E17-067B-ABC29034FA29}"/>
              </a:ext>
            </a:extLst>
          </p:cNvPr>
          <p:cNvSpPr/>
          <p:nvPr/>
        </p:nvSpPr>
        <p:spPr>
          <a:xfrm>
            <a:off x="3477867" y="25361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B9CE4-01E5-F66E-FCC5-C6E411EFDE1D}"/>
              </a:ext>
            </a:extLst>
          </p:cNvPr>
          <p:cNvSpPr/>
          <p:nvPr/>
        </p:nvSpPr>
        <p:spPr>
          <a:xfrm>
            <a:off x="3800018" y="2536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6E9E92-B3E9-67DB-F97B-5D3E4350E2C5}"/>
              </a:ext>
            </a:extLst>
          </p:cNvPr>
          <p:cNvSpPr/>
          <p:nvPr/>
        </p:nvSpPr>
        <p:spPr>
          <a:xfrm>
            <a:off x="2833565" y="25361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4B164-BCCE-D1D2-5711-AFBDFBA0323E}"/>
              </a:ext>
            </a:extLst>
          </p:cNvPr>
          <p:cNvSpPr/>
          <p:nvPr/>
        </p:nvSpPr>
        <p:spPr>
          <a:xfrm>
            <a:off x="4444319" y="25360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91F91-6D93-9AC5-FBF4-78BEE02508BF}"/>
              </a:ext>
            </a:extLst>
          </p:cNvPr>
          <p:cNvSpPr/>
          <p:nvPr/>
        </p:nvSpPr>
        <p:spPr>
          <a:xfrm>
            <a:off x="2825816" y="114178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x[1]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A9643-D368-F783-EB9C-C34059D88D83}"/>
              </a:ext>
            </a:extLst>
          </p:cNvPr>
          <p:cNvSpPr/>
          <p:nvPr/>
        </p:nvSpPr>
        <p:spPr>
          <a:xfrm>
            <a:off x="3147967" y="114178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x[2]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33F58-4FE4-1602-0066-4FCA111177CD}"/>
              </a:ext>
            </a:extLst>
          </p:cNvPr>
          <p:cNvSpPr/>
          <p:nvPr/>
        </p:nvSpPr>
        <p:spPr>
          <a:xfrm>
            <a:off x="5403022" y="114195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y[2]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15455A-A222-9EFA-EF1A-BF0B308A1D2B}"/>
              </a:ext>
            </a:extLst>
          </p:cNvPr>
          <p:cNvSpPr/>
          <p:nvPr/>
        </p:nvSpPr>
        <p:spPr>
          <a:xfrm>
            <a:off x="5080871" y="114195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y[1]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90D2E-1FEC-5D7B-939F-3C0656685A11}"/>
              </a:ext>
            </a:extLst>
          </p:cNvPr>
          <p:cNvSpPr/>
          <p:nvPr/>
        </p:nvSpPr>
        <p:spPr>
          <a:xfrm>
            <a:off x="3470118" y="114178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x[3]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846ADE-ED93-27CE-0ED1-22E443B49A45}"/>
              </a:ext>
            </a:extLst>
          </p:cNvPr>
          <p:cNvSpPr/>
          <p:nvPr/>
        </p:nvSpPr>
        <p:spPr>
          <a:xfrm>
            <a:off x="5725173" y="114195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y[3]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09DCF6-720B-ADEC-C76E-7F57144EAFD6}"/>
              </a:ext>
            </a:extLst>
          </p:cNvPr>
          <p:cNvCxnSpPr>
            <a:cxnSpLocks/>
          </p:cNvCxnSpPr>
          <p:nvPr/>
        </p:nvCxnSpPr>
        <p:spPr>
          <a:xfrm>
            <a:off x="2511414" y="526358"/>
            <a:ext cx="644301" cy="615423"/>
          </a:xfrm>
          <a:prstGeom prst="straightConnector1">
            <a:avLst/>
          </a:prstGeom>
          <a:ln w="127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93AC74-8D8B-60B2-1E78-3C008281F9B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080872" y="526358"/>
            <a:ext cx="483226" cy="615598"/>
          </a:xfrm>
          <a:prstGeom prst="straightConnector1">
            <a:avLst/>
          </a:prstGeom>
          <a:ln w="1270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9D1F21-689E-69D7-ACBD-AC6A28BA1024}"/>
              </a:ext>
            </a:extLst>
          </p:cNvPr>
          <p:cNvSpPr txBox="1"/>
          <p:nvPr/>
        </p:nvSpPr>
        <p:spPr>
          <a:xfrm>
            <a:off x="576903" y="1106759"/>
            <a:ext cx="118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Packed buffer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B6E5C-1742-8EC0-4CD9-294FD782CCEE}"/>
              </a:ext>
            </a:extLst>
          </p:cNvPr>
          <p:cNvSpPr txBox="1"/>
          <p:nvPr/>
        </p:nvSpPr>
        <p:spPr>
          <a:xfrm>
            <a:off x="576902" y="249359"/>
            <a:ext cx="118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Array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FAAB99-493F-1924-7F30-BAA03308AF34}"/>
              </a:ext>
            </a:extLst>
          </p:cNvPr>
          <p:cNvSpPr/>
          <p:nvPr/>
        </p:nvSpPr>
        <p:spPr>
          <a:xfrm>
            <a:off x="6369475" y="1141953"/>
            <a:ext cx="322151" cy="272753"/>
          </a:xfrm>
          <a:prstGeom prst="rect">
            <a:avLst/>
          </a:prstGeom>
          <a:pattFill prst="wdUpDiag">
            <a:fgClr>
              <a:srgbClr val="EFC57B"/>
            </a:fgClr>
            <a:bgClr>
              <a:schemeClr val="bg1"/>
            </a:bgClr>
          </a:patt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9767C-8CA2-5290-BB52-8EC3C544EBB0}"/>
              </a:ext>
            </a:extLst>
          </p:cNvPr>
          <p:cNvSpPr/>
          <p:nvPr/>
        </p:nvSpPr>
        <p:spPr>
          <a:xfrm>
            <a:off x="5732922" y="25360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8D1C-6656-57F1-658E-72A38B9964C4}"/>
              </a:ext>
            </a:extLst>
          </p:cNvPr>
          <p:cNvSpPr/>
          <p:nvPr/>
        </p:nvSpPr>
        <p:spPr>
          <a:xfrm>
            <a:off x="6047324" y="11418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y[4]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E6787-8715-BA6B-1D5B-EFE1C0626FCA}"/>
              </a:ext>
            </a:extLst>
          </p:cNvPr>
          <p:cNvSpPr/>
          <p:nvPr/>
        </p:nvSpPr>
        <p:spPr>
          <a:xfrm>
            <a:off x="1867112" y="1141783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7113B-9DAA-FC1A-D9F0-357FCC8B6D74}"/>
              </a:ext>
            </a:extLst>
          </p:cNvPr>
          <p:cNvSpPr/>
          <p:nvPr/>
        </p:nvSpPr>
        <p:spPr>
          <a:xfrm>
            <a:off x="4114418" y="1141783"/>
            <a:ext cx="322151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82EA9-0329-418E-268E-9985FDB0D4A5}"/>
              </a:ext>
            </a:extLst>
          </p:cNvPr>
          <p:cNvSpPr/>
          <p:nvPr/>
        </p:nvSpPr>
        <p:spPr>
          <a:xfrm>
            <a:off x="2181514" y="1141783"/>
            <a:ext cx="322151" cy="272753"/>
          </a:xfrm>
          <a:prstGeom prst="rect">
            <a:avLst/>
          </a:prstGeom>
          <a:pattFill prst="wdUpDiag">
            <a:fgClr>
              <a:srgbClr val="82E995"/>
            </a:fgClr>
            <a:bgClr>
              <a:schemeClr val="bg1"/>
            </a:bgClr>
          </a:patt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6CBFA-73A2-AC0C-F84F-8C9ABAAC1230}"/>
              </a:ext>
            </a:extLst>
          </p:cNvPr>
          <p:cNvSpPr/>
          <p:nvPr/>
        </p:nvSpPr>
        <p:spPr>
          <a:xfrm>
            <a:off x="4436569" y="1141783"/>
            <a:ext cx="322151" cy="272753"/>
          </a:xfrm>
          <a:prstGeom prst="rect">
            <a:avLst/>
          </a:prstGeom>
          <a:pattFill prst="wdUpDiag">
            <a:fgClr>
              <a:srgbClr val="82E995"/>
            </a:fgClr>
            <a:bgClr>
              <a:schemeClr val="bg1"/>
            </a:bgClr>
          </a:patt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6A78A-C55E-5FD0-A432-FA7067E4421F}"/>
              </a:ext>
            </a:extLst>
          </p:cNvPr>
          <p:cNvSpPr/>
          <p:nvPr/>
        </p:nvSpPr>
        <p:spPr>
          <a:xfrm>
            <a:off x="2503665" y="114178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x[0]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5E3A-6341-2497-2EE3-B4B92A55FED8}"/>
              </a:ext>
            </a:extLst>
          </p:cNvPr>
          <p:cNvSpPr/>
          <p:nvPr/>
        </p:nvSpPr>
        <p:spPr>
          <a:xfrm>
            <a:off x="4758720" y="114195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y[0]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11B3C1-D11C-EDDB-D6F6-0AF39CE8531F}"/>
              </a:ext>
            </a:extLst>
          </p:cNvPr>
          <p:cNvSpPr/>
          <p:nvPr/>
        </p:nvSpPr>
        <p:spPr>
          <a:xfrm>
            <a:off x="3792269" y="1141783"/>
            <a:ext cx="322151" cy="272753"/>
          </a:xfrm>
          <a:prstGeom prst="rect">
            <a:avLst/>
          </a:prstGeom>
          <a:pattFill prst="wdUpDiag">
            <a:fgClr>
              <a:srgbClr val="360084"/>
            </a:fgClr>
            <a:bgClr>
              <a:schemeClr val="bg1"/>
            </a:bgClr>
          </a:patt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9371</TotalTime>
  <Words>431</Words>
  <Application>Microsoft Macintosh PowerPoint</Application>
  <PresentationFormat>Widescreen</PresentationFormat>
  <Paragraphs>270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81</cp:revision>
  <dcterms:created xsi:type="dcterms:W3CDTF">2023-05-04T11:28:33Z</dcterms:created>
  <dcterms:modified xsi:type="dcterms:W3CDTF">2023-05-24T11:23:30Z</dcterms:modified>
</cp:coreProperties>
</file>