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EE"/>
    <a:srgbClr val="EFC57B"/>
    <a:srgbClr val="82E995"/>
    <a:srgbClr val="F0FDF2"/>
    <a:srgbClr val="360084"/>
    <a:srgbClr val="F2EFF6"/>
    <a:srgbClr val="FAFDF0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8"/>
  </p:normalViewPr>
  <p:slideViewPr>
    <p:cSldViewPr snapToGrid="0">
      <p:cViewPr varScale="1">
        <p:scale>
          <a:sx n="181" d="100"/>
          <a:sy n="181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A322C727-2B95-D0EF-E853-9F82D77657A2}"/>
              </a:ext>
            </a:extLst>
          </p:cNvPr>
          <p:cNvSpPr/>
          <p:nvPr/>
        </p:nvSpPr>
        <p:spPr>
          <a:xfrm>
            <a:off x="6880411" y="3869457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7D9050CF-9505-5AF9-4639-4DAA36908FF4}"/>
              </a:ext>
            </a:extLst>
          </p:cNvPr>
          <p:cNvSpPr/>
          <p:nvPr/>
        </p:nvSpPr>
        <p:spPr>
          <a:xfrm>
            <a:off x="6880411" y="4336750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CB1AF7D9-6B34-2B06-17ED-3D8B007620CB}"/>
              </a:ext>
            </a:extLst>
          </p:cNvPr>
          <p:cNvSpPr/>
          <p:nvPr/>
        </p:nvSpPr>
        <p:spPr>
          <a:xfrm>
            <a:off x="8639281" y="3869457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21CBAAF-B394-F8CE-6CEF-5F02AB5DB896}"/>
              </a:ext>
            </a:extLst>
          </p:cNvPr>
          <p:cNvSpPr/>
          <p:nvPr/>
        </p:nvSpPr>
        <p:spPr>
          <a:xfrm>
            <a:off x="10665134" y="4342884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C0C9-06AA-95D6-712D-F486B0CEA06E}"/>
              </a:ext>
            </a:extLst>
          </p:cNvPr>
          <p:cNvSpPr txBox="1"/>
          <p:nvPr/>
        </p:nvSpPr>
        <p:spPr>
          <a:xfrm>
            <a:off x="6012159" y="38726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8E812-8C85-7CAC-DDD9-A307C4CAADCA}"/>
              </a:ext>
            </a:extLst>
          </p:cNvPr>
          <p:cNvSpPr txBox="1"/>
          <p:nvPr/>
        </p:nvSpPr>
        <p:spPr>
          <a:xfrm>
            <a:off x="6012159" y="43367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E523B841-528C-169C-9F67-C5B7CEDEC504}"/>
              </a:ext>
            </a:extLst>
          </p:cNvPr>
          <p:cNvSpPr/>
          <p:nvPr/>
        </p:nvSpPr>
        <p:spPr>
          <a:xfrm>
            <a:off x="11278045" y="3866231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75AB3373-5212-4CA4-7291-A6AACDE57DDC}"/>
              </a:ext>
            </a:extLst>
          </p:cNvPr>
          <p:cNvSpPr/>
          <p:nvPr/>
        </p:nvSpPr>
        <p:spPr>
          <a:xfrm>
            <a:off x="7335401" y="4902157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3580CF7A-A51F-A7F7-6CBE-C0F70897C841}"/>
              </a:ext>
            </a:extLst>
          </p:cNvPr>
          <p:cNvSpPr/>
          <p:nvPr/>
        </p:nvSpPr>
        <p:spPr>
          <a:xfrm>
            <a:off x="8639281" y="4902156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Receiving</a:t>
            </a:r>
          </a:p>
        </p:txBody>
      </p:sp>
      <p:sp>
        <p:nvSpPr>
          <p:cNvPr id="36" name="Alternative Process 35">
            <a:extLst>
              <a:ext uri="{FF2B5EF4-FFF2-40B4-BE49-F238E27FC236}">
                <a16:creationId xmlns:a16="http://schemas.microsoft.com/office/drawing/2014/main" id="{88D1DBFD-304F-B881-E438-90F32C3AED51}"/>
              </a:ext>
            </a:extLst>
          </p:cNvPr>
          <p:cNvSpPr/>
          <p:nvPr/>
        </p:nvSpPr>
        <p:spPr>
          <a:xfrm>
            <a:off x="7959948" y="4339976"/>
            <a:ext cx="1018448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78187536-A481-90B5-12AB-FF03C844E92A}"/>
              </a:ext>
            </a:extLst>
          </p:cNvPr>
          <p:cNvSpPr/>
          <p:nvPr/>
        </p:nvSpPr>
        <p:spPr>
          <a:xfrm>
            <a:off x="8639281" y="434320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lternative Process 36">
            <a:extLst>
              <a:ext uri="{FF2B5EF4-FFF2-40B4-BE49-F238E27FC236}">
                <a16:creationId xmlns:a16="http://schemas.microsoft.com/office/drawing/2014/main" id="{7E837ADA-1B4D-CBD7-EEBE-8F0321F25A34}"/>
              </a:ext>
            </a:extLst>
          </p:cNvPr>
          <p:cNvSpPr/>
          <p:nvPr/>
        </p:nvSpPr>
        <p:spPr>
          <a:xfrm>
            <a:off x="9964460" y="4902155"/>
            <a:ext cx="1249095" cy="375781"/>
          </a:xfrm>
          <a:prstGeom prst="flowChartAlternateProcess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B7CD4-1253-D450-693D-551695C32084}"/>
              </a:ext>
            </a:extLst>
          </p:cNvPr>
          <p:cNvSpPr txBox="1"/>
          <p:nvPr/>
        </p:nvSpPr>
        <p:spPr>
          <a:xfrm>
            <a:off x="6880410" y="3320907"/>
            <a:ext cx="4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with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508316" y="65929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830467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436571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4114420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758722" y="65929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1061202" y="649760"/>
            <a:ext cx="69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Packed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900659" y="249359"/>
            <a:ext cx="85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5080873" y="65929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659295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3470118" y="65929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186165" y="65929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792269" y="65929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152618" y="65929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0810-DF72-9536-F383-28BA0055A3ED}"/>
              </a:ext>
            </a:extLst>
          </p:cNvPr>
          <p:cNvSpPr/>
          <p:nvPr/>
        </p:nvSpPr>
        <p:spPr>
          <a:xfrm>
            <a:off x="2238361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279E-7456-AD7B-0455-087833D77581}"/>
              </a:ext>
            </a:extLst>
          </p:cNvPr>
          <p:cNvSpPr/>
          <p:nvPr/>
        </p:nvSpPr>
        <p:spPr>
          <a:xfrm>
            <a:off x="3141182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30FB5-3549-63EE-9062-A4F69C629663}"/>
              </a:ext>
            </a:extLst>
          </p:cNvPr>
          <p:cNvSpPr/>
          <p:nvPr/>
        </p:nvSpPr>
        <p:spPr>
          <a:xfrm>
            <a:off x="4044003" y="1950812"/>
            <a:ext cx="490011" cy="490884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Rank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1B572-86A6-39CD-08C7-ED63F210C83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28372" y="2196254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F6AB7-DBA3-078F-4BC4-26128EC51C3E}"/>
              </a:ext>
            </a:extLst>
          </p:cNvPr>
          <p:cNvCxnSpPr/>
          <p:nvPr/>
        </p:nvCxnSpPr>
        <p:spPr>
          <a:xfrm>
            <a:off x="3638942" y="2187239"/>
            <a:ext cx="4128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98B8BB-47E8-7BD2-2E6C-D08B8869C3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4014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F4BB3-3E99-EBBD-8924-AA25BE7B52AB}"/>
              </a:ext>
            </a:extLst>
          </p:cNvPr>
          <p:cNvCxnSpPr/>
          <p:nvPr/>
        </p:nvCxnSpPr>
        <p:spPr>
          <a:xfrm>
            <a:off x="1968068" y="2535606"/>
            <a:ext cx="28362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C9FD76F-5386-0F02-7F3B-69D40329AF64}"/>
              </a:ext>
            </a:extLst>
          </p:cNvPr>
          <p:cNvCxnSpPr>
            <a:cxnSpLocks/>
          </p:cNvCxnSpPr>
          <p:nvPr/>
        </p:nvCxnSpPr>
        <p:spPr>
          <a:xfrm flipH="1">
            <a:off x="1975148" y="2196254"/>
            <a:ext cx="270293" cy="339352"/>
          </a:xfrm>
          <a:prstGeom prst="bentConnector2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17453</TotalTime>
  <Words>447</Words>
  <Application>Microsoft Macintosh PowerPoint</Application>
  <PresentationFormat>Widescreen</PresentationFormat>
  <Paragraphs>282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89</cp:revision>
  <dcterms:created xsi:type="dcterms:W3CDTF">2023-05-04T11:28:33Z</dcterms:created>
  <dcterms:modified xsi:type="dcterms:W3CDTF">2023-06-09T14:20:19Z</dcterms:modified>
</cp:coreProperties>
</file>