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EE"/>
    <a:srgbClr val="EFC57B"/>
    <a:srgbClr val="FAFDF0"/>
    <a:srgbClr val="F2EFF6"/>
    <a:srgbClr val="360084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/>
    <p:restoredTop sz="94732"/>
  </p:normalViewPr>
  <p:slideViewPr>
    <p:cSldViewPr snapToGrid="0">
      <p:cViewPr>
        <p:scale>
          <a:sx n="201" d="100"/>
          <a:sy n="201" d="100"/>
        </p:scale>
        <p:origin x="1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498252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464707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142556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820405" y="418058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921049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1887504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565353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243202" y="41805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131070" y="5853122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42390" y="5326419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131078" y="5484663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44182" y="5913017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725145" y="5747213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10616648" y="34952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11260950" y="34952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10616648" y="431346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11260950" y="43134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10294497" y="34952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10294497" y="431346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10938799" y="34952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10938799" y="43134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11260950" y="37679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11260950" y="40407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10294497" y="37679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10294497" y="40407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10616648" y="37679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10938799" y="37679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10616648" y="404070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10938799" y="404070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10616648" y="57041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11260950" y="57041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10616648" y="48858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11260950" y="48858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10294497" y="57041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10294497" y="48858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10938799" y="57041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10938799" y="48858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11260950" y="543135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11260950" y="515860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10294497" y="54313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10294497" y="51585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10616648" y="543135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10938799" y="54313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10616648" y="51585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10938799" y="515860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10294030" y="5704102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10616647" y="5431351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65548" y="4992657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42390" y="54534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64541" y="545343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86692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4008198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74653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41748" y="545343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63899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330351" y="54534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52502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86050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430994" y="545343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97447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53145" y="54534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75296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108843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719597" y="54534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276746" y="26577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243199" y="26577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921048" y="26577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2853953" y="265772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498255" y="265772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142554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109009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786858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565350" y="265772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531803" y="26577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209652" y="26577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498251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464704" y="33752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142553" y="33752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498253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464706" y="392071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142555" y="392071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276746" y="3195471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276746" y="3195471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598897" y="265772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176104" y="265772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464707" y="2657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1887501" y="26577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820402" y="33752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820404" y="392071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921048" y="33752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1887501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565350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921050" y="3920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1887503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565352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243199" y="33752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243201" y="392071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921046" y="310245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1887499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565348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243197" y="310245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596151" y="3375210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596153" y="364796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596153" y="3920719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596152" y="418058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918772" y="4451594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501667" y="310245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468120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145969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823818" y="310245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176772" y="3375210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176774" y="364796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176774" y="3920719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176773" y="418058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432920" y="3102453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32903" y="341613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498253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464706" y="364796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142555" y="364796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820404" y="364796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1887503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565352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243201" y="364796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921050" y="364796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820406" y="265772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10938462" y="64496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10294496" y="61769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10938798" y="61769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10294496" y="644968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10620669" y="61769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10620669" y="644968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10616647" y="6449154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10294030" y="670981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8EE9E8-7C0C-3452-F7EA-B5DAEF8BCDB4}"/>
              </a:ext>
            </a:extLst>
          </p:cNvPr>
          <p:cNvCxnSpPr>
            <a:cxnSpLocks/>
          </p:cNvCxnSpPr>
          <p:nvPr/>
        </p:nvCxnSpPr>
        <p:spPr>
          <a:xfrm>
            <a:off x="9001377" y="869829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9F25CA2-0415-72CE-7FFA-448D58989C55}"/>
              </a:ext>
            </a:extLst>
          </p:cNvPr>
          <p:cNvCxnSpPr>
            <a:cxnSpLocks/>
          </p:cNvCxnSpPr>
          <p:nvPr/>
        </p:nvCxnSpPr>
        <p:spPr>
          <a:xfrm>
            <a:off x="6437282" y="334885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76675A4-0C76-9773-2EAE-3301798670EF}"/>
              </a:ext>
            </a:extLst>
          </p:cNvPr>
          <p:cNvSpPr txBox="1"/>
          <p:nvPr/>
        </p:nvSpPr>
        <p:spPr>
          <a:xfrm>
            <a:off x="6425970" y="493129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B72DEC-7966-57E0-501E-F60079DEC39A}"/>
              </a:ext>
            </a:extLst>
          </p:cNvPr>
          <p:cNvSpPr txBox="1"/>
          <p:nvPr/>
        </p:nvSpPr>
        <p:spPr>
          <a:xfrm>
            <a:off x="9014489" y="929724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F8B872-88D4-638C-EB6F-EDBB99604577}"/>
              </a:ext>
            </a:extLst>
          </p:cNvPr>
          <p:cNvSpPr txBox="1"/>
          <p:nvPr/>
        </p:nvSpPr>
        <p:spPr>
          <a:xfrm>
            <a:off x="9014488" y="129835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54D4B4-5877-5E57-22E3-8A653A248242}"/>
              </a:ext>
            </a:extLst>
          </p:cNvPr>
          <p:cNvSpPr txBox="1"/>
          <p:nvPr/>
        </p:nvSpPr>
        <p:spPr>
          <a:xfrm>
            <a:off x="6460440" y="1123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A5076A-25F3-640F-7F7C-B2C54E3F4DC4}"/>
              </a:ext>
            </a:extLst>
          </p:cNvPr>
          <p:cNvSpPr/>
          <p:nvPr/>
        </p:nvSpPr>
        <p:spPr>
          <a:xfrm>
            <a:off x="6437282" y="46190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2169986-5406-FE9F-E88C-19629C383F26}"/>
              </a:ext>
            </a:extLst>
          </p:cNvPr>
          <p:cNvSpPr/>
          <p:nvPr/>
        </p:nvSpPr>
        <p:spPr>
          <a:xfrm>
            <a:off x="6759433" y="46190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C1A8F46-1D15-7650-378B-D97C3EB9B84D}"/>
              </a:ext>
            </a:extLst>
          </p:cNvPr>
          <p:cNvSpPr/>
          <p:nvPr/>
        </p:nvSpPr>
        <p:spPr>
          <a:xfrm>
            <a:off x="7081584" y="4618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C57B49-A1C9-9EF4-A19A-C3F2261C58C1}"/>
              </a:ext>
            </a:extLst>
          </p:cNvPr>
          <p:cNvSpPr/>
          <p:nvPr/>
        </p:nvSpPr>
        <p:spPr>
          <a:xfrm>
            <a:off x="10303090" y="4618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64BB-D170-11EF-89E4-6DACFE388C52}"/>
              </a:ext>
            </a:extLst>
          </p:cNvPr>
          <p:cNvSpPr/>
          <p:nvPr/>
        </p:nvSpPr>
        <p:spPr>
          <a:xfrm>
            <a:off x="11269545" y="4618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D1EBDE-8D27-CEDF-B2FC-B56AC1D5C58A}"/>
              </a:ext>
            </a:extLst>
          </p:cNvPr>
          <p:cNvSpPr/>
          <p:nvPr/>
        </p:nvSpPr>
        <p:spPr>
          <a:xfrm>
            <a:off x="9336640" y="4618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0A8DE9-8BD0-D828-8BFC-59B8560AAB16}"/>
              </a:ext>
            </a:extLst>
          </p:cNvPr>
          <p:cNvSpPr/>
          <p:nvPr/>
        </p:nvSpPr>
        <p:spPr>
          <a:xfrm>
            <a:off x="9658791" y="46189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7C105C-0F17-80F6-4413-AAB2F098DF51}"/>
              </a:ext>
            </a:extLst>
          </p:cNvPr>
          <p:cNvSpPr/>
          <p:nvPr/>
        </p:nvSpPr>
        <p:spPr>
          <a:xfrm>
            <a:off x="10625243" y="4618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DA717C7-CFAC-B0F7-A3C5-DD8586CE79FA}"/>
              </a:ext>
            </a:extLst>
          </p:cNvPr>
          <p:cNvSpPr/>
          <p:nvPr/>
        </p:nvSpPr>
        <p:spPr>
          <a:xfrm>
            <a:off x="10947394" y="4618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451890-227C-9484-88C7-9D84A3A37FCD}"/>
              </a:ext>
            </a:extLst>
          </p:cNvPr>
          <p:cNvSpPr/>
          <p:nvPr/>
        </p:nvSpPr>
        <p:spPr>
          <a:xfrm>
            <a:off x="9980942" y="46189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57AC91-525C-80AE-37D9-685A8767F51B}"/>
              </a:ext>
            </a:extLst>
          </p:cNvPr>
          <p:cNvSpPr/>
          <p:nvPr/>
        </p:nvSpPr>
        <p:spPr>
          <a:xfrm>
            <a:off x="7725886" y="46189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92F8B0-4FAE-8A10-DEA5-CFCC649F256F}"/>
              </a:ext>
            </a:extLst>
          </p:cNvPr>
          <p:cNvSpPr/>
          <p:nvPr/>
        </p:nvSpPr>
        <p:spPr>
          <a:xfrm>
            <a:off x="8692339" y="46189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7B3FE3-5C9E-75E6-E401-D6A920B25F83}"/>
              </a:ext>
            </a:extLst>
          </p:cNvPr>
          <p:cNvSpPr/>
          <p:nvPr/>
        </p:nvSpPr>
        <p:spPr>
          <a:xfrm>
            <a:off x="8048037" y="4618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4251E4-DF92-5F33-70F7-CF11B525C0B8}"/>
              </a:ext>
            </a:extLst>
          </p:cNvPr>
          <p:cNvSpPr/>
          <p:nvPr/>
        </p:nvSpPr>
        <p:spPr>
          <a:xfrm>
            <a:off x="8370188" y="46189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F73B6BC-16C6-285B-C2DF-467266CF4883}"/>
              </a:ext>
            </a:extLst>
          </p:cNvPr>
          <p:cNvSpPr/>
          <p:nvPr/>
        </p:nvSpPr>
        <p:spPr>
          <a:xfrm>
            <a:off x="7403735" y="4618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CA944D-862C-A847-2AC3-3B5027A7E903}"/>
              </a:ext>
            </a:extLst>
          </p:cNvPr>
          <p:cNvSpPr/>
          <p:nvPr/>
        </p:nvSpPr>
        <p:spPr>
          <a:xfrm>
            <a:off x="9014489" y="46189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3DA730-CA89-13BA-1724-563EB8AF6B1F}"/>
              </a:ext>
            </a:extLst>
          </p:cNvPr>
          <p:cNvSpPr/>
          <p:nvPr/>
        </p:nvSpPr>
        <p:spPr>
          <a:xfrm>
            <a:off x="6437283" y="17586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F7CE60-3A21-8B02-9E71-1A5E12611872}"/>
              </a:ext>
            </a:extLst>
          </p:cNvPr>
          <p:cNvSpPr/>
          <p:nvPr/>
        </p:nvSpPr>
        <p:spPr>
          <a:xfrm>
            <a:off x="7403738" y="17586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13AD1AD-7C05-BB04-2B9E-7DC06721CAF8}"/>
              </a:ext>
            </a:extLst>
          </p:cNvPr>
          <p:cNvSpPr/>
          <p:nvPr/>
        </p:nvSpPr>
        <p:spPr>
          <a:xfrm>
            <a:off x="7081587" y="17586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FF698F-3316-6939-BED2-FF0CE1CE1C78}"/>
              </a:ext>
            </a:extLst>
          </p:cNvPr>
          <p:cNvSpPr/>
          <p:nvPr/>
        </p:nvSpPr>
        <p:spPr>
          <a:xfrm>
            <a:off x="6759436" y="17586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CF0F37-433F-834E-A1EC-1C3D5A9C7B22}"/>
              </a:ext>
            </a:extLst>
          </p:cNvPr>
          <p:cNvSpPr/>
          <p:nvPr/>
        </p:nvSpPr>
        <p:spPr>
          <a:xfrm>
            <a:off x="6437284" y="12260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2649150-E880-DE96-84CC-9627BC7858E4}"/>
              </a:ext>
            </a:extLst>
          </p:cNvPr>
          <p:cNvSpPr/>
          <p:nvPr/>
        </p:nvSpPr>
        <p:spPr>
          <a:xfrm>
            <a:off x="7403737" y="122602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0A7DB99-0E80-72C1-2108-9B9AFAC9A624}"/>
              </a:ext>
            </a:extLst>
          </p:cNvPr>
          <p:cNvSpPr/>
          <p:nvPr/>
        </p:nvSpPr>
        <p:spPr>
          <a:xfrm>
            <a:off x="7081586" y="122602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9DECA3-B1DE-7D44-8702-7B31083A4F9E}"/>
              </a:ext>
            </a:extLst>
          </p:cNvPr>
          <p:cNvSpPr/>
          <p:nvPr/>
        </p:nvSpPr>
        <p:spPr>
          <a:xfrm>
            <a:off x="6759435" y="122602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6A6FA3-52CE-2045-3A08-36D67891C8D3}"/>
              </a:ext>
            </a:extLst>
          </p:cNvPr>
          <p:cNvSpPr/>
          <p:nvPr/>
        </p:nvSpPr>
        <p:spPr>
          <a:xfrm>
            <a:off x="6437282" y="95327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E93285-7563-FA39-90F7-BE9AE8666D25}"/>
              </a:ext>
            </a:extLst>
          </p:cNvPr>
          <p:cNvSpPr/>
          <p:nvPr/>
        </p:nvSpPr>
        <p:spPr>
          <a:xfrm>
            <a:off x="7403735" y="95327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8DE36DB-5E58-0D12-664B-6A5A1B886956}"/>
              </a:ext>
            </a:extLst>
          </p:cNvPr>
          <p:cNvSpPr/>
          <p:nvPr/>
        </p:nvSpPr>
        <p:spPr>
          <a:xfrm>
            <a:off x="7081584" y="95327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4520E2F-4D7F-B4DF-3795-F8BA9FC1EA0F}"/>
              </a:ext>
            </a:extLst>
          </p:cNvPr>
          <p:cNvSpPr/>
          <p:nvPr/>
        </p:nvSpPr>
        <p:spPr>
          <a:xfrm>
            <a:off x="6437284" y="14987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368FC30-67A3-2DCE-CC50-7AD269361369}"/>
              </a:ext>
            </a:extLst>
          </p:cNvPr>
          <p:cNvSpPr/>
          <p:nvPr/>
        </p:nvSpPr>
        <p:spPr>
          <a:xfrm>
            <a:off x="7403737" y="14987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5EC3B8E-9BA5-D57C-9909-BB93723D4080}"/>
              </a:ext>
            </a:extLst>
          </p:cNvPr>
          <p:cNvSpPr/>
          <p:nvPr/>
        </p:nvSpPr>
        <p:spPr>
          <a:xfrm>
            <a:off x="7081586" y="14987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7E56CB6-35D0-D8C6-FC0D-1D7B88DC2711}"/>
              </a:ext>
            </a:extLst>
          </p:cNvPr>
          <p:cNvSpPr/>
          <p:nvPr/>
        </p:nvSpPr>
        <p:spPr>
          <a:xfrm>
            <a:off x="6759433" y="95327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CD3529D-38C9-20A0-0DD5-B2873AED6456}"/>
              </a:ext>
            </a:extLst>
          </p:cNvPr>
          <p:cNvSpPr/>
          <p:nvPr/>
        </p:nvSpPr>
        <p:spPr>
          <a:xfrm>
            <a:off x="6759435" y="14987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279</Words>
  <Application>Microsoft Macintosh PowerPoint</Application>
  <PresentationFormat>Widescreen</PresentationFormat>
  <Paragraphs>227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53</cp:revision>
  <dcterms:created xsi:type="dcterms:W3CDTF">2023-05-04T11:28:33Z</dcterms:created>
  <dcterms:modified xsi:type="dcterms:W3CDTF">2023-05-18T09:22:32Z</dcterms:modified>
</cp:coreProperties>
</file>