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84"/>
    <a:srgbClr val="F2EFF6"/>
    <a:srgbClr val="DDF08B"/>
    <a:srgbClr val="FAF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>
        <p:scale>
          <a:sx n="149" d="100"/>
          <a:sy n="149" d="100"/>
        </p:scale>
        <p:origin x="352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7</cp:revision>
  <dcterms:created xsi:type="dcterms:W3CDTF">2023-05-04T11:28:33Z</dcterms:created>
  <dcterms:modified xsi:type="dcterms:W3CDTF">2023-05-04T11:44:53Z</dcterms:modified>
</cp:coreProperties>
</file>