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1FD"/>
    <a:srgbClr val="82E995"/>
    <a:srgbClr val="360084"/>
    <a:srgbClr val="EFC57B"/>
    <a:srgbClr val="4472C5"/>
    <a:srgbClr val="15AD2E"/>
    <a:srgbClr val="FDF8EE"/>
    <a:srgbClr val="F0FDF2"/>
    <a:srgbClr val="F2EFF6"/>
    <a:srgbClr val="FAF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4"/>
    <p:restoredTop sz="94634"/>
  </p:normalViewPr>
  <p:slideViewPr>
    <p:cSldViewPr snapToGrid="0">
      <p:cViewPr>
        <p:scale>
          <a:sx n="400" d="100"/>
          <a:sy n="400" d="100"/>
        </p:scale>
        <p:origin x="-6832" y="-7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A322C727-2B95-D0EF-E853-9F82D77657A2}"/>
              </a:ext>
            </a:extLst>
          </p:cNvPr>
          <p:cNvSpPr/>
          <p:nvPr/>
        </p:nvSpPr>
        <p:spPr>
          <a:xfrm>
            <a:off x="6880411" y="3869457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7D9050CF-9505-5AF9-4639-4DAA36908FF4}"/>
              </a:ext>
            </a:extLst>
          </p:cNvPr>
          <p:cNvSpPr/>
          <p:nvPr/>
        </p:nvSpPr>
        <p:spPr>
          <a:xfrm>
            <a:off x="6880411" y="4336750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CB1AF7D9-6B34-2B06-17ED-3D8B007620CB}"/>
              </a:ext>
            </a:extLst>
          </p:cNvPr>
          <p:cNvSpPr/>
          <p:nvPr/>
        </p:nvSpPr>
        <p:spPr>
          <a:xfrm>
            <a:off x="8639281" y="3869457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21CBAAF-B394-F8CE-6CEF-5F02AB5DB896}"/>
              </a:ext>
            </a:extLst>
          </p:cNvPr>
          <p:cNvSpPr/>
          <p:nvPr/>
        </p:nvSpPr>
        <p:spPr>
          <a:xfrm>
            <a:off x="10665134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C0C9-06AA-95D6-712D-F486B0CEA06E}"/>
              </a:ext>
            </a:extLst>
          </p:cNvPr>
          <p:cNvSpPr txBox="1"/>
          <p:nvPr/>
        </p:nvSpPr>
        <p:spPr>
          <a:xfrm>
            <a:off x="6012159" y="38726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8E812-8C85-7CAC-DDD9-A307C4CAADCA}"/>
              </a:ext>
            </a:extLst>
          </p:cNvPr>
          <p:cNvSpPr txBox="1"/>
          <p:nvPr/>
        </p:nvSpPr>
        <p:spPr>
          <a:xfrm>
            <a:off x="6012159" y="43367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E523B841-528C-169C-9F67-C5B7CEDEC504}"/>
              </a:ext>
            </a:extLst>
          </p:cNvPr>
          <p:cNvSpPr/>
          <p:nvPr/>
        </p:nvSpPr>
        <p:spPr>
          <a:xfrm>
            <a:off x="11278045" y="3866231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75AB3373-5212-4CA4-7291-A6AACDE57DDC}"/>
              </a:ext>
            </a:extLst>
          </p:cNvPr>
          <p:cNvSpPr/>
          <p:nvPr/>
        </p:nvSpPr>
        <p:spPr>
          <a:xfrm>
            <a:off x="7335401" y="4902157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3580CF7A-A51F-A7F7-6CBE-C0F70897C841}"/>
              </a:ext>
            </a:extLst>
          </p:cNvPr>
          <p:cNvSpPr/>
          <p:nvPr/>
        </p:nvSpPr>
        <p:spPr>
          <a:xfrm>
            <a:off x="8639281" y="4902156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6" name="Alternative Process 35">
            <a:extLst>
              <a:ext uri="{FF2B5EF4-FFF2-40B4-BE49-F238E27FC236}">
                <a16:creationId xmlns:a16="http://schemas.microsoft.com/office/drawing/2014/main" id="{88D1DBFD-304F-B881-E438-90F32C3AED51}"/>
              </a:ext>
            </a:extLst>
          </p:cNvPr>
          <p:cNvSpPr/>
          <p:nvPr/>
        </p:nvSpPr>
        <p:spPr>
          <a:xfrm>
            <a:off x="7959948" y="4339976"/>
            <a:ext cx="1018448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78187536-A481-90B5-12AB-FF03C844E92A}"/>
              </a:ext>
            </a:extLst>
          </p:cNvPr>
          <p:cNvSpPr/>
          <p:nvPr/>
        </p:nvSpPr>
        <p:spPr>
          <a:xfrm>
            <a:off x="8639281" y="434320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ive Process 36">
            <a:extLst>
              <a:ext uri="{FF2B5EF4-FFF2-40B4-BE49-F238E27FC236}">
                <a16:creationId xmlns:a16="http://schemas.microsoft.com/office/drawing/2014/main" id="{7E837ADA-1B4D-CBD7-EEBE-8F0321F25A34}"/>
              </a:ext>
            </a:extLst>
          </p:cNvPr>
          <p:cNvSpPr/>
          <p:nvPr/>
        </p:nvSpPr>
        <p:spPr>
          <a:xfrm>
            <a:off x="9964460" y="4902155"/>
            <a:ext cx="1249095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B7CD4-1253-D450-693D-551695C32084}"/>
              </a:ext>
            </a:extLst>
          </p:cNvPr>
          <p:cNvSpPr txBox="1"/>
          <p:nvPr/>
        </p:nvSpPr>
        <p:spPr>
          <a:xfrm>
            <a:off x="6880410" y="3320907"/>
            <a:ext cx="4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with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508316" y="65929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830467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436571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4114420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758722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1061202" y="649760"/>
            <a:ext cx="69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Packed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900659" y="249359"/>
            <a:ext cx="85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5080873" y="65929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659295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3470118" y="65929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186165" y="65929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792269" y="65929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152618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0810-DF72-9536-F383-28BA0055A3ED}"/>
              </a:ext>
            </a:extLst>
          </p:cNvPr>
          <p:cNvSpPr/>
          <p:nvPr/>
        </p:nvSpPr>
        <p:spPr>
          <a:xfrm>
            <a:off x="2238361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279E-7456-AD7B-0455-087833D77581}"/>
              </a:ext>
            </a:extLst>
          </p:cNvPr>
          <p:cNvSpPr/>
          <p:nvPr/>
        </p:nvSpPr>
        <p:spPr>
          <a:xfrm>
            <a:off x="3141182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30FB5-3549-63EE-9062-A4F69C629663}"/>
              </a:ext>
            </a:extLst>
          </p:cNvPr>
          <p:cNvSpPr/>
          <p:nvPr/>
        </p:nvSpPr>
        <p:spPr>
          <a:xfrm>
            <a:off x="4044003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1B572-86A6-39CD-08C7-ED63F210C83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28372" y="2196254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F6AB7-DBA3-078F-4BC4-26128EC51C3E}"/>
              </a:ext>
            </a:extLst>
          </p:cNvPr>
          <p:cNvCxnSpPr/>
          <p:nvPr/>
        </p:nvCxnSpPr>
        <p:spPr>
          <a:xfrm>
            <a:off x="3638942" y="2187239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98B8BB-47E8-7BD2-2E6C-D08B8869C3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4014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F4BB3-3E99-EBBD-8924-AA25BE7B52AB}"/>
              </a:ext>
            </a:extLst>
          </p:cNvPr>
          <p:cNvCxnSpPr/>
          <p:nvPr/>
        </p:nvCxnSpPr>
        <p:spPr>
          <a:xfrm>
            <a:off x="1968068" y="2535606"/>
            <a:ext cx="28362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C9FD76F-5386-0F02-7F3B-69D40329AF64}"/>
              </a:ext>
            </a:extLst>
          </p:cNvPr>
          <p:cNvCxnSpPr>
            <a:cxnSpLocks/>
          </p:cNvCxnSpPr>
          <p:nvPr/>
        </p:nvCxnSpPr>
        <p:spPr>
          <a:xfrm flipH="1">
            <a:off x="1975148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875138C-411D-09C9-B4EF-658582612DD5}"/>
              </a:ext>
            </a:extLst>
          </p:cNvPr>
          <p:cNvSpPr/>
          <p:nvPr/>
        </p:nvSpPr>
        <p:spPr>
          <a:xfrm>
            <a:off x="1620163" y="373706"/>
            <a:ext cx="118267" cy="148230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027101-0CA7-5506-C8FC-388DFFCE4873}"/>
              </a:ext>
            </a:extLst>
          </p:cNvPr>
          <p:cNvSpPr/>
          <p:nvPr/>
        </p:nvSpPr>
        <p:spPr>
          <a:xfrm>
            <a:off x="1972748" y="419495"/>
            <a:ext cx="118267" cy="148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F4026-7E40-CAAA-0DF0-2E3A8AAF8B2B}"/>
              </a:ext>
            </a:extLst>
          </p:cNvPr>
          <p:cNvSpPr/>
          <p:nvPr/>
        </p:nvSpPr>
        <p:spPr>
          <a:xfrm>
            <a:off x="1741719" y="373706"/>
            <a:ext cx="118267" cy="148230"/>
          </a:xfrm>
          <a:prstGeom prst="rect">
            <a:avLst/>
          </a:prstGeom>
          <a:solidFill>
            <a:srgbClr val="4472C5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070088-B36C-376C-3C64-72BE7F07D71E}"/>
              </a:ext>
            </a:extLst>
          </p:cNvPr>
          <p:cNvSpPr/>
          <p:nvPr/>
        </p:nvSpPr>
        <p:spPr>
          <a:xfrm>
            <a:off x="1498606" y="373706"/>
            <a:ext cx="118267" cy="148230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EBB670-6CCB-E02E-75E6-8EB8EF826BC0}"/>
              </a:ext>
            </a:extLst>
          </p:cNvPr>
          <p:cNvSpPr/>
          <p:nvPr/>
        </p:nvSpPr>
        <p:spPr>
          <a:xfrm>
            <a:off x="1377050" y="373706"/>
            <a:ext cx="118267" cy="148230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5BC851-2DFD-78AF-C864-0C84F660727E}"/>
              </a:ext>
            </a:extLst>
          </p:cNvPr>
          <p:cNvSpPr/>
          <p:nvPr/>
        </p:nvSpPr>
        <p:spPr>
          <a:xfrm>
            <a:off x="1258515" y="373706"/>
            <a:ext cx="118267" cy="148230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0BF0B7-E0FA-7A58-42DF-7235E711ED99}"/>
              </a:ext>
            </a:extLst>
          </p:cNvPr>
          <p:cNvSpPr/>
          <p:nvPr/>
        </p:nvSpPr>
        <p:spPr>
          <a:xfrm>
            <a:off x="1146022" y="373706"/>
            <a:ext cx="118267" cy="148230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56C046-92ED-C6B0-6D0C-690E080EA961}"/>
              </a:ext>
            </a:extLst>
          </p:cNvPr>
          <p:cNvSpPr/>
          <p:nvPr/>
        </p:nvSpPr>
        <p:spPr>
          <a:xfrm>
            <a:off x="1984832" y="373706"/>
            <a:ext cx="118267" cy="148230"/>
          </a:xfrm>
          <a:prstGeom prst="rect">
            <a:avLst/>
          </a:prstGeom>
          <a:solidFill>
            <a:srgbClr val="15AD2E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9C8E3-E51A-3F8A-C98C-26B77D4E6F3C}"/>
              </a:ext>
            </a:extLst>
          </p:cNvPr>
          <p:cNvSpPr/>
          <p:nvPr/>
        </p:nvSpPr>
        <p:spPr>
          <a:xfrm>
            <a:off x="2227945" y="373706"/>
            <a:ext cx="118267" cy="148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3FFD48-939E-EBB3-1F99-2E6E6DFB04D3}"/>
              </a:ext>
            </a:extLst>
          </p:cNvPr>
          <p:cNvSpPr/>
          <p:nvPr/>
        </p:nvSpPr>
        <p:spPr>
          <a:xfrm>
            <a:off x="2349502" y="373706"/>
            <a:ext cx="118267" cy="148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010B99-1B46-5782-8078-01707DBB48FB}"/>
              </a:ext>
            </a:extLst>
          </p:cNvPr>
          <p:cNvSpPr/>
          <p:nvPr/>
        </p:nvSpPr>
        <p:spPr>
          <a:xfrm>
            <a:off x="2471058" y="373706"/>
            <a:ext cx="118267" cy="148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6911A1-918A-47FC-B879-DEF9CDDEA095}"/>
              </a:ext>
            </a:extLst>
          </p:cNvPr>
          <p:cNvSpPr/>
          <p:nvPr/>
        </p:nvSpPr>
        <p:spPr>
          <a:xfrm>
            <a:off x="2592615" y="373706"/>
            <a:ext cx="118267" cy="148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BFDA6F-BA52-EA27-5E30-CEB44F9A4868}"/>
              </a:ext>
            </a:extLst>
          </p:cNvPr>
          <p:cNvSpPr txBox="1"/>
          <p:nvPr/>
        </p:nvSpPr>
        <p:spPr>
          <a:xfrm>
            <a:off x="1139980" y="123352"/>
            <a:ext cx="720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Rank 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6078BB-F36B-90B8-077C-F90A85C61AA3}"/>
              </a:ext>
            </a:extLst>
          </p:cNvPr>
          <p:cNvCxnSpPr>
            <a:cxnSpLocks/>
          </p:cNvCxnSpPr>
          <p:nvPr/>
        </p:nvCxnSpPr>
        <p:spPr>
          <a:xfrm flipH="1">
            <a:off x="2167100" y="488373"/>
            <a:ext cx="1152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87A86F-3736-2455-C33A-E7FFEE629E43}"/>
              </a:ext>
            </a:extLst>
          </p:cNvPr>
          <p:cNvCxnSpPr>
            <a:cxnSpLocks/>
          </p:cNvCxnSpPr>
          <p:nvPr/>
        </p:nvCxnSpPr>
        <p:spPr>
          <a:xfrm>
            <a:off x="1691469" y="413346"/>
            <a:ext cx="393540" cy="2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B5A9EF2-4AED-48C4-1729-69A969ED6B48}"/>
              </a:ext>
            </a:extLst>
          </p:cNvPr>
          <p:cNvSpPr txBox="1"/>
          <p:nvPr/>
        </p:nvSpPr>
        <p:spPr>
          <a:xfrm>
            <a:off x="1978789" y="127485"/>
            <a:ext cx="741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Rank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212B5C-E909-D38A-6C29-CB7A596D7EF0}"/>
              </a:ext>
            </a:extLst>
          </p:cNvPr>
          <p:cNvSpPr/>
          <p:nvPr/>
        </p:nvSpPr>
        <p:spPr>
          <a:xfrm>
            <a:off x="1744684" y="1829711"/>
            <a:ext cx="121556" cy="343572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1C3584-3C5F-5A83-A87C-3D239EBE210F}"/>
              </a:ext>
            </a:extLst>
          </p:cNvPr>
          <p:cNvSpPr/>
          <p:nvPr/>
        </p:nvSpPr>
        <p:spPr>
          <a:xfrm>
            <a:off x="2107049" y="1829711"/>
            <a:ext cx="121556" cy="343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F6833-7CB3-FCA6-8C5E-1B92F1BEE1C3}"/>
              </a:ext>
            </a:extLst>
          </p:cNvPr>
          <p:cNvSpPr/>
          <p:nvPr/>
        </p:nvSpPr>
        <p:spPr>
          <a:xfrm>
            <a:off x="1623127" y="1829711"/>
            <a:ext cx="121556" cy="343572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C0E47-6410-1509-11DA-4EA388EC641E}"/>
              </a:ext>
            </a:extLst>
          </p:cNvPr>
          <p:cNvSpPr/>
          <p:nvPr/>
        </p:nvSpPr>
        <p:spPr>
          <a:xfrm>
            <a:off x="1501571" y="1829711"/>
            <a:ext cx="121556" cy="343572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DBA65D-91FB-D8B8-3737-DA0A41FACA4D}"/>
              </a:ext>
            </a:extLst>
          </p:cNvPr>
          <p:cNvSpPr/>
          <p:nvPr/>
        </p:nvSpPr>
        <p:spPr>
          <a:xfrm>
            <a:off x="1383036" y="1829711"/>
            <a:ext cx="121556" cy="343572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AD0DDA-B389-683B-F4CF-644FF97BFA4A}"/>
              </a:ext>
            </a:extLst>
          </p:cNvPr>
          <p:cNvSpPr/>
          <p:nvPr/>
        </p:nvSpPr>
        <p:spPr>
          <a:xfrm>
            <a:off x="1270543" y="1829711"/>
            <a:ext cx="121556" cy="343572"/>
          </a:xfrm>
          <a:prstGeom prst="rect">
            <a:avLst/>
          </a:prstGeom>
          <a:solidFill>
            <a:srgbClr val="15AD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161F346-F1F5-3C57-215B-BBB2A4165A0F}"/>
              </a:ext>
            </a:extLst>
          </p:cNvPr>
          <p:cNvSpPr/>
          <p:nvPr/>
        </p:nvSpPr>
        <p:spPr>
          <a:xfrm>
            <a:off x="2228605" y="1829711"/>
            <a:ext cx="121556" cy="343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9AB036-66A1-C095-BC66-F385E92F8F74}"/>
              </a:ext>
            </a:extLst>
          </p:cNvPr>
          <p:cNvSpPr/>
          <p:nvPr/>
        </p:nvSpPr>
        <p:spPr>
          <a:xfrm>
            <a:off x="2350162" y="1829711"/>
            <a:ext cx="121556" cy="343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66C5FD-220F-0CE3-C5DA-9B1793A703B7}"/>
              </a:ext>
            </a:extLst>
          </p:cNvPr>
          <p:cNvSpPr/>
          <p:nvPr/>
        </p:nvSpPr>
        <p:spPr>
          <a:xfrm>
            <a:off x="2471718" y="1829711"/>
            <a:ext cx="121556" cy="343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876BC-ADDE-1C49-9CD4-1E3460666EB9}"/>
              </a:ext>
            </a:extLst>
          </p:cNvPr>
          <p:cNvSpPr/>
          <p:nvPr/>
        </p:nvSpPr>
        <p:spPr>
          <a:xfrm>
            <a:off x="2593275" y="1829711"/>
            <a:ext cx="121556" cy="343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409B4B-D798-76B7-B46A-3EDB4F0E442A}"/>
              </a:ext>
            </a:extLst>
          </p:cNvPr>
          <p:cNvSpPr txBox="1"/>
          <p:nvPr/>
        </p:nvSpPr>
        <p:spPr>
          <a:xfrm>
            <a:off x="1267578" y="2173283"/>
            <a:ext cx="601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Rank 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D4190C-3873-108E-44D6-C68556106E45}"/>
              </a:ext>
            </a:extLst>
          </p:cNvPr>
          <p:cNvSpPr txBox="1"/>
          <p:nvPr/>
        </p:nvSpPr>
        <p:spPr>
          <a:xfrm>
            <a:off x="2095992" y="2170730"/>
            <a:ext cx="61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Rank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1A37FE9-AAE0-8021-0D5D-4A70299F25D2}"/>
              </a:ext>
            </a:extLst>
          </p:cNvPr>
          <p:cNvSpPr/>
          <p:nvPr/>
        </p:nvSpPr>
        <p:spPr>
          <a:xfrm>
            <a:off x="1859986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600DD0-F903-6749-9480-AA6BC09A602C}"/>
              </a:ext>
            </a:extLst>
          </p:cNvPr>
          <p:cNvSpPr/>
          <p:nvPr/>
        </p:nvSpPr>
        <p:spPr>
          <a:xfrm>
            <a:off x="1972748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88F987D-C00E-D5D9-08E6-4ECE4F852719}"/>
              </a:ext>
            </a:extLst>
          </p:cNvPr>
          <p:cNvSpPr/>
          <p:nvPr/>
        </p:nvSpPr>
        <p:spPr>
          <a:xfrm>
            <a:off x="1738429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650D040-B917-7801-2771-A8A37C57A311}"/>
              </a:ext>
            </a:extLst>
          </p:cNvPr>
          <p:cNvSpPr/>
          <p:nvPr/>
        </p:nvSpPr>
        <p:spPr>
          <a:xfrm>
            <a:off x="1616873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B9A9223-7048-5F4D-891E-D66BF46365AA}"/>
              </a:ext>
            </a:extLst>
          </p:cNvPr>
          <p:cNvSpPr/>
          <p:nvPr/>
        </p:nvSpPr>
        <p:spPr>
          <a:xfrm>
            <a:off x="1498338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A95B4A-CC66-7A75-DF20-3407727E502F}"/>
              </a:ext>
            </a:extLst>
          </p:cNvPr>
          <p:cNvSpPr/>
          <p:nvPr/>
        </p:nvSpPr>
        <p:spPr>
          <a:xfrm>
            <a:off x="1385845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B4A801-2E59-C59D-A20D-505F0B0A3CB3}"/>
              </a:ext>
            </a:extLst>
          </p:cNvPr>
          <p:cNvSpPr/>
          <p:nvPr/>
        </p:nvSpPr>
        <p:spPr>
          <a:xfrm>
            <a:off x="2094304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C5260-4C5C-F32C-1657-B587F25C813C}"/>
              </a:ext>
            </a:extLst>
          </p:cNvPr>
          <p:cNvSpPr/>
          <p:nvPr/>
        </p:nvSpPr>
        <p:spPr>
          <a:xfrm>
            <a:off x="2215861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5585AD-C070-9331-F479-DCA5D825B8DE}"/>
              </a:ext>
            </a:extLst>
          </p:cNvPr>
          <p:cNvSpPr/>
          <p:nvPr/>
        </p:nvSpPr>
        <p:spPr>
          <a:xfrm>
            <a:off x="2337417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F439BAF-2491-B0B2-B127-5FE08BCBCC16}"/>
              </a:ext>
            </a:extLst>
          </p:cNvPr>
          <p:cNvSpPr/>
          <p:nvPr/>
        </p:nvSpPr>
        <p:spPr>
          <a:xfrm>
            <a:off x="2458974" y="1116807"/>
            <a:ext cx="121556" cy="343572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B2E9D75-9331-61B5-6A90-84CE25D6B8BF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562349" y="1461655"/>
            <a:ext cx="411924" cy="36805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A2FB9EE-33E0-A725-E17E-EA9FBC161B9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974273" y="1458191"/>
            <a:ext cx="436667" cy="3715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23B648-5CBB-B7F3-65C3-095366C2DF5B}"/>
              </a:ext>
            </a:extLst>
          </p:cNvPr>
          <p:cNvCxnSpPr>
            <a:cxnSpLocks/>
          </p:cNvCxnSpPr>
          <p:nvPr/>
        </p:nvCxnSpPr>
        <p:spPr>
          <a:xfrm>
            <a:off x="1972748" y="988555"/>
            <a:ext cx="0" cy="65539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8CB788E-6B93-D6DD-2515-A4A0B13EBBD1}"/>
              </a:ext>
            </a:extLst>
          </p:cNvPr>
          <p:cNvSpPr/>
          <p:nvPr/>
        </p:nvSpPr>
        <p:spPr>
          <a:xfrm>
            <a:off x="3028950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83BD4C3-B77E-1138-73EF-D272A1FC5E00}"/>
              </a:ext>
            </a:extLst>
          </p:cNvPr>
          <p:cNvSpPr/>
          <p:nvPr/>
        </p:nvSpPr>
        <p:spPr>
          <a:xfrm>
            <a:off x="3165475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35BF106-C4AB-336C-CED7-130F13807E99}"/>
              </a:ext>
            </a:extLst>
          </p:cNvPr>
          <p:cNvSpPr/>
          <p:nvPr/>
        </p:nvSpPr>
        <p:spPr>
          <a:xfrm>
            <a:off x="3302000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3CCA094-6523-E8A7-42B3-F7C5C7AEF547}"/>
              </a:ext>
            </a:extLst>
          </p:cNvPr>
          <p:cNvSpPr/>
          <p:nvPr/>
        </p:nvSpPr>
        <p:spPr>
          <a:xfrm>
            <a:off x="3438525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031A968-72A6-4630-7EEB-B23ADF579BDA}"/>
              </a:ext>
            </a:extLst>
          </p:cNvPr>
          <p:cNvSpPr/>
          <p:nvPr/>
        </p:nvSpPr>
        <p:spPr>
          <a:xfrm>
            <a:off x="3575050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08844A7-7C26-7E89-AFD1-BC327F2A4F63}"/>
              </a:ext>
            </a:extLst>
          </p:cNvPr>
          <p:cNvSpPr/>
          <p:nvPr/>
        </p:nvSpPr>
        <p:spPr>
          <a:xfrm>
            <a:off x="3711575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62C5406-5C08-3BDF-D2BB-8765FFA57B27}"/>
              </a:ext>
            </a:extLst>
          </p:cNvPr>
          <p:cNvSpPr/>
          <p:nvPr/>
        </p:nvSpPr>
        <p:spPr>
          <a:xfrm>
            <a:off x="3848100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3D9DB6E-4211-B121-C452-E2A8DAA6E567}"/>
              </a:ext>
            </a:extLst>
          </p:cNvPr>
          <p:cNvSpPr/>
          <p:nvPr/>
        </p:nvSpPr>
        <p:spPr>
          <a:xfrm>
            <a:off x="3984625" y="26701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75EFF0D-B057-6CC7-D43B-5FC147D02A45}"/>
              </a:ext>
            </a:extLst>
          </p:cNvPr>
          <p:cNvSpPr/>
          <p:nvPr/>
        </p:nvSpPr>
        <p:spPr>
          <a:xfrm>
            <a:off x="3028950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ECE9D78-AE71-520E-7C8F-E1DA41F29B32}"/>
              </a:ext>
            </a:extLst>
          </p:cNvPr>
          <p:cNvSpPr/>
          <p:nvPr/>
        </p:nvSpPr>
        <p:spPr>
          <a:xfrm>
            <a:off x="3165475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3A12EFA-0E92-847F-CE87-B43F93B125D9}"/>
              </a:ext>
            </a:extLst>
          </p:cNvPr>
          <p:cNvSpPr/>
          <p:nvPr/>
        </p:nvSpPr>
        <p:spPr>
          <a:xfrm>
            <a:off x="3302000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2BC15FE-3C31-215B-DA9C-E87C50EF71A8}"/>
              </a:ext>
            </a:extLst>
          </p:cNvPr>
          <p:cNvSpPr/>
          <p:nvPr/>
        </p:nvSpPr>
        <p:spPr>
          <a:xfrm>
            <a:off x="3438525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487AB04-9088-38C5-63DA-1E3FB0E5507C}"/>
              </a:ext>
            </a:extLst>
          </p:cNvPr>
          <p:cNvSpPr/>
          <p:nvPr/>
        </p:nvSpPr>
        <p:spPr>
          <a:xfrm>
            <a:off x="3575050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CAD6629-BE79-D426-E854-4C21721C7ACB}"/>
              </a:ext>
            </a:extLst>
          </p:cNvPr>
          <p:cNvSpPr/>
          <p:nvPr/>
        </p:nvSpPr>
        <p:spPr>
          <a:xfrm>
            <a:off x="3711575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E295715-34C4-4896-1CE6-DACE901D7EFF}"/>
              </a:ext>
            </a:extLst>
          </p:cNvPr>
          <p:cNvSpPr/>
          <p:nvPr/>
        </p:nvSpPr>
        <p:spPr>
          <a:xfrm>
            <a:off x="3848100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CC1E554-1159-7779-65C9-EAD5C45C2C94}"/>
              </a:ext>
            </a:extLst>
          </p:cNvPr>
          <p:cNvSpPr/>
          <p:nvPr/>
        </p:nvSpPr>
        <p:spPr>
          <a:xfrm>
            <a:off x="3984625" y="28067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FA29A13-5B30-797C-9A6C-014320F29874}"/>
              </a:ext>
            </a:extLst>
          </p:cNvPr>
          <p:cNvSpPr/>
          <p:nvPr/>
        </p:nvSpPr>
        <p:spPr>
          <a:xfrm>
            <a:off x="3028950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AD01F7F-BC2F-87A8-E38F-E1819620A267}"/>
              </a:ext>
            </a:extLst>
          </p:cNvPr>
          <p:cNvSpPr/>
          <p:nvPr/>
        </p:nvSpPr>
        <p:spPr>
          <a:xfrm>
            <a:off x="3165475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780E386-9C24-CA00-FA39-4E101B9622A0}"/>
              </a:ext>
            </a:extLst>
          </p:cNvPr>
          <p:cNvSpPr/>
          <p:nvPr/>
        </p:nvSpPr>
        <p:spPr>
          <a:xfrm>
            <a:off x="3302000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D0727E-99A7-3785-38F8-DDA273DD3627}"/>
              </a:ext>
            </a:extLst>
          </p:cNvPr>
          <p:cNvSpPr/>
          <p:nvPr/>
        </p:nvSpPr>
        <p:spPr>
          <a:xfrm>
            <a:off x="3438525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1E369AC-56D3-1C21-1E02-2C6AB745DE49}"/>
              </a:ext>
            </a:extLst>
          </p:cNvPr>
          <p:cNvSpPr/>
          <p:nvPr/>
        </p:nvSpPr>
        <p:spPr>
          <a:xfrm>
            <a:off x="3575050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D0E6034-3E9C-B07E-ECCE-FC772D033D93}"/>
              </a:ext>
            </a:extLst>
          </p:cNvPr>
          <p:cNvSpPr/>
          <p:nvPr/>
        </p:nvSpPr>
        <p:spPr>
          <a:xfrm>
            <a:off x="3711575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755BEC1-F659-5520-77E5-583810F2BB3B}"/>
              </a:ext>
            </a:extLst>
          </p:cNvPr>
          <p:cNvSpPr/>
          <p:nvPr/>
        </p:nvSpPr>
        <p:spPr>
          <a:xfrm>
            <a:off x="3848100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52C0E2C-CFB4-638A-31D7-D7656CE97FC2}"/>
              </a:ext>
            </a:extLst>
          </p:cNvPr>
          <p:cNvSpPr/>
          <p:nvPr/>
        </p:nvSpPr>
        <p:spPr>
          <a:xfrm>
            <a:off x="3984625" y="29432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D3867C6-6E02-1BD1-3EF9-F9415AE4BDAD}"/>
              </a:ext>
            </a:extLst>
          </p:cNvPr>
          <p:cNvSpPr/>
          <p:nvPr/>
        </p:nvSpPr>
        <p:spPr>
          <a:xfrm>
            <a:off x="3028950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CB6E7B4-8B96-AA83-B11B-B0A7019D84CF}"/>
              </a:ext>
            </a:extLst>
          </p:cNvPr>
          <p:cNvSpPr/>
          <p:nvPr/>
        </p:nvSpPr>
        <p:spPr>
          <a:xfrm>
            <a:off x="3165475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3BA2F97-C4AE-9E26-DD44-23AA8574590E}"/>
              </a:ext>
            </a:extLst>
          </p:cNvPr>
          <p:cNvSpPr/>
          <p:nvPr/>
        </p:nvSpPr>
        <p:spPr>
          <a:xfrm>
            <a:off x="3302000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2EF2DB0-FC16-A553-F9B7-E4FEC278D1B3}"/>
              </a:ext>
            </a:extLst>
          </p:cNvPr>
          <p:cNvSpPr/>
          <p:nvPr/>
        </p:nvSpPr>
        <p:spPr>
          <a:xfrm>
            <a:off x="3438525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441782B-F505-D07A-891E-4CE2B437CD3E}"/>
              </a:ext>
            </a:extLst>
          </p:cNvPr>
          <p:cNvSpPr/>
          <p:nvPr/>
        </p:nvSpPr>
        <p:spPr>
          <a:xfrm>
            <a:off x="3575050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F983180-5AC2-E76D-4FEC-B6A373847A4D}"/>
              </a:ext>
            </a:extLst>
          </p:cNvPr>
          <p:cNvSpPr/>
          <p:nvPr/>
        </p:nvSpPr>
        <p:spPr>
          <a:xfrm>
            <a:off x="3711575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E1B3A78-9F4F-45E8-4A88-A06DA1BE20AF}"/>
              </a:ext>
            </a:extLst>
          </p:cNvPr>
          <p:cNvSpPr/>
          <p:nvPr/>
        </p:nvSpPr>
        <p:spPr>
          <a:xfrm>
            <a:off x="3848100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D7A038C-CA50-5E79-C456-0FEE90F66025}"/>
              </a:ext>
            </a:extLst>
          </p:cNvPr>
          <p:cNvSpPr/>
          <p:nvPr/>
        </p:nvSpPr>
        <p:spPr>
          <a:xfrm>
            <a:off x="3984625" y="30797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AE7C498-6126-1513-0F11-37B4C60529FD}"/>
              </a:ext>
            </a:extLst>
          </p:cNvPr>
          <p:cNvSpPr/>
          <p:nvPr/>
        </p:nvSpPr>
        <p:spPr>
          <a:xfrm>
            <a:off x="3028950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1317AB7-A72C-1586-FE0B-917721B0599C}"/>
              </a:ext>
            </a:extLst>
          </p:cNvPr>
          <p:cNvSpPr/>
          <p:nvPr/>
        </p:nvSpPr>
        <p:spPr>
          <a:xfrm>
            <a:off x="3165475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CA95485-68A6-F31E-3809-50CF801D6028}"/>
              </a:ext>
            </a:extLst>
          </p:cNvPr>
          <p:cNvSpPr/>
          <p:nvPr/>
        </p:nvSpPr>
        <p:spPr>
          <a:xfrm>
            <a:off x="3302000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FB5D5AC-12A6-237A-D857-502C9B3C66BC}"/>
              </a:ext>
            </a:extLst>
          </p:cNvPr>
          <p:cNvSpPr/>
          <p:nvPr/>
        </p:nvSpPr>
        <p:spPr>
          <a:xfrm>
            <a:off x="3438525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3844DFE-CB90-1BBD-D364-8FBEEAB9A9CD}"/>
              </a:ext>
            </a:extLst>
          </p:cNvPr>
          <p:cNvSpPr/>
          <p:nvPr/>
        </p:nvSpPr>
        <p:spPr>
          <a:xfrm>
            <a:off x="3575050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63796DA-3854-ACCD-02F9-436731538E8B}"/>
              </a:ext>
            </a:extLst>
          </p:cNvPr>
          <p:cNvSpPr/>
          <p:nvPr/>
        </p:nvSpPr>
        <p:spPr>
          <a:xfrm>
            <a:off x="3711575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3999D70-0B30-94EC-E87C-406C5CF46C0F}"/>
              </a:ext>
            </a:extLst>
          </p:cNvPr>
          <p:cNvSpPr/>
          <p:nvPr/>
        </p:nvSpPr>
        <p:spPr>
          <a:xfrm>
            <a:off x="3848100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0B1A5BE-452E-26C2-0338-F0D0DAA466B6}"/>
              </a:ext>
            </a:extLst>
          </p:cNvPr>
          <p:cNvSpPr/>
          <p:nvPr/>
        </p:nvSpPr>
        <p:spPr>
          <a:xfrm>
            <a:off x="3984625" y="321627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A3BFBB2-C238-9684-2D26-56AEBEEB50BE}"/>
              </a:ext>
            </a:extLst>
          </p:cNvPr>
          <p:cNvSpPr/>
          <p:nvPr/>
        </p:nvSpPr>
        <p:spPr>
          <a:xfrm>
            <a:off x="3028950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5A5CC0D-2DC4-33AB-998A-FE62D25F30B0}"/>
              </a:ext>
            </a:extLst>
          </p:cNvPr>
          <p:cNvSpPr/>
          <p:nvPr/>
        </p:nvSpPr>
        <p:spPr>
          <a:xfrm>
            <a:off x="3165475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39F89A4-FA72-4DBE-E392-5E1FBE5B107C}"/>
              </a:ext>
            </a:extLst>
          </p:cNvPr>
          <p:cNvSpPr/>
          <p:nvPr/>
        </p:nvSpPr>
        <p:spPr>
          <a:xfrm>
            <a:off x="3302000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37F7E87-4595-638B-B89D-338F1191B230}"/>
              </a:ext>
            </a:extLst>
          </p:cNvPr>
          <p:cNvSpPr/>
          <p:nvPr/>
        </p:nvSpPr>
        <p:spPr>
          <a:xfrm>
            <a:off x="3438525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300C218-0F94-BC9D-231B-42FDC4B8459F}"/>
              </a:ext>
            </a:extLst>
          </p:cNvPr>
          <p:cNvSpPr/>
          <p:nvPr/>
        </p:nvSpPr>
        <p:spPr>
          <a:xfrm>
            <a:off x="3575050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BF32ACF-93AE-4B55-FE4A-A93D0A76695C}"/>
              </a:ext>
            </a:extLst>
          </p:cNvPr>
          <p:cNvSpPr/>
          <p:nvPr/>
        </p:nvSpPr>
        <p:spPr>
          <a:xfrm>
            <a:off x="3711575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E1509596-8572-5B77-498E-5A2F9C0C2A98}"/>
              </a:ext>
            </a:extLst>
          </p:cNvPr>
          <p:cNvSpPr/>
          <p:nvPr/>
        </p:nvSpPr>
        <p:spPr>
          <a:xfrm>
            <a:off x="3848100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0C90A65-81F8-03AD-5241-4DABDDFF3A2B}"/>
              </a:ext>
            </a:extLst>
          </p:cNvPr>
          <p:cNvSpPr/>
          <p:nvPr/>
        </p:nvSpPr>
        <p:spPr>
          <a:xfrm>
            <a:off x="3984625" y="335280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F3500EE-802B-EA2A-1C55-3F4FF4CE1F5F}"/>
              </a:ext>
            </a:extLst>
          </p:cNvPr>
          <p:cNvSpPr/>
          <p:nvPr/>
        </p:nvSpPr>
        <p:spPr>
          <a:xfrm>
            <a:off x="3028950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75B0DF6-7C30-3F47-9599-1C84EC4617D6}"/>
              </a:ext>
            </a:extLst>
          </p:cNvPr>
          <p:cNvSpPr/>
          <p:nvPr/>
        </p:nvSpPr>
        <p:spPr>
          <a:xfrm>
            <a:off x="3165475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C4212BA-2484-0AE4-39ED-EE22F18FF3F4}"/>
              </a:ext>
            </a:extLst>
          </p:cNvPr>
          <p:cNvSpPr/>
          <p:nvPr/>
        </p:nvSpPr>
        <p:spPr>
          <a:xfrm>
            <a:off x="3302000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21708F6-5902-5BC1-FD36-3D811CBB6202}"/>
              </a:ext>
            </a:extLst>
          </p:cNvPr>
          <p:cNvSpPr/>
          <p:nvPr/>
        </p:nvSpPr>
        <p:spPr>
          <a:xfrm>
            <a:off x="3438525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6168346-5BDA-BCEF-BB9B-C662C1488CCF}"/>
              </a:ext>
            </a:extLst>
          </p:cNvPr>
          <p:cNvSpPr/>
          <p:nvPr/>
        </p:nvSpPr>
        <p:spPr>
          <a:xfrm>
            <a:off x="3575050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63B02AE-9B13-7B5B-326F-2FCFD1F13353}"/>
              </a:ext>
            </a:extLst>
          </p:cNvPr>
          <p:cNvSpPr/>
          <p:nvPr/>
        </p:nvSpPr>
        <p:spPr>
          <a:xfrm>
            <a:off x="3711575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C70280B-4A03-F9DE-80BF-85949E20BA4C}"/>
              </a:ext>
            </a:extLst>
          </p:cNvPr>
          <p:cNvSpPr/>
          <p:nvPr/>
        </p:nvSpPr>
        <p:spPr>
          <a:xfrm>
            <a:off x="3848100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057623A-4BA8-B34D-7F11-8107286F2171}"/>
              </a:ext>
            </a:extLst>
          </p:cNvPr>
          <p:cNvSpPr/>
          <p:nvPr/>
        </p:nvSpPr>
        <p:spPr>
          <a:xfrm>
            <a:off x="3984625" y="3489325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FEFBAF-5D66-9917-4D1D-1F33B3F78162}"/>
              </a:ext>
            </a:extLst>
          </p:cNvPr>
          <p:cNvSpPr/>
          <p:nvPr/>
        </p:nvSpPr>
        <p:spPr>
          <a:xfrm>
            <a:off x="3028950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970ABD6-EA83-903F-9B7C-57FEDFCF3305}"/>
              </a:ext>
            </a:extLst>
          </p:cNvPr>
          <p:cNvSpPr/>
          <p:nvPr/>
        </p:nvSpPr>
        <p:spPr>
          <a:xfrm>
            <a:off x="3165475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EB4AB7-3AC4-6908-1602-084B3DDE4B3B}"/>
              </a:ext>
            </a:extLst>
          </p:cNvPr>
          <p:cNvSpPr/>
          <p:nvPr/>
        </p:nvSpPr>
        <p:spPr>
          <a:xfrm>
            <a:off x="3302000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A1F15B9-AB58-6223-7201-FC8B39739F81}"/>
              </a:ext>
            </a:extLst>
          </p:cNvPr>
          <p:cNvSpPr/>
          <p:nvPr/>
        </p:nvSpPr>
        <p:spPr>
          <a:xfrm>
            <a:off x="3438525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D66569D-458A-0216-9AC2-FCEC2DBB767D}"/>
              </a:ext>
            </a:extLst>
          </p:cNvPr>
          <p:cNvSpPr/>
          <p:nvPr/>
        </p:nvSpPr>
        <p:spPr>
          <a:xfrm>
            <a:off x="3575050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3657FE0-8234-205E-4D15-2E31C8FF859D}"/>
              </a:ext>
            </a:extLst>
          </p:cNvPr>
          <p:cNvSpPr/>
          <p:nvPr/>
        </p:nvSpPr>
        <p:spPr>
          <a:xfrm>
            <a:off x="3711575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896A24B-44D6-B296-D244-46B19AE0C09D}"/>
              </a:ext>
            </a:extLst>
          </p:cNvPr>
          <p:cNvSpPr/>
          <p:nvPr/>
        </p:nvSpPr>
        <p:spPr>
          <a:xfrm>
            <a:off x="3848100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0250064-F830-EE04-0778-EDA4B864D6D4}"/>
              </a:ext>
            </a:extLst>
          </p:cNvPr>
          <p:cNvSpPr/>
          <p:nvPr/>
        </p:nvSpPr>
        <p:spPr>
          <a:xfrm>
            <a:off x="3984625" y="3625850"/>
            <a:ext cx="136525" cy="136525"/>
          </a:xfrm>
          <a:prstGeom prst="rect">
            <a:avLst/>
          </a:prstGeom>
          <a:solidFill>
            <a:srgbClr val="1ED1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0B85FF7-FB2F-8B15-2967-44665276F8AD}"/>
              </a:ext>
            </a:extLst>
          </p:cNvPr>
          <p:cNvGrpSpPr/>
          <p:nvPr/>
        </p:nvGrpSpPr>
        <p:grpSpPr>
          <a:xfrm>
            <a:off x="4539241" y="2529443"/>
            <a:ext cx="546100" cy="546100"/>
            <a:chOff x="4718050" y="2260600"/>
            <a:chExt cx="546100" cy="546100"/>
          </a:xfrm>
          <a:solidFill>
            <a:srgbClr val="15AD2E"/>
          </a:solidFill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B4E5756-6437-7D9C-C72F-D093BB06FB06}"/>
                </a:ext>
              </a:extLst>
            </p:cNvPr>
            <p:cNvSpPr/>
            <p:nvPr/>
          </p:nvSpPr>
          <p:spPr>
            <a:xfrm>
              <a:off x="471805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C70C5DEE-6FCA-551C-A567-EAB041B88665}"/>
                </a:ext>
              </a:extLst>
            </p:cNvPr>
            <p:cNvSpPr/>
            <p:nvPr/>
          </p:nvSpPr>
          <p:spPr>
            <a:xfrm>
              <a:off x="485457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89ACAC8-37BD-88C1-2284-EBDDEE808419}"/>
                </a:ext>
              </a:extLst>
            </p:cNvPr>
            <p:cNvSpPr/>
            <p:nvPr/>
          </p:nvSpPr>
          <p:spPr>
            <a:xfrm>
              <a:off x="499110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5D0CD45-A77C-DA2F-A28E-DF041BB97688}"/>
                </a:ext>
              </a:extLst>
            </p:cNvPr>
            <p:cNvSpPr/>
            <p:nvPr/>
          </p:nvSpPr>
          <p:spPr>
            <a:xfrm>
              <a:off x="512762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0BDBD0-165B-37C3-C168-96D93254B263}"/>
                </a:ext>
              </a:extLst>
            </p:cNvPr>
            <p:cNvSpPr/>
            <p:nvPr/>
          </p:nvSpPr>
          <p:spPr>
            <a:xfrm>
              <a:off x="471805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AE9A65E-AE95-3E56-285A-165EDCB9FFED}"/>
                </a:ext>
              </a:extLst>
            </p:cNvPr>
            <p:cNvSpPr/>
            <p:nvPr/>
          </p:nvSpPr>
          <p:spPr>
            <a:xfrm>
              <a:off x="485457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7CF31AD-C217-2168-0755-49A4C5ECFFBB}"/>
                </a:ext>
              </a:extLst>
            </p:cNvPr>
            <p:cNvSpPr/>
            <p:nvPr/>
          </p:nvSpPr>
          <p:spPr>
            <a:xfrm>
              <a:off x="499110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25DCB2D-CA02-7A98-8536-267E15DD6D38}"/>
                </a:ext>
              </a:extLst>
            </p:cNvPr>
            <p:cNvSpPr/>
            <p:nvPr/>
          </p:nvSpPr>
          <p:spPr>
            <a:xfrm>
              <a:off x="512762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1D1245B-7F9F-34FC-4DE9-36216AB567A9}"/>
                </a:ext>
              </a:extLst>
            </p:cNvPr>
            <p:cNvSpPr/>
            <p:nvPr/>
          </p:nvSpPr>
          <p:spPr>
            <a:xfrm>
              <a:off x="471805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C9F34A-67F1-E92F-7F85-AC8D20D0E9A6}"/>
                </a:ext>
              </a:extLst>
            </p:cNvPr>
            <p:cNvSpPr/>
            <p:nvPr/>
          </p:nvSpPr>
          <p:spPr>
            <a:xfrm>
              <a:off x="485457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47B8B9B-25CB-1F18-D7BE-3205D7C95CB6}"/>
                </a:ext>
              </a:extLst>
            </p:cNvPr>
            <p:cNvSpPr/>
            <p:nvPr/>
          </p:nvSpPr>
          <p:spPr>
            <a:xfrm>
              <a:off x="499110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A2499EC-69D9-00F5-3DE6-D08574EF79AF}"/>
                </a:ext>
              </a:extLst>
            </p:cNvPr>
            <p:cNvSpPr/>
            <p:nvPr/>
          </p:nvSpPr>
          <p:spPr>
            <a:xfrm>
              <a:off x="512762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2B40C29-7484-521D-730D-3319E3A5C4E6}"/>
                </a:ext>
              </a:extLst>
            </p:cNvPr>
            <p:cNvSpPr/>
            <p:nvPr/>
          </p:nvSpPr>
          <p:spPr>
            <a:xfrm>
              <a:off x="471805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58CA4E9-E180-1727-3D15-254564032A77}"/>
                </a:ext>
              </a:extLst>
            </p:cNvPr>
            <p:cNvSpPr/>
            <p:nvPr/>
          </p:nvSpPr>
          <p:spPr>
            <a:xfrm>
              <a:off x="485457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59419F7-56E9-1131-E362-A7C679F54894}"/>
                </a:ext>
              </a:extLst>
            </p:cNvPr>
            <p:cNvSpPr/>
            <p:nvPr/>
          </p:nvSpPr>
          <p:spPr>
            <a:xfrm>
              <a:off x="499110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B34A36-47EB-FA79-31CE-A6951419350C}"/>
                </a:ext>
              </a:extLst>
            </p:cNvPr>
            <p:cNvSpPr/>
            <p:nvPr/>
          </p:nvSpPr>
          <p:spPr>
            <a:xfrm>
              <a:off x="512762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D5838DD-9E9C-94CF-4A7E-4226B8966652}"/>
              </a:ext>
            </a:extLst>
          </p:cNvPr>
          <p:cNvGrpSpPr/>
          <p:nvPr/>
        </p:nvGrpSpPr>
        <p:grpSpPr>
          <a:xfrm>
            <a:off x="5494916" y="2529443"/>
            <a:ext cx="546100" cy="546100"/>
            <a:chOff x="4718050" y="2260600"/>
            <a:chExt cx="546100" cy="546100"/>
          </a:xfrm>
          <a:solidFill>
            <a:srgbClr val="4472C5"/>
          </a:solidFill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C6BA7F9-0C11-EDB3-DE08-8B9B16877F14}"/>
                </a:ext>
              </a:extLst>
            </p:cNvPr>
            <p:cNvSpPr/>
            <p:nvPr/>
          </p:nvSpPr>
          <p:spPr>
            <a:xfrm>
              <a:off x="471805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5C95B9BB-1846-EE3E-F518-A94D95DBA5D6}"/>
                </a:ext>
              </a:extLst>
            </p:cNvPr>
            <p:cNvSpPr/>
            <p:nvPr/>
          </p:nvSpPr>
          <p:spPr>
            <a:xfrm>
              <a:off x="485457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FC4B7E7-886E-2756-37B9-9484A5C283D1}"/>
                </a:ext>
              </a:extLst>
            </p:cNvPr>
            <p:cNvSpPr/>
            <p:nvPr/>
          </p:nvSpPr>
          <p:spPr>
            <a:xfrm>
              <a:off x="499110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6C54BDD-354B-754C-2EB9-3073B439C734}"/>
                </a:ext>
              </a:extLst>
            </p:cNvPr>
            <p:cNvSpPr/>
            <p:nvPr/>
          </p:nvSpPr>
          <p:spPr>
            <a:xfrm>
              <a:off x="512762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78D2385E-FC39-81FF-0DE0-6E116F954D91}"/>
                </a:ext>
              </a:extLst>
            </p:cNvPr>
            <p:cNvSpPr/>
            <p:nvPr/>
          </p:nvSpPr>
          <p:spPr>
            <a:xfrm>
              <a:off x="471805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BB33B53-C536-7A5A-CA72-4D396F120A39}"/>
                </a:ext>
              </a:extLst>
            </p:cNvPr>
            <p:cNvSpPr/>
            <p:nvPr/>
          </p:nvSpPr>
          <p:spPr>
            <a:xfrm>
              <a:off x="485457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8B71B40-F5B4-4C59-A6D1-8652D2E3EEAF}"/>
                </a:ext>
              </a:extLst>
            </p:cNvPr>
            <p:cNvSpPr/>
            <p:nvPr/>
          </p:nvSpPr>
          <p:spPr>
            <a:xfrm>
              <a:off x="499110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0CBA733-F338-8102-55A9-5F06701934BB}"/>
                </a:ext>
              </a:extLst>
            </p:cNvPr>
            <p:cNvSpPr/>
            <p:nvPr/>
          </p:nvSpPr>
          <p:spPr>
            <a:xfrm>
              <a:off x="512762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EBEA8E7-ED42-DF2E-ED85-A2ED874FB00D}"/>
                </a:ext>
              </a:extLst>
            </p:cNvPr>
            <p:cNvSpPr/>
            <p:nvPr/>
          </p:nvSpPr>
          <p:spPr>
            <a:xfrm>
              <a:off x="471805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869E5E1-AAC2-F266-2CEF-FAAAD3069763}"/>
                </a:ext>
              </a:extLst>
            </p:cNvPr>
            <p:cNvSpPr/>
            <p:nvPr/>
          </p:nvSpPr>
          <p:spPr>
            <a:xfrm>
              <a:off x="485457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C5D4F95-57D9-A51F-0ED9-7DF9EE4EB052}"/>
                </a:ext>
              </a:extLst>
            </p:cNvPr>
            <p:cNvSpPr/>
            <p:nvPr/>
          </p:nvSpPr>
          <p:spPr>
            <a:xfrm>
              <a:off x="499110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14EB9D9-D00D-796F-2C13-B95815A24FD0}"/>
                </a:ext>
              </a:extLst>
            </p:cNvPr>
            <p:cNvSpPr/>
            <p:nvPr/>
          </p:nvSpPr>
          <p:spPr>
            <a:xfrm>
              <a:off x="512762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5FC62B0-AC11-BE94-C91D-1AB21C975E9E}"/>
                </a:ext>
              </a:extLst>
            </p:cNvPr>
            <p:cNvSpPr/>
            <p:nvPr/>
          </p:nvSpPr>
          <p:spPr>
            <a:xfrm>
              <a:off x="471805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E8503AC9-1324-C6E9-03D3-A994088C3C13}"/>
                </a:ext>
              </a:extLst>
            </p:cNvPr>
            <p:cNvSpPr/>
            <p:nvPr/>
          </p:nvSpPr>
          <p:spPr>
            <a:xfrm>
              <a:off x="485457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07D249B0-D90A-72A6-C8CC-45088EA6070C}"/>
                </a:ext>
              </a:extLst>
            </p:cNvPr>
            <p:cNvSpPr/>
            <p:nvPr/>
          </p:nvSpPr>
          <p:spPr>
            <a:xfrm>
              <a:off x="499110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7833A1D-46DB-39EA-B93D-FB60100AF76F}"/>
                </a:ext>
              </a:extLst>
            </p:cNvPr>
            <p:cNvSpPr/>
            <p:nvPr/>
          </p:nvSpPr>
          <p:spPr>
            <a:xfrm>
              <a:off x="512762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FFD4B96-42AD-C796-37F7-564BB80091AE}"/>
              </a:ext>
            </a:extLst>
          </p:cNvPr>
          <p:cNvGrpSpPr/>
          <p:nvPr/>
        </p:nvGrpSpPr>
        <p:grpSpPr>
          <a:xfrm>
            <a:off x="4551959" y="3347408"/>
            <a:ext cx="546100" cy="546100"/>
            <a:chOff x="4718050" y="2260600"/>
            <a:chExt cx="546100" cy="546100"/>
          </a:xfrm>
          <a:solidFill>
            <a:srgbClr val="EFC57B"/>
          </a:solidFill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13A365C-9659-C77C-EA81-0E472592F1A7}"/>
                </a:ext>
              </a:extLst>
            </p:cNvPr>
            <p:cNvSpPr/>
            <p:nvPr/>
          </p:nvSpPr>
          <p:spPr>
            <a:xfrm>
              <a:off x="471805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050F8B4-1BF3-8CEE-9C96-528A926D4E38}"/>
                </a:ext>
              </a:extLst>
            </p:cNvPr>
            <p:cNvSpPr/>
            <p:nvPr/>
          </p:nvSpPr>
          <p:spPr>
            <a:xfrm>
              <a:off x="485457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91CC67F-B439-E43C-A03F-734E5ECB531D}"/>
                </a:ext>
              </a:extLst>
            </p:cNvPr>
            <p:cNvSpPr/>
            <p:nvPr/>
          </p:nvSpPr>
          <p:spPr>
            <a:xfrm>
              <a:off x="499110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E1B88A2-8C87-2E15-9108-22B5F983AD05}"/>
                </a:ext>
              </a:extLst>
            </p:cNvPr>
            <p:cNvSpPr/>
            <p:nvPr/>
          </p:nvSpPr>
          <p:spPr>
            <a:xfrm>
              <a:off x="512762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84DFDC9-1101-56A3-CF0B-446BE4A68A90}"/>
                </a:ext>
              </a:extLst>
            </p:cNvPr>
            <p:cNvSpPr/>
            <p:nvPr/>
          </p:nvSpPr>
          <p:spPr>
            <a:xfrm>
              <a:off x="471805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A5618E9-EBA2-314A-7BD1-CEC7BF823226}"/>
                </a:ext>
              </a:extLst>
            </p:cNvPr>
            <p:cNvSpPr/>
            <p:nvPr/>
          </p:nvSpPr>
          <p:spPr>
            <a:xfrm>
              <a:off x="485457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DE97150-1B44-5B8C-5506-15E04488294F}"/>
                </a:ext>
              </a:extLst>
            </p:cNvPr>
            <p:cNvSpPr/>
            <p:nvPr/>
          </p:nvSpPr>
          <p:spPr>
            <a:xfrm>
              <a:off x="499110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BC86FA7-C5A1-CBAE-F1F0-C7A042F23643}"/>
                </a:ext>
              </a:extLst>
            </p:cNvPr>
            <p:cNvSpPr/>
            <p:nvPr/>
          </p:nvSpPr>
          <p:spPr>
            <a:xfrm>
              <a:off x="512762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1030CAD-EF58-0356-07A3-FEC40B2A6629}"/>
                </a:ext>
              </a:extLst>
            </p:cNvPr>
            <p:cNvSpPr/>
            <p:nvPr/>
          </p:nvSpPr>
          <p:spPr>
            <a:xfrm>
              <a:off x="471805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07FB0A-A93F-DD19-656B-C2DE2A530595}"/>
                </a:ext>
              </a:extLst>
            </p:cNvPr>
            <p:cNvSpPr/>
            <p:nvPr/>
          </p:nvSpPr>
          <p:spPr>
            <a:xfrm>
              <a:off x="485457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CD8C2B1-DD72-6110-83CC-9FCB7C75F1C9}"/>
                </a:ext>
              </a:extLst>
            </p:cNvPr>
            <p:cNvSpPr/>
            <p:nvPr/>
          </p:nvSpPr>
          <p:spPr>
            <a:xfrm>
              <a:off x="499110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796303E-0847-1BFB-51FB-24FAA6120C5F}"/>
                </a:ext>
              </a:extLst>
            </p:cNvPr>
            <p:cNvSpPr/>
            <p:nvPr/>
          </p:nvSpPr>
          <p:spPr>
            <a:xfrm>
              <a:off x="512762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E45FC0C4-2272-0569-F042-5CFFDD532C72}"/>
                </a:ext>
              </a:extLst>
            </p:cNvPr>
            <p:cNvSpPr/>
            <p:nvPr/>
          </p:nvSpPr>
          <p:spPr>
            <a:xfrm>
              <a:off x="471805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0FECC4E-372D-9153-9442-B0174166B6A2}"/>
                </a:ext>
              </a:extLst>
            </p:cNvPr>
            <p:cNvSpPr/>
            <p:nvPr/>
          </p:nvSpPr>
          <p:spPr>
            <a:xfrm>
              <a:off x="485457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7DF7DFE-6814-8DBB-0B9D-EEE87A834EBE}"/>
                </a:ext>
              </a:extLst>
            </p:cNvPr>
            <p:cNvSpPr/>
            <p:nvPr/>
          </p:nvSpPr>
          <p:spPr>
            <a:xfrm>
              <a:off x="499110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EF0A077C-EF0D-9EAE-A27A-3680894ACFC2}"/>
                </a:ext>
              </a:extLst>
            </p:cNvPr>
            <p:cNvSpPr/>
            <p:nvPr/>
          </p:nvSpPr>
          <p:spPr>
            <a:xfrm>
              <a:off x="512762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AA845AF-AFEB-B3FB-E8BA-7F06453A7D14}"/>
              </a:ext>
            </a:extLst>
          </p:cNvPr>
          <p:cNvGrpSpPr/>
          <p:nvPr/>
        </p:nvGrpSpPr>
        <p:grpSpPr>
          <a:xfrm>
            <a:off x="5494916" y="3343174"/>
            <a:ext cx="546100" cy="546100"/>
            <a:chOff x="4718050" y="2260600"/>
            <a:chExt cx="546100" cy="546100"/>
          </a:xfrm>
          <a:solidFill>
            <a:srgbClr val="FF0000"/>
          </a:solidFill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E2FDA46-FBDE-C2F3-325B-C240F5617F2F}"/>
                </a:ext>
              </a:extLst>
            </p:cNvPr>
            <p:cNvSpPr/>
            <p:nvPr/>
          </p:nvSpPr>
          <p:spPr>
            <a:xfrm>
              <a:off x="471805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949615B-B09E-241F-24F2-87C5F35DE52E}"/>
                </a:ext>
              </a:extLst>
            </p:cNvPr>
            <p:cNvSpPr/>
            <p:nvPr/>
          </p:nvSpPr>
          <p:spPr>
            <a:xfrm>
              <a:off x="485457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A91E4A7E-5C27-8574-F20B-0F816C1A0264}"/>
                </a:ext>
              </a:extLst>
            </p:cNvPr>
            <p:cNvSpPr/>
            <p:nvPr/>
          </p:nvSpPr>
          <p:spPr>
            <a:xfrm>
              <a:off x="4991100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E37E6B61-1BF2-291D-2614-A7552F203974}"/>
                </a:ext>
              </a:extLst>
            </p:cNvPr>
            <p:cNvSpPr/>
            <p:nvPr/>
          </p:nvSpPr>
          <p:spPr>
            <a:xfrm>
              <a:off x="5127625" y="226060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A8F173F-EAF7-6CC9-4CA8-51FF5795716D}"/>
                </a:ext>
              </a:extLst>
            </p:cNvPr>
            <p:cNvSpPr/>
            <p:nvPr/>
          </p:nvSpPr>
          <p:spPr>
            <a:xfrm>
              <a:off x="471805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9A58881-7717-A9AB-ED7E-1F145D35FEC2}"/>
                </a:ext>
              </a:extLst>
            </p:cNvPr>
            <p:cNvSpPr/>
            <p:nvPr/>
          </p:nvSpPr>
          <p:spPr>
            <a:xfrm>
              <a:off x="485457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E094AC4-4C22-D88B-2286-E19CCED6E8FC}"/>
                </a:ext>
              </a:extLst>
            </p:cNvPr>
            <p:cNvSpPr/>
            <p:nvPr/>
          </p:nvSpPr>
          <p:spPr>
            <a:xfrm>
              <a:off x="4991100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EFA6B9E-EDFC-ABA1-EC6C-9A7C41705649}"/>
                </a:ext>
              </a:extLst>
            </p:cNvPr>
            <p:cNvSpPr/>
            <p:nvPr/>
          </p:nvSpPr>
          <p:spPr>
            <a:xfrm>
              <a:off x="5127625" y="239712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1236F456-B3FF-484A-D07D-532F79A8D396}"/>
                </a:ext>
              </a:extLst>
            </p:cNvPr>
            <p:cNvSpPr/>
            <p:nvPr/>
          </p:nvSpPr>
          <p:spPr>
            <a:xfrm>
              <a:off x="471805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D2A8E7-262C-2828-CC39-4F9E120747B3}"/>
                </a:ext>
              </a:extLst>
            </p:cNvPr>
            <p:cNvSpPr/>
            <p:nvPr/>
          </p:nvSpPr>
          <p:spPr>
            <a:xfrm>
              <a:off x="485457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7F7FF207-0669-DDED-1FD6-EB222D8D08C3}"/>
                </a:ext>
              </a:extLst>
            </p:cNvPr>
            <p:cNvSpPr/>
            <p:nvPr/>
          </p:nvSpPr>
          <p:spPr>
            <a:xfrm>
              <a:off x="4991100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9E09C51-A61B-3A77-57C3-F320D8876BA7}"/>
                </a:ext>
              </a:extLst>
            </p:cNvPr>
            <p:cNvSpPr/>
            <p:nvPr/>
          </p:nvSpPr>
          <p:spPr>
            <a:xfrm>
              <a:off x="5127625" y="2533650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728B57B4-0782-77C6-E5E7-3983081AF315}"/>
                </a:ext>
              </a:extLst>
            </p:cNvPr>
            <p:cNvSpPr/>
            <p:nvPr/>
          </p:nvSpPr>
          <p:spPr>
            <a:xfrm>
              <a:off x="471805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957B8A5-6336-CC08-E78A-85FEC986ECFC}"/>
                </a:ext>
              </a:extLst>
            </p:cNvPr>
            <p:cNvSpPr/>
            <p:nvPr/>
          </p:nvSpPr>
          <p:spPr>
            <a:xfrm>
              <a:off x="485457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1CF8180E-C96C-B07E-C2B6-DA52D9E3DEEE}"/>
                </a:ext>
              </a:extLst>
            </p:cNvPr>
            <p:cNvSpPr/>
            <p:nvPr/>
          </p:nvSpPr>
          <p:spPr>
            <a:xfrm>
              <a:off x="4991100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399CB9F-EBFE-327E-C506-D864F2D5D564}"/>
                </a:ext>
              </a:extLst>
            </p:cNvPr>
            <p:cNvSpPr/>
            <p:nvPr/>
          </p:nvSpPr>
          <p:spPr>
            <a:xfrm>
              <a:off x="5127625" y="2670175"/>
              <a:ext cx="136525" cy="1365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1CE2CC18-E6F7-FEB7-E5C4-F2340468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116807"/>
            <a:ext cx="1005645" cy="7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Rectangle 340">
            <a:extLst>
              <a:ext uri="{FF2B5EF4-FFF2-40B4-BE49-F238E27FC236}">
                <a16:creationId xmlns:a16="http://schemas.microsoft.com/office/drawing/2014/main" id="{D23602D1-A6B7-0D14-E406-7355403978A6}"/>
              </a:ext>
            </a:extLst>
          </p:cNvPr>
          <p:cNvSpPr/>
          <p:nvPr/>
        </p:nvSpPr>
        <p:spPr>
          <a:xfrm>
            <a:off x="3302000" y="1116807"/>
            <a:ext cx="1005645" cy="79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EE1A10DD-D1BC-6C26-F534-A792DDE124AE}"/>
              </a:ext>
            </a:extLst>
          </p:cNvPr>
          <p:cNvSpPr/>
          <p:nvPr/>
        </p:nvSpPr>
        <p:spPr>
          <a:xfrm>
            <a:off x="5104505" y="123352"/>
            <a:ext cx="246401" cy="95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3110182-3ADB-52CE-30DC-C7F6F75959CA}"/>
              </a:ext>
            </a:extLst>
          </p:cNvPr>
          <p:cNvSpPr/>
          <p:nvPr/>
        </p:nvSpPr>
        <p:spPr>
          <a:xfrm>
            <a:off x="5455229" y="1350808"/>
            <a:ext cx="517524" cy="95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722BA9-90C8-4386-CD8B-3A1F777C91A3}"/>
              </a:ext>
            </a:extLst>
          </p:cNvPr>
          <p:cNvSpPr/>
          <p:nvPr/>
        </p:nvSpPr>
        <p:spPr>
          <a:xfrm>
            <a:off x="3804822" y="1055829"/>
            <a:ext cx="561007" cy="46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74563198-D3DC-A786-A104-20D7116E9CAE}"/>
              </a:ext>
            </a:extLst>
          </p:cNvPr>
          <p:cNvCxnSpPr>
            <a:stCxn id="341" idx="0"/>
            <a:endCxn id="341" idx="2"/>
          </p:cNvCxnSpPr>
          <p:nvPr/>
        </p:nvCxnSpPr>
        <p:spPr>
          <a:xfrm>
            <a:off x="3804823" y="1116807"/>
            <a:ext cx="0" cy="798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777151A-CCF3-7906-8B56-10D2D6AC066F}"/>
              </a:ext>
            </a:extLst>
          </p:cNvPr>
          <p:cNvCxnSpPr>
            <a:cxnSpLocks/>
            <a:stCxn id="1028" idx="3"/>
            <a:endCxn id="1028" idx="1"/>
          </p:cNvCxnSpPr>
          <p:nvPr/>
        </p:nvCxnSpPr>
        <p:spPr>
          <a:xfrm flipH="1">
            <a:off x="3302000" y="1516205"/>
            <a:ext cx="10056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7D8B031-9226-604C-3ABB-9F9F67B13106}"/>
              </a:ext>
            </a:extLst>
          </p:cNvPr>
          <p:cNvGrpSpPr/>
          <p:nvPr/>
        </p:nvGrpSpPr>
        <p:grpSpPr>
          <a:xfrm>
            <a:off x="3926377" y="951410"/>
            <a:ext cx="502822" cy="399398"/>
            <a:chOff x="4357041" y="656433"/>
            <a:chExt cx="502822" cy="399398"/>
          </a:xfrm>
        </p:grpSpPr>
        <p:pic>
          <p:nvPicPr>
            <p:cNvPr id="348" name="Picture 4" descr="undefined">
              <a:extLst>
                <a:ext uri="{FF2B5EF4-FFF2-40B4-BE49-F238E27FC236}">
                  <a16:creationId xmlns:a16="http://schemas.microsoft.com/office/drawing/2014/main" id="{56138848-E4B4-BFC1-9B91-88D899A880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" b="49999"/>
            <a:stretch/>
          </p:blipFill>
          <p:spPr bwMode="auto">
            <a:xfrm>
              <a:off x="4357041" y="656433"/>
              <a:ext cx="502822" cy="399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F81E1F0-E142-990F-25D7-1E8C6732647D}"/>
                </a:ext>
              </a:extLst>
            </p:cNvPr>
            <p:cNvSpPr/>
            <p:nvPr/>
          </p:nvSpPr>
          <p:spPr>
            <a:xfrm>
              <a:off x="4357041" y="656433"/>
              <a:ext cx="502822" cy="399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0" name="Picture 4" descr="undefined">
            <a:extLst>
              <a:ext uri="{FF2B5EF4-FFF2-40B4-BE49-F238E27FC236}">
                <a16:creationId xmlns:a16="http://schemas.microsoft.com/office/drawing/2014/main" id="{6F2759AB-4878-FB70-9150-34D04F403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01" b="49734"/>
          <a:stretch/>
        </p:blipFill>
        <p:spPr bwMode="auto">
          <a:xfrm>
            <a:off x="2666093" y="4736632"/>
            <a:ext cx="520913" cy="4015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4" descr="undefined">
            <a:extLst>
              <a:ext uri="{FF2B5EF4-FFF2-40B4-BE49-F238E27FC236}">
                <a16:creationId xmlns:a16="http://schemas.microsoft.com/office/drawing/2014/main" id="{F2ACC02C-74A7-2231-2CF9-D69AD7D7D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1" t="49734"/>
          <a:stretch/>
        </p:blipFill>
        <p:spPr bwMode="auto">
          <a:xfrm>
            <a:off x="3302000" y="5241575"/>
            <a:ext cx="520913" cy="4015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4" descr="undefined">
            <a:extLst>
              <a:ext uri="{FF2B5EF4-FFF2-40B4-BE49-F238E27FC236}">
                <a16:creationId xmlns:a16="http://schemas.microsoft.com/office/drawing/2014/main" id="{79CAA88E-987E-2CA9-AFE7-124FF3D1C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4" r="48201"/>
          <a:stretch/>
        </p:blipFill>
        <p:spPr bwMode="auto">
          <a:xfrm>
            <a:off x="2666093" y="5241576"/>
            <a:ext cx="520913" cy="4015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4" descr="undefined">
            <a:extLst>
              <a:ext uri="{FF2B5EF4-FFF2-40B4-BE49-F238E27FC236}">
                <a16:creationId xmlns:a16="http://schemas.microsoft.com/office/drawing/2014/main" id="{1CB1A7C8-CB23-FF8F-B4A7-5B97E2E85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1" t="1" b="49847"/>
          <a:stretch/>
        </p:blipFill>
        <p:spPr bwMode="auto">
          <a:xfrm>
            <a:off x="3302001" y="4736632"/>
            <a:ext cx="520913" cy="4006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4" descr="undefined">
            <a:extLst>
              <a:ext uri="{FF2B5EF4-FFF2-40B4-BE49-F238E27FC236}">
                <a16:creationId xmlns:a16="http://schemas.microsoft.com/office/drawing/2014/main" id="{2CEA7BB4-66C8-4DE1-B94C-05093DE3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84" y="4795463"/>
            <a:ext cx="1005645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TextBox 364">
            <a:extLst>
              <a:ext uri="{FF2B5EF4-FFF2-40B4-BE49-F238E27FC236}">
                <a16:creationId xmlns:a16="http://schemas.microsoft.com/office/drawing/2014/main" id="{DDB3F50F-C7D5-0739-F3FC-EB30045EA843}"/>
              </a:ext>
            </a:extLst>
          </p:cNvPr>
          <p:cNvSpPr txBox="1"/>
          <p:nvPr/>
        </p:nvSpPr>
        <p:spPr>
          <a:xfrm>
            <a:off x="2666092" y="4759046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E7B6341-1FF9-81B0-C40E-09F78BC23E14}"/>
              </a:ext>
            </a:extLst>
          </p:cNvPr>
          <p:cNvSpPr txBox="1"/>
          <p:nvPr/>
        </p:nvSpPr>
        <p:spPr>
          <a:xfrm>
            <a:off x="3302000" y="4750308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360A466-4B17-21CB-B88B-F820A2F572A7}"/>
              </a:ext>
            </a:extLst>
          </p:cNvPr>
          <p:cNvSpPr txBox="1"/>
          <p:nvPr/>
        </p:nvSpPr>
        <p:spPr>
          <a:xfrm>
            <a:off x="2657298" y="5257670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0813F86-7F80-16D0-B1A9-9C9E2A36E77D}"/>
              </a:ext>
            </a:extLst>
          </p:cNvPr>
          <p:cNvSpPr txBox="1"/>
          <p:nvPr/>
        </p:nvSpPr>
        <p:spPr>
          <a:xfrm>
            <a:off x="3293205" y="5241575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36111CB-77AF-3FDA-61AC-3F8F8C9C7B88}"/>
              </a:ext>
            </a:extLst>
          </p:cNvPr>
          <p:cNvCxnSpPr/>
          <p:nvPr/>
        </p:nvCxnSpPr>
        <p:spPr>
          <a:xfrm>
            <a:off x="2263996" y="5193010"/>
            <a:ext cx="3165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undefined">
            <a:extLst>
              <a:ext uri="{FF2B5EF4-FFF2-40B4-BE49-F238E27FC236}">
                <a16:creationId xmlns:a16="http://schemas.microsoft.com/office/drawing/2014/main" id="{206C9B11-1ED1-FEB8-9C68-A92D0C03A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01"/>
          <a:stretch/>
        </p:blipFill>
        <p:spPr bwMode="auto">
          <a:xfrm>
            <a:off x="4567816" y="4672464"/>
            <a:ext cx="520914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undefined">
            <a:extLst>
              <a:ext uri="{FF2B5EF4-FFF2-40B4-BE49-F238E27FC236}">
                <a16:creationId xmlns:a16="http://schemas.microsoft.com/office/drawing/2014/main" id="{8BD9C232-6C4A-A37E-8C94-3294B7BF4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1"/>
          <a:stretch/>
        </p:blipFill>
        <p:spPr bwMode="auto">
          <a:xfrm>
            <a:off x="5605820" y="4671701"/>
            <a:ext cx="520914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undefined">
            <a:extLst>
              <a:ext uri="{FF2B5EF4-FFF2-40B4-BE49-F238E27FC236}">
                <a16:creationId xmlns:a16="http://schemas.microsoft.com/office/drawing/2014/main" id="{1A8680C6-2DE0-5F98-E5F0-AA184791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68" y="3516894"/>
            <a:ext cx="1005645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996C5B-8440-F461-B7A2-B26A92292034}"/>
              </a:ext>
            </a:extLst>
          </p:cNvPr>
          <p:cNvSpPr txBox="1"/>
          <p:nvPr/>
        </p:nvSpPr>
        <p:spPr>
          <a:xfrm>
            <a:off x="4560572" y="4908229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2E301-1D96-FC29-C3E9-5FCB4974ECF3}"/>
              </a:ext>
            </a:extLst>
          </p:cNvPr>
          <p:cNvSpPr txBox="1"/>
          <p:nvPr/>
        </p:nvSpPr>
        <p:spPr>
          <a:xfrm>
            <a:off x="5605821" y="4907467"/>
            <a:ext cx="52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0DA6B-EEFC-F857-5C6C-6E9E59F3EB06}"/>
              </a:ext>
            </a:extLst>
          </p:cNvPr>
          <p:cNvSpPr txBox="1"/>
          <p:nvPr/>
        </p:nvSpPr>
        <p:spPr>
          <a:xfrm>
            <a:off x="6643825" y="4621005"/>
            <a:ext cx="323165" cy="7987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Halo Cells</a:t>
            </a:r>
          </a:p>
        </p:txBody>
      </p:sp>
      <p:pic>
        <p:nvPicPr>
          <p:cNvPr id="77" name="Picture 4" descr="undefined">
            <a:extLst>
              <a:ext uri="{FF2B5EF4-FFF2-40B4-BE49-F238E27FC236}">
                <a16:creationId xmlns:a16="http://schemas.microsoft.com/office/drawing/2014/main" id="{5934577E-1CBF-C27F-56C1-FDE08B30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1" r="37639"/>
          <a:stretch/>
        </p:blipFill>
        <p:spPr bwMode="auto">
          <a:xfrm>
            <a:off x="5099871" y="4671699"/>
            <a:ext cx="142404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undefined">
            <a:extLst>
              <a:ext uri="{FF2B5EF4-FFF2-40B4-BE49-F238E27FC236}">
                <a16:creationId xmlns:a16="http://schemas.microsoft.com/office/drawing/2014/main" id="{944C4519-F141-B3DB-5ED4-0F94C75B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r="48201"/>
          <a:stretch/>
        </p:blipFill>
        <p:spPr bwMode="auto">
          <a:xfrm>
            <a:off x="5447641" y="4671700"/>
            <a:ext cx="145255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undefined">
            <a:extLst>
              <a:ext uri="{FF2B5EF4-FFF2-40B4-BE49-F238E27FC236}">
                <a16:creationId xmlns:a16="http://schemas.microsoft.com/office/drawing/2014/main" id="{C5B59CBA-BA7A-E5A7-78E8-BFA34B083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r="48201"/>
          <a:stretch/>
        </p:blipFill>
        <p:spPr bwMode="auto">
          <a:xfrm>
            <a:off x="4943474" y="4671699"/>
            <a:ext cx="145255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FA675A-252A-9AAC-7472-1B18BF884587}"/>
              </a:ext>
            </a:extLst>
          </p:cNvPr>
          <p:cNvCxnSpPr>
            <a:cxnSpLocks/>
          </p:cNvCxnSpPr>
          <p:nvPr/>
        </p:nvCxnSpPr>
        <p:spPr>
          <a:xfrm>
            <a:off x="5029796" y="5276799"/>
            <a:ext cx="519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4" descr="undefined">
            <a:extLst>
              <a:ext uri="{FF2B5EF4-FFF2-40B4-BE49-F238E27FC236}">
                <a16:creationId xmlns:a16="http://schemas.microsoft.com/office/drawing/2014/main" id="{89AF3CED-7C86-23FA-CEAA-1D746AE2D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1" r="37639"/>
          <a:stretch/>
        </p:blipFill>
        <p:spPr bwMode="auto">
          <a:xfrm>
            <a:off x="5606472" y="4671699"/>
            <a:ext cx="142404" cy="7987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40C3E7-DC9E-5AE9-7A97-1E13BF592FCB}"/>
              </a:ext>
            </a:extLst>
          </p:cNvPr>
          <p:cNvCxnSpPr>
            <a:cxnSpLocks/>
          </p:cNvCxnSpPr>
          <p:nvPr/>
        </p:nvCxnSpPr>
        <p:spPr>
          <a:xfrm flipH="1">
            <a:off x="5140325" y="4832350"/>
            <a:ext cx="537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20631</TotalTime>
  <Words>463</Words>
  <Application>Microsoft Macintosh PowerPoint</Application>
  <PresentationFormat>Widescreen</PresentationFormat>
  <Paragraphs>293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108</cp:revision>
  <dcterms:created xsi:type="dcterms:W3CDTF">2023-05-04T11:28:33Z</dcterms:created>
  <dcterms:modified xsi:type="dcterms:W3CDTF">2023-07-27T15:04:25Z</dcterms:modified>
</cp:coreProperties>
</file>