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0F6"/>
    <a:srgbClr val="EFFDF2"/>
    <a:srgbClr val="360184"/>
    <a:srgbClr val="7EE892"/>
    <a:srgbClr val="EFC479"/>
    <a:srgbClr val="F9F9F9"/>
    <a:srgbClr val="FEF8EF"/>
    <a:srgbClr val="F5FEA0"/>
    <a:srgbClr val="FEF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31"/>
  </p:normalViewPr>
  <p:slideViewPr>
    <p:cSldViewPr snapToGrid="0">
      <p:cViewPr>
        <p:scale>
          <a:sx n="192" d="100"/>
          <a:sy n="19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7FBD-1EC5-BD6E-E942-3613E2B2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5BA6B-3D91-7BF6-993C-F464A123C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962F3-417D-3830-266A-BAA8F11A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CC2E-7094-9EC7-B30A-43CFD2DA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1FA6F-1D3F-CAD5-4DF1-A4DD94C4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1F03-BF38-A811-81F5-9A41BCFB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4C89-30E0-7BBA-B8ED-CAFA91705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838E9-2599-6E58-9D46-3069683E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59BE-1A63-F751-4A5E-14FD7336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84BC1-16A1-1E90-7E43-08CCD227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FE810-8BBA-4B74-F6EA-4765D3F89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A7E92-0985-2C44-9BFF-158D5FF32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54E2-42DF-BD7E-1090-5E0BCB19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2AD8B-590A-7F94-75AC-A1B30BAD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7619-2196-EF13-51B6-BDAAAD67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5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2256-9FD5-7068-8CC3-A1DF41F9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4085-27BD-1F0F-FEAE-54ACE79A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330E-3AD9-CD6A-D358-40F2F693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E629-12D3-53EE-74CF-9F0B9300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35D54-6E28-D976-A41F-14F2D97F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9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2B5F-B92E-FD72-5A18-A0570682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5D057-3489-1652-A1B9-9F18A3E7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CD1E2-B455-6E1B-B7FC-9DDD3F57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59C6F-974A-8B8C-3067-FC0513CC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5EF0-0E37-5900-4AA9-23751C07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C5DA-7F06-C37B-A06A-A4F57597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0F23-E04B-6A63-4854-56F57EB08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F1EE7-B64E-4FEC-7671-C8631B266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85E74-751F-3BAF-02DE-D71447B4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B779E-259A-AF0C-5A9C-F3B79ABE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89199-1E43-582D-BA1F-DD5B8FC3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13AE-1449-E9CF-3A25-E88EB1A2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88E7A-F159-1C94-2223-1DF14704A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82946-65BB-7FD7-DA63-B9296BA01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F06FB-1A52-6742-8C28-E87751CF0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676E5-6DA4-841B-6A77-5370CA4CB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B0CA1-1438-6BA8-0EA7-60DAFDC5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FA372-ECE6-7764-2B53-04AA6DD9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8C95C-CE08-8C82-494F-067274DB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DA2F-CC25-4AB0-1721-4BF68ED8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B3B46-D5E7-0A23-C7EB-48033607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593A3-E2FB-3381-ECB9-1AD66ADC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55789-9EC3-AB70-A987-35424FB0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20FDD-238B-1EEB-8957-EFC1156B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3FE6C-5461-1BB6-2ED6-FA6AB286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CAB96-C40C-C0AD-EC20-B346693D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8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BF18-937A-5988-7DB5-139EFF9E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DAC4-C6FD-E74A-67B4-7329150E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473EE-AE60-146C-257B-C5B3BC702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575C-8188-404E-772A-1CAD5FEC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C0F4D-CBB3-C7A0-6267-81F82E69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ED49B-7C94-314D-7AD4-B1DC072B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8E2A-4494-5CA1-8134-13DB67BF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AAB70-E686-9E67-9109-7C9A95F47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B818E-05FC-09AD-DDE4-34F80F84D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360CC-B9BA-2377-80CA-5679BFB8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C71D-3ED4-6E45-B7B6-4C096A8C78F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B1992-4A57-D271-0EC2-9E8C8CE9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21B81-EC75-B61A-FD45-5B19FC05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4AC84-7987-AD5D-D003-66D0D42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9DC6E-CEFF-D29D-3818-E2E0A3949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35EF-4DF8-17DF-CF38-1755A2836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DC71D-3ED4-6E45-B7B6-4C096A8C78F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9428E-80C6-8FBD-7B3E-55FD6A7B2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54358-ABDB-95A2-A6E6-86F6FD28B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3CE4-DD06-B841-9C25-52224216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3EF3B2-4DC8-DF40-D77A-390CAB716224}"/>
              </a:ext>
            </a:extLst>
          </p:cNvPr>
          <p:cNvSpPr/>
          <p:nvPr/>
        </p:nvSpPr>
        <p:spPr>
          <a:xfrm>
            <a:off x="512429" y="710892"/>
            <a:ext cx="678656" cy="635794"/>
          </a:xfrm>
          <a:prstGeom prst="ellipse">
            <a:avLst/>
          </a:prstGeom>
          <a:solidFill>
            <a:srgbClr val="FEF8EF"/>
          </a:solidFill>
          <a:ln>
            <a:solidFill>
              <a:srgbClr val="EFC4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AE8AF-0C83-C9EE-4735-CD91C4042C98}"/>
              </a:ext>
            </a:extLst>
          </p:cNvPr>
          <p:cNvSpPr txBox="1"/>
          <p:nvPr/>
        </p:nvSpPr>
        <p:spPr>
          <a:xfrm>
            <a:off x="344951" y="29869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10DDD-EF62-529D-921A-4C03EC1ABC2A}"/>
              </a:ext>
            </a:extLst>
          </p:cNvPr>
          <p:cNvSpPr txBox="1"/>
          <p:nvPr/>
        </p:nvSpPr>
        <p:spPr>
          <a:xfrm>
            <a:off x="2597614" y="29869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9CF7F07-049D-CA7E-0634-E53E000DDAB1}"/>
              </a:ext>
            </a:extLst>
          </p:cNvPr>
          <p:cNvSpPr/>
          <p:nvPr/>
        </p:nvSpPr>
        <p:spPr>
          <a:xfrm>
            <a:off x="1638759" y="1350257"/>
            <a:ext cx="678657" cy="514350"/>
          </a:xfrm>
          <a:prstGeom prst="roundRect">
            <a:avLst/>
          </a:prstGeom>
          <a:solidFill>
            <a:srgbClr val="EFFDF2"/>
          </a:solidFill>
          <a:ln>
            <a:solidFill>
              <a:srgbClr val="7EE8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C9C622-C996-6F5B-4F08-B7F3CD0552D3}"/>
              </a:ext>
            </a:extLst>
          </p:cNvPr>
          <p:cNvSpPr/>
          <p:nvPr/>
        </p:nvSpPr>
        <p:spPr>
          <a:xfrm>
            <a:off x="512429" y="1864607"/>
            <a:ext cx="678656" cy="635794"/>
          </a:xfrm>
          <a:prstGeom prst="ellipse">
            <a:avLst/>
          </a:prstGeom>
          <a:solidFill>
            <a:srgbClr val="FEF8EF"/>
          </a:solidFill>
          <a:ln>
            <a:solidFill>
              <a:srgbClr val="EFC4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DC1207-73FB-0B61-78B6-CE8A1A5E6A81}"/>
              </a:ext>
            </a:extLst>
          </p:cNvPr>
          <p:cNvSpPr/>
          <p:nvPr/>
        </p:nvSpPr>
        <p:spPr>
          <a:xfrm>
            <a:off x="2765092" y="757684"/>
            <a:ext cx="678656" cy="635794"/>
          </a:xfrm>
          <a:prstGeom prst="ellipse">
            <a:avLst/>
          </a:prstGeom>
          <a:solidFill>
            <a:srgbClr val="F9F9F9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7E607B8-855E-267E-7E2A-8413F398EC3C}"/>
              </a:ext>
            </a:extLst>
          </p:cNvPr>
          <p:cNvSpPr/>
          <p:nvPr/>
        </p:nvSpPr>
        <p:spPr>
          <a:xfrm>
            <a:off x="1638759" y="2500401"/>
            <a:ext cx="678657" cy="514350"/>
          </a:xfrm>
          <a:prstGeom prst="roundRect">
            <a:avLst/>
          </a:prstGeom>
          <a:solidFill>
            <a:srgbClr val="EFFDF2"/>
          </a:solidFill>
          <a:ln>
            <a:solidFill>
              <a:srgbClr val="7EE8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 or 2?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E0EA55-1CF2-F300-8079-70D82B368396}"/>
              </a:ext>
            </a:extLst>
          </p:cNvPr>
          <p:cNvSpPr/>
          <p:nvPr/>
        </p:nvSpPr>
        <p:spPr>
          <a:xfrm>
            <a:off x="2765092" y="1957396"/>
            <a:ext cx="678656" cy="635794"/>
          </a:xfrm>
          <a:prstGeom prst="ellipse">
            <a:avLst/>
          </a:prstGeom>
          <a:solidFill>
            <a:srgbClr val="F9F9F9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F416EB-2649-0F4A-13F4-65D2DAE98463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1191085" y="1028789"/>
            <a:ext cx="447674" cy="578643"/>
          </a:xfrm>
          <a:prstGeom prst="straightConnector1">
            <a:avLst/>
          </a:prstGeom>
          <a:ln>
            <a:solidFill>
              <a:srgbClr val="EFC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29F67D-B05E-BB2A-0565-1BF5439BC455}"/>
              </a:ext>
            </a:extLst>
          </p:cNvPr>
          <p:cNvCxnSpPr>
            <a:stCxn id="8" idx="1"/>
            <a:endCxn id="9" idx="6"/>
          </p:cNvCxnSpPr>
          <p:nvPr/>
        </p:nvCxnSpPr>
        <p:spPr>
          <a:xfrm flipH="1">
            <a:off x="1191085" y="1607432"/>
            <a:ext cx="447674" cy="575072"/>
          </a:xfrm>
          <a:prstGeom prst="straightConnector1">
            <a:avLst/>
          </a:prstGeom>
          <a:ln>
            <a:solidFill>
              <a:srgbClr val="EFC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66F1B2-C171-FE5C-38EC-418FF86E2AE8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1191085" y="2182504"/>
            <a:ext cx="447674" cy="575072"/>
          </a:xfrm>
          <a:prstGeom prst="straightConnector1">
            <a:avLst/>
          </a:prstGeom>
          <a:ln>
            <a:solidFill>
              <a:srgbClr val="EFC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1784EB-158D-AD97-8AB9-7BDB2D859EC1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flipH="1">
            <a:off x="2317416" y="1075581"/>
            <a:ext cx="447676" cy="531851"/>
          </a:xfrm>
          <a:prstGeom prst="straightConnector1">
            <a:avLst/>
          </a:prstGeom>
          <a:ln>
            <a:solidFill>
              <a:srgbClr val="3601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42B072-2B4C-4756-DAA7-DD6C1F7D61B8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2317416" y="1607432"/>
            <a:ext cx="447676" cy="667861"/>
          </a:xfrm>
          <a:prstGeom prst="straightConnector1">
            <a:avLst/>
          </a:prstGeom>
          <a:ln>
            <a:solidFill>
              <a:srgbClr val="3601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0EDC20-00C5-236C-0CF4-0AEEE38D161F}"/>
              </a:ext>
            </a:extLst>
          </p:cNvPr>
          <p:cNvCxnSpPr>
            <a:cxnSpLocks/>
            <a:stCxn id="13" idx="2"/>
            <a:endCxn id="11" idx="3"/>
          </p:cNvCxnSpPr>
          <p:nvPr/>
        </p:nvCxnSpPr>
        <p:spPr>
          <a:xfrm flipH="1">
            <a:off x="2317416" y="2275293"/>
            <a:ext cx="447676" cy="482283"/>
          </a:xfrm>
          <a:prstGeom prst="straightConnector1">
            <a:avLst/>
          </a:prstGeom>
          <a:ln>
            <a:solidFill>
              <a:srgbClr val="3601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D3E625-237F-0EAA-EECC-16F95DE1AF7D}"/>
              </a:ext>
            </a:extLst>
          </p:cNvPr>
          <p:cNvSpPr txBox="1"/>
          <p:nvPr/>
        </p:nvSpPr>
        <p:spPr>
          <a:xfrm>
            <a:off x="1471281" y="160197"/>
            <a:ext cx="101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variable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5A531B-41A4-FD04-E51C-CA127C590EA1}"/>
              </a:ext>
            </a:extLst>
          </p:cNvPr>
          <p:cNvSpPr txBox="1"/>
          <p:nvPr/>
        </p:nvSpPr>
        <p:spPr>
          <a:xfrm rot="3158393">
            <a:off x="1303090" y="2281970"/>
            <a:ext cx="4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7CAFC-013A-1724-5D6E-6D766435891A}"/>
              </a:ext>
            </a:extLst>
          </p:cNvPr>
          <p:cNvSpPr txBox="1"/>
          <p:nvPr/>
        </p:nvSpPr>
        <p:spPr>
          <a:xfrm rot="18757266">
            <a:off x="2278845" y="2269835"/>
            <a:ext cx="4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BAB07FF-6742-F7ED-5880-324E86743FB9}"/>
              </a:ext>
            </a:extLst>
          </p:cNvPr>
          <p:cNvSpPr/>
          <p:nvPr/>
        </p:nvSpPr>
        <p:spPr>
          <a:xfrm>
            <a:off x="5072892" y="710892"/>
            <a:ext cx="678656" cy="635794"/>
          </a:xfrm>
          <a:prstGeom prst="ellipse">
            <a:avLst/>
          </a:prstGeom>
          <a:solidFill>
            <a:srgbClr val="FEF8EF"/>
          </a:solidFill>
          <a:ln>
            <a:solidFill>
              <a:srgbClr val="EFC4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F58FB5-D8FB-826E-A6A4-C0B7531A4DEA}"/>
              </a:ext>
            </a:extLst>
          </p:cNvPr>
          <p:cNvSpPr txBox="1"/>
          <p:nvPr/>
        </p:nvSpPr>
        <p:spPr>
          <a:xfrm>
            <a:off x="4905414" y="29869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CD4963-3F13-0969-85F4-94AC51149CC9}"/>
              </a:ext>
            </a:extLst>
          </p:cNvPr>
          <p:cNvSpPr txBox="1"/>
          <p:nvPr/>
        </p:nvSpPr>
        <p:spPr>
          <a:xfrm>
            <a:off x="7158077" y="29869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2995117-BB31-F1B6-9079-9FA0C121DBFD}"/>
              </a:ext>
            </a:extLst>
          </p:cNvPr>
          <p:cNvSpPr/>
          <p:nvPr/>
        </p:nvSpPr>
        <p:spPr>
          <a:xfrm>
            <a:off x="6199222" y="1350257"/>
            <a:ext cx="678657" cy="514350"/>
          </a:xfrm>
          <a:prstGeom prst="roundRect">
            <a:avLst/>
          </a:prstGeom>
          <a:solidFill>
            <a:srgbClr val="EFFDF2"/>
          </a:solidFill>
          <a:ln>
            <a:solidFill>
              <a:srgbClr val="7EE8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F65C6D-06F2-2F3F-6140-F0D7E2C583DC}"/>
              </a:ext>
            </a:extLst>
          </p:cNvPr>
          <p:cNvSpPr/>
          <p:nvPr/>
        </p:nvSpPr>
        <p:spPr>
          <a:xfrm>
            <a:off x="5067016" y="2201876"/>
            <a:ext cx="678656" cy="635794"/>
          </a:xfrm>
          <a:prstGeom prst="ellipse">
            <a:avLst/>
          </a:prstGeom>
          <a:solidFill>
            <a:srgbClr val="FEF8EF"/>
          </a:solidFill>
          <a:ln>
            <a:solidFill>
              <a:srgbClr val="EFC4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FF8E2E0-C9A3-74DF-0EFB-DEAF0B93559F}"/>
              </a:ext>
            </a:extLst>
          </p:cNvPr>
          <p:cNvSpPr/>
          <p:nvPr/>
        </p:nvSpPr>
        <p:spPr>
          <a:xfrm>
            <a:off x="7325555" y="757684"/>
            <a:ext cx="678656" cy="635794"/>
          </a:xfrm>
          <a:prstGeom prst="ellipse">
            <a:avLst/>
          </a:prstGeom>
          <a:solidFill>
            <a:srgbClr val="F9F9F9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4C86040-718E-7766-208B-69522C13E447}"/>
              </a:ext>
            </a:extLst>
          </p:cNvPr>
          <p:cNvSpPr/>
          <p:nvPr/>
        </p:nvSpPr>
        <p:spPr>
          <a:xfrm>
            <a:off x="6199220" y="2259198"/>
            <a:ext cx="678657" cy="514350"/>
          </a:xfrm>
          <a:prstGeom prst="roundRect">
            <a:avLst/>
          </a:prstGeom>
          <a:solidFill>
            <a:srgbClr val="EFFDF2"/>
          </a:solidFill>
          <a:ln>
            <a:solidFill>
              <a:srgbClr val="7EE8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DB7CC80-3B9A-FAC7-DA9A-D370E2ACFF36}"/>
              </a:ext>
            </a:extLst>
          </p:cNvPr>
          <p:cNvCxnSpPr>
            <a:cxnSpLocks/>
            <a:stCxn id="92" idx="6"/>
            <a:endCxn id="95" idx="1"/>
          </p:cNvCxnSpPr>
          <p:nvPr/>
        </p:nvCxnSpPr>
        <p:spPr>
          <a:xfrm>
            <a:off x="5751548" y="1028789"/>
            <a:ext cx="447674" cy="578643"/>
          </a:xfrm>
          <a:prstGeom prst="straightConnector1">
            <a:avLst/>
          </a:prstGeom>
          <a:ln>
            <a:solidFill>
              <a:srgbClr val="EFC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DF7EE42-2237-8B6E-3E7C-739F2F8A6963}"/>
              </a:ext>
            </a:extLst>
          </p:cNvPr>
          <p:cNvCxnSpPr>
            <a:stCxn id="95" idx="1"/>
            <a:endCxn id="96" idx="6"/>
          </p:cNvCxnSpPr>
          <p:nvPr/>
        </p:nvCxnSpPr>
        <p:spPr>
          <a:xfrm flipH="1">
            <a:off x="5745672" y="1607432"/>
            <a:ext cx="453550" cy="912341"/>
          </a:xfrm>
          <a:prstGeom prst="straightConnector1">
            <a:avLst/>
          </a:prstGeom>
          <a:ln>
            <a:solidFill>
              <a:srgbClr val="EFC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4B4E52-8756-DBA9-A4F3-2B22F9296664}"/>
              </a:ext>
            </a:extLst>
          </p:cNvPr>
          <p:cNvCxnSpPr>
            <a:stCxn id="96" idx="6"/>
            <a:endCxn id="98" idx="1"/>
          </p:cNvCxnSpPr>
          <p:nvPr/>
        </p:nvCxnSpPr>
        <p:spPr>
          <a:xfrm flipV="1">
            <a:off x="5745672" y="2516373"/>
            <a:ext cx="453548" cy="3400"/>
          </a:xfrm>
          <a:prstGeom prst="straightConnector1">
            <a:avLst/>
          </a:prstGeom>
          <a:ln>
            <a:solidFill>
              <a:srgbClr val="EFC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CA27B47-F470-EFA5-7823-FDBEE03BCF1B}"/>
              </a:ext>
            </a:extLst>
          </p:cNvPr>
          <p:cNvCxnSpPr>
            <a:cxnSpLocks/>
            <a:stCxn id="97" idx="2"/>
            <a:endCxn id="98" idx="3"/>
          </p:cNvCxnSpPr>
          <p:nvPr/>
        </p:nvCxnSpPr>
        <p:spPr>
          <a:xfrm flipH="1">
            <a:off x="6877877" y="1075581"/>
            <a:ext cx="447678" cy="1440792"/>
          </a:xfrm>
          <a:prstGeom prst="straightConnector1">
            <a:avLst/>
          </a:prstGeom>
          <a:ln>
            <a:solidFill>
              <a:srgbClr val="3601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15ADB42-73FA-BE1A-071A-54FA86ABFC3C}"/>
              </a:ext>
            </a:extLst>
          </p:cNvPr>
          <p:cNvSpPr txBox="1"/>
          <p:nvPr/>
        </p:nvSpPr>
        <p:spPr>
          <a:xfrm>
            <a:off x="6031744" y="160197"/>
            <a:ext cx="101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variable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22D48A-B34A-AD59-5638-A85B66499F3A}"/>
              </a:ext>
            </a:extLst>
          </p:cNvPr>
          <p:cNvSpPr txBox="1"/>
          <p:nvPr/>
        </p:nvSpPr>
        <p:spPr>
          <a:xfrm>
            <a:off x="5790787" y="2281970"/>
            <a:ext cx="43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E580F56-6D27-73D6-163C-254FEAE1ADEB}"/>
              </a:ext>
            </a:extLst>
          </p:cNvPr>
          <p:cNvSpPr txBox="1"/>
          <p:nvPr/>
        </p:nvSpPr>
        <p:spPr>
          <a:xfrm>
            <a:off x="6923087" y="3319631"/>
            <a:ext cx="4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A800E99-19A9-114D-D3A6-6E3CEABF1199}"/>
              </a:ext>
            </a:extLst>
          </p:cNvPr>
          <p:cNvSpPr/>
          <p:nvPr/>
        </p:nvSpPr>
        <p:spPr>
          <a:xfrm>
            <a:off x="4962940" y="2050812"/>
            <a:ext cx="3140765" cy="996886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2ACFF1B-AC8F-C679-F209-247D29B5C9C1}"/>
              </a:ext>
            </a:extLst>
          </p:cNvPr>
          <p:cNvSpPr/>
          <p:nvPr/>
        </p:nvSpPr>
        <p:spPr>
          <a:xfrm>
            <a:off x="7316549" y="3244150"/>
            <a:ext cx="678656" cy="635794"/>
          </a:xfrm>
          <a:prstGeom prst="ellipse">
            <a:avLst/>
          </a:prstGeom>
          <a:solidFill>
            <a:srgbClr val="F2F0F6"/>
          </a:solidFill>
          <a:ln>
            <a:solidFill>
              <a:srgbClr val="3601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39770A2-04F1-BB41-78D2-2A9C0D76C23A}"/>
              </a:ext>
            </a:extLst>
          </p:cNvPr>
          <p:cNvSpPr/>
          <p:nvPr/>
        </p:nvSpPr>
        <p:spPr>
          <a:xfrm>
            <a:off x="6199220" y="3304872"/>
            <a:ext cx="678657" cy="514350"/>
          </a:xfrm>
          <a:prstGeom prst="roundRect">
            <a:avLst/>
          </a:prstGeom>
          <a:solidFill>
            <a:srgbClr val="EFFDF2"/>
          </a:solidFill>
          <a:ln>
            <a:solidFill>
              <a:srgbClr val="7EE8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0A28DA8-8119-47BB-356C-C0E90BB8F7E8}"/>
              </a:ext>
            </a:extLst>
          </p:cNvPr>
          <p:cNvCxnSpPr>
            <a:cxnSpLocks/>
            <a:stCxn id="115" idx="2"/>
            <a:endCxn id="116" idx="3"/>
          </p:cNvCxnSpPr>
          <p:nvPr/>
        </p:nvCxnSpPr>
        <p:spPr>
          <a:xfrm flipH="1">
            <a:off x="6877877" y="3562047"/>
            <a:ext cx="438672" cy="0"/>
          </a:xfrm>
          <a:prstGeom prst="straightConnector1">
            <a:avLst/>
          </a:prstGeom>
          <a:ln>
            <a:solidFill>
              <a:srgbClr val="3601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A86BC6D-A682-74B6-78FA-681E5AC43065}"/>
              </a:ext>
            </a:extLst>
          </p:cNvPr>
          <p:cNvCxnSpPr>
            <a:cxnSpLocks/>
            <a:stCxn id="98" idx="3"/>
            <a:endCxn id="115" idx="2"/>
          </p:cNvCxnSpPr>
          <p:nvPr/>
        </p:nvCxnSpPr>
        <p:spPr>
          <a:xfrm>
            <a:off x="6877877" y="2516373"/>
            <a:ext cx="438672" cy="1045674"/>
          </a:xfrm>
          <a:prstGeom prst="straightConnector1">
            <a:avLst/>
          </a:prstGeom>
          <a:ln>
            <a:solidFill>
              <a:srgbClr val="3601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B20621FA-8127-508F-55D9-CCF601002E60}"/>
              </a:ext>
            </a:extLst>
          </p:cNvPr>
          <p:cNvSpPr/>
          <p:nvPr/>
        </p:nvSpPr>
        <p:spPr>
          <a:xfrm>
            <a:off x="4962940" y="3046056"/>
            <a:ext cx="3140766" cy="981552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F0E82EA-642F-C53C-2E68-D607272E17CE}"/>
              </a:ext>
            </a:extLst>
          </p:cNvPr>
          <p:cNvSpPr txBox="1"/>
          <p:nvPr/>
        </p:nvSpPr>
        <p:spPr>
          <a:xfrm rot="16200000">
            <a:off x="3667178" y="2854542"/>
            <a:ext cx="197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Critical Region</a:t>
            </a:r>
          </a:p>
        </p:txBody>
      </p:sp>
    </p:spTree>
    <p:extLst>
      <p:ext uri="{BB962C8B-B14F-4D97-AF65-F5344CB8AC3E}">
        <p14:creationId xmlns:p14="http://schemas.microsoft.com/office/powerpoint/2010/main" val="413837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38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Parkinson</dc:creator>
  <cp:lastModifiedBy>Edward Parkinson</cp:lastModifiedBy>
  <cp:revision>9</cp:revision>
  <dcterms:created xsi:type="dcterms:W3CDTF">2023-06-21T14:18:23Z</dcterms:created>
  <dcterms:modified xsi:type="dcterms:W3CDTF">2023-06-23T14:50:59Z</dcterms:modified>
</cp:coreProperties>
</file>