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71" r:id="rId5"/>
    <p:sldId id="27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350F296-7E6C-4A77-B1E9-D7530C3EF65C}">
          <p14:sldIdLst>
            <p14:sldId id="256"/>
            <p14:sldId id="261"/>
            <p14:sldId id="268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1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65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5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87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0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11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0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37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3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6420-05BC-4C45-AC8E-CF201B984685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94DE-AE32-4646-A3FA-246151626C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0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25129" y="530943"/>
            <a:ext cx="10741742" cy="2831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1573163" y="5525729"/>
            <a:ext cx="9094838" cy="10510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endParaRPr lang="es-ES" b="1" dirty="0">
              <a:latin typeface="Bahnschrift Light" panose="020B0502040204020203" pitchFamily="34" charset="0"/>
            </a:endParaRPr>
          </a:p>
          <a:p>
            <a:r>
              <a:rPr lang="es-ES" sz="1800" dirty="0" smtClean="0">
                <a:latin typeface="Bahnschrift Light" panose="020B0502040204020203" pitchFamily="34" charset="0"/>
              </a:rPr>
              <a:t>IRONHACK DATA ANALYTICS BOOTCAMP – FINAL PROJECT</a:t>
            </a:r>
          </a:p>
          <a:p>
            <a:r>
              <a:rPr lang="es-ES" sz="2000" dirty="0" smtClean="0">
                <a:latin typeface="Bahnschrift Light" panose="020B0502040204020203" pitchFamily="34" charset="0"/>
              </a:rPr>
              <a:t>Diego Sánchez Pérez  </a:t>
            </a:r>
          </a:p>
          <a:p>
            <a:endParaRPr lang="es-ES" b="1" dirty="0">
              <a:latin typeface="Bahnschrift Light" panose="020B0502040204020203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5129" y="783554"/>
            <a:ext cx="10741742" cy="2510252"/>
          </a:xfrm>
        </p:spPr>
        <p:txBody>
          <a:bodyPr>
            <a:normAutofit fontScale="90000"/>
          </a:bodyPr>
          <a:lstStyle/>
          <a:p>
            <a:r>
              <a:rPr lang="es-ES" sz="5400" dirty="0" smtClean="0">
                <a:latin typeface="Bahnschrift SemiBold Condensed" panose="020B0502040204020203" pitchFamily="34" charset="0"/>
              </a:rPr>
              <a:t>DATA DRIVEN DECISION MAKING APPLIED TO GEOSPATIAL DATA</a:t>
            </a:r>
            <a:r>
              <a:rPr lang="es-ES" sz="3200" dirty="0" smtClean="0">
                <a:latin typeface="Bahnschrift SemiBold Condensed" panose="020B0502040204020203" pitchFamily="34" charset="0"/>
              </a:rPr>
              <a:t/>
            </a:r>
            <a:br>
              <a:rPr lang="es-ES" sz="3200" dirty="0" smtClean="0">
                <a:latin typeface="Bahnschrift SemiBold Condensed" panose="020B0502040204020203" pitchFamily="34" charset="0"/>
              </a:rPr>
            </a:br>
            <a:r>
              <a:rPr lang="es-ES" sz="5400" dirty="0" smtClean="0">
                <a:latin typeface="Bahnschrift SemiBold Condensed" panose="020B0502040204020203" pitchFamily="34" charset="0"/>
              </a:rPr>
              <a:t/>
            </a:r>
            <a:br>
              <a:rPr lang="es-ES" sz="5400" dirty="0" smtClean="0">
                <a:latin typeface="Bahnschrift SemiBold Condensed" panose="020B0502040204020203" pitchFamily="34" charset="0"/>
              </a:rPr>
            </a:br>
            <a:r>
              <a:rPr lang="es-ES" sz="3200" dirty="0" smtClean="0">
                <a:latin typeface="Bahnschrift SemiBold Condensed" panose="020B0502040204020203" pitchFamily="34" charset="0"/>
              </a:rPr>
              <a:t>- </a:t>
            </a:r>
            <a:r>
              <a:rPr lang="es-ES" sz="3200" dirty="0" err="1" smtClean="0">
                <a:latin typeface="Bahnschrift SemiBold Condensed" panose="020B0502040204020203" pitchFamily="34" charset="0"/>
              </a:rPr>
              <a:t>The</a:t>
            </a:r>
            <a:r>
              <a:rPr lang="es-ES" sz="3200" dirty="0" smtClean="0">
                <a:latin typeface="Bahnschrift SemiBold Condensed" panose="020B0502040204020203" pitchFamily="34" charset="0"/>
              </a:rPr>
              <a:t> case of </a:t>
            </a:r>
            <a:r>
              <a:rPr lang="es-ES" sz="3200" dirty="0" err="1" smtClean="0">
                <a:latin typeface="Bahnschrift SemiBold Condensed" panose="020B0502040204020203" pitchFamily="34" charset="0"/>
              </a:rPr>
              <a:t>Airbnb</a:t>
            </a:r>
            <a:r>
              <a:rPr lang="es-ES" sz="3200" dirty="0" smtClean="0">
                <a:latin typeface="Bahnschrift SemiBold Condensed" panose="020B0502040204020203" pitchFamily="34" charset="0"/>
              </a:rPr>
              <a:t> in Tenerife -</a:t>
            </a:r>
            <a:endParaRPr lang="es-ES" sz="32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556728" y="588553"/>
            <a:ext cx="1818968" cy="8062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99044" y="791620"/>
            <a:ext cx="1534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latin typeface="Bahnschrift SemiBold" panose="020B0502040204020203" pitchFamily="34" charset="0"/>
              </a:rPr>
              <a:t>The</a:t>
            </a:r>
            <a:r>
              <a:rPr lang="es-ES" sz="2000" b="1" dirty="0" smtClean="0">
                <a:latin typeface="Bahnschrift SemiBold" panose="020B0502040204020203" pitchFamily="34" charset="0"/>
              </a:rPr>
              <a:t> data </a:t>
            </a:r>
            <a:endParaRPr lang="es-ES" sz="2000" b="1" dirty="0">
              <a:latin typeface="Bahnschrift SemiBold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5" y="4738329"/>
            <a:ext cx="2559426" cy="13373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5" y="2857549"/>
            <a:ext cx="1660189" cy="149519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3" y="2285490"/>
            <a:ext cx="2114310" cy="132144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77" y="2914757"/>
            <a:ext cx="1308157" cy="1366903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5979623" y="588553"/>
            <a:ext cx="2200991" cy="8062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096000" y="791620"/>
            <a:ext cx="20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latin typeface="Bahnschrift SemiBold" panose="020B0502040204020203" pitchFamily="34" charset="0"/>
              </a:rPr>
              <a:t>The</a:t>
            </a:r>
            <a:r>
              <a:rPr lang="es-ES" sz="2000" b="1" dirty="0" smtClean="0">
                <a:latin typeface="Bahnschrift SemiBold" panose="020B0502040204020203" pitchFamily="34" charset="0"/>
              </a:rPr>
              <a:t> </a:t>
            </a:r>
            <a:r>
              <a:rPr lang="es-ES" sz="2000" b="1" dirty="0" err="1" smtClean="0">
                <a:latin typeface="Bahnschrift SemiBold" panose="020B0502040204020203" pitchFamily="34" charset="0"/>
              </a:rPr>
              <a:t>main</a:t>
            </a:r>
            <a:r>
              <a:rPr lang="es-ES" sz="2000" b="1" dirty="0" smtClean="0">
                <a:latin typeface="Bahnschrift SemiBold" panose="020B0502040204020203" pitchFamily="34" charset="0"/>
              </a:rPr>
              <a:t> </a:t>
            </a:r>
            <a:r>
              <a:rPr lang="es-ES" sz="2000" b="1" dirty="0" err="1" smtClean="0">
                <a:latin typeface="Bahnschrift SemiBold" panose="020B0502040204020203" pitchFamily="34" charset="0"/>
              </a:rPr>
              <a:t>tools</a:t>
            </a:r>
            <a:r>
              <a:rPr lang="es-ES" sz="2000" b="1" dirty="0" smtClean="0">
                <a:latin typeface="Bahnschrift SemiBold" panose="020B0502040204020203" pitchFamily="34" charset="0"/>
              </a:rPr>
              <a:t> </a:t>
            </a:r>
            <a:endParaRPr lang="es-ES" sz="2000" b="1" dirty="0">
              <a:latin typeface="Bahnschrift SemiBold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71" y="4940430"/>
            <a:ext cx="1367009" cy="136700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37" y="1571310"/>
            <a:ext cx="2257440" cy="91238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3" y="4940430"/>
            <a:ext cx="1925122" cy="177121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77" y="2831482"/>
            <a:ext cx="2478713" cy="14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556727" y="588553"/>
            <a:ext cx="2219129" cy="8062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99044" y="791620"/>
            <a:ext cx="207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latin typeface="Bahnschrift SemiBold" panose="020B0502040204020203" pitchFamily="34" charset="0"/>
              </a:rPr>
              <a:t>The</a:t>
            </a:r>
            <a:r>
              <a:rPr lang="es-ES" sz="2000" b="1" dirty="0" smtClean="0">
                <a:latin typeface="Bahnschrift SemiBold" panose="020B0502040204020203" pitchFamily="34" charset="0"/>
              </a:rPr>
              <a:t> </a:t>
            </a:r>
            <a:r>
              <a:rPr lang="es-ES" sz="2000" b="1" dirty="0" err="1" smtClean="0">
                <a:latin typeface="Bahnschrift SemiBold" panose="020B0502040204020203" pitchFamily="34" charset="0"/>
              </a:rPr>
              <a:t>process</a:t>
            </a:r>
            <a:r>
              <a:rPr lang="es-ES" sz="2000" b="1" dirty="0" smtClean="0">
                <a:latin typeface="Bahnschrift SemiBold" panose="020B0502040204020203" pitchFamily="34" charset="0"/>
              </a:rPr>
              <a:t> </a:t>
            </a:r>
            <a:endParaRPr lang="es-ES" sz="2000" b="1" dirty="0">
              <a:latin typeface="Bahnschrift SemiBold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67" y="3118755"/>
            <a:ext cx="4413475" cy="3011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88" y="2622391"/>
            <a:ext cx="4413475" cy="3011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22" y="1923339"/>
            <a:ext cx="4428197" cy="3011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04" y="1347177"/>
            <a:ext cx="4436363" cy="3011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19" y="417678"/>
            <a:ext cx="4439949" cy="3011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14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2" y="1986168"/>
            <a:ext cx="5130064" cy="2885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96" y="1986169"/>
            <a:ext cx="5130064" cy="2885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4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271252" y="727587"/>
            <a:ext cx="7629832" cy="11503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2392101" y="845574"/>
            <a:ext cx="7407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Bahnschrift SemiBold" panose="020B0502040204020203" pitchFamily="34" charset="0"/>
              </a:rPr>
              <a:t>Thank</a:t>
            </a:r>
            <a:r>
              <a:rPr lang="es-ES" sz="5400" dirty="0" smtClean="0">
                <a:latin typeface="Bahnschrift SemiBold" panose="020B0502040204020203" pitchFamily="34" charset="0"/>
              </a:rPr>
              <a:t> </a:t>
            </a:r>
            <a:r>
              <a:rPr lang="es-ES" sz="5400" dirty="0" err="1" smtClean="0">
                <a:latin typeface="Bahnschrift SemiBold" panose="020B0502040204020203" pitchFamily="34" charset="0"/>
              </a:rPr>
              <a:t>you</a:t>
            </a:r>
            <a:r>
              <a:rPr lang="es-ES" sz="5400" dirty="0" smtClean="0">
                <a:latin typeface="Bahnschrift SemiBold" panose="020B0502040204020203" pitchFamily="34" charset="0"/>
              </a:rPr>
              <a:t> </a:t>
            </a:r>
            <a:r>
              <a:rPr lang="es-ES" sz="5400" dirty="0" err="1" smtClean="0">
                <a:latin typeface="Bahnschrift SemiBold" panose="020B0502040204020203" pitchFamily="34" charset="0"/>
              </a:rPr>
              <a:t>for</a:t>
            </a:r>
            <a:r>
              <a:rPr lang="es-ES" sz="5400" dirty="0" smtClean="0">
                <a:latin typeface="Bahnschrift SemiBold" panose="020B0502040204020203" pitchFamily="34" charset="0"/>
              </a:rPr>
              <a:t> </a:t>
            </a:r>
            <a:r>
              <a:rPr lang="es-ES" sz="5400" dirty="0" err="1" smtClean="0">
                <a:latin typeface="Bahnschrift SemiBold" panose="020B0502040204020203" pitchFamily="34" charset="0"/>
              </a:rPr>
              <a:t>listening</a:t>
            </a:r>
            <a:r>
              <a:rPr lang="es-ES" sz="5400" dirty="0" smtClean="0">
                <a:latin typeface="Bahnschrift SemiBold" panose="020B0502040204020203" pitchFamily="34" charset="0"/>
              </a:rPr>
              <a:t>!</a:t>
            </a:r>
            <a:endParaRPr lang="es-ES" sz="5400" dirty="0">
              <a:latin typeface="Bahnschrift SemiBold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31" y="2920180"/>
            <a:ext cx="3180735" cy="3180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1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30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Bahnschrift SemiBold</vt:lpstr>
      <vt:lpstr>Bahnschrift SemiBold Condensed</vt:lpstr>
      <vt:lpstr>Calibri</vt:lpstr>
      <vt:lpstr>Calibri Light</vt:lpstr>
      <vt:lpstr>Tema de Office</vt:lpstr>
      <vt:lpstr>DATA DRIVEN DECISION MAKING APPLIED TO GEOSPATIAL DATA  - The case of Airbnb in Tenerife -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14</cp:revision>
  <dcterms:created xsi:type="dcterms:W3CDTF">2022-03-10T09:33:43Z</dcterms:created>
  <dcterms:modified xsi:type="dcterms:W3CDTF">2022-03-10T19:11:25Z</dcterms:modified>
</cp:coreProperties>
</file>