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Hands ON</a:t>
            </a:r>
            <a:br>
              <a:rPr lang="en-US" sz="2800" dirty="0" smtClean="0"/>
            </a:br>
            <a:r>
              <a:rPr lang="en-US" sz="2800" dirty="0" err="1" smtClean="0"/>
              <a:t>Docker</a:t>
            </a:r>
            <a:r>
              <a:rPr lang="en-US" sz="2800" dirty="0" smtClean="0"/>
              <a:t>-Compose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docker-compose.yml</a:t>
            </a:r>
            <a:endParaRPr lang="en-US" sz="4000" dirty="0" smtClean="0"/>
          </a:p>
          <a:p>
            <a:r>
              <a:rPr lang="en-US" sz="4000" dirty="0" err="1" smtClean="0"/>
              <a:t>Descritivo</a:t>
            </a:r>
            <a:endParaRPr lang="en-US" sz="4000" dirty="0" smtClean="0"/>
          </a:p>
          <a:p>
            <a:r>
              <a:rPr lang="en-US" sz="4000" dirty="0" err="1" smtClean="0"/>
              <a:t>F</a:t>
            </a:r>
            <a:r>
              <a:rPr lang="en-US" sz="4000" dirty="0" err="1" smtClean="0"/>
              <a:t>ácil</a:t>
            </a:r>
            <a:endParaRPr lang="en-US" sz="4000" dirty="0" smtClean="0"/>
          </a:p>
          <a:p>
            <a:r>
              <a:rPr lang="en-US" sz="4000" dirty="0" err="1" smtClean="0"/>
              <a:t>docker</a:t>
            </a:r>
            <a:r>
              <a:rPr lang="en-US" sz="4000" dirty="0" smtClean="0"/>
              <a:t>-compose up</a:t>
            </a:r>
          </a:p>
          <a:p>
            <a:r>
              <a:rPr lang="en-US" sz="4000" dirty="0" err="1" smtClean="0"/>
              <a:t>Estupidamente</a:t>
            </a:r>
            <a:r>
              <a:rPr lang="en-US" sz="4000" dirty="0" smtClean="0"/>
              <a:t> simples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4694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Hands ON</a:t>
            </a:r>
            <a:br>
              <a:rPr lang="en-US" sz="2800" dirty="0" smtClean="0"/>
            </a:br>
            <a:r>
              <a:rPr lang="en-US" sz="2800" dirty="0" err="1" smtClean="0"/>
              <a:t>Docker</a:t>
            </a:r>
            <a:r>
              <a:rPr lang="en-US" sz="2800" dirty="0" smtClean="0"/>
              <a:t>-Compose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341" y="2086628"/>
            <a:ext cx="6108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6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Hands ON</a:t>
            </a:r>
            <a:br>
              <a:rPr lang="en-US" sz="2800" dirty="0" smtClean="0"/>
            </a:br>
            <a:r>
              <a:rPr lang="en-US" sz="2800" dirty="0" err="1" smtClean="0"/>
              <a:t>Docker</a:t>
            </a:r>
            <a:r>
              <a:rPr lang="en-US" sz="2800" dirty="0" smtClean="0"/>
              <a:t>-Compose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5" y="365382"/>
            <a:ext cx="5746376" cy="61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OBRIGADO!!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844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Open Source</a:t>
            </a:r>
          </a:p>
          <a:p>
            <a:r>
              <a:rPr lang="en-US" sz="4800" dirty="0" err="1"/>
              <a:t>GoLang</a:t>
            </a:r>
            <a:endParaRPr lang="en-US" sz="4800" dirty="0"/>
          </a:p>
          <a:p>
            <a:r>
              <a:rPr lang="en-US" sz="4800" dirty="0"/>
              <a:t>2013/2014/2016</a:t>
            </a:r>
          </a:p>
          <a:p>
            <a:r>
              <a:rPr lang="en-US" sz="4800" dirty="0"/>
              <a:t>Cisco, Google, Huawei, IBM, Microsoft, Red </a:t>
            </a:r>
            <a:r>
              <a:rPr lang="en-US" sz="4800" dirty="0" smtClean="0"/>
              <a:t>Hat</a:t>
            </a:r>
          </a:p>
          <a:p>
            <a:r>
              <a:rPr lang="en-US" sz="4800" dirty="0" err="1"/>
              <a:t>Efêmero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468" y="864108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Docker</a:t>
            </a:r>
            <a:r>
              <a:rPr lang="en-US" sz="3200" dirty="0"/>
              <a:t> is an open-source project that automates the deployment of applications inside software containers, by providing an additional layer of abstraction and automation of operating-system-level virtualization on Linux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06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Comandos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</a:t>
            </a:r>
            <a:r>
              <a:rPr lang="en-US" dirty="0" err="1" smtClean="0"/>
              <a:t>ásicos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d</a:t>
            </a:r>
            <a:r>
              <a:rPr lang="en-US" sz="5400" dirty="0" err="1" smtClean="0"/>
              <a:t>ocker</a:t>
            </a:r>
            <a:r>
              <a:rPr lang="en-US" sz="5400" dirty="0" smtClean="0"/>
              <a:t> </a:t>
            </a:r>
            <a:r>
              <a:rPr lang="en-US" sz="5400" dirty="0" err="1" smtClean="0"/>
              <a:t>ps</a:t>
            </a:r>
            <a:endParaRPr lang="en-US" sz="5400" dirty="0" smtClean="0"/>
          </a:p>
          <a:p>
            <a:r>
              <a:rPr lang="en-US" sz="5400" dirty="0" err="1"/>
              <a:t>d</a:t>
            </a:r>
            <a:r>
              <a:rPr lang="en-US" sz="5400" dirty="0" err="1" smtClean="0"/>
              <a:t>ocker</a:t>
            </a:r>
            <a:r>
              <a:rPr lang="en-US" sz="5400" dirty="0" smtClean="0"/>
              <a:t> </a:t>
            </a:r>
            <a:r>
              <a:rPr lang="en-US" sz="5400" dirty="0" err="1" smtClean="0"/>
              <a:t>ps</a:t>
            </a:r>
            <a:r>
              <a:rPr lang="en-US" sz="5400" dirty="0" smtClean="0"/>
              <a:t> </a:t>
            </a:r>
            <a:r>
              <a:rPr lang="mr-IN" sz="5400" dirty="0" smtClean="0"/>
              <a:t>–</a:t>
            </a:r>
            <a:r>
              <a:rPr lang="en-US" sz="5400" dirty="0" smtClean="0"/>
              <a:t>a</a:t>
            </a:r>
            <a:endParaRPr lang="en-US" sz="5400" dirty="0"/>
          </a:p>
          <a:p>
            <a:r>
              <a:rPr lang="en-US" sz="5400" dirty="0" err="1"/>
              <a:t>docker</a:t>
            </a:r>
            <a:r>
              <a:rPr lang="en-US" sz="5400" dirty="0"/>
              <a:t> stop {</a:t>
            </a:r>
            <a:r>
              <a:rPr lang="en-US" sz="5400" dirty="0" err="1"/>
              <a:t>contID</a:t>
            </a:r>
            <a:r>
              <a:rPr lang="en-US" sz="5400" dirty="0" smtClean="0"/>
              <a:t>}</a:t>
            </a:r>
            <a:endParaRPr lang="en-US" sz="5400" dirty="0"/>
          </a:p>
          <a:p>
            <a:r>
              <a:rPr lang="en-US" sz="5400" dirty="0" err="1"/>
              <a:t>docker</a:t>
            </a:r>
            <a:r>
              <a:rPr lang="en-US" sz="5400" dirty="0"/>
              <a:t> </a:t>
            </a:r>
            <a:r>
              <a:rPr lang="en-US" sz="5400" dirty="0" err="1" smtClean="0"/>
              <a:t>rm</a:t>
            </a:r>
            <a:r>
              <a:rPr lang="en-US" sz="5400" dirty="0" smtClean="0"/>
              <a:t> </a:t>
            </a:r>
            <a:r>
              <a:rPr lang="en-US" sz="5400" dirty="0"/>
              <a:t>{</a:t>
            </a:r>
            <a:r>
              <a:rPr lang="en-US" sz="5400" dirty="0" err="1"/>
              <a:t>contID</a:t>
            </a:r>
            <a:r>
              <a:rPr lang="en-US" sz="5400" dirty="0" smtClean="0"/>
              <a:t>}</a:t>
            </a:r>
          </a:p>
          <a:p>
            <a:r>
              <a:rPr lang="en-US" sz="5400" dirty="0" err="1"/>
              <a:t>d</a:t>
            </a:r>
            <a:r>
              <a:rPr lang="en-US" sz="5400" dirty="0" err="1" smtClean="0"/>
              <a:t>ocker</a:t>
            </a:r>
            <a:r>
              <a:rPr lang="en-US" sz="5400" dirty="0" smtClean="0"/>
              <a:t> run {image}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559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docker</a:t>
            </a:r>
            <a:r>
              <a:rPr lang="en-US" sz="5400" dirty="0"/>
              <a:t> run </a:t>
            </a:r>
            <a:r>
              <a:rPr lang="en-US" sz="5400" dirty="0" err="1" smtClean="0"/>
              <a:t>redis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37354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docker</a:t>
            </a:r>
            <a:r>
              <a:rPr lang="en-US" sz="4400" dirty="0"/>
              <a:t> </a:t>
            </a:r>
            <a:r>
              <a:rPr lang="en-US" sz="4400" dirty="0" smtClean="0"/>
              <a:t>run </a:t>
            </a:r>
            <a:r>
              <a:rPr lang="en-US" sz="4400" dirty="0"/>
              <a:t>-p 6379:6379 </a:t>
            </a:r>
            <a:r>
              <a:rPr lang="en-US" sz="4400" dirty="0" err="1"/>
              <a:t>redis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7141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smtClean="0"/>
              <a:t>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docker</a:t>
            </a:r>
            <a:r>
              <a:rPr lang="en-US" sz="4000" dirty="0"/>
              <a:t> run -d -p 6379:6379 </a:t>
            </a:r>
            <a:r>
              <a:rPr lang="en-US" sz="4000" dirty="0" err="1"/>
              <a:t>redis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351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smtClean="0"/>
              <a:t>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docker</a:t>
            </a:r>
            <a:r>
              <a:rPr lang="en-US" sz="4000" dirty="0"/>
              <a:t> exec -it </a:t>
            </a:r>
            <a:r>
              <a:rPr lang="en-US" sz="4000" dirty="0" smtClean="0"/>
              <a:t>{</a:t>
            </a:r>
            <a:r>
              <a:rPr lang="en-US" sz="4000" dirty="0" err="1" smtClean="0"/>
              <a:t>ContID</a:t>
            </a:r>
            <a:r>
              <a:rPr lang="en-US" sz="4000" dirty="0" smtClean="0"/>
              <a:t>} bash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01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smtClean="0"/>
              <a:t>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docker</a:t>
            </a:r>
            <a:r>
              <a:rPr lang="en-US" sz="4000" dirty="0"/>
              <a:t> run -d -p 6379:6379 -v /Users/</a:t>
            </a:r>
            <a:r>
              <a:rPr lang="en-US" sz="4000" dirty="0" err="1"/>
              <a:t>disiqueira</a:t>
            </a:r>
            <a:r>
              <a:rPr lang="en-US" sz="4000" dirty="0"/>
              <a:t>/Playground/</a:t>
            </a:r>
            <a:r>
              <a:rPr lang="en-US" sz="4000" dirty="0" err="1"/>
              <a:t>Flisol</a:t>
            </a:r>
            <a:r>
              <a:rPr lang="en-US" sz="4000" dirty="0"/>
              <a:t>/</a:t>
            </a:r>
            <a:r>
              <a:rPr lang="en-US" sz="4000" dirty="0" err="1"/>
              <a:t>redis_data</a:t>
            </a:r>
            <a:r>
              <a:rPr lang="en-US" sz="4000" dirty="0"/>
              <a:t>:/data </a:t>
            </a:r>
            <a:r>
              <a:rPr lang="en-US" sz="4000" dirty="0" err="1"/>
              <a:t>redis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03183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50</TotalTime>
  <Words>141</Words>
  <Application>Microsoft Macintosh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Corbel</vt:lpstr>
      <vt:lpstr>Mangal</vt:lpstr>
      <vt:lpstr>Wingdings 2</vt:lpstr>
      <vt:lpstr>Frame</vt:lpstr>
      <vt:lpstr>Introdução ao Docker</vt:lpstr>
      <vt:lpstr>DOCKER</vt:lpstr>
      <vt:lpstr>WIKIPEDIA </vt:lpstr>
      <vt:lpstr>Docker Comandos  Básicos</vt:lpstr>
      <vt:lpstr>Hands ON Redis</vt:lpstr>
      <vt:lpstr>Hands ON Ports</vt:lpstr>
      <vt:lpstr>Hands ON Daemon</vt:lpstr>
      <vt:lpstr>Hands ON Exec</vt:lpstr>
      <vt:lpstr>Hands ON Volumes</vt:lpstr>
      <vt:lpstr>Hands ON Docker-Compose</vt:lpstr>
      <vt:lpstr>Hands ON Docker-Compose</vt:lpstr>
      <vt:lpstr>Hands ON Docker-Compose</vt:lpstr>
      <vt:lpstr>Introdução ao Docker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Docker</dc:title>
  <dc:creator>Microsoft Office User</dc:creator>
  <cp:lastModifiedBy>Microsoft Office User</cp:lastModifiedBy>
  <cp:revision>5</cp:revision>
  <dcterms:created xsi:type="dcterms:W3CDTF">2017-04-08T12:45:20Z</dcterms:created>
  <dcterms:modified xsi:type="dcterms:W3CDTF">2017-04-08T13:36:05Z</dcterms:modified>
</cp:coreProperties>
</file>