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1" r:id="rId4"/>
  </p:sldMasterIdLst>
  <p:notesMasterIdLst>
    <p:notesMasterId r:id="rId28"/>
  </p:notesMasterIdLst>
  <p:handoutMasterIdLst>
    <p:handoutMasterId r:id="rId29"/>
  </p:handoutMasterIdLst>
  <p:sldIdLst>
    <p:sldId id="256" r:id="rId5"/>
    <p:sldId id="318" r:id="rId6"/>
    <p:sldId id="327" r:id="rId7"/>
    <p:sldId id="322" r:id="rId8"/>
    <p:sldId id="332" r:id="rId9"/>
    <p:sldId id="319" r:id="rId10"/>
    <p:sldId id="334" r:id="rId11"/>
    <p:sldId id="314" r:id="rId12"/>
    <p:sldId id="317" r:id="rId13"/>
    <p:sldId id="321" r:id="rId14"/>
    <p:sldId id="328" r:id="rId15"/>
    <p:sldId id="315" r:id="rId16"/>
    <p:sldId id="325" r:id="rId17"/>
    <p:sldId id="324" r:id="rId18"/>
    <p:sldId id="333" r:id="rId19"/>
    <p:sldId id="335" r:id="rId20"/>
    <p:sldId id="326" r:id="rId21"/>
    <p:sldId id="329" r:id="rId22"/>
    <p:sldId id="330" r:id="rId23"/>
    <p:sldId id="331" r:id="rId24"/>
    <p:sldId id="336" r:id="rId25"/>
    <p:sldId id="337" r:id="rId26"/>
    <p:sldId id="323" r:id="rId27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e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8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76" y="9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28EFC5-0C28-4D82-8020-7A9F89F2458A}" type="datetime1">
              <a:rPr lang="it-IT" smtClean="0"/>
              <a:t>14/12/2023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040D1-5405-4C6C-8241-609EA2C18A7F}" type="datetime1">
              <a:rPr lang="it-IT" smtClean="0"/>
              <a:pPr/>
              <a:t>14/12/2023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18E0B9-48E4-499D-93B2-B07D00395BAC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753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6B5B47-E41B-07F1-CCA8-B7894C123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87D5B1-265B-EE82-65C5-12269BEBA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F05707-A0A8-83F7-DE8C-9820E844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F5DE48-366D-97A9-F784-A2FC0E29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CD4EE-201C-E2A1-C9B1-86C22539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462814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8C933-3B7C-8E1B-4F21-7046B19F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22F56D9-850C-091F-AEFB-5C3D8FD61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C7D274-C033-B385-084E-01C47088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11CCF0-DD15-AF33-D7BF-80E281CD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BB2E2D-0A82-C55D-D4FC-821E476A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843514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88EE9C-BB87-81C3-32E1-804495708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500DE9-1D7F-EDCA-FA2C-21B2BB740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F43F28-56A6-B80C-DA0C-C5FE8836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F58DBA-DC1E-90B7-288D-9B5481CA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72756E-365E-3933-725F-B1C68EE8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5244318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9309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noramica del prod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1" name="Segnaposto tes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2" name="Segnaposto tes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23" name="Segnaposto numero diapositiva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35063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4696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59BC0-533D-E480-0EC0-7F8FBDFF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36147C-E59C-B2E5-8064-ADEF71DF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0B3145-842B-BF97-713B-4E55FEC1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7B71D1-A2A8-97A1-7D0C-4B478635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147CE6-6880-4B7D-5D5C-6231231F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0531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435B8-49F6-28F7-5FC5-5934E4BB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E8A566-273C-AEC6-60BF-60DA6F55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CCDF80-3C0C-5DB6-BBF6-32DC2A15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B4FB2B-9FA7-E214-DB3C-D774469B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6DF94-4E44-46BD-8D47-2D12284E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699545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080F55-D865-F995-9BB1-9AC414E5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78CF16-1DBD-4E0B-64E7-B49712404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E09F90-BC31-7C10-9F83-5D87EB7FB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420348-023A-29A0-7E76-7732F334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FCF385-B43B-D91A-CA76-A92BBBC0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58B76-1251-0649-7150-7306BEA3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1052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A4D89-8688-B4B8-E1FE-B7B42D76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2A74E2-7264-660F-AF9A-3EAC8251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FB0EF8-D5F2-DF43-0BA9-78D87C4E4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A185E9-B6FA-D53F-4FDA-59EDA7D08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F8EED70-4884-0ACB-BAA8-352D8BAB7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729375F-D116-A305-2DB9-318810B2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5443F54-E02D-A3B6-B2A1-B9ABC455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942E2FA-2A8F-A5E9-F2FD-401BD48D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879918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223B3-602C-D68B-BE83-31BB84A4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0FF20E-0D49-C0AD-0FFC-2DFE23CA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870DDAA-40FB-2AF1-877E-443DD07E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9F198A-BF75-B4F3-38A3-76C28E21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801560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A4381E-FEEC-7432-1432-9C4CCFDF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817C64C-511A-A757-288B-94E613F0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3F55E4-4BA5-9136-666D-BBD7BBC2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7735726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1862A-0A68-AA6B-1A34-556636DC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A187D5-A2DF-8175-1D63-1EBED066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31E1B-3F0B-D6A6-E8E4-E2AA4C947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1EDA4E-F2B3-0C30-8150-E959A5BD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6A6709-342E-5E13-206B-C1B88B32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DA5173-7ECC-DD3A-75E3-0B5AEAE0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6384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F16309-6218-20BC-E6A1-3CB1D361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203ACF2-BEA8-8424-8D58-11C255331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626A11-6A5F-45C4-F2D8-94E403837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5A3FFF-7010-EA11-6EFE-4794B46C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491E6F-9B37-CF06-91F4-4FA746F3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B1B3AE-3ECB-58B4-6DF1-A2E89141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6491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32A68FB-EF45-1222-1610-067DC271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4A98CC-9D19-491F-0CE1-33BD28B42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7B9D9-2183-59FB-1953-0B136513C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1F2E7-DE84-51C1-5A6D-0F40D4162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3F2BBB-DB01-92E1-92F3-3E340F2F5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16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7" r:id="rId13"/>
    <p:sldLayoutId id="2147483721" r:id="rId14"/>
    <p:sldLayoutId id="2147483680" r:id="rId15"/>
    <p:sldLayoutId id="2147483665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25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04" y="55815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27">
            <a:extLst>
              <a:ext uri="{FF2B5EF4-FFF2-40B4-BE49-F238E27FC236}">
                <a16:creationId xmlns:a16="http://schemas.microsoft.com/office/drawing/2014/main" id="{28169967-F1A4-4EE8-A07F-DD064C05A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514" y="564503"/>
            <a:ext cx="5290997" cy="5290997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29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4890" y="456156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088ED8-3DBE-231F-1EDA-A70BDE026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214" y="1513069"/>
            <a:ext cx="4387927" cy="12504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it-CH" b="1" kern="1200" dirty="0">
                <a:solidFill>
                  <a:schemeClr val="bg1"/>
                </a:solidFill>
                <a:latin typeface="Aptos Black" panose="020B0004020202020204" pitchFamily="34" charset="0"/>
              </a:rPr>
              <a:t>Unisci Puntini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7436D5-7C2E-F1A6-2649-FE24E3D6C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9826" y="2814495"/>
            <a:ext cx="3624471" cy="81160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b="1" kern="1200" dirty="0">
                <a:solidFill>
                  <a:schemeClr val="bg1"/>
                </a:solidFill>
                <a:latin typeface="Aptos Display" panose="020B0004020202020204" pitchFamily="34" charset="0"/>
              </a:rPr>
              <a:t>Lorenzo Di Stefano</a:t>
            </a:r>
          </a:p>
        </p:txBody>
      </p:sp>
      <p:pic>
        <p:nvPicPr>
          <p:cNvPr id="7" name="Immagine 6" descr="Immagine che contiene Elementi grafici, creatività, grafica, cerchio&#10;&#10;Descrizione generata automaticamente">
            <a:extLst>
              <a:ext uri="{FF2B5EF4-FFF2-40B4-BE49-F238E27FC236}">
                <a16:creationId xmlns:a16="http://schemas.microsoft.com/office/drawing/2014/main" id="{0E306615-9C7E-F8C0-FF8D-B6AF715F6D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26" r="-4" b="9634"/>
          <a:stretch/>
        </p:blipFill>
        <p:spPr>
          <a:xfrm>
            <a:off x="6902452" y="296094"/>
            <a:ext cx="2884212" cy="2317100"/>
          </a:xfrm>
          <a:custGeom>
            <a:avLst/>
            <a:gdLst/>
            <a:ahLst/>
            <a:cxnLst/>
            <a:rect l="l" t="t" r="r" b="b"/>
            <a:pathLst>
              <a:path w="3897767" h="3131373">
                <a:moveTo>
                  <a:pt x="402271" y="0"/>
                </a:moveTo>
                <a:lnTo>
                  <a:pt x="3495496" y="0"/>
                </a:lnTo>
                <a:lnTo>
                  <a:pt x="3564928" y="92850"/>
                </a:lnTo>
                <a:cubicBezTo>
                  <a:pt x="3775065" y="403894"/>
                  <a:pt x="3897767" y="778863"/>
                  <a:pt x="3897767" y="1182490"/>
                </a:cubicBezTo>
                <a:cubicBezTo>
                  <a:pt x="3897767" y="2258828"/>
                  <a:pt x="3025222" y="3131373"/>
                  <a:pt x="1948884" y="3131373"/>
                </a:cubicBezTo>
                <a:cubicBezTo>
                  <a:pt x="872545" y="3131373"/>
                  <a:pt x="0" y="2258828"/>
                  <a:pt x="0" y="1182490"/>
                </a:cubicBezTo>
                <a:cubicBezTo>
                  <a:pt x="0" y="778863"/>
                  <a:pt x="122702" y="403894"/>
                  <a:pt x="332839" y="92850"/>
                </a:cubicBezTo>
                <a:close/>
              </a:path>
            </a:pathLst>
          </a:custGeom>
        </p:spPr>
      </p:pic>
      <p:sp>
        <p:nvSpPr>
          <p:cNvPr id="5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0288" y="827820"/>
            <a:ext cx="875345" cy="8753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0" name="Graphic 212">
            <a:extLst>
              <a:ext uri="{FF2B5EF4-FFF2-40B4-BE49-F238E27FC236}">
                <a16:creationId xmlns:a16="http://schemas.microsoft.com/office/drawing/2014/main" id="{CD08DEF0-DEFD-4BD6-BCF3-12E1C32E7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0288" y="827820"/>
            <a:ext cx="875345" cy="8753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5DD9336-1F66-0681-4636-61298102DC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" b="4"/>
          <a:stretch/>
        </p:blipFill>
        <p:spPr>
          <a:xfrm rot="3715296">
            <a:off x="8307802" y="2680143"/>
            <a:ext cx="1314807" cy="1314807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pic>
        <p:nvPicPr>
          <p:cNvPr id="5" name="Immagine 4" descr="Immagine che contiene Elementi grafici, Carattere, schermata, logo&#10;&#10;Descrizione generata automaticamente">
            <a:extLst>
              <a:ext uri="{FF2B5EF4-FFF2-40B4-BE49-F238E27FC236}">
                <a16:creationId xmlns:a16="http://schemas.microsoft.com/office/drawing/2014/main" id="{0B53220C-9B5E-43DB-5B91-18630636DB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7" r="6891" b="-4"/>
          <a:stretch/>
        </p:blipFill>
        <p:spPr>
          <a:xfrm>
            <a:off x="10041665" y="2973083"/>
            <a:ext cx="1982771" cy="2135684"/>
          </a:xfrm>
          <a:custGeom>
            <a:avLst/>
            <a:gdLst/>
            <a:ahLst/>
            <a:cxnLst/>
            <a:rect l="l" t="t" r="r" b="b"/>
            <a:pathLst>
              <a:path w="2850376" h="3070200">
                <a:moveTo>
                  <a:pt x="1535100" y="0"/>
                </a:moveTo>
                <a:cubicBezTo>
                  <a:pt x="2064983" y="0"/>
                  <a:pt x="2532161" y="268472"/>
                  <a:pt x="2808029" y="676811"/>
                </a:cubicBezTo>
                <a:lnTo>
                  <a:pt x="2850376" y="746516"/>
                </a:lnTo>
                <a:lnTo>
                  <a:pt x="2850376" y="2323685"/>
                </a:lnTo>
                <a:lnTo>
                  <a:pt x="2808029" y="2393390"/>
                </a:lnTo>
                <a:cubicBezTo>
                  <a:pt x="2532161" y="2801729"/>
                  <a:pt x="2064983" y="3070200"/>
                  <a:pt x="1535100" y="3070200"/>
                </a:cubicBezTo>
                <a:cubicBezTo>
                  <a:pt x="687287" y="3070200"/>
                  <a:pt x="0" y="2382913"/>
                  <a:pt x="0" y="1535100"/>
                </a:cubicBezTo>
                <a:cubicBezTo>
                  <a:pt x="0" y="687287"/>
                  <a:pt x="687287" y="0"/>
                  <a:pt x="1535100" y="0"/>
                </a:cubicBezTo>
                <a:close/>
              </a:path>
            </a:pathLst>
          </a:custGeom>
        </p:spPr>
      </p:pic>
      <p:grpSp>
        <p:nvGrpSpPr>
          <p:cNvPr id="6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46774" y="234738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3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3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9893" y="3354599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D0A328-1739-4303-94E8-A87D5F4D0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9893" y="3354599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magine 10" descr="Immagine che contiene cartone animato, clipart, Animali giocattolo, sorridente&#10;&#10;Descrizione generata automaticamente">
            <a:extLst>
              <a:ext uri="{FF2B5EF4-FFF2-40B4-BE49-F238E27FC236}">
                <a16:creationId xmlns:a16="http://schemas.microsoft.com/office/drawing/2014/main" id="{DBF5A7B9-8060-4801-477A-E2DAD8416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475" y="2585316"/>
            <a:ext cx="4272684" cy="4272684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F685C45E-D780-AF47-4408-01F51579F7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9529" y="2531165"/>
            <a:ext cx="4712799" cy="405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4F143-46D3-6401-02C7-FDAFDBBE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957330" cy="816401"/>
          </a:xfrm>
        </p:spPr>
        <p:txBody>
          <a:bodyPr>
            <a:normAutofit/>
          </a:bodyPr>
          <a:lstStyle/>
          <a:p>
            <a:r>
              <a:rPr lang="it-CH" sz="3700" b="1" dirty="0">
                <a:latin typeface="Aptos Display" panose="020B0004020202020204" pitchFamily="34" charset="0"/>
              </a:rPr>
              <a:t>SOLUZIONE EFFICACE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35A7CD-0B7B-AC34-19F4-8E676817B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357022"/>
            <a:ext cx="3932237" cy="2443579"/>
          </a:xfrm>
        </p:spPr>
        <p:txBody>
          <a:bodyPr/>
          <a:lstStyle/>
          <a:p>
            <a:r>
              <a:rPr lang="it-CH" dirty="0"/>
              <a:t>WEB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Sviluppo facilitato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Multipiattaforma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Non necessita store (costosi)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Maggiore personale qualificato</a:t>
            </a:r>
          </a:p>
          <a:p>
            <a:endParaRPr lang="it-CH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87F7EE-D28C-8323-E4EB-D2E61BFE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B02A98-EB78-AB52-D882-1FEF99F5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9AC434-3884-D3A5-CE61-0AFC0B8A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10</a:t>
            </a:fld>
            <a:endParaRPr lang="it-IT" noProof="0"/>
          </a:p>
        </p:txBody>
      </p:sp>
      <p:pic>
        <p:nvPicPr>
          <p:cNvPr id="8" name="Immagine 7" descr="Immagine che contiene grafica, Elementi grafici, schermata, clipart&#10;&#10;Descrizione generata automaticamente">
            <a:extLst>
              <a:ext uri="{FF2B5EF4-FFF2-40B4-BE49-F238E27FC236}">
                <a16:creationId xmlns:a16="http://schemas.microsoft.com/office/drawing/2014/main" id="{51390CFE-68BD-9404-31FB-5016668E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366" y="877278"/>
            <a:ext cx="5774068" cy="47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5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543F435-68D2-1696-B99B-AF5E695942E6}"/>
              </a:ext>
            </a:extLst>
          </p:cNvPr>
          <p:cNvSpPr/>
          <p:nvPr/>
        </p:nvSpPr>
        <p:spPr>
          <a:xfrm>
            <a:off x="0" y="0"/>
            <a:ext cx="3038764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7CC2B8E5-8C98-EFB7-E627-5768F094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>
                <a:solidFill>
                  <a:schemeClr val="tx1"/>
                </a:solidFill>
                <a:latin typeface="Aptos Display" panose="020B0004020202020204" pitchFamily="34" charset="0"/>
              </a:rPr>
              <a:t>CSS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2FB7C79-3AF4-F684-DE0A-712CA009AB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>
                <a:latin typeface="Aptos Display" panose="020B0004020202020204" pitchFamily="34" charset="0"/>
              </a:rPr>
              <a:t>Presentare documenti in linguaggio di markup (HTML / XML)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>
                <a:latin typeface="Aptos Display" panose="020B0004020202020204" pitchFamily="34" charset="0"/>
              </a:rPr>
              <a:t>Framework alternativi a CSS: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CH" dirty="0">
                <a:latin typeface="Aptos Display" panose="020B0004020202020204" pitchFamily="34" charset="0"/>
              </a:rPr>
              <a:t>SASS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CH" dirty="0">
                <a:latin typeface="Aptos Display" panose="020B0004020202020204" pitchFamily="34" charset="0"/>
              </a:rPr>
              <a:t>LESS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CH" dirty="0">
                <a:latin typeface="Aptos Display" panose="020B0004020202020204" pitchFamily="34" charset="0"/>
              </a:rPr>
              <a:t>PostCSS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D6F955-4C42-F40A-74F8-0A594A44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E21A17-7411-59BE-FB97-B368A253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201DB3-31CE-AB91-78F4-3B3F7070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11</a:t>
            </a:fld>
            <a:endParaRPr lang="it-IT" noProof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052D287-41C5-8A5E-7232-CB7C7FB49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25"/>
          <a:stretch/>
        </p:blipFill>
        <p:spPr>
          <a:xfrm>
            <a:off x="1728868" y="1401996"/>
            <a:ext cx="4114800" cy="47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7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CC2B8E5-8C98-EFB7-E627-5768F094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>
                <a:solidFill>
                  <a:schemeClr val="tx1"/>
                </a:solidFill>
                <a:latin typeface="Aptos Display" panose="020B0004020202020204" pitchFamily="34" charset="0"/>
              </a:rPr>
              <a:t>TypeScript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2FB7C79-3AF4-F684-DE0A-712CA009AB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>
                <a:latin typeface="Aptos Display" panose="020B0004020202020204" pitchFamily="34" charset="0"/>
              </a:rPr>
              <a:t>Sviluppato da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>
                <a:latin typeface="Aptos Display" panose="020B0004020202020204" pitchFamily="34" charset="0"/>
              </a:rPr>
              <a:t>Linguaggio Tipizzato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>
                <a:latin typeface="Aptos Display" panose="020B0004020202020204" pitchFamily="34" charset="0"/>
              </a:rPr>
              <a:t>Framework popolare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>
                <a:latin typeface="Aptos Display" panose="020B0004020202020204" pitchFamily="34" charset="0"/>
              </a:rPr>
              <a:t>Spesso abbinato ai seguenti Framework: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CH" dirty="0">
                <a:latin typeface="Aptos Display" panose="020B0004020202020204" pitchFamily="34" charset="0"/>
              </a:rPr>
              <a:t>AngularJS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CH" dirty="0">
                <a:latin typeface="Aptos Display" panose="020B0004020202020204" pitchFamily="34" charset="0"/>
              </a:rPr>
              <a:t>NestJS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CH" dirty="0">
                <a:latin typeface="Aptos Display" panose="020B0004020202020204" pitchFamily="34" charset="0"/>
              </a:rPr>
              <a:t>FeatherJS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CH" dirty="0">
                <a:latin typeface="Aptos Display" panose="020B0004020202020204" pitchFamily="34" charset="0"/>
              </a:rPr>
              <a:t>LoopbackJS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CH" dirty="0">
                <a:latin typeface="Aptos Display" panose="020B0004020202020204" pitchFamily="34" charset="0"/>
              </a:rPr>
              <a:t>AdonisJS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D6F955-4C42-F40A-74F8-0A594A44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E21A17-7411-59BE-FB97-B368A253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201DB3-31CE-AB91-78F4-3B3F7070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12</a:t>
            </a:fld>
            <a:endParaRPr lang="it-IT" noProof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4E90B06-ADE0-6D3C-CA84-989A498C42ED}"/>
              </a:ext>
            </a:extLst>
          </p:cNvPr>
          <p:cNvSpPr/>
          <p:nvPr/>
        </p:nvSpPr>
        <p:spPr>
          <a:xfrm>
            <a:off x="0" y="0"/>
            <a:ext cx="3038764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pic>
        <p:nvPicPr>
          <p:cNvPr id="11" name="Immagine 10" descr="Immagine che contiene Elementi grafici, logo, cerchio, Carattere&#10;&#10;Descrizione generata automaticamente">
            <a:extLst>
              <a:ext uri="{FF2B5EF4-FFF2-40B4-BE49-F238E27FC236}">
                <a16:creationId xmlns:a16="http://schemas.microsoft.com/office/drawing/2014/main" id="{6052D287-41C5-8A5E-7232-CB7C7FB4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6588"/>
            <a:ext cx="5005466" cy="5005466"/>
          </a:xfrm>
          <a:prstGeom prst="rect">
            <a:avLst/>
          </a:prstGeom>
        </p:spPr>
      </p:pic>
      <p:sp>
        <p:nvSpPr>
          <p:cNvPr id="3" name="Segnaposto data 3">
            <a:extLst>
              <a:ext uri="{FF2B5EF4-FFF2-40B4-BE49-F238E27FC236}">
                <a16:creationId xmlns:a16="http://schemas.microsoft.com/office/drawing/2014/main" id="{2A2CB0D0-F1BB-F42A-1C1A-90A1B65A47A8}"/>
              </a:ext>
            </a:extLst>
          </p:cNvPr>
          <p:cNvSpPr txBox="1">
            <a:spLocks/>
          </p:cNvSpPr>
          <p:nvPr/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CH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75892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ezio 16">
            <a:extLst>
              <a:ext uri="{FF2B5EF4-FFF2-40B4-BE49-F238E27FC236}">
                <a16:creationId xmlns:a16="http://schemas.microsoft.com/office/drawing/2014/main" id="{B865212B-F99F-AF1F-DE86-DE27E4DF5691}"/>
              </a:ext>
            </a:extLst>
          </p:cNvPr>
          <p:cNvSpPr/>
          <p:nvPr/>
        </p:nvSpPr>
        <p:spPr>
          <a:xfrm>
            <a:off x="-77638" y="-19050"/>
            <a:ext cx="7387935" cy="6963314"/>
          </a:xfrm>
          <a:custGeom>
            <a:avLst/>
            <a:gdLst>
              <a:gd name="connsiteX0" fmla="*/ 0 w 9445840"/>
              <a:gd name="connsiteY0" fmla="*/ 7093257 h 7093257"/>
              <a:gd name="connsiteX1" fmla="*/ 1799914 w 9445840"/>
              <a:gd name="connsiteY1" fmla="*/ 0 h 7093257"/>
              <a:gd name="connsiteX2" fmla="*/ 7645926 w 9445840"/>
              <a:gd name="connsiteY2" fmla="*/ 0 h 7093257"/>
              <a:gd name="connsiteX3" fmla="*/ 9445840 w 9445840"/>
              <a:gd name="connsiteY3" fmla="*/ 7093257 h 7093257"/>
              <a:gd name="connsiteX4" fmla="*/ 0 w 9445840"/>
              <a:gd name="connsiteY4" fmla="*/ 7093257 h 7093257"/>
              <a:gd name="connsiteX0" fmla="*/ 54286 w 7645926"/>
              <a:gd name="connsiteY0" fmla="*/ 6928157 h 7093257"/>
              <a:gd name="connsiteX1" fmla="*/ 0 w 7645926"/>
              <a:gd name="connsiteY1" fmla="*/ 0 h 7093257"/>
              <a:gd name="connsiteX2" fmla="*/ 5846012 w 7645926"/>
              <a:gd name="connsiteY2" fmla="*/ 0 h 7093257"/>
              <a:gd name="connsiteX3" fmla="*/ 7645926 w 7645926"/>
              <a:gd name="connsiteY3" fmla="*/ 7093257 h 7093257"/>
              <a:gd name="connsiteX4" fmla="*/ 54286 w 7645926"/>
              <a:gd name="connsiteY4" fmla="*/ 6928157 h 7093257"/>
              <a:gd name="connsiteX0" fmla="*/ 0 w 7667840"/>
              <a:gd name="connsiteY0" fmla="*/ 6877357 h 7093257"/>
              <a:gd name="connsiteX1" fmla="*/ 21914 w 7667840"/>
              <a:gd name="connsiteY1" fmla="*/ 0 h 7093257"/>
              <a:gd name="connsiteX2" fmla="*/ 5867926 w 7667840"/>
              <a:gd name="connsiteY2" fmla="*/ 0 h 7093257"/>
              <a:gd name="connsiteX3" fmla="*/ 7667840 w 7667840"/>
              <a:gd name="connsiteY3" fmla="*/ 7093257 h 7093257"/>
              <a:gd name="connsiteX4" fmla="*/ 0 w 7667840"/>
              <a:gd name="connsiteY4" fmla="*/ 6877357 h 7093257"/>
              <a:gd name="connsiteX0" fmla="*/ 0 w 7629740"/>
              <a:gd name="connsiteY0" fmla="*/ 6877357 h 6902757"/>
              <a:gd name="connsiteX1" fmla="*/ 21914 w 7629740"/>
              <a:gd name="connsiteY1" fmla="*/ 0 h 6902757"/>
              <a:gd name="connsiteX2" fmla="*/ 5867926 w 7629740"/>
              <a:gd name="connsiteY2" fmla="*/ 0 h 6902757"/>
              <a:gd name="connsiteX3" fmla="*/ 7629740 w 7629740"/>
              <a:gd name="connsiteY3" fmla="*/ 6902757 h 6902757"/>
              <a:gd name="connsiteX4" fmla="*/ 0 w 7629740"/>
              <a:gd name="connsiteY4" fmla="*/ 6877357 h 6902757"/>
              <a:gd name="connsiteX0" fmla="*/ 0 w 7629740"/>
              <a:gd name="connsiteY0" fmla="*/ 6877357 h 6902757"/>
              <a:gd name="connsiteX1" fmla="*/ 517214 w 7629740"/>
              <a:gd name="connsiteY1" fmla="*/ 514350 h 6902757"/>
              <a:gd name="connsiteX2" fmla="*/ 5867926 w 7629740"/>
              <a:gd name="connsiteY2" fmla="*/ 0 h 6902757"/>
              <a:gd name="connsiteX3" fmla="*/ 7629740 w 7629740"/>
              <a:gd name="connsiteY3" fmla="*/ 6902757 h 6902757"/>
              <a:gd name="connsiteX4" fmla="*/ 0 w 7629740"/>
              <a:gd name="connsiteY4" fmla="*/ 6877357 h 6902757"/>
              <a:gd name="connsiteX0" fmla="*/ 0 w 7629740"/>
              <a:gd name="connsiteY0" fmla="*/ 6896407 h 6921807"/>
              <a:gd name="connsiteX1" fmla="*/ 21914 w 7629740"/>
              <a:gd name="connsiteY1" fmla="*/ 0 h 6921807"/>
              <a:gd name="connsiteX2" fmla="*/ 5867926 w 7629740"/>
              <a:gd name="connsiteY2" fmla="*/ 19050 h 6921807"/>
              <a:gd name="connsiteX3" fmla="*/ 7629740 w 7629740"/>
              <a:gd name="connsiteY3" fmla="*/ 6921807 h 6921807"/>
              <a:gd name="connsiteX4" fmla="*/ 0 w 7629740"/>
              <a:gd name="connsiteY4" fmla="*/ 6896407 h 6921807"/>
              <a:gd name="connsiteX0" fmla="*/ 606800 w 7607890"/>
              <a:gd name="connsiteY0" fmla="*/ 6410632 h 6921807"/>
              <a:gd name="connsiteX1" fmla="*/ 64 w 7607890"/>
              <a:gd name="connsiteY1" fmla="*/ 0 h 6921807"/>
              <a:gd name="connsiteX2" fmla="*/ 5846076 w 7607890"/>
              <a:gd name="connsiteY2" fmla="*/ 19050 h 6921807"/>
              <a:gd name="connsiteX3" fmla="*/ 7607890 w 7607890"/>
              <a:gd name="connsiteY3" fmla="*/ 6921807 h 6921807"/>
              <a:gd name="connsiteX4" fmla="*/ 606800 w 7607890"/>
              <a:gd name="connsiteY4" fmla="*/ 6410632 h 6921807"/>
              <a:gd name="connsiteX0" fmla="*/ 0 w 7629740"/>
              <a:gd name="connsiteY0" fmla="*/ 6886882 h 6921807"/>
              <a:gd name="connsiteX1" fmla="*/ 21914 w 7629740"/>
              <a:gd name="connsiteY1" fmla="*/ 0 h 6921807"/>
              <a:gd name="connsiteX2" fmla="*/ 5867926 w 7629740"/>
              <a:gd name="connsiteY2" fmla="*/ 19050 h 6921807"/>
              <a:gd name="connsiteX3" fmla="*/ 7629740 w 7629740"/>
              <a:gd name="connsiteY3" fmla="*/ 6921807 h 6921807"/>
              <a:gd name="connsiteX4" fmla="*/ 0 w 7629740"/>
              <a:gd name="connsiteY4" fmla="*/ 6886882 h 6921807"/>
              <a:gd name="connsiteX0" fmla="*/ 0 w 7343990"/>
              <a:gd name="connsiteY0" fmla="*/ 6886882 h 6886882"/>
              <a:gd name="connsiteX1" fmla="*/ 21914 w 7343990"/>
              <a:gd name="connsiteY1" fmla="*/ 0 h 6886882"/>
              <a:gd name="connsiteX2" fmla="*/ 5867926 w 7343990"/>
              <a:gd name="connsiteY2" fmla="*/ 19050 h 6886882"/>
              <a:gd name="connsiteX3" fmla="*/ 7343990 w 7343990"/>
              <a:gd name="connsiteY3" fmla="*/ 6788457 h 6886882"/>
              <a:gd name="connsiteX4" fmla="*/ 0 w 7343990"/>
              <a:gd name="connsiteY4" fmla="*/ 6886882 h 6886882"/>
              <a:gd name="connsiteX0" fmla="*/ 0 w 7343990"/>
              <a:gd name="connsiteY0" fmla="*/ 6886882 h 6886882"/>
              <a:gd name="connsiteX1" fmla="*/ 21914 w 7343990"/>
              <a:gd name="connsiteY1" fmla="*/ 0 h 6886882"/>
              <a:gd name="connsiteX2" fmla="*/ 5867926 w 7343990"/>
              <a:gd name="connsiteY2" fmla="*/ 19050 h 6886882"/>
              <a:gd name="connsiteX3" fmla="*/ 7343990 w 7343990"/>
              <a:gd name="connsiteY3" fmla="*/ 6788457 h 6886882"/>
              <a:gd name="connsiteX4" fmla="*/ 0 w 7343990"/>
              <a:gd name="connsiteY4" fmla="*/ 6886882 h 6886882"/>
              <a:gd name="connsiteX0" fmla="*/ 0 w 7334465"/>
              <a:gd name="connsiteY0" fmla="*/ 6886882 h 6886882"/>
              <a:gd name="connsiteX1" fmla="*/ 21914 w 7334465"/>
              <a:gd name="connsiteY1" fmla="*/ 0 h 6886882"/>
              <a:gd name="connsiteX2" fmla="*/ 5867926 w 7334465"/>
              <a:gd name="connsiteY2" fmla="*/ 19050 h 6886882"/>
              <a:gd name="connsiteX3" fmla="*/ 7334465 w 7334465"/>
              <a:gd name="connsiteY3" fmla="*/ 6864657 h 6886882"/>
              <a:gd name="connsiteX4" fmla="*/ 0 w 7334465"/>
              <a:gd name="connsiteY4" fmla="*/ 6886882 h 6886882"/>
              <a:gd name="connsiteX0" fmla="*/ 0 w 7334465"/>
              <a:gd name="connsiteY0" fmla="*/ 6886882 h 6886882"/>
              <a:gd name="connsiteX1" fmla="*/ 21914 w 7334465"/>
              <a:gd name="connsiteY1" fmla="*/ 0 h 6886882"/>
              <a:gd name="connsiteX2" fmla="*/ 5867926 w 7334465"/>
              <a:gd name="connsiteY2" fmla="*/ 19050 h 6886882"/>
              <a:gd name="connsiteX3" fmla="*/ 7334465 w 7334465"/>
              <a:gd name="connsiteY3" fmla="*/ 6864657 h 6886882"/>
              <a:gd name="connsiteX4" fmla="*/ 0 w 7334465"/>
              <a:gd name="connsiteY4" fmla="*/ 6886882 h 688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465" h="6886882">
                <a:moveTo>
                  <a:pt x="0" y="6886882"/>
                </a:moveTo>
                <a:cubicBezTo>
                  <a:pt x="7305" y="4594430"/>
                  <a:pt x="14609" y="2292452"/>
                  <a:pt x="21914" y="0"/>
                </a:cubicBezTo>
                <a:lnTo>
                  <a:pt x="5867926" y="19050"/>
                </a:lnTo>
                <a:cubicBezTo>
                  <a:pt x="6359947" y="2275519"/>
                  <a:pt x="4261169" y="2484113"/>
                  <a:pt x="7334465" y="6864657"/>
                </a:cubicBezTo>
                <a:lnTo>
                  <a:pt x="0" y="688688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CE4A2C-17AC-982F-46D0-79FC0632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3A8DA1-8520-771F-89FA-91AC6C09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0A97DD-B4AB-18B2-0ECA-AC811814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13</a:t>
            </a:fld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D887448-5718-8A5D-015E-5B511E7D08F7}"/>
              </a:ext>
            </a:extLst>
          </p:cNvPr>
          <p:cNvSpPr txBox="1">
            <a:spLocks/>
          </p:cNvSpPr>
          <p:nvPr/>
        </p:nvSpPr>
        <p:spPr>
          <a:xfrm>
            <a:off x="397682" y="653174"/>
            <a:ext cx="5011081" cy="11158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4400" b="1" dirty="0">
                <a:solidFill>
                  <a:schemeClr val="bg1"/>
                </a:solidFill>
                <a:latin typeface="Aptos Black" panose="020B0004020202020204" pitchFamily="34" charset="0"/>
              </a:rPr>
              <a:t>IMPLEMENTAZIONE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20424923-EB79-59E5-69CE-184E874BE8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9530" y="2750007"/>
            <a:ext cx="2619070" cy="2619070"/>
          </a:xfrm>
          <a:prstGeom prst="rect">
            <a:avLst/>
          </a:prstGeom>
        </p:spPr>
      </p:pic>
      <p:pic>
        <p:nvPicPr>
          <p:cNvPr id="3" name="Elemento grafico 2" descr="Ingranaggi con riempimento a tinta unita">
            <a:extLst>
              <a:ext uri="{FF2B5EF4-FFF2-40B4-BE49-F238E27FC236}">
                <a16:creationId xmlns:a16="http://schemas.microsoft.com/office/drawing/2014/main" id="{39D75938-8CA2-D1AF-DEA6-24EF8A9A5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1993" y="3681987"/>
            <a:ext cx="1479108" cy="1479108"/>
          </a:xfrm>
          <a:prstGeom prst="rect">
            <a:avLst/>
          </a:prstGeom>
        </p:spPr>
      </p:pic>
      <p:pic>
        <p:nvPicPr>
          <p:cNvPr id="9" name="Elemento grafico 8" descr="Singolo ingranaggio con riempimento a tinta unita">
            <a:extLst>
              <a:ext uri="{FF2B5EF4-FFF2-40B4-BE49-F238E27FC236}">
                <a16:creationId xmlns:a16="http://schemas.microsoft.com/office/drawing/2014/main" id="{F4B08495-FB1F-2A75-A513-F095D3EF1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96181" y="3046544"/>
            <a:ext cx="1571625" cy="1571625"/>
          </a:xfrm>
          <a:prstGeom prst="rect">
            <a:avLst/>
          </a:prstGeom>
        </p:spPr>
      </p:pic>
      <p:pic>
        <p:nvPicPr>
          <p:cNvPr id="11" name="Elemento grafico 10" descr="Intelligenza artificiale con riempimento a tinta unita">
            <a:extLst>
              <a:ext uri="{FF2B5EF4-FFF2-40B4-BE49-F238E27FC236}">
                <a16:creationId xmlns:a16="http://schemas.microsoft.com/office/drawing/2014/main" id="{C858C2BF-803D-D16A-5E84-10817C9D4C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95957" y="3786762"/>
            <a:ext cx="1428679" cy="1428679"/>
          </a:xfrm>
          <a:prstGeom prst="rect">
            <a:avLst/>
          </a:prstGeom>
        </p:spPr>
      </p:pic>
      <p:pic>
        <p:nvPicPr>
          <p:cNvPr id="13" name="Elemento grafico 12" descr="Lampadina con riempimento a tinta unita">
            <a:extLst>
              <a:ext uri="{FF2B5EF4-FFF2-40B4-BE49-F238E27FC236}">
                <a16:creationId xmlns:a16="http://schemas.microsoft.com/office/drawing/2014/main" id="{E98B5144-2468-51CC-323F-D17DBFC490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20973" y="2767587"/>
            <a:ext cx="914400" cy="914400"/>
          </a:xfrm>
          <a:prstGeom prst="rect">
            <a:avLst/>
          </a:prstGeom>
        </p:spPr>
      </p:pic>
      <p:pic>
        <p:nvPicPr>
          <p:cNvPr id="15" name="Elemento grafico 14" descr="Indietro con riempimento a tinta unita">
            <a:extLst>
              <a:ext uri="{FF2B5EF4-FFF2-40B4-BE49-F238E27FC236}">
                <a16:creationId xmlns:a16="http://schemas.microsoft.com/office/drawing/2014/main" id="{1B1D10A8-7367-FF71-F8A1-E9444EB38C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96109" y="3073663"/>
            <a:ext cx="15716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2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1FE8491-9ADE-375D-B447-6454DB4C1070}"/>
              </a:ext>
            </a:extLst>
          </p:cNvPr>
          <p:cNvSpPr/>
          <p:nvPr/>
        </p:nvSpPr>
        <p:spPr>
          <a:xfrm>
            <a:off x="6195094" y="0"/>
            <a:ext cx="6098505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28FC014-B535-254D-A598-2C208F11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918"/>
            <a:ext cx="4416600" cy="1363801"/>
          </a:xfrm>
        </p:spPr>
        <p:txBody>
          <a:bodyPr>
            <a:normAutofit/>
          </a:bodyPr>
          <a:lstStyle/>
          <a:p>
            <a:r>
              <a:rPr lang="it-CH" sz="3700" b="1" dirty="0">
                <a:solidFill>
                  <a:schemeClr val="tx1"/>
                </a:solidFill>
                <a:latin typeface="Aptos Display" panose="020B0004020202020204" pitchFamily="34" charset="0"/>
              </a:rPr>
              <a:t>STRUTTURA DEL PROGRAMMA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3ED656-0E9F-F6DA-EE04-48D08031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5824B3-A018-F73C-5039-DA827DBC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FCF93A-B2AE-5D59-5324-6A2AC919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14</a:t>
            </a:fld>
            <a:endParaRPr lang="it-IT" noProof="0"/>
          </a:p>
        </p:txBody>
      </p:sp>
      <p:pic>
        <p:nvPicPr>
          <p:cNvPr id="27" name="Immagine 26" descr="Immagine che contiene giallo, schermata, Rettangolo, design&#10;&#10;Descrizione generata automaticamente">
            <a:extLst>
              <a:ext uri="{FF2B5EF4-FFF2-40B4-BE49-F238E27FC236}">
                <a16:creationId xmlns:a16="http://schemas.microsoft.com/office/drawing/2014/main" id="{EF37BC8D-C6E7-433A-BF0F-725C1ECC3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93"/>
          <a:stretch/>
        </p:blipFill>
        <p:spPr>
          <a:xfrm>
            <a:off x="1784668" y="3234069"/>
            <a:ext cx="784842" cy="715045"/>
          </a:xfrm>
          <a:prstGeom prst="rect">
            <a:avLst/>
          </a:prstGeom>
        </p:spPr>
      </p:pic>
      <p:pic>
        <p:nvPicPr>
          <p:cNvPr id="28" name="Immagine 27" descr="Immagine che contiene giallo, schermata, Rettangolo, design&#10;&#10;Descrizione generata automaticamente">
            <a:extLst>
              <a:ext uri="{FF2B5EF4-FFF2-40B4-BE49-F238E27FC236}">
                <a16:creationId xmlns:a16="http://schemas.microsoft.com/office/drawing/2014/main" id="{E1476E2F-9802-3401-0065-F4E970CB4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93"/>
          <a:stretch/>
        </p:blipFill>
        <p:spPr>
          <a:xfrm>
            <a:off x="2439356" y="3685744"/>
            <a:ext cx="784842" cy="715045"/>
          </a:xfrm>
          <a:prstGeom prst="rect">
            <a:avLst/>
          </a:prstGeom>
        </p:spPr>
      </p:pic>
      <p:pic>
        <p:nvPicPr>
          <p:cNvPr id="29" name="Immagine 28" descr="Immagine che contiene giallo, schermata, Rettangolo, design&#10;&#10;Descrizione generata automaticamente">
            <a:extLst>
              <a:ext uri="{FF2B5EF4-FFF2-40B4-BE49-F238E27FC236}">
                <a16:creationId xmlns:a16="http://schemas.microsoft.com/office/drawing/2014/main" id="{D4A7822A-1D18-BDAE-7BC7-851A921D9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93"/>
          <a:stretch/>
        </p:blipFill>
        <p:spPr>
          <a:xfrm>
            <a:off x="2454659" y="4240025"/>
            <a:ext cx="784842" cy="715045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045A970-1CE5-C660-6169-FE8338F6E8B4}"/>
              </a:ext>
            </a:extLst>
          </p:cNvPr>
          <p:cNvSpPr txBox="1"/>
          <p:nvPr/>
        </p:nvSpPr>
        <p:spPr>
          <a:xfrm>
            <a:off x="1956292" y="3559252"/>
            <a:ext cx="62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/>
              <a:t>ts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CE9F72A-E710-FA51-F9D3-3A2EE9A39DF8}"/>
              </a:ext>
            </a:extLst>
          </p:cNvPr>
          <p:cNvSpPr txBox="1"/>
          <p:nvPr/>
        </p:nvSpPr>
        <p:spPr>
          <a:xfrm>
            <a:off x="2516790" y="4013909"/>
            <a:ext cx="62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/>
              <a:t>draw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3C77D81-4C0A-B9A0-E16B-1C2774A99340}"/>
              </a:ext>
            </a:extLst>
          </p:cNvPr>
          <p:cNvSpPr txBox="1"/>
          <p:nvPr/>
        </p:nvSpPr>
        <p:spPr>
          <a:xfrm>
            <a:off x="2436901" y="4568452"/>
            <a:ext cx="92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/>
              <a:t>functions</a:t>
            </a:r>
          </a:p>
        </p:txBody>
      </p: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B28172B9-A6C3-AEBA-3936-1C12D56F32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41589" y="3894152"/>
            <a:ext cx="316512" cy="262267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magine 43" descr="Immagine che contiene giallo, schermata, Rettangolo, design&#10;&#10;Descrizione generata automaticamente">
            <a:extLst>
              <a:ext uri="{FF2B5EF4-FFF2-40B4-BE49-F238E27FC236}">
                <a16:creationId xmlns:a16="http://schemas.microsoft.com/office/drawing/2014/main" id="{D54EA23C-B0D9-6A7C-0BC8-175C22CCC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93"/>
          <a:stretch/>
        </p:blipFill>
        <p:spPr>
          <a:xfrm>
            <a:off x="1767913" y="2657152"/>
            <a:ext cx="784842" cy="715045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B50658F-DD8F-9452-22E2-97B9CC6E6FDF}"/>
              </a:ext>
            </a:extLst>
          </p:cNvPr>
          <p:cNvSpPr txBox="1"/>
          <p:nvPr/>
        </p:nvSpPr>
        <p:spPr>
          <a:xfrm>
            <a:off x="1939537" y="2982335"/>
            <a:ext cx="62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/>
              <a:t>js</a:t>
            </a:r>
          </a:p>
        </p:txBody>
      </p:sp>
      <p:pic>
        <p:nvPicPr>
          <p:cNvPr id="46" name="Immagine 45" descr="Immagine che contiene giallo, schermata, Rettangolo, design&#10;&#10;Descrizione generata automaticamente">
            <a:extLst>
              <a:ext uri="{FF2B5EF4-FFF2-40B4-BE49-F238E27FC236}">
                <a16:creationId xmlns:a16="http://schemas.microsoft.com/office/drawing/2014/main" id="{858F9E17-A4ED-C63A-0FC6-3C22FAA0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93"/>
          <a:stretch/>
        </p:blipFill>
        <p:spPr>
          <a:xfrm>
            <a:off x="1779851" y="2011568"/>
            <a:ext cx="784842" cy="715045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422533C-909C-C39B-3A2F-95EA07331126}"/>
              </a:ext>
            </a:extLst>
          </p:cNvPr>
          <p:cNvSpPr txBox="1"/>
          <p:nvPr/>
        </p:nvSpPr>
        <p:spPr>
          <a:xfrm>
            <a:off x="1951475" y="2336751"/>
            <a:ext cx="62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/>
              <a:t>css</a:t>
            </a:r>
          </a:p>
        </p:txBody>
      </p: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30544EF5-75E4-E29F-30BA-F40E08FA5E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49967" y="4333956"/>
            <a:ext cx="316512" cy="262267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magine 48" descr="Immagine che contiene giallo, schermata, Rettangolo, design&#10;&#10;Descrizione generata automaticamente">
            <a:extLst>
              <a:ext uri="{FF2B5EF4-FFF2-40B4-BE49-F238E27FC236}">
                <a16:creationId xmlns:a16="http://schemas.microsoft.com/office/drawing/2014/main" id="{AE425B8D-7810-9D20-4E50-E946CE93C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93"/>
          <a:stretch/>
        </p:blipFill>
        <p:spPr>
          <a:xfrm>
            <a:off x="2454659" y="4795209"/>
            <a:ext cx="784842" cy="715045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AB3DAAD3-C562-2DC5-37F0-788C2302B69B}"/>
              </a:ext>
            </a:extLst>
          </p:cNvPr>
          <p:cNvSpPr txBox="1"/>
          <p:nvPr/>
        </p:nvSpPr>
        <p:spPr>
          <a:xfrm>
            <a:off x="2532093" y="5123374"/>
            <a:ext cx="62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 err="1"/>
              <a:t>gui</a:t>
            </a:r>
            <a:endParaRPr lang="it-CH" sz="1400" dirty="0"/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EBDADE26-AB25-E700-9A0F-AA7208A880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49967" y="4826632"/>
            <a:ext cx="316512" cy="262267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con un angolo ritagliato 53">
            <a:extLst>
              <a:ext uri="{FF2B5EF4-FFF2-40B4-BE49-F238E27FC236}">
                <a16:creationId xmlns:a16="http://schemas.microsoft.com/office/drawing/2014/main" id="{D2612D5C-8028-FF2A-F375-A5FA707C025D}"/>
              </a:ext>
            </a:extLst>
          </p:cNvPr>
          <p:cNvSpPr/>
          <p:nvPr/>
        </p:nvSpPr>
        <p:spPr>
          <a:xfrm>
            <a:off x="7245671" y="1529144"/>
            <a:ext cx="668177" cy="90115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pic>
        <p:nvPicPr>
          <p:cNvPr id="55" name="Immagine 54" descr="Immagine che contiene giallo, schermata, Rettangolo, design&#10;&#10;Descrizione generata automaticamente">
            <a:extLst>
              <a:ext uri="{FF2B5EF4-FFF2-40B4-BE49-F238E27FC236}">
                <a16:creationId xmlns:a16="http://schemas.microsoft.com/office/drawing/2014/main" id="{61E06877-35CE-5010-4B0B-10A1A669E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93"/>
          <a:stretch/>
        </p:blipFill>
        <p:spPr>
          <a:xfrm>
            <a:off x="6270317" y="407448"/>
            <a:ext cx="1175365" cy="1070838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99602B7-8D92-B939-5D09-34328B2418A7}"/>
              </a:ext>
            </a:extLst>
          </p:cNvPr>
          <p:cNvSpPr txBox="1"/>
          <p:nvPr/>
        </p:nvSpPr>
        <p:spPr>
          <a:xfrm>
            <a:off x="6567554" y="875011"/>
            <a:ext cx="833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b="1" dirty="0"/>
              <a:t>ts</a:t>
            </a:r>
          </a:p>
        </p:txBody>
      </p:sp>
      <p:sp>
        <p:nvSpPr>
          <p:cNvPr id="57" name="Rettangolo con un angolo ritagliato 56">
            <a:extLst>
              <a:ext uri="{FF2B5EF4-FFF2-40B4-BE49-F238E27FC236}">
                <a16:creationId xmlns:a16="http://schemas.microsoft.com/office/drawing/2014/main" id="{58A79830-C182-D4AA-E272-7D69EFA241DF}"/>
              </a:ext>
            </a:extLst>
          </p:cNvPr>
          <p:cNvSpPr/>
          <p:nvPr/>
        </p:nvSpPr>
        <p:spPr>
          <a:xfrm>
            <a:off x="7245670" y="2655834"/>
            <a:ext cx="668177" cy="90115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58" name="Rettangolo con un angolo ritagliato 57">
            <a:extLst>
              <a:ext uri="{FF2B5EF4-FFF2-40B4-BE49-F238E27FC236}">
                <a16:creationId xmlns:a16="http://schemas.microsoft.com/office/drawing/2014/main" id="{13819194-78A9-1A93-89A5-CD682B7EEB64}"/>
              </a:ext>
            </a:extLst>
          </p:cNvPr>
          <p:cNvSpPr/>
          <p:nvPr/>
        </p:nvSpPr>
        <p:spPr>
          <a:xfrm>
            <a:off x="7245670" y="3713140"/>
            <a:ext cx="668177" cy="90115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59" name="Rettangolo con un angolo ritagliato 58">
            <a:extLst>
              <a:ext uri="{FF2B5EF4-FFF2-40B4-BE49-F238E27FC236}">
                <a16:creationId xmlns:a16="http://schemas.microsoft.com/office/drawing/2014/main" id="{F3301211-E6E6-2665-63E8-216774A1ACE9}"/>
              </a:ext>
            </a:extLst>
          </p:cNvPr>
          <p:cNvSpPr/>
          <p:nvPr/>
        </p:nvSpPr>
        <p:spPr>
          <a:xfrm>
            <a:off x="7245669" y="4770446"/>
            <a:ext cx="668177" cy="90115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B7487DA-2C5B-1E94-EF20-90FA847BB764}"/>
              </a:ext>
            </a:extLst>
          </p:cNvPr>
          <p:cNvSpPr txBox="1"/>
          <p:nvPr/>
        </p:nvSpPr>
        <p:spPr>
          <a:xfrm>
            <a:off x="8063762" y="1811513"/>
            <a:ext cx="131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b="1" dirty="0">
                <a:solidFill>
                  <a:schemeClr val="bg1"/>
                </a:solidFill>
              </a:rPr>
              <a:t>main.ts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D213CE87-6E74-3601-FC51-DD41E5734C09}"/>
              </a:ext>
            </a:extLst>
          </p:cNvPr>
          <p:cNvSpPr txBox="1"/>
          <p:nvPr/>
        </p:nvSpPr>
        <p:spPr>
          <a:xfrm>
            <a:off x="8063761" y="2980683"/>
            <a:ext cx="131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b="1" dirty="0">
                <a:solidFill>
                  <a:schemeClr val="bg1"/>
                </a:solidFill>
              </a:rPr>
              <a:t>events.ts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11B00FBF-6769-570B-0225-F237920F8AD5}"/>
              </a:ext>
            </a:extLst>
          </p:cNvPr>
          <p:cNvSpPr txBox="1"/>
          <p:nvPr/>
        </p:nvSpPr>
        <p:spPr>
          <a:xfrm>
            <a:off x="8063761" y="4121631"/>
            <a:ext cx="1688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b="1" dirty="0">
                <a:solidFill>
                  <a:schemeClr val="bg1"/>
                </a:solidFill>
              </a:rPr>
              <a:t>operations.ts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02ECF2B1-E71F-60B7-A03B-34EC5FBD9E37}"/>
              </a:ext>
            </a:extLst>
          </p:cNvPr>
          <p:cNvSpPr txBox="1"/>
          <p:nvPr/>
        </p:nvSpPr>
        <p:spPr>
          <a:xfrm>
            <a:off x="8063761" y="5215402"/>
            <a:ext cx="1515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b="1" dirty="0">
                <a:solidFill>
                  <a:schemeClr val="bg1"/>
                </a:solidFill>
              </a:rPr>
              <a:t>counters.ts</a:t>
            </a:r>
          </a:p>
        </p:txBody>
      </p:sp>
    </p:spTree>
    <p:extLst>
      <p:ext uri="{BB962C8B-B14F-4D97-AF65-F5344CB8AC3E}">
        <p14:creationId xmlns:p14="http://schemas.microsoft.com/office/powerpoint/2010/main" val="189093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CE4A2C-17AC-982F-46D0-79FC0632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3A8DA1-8520-771F-89FA-91AC6C09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0A97DD-B4AB-18B2-0ECA-AC811814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15</a:t>
            </a:fld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D887448-5718-8A5D-015E-5B511E7D08F7}"/>
              </a:ext>
            </a:extLst>
          </p:cNvPr>
          <p:cNvSpPr txBox="1">
            <a:spLocks/>
          </p:cNvSpPr>
          <p:nvPr/>
        </p:nvSpPr>
        <p:spPr>
          <a:xfrm>
            <a:off x="651083" y="656303"/>
            <a:ext cx="3938672" cy="70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3700" b="1" dirty="0">
                <a:solidFill>
                  <a:schemeClr val="bg1"/>
                </a:solidFill>
                <a:latin typeface="Aptos Display" panose="020B0004020202020204" pitchFamily="34" charset="0"/>
              </a:rPr>
              <a:t>FUNZIONAMENTO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98163BC-455E-40AE-9D36-509612706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81" y="1465872"/>
            <a:ext cx="8778019" cy="473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555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1FE8491-9ADE-375D-B447-6454DB4C1070}"/>
              </a:ext>
            </a:extLst>
          </p:cNvPr>
          <p:cNvSpPr/>
          <p:nvPr/>
        </p:nvSpPr>
        <p:spPr>
          <a:xfrm>
            <a:off x="6195094" y="0"/>
            <a:ext cx="6098505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28FC014-B535-254D-A598-2C208F11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43" y="535472"/>
            <a:ext cx="5095657" cy="1009243"/>
          </a:xfrm>
        </p:spPr>
        <p:txBody>
          <a:bodyPr>
            <a:normAutofit/>
          </a:bodyPr>
          <a:lstStyle/>
          <a:p>
            <a:r>
              <a:rPr lang="it-CH" sz="3700" b="1" dirty="0">
                <a:solidFill>
                  <a:schemeClr val="tx1"/>
                </a:solidFill>
                <a:latin typeface="Aptos Display" panose="020B0004020202020204" pitchFamily="34" charset="0"/>
              </a:rPr>
              <a:t>INTERFACCIA GRAFICA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E6B89AA9-78EB-9796-3E2B-20C4D47BC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>
                <a:solidFill>
                  <a:schemeClr val="tx1"/>
                </a:solidFill>
                <a:latin typeface="Aptos Display" panose="020B0004020202020204" pitchFamily="34" charset="0"/>
              </a:rPr>
              <a:t>Scelta dei layer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B1801020-9EBA-FC60-3398-51FC9A76F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it-CH" dirty="0">
                <a:solidFill>
                  <a:schemeClr val="tx1"/>
                </a:solidFill>
                <a:latin typeface="Aptos Display" panose="020B0004020202020204" pitchFamily="34" charset="0"/>
              </a:rPr>
              <a:t>4 forme utilizzabili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627B55CE-6618-6357-3F66-004D9F7253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CEC5B622-C031-0678-418C-32800CC3D4F4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it-CH" sz="1700" dirty="0">
                <a:solidFill>
                  <a:schemeClr val="tx1"/>
                </a:solidFill>
                <a:latin typeface="Aptos Display" panose="020B0004020202020204" pitchFamily="34" charset="0"/>
              </a:rPr>
              <a:t>Scelta di colori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60F6A059-37B8-7903-104D-A50B4B00F1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>
            <a:normAutofit fontScale="85000" lnSpcReduction="10000"/>
          </a:bodyPr>
          <a:lstStyle/>
          <a:p>
            <a:r>
              <a:rPr lang="it-CH" dirty="0">
                <a:solidFill>
                  <a:schemeClr val="tx1"/>
                </a:solidFill>
                <a:latin typeface="Aptos Display" panose="020B0004020202020204" pitchFamily="34" charset="0"/>
              </a:rPr>
              <a:t>5 grandezze predefinite 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3ED656-0E9F-F6DA-EE04-48D08031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5824B3-A018-F73C-5039-DA827DBC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FCF93A-B2AE-5D59-5324-6A2AC919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B614B70-2947-F13E-28AD-20F5EF01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291" y="365125"/>
            <a:ext cx="4891942" cy="579695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4BEB119-9767-A954-7183-A91CF6D92F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16" t="24885" r="6546" b="22654"/>
          <a:stretch/>
        </p:blipFill>
        <p:spPr>
          <a:xfrm>
            <a:off x="3457506" y="4301077"/>
            <a:ext cx="2295995" cy="147490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E85234F2-D5B6-E941-D870-E5C890A150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5" b="27393"/>
          <a:stretch/>
        </p:blipFill>
        <p:spPr>
          <a:xfrm>
            <a:off x="769778" y="4301077"/>
            <a:ext cx="2226143" cy="1474907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C6B16862-9A98-D0E4-D3B2-37EEDE4743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38" b="7942"/>
          <a:stretch/>
        </p:blipFill>
        <p:spPr>
          <a:xfrm>
            <a:off x="709921" y="2350253"/>
            <a:ext cx="2295996" cy="1377303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FBFDF5A-EACE-239F-3E94-54FB489243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5" t="15144" r="-585" b="20027"/>
          <a:stretch/>
        </p:blipFill>
        <p:spPr>
          <a:xfrm>
            <a:off x="3464872" y="2355956"/>
            <a:ext cx="229204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2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9EE08230-D384-A6D5-EF9C-9DDAEB529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4" r="625"/>
          <a:stretch/>
        </p:blipFill>
        <p:spPr>
          <a:xfrm flipH="1">
            <a:off x="5124449" y="1431419"/>
            <a:ext cx="6744411" cy="4347097"/>
          </a:xfrm>
          <a:prstGeom prst="rect">
            <a:avLst/>
          </a:prstGeom>
        </p:spPr>
      </p:pic>
      <p:sp>
        <p:nvSpPr>
          <p:cNvPr id="17" name="Trapezio 16">
            <a:extLst>
              <a:ext uri="{FF2B5EF4-FFF2-40B4-BE49-F238E27FC236}">
                <a16:creationId xmlns:a16="http://schemas.microsoft.com/office/drawing/2014/main" id="{B865212B-F99F-AF1F-DE86-DE27E4DF5691}"/>
              </a:ext>
            </a:extLst>
          </p:cNvPr>
          <p:cNvSpPr/>
          <p:nvPr/>
        </p:nvSpPr>
        <p:spPr>
          <a:xfrm>
            <a:off x="-69010" y="-19051"/>
            <a:ext cx="7444596" cy="6946061"/>
          </a:xfrm>
          <a:custGeom>
            <a:avLst/>
            <a:gdLst>
              <a:gd name="connsiteX0" fmla="*/ 0 w 9445840"/>
              <a:gd name="connsiteY0" fmla="*/ 7093257 h 7093257"/>
              <a:gd name="connsiteX1" fmla="*/ 1799914 w 9445840"/>
              <a:gd name="connsiteY1" fmla="*/ 0 h 7093257"/>
              <a:gd name="connsiteX2" fmla="*/ 7645926 w 9445840"/>
              <a:gd name="connsiteY2" fmla="*/ 0 h 7093257"/>
              <a:gd name="connsiteX3" fmla="*/ 9445840 w 9445840"/>
              <a:gd name="connsiteY3" fmla="*/ 7093257 h 7093257"/>
              <a:gd name="connsiteX4" fmla="*/ 0 w 9445840"/>
              <a:gd name="connsiteY4" fmla="*/ 7093257 h 7093257"/>
              <a:gd name="connsiteX0" fmla="*/ 54286 w 7645926"/>
              <a:gd name="connsiteY0" fmla="*/ 6928157 h 7093257"/>
              <a:gd name="connsiteX1" fmla="*/ 0 w 7645926"/>
              <a:gd name="connsiteY1" fmla="*/ 0 h 7093257"/>
              <a:gd name="connsiteX2" fmla="*/ 5846012 w 7645926"/>
              <a:gd name="connsiteY2" fmla="*/ 0 h 7093257"/>
              <a:gd name="connsiteX3" fmla="*/ 7645926 w 7645926"/>
              <a:gd name="connsiteY3" fmla="*/ 7093257 h 7093257"/>
              <a:gd name="connsiteX4" fmla="*/ 54286 w 7645926"/>
              <a:gd name="connsiteY4" fmla="*/ 6928157 h 7093257"/>
              <a:gd name="connsiteX0" fmla="*/ 0 w 7667840"/>
              <a:gd name="connsiteY0" fmla="*/ 6877357 h 7093257"/>
              <a:gd name="connsiteX1" fmla="*/ 21914 w 7667840"/>
              <a:gd name="connsiteY1" fmla="*/ 0 h 7093257"/>
              <a:gd name="connsiteX2" fmla="*/ 5867926 w 7667840"/>
              <a:gd name="connsiteY2" fmla="*/ 0 h 7093257"/>
              <a:gd name="connsiteX3" fmla="*/ 7667840 w 7667840"/>
              <a:gd name="connsiteY3" fmla="*/ 7093257 h 7093257"/>
              <a:gd name="connsiteX4" fmla="*/ 0 w 7667840"/>
              <a:gd name="connsiteY4" fmla="*/ 6877357 h 7093257"/>
              <a:gd name="connsiteX0" fmla="*/ 0 w 7629740"/>
              <a:gd name="connsiteY0" fmla="*/ 6877357 h 6902757"/>
              <a:gd name="connsiteX1" fmla="*/ 21914 w 7629740"/>
              <a:gd name="connsiteY1" fmla="*/ 0 h 6902757"/>
              <a:gd name="connsiteX2" fmla="*/ 5867926 w 7629740"/>
              <a:gd name="connsiteY2" fmla="*/ 0 h 6902757"/>
              <a:gd name="connsiteX3" fmla="*/ 7629740 w 7629740"/>
              <a:gd name="connsiteY3" fmla="*/ 6902757 h 6902757"/>
              <a:gd name="connsiteX4" fmla="*/ 0 w 7629740"/>
              <a:gd name="connsiteY4" fmla="*/ 6877357 h 6902757"/>
              <a:gd name="connsiteX0" fmla="*/ 0 w 7629740"/>
              <a:gd name="connsiteY0" fmla="*/ 6877357 h 6902757"/>
              <a:gd name="connsiteX1" fmla="*/ 517214 w 7629740"/>
              <a:gd name="connsiteY1" fmla="*/ 514350 h 6902757"/>
              <a:gd name="connsiteX2" fmla="*/ 5867926 w 7629740"/>
              <a:gd name="connsiteY2" fmla="*/ 0 h 6902757"/>
              <a:gd name="connsiteX3" fmla="*/ 7629740 w 7629740"/>
              <a:gd name="connsiteY3" fmla="*/ 6902757 h 6902757"/>
              <a:gd name="connsiteX4" fmla="*/ 0 w 7629740"/>
              <a:gd name="connsiteY4" fmla="*/ 6877357 h 6902757"/>
              <a:gd name="connsiteX0" fmla="*/ 0 w 7629740"/>
              <a:gd name="connsiteY0" fmla="*/ 6896407 h 6921807"/>
              <a:gd name="connsiteX1" fmla="*/ 21914 w 7629740"/>
              <a:gd name="connsiteY1" fmla="*/ 0 h 6921807"/>
              <a:gd name="connsiteX2" fmla="*/ 5867926 w 7629740"/>
              <a:gd name="connsiteY2" fmla="*/ 19050 h 6921807"/>
              <a:gd name="connsiteX3" fmla="*/ 7629740 w 7629740"/>
              <a:gd name="connsiteY3" fmla="*/ 6921807 h 6921807"/>
              <a:gd name="connsiteX4" fmla="*/ 0 w 7629740"/>
              <a:gd name="connsiteY4" fmla="*/ 6896407 h 6921807"/>
              <a:gd name="connsiteX0" fmla="*/ 606800 w 7607890"/>
              <a:gd name="connsiteY0" fmla="*/ 6410632 h 6921807"/>
              <a:gd name="connsiteX1" fmla="*/ 64 w 7607890"/>
              <a:gd name="connsiteY1" fmla="*/ 0 h 6921807"/>
              <a:gd name="connsiteX2" fmla="*/ 5846076 w 7607890"/>
              <a:gd name="connsiteY2" fmla="*/ 19050 h 6921807"/>
              <a:gd name="connsiteX3" fmla="*/ 7607890 w 7607890"/>
              <a:gd name="connsiteY3" fmla="*/ 6921807 h 6921807"/>
              <a:gd name="connsiteX4" fmla="*/ 606800 w 7607890"/>
              <a:gd name="connsiteY4" fmla="*/ 6410632 h 6921807"/>
              <a:gd name="connsiteX0" fmla="*/ 0 w 7629740"/>
              <a:gd name="connsiteY0" fmla="*/ 6886882 h 6921807"/>
              <a:gd name="connsiteX1" fmla="*/ 21914 w 7629740"/>
              <a:gd name="connsiteY1" fmla="*/ 0 h 6921807"/>
              <a:gd name="connsiteX2" fmla="*/ 5867926 w 7629740"/>
              <a:gd name="connsiteY2" fmla="*/ 19050 h 6921807"/>
              <a:gd name="connsiteX3" fmla="*/ 7629740 w 7629740"/>
              <a:gd name="connsiteY3" fmla="*/ 6921807 h 6921807"/>
              <a:gd name="connsiteX4" fmla="*/ 0 w 7629740"/>
              <a:gd name="connsiteY4" fmla="*/ 6886882 h 6921807"/>
              <a:gd name="connsiteX0" fmla="*/ 0 w 7343990"/>
              <a:gd name="connsiteY0" fmla="*/ 6886882 h 6886882"/>
              <a:gd name="connsiteX1" fmla="*/ 21914 w 7343990"/>
              <a:gd name="connsiteY1" fmla="*/ 0 h 6886882"/>
              <a:gd name="connsiteX2" fmla="*/ 5867926 w 7343990"/>
              <a:gd name="connsiteY2" fmla="*/ 19050 h 6886882"/>
              <a:gd name="connsiteX3" fmla="*/ 7343990 w 7343990"/>
              <a:gd name="connsiteY3" fmla="*/ 6788457 h 6886882"/>
              <a:gd name="connsiteX4" fmla="*/ 0 w 7343990"/>
              <a:gd name="connsiteY4" fmla="*/ 6886882 h 6886882"/>
              <a:gd name="connsiteX0" fmla="*/ 0 w 7343990"/>
              <a:gd name="connsiteY0" fmla="*/ 6886882 h 6886882"/>
              <a:gd name="connsiteX1" fmla="*/ 21914 w 7343990"/>
              <a:gd name="connsiteY1" fmla="*/ 0 h 6886882"/>
              <a:gd name="connsiteX2" fmla="*/ 5867926 w 7343990"/>
              <a:gd name="connsiteY2" fmla="*/ 19050 h 6886882"/>
              <a:gd name="connsiteX3" fmla="*/ 7343990 w 7343990"/>
              <a:gd name="connsiteY3" fmla="*/ 6788457 h 6886882"/>
              <a:gd name="connsiteX4" fmla="*/ 0 w 7343990"/>
              <a:gd name="connsiteY4" fmla="*/ 6886882 h 6886882"/>
              <a:gd name="connsiteX0" fmla="*/ 0 w 7334465"/>
              <a:gd name="connsiteY0" fmla="*/ 6886882 h 6886882"/>
              <a:gd name="connsiteX1" fmla="*/ 21914 w 7334465"/>
              <a:gd name="connsiteY1" fmla="*/ 0 h 6886882"/>
              <a:gd name="connsiteX2" fmla="*/ 5867926 w 7334465"/>
              <a:gd name="connsiteY2" fmla="*/ 19050 h 6886882"/>
              <a:gd name="connsiteX3" fmla="*/ 7334465 w 7334465"/>
              <a:gd name="connsiteY3" fmla="*/ 6864657 h 6886882"/>
              <a:gd name="connsiteX4" fmla="*/ 0 w 7334465"/>
              <a:gd name="connsiteY4" fmla="*/ 6886882 h 6886882"/>
              <a:gd name="connsiteX0" fmla="*/ 0 w 7334465"/>
              <a:gd name="connsiteY0" fmla="*/ 6886882 h 6886882"/>
              <a:gd name="connsiteX1" fmla="*/ 21914 w 7334465"/>
              <a:gd name="connsiteY1" fmla="*/ 0 h 6886882"/>
              <a:gd name="connsiteX2" fmla="*/ 5867926 w 7334465"/>
              <a:gd name="connsiteY2" fmla="*/ 19050 h 6886882"/>
              <a:gd name="connsiteX3" fmla="*/ 7334465 w 7334465"/>
              <a:gd name="connsiteY3" fmla="*/ 6864657 h 6886882"/>
              <a:gd name="connsiteX4" fmla="*/ 0 w 7334465"/>
              <a:gd name="connsiteY4" fmla="*/ 6886882 h 688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465" h="6886882">
                <a:moveTo>
                  <a:pt x="0" y="6886882"/>
                </a:moveTo>
                <a:cubicBezTo>
                  <a:pt x="7305" y="4594430"/>
                  <a:pt x="14609" y="2292452"/>
                  <a:pt x="21914" y="0"/>
                </a:cubicBezTo>
                <a:lnTo>
                  <a:pt x="5867926" y="19050"/>
                </a:lnTo>
                <a:cubicBezTo>
                  <a:pt x="6359947" y="2275519"/>
                  <a:pt x="4261169" y="2484113"/>
                  <a:pt x="7334465" y="6864657"/>
                </a:cubicBezTo>
                <a:lnTo>
                  <a:pt x="0" y="688688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CE4A2C-17AC-982F-46D0-79FC0632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 dirty="0"/>
              <a:t>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3A8DA1-8520-771F-89FA-91AC6C09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0A97DD-B4AB-18B2-0ECA-AC811814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17</a:t>
            </a:fld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D887448-5718-8A5D-015E-5B511E7D08F7}"/>
              </a:ext>
            </a:extLst>
          </p:cNvPr>
          <p:cNvSpPr txBox="1">
            <a:spLocks/>
          </p:cNvSpPr>
          <p:nvPr/>
        </p:nvSpPr>
        <p:spPr>
          <a:xfrm>
            <a:off x="708232" y="653174"/>
            <a:ext cx="4658645" cy="11158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4400" b="1" dirty="0">
                <a:solidFill>
                  <a:schemeClr val="bg1"/>
                </a:solidFill>
                <a:latin typeface="Aptos Black" panose="020B0004020202020204" pitchFamily="34" charset="0"/>
              </a:rPr>
              <a:t>TEST</a:t>
            </a:r>
          </a:p>
        </p:txBody>
      </p:sp>
      <p:pic>
        <p:nvPicPr>
          <p:cNvPr id="3" name="Immagine 2" descr="Immagine che contiene simbolo, Elementi grafici, cerchio, logo&#10;&#10;Descrizione generata automaticamente">
            <a:extLst>
              <a:ext uri="{FF2B5EF4-FFF2-40B4-BE49-F238E27FC236}">
                <a16:creationId xmlns:a16="http://schemas.microsoft.com/office/drawing/2014/main" id="{BF4B0AB8-9A7D-3DB6-92D7-A30B551C5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90850"/>
            <a:ext cx="1676400" cy="1676400"/>
          </a:xfrm>
          <a:prstGeom prst="rect">
            <a:avLst/>
          </a:prstGeom>
        </p:spPr>
      </p:pic>
      <p:pic>
        <p:nvPicPr>
          <p:cNvPr id="9" name="Immagine 8" descr="Immagine che contiene Rettangol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EB3549CC-F081-1083-1E11-679142C25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314" y="2934978"/>
            <a:ext cx="1732272" cy="173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1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F1480ED-6CF7-3CEA-2C67-537BAD863519}"/>
              </a:ext>
            </a:extLst>
          </p:cNvPr>
          <p:cNvSpPr/>
          <p:nvPr/>
        </p:nvSpPr>
        <p:spPr>
          <a:xfrm>
            <a:off x="471679" y="1897811"/>
            <a:ext cx="3155475" cy="3316731"/>
          </a:xfrm>
          <a:prstGeom prst="roundRect">
            <a:avLst>
              <a:gd name="adj" fmla="val 4837"/>
            </a:avLst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5A2DCD-D709-AFCF-6E80-45697863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B6FCBD-8A03-E161-0258-EDB06446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E2366A-2371-B005-2D76-1E5DE903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18</a:t>
            </a:fld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70216410-35A2-123E-73D4-F609E392D04E}"/>
              </a:ext>
            </a:extLst>
          </p:cNvPr>
          <p:cNvSpPr txBox="1">
            <a:spLocks/>
          </p:cNvSpPr>
          <p:nvPr/>
        </p:nvSpPr>
        <p:spPr>
          <a:xfrm>
            <a:off x="294354" y="508959"/>
            <a:ext cx="4658645" cy="7166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3700" b="1" dirty="0">
                <a:solidFill>
                  <a:schemeClr val="tx1"/>
                </a:solidFill>
                <a:latin typeface="Aptos Display" panose="020B0004020202020204" pitchFamily="34" charset="0"/>
              </a:rPr>
              <a:t>Controlli Manuali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03E2F4D-5777-EF57-5300-542EEC2B9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" r="5829"/>
          <a:stretch/>
        </p:blipFill>
        <p:spPr>
          <a:xfrm>
            <a:off x="5944753" y="1093824"/>
            <a:ext cx="5331693" cy="4459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8" name="Rettangolo 77">
            <a:extLst>
              <a:ext uri="{FF2B5EF4-FFF2-40B4-BE49-F238E27FC236}">
                <a16:creationId xmlns:a16="http://schemas.microsoft.com/office/drawing/2014/main" id="{D3CCC31A-5CBA-A3EE-3FF0-86FBA564DA03}"/>
              </a:ext>
            </a:extLst>
          </p:cNvPr>
          <p:cNvSpPr/>
          <p:nvPr/>
        </p:nvSpPr>
        <p:spPr>
          <a:xfrm>
            <a:off x="636873" y="2034537"/>
            <a:ext cx="2284562" cy="325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sz="1050" b="1" dirty="0"/>
              <a:t>Selezione Strumenti</a:t>
            </a:r>
          </a:p>
        </p:txBody>
      </p:sp>
      <p:pic>
        <p:nvPicPr>
          <p:cNvPr id="81" name="Immagine 80" descr="Immagine che contiene Rettangol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1E0E94B1-FC1E-2187-D7C5-BDCE32052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688" y="2034389"/>
            <a:ext cx="333006" cy="333006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12C87070-8448-D9FE-27CC-A493D2023066}"/>
              </a:ext>
            </a:extLst>
          </p:cNvPr>
          <p:cNvSpPr/>
          <p:nvPr/>
        </p:nvSpPr>
        <p:spPr>
          <a:xfrm>
            <a:off x="636873" y="2477377"/>
            <a:ext cx="2284562" cy="325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sz="1050" b="1" dirty="0"/>
              <a:t>Inserimento Puntini</a:t>
            </a:r>
          </a:p>
        </p:txBody>
      </p:sp>
      <p:pic>
        <p:nvPicPr>
          <p:cNvPr id="83" name="Immagine 82" descr="Immagine che contiene Rettangol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E8FC0DB0-58DB-90C0-0E6C-CB460F6E9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386" y="2477926"/>
            <a:ext cx="333006" cy="333006"/>
          </a:xfrm>
          <a:prstGeom prst="rect">
            <a:avLst/>
          </a:prstGeom>
        </p:spPr>
      </p:pic>
      <p:sp>
        <p:nvSpPr>
          <p:cNvPr id="84" name="Rettangolo 83">
            <a:extLst>
              <a:ext uri="{FF2B5EF4-FFF2-40B4-BE49-F238E27FC236}">
                <a16:creationId xmlns:a16="http://schemas.microsoft.com/office/drawing/2014/main" id="{3F906340-9C6E-D342-C7E5-97F01BD61097}"/>
              </a:ext>
            </a:extLst>
          </p:cNvPr>
          <p:cNvSpPr/>
          <p:nvPr/>
        </p:nvSpPr>
        <p:spPr>
          <a:xfrm>
            <a:off x="636873" y="2920217"/>
            <a:ext cx="2284562" cy="325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sz="1050" b="1" dirty="0"/>
              <a:t>Selezione Elementi</a:t>
            </a:r>
          </a:p>
        </p:txBody>
      </p:sp>
      <p:pic>
        <p:nvPicPr>
          <p:cNvPr id="85" name="Immagine 84" descr="Immagine che contiene Rettangol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2B8C96DE-8E1E-18AF-A486-CFD16071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688" y="2920686"/>
            <a:ext cx="333006" cy="333006"/>
          </a:xfrm>
          <a:prstGeom prst="rect">
            <a:avLst/>
          </a:prstGeom>
        </p:spPr>
      </p:pic>
      <p:sp>
        <p:nvSpPr>
          <p:cNvPr id="86" name="Rettangolo 85">
            <a:extLst>
              <a:ext uri="{FF2B5EF4-FFF2-40B4-BE49-F238E27FC236}">
                <a16:creationId xmlns:a16="http://schemas.microsoft.com/office/drawing/2014/main" id="{632B86DC-B4E1-37A8-7FA8-E2421C87250D}"/>
              </a:ext>
            </a:extLst>
          </p:cNvPr>
          <p:cNvSpPr/>
          <p:nvPr/>
        </p:nvSpPr>
        <p:spPr>
          <a:xfrm>
            <a:off x="636873" y="3365902"/>
            <a:ext cx="2284562" cy="325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sz="1050" b="1" dirty="0"/>
              <a:t>Inserimento Elementi di disegno</a:t>
            </a:r>
          </a:p>
        </p:txBody>
      </p:sp>
      <p:pic>
        <p:nvPicPr>
          <p:cNvPr id="87" name="Immagine 86" descr="Immagine che contiene Rettangol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F819AE52-F8EC-8E3A-2564-77C843329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688" y="3365902"/>
            <a:ext cx="333006" cy="333006"/>
          </a:xfrm>
          <a:prstGeom prst="rect">
            <a:avLst/>
          </a:prstGeom>
        </p:spPr>
      </p:pic>
      <p:sp>
        <p:nvSpPr>
          <p:cNvPr id="88" name="Rettangolo 87">
            <a:extLst>
              <a:ext uri="{FF2B5EF4-FFF2-40B4-BE49-F238E27FC236}">
                <a16:creationId xmlns:a16="http://schemas.microsoft.com/office/drawing/2014/main" id="{22E59A7A-28C9-494B-8C96-C549D39923BF}"/>
              </a:ext>
            </a:extLst>
          </p:cNvPr>
          <p:cNvSpPr/>
          <p:nvPr/>
        </p:nvSpPr>
        <p:spPr>
          <a:xfrm>
            <a:off x="636873" y="3811587"/>
            <a:ext cx="2284562" cy="325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sz="1050" b="1" dirty="0"/>
              <a:t>Selezione Colore</a:t>
            </a:r>
          </a:p>
        </p:txBody>
      </p:sp>
      <p:pic>
        <p:nvPicPr>
          <p:cNvPr id="89" name="Immagine 88" descr="Immagine che contiene Rettangol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3C673F81-38D9-37BA-2C89-EB688DB7B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47" y="3815520"/>
            <a:ext cx="333006" cy="333006"/>
          </a:xfrm>
          <a:prstGeom prst="rect">
            <a:avLst/>
          </a:prstGeom>
        </p:spPr>
      </p:pic>
      <p:sp>
        <p:nvSpPr>
          <p:cNvPr id="90" name="Rettangolo 89">
            <a:extLst>
              <a:ext uri="{FF2B5EF4-FFF2-40B4-BE49-F238E27FC236}">
                <a16:creationId xmlns:a16="http://schemas.microsoft.com/office/drawing/2014/main" id="{E1E8F597-88A9-69CD-2385-CE220BC59F79}"/>
              </a:ext>
            </a:extLst>
          </p:cNvPr>
          <p:cNvSpPr/>
          <p:nvPr/>
        </p:nvSpPr>
        <p:spPr>
          <a:xfrm>
            <a:off x="636873" y="4257272"/>
            <a:ext cx="2284562" cy="325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sz="1050" b="1" dirty="0"/>
              <a:t>Selezione Grandezza</a:t>
            </a:r>
          </a:p>
        </p:txBody>
      </p:sp>
      <p:pic>
        <p:nvPicPr>
          <p:cNvPr id="91" name="Immagine 90" descr="Immagine che contiene Rettangolo, Elementi grafici, simbolo, Policromia&#10;&#10;Descrizione generata automaticamente">
            <a:extLst>
              <a:ext uri="{FF2B5EF4-FFF2-40B4-BE49-F238E27FC236}">
                <a16:creationId xmlns:a16="http://schemas.microsoft.com/office/drawing/2014/main" id="{FF64B142-7FB8-E4A7-B9CE-584D09D2E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47" y="4260736"/>
            <a:ext cx="333006" cy="333006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ADA2622B-2A61-D187-F57A-6D0FA9316D55}"/>
              </a:ext>
            </a:extLst>
          </p:cNvPr>
          <p:cNvSpPr/>
          <p:nvPr/>
        </p:nvSpPr>
        <p:spPr>
          <a:xfrm>
            <a:off x="636873" y="4702091"/>
            <a:ext cx="2284562" cy="325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CH" sz="1050" b="1" dirty="0"/>
              <a:t>Cancellazione Elementi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C2EBCC-1517-5045-4D1E-27F82E3296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82760" y="4705952"/>
            <a:ext cx="333006" cy="3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C1AA66F-127B-4525-B83A-C582FADD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2023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AD5386-D4EC-2BF8-0BBF-41DFC9C2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F7ACF3-16DD-3251-232C-255234A1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19</a:t>
            </a:fld>
            <a:endParaRPr lang="it-IT" noProof="0"/>
          </a:p>
        </p:txBody>
      </p:sp>
      <p:sp>
        <p:nvSpPr>
          <p:cNvPr id="5" name="Titolo 7">
            <a:extLst>
              <a:ext uri="{FF2B5EF4-FFF2-40B4-BE49-F238E27FC236}">
                <a16:creationId xmlns:a16="http://schemas.microsoft.com/office/drawing/2014/main" id="{0A035C2A-F5A2-D63D-7B1A-26037B139C73}"/>
              </a:ext>
            </a:extLst>
          </p:cNvPr>
          <p:cNvSpPr txBox="1">
            <a:spLocks/>
          </p:cNvSpPr>
          <p:nvPr/>
        </p:nvSpPr>
        <p:spPr>
          <a:xfrm>
            <a:off x="613532" y="439949"/>
            <a:ext cx="4658645" cy="7166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3700" b="1" dirty="0">
                <a:solidFill>
                  <a:schemeClr val="bg1"/>
                </a:solidFill>
                <a:latin typeface="Aptos Display" panose="020B0004020202020204" pitchFamily="34" charset="0"/>
              </a:rPr>
              <a:t>Controlli Automatici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368BFD1-1C5A-77D0-C1FF-7BAC2FA45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5" r="8770"/>
          <a:stretch/>
        </p:blipFill>
        <p:spPr>
          <a:xfrm>
            <a:off x="1175327" y="1446349"/>
            <a:ext cx="3789219" cy="1047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A4E0E4F-B40A-2FD4-10DD-3629B2349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0" t="5954" r="4333"/>
          <a:stretch/>
        </p:blipFill>
        <p:spPr>
          <a:xfrm>
            <a:off x="1011299" y="3429000"/>
            <a:ext cx="3863110" cy="1075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C9DC9EB4-7C2F-E1D9-A1C3-3D8E4988E3D4}"/>
              </a:ext>
            </a:extLst>
          </p:cNvPr>
          <p:cNvSpPr/>
          <p:nvPr/>
        </p:nvSpPr>
        <p:spPr>
          <a:xfrm rot="706363">
            <a:off x="2698091" y="2646509"/>
            <a:ext cx="489527" cy="581325"/>
          </a:xfrm>
          <a:prstGeom prst="downArrow">
            <a:avLst>
              <a:gd name="adj1" fmla="val 33333"/>
              <a:gd name="adj2" fmla="val 5086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59A4DF81-60E9-9CAC-5EB0-2457735C7246}"/>
              </a:ext>
            </a:extLst>
          </p:cNvPr>
          <p:cNvSpPr/>
          <p:nvPr/>
        </p:nvSpPr>
        <p:spPr>
          <a:xfrm rot="16026218">
            <a:off x="5717129" y="3107745"/>
            <a:ext cx="489527" cy="1169607"/>
          </a:xfrm>
          <a:prstGeom prst="downArrow">
            <a:avLst>
              <a:gd name="adj1" fmla="val 33333"/>
              <a:gd name="adj2" fmla="val 5086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15" name="Immagine 14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D8B4CEEC-CDFE-EAEF-3C35-21E914E787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2" t="3043" r="2670" b="3135"/>
          <a:stretch/>
        </p:blipFill>
        <p:spPr>
          <a:xfrm>
            <a:off x="7346193" y="2532522"/>
            <a:ext cx="2425353" cy="177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7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grigio, tessuto&#10;&#10;Descrizione generata automaticamente">
            <a:extLst>
              <a:ext uri="{FF2B5EF4-FFF2-40B4-BE49-F238E27FC236}">
                <a16:creationId xmlns:a16="http://schemas.microsoft.com/office/drawing/2014/main" id="{D7F5463F-8FD7-CCAB-190F-4CF3DB3EB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23000" contrast="36000"/>
                    </a14:imgEffect>
                  </a14:imgLayer>
                </a14:imgProps>
              </a:ext>
            </a:extLst>
          </a:blip>
          <a:srcRect l="18539" t="3234"/>
          <a:stretch/>
        </p:blipFill>
        <p:spPr>
          <a:xfrm rot="16200000">
            <a:off x="7377958" y="1949790"/>
            <a:ext cx="4152108" cy="328812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7173A1-1DDB-E2B4-6924-6B392DE2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AFF208-E9E3-469D-76DE-B394DB22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F63BF5-08D9-467D-4104-9DBB9BDB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</a:t>
            </a:fld>
            <a:endParaRPr lang="it-IT" noProof="0"/>
          </a:p>
        </p:txBody>
      </p:sp>
      <p:pic>
        <p:nvPicPr>
          <p:cNvPr id="9" name="Immagine 8" descr="Immagine che contiene Animali giocattolo, clipart, cartone animato&#10;&#10;Descrizione generata automaticamente">
            <a:extLst>
              <a:ext uri="{FF2B5EF4-FFF2-40B4-BE49-F238E27FC236}">
                <a16:creationId xmlns:a16="http://schemas.microsoft.com/office/drawing/2014/main" id="{A9BA7227-1202-B80C-21D2-3408555AB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82" y="1742887"/>
            <a:ext cx="3267974" cy="4143080"/>
          </a:xfrm>
          <a:prstGeom prst="rect">
            <a:avLst/>
          </a:prstGeom>
        </p:spPr>
      </p:pic>
      <p:sp>
        <p:nvSpPr>
          <p:cNvPr id="13" name="Titolo 7">
            <a:extLst>
              <a:ext uri="{FF2B5EF4-FFF2-40B4-BE49-F238E27FC236}">
                <a16:creationId xmlns:a16="http://schemas.microsoft.com/office/drawing/2014/main" id="{7D36D2A8-55AE-AA96-7802-16AE1A0A5657}"/>
              </a:ext>
            </a:extLst>
          </p:cNvPr>
          <p:cNvSpPr txBox="1">
            <a:spLocks/>
          </p:cNvSpPr>
          <p:nvPr/>
        </p:nvSpPr>
        <p:spPr>
          <a:xfrm>
            <a:off x="1114082" y="-1586920"/>
            <a:ext cx="3616913" cy="279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4400" b="1" dirty="0">
                <a:solidFill>
                  <a:schemeClr val="tx1"/>
                </a:solidFill>
                <a:latin typeface="Aptos Display" panose="020B0004020202020204" pitchFamily="34" charset="0"/>
              </a:rPr>
              <a:t>OBIETTIVO</a:t>
            </a:r>
          </a:p>
        </p:txBody>
      </p:sp>
      <p:pic>
        <p:nvPicPr>
          <p:cNvPr id="17" name="Immagine 1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1A414AA7-C918-E4DC-0AF5-A41C28CBA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031" y="5082397"/>
            <a:ext cx="1153044" cy="1153044"/>
          </a:xfrm>
          <a:prstGeom prst="rect">
            <a:avLst/>
          </a:prstGeom>
        </p:spPr>
      </p:pic>
      <p:pic>
        <p:nvPicPr>
          <p:cNvPr id="19" name="Immagine 18" descr="Immagine che contiene disegno, schizzo, illustrazione, cartone animato&#10;&#10;Descrizione generata automaticamente">
            <a:extLst>
              <a:ext uri="{FF2B5EF4-FFF2-40B4-BE49-F238E27FC236}">
                <a16:creationId xmlns:a16="http://schemas.microsoft.com/office/drawing/2014/main" id="{9BF1D31B-F31D-23E9-6972-F5E6315D9D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73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  <a14:imgEffect>
                      <a14:brightnessContrast bright="-18000" contrast="100000"/>
                    </a14:imgEffect>
                  </a14:imgLayer>
                </a14:imgProps>
              </a:ext>
            </a:extLst>
          </a:blip>
          <a:srcRect t="5661" b="9078"/>
          <a:stretch/>
        </p:blipFill>
        <p:spPr>
          <a:xfrm>
            <a:off x="7784025" y="1449238"/>
            <a:ext cx="3314051" cy="4287328"/>
          </a:xfrm>
          <a:prstGeom prst="rect">
            <a:avLst/>
          </a:prstGeom>
        </p:spPr>
      </p:pic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0A18B3F-BF48-D590-C4AA-A965B654388D}"/>
              </a:ext>
            </a:extLst>
          </p:cNvPr>
          <p:cNvSpPr/>
          <p:nvPr/>
        </p:nvSpPr>
        <p:spPr>
          <a:xfrm>
            <a:off x="4822075" y="3343564"/>
            <a:ext cx="2262216" cy="100676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5691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B9D4BCC-A1E2-B810-F9FF-726BF0A4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2023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25B525-7562-069A-6AE6-AAFCC7D0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42573D-E024-8F2B-217D-7CEF0DF4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20</a:t>
            </a:fld>
            <a:endParaRPr lang="it-IT" noProof="0"/>
          </a:p>
        </p:txBody>
      </p:sp>
      <p:pic>
        <p:nvPicPr>
          <p:cNvPr id="6" name="Immagine 5" descr="Immagine che contiene testo, schermata, schermo, linea&#10;&#10;Descrizione generata automaticamente">
            <a:extLst>
              <a:ext uri="{FF2B5EF4-FFF2-40B4-BE49-F238E27FC236}">
                <a16:creationId xmlns:a16="http://schemas.microsoft.com/office/drawing/2014/main" id="{FE9194E1-DA27-97D6-FBCA-A797FEB3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710" y="2070808"/>
            <a:ext cx="6337602" cy="2514288"/>
          </a:xfrm>
          <a:prstGeom prst="rect">
            <a:avLst/>
          </a:prstGeom>
        </p:spPr>
      </p:pic>
      <p:pic>
        <p:nvPicPr>
          <p:cNvPr id="8" name="Immagine 7" descr="Immagine che contiene giallo, schermata, Rettangolo, design&#10;&#10;Descrizione generata automaticamente">
            <a:extLst>
              <a:ext uri="{FF2B5EF4-FFF2-40B4-BE49-F238E27FC236}">
                <a16:creationId xmlns:a16="http://schemas.microsoft.com/office/drawing/2014/main" id="{57A6DB3B-5506-4558-92C2-B1053FD06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93"/>
          <a:stretch/>
        </p:blipFill>
        <p:spPr>
          <a:xfrm>
            <a:off x="1800440" y="1972595"/>
            <a:ext cx="784842" cy="715045"/>
          </a:xfrm>
          <a:prstGeom prst="rect">
            <a:avLst/>
          </a:prstGeom>
        </p:spPr>
      </p:pic>
      <p:pic>
        <p:nvPicPr>
          <p:cNvPr id="9" name="Immagine 8" descr="Immagine che contiene giallo, schermata, Rettangolo, design&#10;&#10;Descrizione generata automaticamente">
            <a:extLst>
              <a:ext uri="{FF2B5EF4-FFF2-40B4-BE49-F238E27FC236}">
                <a16:creationId xmlns:a16="http://schemas.microsoft.com/office/drawing/2014/main" id="{50810EA2-9C95-7DE9-5DC0-33F70FADD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93"/>
          <a:stretch/>
        </p:blipFill>
        <p:spPr>
          <a:xfrm>
            <a:off x="2455128" y="2646629"/>
            <a:ext cx="784842" cy="715045"/>
          </a:xfrm>
          <a:prstGeom prst="rect">
            <a:avLst/>
          </a:prstGeom>
        </p:spPr>
      </p:pic>
      <p:pic>
        <p:nvPicPr>
          <p:cNvPr id="10" name="Immagine 9" descr="Immagine che contiene giallo, schermata, Rettangolo, design&#10;&#10;Descrizione generata automaticamente">
            <a:extLst>
              <a:ext uri="{FF2B5EF4-FFF2-40B4-BE49-F238E27FC236}">
                <a16:creationId xmlns:a16="http://schemas.microsoft.com/office/drawing/2014/main" id="{84044134-F90F-D60A-AD61-122225F93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93"/>
          <a:stretch/>
        </p:blipFill>
        <p:spPr>
          <a:xfrm>
            <a:off x="2455128" y="3830428"/>
            <a:ext cx="784842" cy="71504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1206A6-82F4-F173-CEC8-C5D25922BF3B}"/>
              </a:ext>
            </a:extLst>
          </p:cNvPr>
          <p:cNvSpPr txBox="1"/>
          <p:nvPr/>
        </p:nvSpPr>
        <p:spPr>
          <a:xfrm>
            <a:off x="1972064" y="2297778"/>
            <a:ext cx="62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/>
              <a:t>test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2574456-8ACF-9AF3-442B-38E1385C45F5}"/>
              </a:ext>
            </a:extLst>
          </p:cNvPr>
          <p:cNvSpPr txBox="1"/>
          <p:nvPr/>
        </p:nvSpPr>
        <p:spPr>
          <a:xfrm>
            <a:off x="2532562" y="2974794"/>
            <a:ext cx="62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/>
              <a:t>demo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B2E773-38DF-FB0E-2BC6-FD20D1067C06}"/>
              </a:ext>
            </a:extLst>
          </p:cNvPr>
          <p:cNvSpPr txBox="1"/>
          <p:nvPr/>
        </p:nvSpPr>
        <p:spPr>
          <a:xfrm>
            <a:off x="2455127" y="4158855"/>
            <a:ext cx="78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/>
              <a:t>settings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A4E0B5C1-5067-8991-5B9D-0868071A7076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2165738" y="2714762"/>
            <a:ext cx="316512" cy="262267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8B49A269-DC52-3715-4419-1722ACA3AD27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573839" y="3306661"/>
            <a:ext cx="1500311" cy="262267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004E31CE-0A0A-86E1-09E3-C466EC7D250F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3239970" y="3004152"/>
            <a:ext cx="239797" cy="2235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magine 29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22BEF552-6442-5232-9BD1-ADE4AB9D5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767" y="2948289"/>
            <a:ext cx="558833" cy="558833"/>
          </a:xfrm>
          <a:prstGeom prst="rect">
            <a:avLst/>
          </a:prstGeom>
        </p:spPr>
      </p:pic>
      <p:pic>
        <p:nvPicPr>
          <p:cNvPr id="33" name="Immagine 32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ACBAE79-F797-1C87-5476-F82B3A9B7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767" y="4187215"/>
            <a:ext cx="558833" cy="558833"/>
          </a:xfrm>
          <a:prstGeom prst="rect">
            <a:avLst/>
          </a:prstGeom>
        </p:spPr>
      </p:pic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EEC6CCF9-52BC-1658-A9E7-C4E82C2C634F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>
            <a:off x="3239970" y="4187951"/>
            <a:ext cx="239797" cy="2786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magine 45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5F612FDF-C6F2-2334-3F65-8A3F3D193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766" y="3562985"/>
            <a:ext cx="558833" cy="558833"/>
          </a:xfrm>
          <a:prstGeom prst="rect">
            <a:avLst/>
          </a:prstGeom>
        </p:spPr>
      </p:pic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A41923E3-6DFB-ABA2-1944-A7AC753C1E7A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>
            <a:off x="3239970" y="3004152"/>
            <a:ext cx="239796" cy="8382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olo 7">
            <a:extLst>
              <a:ext uri="{FF2B5EF4-FFF2-40B4-BE49-F238E27FC236}">
                <a16:creationId xmlns:a16="http://schemas.microsoft.com/office/drawing/2014/main" id="{B3B84D24-86B1-003D-8A6E-0C1DB84F9E06}"/>
              </a:ext>
            </a:extLst>
          </p:cNvPr>
          <p:cNvSpPr txBox="1">
            <a:spLocks/>
          </p:cNvSpPr>
          <p:nvPr/>
        </p:nvSpPr>
        <p:spPr>
          <a:xfrm>
            <a:off x="586491" y="360711"/>
            <a:ext cx="6345382" cy="7166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3700" b="1" dirty="0">
                <a:solidFill>
                  <a:schemeClr val="tx1"/>
                </a:solidFill>
                <a:latin typeface="Aptos Display" panose="020B0004020202020204" pitchFamily="34" charset="0"/>
              </a:rPr>
              <a:t>Pagina dei Controlli Automatici</a:t>
            </a:r>
          </a:p>
        </p:txBody>
      </p:sp>
    </p:spTree>
    <p:extLst>
      <p:ext uri="{BB962C8B-B14F-4D97-AF65-F5344CB8AC3E}">
        <p14:creationId xmlns:p14="http://schemas.microsoft.com/office/powerpoint/2010/main" val="2124569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5A2DCD-D709-AFCF-6E80-45697863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B6FCBD-8A03-E161-0258-EDB06446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E2366A-2371-B005-2D76-1E5DE903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21</a:t>
            </a:fld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70216410-35A2-123E-73D4-F609E392D04E}"/>
              </a:ext>
            </a:extLst>
          </p:cNvPr>
          <p:cNvSpPr txBox="1">
            <a:spLocks/>
          </p:cNvSpPr>
          <p:nvPr/>
        </p:nvSpPr>
        <p:spPr>
          <a:xfrm>
            <a:off x="294354" y="508959"/>
            <a:ext cx="4658645" cy="7166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3700" b="1" dirty="0">
                <a:solidFill>
                  <a:schemeClr val="tx1"/>
                </a:solidFill>
                <a:latin typeface="Aptos Display" panose="020B0004020202020204" pitchFamily="34" charset="0"/>
              </a:rPr>
              <a:t>Limitazioni</a:t>
            </a:r>
          </a:p>
        </p:txBody>
      </p:sp>
      <p:pic>
        <p:nvPicPr>
          <p:cNvPr id="11" name="Immagine 10" descr="Immagine che contiene cerchio, Elementi grafici&#10;&#10;Descrizione generata automaticamente">
            <a:extLst>
              <a:ext uri="{FF2B5EF4-FFF2-40B4-BE49-F238E27FC236}">
                <a16:creationId xmlns:a16="http://schemas.microsoft.com/office/drawing/2014/main" id="{4C5B6FDA-9D5D-FF13-1F6A-523D5A099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164" y="742949"/>
            <a:ext cx="2980911" cy="2980911"/>
          </a:xfrm>
          <a:prstGeom prst="rect">
            <a:avLst/>
          </a:prstGeom>
        </p:spPr>
      </p:pic>
      <p:sp>
        <p:nvSpPr>
          <p:cNvPr id="13" name="Rettangolo con un angolo ritagliato 12">
            <a:extLst>
              <a:ext uri="{FF2B5EF4-FFF2-40B4-BE49-F238E27FC236}">
                <a16:creationId xmlns:a16="http://schemas.microsoft.com/office/drawing/2014/main" id="{20CA4D8A-338A-4F95-86FC-4F205930C2B7}"/>
              </a:ext>
            </a:extLst>
          </p:cNvPr>
          <p:cNvSpPr/>
          <p:nvPr/>
        </p:nvSpPr>
        <p:spPr>
          <a:xfrm>
            <a:off x="1304925" y="1798098"/>
            <a:ext cx="4114800" cy="647700"/>
          </a:xfrm>
          <a:prstGeom prst="snip1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Selezione e Modifica</a:t>
            </a:r>
          </a:p>
        </p:txBody>
      </p:sp>
      <p:sp>
        <p:nvSpPr>
          <p:cNvPr id="14" name="Rettangolo con un angolo ritagliato 13">
            <a:extLst>
              <a:ext uri="{FF2B5EF4-FFF2-40B4-BE49-F238E27FC236}">
                <a16:creationId xmlns:a16="http://schemas.microsoft.com/office/drawing/2014/main" id="{8DC18E0F-BA61-456A-0E53-EA2A54FD112B}"/>
              </a:ext>
            </a:extLst>
          </p:cNvPr>
          <p:cNvSpPr/>
          <p:nvPr/>
        </p:nvSpPr>
        <p:spPr>
          <a:xfrm>
            <a:off x="1304925" y="2694459"/>
            <a:ext cx="4114800" cy="647700"/>
          </a:xfrm>
          <a:prstGeom prst="snip1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Proporzioni immagine</a:t>
            </a:r>
          </a:p>
        </p:txBody>
      </p:sp>
      <p:sp>
        <p:nvSpPr>
          <p:cNvPr id="15" name="Rettangolo con un angolo ritagliato 14">
            <a:extLst>
              <a:ext uri="{FF2B5EF4-FFF2-40B4-BE49-F238E27FC236}">
                <a16:creationId xmlns:a16="http://schemas.microsoft.com/office/drawing/2014/main" id="{7841F80F-466C-6620-7782-056B5AD02881}"/>
              </a:ext>
            </a:extLst>
          </p:cNvPr>
          <p:cNvSpPr/>
          <p:nvPr/>
        </p:nvSpPr>
        <p:spPr>
          <a:xfrm>
            <a:off x="1304925" y="3592078"/>
            <a:ext cx="4114800" cy="647700"/>
          </a:xfrm>
          <a:prstGeom prst="snip1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Imprecisione del mouse</a:t>
            </a:r>
          </a:p>
        </p:txBody>
      </p:sp>
    </p:spTree>
    <p:extLst>
      <p:ext uri="{BB962C8B-B14F-4D97-AF65-F5344CB8AC3E}">
        <p14:creationId xmlns:p14="http://schemas.microsoft.com/office/powerpoint/2010/main" val="184913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5A2DCD-D709-AFCF-6E80-45697863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B6FCBD-8A03-E161-0258-EDB06446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E2366A-2371-B005-2D76-1E5DE903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22</a:t>
            </a:fld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70216410-35A2-123E-73D4-F609E392D04E}"/>
              </a:ext>
            </a:extLst>
          </p:cNvPr>
          <p:cNvSpPr txBox="1">
            <a:spLocks/>
          </p:cNvSpPr>
          <p:nvPr/>
        </p:nvSpPr>
        <p:spPr>
          <a:xfrm>
            <a:off x="294354" y="508959"/>
            <a:ext cx="4658645" cy="7166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3700" b="1" dirty="0">
                <a:solidFill>
                  <a:schemeClr val="tx1"/>
                </a:solidFill>
                <a:latin typeface="Aptos Display" panose="020B0004020202020204" pitchFamily="34" charset="0"/>
              </a:rPr>
              <a:t>Sviluppi Futuri</a:t>
            </a:r>
          </a:p>
        </p:txBody>
      </p:sp>
      <p:sp>
        <p:nvSpPr>
          <p:cNvPr id="4" name="Rettangolo con un angolo ritagliato 3">
            <a:extLst>
              <a:ext uri="{FF2B5EF4-FFF2-40B4-BE49-F238E27FC236}">
                <a16:creationId xmlns:a16="http://schemas.microsoft.com/office/drawing/2014/main" id="{AD05ECB6-C4EA-6202-AD5A-92210C9CA7CD}"/>
              </a:ext>
            </a:extLst>
          </p:cNvPr>
          <p:cNvSpPr/>
          <p:nvPr/>
        </p:nvSpPr>
        <p:spPr>
          <a:xfrm>
            <a:off x="838199" y="2523325"/>
            <a:ext cx="4114800" cy="647700"/>
          </a:xfrm>
          <a:prstGeom prst="snip1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Fix delle Limitazioni</a:t>
            </a:r>
          </a:p>
        </p:txBody>
      </p:sp>
      <p:sp>
        <p:nvSpPr>
          <p:cNvPr id="9" name="Rettangolo con un angolo ritagliato 8">
            <a:extLst>
              <a:ext uri="{FF2B5EF4-FFF2-40B4-BE49-F238E27FC236}">
                <a16:creationId xmlns:a16="http://schemas.microsoft.com/office/drawing/2014/main" id="{8EAEC56A-0110-5392-7D60-EA30E9332B70}"/>
              </a:ext>
            </a:extLst>
          </p:cNvPr>
          <p:cNvSpPr/>
          <p:nvPr/>
        </p:nvSpPr>
        <p:spPr>
          <a:xfrm>
            <a:off x="838199" y="3429000"/>
            <a:ext cx="4114800" cy="647700"/>
          </a:xfrm>
          <a:prstGeom prst="snip1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Personalizzazione dell’interfaccia</a:t>
            </a:r>
          </a:p>
        </p:txBody>
      </p:sp>
      <p:sp>
        <p:nvSpPr>
          <p:cNvPr id="10" name="Rettangolo con un angolo ritagliato 9">
            <a:extLst>
              <a:ext uri="{FF2B5EF4-FFF2-40B4-BE49-F238E27FC236}">
                <a16:creationId xmlns:a16="http://schemas.microsoft.com/office/drawing/2014/main" id="{6B509AD4-3A92-C4E2-CAC6-D4DC28F73AE1}"/>
              </a:ext>
            </a:extLst>
          </p:cNvPr>
          <p:cNvSpPr/>
          <p:nvPr/>
        </p:nvSpPr>
        <p:spPr>
          <a:xfrm>
            <a:off x="859653" y="4334675"/>
            <a:ext cx="4114800" cy="647700"/>
          </a:xfrm>
          <a:prstGeom prst="snip1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Memorizzazione Progetti</a:t>
            </a:r>
          </a:p>
        </p:txBody>
      </p:sp>
      <p:sp>
        <p:nvSpPr>
          <p:cNvPr id="11" name="Rettangolo con un angolo ritagliato 10">
            <a:extLst>
              <a:ext uri="{FF2B5EF4-FFF2-40B4-BE49-F238E27FC236}">
                <a16:creationId xmlns:a16="http://schemas.microsoft.com/office/drawing/2014/main" id="{DF3ABCE0-53D6-C167-553A-52A95B2960D7}"/>
              </a:ext>
            </a:extLst>
          </p:cNvPr>
          <p:cNvSpPr/>
          <p:nvPr/>
        </p:nvSpPr>
        <p:spPr>
          <a:xfrm>
            <a:off x="838199" y="1639228"/>
            <a:ext cx="4114800" cy="647700"/>
          </a:xfrm>
          <a:prstGeom prst="snip1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Bug Fix</a:t>
            </a:r>
          </a:p>
        </p:txBody>
      </p:sp>
    </p:spTree>
    <p:extLst>
      <p:ext uri="{BB962C8B-B14F-4D97-AF65-F5344CB8AC3E}">
        <p14:creationId xmlns:p14="http://schemas.microsoft.com/office/powerpoint/2010/main" val="994903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ingranaggio, oggetti in metallo, ruota, cerchio&#10;&#10;Descrizione generata automaticamente">
            <a:extLst>
              <a:ext uri="{FF2B5EF4-FFF2-40B4-BE49-F238E27FC236}">
                <a16:creationId xmlns:a16="http://schemas.microsoft.com/office/drawing/2014/main" id="{80A210C3-852C-3CE2-FAED-C11A16A5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519" y="2257425"/>
            <a:ext cx="4046005" cy="4281487"/>
          </a:xfrm>
          <a:prstGeom prst="rect">
            <a:avLst/>
          </a:prstGeo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2D76BF-359F-F0A6-7316-D1AAFB18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noProof="0" dirty="0"/>
              <a:t>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E3240A-8357-A6F7-026D-435B34C4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0B480F-30F3-DEC8-9D64-1890EF89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/>
              <a:pPr rtl="0">
                <a:spcAft>
                  <a:spcPts val="600"/>
                </a:spcAft>
              </a:pPr>
              <a:t>23</a:t>
            </a:fld>
            <a:endParaRPr lang="it-IT" noProof="0"/>
          </a:p>
        </p:txBody>
      </p:sp>
      <p:sp>
        <p:nvSpPr>
          <p:cNvPr id="10" name="Titolo 7">
            <a:extLst>
              <a:ext uri="{FF2B5EF4-FFF2-40B4-BE49-F238E27FC236}">
                <a16:creationId xmlns:a16="http://schemas.microsoft.com/office/drawing/2014/main" id="{1600A63B-1D74-BCB6-A6E0-B7B603B5953D}"/>
              </a:ext>
            </a:extLst>
          </p:cNvPr>
          <p:cNvSpPr txBox="1">
            <a:spLocks/>
          </p:cNvSpPr>
          <p:nvPr/>
        </p:nvSpPr>
        <p:spPr>
          <a:xfrm>
            <a:off x="4038600" y="3429000"/>
            <a:ext cx="3616913" cy="663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7200" b="1" dirty="0">
                <a:latin typeface="Aptos Black" panose="020F050202020403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9477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CE4A2C-17AC-982F-46D0-79FC0632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3A8DA1-8520-771F-89FA-91AC6C09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0A97DD-B4AB-18B2-0ECA-AC811814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3</a:t>
            </a:fld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D887448-5718-8A5D-015E-5B511E7D08F7}"/>
              </a:ext>
            </a:extLst>
          </p:cNvPr>
          <p:cNvSpPr txBox="1">
            <a:spLocks/>
          </p:cNvSpPr>
          <p:nvPr/>
        </p:nvSpPr>
        <p:spPr>
          <a:xfrm>
            <a:off x="604715" y="499173"/>
            <a:ext cx="2976685" cy="872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3700" b="1" dirty="0">
                <a:solidFill>
                  <a:schemeClr val="tx1"/>
                </a:solidFill>
                <a:latin typeface="Aptos Display" panose="020B0004020202020204" pitchFamily="34" charset="0"/>
              </a:rPr>
              <a:t>REQUISITI</a:t>
            </a:r>
          </a:p>
        </p:txBody>
      </p:sp>
      <p:pic>
        <p:nvPicPr>
          <p:cNvPr id="4" name="Immagine 3" descr="Immagine che contiene strumento di scrittura, forniture per ufficio, Arte bambini, cancelleria&#10;&#10;Descrizione generata automaticamente">
            <a:extLst>
              <a:ext uri="{FF2B5EF4-FFF2-40B4-BE49-F238E27FC236}">
                <a16:creationId xmlns:a16="http://schemas.microsoft.com/office/drawing/2014/main" id="{E01E31B0-D0BF-A8B9-8AD3-59D04670F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33"/>
          <a:stretch/>
        </p:blipFill>
        <p:spPr>
          <a:xfrm>
            <a:off x="7407448" y="0"/>
            <a:ext cx="4784552" cy="4753155"/>
          </a:xfrm>
          <a:prstGeom prst="rect">
            <a:avLst/>
          </a:prstGeom>
        </p:spPr>
      </p:pic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87CA0B17-C3C6-6EB9-5CE0-03E21E4BFE9D}"/>
              </a:ext>
            </a:extLst>
          </p:cNvPr>
          <p:cNvSpPr txBox="1">
            <a:spLocks/>
          </p:cNvSpPr>
          <p:nvPr/>
        </p:nvSpPr>
        <p:spPr>
          <a:xfrm>
            <a:off x="843665" y="1594030"/>
            <a:ext cx="4953000" cy="4391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it-CH" sz="1800" dirty="0">
                <a:latin typeface="Aptos Display" panose="020B0004020202020204" pitchFamily="34" charset="0"/>
              </a:rPr>
              <a:t>Possibilità di inserire puntini</a:t>
            </a:r>
          </a:p>
          <a:p>
            <a:pPr marL="285750" indent="-285750"/>
            <a:r>
              <a:rPr lang="it-CH" sz="1800" dirty="0">
                <a:latin typeface="Aptos Display" panose="020B0004020202020204" pitchFamily="34" charset="0"/>
              </a:rPr>
              <a:t>Numerazione autonoma dei puntini</a:t>
            </a:r>
          </a:p>
          <a:p>
            <a:pPr marL="285750" indent="-285750"/>
            <a:r>
              <a:rPr lang="it-CH" sz="1800" dirty="0">
                <a:latin typeface="Aptos Display" panose="020B0004020202020204" pitchFamily="34" charset="0"/>
              </a:rPr>
              <a:t>Generazione di una soluzione dell’unisci puntini</a:t>
            </a:r>
          </a:p>
          <a:p>
            <a:pPr marL="285750" indent="-285750"/>
            <a:r>
              <a:rPr lang="it-CH" sz="1800" dirty="0">
                <a:latin typeface="Aptos Display" panose="020B0004020202020204" pitchFamily="34" charset="0"/>
              </a:rPr>
              <a:t>Utilizzo multipiattaforma</a:t>
            </a:r>
          </a:p>
          <a:p>
            <a:pPr marL="285750" indent="-285750"/>
            <a:r>
              <a:rPr lang="it-CH" sz="1800" dirty="0">
                <a:latin typeface="Aptos Display" panose="020B0004020202020204" pitchFamily="34" charset="0"/>
              </a:rPr>
              <a:t>Interfaccia Grafica semplice</a:t>
            </a:r>
          </a:p>
          <a:p>
            <a:pPr marL="285750" indent="-285750"/>
            <a:r>
              <a:rPr lang="it-CH" sz="1800" dirty="0">
                <a:latin typeface="Aptos Display" panose="020B0004020202020204" pitchFamily="34" charset="0"/>
              </a:rPr>
              <a:t>Supporto a vari formati di immagini (import/export):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CH" sz="1400" dirty="0">
                <a:latin typeface="Aptos Display" panose="020B0004020202020204" pitchFamily="34" charset="0"/>
              </a:rPr>
              <a:t>SVG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CH" sz="1400" dirty="0">
                <a:latin typeface="Aptos Display" panose="020B0004020202020204" pitchFamily="34" charset="0"/>
              </a:rPr>
              <a:t>PNG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CH" sz="1400" dirty="0">
                <a:latin typeface="Aptos Display" panose="020B0004020202020204" pitchFamily="34" charset="0"/>
              </a:rPr>
              <a:t>JPG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CH" sz="1400" dirty="0">
                <a:latin typeface="Aptos Display" panose="020B0004020202020204" pitchFamily="34" charset="0"/>
              </a:rPr>
              <a:t>WEBB</a:t>
            </a:r>
          </a:p>
          <a:p>
            <a:pPr marL="742950" lvl="1" indent="-285750"/>
            <a:endParaRPr lang="it-CH" sz="14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2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CE4A2C-17AC-982F-46D0-79FC0632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3A8DA1-8520-771F-89FA-91AC6C09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0A97DD-B4AB-18B2-0ECA-AC811814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4</a:t>
            </a:fld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D887448-5718-8A5D-015E-5B511E7D08F7}"/>
              </a:ext>
            </a:extLst>
          </p:cNvPr>
          <p:cNvSpPr txBox="1">
            <a:spLocks/>
          </p:cNvSpPr>
          <p:nvPr/>
        </p:nvSpPr>
        <p:spPr>
          <a:xfrm>
            <a:off x="708232" y="653174"/>
            <a:ext cx="4658645" cy="11158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4400" b="1" dirty="0">
                <a:solidFill>
                  <a:schemeClr val="tx1"/>
                </a:solidFill>
                <a:latin typeface="Aptos Display" panose="020B0004020202020204" pitchFamily="34" charset="0"/>
              </a:rPr>
              <a:t>A CHI SI RIVOLGE QUESTO PRODOTTO?</a:t>
            </a:r>
          </a:p>
        </p:txBody>
      </p:sp>
      <p:pic>
        <p:nvPicPr>
          <p:cNvPr id="3" name="Immagine 2" descr="Immagine che contiene vestiti, vestito, calzature, persona&#10;&#10;Descrizione generata automaticamente">
            <a:extLst>
              <a:ext uri="{FF2B5EF4-FFF2-40B4-BE49-F238E27FC236}">
                <a16:creationId xmlns:a16="http://schemas.microsoft.com/office/drawing/2014/main" id="{EF33A8DD-56B2-AADA-9011-8182E109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825" y="1769051"/>
            <a:ext cx="6615793" cy="38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3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4D70DF1-B259-857C-6820-47366096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2023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E68C3DF-BC28-B878-D947-2C8F078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7B4C90-B748-6A18-0904-068B3F06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5</a:t>
            </a:fld>
            <a:endParaRPr lang="it-IT" noProof="0"/>
          </a:p>
        </p:txBody>
      </p:sp>
      <p:sp>
        <p:nvSpPr>
          <p:cNvPr id="5" name="Titolo 7">
            <a:extLst>
              <a:ext uri="{FF2B5EF4-FFF2-40B4-BE49-F238E27FC236}">
                <a16:creationId xmlns:a16="http://schemas.microsoft.com/office/drawing/2014/main" id="{F0D1CD13-C744-6D6F-126F-122A42BD0B6A}"/>
              </a:ext>
            </a:extLst>
          </p:cNvPr>
          <p:cNvSpPr txBox="1">
            <a:spLocks/>
          </p:cNvSpPr>
          <p:nvPr/>
        </p:nvSpPr>
        <p:spPr>
          <a:xfrm>
            <a:off x="230077" y="409334"/>
            <a:ext cx="4854368" cy="11158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3700" b="1" dirty="0">
                <a:solidFill>
                  <a:schemeClr val="tx1"/>
                </a:solidFill>
                <a:latin typeface="Aptos Display" panose="020B0004020202020204" pitchFamily="34" charset="0"/>
              </a:rPr>
              <a:t>PERCHÉ QUESTO PRODOTTO?</a:t>
            </a:r>
          </a:p>
        </p:txBody>
      </p:sp>
      <p:sp>
        <p:nvSpPr>
          <p:cNvPr id="6" name="Segnaposto testo 8">
            <a:extLst>
              <a:ext uri="{FF2B5EF4-FFF2-40B4-BE49-F238E27FC236}">
                <a16:creationId xmlns:a16="http://schemas.microsoft.com/office/drawing/2014/main" id="{5E0D774A-3767-1D91-72B7-97A11DD52DA3}"/>
              </a:ext>
            </a:extLst>
          </p:cNvPr>
          <p:cNvSpPr txBox="1">
            <a:spLocks/>
          </p:cNvSpPr>
          <p:nvPr/>
        </p:nvSpPr>
        <p:spPr>
          <a:xfrm>
            <a:off x="838200" y="1745213"/>
            <a:ext cx="4953000" cy="4391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it-CH" sz="1800" dirty="0">
                <a:latin typeface="Aptos Display" panose="020B0004020202020204" pitchFamily="34" charset="0"/>
              </a:rPr>
              <a:t>Facilità d’utilizzo</a:t>
            </a:r>
          </a:p>
          <a:p>
            <a:pPr marL="285750" indent="-285750"/>
            <a:r>
              <a:rPr lang="it-CH" sz="1800" dirty="0">
                <a:latin typeface="Aptos Display" panose="020B0004020202020204" pitchFamily="34" charset="0"/>
              </a:rPr>
              <a:t>Presenza di tutte le funzionalità essenziali</a:t>
            </a:r>
          </a:p>
          <a:p>
            <a:pPr marL="285750" indent="-285750"/>
            <a:r>
              <a:rPr lang="it-CH" sz="1800" dirty="0">
                <a:latin typeface="Aptos Display" panose="020B0004020202020204" pitchFamily="34" charset="0"/>
              </a:rPr>
              <a:t>Accessibilità su ogni dispositivo</a:t>
            </a:r>
          </a:p>
          <a:p>
            <a:pPr marL="285750" indent="-285750"/>
            <a:endParaRPr lang="it-CH" sz="1400" dirty="0">
              <a:latin typeface="Aptos Display" panose="020B0004020202020204" pitchFamily="34" charset="0"/>
            </a:endParaRPr>
          </a:p>
          <a:p>
            <a:pPr marL="742950" lvl="1" indent="-285750"/>
            <a:endParaRPr lang="it-CH" sz="1400" dirty="0">
              <a:latin typeface="Aptos Display" panose="020B0004020202020204" pitchFamily="34" charset="0"/>
            </a:endParaRPr>
          </a:p>
        </p:txBody>
      </p:sp>
      <p:pic>
        <p:nvPicPr>
          <p:cNvPr id="8" name="Immagine 7" descr="Immagine che contiene sedia, arte&#10;&#10;Descrizione generata automaticamente">
            <a:extLst>
              <a:ext uri="{FF2B5EF4-FFF2-40B4-BE49-F238E27FC236}">
                <a16:creationId xmlns:a16="http://schemas.microsoft.com/office/drawing/2014/main" id="{377BE44E-A3F1-61E9-26BF-9EC51FF0F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11" y="1028700"/>
            <a:ext cx="5730889" cy="38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2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9EE08230-D384-A6D5-EF9C-9DDAEB52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59" b="5559"/>
          <a:stretch/>
        </p:blipFill>
        <p:spPr>
          <a:xfrm flipH="1">
            <a:off x="142875" y="-19050"/>
            <a:ext cx="12039600" cy="6858001"/>
          </a:xfrm>
          <a:prstGeom prst="rect">
            <a:avLst/>
          </a:prstGeom>
        </p:spPr>
      </p:pic>
      <p:sp>
        <p:nvSpPr>
          <p:cNvPr id="17" name="Trapezio 16">
            <a:extLst>
              <a:ext uri="{FF2B5EF4-FFF2-40B4-BE49-F238E27FC236}">
                <a16:creationId xmlns:a16="http://schemas.microsoft.com/office/drawing/2014/main" id="{B865212B-F99F-AF1F-DE86-DE27E4DF5691}"/>
              </a:ext>
            </a:extLst>
          </p:cNvPr>
          <p:cNvSpPr/>
          <p:nvPr/>
        </p:nvSpPr>
        <p:spPr>
          <a:xfrm>
            <a:off x="-86264" y="-19051"/>
            <a:ext cx="7396561" cy="6946061"/>
          </a:xfrm>
          <a:custGeom>
            <a:avLst/>
            <a:gdLst>
              <a:gd name="connsiteX0" fmla="*/ 0 w 9445840"/>
              <a:gd name="connsiteY0" fmla="*/ 7093257 h 7093257"/>
              <a:gd name="connsiteX1" fmla="*/ 1799914 w 9445840"/>
              <a:gd name="connsiteY1" fmla="*/ 0 h 7093257"/>
              <a:gd name="connsiteX2" fmla="*/ 7645926 w 9445840"/>
              <a:gd name="connsiteY2" fmla="*/ 0 h 7093257"/>
              <a:gd name="connsiteX3" fmla="*/ 9445840 w 9445840"/>
              <a:gd name="connsiteY3" fmla="*/ 7093257 h 7093257"/>
              <a:gd name="connsiteX4" fmla="*/ 0 w 9445840"/>
              <a:gd name="connsiteY4" fmla="*/ 7093257 h 7093257"/>
              <a:gd name="connsiteX0" fmla="*/ 54286 w 7645926"/>
              <a:gd name="connsiteY0" fmla="*/ 6928157 h 7093257"/>
              <a:gd name="connsiteX1" fmla="*/ 0 w 7645926"/>
              <a:gd name="connsiteY1" fmla="*/ 0 h 7093257"/>
              <a:gd name="connsiteX2" fmla="*/ 5846012 w 7645926"/>
              <a:gd name="connsiteY2" fmla="*/ 0 h 7093257"/>
              <a:gd name="connsiteX3" fmla="*/ 7645926 w 7645926"/>
              <a:gd name="connsiteY3" fmla="*/ 7093257 h 7093257"/>
              <a:gd name="connsiteX4" fmla="*/ 54286 w 7645926"/>
              <a:gd name="connsiteY4" fmla="*/ 6928157 h 7093257"/>
              <a:gd name="connsiteX0" fmla="*/ 0 w 7667840"/>
              <a:gd name="connsiteY0" fmla="*/ 6877357 h 7093257"/>
              <a:gd name="connsiteX1" fmla="*/ 21914 w 7667840"/>
              <a:gd name="connsiteY1" fmla="*/ 0 h 7093257"/>
              <a:gd name="connsiteX2" fmla="*/ 5867926 w 7667840"/>
              <a:gd name="connsiteY2" fmla="*/ 0 h 7093257"/>
              <a:gd name="connsiteX3" fmla="*/ 7667840 w 7667840"/>
              <a:gd name="connsiteY3" fmla="*/ 7093257 h 7093257"/>
              <a:gd name="connsiteX4" fmla="*/ 0 w 7667840"/>
              <a:gd name="connsiteY4" fmla="*/ 6877357 h 7093257"/>
              <a:gd name="connsiteX0" fmla="*/ 0 w 7629740"/>
              <a:gd name="connsiteY0" fmla="*/ 6877357 h 6902757"/>
              <a:gd name="connsiteX1" fmla="*/ 21914 w 7629740"/>
              <a:gd name="connsiteY1" fmla="*/ 0 h 6902757"/>
              <a:gd name="connsiteX2" fmla="*/ 5867926 w 7629740"/>
              <a:gd name="connsiteY2" fmla="*/ 0 h 6902757"/>
              <a:gd name="connsiteX3" fmla="*/ 7629740 w 7629740"/>
              <a:gd name="connsiteY3" fmla="*/ 6902757 h 6902757"/>
              <a:gd name="connsiteX4" fmla="*/ 0 w 7629740"/>
              <a:gd name="connsiteY4" fmla="*/ 6877357 h 6902757"/>
              <a:gd name="connsiteX0" fmla="*/ 0 w 7629740"/>
              <a:gd name="connsiteY0" fmla="*/ 6877357 h 6902757"/>
              <a:gd name="connsiteX1" fmla="*/ 517214 w 7629740"/>
              <a:gd name="connsiteY1" fmla="*/ 514350 h 6902757"/>
              <a:gd name="connsiteX2" fmla="*/ 5867926 w 7629740"/>
              <a:gd name="connsiteY2" fmla="*/ 0 h 6902757"/>
              <a:gd name="connsiteX3" fmla="*/ 7629740 w 7629740"/>
              <a:gd name="connsiteY3" fmla="*/ 6902757 h 6902757"/>
              <a:gd name="connsiteX4" fmla="*/ 0 w 7629740"/>
              <a:gd name="connsiteY4" fmla="*/ 6877357 h 6902757"/>
              <a:gd name="connsiteX0" fmla="*/ 0 w 7629740"/>
              <a:gd name="connsiteY0" fmla="*/ 6896407 h 6921807"/>
              <a:gd name="connsiteX1" fmla="*/ 21914 w 7629740"/>
              <a:gd name="connsiteY1" fmla="*/ 0 h 6921807"/>
              <a:gd name="connsiteX2" fmla="*/ 5867926 w 7629740"/>
              <a:gd name="connsiteY2" fmla="*/ 19050 h 6921807"/>
              <a:gd name="connsiteX3" fmla="*/ 7629740 w 7629740"/>
              <a:gd name="connsiteY3" fmla="*/ 6921807 h 6921807"/>
              <a:gd name="connsiteX4" fmla="*/ 0 w 7629740"/>
              <a:gd name="connsiteY4" fmla="*/ 6896407 h 6921807"/>
              <a:gd name="connsiteX0" fmla="*/ 606800 w 7607890"/>
              <a:gd name="connsiteY0" fmla="*/ 6410632 h 6921807"/>
              <a:gd name="connsiteX1" fmla="*/ 64 w 7607890"/>
              <a:gd name="connsiteY1" fmla="*/ 0 h 6921807"/>
              <a:gd name="connsiteX2" fmla="*/ 5846076 w 7607890"/>
              <a:gd name="connsiteY2" fmla="*/ 19050 h 6921807"/>
              <a:gd name="connsiteX3" fmla="*/ 7607890 w 7607890"/>
              <a:gd name="connsiteY3" fmla="*/ 6921807 h 6921807"/>
              <a:gd name="connsiteX4" fmla="*/ 606800 w 7607890"/>
              <a:gd name="connsiteY4" fmla="*/ 6410632 h 6921807"/>
              <a:gd name="connsiteX0" fmla="*/ 0 w 7629740"/>
              <a:gd name="connsiteY0" fmla="*/ 6886882 h 6921807"/>
              <a:gd name="connsiteX1" fmla="*/ 21914 w 7629740"/>
              <a:gd name="connsiteY1" fmla="*/ 0 h 6921807"/>
              <a:gd name="connsiteX2" fmla="*/ 5867926 w 7629740"/>
              <a:gd name="connsiteY2" fmla="*/ 19050 h 6921807"/>
              <a:gd name="connsiteX3" fmla="*/ 7629740 w 7629740"/>
              <a:gd name="connsiteY3" fmla="*/ 6921807 h 6921807"/>
              <a:gd name="connsiteX4" fmla="*/ 0 w 7629740"/>
              <a:gd name="connsiteY4" fmla="*/ 6886882 h 6921807"/>
              <a:gd name="connsiteX0" fmla="*/ 0 w 7343990"/>
              <a:gd name="connsiteY0" fmla="*/ 6886882 h 6886882"/>
              <a:gd name="connsiteX1" fmla="*/ 21914 w 7343990"/>
              <a:gd name="connsiteY1" fmla="*/ 0 h 6886882"/>
              <a:gd name="connsiteX2" fmla="*/ 5867926 w 7343990"/>
              <a:gd name="connsiteY2" fmla="*/ 19050 h 6886882"/>
              <a:gd name="connsiteX3" fmla="*/ 7343990 w 7343990"/>
              <a:gd name="connsiteY3" fmla="*/ 6788457 h 6886882"/>
              <a:gd name="connsiteX4" fmla="*/ 0 w 7343990"/>
              <a:gd name="connsiteY4" fmla="*/ 6886882 h 6886882"/>
              <a:gd name="connsiteX0" fmla="*/ 0 w 7343990"/>
              <a:gd name="connsiteY0" fmla="*/ 6886882 h 6886882"/>
              <a:gd name="connsiteX1" fmla="*/ 21914 w 7343990"/>
              <a:gd name="connsiteY1" fmla="*/ 0 h 6886882"/>
              <a:gd name="connsiteX2" fmla="*/ 5867926 w 7343990"/>
              <a:gd name="connsiteY2" fmla="*/ 19050 h 6886882"/>
              <a:gd name="connsiteX3" fmla="*/ 7343990 w 7343990"/>
              <a:gd name="connsiteY3" fmla="*/ 6788457 h 6886882"/>
              <a:gd name="connsiteX4" fmla="*/ 0 w 7343990"/>
              <a:gd name="connsiteY4" fmla="*/ 6886882 h 6886882"/>
              <a:gd name="connsiteX0" fmla="*/ 0 w 7334465"/>
              <a:gd name="connsiteY0" fmla="*/ 6886882 h 6886882"/>
              <a:gd name="connsiteX1" fmla="*/ 21914 w 7334465"/>
              <a:gd name="connsiteY1" fmla="*/ 0 h 6886882"/>
              <a:gd name="connsiteX2" fmla="*/ 5867926 w 7334465"/>
              <a:gd name="connsiteY2" fmla="*/ 19050 h 6886882"/>
              <a:gd name="connsiteX3" fmla="*/ 7334465 w 7334465"/>
              <a:gd name="connsiteY3" fmla="*/ 6864657 h 6886882"/>
              <a:gd name="connsiteX4" fmla="*/ 0 w 7334465"/>
              <a:gd name="connsiteY4" fmla="*/ 6886882 h 6886882"/>
              <a:gd name="connsiteX0" fmla="*/ 0 w 7334465"/>
              <a:gd name="connsiteY0" fmla="*/ 6886882 h 6886882"/>
              <a:gd name="connsiteX1" fmla="*/ 21914 w 7334465"/>
              <a:gd name="connsiteY1" fmla="*/ 0 h 6886882"/>
              <a:gd name="connsiteX2" fmla="*/ 5867926 w 7334465"/>
              <a:gd name="connsiteY2" fmla="*/ 19050 h 6886882"/>
              <a:gd name="connsiteX3" fmla="*/ 7334465 w 7334465"/>
              <a:gd name="connsiteY3" fmla="*/ 6864657 h 6886882"/>
              <a:gd name="connsiteX4" fmla="*/ 0 w 7334465"/>
              <a:gd name="connsiteY4" fmla="*/ 6886882 h 688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465" h="6886882">
                <a:moveTo>
                  <a:pt x="0" y="6886882"/>
                </a:moveTo>
                <a:cubicBezTo>
                  <a:pt x="7305" y="4594430"/>
                  <a:pt x="14609" y="2292452"/>
                  <a:pt x="21914" y="0"/>
                </a:cubicBezTo>
                <a:lnTo>
                  <a:pt x="5867926" y="19050"/>
                </a:lnTo>
                <a:cubicBezTo>
                  <a:pt x="6359947" y="2275519"/>
                  <a:pt x="4261169" y="2484113"/>
                  <a:pt x="7334465" y="6864657"/>
                </a:cubicBezTo>
                <a:lnTo>
                  <a:pt x="0" y="688688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CE4A2C-17AC-982F-46D0-79FC0632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3A8DA1-8520-771F-89FA-91AC6C09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0A97DD-B4AB-18B2-0ECA-AC811814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6</a:t>
            </a:fld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D887448-5718-8A5D-015E-5B511E7D08F7}"/>
              </a:ext>
            </a:extLst>
          </p:cNvPr>
          <p:cNvSpPr txBox="1">
            <a:spLocks/>
          </p:cNvSpPr>
          <p:nvPr/>
        </p:nvSpPr>
        <p:spPr>
          <a:xfrm>
            <a:off x="708232" y="653174"/>
            <a:ext cx="4658645" cy="11158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4400" b="1" dirty="0">
                <a:solidFill>
                  <a:schemeClr val="bg1"/>
                </a:solidFill>
                <a:latin typeface="Aptos Black" panose="020B0004020202020204" pitchFamily="34" charset="0"/>
              </a:rPr>
              <a:t>PROGETTAZIONE</a:t>
            </a:r>
          </a:p>
        </p:txBody>
      </p:sp>
      <p:pic>
        <p:nvPicPr>
          <p:cNvPr id="19" name="Immagine 18" descr="Immagine che contiene Elementi grafici, Blu elettrico, schermata, Carattere&#10;&#10;Descrizione generata automaticamente">
            <a:extLst>
              <a:ext uri="{FF2B5EF4-FFF2-40B4-BE49-F238E27FC236}">
                <a16:creationId xmlns:a16="http://schemas.microsoft.com/office/drawing/2014/main" id="{20424923-EB79-59E5-69CE-184E874B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30" y="2750007"/>
            <a:ext cx="2619070" cy="261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0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9E084B1-0F5B-6F03-10C3-103AB596A46B}"/>
              </a:ext>
            </a:extLst>
          </p:cNvPr>
          <p:cNvSpPr/>
          <p:nvPr/>
        </p:nvSpPr>
        <p:spPr>
          <a:xfrm>
            <a:off x="6195094" y="0"/>
            <a:ext cx="6098505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5C445D-B573-21FA-8F9D-D60B789E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08D718-9071-0C98-752F-EC430D41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F6DA1E-7200-B278-060E-8C7E8A68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7</a:t>
            </a:fld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3A28706-F351-E8F2-A0A4-43F2585C5E3C}"/>
              </a:ext>
            </a:extLst>
          </p:cNvPr>
          <p:cNvSpPr txBox="1">
            <a:spLocks/>
          </p:cNvSpPr>
          <p:nvPr/>
        </p:nvSpPr>
        <p:spPr>
          <a:xfrm>
            <a:off x="651083" y="656303"/>
            <a:ext cx="3673268" cy="70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sz="3700" b="1" dirty="0">
                <a:solidFill>
                  <a:schemeClr val="tx1"/>
                </a:solidFill>
                <a:latin typeface="Aptos Display" panose="020B0004020202020204" pitchFamily="34" charset="0"/>
              </a:rPr>
              <a:t>TEMPISTICHE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502AB246-B84E-0167-027A-591138CCF4D5}"/>
              </a:ext>
            </a:extLst>
          </p:cNvPr>
          <p:cNvSpPr/>
          <p:nvPr/>
        </p:nvSpPr>
        <p:spPr>
          <a:xfrm>
            <a:off x="1871912" y="1636600"/>
            <a:ext cx="3486151" cy="55929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Analisi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12D80085-384F-AAC6-E9B2-A6CBA016F76A}"/>
              </a:ext>
            </a:extLst>
          </p:cNvPr>
          <p:cNvSpPr/>
          <p:nvPr/>
        </p:nvSpPr>
        <p:spPr>
          <a:xfrm>
            <a:off x="1871912" y="2412665"/>
            <a:ext cx="3486151" cy="55929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Progettazione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23B48F70-6C99-07F3-1DE1-6D04AC869C23}"/>
              </a:ext>
            </a:extLst>
          </p:cNvPr>
          <p:cNvSpPr/>
          <p:nvPr/>
        </p:nvSpPr>
        <p:spPr>
          <a:xfrm>
            <a:off x="1871911" y="3194797"/>
            <a:ext cx="3486151" cy="55929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Implementazione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CC7149E-C3D7-AE5E-2FE2-5B6872778F35}"/>
              </a:ext>
            </a:extLst>
          </p:cNvPr>
          <p:cNvSpPr/>
          <p:nvPr/>
        </p:nvSpPr>
        <p:spPr>
          <a:xfrm>
            <a:off x="1871910" y="3970862"/>
            <a:ext cx="3486151" cy="55929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Test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FAB5B0E-40C8-4BD5-91BC-E1194B0F2E26}"/>
              </a:ext>
            </a:extLst>
          </p:cNvPr>
          <p:cNvSpPr/>
          <p:nvPr/>
        </p:nvSpPr>
        <p:spPr>
          <a:xfrm>
            <a:off x="1871910" y="4747632"/>
            <a:ext cx="3486151" cy="55929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Documentazione &amp; Burocrazia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DC9FB68E-8365-5CE2-F911-D3E8711BC663}"/>
              </a:ext>
            </a:extLst>
          </p:cNvPr>
          <p:cNvSpPr/>
          <p:nvPr/>
        </p:nvSpPr>
        <p:spPr>
          <a:xfrm>
            <a:off x="8007182" y="1606857"/>
            <a:ext cx="1358230" cy="5592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1.5 Giorni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7D177BA8-8A47-ECB8-4280-372E4C959B5C}"/>
              </a:ext>
            </a:extLst>
          </p:cNvPr>
          <p:cNvSpPr/>
          <p:nvPr/>
        </p:nvSpPr>
        <p:spPr>
          <a:xfrm>
            <a:off x="8007182" y="2412665"/>
            <a:ext cx="1358230" cy="5592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1.5 Giorni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AF96568F-CB05-8757-9275-A65340762F08}"/>
              </a:ext>
            </a:extLst>
          </p:cNvPr>
          <p:cNvSpPr/>
          <p:nvPr/>
        </p:nvSpPr>
        <p:spPr>
          <a:xfrm>
            <a:off x="8007182" y="3194796"/>
            <a:ext cx="1358230" cy="55929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5 Giorni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21AC6833-D385-1663-EB5C-766AA1B50E4C}"/>
              </a:ext>
            </a:extLst>
          </p:cNvPr>
          <p:cNvSpPr/>
          <p:nvPr/>
        </p:nvSpPr>
        <p:spPr>
          <a:xfrm>
            <a:off x="8007182" y="3976927"/>
            <a:ext cx="1358230" cy="55929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4 Giorni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9CED1F79-FE50-77F0-2908-B98433BE2B45}"/>
              </a:ext>
            </a:extLst>
          </p:cNvPr>
          <p:cNvSpPr/>
          <p:nvPr/>
        </p:nvSpPr>
        <p:spPr>
          <a:xfrm>
            <a:off x="8007182" y="4750020"/>
            <a:ext cx="1358230" cy="55929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9 Giorni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0C377BE0-BFDB-C371-E026-5BDCEBDCC12E}"/>
              </a:ext>
            </a:extLst>
          </p:cNvPr>
          <p:cNvSpPr/>
          <p:nvPr/>
        </p:nvSpPr>
        <p:spPr>
          <a:xfrm>
            <a:off x="1871910" y="5560700"/>
            <a:ext cx="7493502" cy="559293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1 Giorno di Margine</a:t>
            </a:r>
          </a:p>
        </p:txBody>
      </p:sp>
    </p:spTree>
    <p:extLst>
      <p:ext uri="{BB962C8B-B14F-4D97-AF65-F5344CB8AC3E}">
        <p14:creationId xmlns:p14="http://schemas.microsoft.com/office/powerpoint/2010/main" val="273996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3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magine 10" descr="Immagine che contiene testo, Carattere, schermata, logo&#10;&#10;Descrizione generata automaticamente">
            <a:extLst>
              <a:ext uri="{FF2B5EF4-FFF2-40B4-BE49-F238E27FC236}">
                <a16:creationId xmlns:a16="http://schemas.microsoft.com/office/drawing/2014/main" id="{60566EDC-C454-CB10-D3C0-06A5946D2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36"/>
          <a:stretch/>
        </p:blipFill>
        <p:spPr>
          <a:xfrm>
            <a:off x="5895751" y="821686"/>
            <a:ext cx="5708649" cy="5184652"/>
          </a:xfrm>
          <a:prstGeom prst="rect">
            <a:avLst/>
          </a:prstGeom>
        </p:spPr>
      </p:pic>
      <p:sp>
        <p:nvSpPr>
          <p:cNvPr id="2" name="Trapezio 16">
            <a:extLst>
              <a:ext uri="{FF2B5EF4-FFF2-40B4-BE49-F238E27FC236}">
                <a16:creationId xmlns:a16="http://schemas.microsoft.com/office/drawing/2014/main" id="{008CBFAE-C4F3-7C89-C575-456E0CD84C17}"/>
              </a:ext>
            </a:extLst>
          </p:cNvPr>
          <p:cNvSpPr/>
          <p:nvPr/>
        </p:nvSpPr>
        <p:spPr>
          <a:xfrm>
            <a:off x="-60384" y="-24514"/>
            <a:ext cx="7394850" cy="6968778"/>
          </a:xfrm>
          <a:custGeom>
            <a:avLst/>
            <a:gdLst>
              <a:gd name="connsiteX0" fmla="*/ 0 w 9445840"/>
              <a:gd name="connsiteY0" fmla="*/ 7093257 h 7093257"/>
              <a:gd name="connsiteX1" fmla="*/ 1799914 w 9445840"/>
              <a:gd name="connsiteY1" fmla="*/ 0 h 7093257"/>
              <a:gd name="connsiteX2" fmla="*/ 7645926 w 9445840"/>
              <a:gd name="connsiteY2" fmla="*/ 0 h 7093257"/>
              <a:gd name="connsiteX3" fmla="*/ 9445840 w 9445840"/>
              <a:gd name="connsiteY3" fmla="*/ 7093257 h 7093257"/>
              <a:gd name="connsiteX4" fmla="*/ 0 w 9445840"/>
              <a:gd name="connsiteY4" fmla="*/ 7093257 h 7093257"/>
              <a:gd name="connsiteX0" fmla="*/ 54286 w 7645926"/>
              <a:gd name="connsiteY0" fmla="*/ 6928157 h 7093257"/>
              <a:gd name="connsiteX1" fmla="*/ 0 w 7645926"/>
              <a:gd name="connsiteY1" fmla="*/ 0 h 7093257"/>
              <a:gd name="connsiteX2" fmla="*/ 5846012 w 7645926"/>
              <a:gd name="connsiteY2" fmla="*/ 0 h 7093257"/>
              <a:gd name="connsiteX3" fmla="*/ 7645926 w 7645926"/>
              <a:gd name="connsiteY3" fmla="*/ 7093257 h 7093257"/>
              <a:gd name="connsiteX4" fmla="*/ 54286 w 7645926"/>
              <a:gd name="connsiteY4" fmla="*/ 6928157 h 7093257"/>
              <a:gd name="connsiteX0" fmla="*/ 0 w 7667840"/>
              <a:gd name="connsiteY0" fmla="*/ 6877357 h 7093257"/>
              <a:gd name="connsiteX1" fmla="*/ 21914 w 7667840"/>
              <a:gd name="connsiteY1" fmla="*/ 0 h 7093257"/>
              <a:gd name="connsiteX2" fmla="*/ 5867926 w 7667840"/>
              <a:gd name="connsiteY2" fmla="*/ 0 h 7093257"/>
              <a:gd name="connsiteX3" fmla="*/ 7667840 w 7667840"/>
              <a:gd name="connsiteY3" fmla="*/ 7093257 h 7093257"/>
              <a:gd name="connsiteX4" fmla="*/ 0 w 7667840"/>
              <a:gd name="connsiteY4" fmla="*/ 6877357 h 7093257"/>
              <a:gd name="connsiteX0" fmla="*/ 0 w 7629740"/>
              <a:gd name="connsiteY0" fmla="*/ 6877357 h 6902757"/>
              <a:gd name="connsiteX1" fmla="*/ 21914 w 7629740"/>
              <a:gd name="connsiteY1" fmla="*/ 0 h 6902757"/>
              <a:gd name="connsiteX2" fmla="*/ 5867926 w 7629740"/>
              <a:gd name="connsiteY2" fmla="*/ 0 h 6902757"/>
              <a:gd name="connsiteX3" fmla="*/ 7629740 w 7629740"/>
              <a:gd name="connsiteY3" fmla="*/ 6902757 h 6902757"/>
              <a:gd name="connsiteX4" fmla="*/ 0 w 7629740"/>
              <a:gd name="connsiteY4" fmla="*/ 6877357 h 6902757"/>
              <a:gd name="connsiteX0" fmla="*/ 0 w 7629740"/>
              <a:gd name="connsiteY0" fmla="*/ 6877357 h 6902757"/>
              <a:gd name="connsiteX1" fmla="*/ 517214 w 7629740"/>
              <a:gd name="connsiteY1" fmla="*/ 514350 h 6902757"/>
              <a:gd name="connsiteX2" fmla="*/ 5867926 w 7629740"/>
              <a:gd name="connsiteY2" fmla="*/ 0 h 6902757"/>
              <a:gd name="connsiteX3" fmla="*/ 7629740 w 7629740"/>
              <a:gd name="connsiteY3" fmla="*/ 6902757 h 6902757"/>
              <a:gd name="connsiteX4" fmla="*/ 0 w 7629740"/>
              <a:gd name="connsiteY4" fmla="*/ 6877357 h 6902757"/>
              <a:gd name="connsiteX0" fmla="*/ 0 w 7629740"/>
              <a:gd name="connsiteY0" fmla="*/ 6896407 h 6921807"/>
              <a:gd name="connsiteX1" fmla="*/ 21914 w 7629740"/>
              <a:gd name="connsiteY1" fmla="*/ 0 h 6921807"/>
              <a:gd name="connsiteX2" fmla="*/ 5867926 w 7629740"/>
              <a:gd name="connsiteY2" fmla="*/ 19050 h 6921807"/>
              <a:gd name="connsiteX3" fmla="*/ 7629740 w 7629740"/>
              <a:gd name="connsiteY3" fmla="*/ 6921807 h 6921807"/>
              <a:gd name="connsiteX4" fmla="*/ 0 w 7629740"/>
              <a:gd name="connsiteY4" fmla="*/ 6896407 h 6921807"/>
              <a:gd name="connsiteX0" fmla="*/ 606800 w 7607890"/>
              <a:gd name="connsiteY0" fmla="*/ 6410632 h 6921807"/>
              <a:gd name="connsiteX1" fmla="*/ 64 w 7607890"/>
              <a:gd name="connsiteY1" fmla="*/ 0 h 6921807"/>
              <a:gd name="connsiteX2" fmla="*/ 5846076 w 7607890"/>
              <a:gd name="connsiteY2" fmla="*/ 19050 h 6921807"/>
              <a:gd name="connsiteX3" fmla="*/ 7607890 w 7607890"/>
              <a:gd name="connsiteY3" fmla="*/ 6921807 h 6921807"/>
              <a:gd name="connsiteX4" fmla="*/ 606800 w 7607890"/>
              <a:gd name="connsiteY4" fmla="*/ 6410632 h 6921807"/>
              <a:gd name="connsiteX0" fmla="*/ 0 w 7629740"/>
              <a:gd name="connsiteY0" fmla="*/ 6886882 h 6921807"/>
              <a:gd name="connsiteX1" fmla="*/ 21914 w 7629740"/>
              <a:gd name="connsiteY1" fmla="*/ 0 h 6921807"/>
              <a:gd name="connsiteX2" fmla="*/ 5867926 w 7629740"/>
              <a:gd name="connsiteY2" fmla="*/ 19050 h 6921807"/>
              <a:gd name="connsiteX3" fmla="*/ 7629740 w 7629740"/>
              <a:gd name="connsiteY3" fmla="*/ 6921807 h 6921807"/>
              <a:gd name="connsiteX4" fmla="*/ 0 w 7629740"/>
              <a:gd name="connsiteY4" fmla="*/ 6886882 h 6921807"/>
              <a:gd name="connsiteX0" fmla="*/ 0 w 7343990"/>
              <a:gd name="connsiteY0" fmla="*/ 6886882 h 6886882"/>
              <a:gd name="connsiteX1" fmla="*/ 21914 w 7343990"/>
              <a:gd name="connsiteY1" fmla="*/ 0 h 6886882"/>
              <a:gd name="connsiteX2" fmla="*/ 5867926 w 7343990"/>
              <a:gd name="connsiteY2" fmla="*/ 19050 h 6886882"/>
              <a:gd name="connsiteX3" fmla="*/ 7343990 w 7343990"/>
              <a:gd name="connsiteY3" fmla="*/ 6788457 h 6886882"/>
              <a:gd name="connsiteX4" fmla="*/ 0 w 7343990"/>
              <a:gd name="connsiteY4" fmla="*/ 6886882 h 6886882"/>
              <a:gd name="connsiteX0" fmla="*/ 0 w 7343990"/>
              <a:gd name="connsiteY0" fmla="*/ 6886882 h 6886882"/>
              <a:gd name="connsiteX1" fmla="*/ 21914 w 7343990"/>
              <a:gd name="connsiteY1" fmla="*/ 0 h 6886882"/>
              <a:gd name="connsiteX2" fmla="*/ 5867926 w 7343990"/>
              <a:gd name="connsiteY2" fmla="*/ 19050 h 6886882"/>
              <a:gd name="connsiteX3" fmla="*/ 7343990 w 7343990"/>
              <a:gd name="connsiteY3" fmla="*/ 6788457 h 6886882"/>
              <a:gd name="connsiteX4" fmla="*/ 0 w 7343990"/>
              <a:gd name="connsiteY4" fmla="*/ 6886882 h 6886882"/>
              <a:gd name="connsiteX0" fmla="*/ 0 w 7334465"/>
              <a:gd name="connsiteY0" fmla="*/ 6886882 h 6886882"/>
              <a:gd name="connsiteX1" fmla="*/ 21914 w 7334465"/>
              <a:gd name="connsiteY1" fmla="*/ 0 h 6886882"/>
              <a:gd name="connsiteX2" fmla="*/ 5867926 w 7334465"/>
              <a:gd name="connsiteY2" fmla="*/ 19050 h 6886882"/>
              <a:gd name="connsiteX3" fmla="*/ 7334465 w 7334465"/>
              <a:gd name="connsiteY3" fmla="*/ 6864657 h 6886882"/>
              <a:gd name="connsiteX4" fmla="*/ 0 w 7334465"/>
              <a:gd name="connsiteY4" fmla="*/ 6886882 h 6886882"/>
              <a:gd name="connsiteX0" fmla="*/ 0 w 7334465"/>
              <a:gd name="connsiteY0" fmla="*/ 6886882 h 6886882"/>
              <a:gd name="connsiteX1" fmla="*/ 21914 w 7334465"/>
              <a:gd name="connsiteY1" fmla="*/ 0 h 6886882"/>
              <a:gd name="connsiteX2" fmla="*/ 5867926 w 7334465"/>
              <a:gd name="connsiteY2" fmla="*/ 19050 h 6886882"/>
              <a:gd name="connsiteX3" fmla="*/ 7334465 w 7334465"/>
              <a:gd name="connsiteY3" fmla="*/ 6864657 h 6886882"/>
              <a:gd name="connsiteX4" fmla="*/ 0 w 7334465"/>
              <a:gd name="connsiteY4" fmla="*/ 6886882 h 688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465" h="6886882">
                <a:moveTo>
                  <a:pt x="0" y="6886882"/>
                </a:moveTo>
                <a:cubicBezTo>
                  <a:pt x="7305" y="4594430"/>
                  <a:pt x="14609" y="2292452"/>
                  <a:pt x="21914" y="0"/>
                </a:cubicBezTo>
                <a:lnTo>
                  <a:pt x="5867926" y="19050"/>
                </a:lnTo>
                <a:cubicBezTo>
                  <a:pt x="6359947" y="2275519"/>
                  <a:pt x="4261169" y="2484113"/>
                  <a:pt x="7334465" y="6864657"/>
                </a:cubicBezTo>
                <a:lnTo>
                  <a:pt x="0" y="6886882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A491A8-61AA-B538-F883-7C9B8538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sz="1000" dirty="0"/>
              <a:t>Unisci Puntini</a:t>
            </a:r>
            <a:endParaRPr lang="it-IT" sz="1000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836F7D-3202-DDF7-1184-3D769B7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000" noProof="0"/>
              <a:pPr>
                <a:spcAft>
                  <a:spcPts val="600"/>
                </a:spcAft>
              </a:pPr>
              <a:t>8</a:t>
            </a:fld>
            <a:endParaRPr lang="en-US" sz="1000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0ACBAB1-9674-31EA-1FB0-4AE777D5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it-CH" sz="4400" b="1" kern="1200" dirty="0">
                <a:solidFill>
                  <a:schemeClr val="bg1"/>
                </a:solidFill>
                <a:latin typeface="Aptos Black" panose="020F0502020204030204" pitchFamily="34" charset="0"/>
              </a:rPr>
              <a:t>LINGUAGGIO Scelto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3FD452-699D-F1BC-76CF-5D0AFD86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120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70895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2E193CA3-9536-124C-C02B-BC6A23A3FE84}"/>
              </a:ext>
            </a:extLst>
          </p:cNvPr>
          <p:cNvSpPr/>
          <p:nvPr/>
        </p:nvSpPr>
        <p:spPr>
          <a:xfrm>
            <a:off x="5484884" y="517236"/>
            <a:ext cx="6251431" cy="53517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842E30FF-37D4-DEE6-9503-7C908961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236"/>
            <a:ext cx="3932237" cy="588818"/>
          </a:xfrm>
        </p:spPr>
        <p:txBody>
          <a:bodyPr>
            <a:normAutofit fontScale="90000"/>
          </a:bodyPr>
          <a:lstStyle/>
          <a:p>
            <a:r>
              <a:rPr lang="it-CH" sz="3700" b="1" dirty="0">
                <a:latin typeface="Aptos Display" panose="020B0004020202020204" pitchFamily="34" charset="0"/>
              </a:rPr>
              <a:t>COMPATIBILITÀ</a:t>
            </a:r>
          </a:p>
        </p:txBody>
      </p:sp>
      <p:pic>
        <p:nvPicPr>
          <p:cNvPr id="11" name="Segnaposto immagine 10" descr="Immagine che contiene testo, schermata, computer, software&#10;&#10;Descrizione generata automaticamente">
            <a:extLst>
              <a:ext uri="{FF2B5EF4-FFF2-40B4-BE49-F238E27FC236}">
                <a16:creationId xmlns:a16="http://schemas.microsoft.com/office/drawing/2014/main" id="{BFC96C30-ABB2-A1E9-983D-D35AF4A120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0080" t="30687" r="967" b="32"/>
          <a:stretch/>
        </p:blipFill>
        <p:spPr>
          <a:xfrm>
            <a:off x="5484884" y="3040059"/>
            <a:ext cx="6251432" cy="2828929"/>
          </a:xfr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1D6C0AE-B91F-16CA-9C86-DDC181FA5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Utilizzo Multipiattaforma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Supporto per ogni architettura Hardware: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X86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Nessuna necessità di utilizzare emulatori: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BlueStacks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Wine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3E4D8C-2B70-03B2-2FA8-A3F7396F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AB652E-FF08-D1F9-3B53-BECF89D2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Unisci Puntini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E7E33-06B0-11CE-B33D-2BC397BA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9</a:t>
            </a:fld>
            <a:endParaRPr lang="it-IT" noProof="0"/>
          </a:p>
        </p:txBody>
      </p:sp>
      <p:pic>
        <p:nvPicPr>
          <p:cNvPr id="13" name="Segnaposto immagine 10" descr="Immagine che contiene testo, schermata, computer, software&#10;&#10;Descrizione generata automaticamente">
            <a:extLst>
              <a:ext uri="{FF2B5EF4-FFF2-40B4-BE49-F238E27FC236}">
                <a16:creationId xmlns:a16="http://schemas.microsoft.com/office/drawing/2014/main" id="{3173C5D0-73B9-14A4-955B-C00B43CA1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1" t="47791" r="81841" b="6681"/>
          <a:stretch/>
        </p:blipFill>
        <p:spPr>
          <a:xfrm>
            <a:off x="5745018" y="1866882"/>
            <a:ext cx="1000664" cy="1858993"/>
          </a:xfrm>
          <a:prstGeom prst="rect">
            <a:avLst/>
          </a:prstGeom>
        </p:spPr>
      </p:pic>
      <p:pic>
        <p:nvPicPr>
          <p:cNvPr id="10" name="Immagine 9" descr="Immagine che contiene Policromia, schermata, quadrato, Rettangolo&#10;&#10;Descrizione generata automaticamente">
            <a:extLst>
              <a:ext uri="{FF2B5EF4-FFF2-40B4-BE49-F238E27FC236}">
                <a16:creationId xmlns:a16="http://schemas.microsoft.com/office/drawing/2014/main" id="{8A84012D-5073-B616-078F-E06AA0773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3" y="122020"/>
            <a:ext cx="1986540" cy="1986540"/>
          </a:xfrm>
          <a:prstGeom prst="rect">
            <a:avLst/>
          </a:prstGeom>
        </p:spPr>
      </p:pic>
      <p:pic>
        <p:nvPicPr>
          <p:cNvPr id="15" name="Immagine 14" descr="Immagine che contiene logo, mela&#10;&#10;Descrizione generata automaticamente">
            <a:extLst>
              <a:ext uri="{FF2B5EF4-FFF2-40B4-BE49-F238E27FC236}">
                <a16:creationId xmlns:a16="http://schemas.microsoft.com/office/drawing/2014/main" id="{ADC9C4F7-F03E-21BC-550D-321070022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798" y="360217"/>
            <a:ext cx="1311838" cy="1092105"/>
          </a:xfrm>
          <a:prstGeom prst="rect">
            <a:avLst/>
          </a:prstGeom>
        </p:spPr>
      </p:pic>
      <p:pic>
        <p:nvPicPr>
          <p:cNvPr id="17" name="Immagine 16" descr="Immagine che contiene giocattolo, cartone animato, sorridente&#10;&#10;Descrizione generata automaticamente">
            <a:extLst>
              <a:ext uri="{FF2B5EF4-FFF2-40B4-BE49-F238E27FC236}">
                <a16:creationId xmlns:a16="http://schemas.microsoft.com/office/drawing/2014/main" id="{D8803A5D-47DC-51BA-B1DB-48616B224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804" y="405302"/>
            <a:ext cx="1230338" cy="1230338"/>
          </a:xfrm>
          <a:prstGeom prst="rect">
            <a:avLst/>
          </a:prstGeom>
        </p:spPr>
      </p:pic>
      <p:pic>
        <p:nvPicPr>
          <p:cNvPr id="19" name="Immagine 18" descr="Immagine che contiene giocattolo, pinguino, Animali giocattolo, uccello&#10;&#10;Descrizione generata automaticamente">
            <a:extLst>
              <a:ext uri="{FF2B5EF4-FFF2-40B4-BE49-F238E27FC236}">
                <a16:creationId xmlns:a16="http://schemas.microsoft.com/office/drawing/2014/main" id="{B018DBF6-2138-612D-CC2A-327717831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5509" y="448794"/>
            <a:ext cx="1430806" cy="1660426"/>
          </a:xfrm>
          <a:prstGeom prst="rect">
            <a:avLst/>
          </a:prstGeom>
        </p:spPr>
      </p:pic>
      <p:pic>
        <p:nvPicPr>
          <p:cNvPr id="3" name="Immagine 2" descr="Immagine che contiene design&#10;&#10;Descrizione generata automaticamente con attendibilità media">
            <a:extLst>
              <a:ext uri="{FF2B5EF4-FFF2-40B4-BE49-F238E27FC236}">
                <a16:creationId xmlns:a16="http://schemas.microsoft.com/office/drawing/2014/main" id="{F806EDCC-3F86-1408-4FBC-7B6F42043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952" y="4754050"/>
            <a:ext cx="807289" cy="733899"/>
          </a:xfrm>
          <a:prstGeom prst="rect">
            <a:avLst/>
          </a:prstGeom>
        </p:spPr>
      </p:pic>
      <p:pic>
        <p:nvPicPr>
          <p:cNvPr id="14" name="Immagine 13" descr="Immagine che contiene vetro, contenitore, Bicchieri, Calici&#10;&#10;Descrizione generata automaticamente">
            <a:extLst>
              <a:ext uri="{FF2B5EF4-FFF2-40B4-BE49-F238E27FC236}">
                <a16:creationId xmlns:a16="http://schemas.microsoft.com/office/drawing/2014/main" id="{D4C7E376-C517-4F16-570A-2D1CFC9F6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205" y="4454523"/>
            <a:ext cx="842975" cy="133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0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</Words>
  <Application>Microsoft Office PowerPoint</Application>
  <PresentationFormat>Widescreen</PresentationFormat>
  <Paragraphs>174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Aptos Black</vt:lpstr>
      <vt:lpstr>Aptos Display</vt:lpstr>
      <vt:lpstr>Arial</vt:lpstr>
      <vt:lpstr>Calibri</vt:lpstr>
      <vt:lpstr>Calibri Light</vt:lpstr>
      <vt:lpstr>Courier New</vt:lpstr>
      <vt:lpstr>Wingdings</vt:lpstr>
      <vt:lpstr>Tema di Office</vt:lpstr>
      <vt:lpstr>Unisci Puntini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LINGUAGGIO Scelto</vt:lpstr>
      <vt:lpstr>COMPATIBILITÀ</vt:lpstr>
      <vt:lpstr>SOLUZIONE EFFICACE</vt:lpstr>
      <vt:lpstr>CSS</vt:lpstr>
      <vt:lpstr>TypeScript</vt:lpstr>
      <vt:lpstr>Presentazione standard di PowerPoint</vt:lpstr>
      <vt:lpstr>STRUTTURA DEL PROGRAMMA</vt:lpstr>
      <vt:lpstr>Presentazione standard di PowerPoint</vt:lpstr>
      <vt:lpstr>INTERFACCIA GRAFICA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Unisci Puntini</dc:title>
  <dc:creator>Di Stefano Lorenzo (ALLIEVO)</dc:creator>
  <cp:lastModifiedBy>Di Stefano Lorenzo (ALLIEVO)</cp:lastModifiedBy>
  <cp:revision>11</cp:revision>
  <dcterms:created xsi:type="dcterms:W3CDTF">2023-12-02T15:32:54Z</dcterms:created>
  <dcterms:modified xsi:type="dcterms:W3CDTF">2023-12-14T18:53:39Z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