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4b4bfa7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4b4bfa7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24b01f21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24b01f21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d7e1b58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d7e1b58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d7e1b580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d7e1b580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1d7e1b580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1d7e1b580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d7e1b580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d7e1b580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1d7e1b580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1d7e1b580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24b4bfa7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24b4bfa7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4b4bfa7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4b4bfa7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4b4bfa7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4b4bfa7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39300" y="31717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latin typeface="Lato"/>
                <a:ea typeface="Lato"/>
                <a:cs typeface="Lato"/>
                <a:sym typeface="Lato"/>
              </a:rPr>
              <a:t>Cue Sheet Project 2.0</a:t>
            </a:r>
            <a:endParaRPr b="1" sz="5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latin typeface="Lato"/>
                <a:ea typeface="Lato"/>
                <a:cs typeface="Lato"/>
                <a:sym typeface="Lato"/>
              </a:rPr>
              <a:t>Patrick Aung, Kevin Ng, Woody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Diagram (Import/Export with Multiple File Format)</a:t>
            </a:r>
            <a:endParaRPr sz="2400"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50" y="1017800"/>
            <a:ext cx="80391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215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Project </a:t>
            </a:r>
            <a:r>
              <a:rPr lang="en"/>
              <a:t>Description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Description</a:t>
            </a:r>
            <a:endParaRPr sz="36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/>
              <a:t>To revise the first version of the cuesheet project with additional features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311700" y="215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New Application Features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New Application Features</a:t>
            </a:r>
            <a:endParaRPr sz="36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229875"/>
            <a:ext cx="31215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Select file formats to export &amp; import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Allows users to select .csv, .txt, or .pdf to import &amp; export</a:t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143325" y="1229875"/>
            <a:ext cx="31215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Different file export format selections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Ability to select multiple export formatting cuesheet information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11575" y="2676175"/>
            <a:ext cx="30594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Fancy Drag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Make GUI fancier by showing the path of dragged segment vertices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143325" y="2676175"/>
            <a:ext cx="29712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Undo/Redo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Ability to undo/redo action steps on the overall route display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215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New Model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Model Overview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99625" y="1384075"/>
            <a:ext cx="2646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FileHandler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Superclass that will allow different file format handlers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223650" y="1339525"/>
            <a:ext cx="22071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CSVFileHandler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Extends FileHandler Ito handle .csv files for importing &amp; exporting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810450" y="1294975"/>
            <a:ext cx="22071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TXT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FileHandler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Extends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FileHandler to handle .txt files for importing &amp; exporting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99625" y="3084500"/>
            <a:ext cx="2646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RouteBank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Helps Route to store its previous states in order to redo/undo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248700" y="3084500"/>
            <a:ext cx="26466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PDFFileHandler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Extends FileHandler to handle .pdf files for importing &amp; exporting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2159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Class Diagram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(Undo/Redo)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488" y="1153625"/>
            <a:ext cx="5157026" cy="34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