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kernel.org/doc/man-pages/online/pages/man3/exit.3.html" TargetMode="External"/><Relationship Id="rId3" Type="http://schemas.openxmlformats.org/officeDocument/2006/relationships/hyperlink" Target="http://www.jejik.com/articles/2007/02/a_simple_unix_linux_daemon_in_python/"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6" name="Shape 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7" name="Shape 1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9" name="Shape 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4" name="Shape 2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1" name="Shape 2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7" name="Shape 2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100"/>
              </a:spcAft>
              <a:buClr>
                <a:schemeClr val="dk1"/>
              </a:buClr>
              <a:buSzPct val="91666"/>
              <a:buFont typeface="Arial"/>
              <a:buNone/>
            </a:pPr>
            <a:r>
              <a:rPr lang="en-US" sz="1150">
                <a:solidFill>
                  <a:srgbClr val="242729"/>
                </a:solidFill>
                <a:highlight>
                  <a:srgbClr val="FFFFFF"/>
                </a:highlight>
                <a:latin typeface="Arial"/>
                <a:ea typeface="Arial"/>
                <a:cs typeface="Arial"/>
                <a:sym typeface="Arial"/>
              </a:rPr>
              <a:t>Sessions and process groups are just ways to treat a number of related processes as a unit. All the members of a process group always belong to the same session, but a session may have multiple process groups.</a:t>
            </a:r>
          </a:p>
          <a:p>
            <a:pPr lvl="0">
              <a:lnSpc>
                <a:spcPct val="115000"/>
              </a:lnSpc>
              <a:spcBef>
                <a:spcPts val="0"/>
              </a:spcBef>
              <a:spcAft>
                <a:spcPts val="1100"/>
              </a:spcAft>
              <a:buClr>
                <a:schemeClr val="dk1"/>
              </a:buClr>
              <a:buSzPct val="91666"/>
              <a:buFont typeface="Arial"/>
              <a:buNone/>
            </a:pPr>
            <a:r>
              <a:rPr lang="en-US" sz="1150">
                <a:solidFill>
                  <a:srgbClr val="242729"/>
                </a:solidFill>
                <a:highlight>
                  <a:srgbClr val="FFFFFF"/>
                </a:highlight>
                <a:latin typeface="Arial"/>
                <a:ea typeface="Arial"/>
                <a:cs typeface="Arial"/>
                <a:sym typeface="Arial"/>
              </a:rPr>
              <a:t>Normally, a shell will be a session leader, and every pipeline executed by that shell will be a process group. This is to make it easy to kill the children of a shell when it exits. (See </a:t>
            </a:r>
            <a:r>
              <a:rPr lang="en-US" sz="1150">
                <a:solidFill>
                  <a:srgbClr val="1078A5"/>
                </a:solidFill>
                <a:highlight>
                  <a:srgbClr val="FFFFFF"/>
                </a:highlight>
                <a:latin typeface="Arial"/>
                <a:ea typeface="Arial"/>
                <a:cs typeface="Arial"/>
                <a:sym typeface="Arial"/>
                <a:hlinkClick r:id="rId2"/>
              </a:rPr>
              <a:t>exit(3)</a:t>
            </a:r>
            <a:r>
              <a:rPr lang="en-US" sz="1150">
                <a:solidFill>
                  <a:srgbClr val="242729"/>
                </a:solidFill>
                <a:highlight>
                  <a:srgbClr val="FFFFFF"/>
                </a:highlight>
                <a:latin typeface="Arial"/>
                <a:ea typeface="Arial"/>
                <a:cs typeface="Arial"/>
                <a:sym typeface="Arial"/>
              </a:rPr>
              <a:t> for the gory details.)</a:t>
            </a:r>
          </a:p>
          <a:p>
            <a:pPr lvl="0" rtl="0">
              <a:lnSpc>
                <a:spcPct val="115000"/>
              </a:lnSpc>
              <a:spcBef>
                <a:spcPts val="0"/>
              </a:spcBef>
              <a:spcAft>
                <a:spcPts val="1100"/>
              </a:spcAft>
              <a:buNone/>
            </a:pPr>
            <a:r>
              <a:rPr lang="en-US" sz="1150">
                <a:solidFill>
                  <a:srgbClr val="242729"/>
                </a:solidFill>
                <a:highlight>
                  <a:srgbClr val="FFFFFF"/>
                </a:highlight>
                <a:latin typeface="Arial"/>
                <a:ea typeface="Arial"/>
                <a:cs typeface="Arial"/>
                <a:sym typeface="Arial"/>
              </a:rPr>
              <a:t>I don't think there is a special term for a member of a session or process group that isn't the leader.</a:t>
            </a:r>
          </a:p>
          <a:p>
            <a:pPr lvl="0" rtl="0">
              <a:lnSpc>
                <a:spcPct val="115000"/>
              </a:lnSpc>
              <a:spcBef>
                <a:spcPts val="0"/>
              </a:spcBef>
              <a:spcAft>
                <a:spcPts val="1100"/>
              </a:spcAft>
              <a:buNone/>
            </a:pPr>
            <a:r>
              <a:rPr lang="en-US" sz="1000">
                <a:solidFill>
                  <a:srgbClr val="242729"/>
                </a:solidFill>
                <a:highlight>
                  <a:srgbClr val="FFFFFF"/>
                </a:highlight>
                <a:latin typeface="Arial"/>
                <a:ea typeface="Arial"/>
                <a:cs typeface="Arial"/>
                <a:sym typeface="Arial"/>
              </a:rPr>
              <a:t>The double-fork magic is </a:t>
            </a:r>
            <a:r>
              <a:rPr i="1" lang="en-US" sz="1000">
                <a:solidFill>
                  <a:srgbClr val="242729"/>
                </a:solidFill>
                <a:highlight>
                  <a:srgbClr val="FFFFFF"/>
                </a:highlight>
                <a:latin typeface="Arial"/>
                <a:ea typeface="Arial"/>
                <a:cs typeface="Arial"/>
                <a:sym typeface="Arial"/>
              </a:rPr>
              <a:t>only</a:t>
            </a:r>
            <a:r>
              <a:rPr lang="en-US" sz="1000">
                <a:solidFill>
                  <a:srgbClr val="242729"/>
                </a:solidFill>
                <a:highlight>
                  <a:srgbClr val="FFFFFF"/>
                </a:highlight>
                <a:latin typeface="Arial"/>
                <a:ea typeface="Arial"/>
                <a:cs typeface="Arial"/>
                <a:sym typeface="Arial"/>
              </a:rPr>
              <a:t> required to prevent the daemon from acquiring a tty (TeleTYpwriter)</a:t>
            </a:r>
          </a:p>
          <a:p>
            <a:pPr lvl="0" rtl="0">
              <a:lnSpc>
                <a:spcPct val="115000"/>
              </a:lnSpc>
              <a:spcBef>
                <a:spcPts val="0"/>
              </a:spcBef>
              <a:spcAft>
                <a:spcPts val="1100"/>
              </a:spcAft>
              <a:buNone/>
            </a:pPr>
            <a:r>
              <a:t/>
            </a:r>
            <a:endParaRPr sz="1000">
              <a:solidFill>
                <a:srgbClr val="242729"/>
              </a:solidFill>
              <a:highlight>
                <a:srgbClr val="FFFFFF"/>
              </a:highlight>
              <a:latin typeface="Arial"/>
              <a:ea typeface="Arial"/>
              <a:cs typeface="Arial"/>
              <a:sym typeface="Arial"/>
            </a:endParaRPr>
          </a:p>
          <a:p>
            <a:pPr lvl="0" rtl="0">
              <a:lnSpc>
                <a:spcPct val="115000"/>
              </a:lnSpc>
              <a:spcBef>
                <a:spcPts val="0"/>
              </a:spcBef>
              <a:spcAft>
                <a:spcPts val="1100"/>
              </a:spcAft>
              <a:buNone/>
            </a:pPr>
            <a:r>
              <a:rPr lang="en-US" sz="1150">
                <a:solidFill>
                  <a:srgbClr val="242729"/>
                </a:solidFill>
                <a:highlight>
                  <a:srgbClr val="FFFFFF"/>
                </a:highlight>
                <a:latin typeface="Arial"/>
                <a:ea typeface="Arial"/>
                <a:cs typeface="Arial"/>
                <a:sym typeface="Arial"/>
              </a:rPr>
              <a:t>In Unix every process belongs to a group which in turn belongs to a session. Here is the hierarchy…</a:t>
            </a:r>
          </a:p>
          <a:p>
            <a:pPr lvl="0" rtl="0">
              <a:lnSpc>
                <a:spcPct val="115000"/>
              </a:lnSpc>
              <a:spcBef>
                <a:spcPts val="0"/>
              </a:spcBef>
              <a:spcAft>
                <a:spcPts val="1100"/>
              </a:spcAft>
              <a:buNone/>
            </a:pPr>
            <a:r>
              <a:rPr lang="en-US" sz="1150">
                <a:solidFill>
                  <a:srgbClr val="242729"/>
                </a:solidFill>
                <a:highlight>
                  <a:srgbClr val="FFFFFF"/>
                </a:highlight>
                <a:latin typeface="Arial"/>
                <a:ea typeface="Arial"/>
                <a:cs typeface="Arial"/>
                <a:sym typeface="Arial"/>
              </a:rPr>
              <a:t>Session (SID) → Process Group (PGID) → Process (PID)</a:t>
            </a:r>
          </a:p>
          <a:p>
            <a:pPr lvl="0" rtl="0">
              <a:lnSpc>
                <a:spcPct val="115000"/>
              </a:lnSpc>
              <a:spcBef>
                <a:spcPts val="0"/>
              </a:spcBef>
              <a:spcAft>
                <a:spcPts val="1100"/>
              </a:spcAft>
              <a:buNone/>
            </a:pPr>
            <a:r>
              <a:rPr lang="en-US" sz="1150">
                <a:solidFill>
                  <a:srgbClr val="242729"/>
                </a:solidFill>
                <a:highlight>
                  <a:srgbClr val="FFFFFF"/>
                </a:highlight>
                <a:latin typeface="Arial"/>
                <a:ea typeface="Arial"/>
                <a:cs typeface="Arial"/>
                <a:sym typeface="Arial"/>
              </a:rPr>
              <a:t>The first process in the process group becomes the process group leader and the first process in the session becomes the session leader. Every session can have one TTY associated with it. Only a session leader can take control of a TTY. For a process to be truly daemonized (ran in the background) we should ensure that the session leader is killed so that there is no possibility of the session ever taking control of the TTY.</a:t>
            </a:r>
          </a:p>
          <a:p>
            <a:pPr lvl="0" rtl="0">
              <a:lnSpc>
                <a:spcPct val="115000"/>
              </a:lnSpc>
              <a:spcBef>
                <a:spcPts val="0"/>
              </a:spcBef>
              <a:spcAft>
                <a:spcPts val="1100"/>
              </a:spcAft>
              <a:buNone/>
            </a:pPr>
            <a:r>
              <a:rPr lang="en-US" sz="1150">
                <a:solidFill>
                  <a:srgbClr val="242729"/>
                </a:solidFill>
                <a:highlight>
                  <a:srgbClr val="FFFFFF"/>
                </a:highlight>
                <a:latin typeface="Arial"/>
                <a:ea typeface="Arial"/>
                <a:cs typeface="Arial"/>
                <a:sym typeface="Arial"/>
              </a:rPr>
              <a:t>I ran Sander Marechal's python example daemon program from </a:t>
            </a:r>
            <a:r>
              <a:rPr lang="en-US" sz="1150">
                <a:solidFill>
                  <a:srgbClr val="005999"/>
                </a:solidFill>
                <a:highlight>
                  <a:srgbClr val="FFFFFF"/>
                </a:highlight>
                <a:latin typeface="Arial"/>
                <a:ea typeface="Arial"/>
                <a:cs typeface="Arial"/>
                <a:sym typeface="Arial"/>
                <a:hlinkClick r:id="rId3"/>
              </a:rPr>
              <a:t>this site</a:t>
            </a:r>
            <a:r>
              <a:rPr lang="en-US" sz="1150">
                <a:solidFill>
                  <a:srgbClr val="242729"/>
                </a:solidFill>
                <a:highlight>
                  <a:srgbClr val="FFFFFF"/>
                </a:highlight>
                <a:latin typeface="Arial"/>
                <a:ea typeface="Arial"/>
                <a:cs typeface="Arial"/>
                <a:sym typeface="Arial"/>
              </a:rPr>
              <a:t> on my Ubuntu. Here are the results with my comments.</a:t>
            </a:r>
          </a:p>
          <a:p>
            <a:pPr lvl="0" rtl="0">
              <a:lnSpc>
                <a:spcPct val="115000"/>
              </a:lnSpc>
              <a:spcBef>
                <a:spcPts val="0"/>
              </a:spcBef>
              <a:spcAft>
                <a:spcPts val="1100"/>
              </a:spcAft>
              <a:buNone/>
            </a:pPr>
            <a:r>
              <a:rPr lang="en-US" sz="1000">
                <a:solidFill>
                  <a:srgbClr val="303336"/>
                </a:solidFill>
                <a:highlight>
                  <a:srgbClr val="EFF0F1"/>
                </a:highlight>
                <a:latin typeface="Courier New"/>
                <a:ea typeface="Courier New"/>
                <a:cs typeface="Courier New"/>
                <a:sym typeface="Courier New"/>
              </a:rPr>
              <a:t>1. `Parent` = PID: 28084, PGID: 28084, SID: 28046 </a:t>
            </a:r>
          </a:p>
          <a:p>
            <a:pPr lvl="0" rtl="0">
              <a:lnSpc>
                <a:spcPct val="115000"/>
              </a:lnSpc>
              <a:spcBef>
                <a:spcPts val="0"/>
              </a:spcBef>
              <a:spcAft>
                <a:spcPts val="1100"/>
              </a:spcAft>
              <a:buNone/>
            </a:pPr>
            <a:r>
              <a:rPr lang="en-US" sz="1000">
                <a:solidFill>
                  <a:srgbClr val="303336"/>
                </a:solidFill>
                <a:highlight>
                  <a:srgbClr val="EFF0F1"/>
                </a:highlight>
                <a:latin typeface="Courier New"/>
                <a:ea typeface="Courier New"/>
                <a:cs typeface="Courier New"/>
                <a:sym typeface="Courier New"/>
              </a:rPr>
              <a:t>2. `Fork#1` = PID: 28085, PGID: 28084, SID: 28046 </a:t>
            </a:r>
          </a:p>
          <a:p>
            <a:pPr lvl="0" rtl="0">
              <a:lnSpc>
                <a:spcPct val="115000"/>
              </a:lnSpc>
              <a:spcBef>
                <a:spcPts val="0"/>
              </a:spcBef>
              <a:spcAft>
                <a:spcPts val="1100"/>
              </a:spcAft>
              <a:buNone/>
            </a:pPr>
            <a:r>
              <a:rPr lang="en-US" sz="1000">
                <a:solidFill>
                  <a:srgbClr val="303336"/>
                </a:solidFill>
                <a:highlight>
                  <a:srgbClr val="EFF0F1"/>
                </a:highlight>
                <a:latin typeface="Courier New"/>
                <a:ea typeface="Courier New"/>
                <a:cs typeface="Courier New"/>
                <a:sym typeface="Courier New"/>
              </a:rPr>
              <a:t>3. `Decouple#1`= PID: 28085, PGID: 28085, SID: 28085 </a:t>
            </a:r>
          </a:p>
          <a:p>
            <a:pPr lvl="0" rtl="0">
              <a:lnSpc>
                <a:spcPct val="115000"/>
              </a:lnSpc>
              <a:spcBef>
                <a:spcPts val="0"/>
              </a:spcBef>
              <a:spcAft>
                <a:spcPts val="1100"/>
              </a:spcAft>
              <a:buNone/>
            </a:pPr>
            <a:r>
              <a:rPr lang="en-US" sz="1000">
                <a:solidFill>
                  <a:srgbClr val="303336"/>
                </a:solidFill>
                <a:highlight>
                  <a:srgbClr val="EFF0F1"/>
                </a:highlight>
                <a:latin typeface="Courier New"/>
                <a:ea typeface="Courier New"/>
                <a:cs typeface="Courier New"/>
                <a:sym typeface="Courier New"/>
              </a:rPr>
              <a:t>4. `Fork#2` = PID: 28086, PGID: 28085, SID: 28085</a:t>
            </a:r>
          </a:p>
          <a:p>
            <a:pPr lvl="0" rtl="0">
              <a:lnSpc>
                <a:spcPct val="115000"/>
              </a:lnSpc>
              <a:spcBef>
                <a:spcPts val="0"/>
              </a:spcBef>
              <a:spcAft>
                <a:spcPts val="1100"/>
              </a:spcAft>
              <a:buNone/>
            </a:pPr>
            <a:r>
              <a:rPr lang="en-US" sz="1150">
                <a:solidFill>
                  <a:srgbClr val="242729"/>
                </a:solidFill>
                <a:highlight>
                  <a:srgbClr val="FFFFFF"/>
                </a:highlight>
                <a:latin typeface="Arial"/>
                <a:ea typeface="Arial"/>
                <a:cs typeface="Arial"/>
                <a:sym typeface="Arial"/>
              </a:rPr>
              <a:t>Note that the process is the session leader after </a:t>
            </a:r>
            <a:r>
              <a:rPr lang="en-US" sz="1000">
                <a:solidFill>
                  <a:srgbClr val="242729"/>
                </a:solidFill>
                <a:highlight>
                  <a:srgbClr val="EFF0F1"/>
                </a:highlight>
                <a:latin typeface="Courier New"/>
                <a:ea typeface="Courier New"/>
                <a:cs typeface="Courier New"/>
                <a:sym typeface="Courier New"/>
              </a:rPr>
              <a:t>Decouple#1</a:t>
            </a:r>
            <a:r>
              <a:rPr lang="en-US" sz="1150">
                <a:solidFill>
                  <a:srgbClr val="242729"/>
                </a:solidFill>
                <a:highlight>
                  <a:srgbClr val="FFFFFF"/>
                </a:highlight>
                <a:latin typeface="Arial"/>
                <a:ea typeface="Arial"/>
                <a:cs typeface="Arial"/>
                <a:sym typeface="Arial"/>
              </a:rPr>
              <a:t>, because it's </a:t>
            </a:r>
            <a:r>
              <a:rPr lang="en-US" sz="1000">
                <a:solidFill>
                  <a:srgbClr val="242729"/>
                </a:solidFill>
                <a:highlight>
                  <a:srgbClr val="EFF0F1"/>
                </a:highlight>
                <a:latin typeface="Courier New"/>
                <a:ea typeface="Courier New"/>
                <a:cs typeface="Courier New"/>
                <a:sym typeface="Courier New"/>
              </a:rPr>
              <a:t>PID = SID</a:t>
            </a:r>
            <a:r>
              <a:rPr lang="en-US" sz="1150">
                <a:solidFill>
                  <a:srgbClr val="242729"/>
                </a:solidFill>
                <a:highlight>
                  <a:srgbClr val="FFFFFF"/>
                </a:highlight>
                <a:latin typeface="Arial"/>
                <a:ea typeface="Arial"/>
                <a:cs typeface="Arial"/>
                <a:sym typeface="Arial"/>
              </a:rPr>
              <a:t>. It could still take control of a TTY.</a:t>
            </a:r>
          </a:p>
          <a:p>
            <a:pPr lvl="0" rtl="0">
              <a:lnSpc>
                <a:spcPct val="115000"/>
              </a:lnSpc>
              <a:spcBef>
                <a:spcPts val="0"/>
              </a:spcBef>
              <a:spcAft>
                <a:spcPts val="1100"/>
              </a:spcAft>
              <a:buNone/>
            </a:pPr>
            <a:r>
              <a:rPr lang="en-US" sz="1150">
                <a:solidFill>
                  <a:srgbClr val="242729"/>
                </a:solidFill>
                <a:highlight>
                  <a:srgbClr val="FFFFFF"/>
                </a:highlight>
                <a:latin typeface="Arial"/>
                <a:ea typeface="Arial"/>
                <a:cs typeface="Arial"/>
                <a:sym typeface="Arial"/>
              </a:rPr>
              <a:t>Note that </a:t>
            </a:r>
            <a:r>
              <a:rPr lang="en-US" sz="1000">
                <a:solidFill>
                  <a:srgbClr val="242729"/>
                </a:solidFill>
                <a:highlight>
                  <a:srgbClr val="EFF0F1"/>
                </a:highlight>
                <a:latin typeface="Courier New"/>
                <a:ea typeface="Courier New"/>
                <a:cs typeface="Courier New"/>
                <a:sym typeface="Courier New"/>
              </a:rPr>
              <a:t>Fork#2</a:t>
            </a:r>
            <a:r>
              <a:rPr lang="en-US" sz="1150">
                <a:solidFill>
                  <a:srgbClr val="242729"/>
                </a:solidFill>
                <a:highlight>
                  <a:srgbClr val="FFFFFF"/>
                </a:highlight>
                <a:latin typeface="Arial"/>
                <a:ea typeface="Arial"/>
                <a:cs typeface="Arial"/>
                <a:sym typeface="Arial"/>
              </a:rPr>
              <a:t> is no longer the session leader </a:t>
            </a:r>
            <a:r>
              <a:rPr lang="en-US" sz="1000">
                <a:solidFill>
                  <a:srgbClr val="242729"/>
                </a:solidFill>
                <a:highlight>
                  <a:srgbClr val="EFF0F1"/>
                </a:highlight>
                <a:latin typeface="Courier New"/>
                <a:ea typeface="Courier New"/>
                <a:cs typeface="Courier New"/>
                <a:sym typeface="Courier New"/>
              </a:rPr>
              <a:t>PID != SID</a:t>
            </a:r>
            <a:r>
              <a:rPr lang="en-US" sz="1150">
                <a:solidFill>
                  <a:srgbClr val="242729"/>
                </a:solidFill>
                <a:highlight>
                  <a:srgbClr val="FFFFFF"/>
                </a:highlight>
                <a:latin typeface="Arial"/>
                <a:ea typeface="Arial"/>
                <a:cs typeface="Arial"/>
                <a:sym typeface="Arial"/>
              </a:rPr>
              <a:t>. This process can never take control of a TTY. </a:t>
            </a:r>
            <a:r>
              <a:rPr i="1" lang="en-US" sz="1150">
                <a:solidFill>
                  <a:srgbClr val="242729"/>
                </a:solidFill>
                <a:highlight>
                  <a:srgbClr val="FFFFFF"/>
                </a:highlight>
                <a:latin typeface="Arial"/>
                <a:ea typeface="Arial"/>
                <a:cs typeface="Arial"/>
                <a:sym typeface="Arial"/>
              </a:rPr>
              <a:t>Truly daemonized.</a:t>
            </a:r>
          </a:p>
          <a:p>
            <a:pPr lvl="0" rtl="0">
              <a:lnSpc>
                <a:spcPct val="115000"/>
              </a:lnSpc>
              <a:spcBef>
                <a:spcPts val="0"/>
              </a:spcBef>
              <a:spcAft>
                <a:spcPts val="1100"/>
              </a:spcAft>
              <a:buNone/>
            </a:pPr>
            <a:r>
              <a:rPr lang="en-US" sz="1150">
                <a:solidFill>
                  <a:srgbClr val="242729"/>
                </a:solidFill>
                <a:highlight>
                  <a:srgbClr val="FFFFFF"/>
                </a:highlight>
                <a:latin typeface="Arial"/>
                <a:ea typeface="Arial"/>
                <a:cs typeface="Arial"/>
                <a:sym typeface="Arial"/>
              </a:rPr>
              <a:t>I personally find terminology fork-twice to be confusing. A better idiom might be fork-decouple-fork.</a:t>
            </a:r>
          </a:p>
          <a:p>
            <a:pPr lvl="0" rtl="0">
              <a:lnSpc>
                <a:spcPct val="115000"/>
              </a:lnSpc>
              <a:spcBef>
                <a:spcPts val="0"/>
              </a:spcBef>
              <a:spcAft>
                <a:spcPts val="1100"/>
              </a:spcAft>
              <a:buNone/>
            </a:pPr>
            <a:r>
              <a:rPr lang="en-US" sz="1150">
                <a:solidFill>
                  <a:srgbClr val="242729"/>
                </a:solidFill>
                <a:highlight>
                  <a:srgbClr val="FFFFFF"/>
                </a:highlight>
                <a:latin typeface="Arial"/>
                <a:ea typeface="Arial"/>
                <a:cs typeface="Arial"/>
                <a:sym typeface="Arial"/>
              </a:rPr>
              <a:t>Additional links of interest:</a:t>
            </a:r>
          </a:p>
          <a:p>
            <a:pPr lvl="0">
              <a:lnSpc>
                <a:spcPct val="115000"/>
              </a:lnSpc>
              <a:spcBef>
                <a:spcPts val="0"/>
              </a:spcBef>
              <a:spcAft>
                <a:spcPts val="1100"/>
              </a:spcAft>
              <a:buClr>
                <a:schemeClr val="dk1"/>
              </a:buClr>
              <a:buSzPct val="110000"/>
              <a:buFont typeface="Arial"/>
              <a:buNone/>
            </a:pPr>
            <a:r>
              <a:t/>
            </a:r>
            <a:endParaRPr sz="1000">
              <a:solidFill>
                <a:srgbClr val="242729"/>
              </a:solidFill>
              <a:highlight>
                <a:srgbClr val="FFFFFF"/>
              </a:highlight>
              <a:latin typeface="Arial"/>
              <a:ea typeface="Arial"/>
              <a:cs typeface="Arial"/>
              <a:sym typeface="Arial"/>
            </a:endParaRPr>
          </a:p>
          <a:p>
            <a:pPr lvl="0">
              <a:spcBef>
                <a:spcPts val="0"/>
              </a:spcBef>
              <a:buNone/>
            </a:pPr>
            <a:r>
              <a:t/>
            </a:r>
            <a:endParaRPr/>
          </a:p>
        </p:txBody>
      </p:sp>
      <p:sp>
        <p:nvSpPr>
          <p:cNvPr id="255" name="Shape 25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3" name="Shape 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0" name="Shape 1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08" name="Shape 10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3" name="Shape 1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Many daemons run as root and core dumps may contain sensitive information.</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Chroot</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UID GID, working directory, umask, → for usecase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init\</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0" name="Shape 12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28" name="Shape 12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5" name="Shape 1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1" name="Shape 1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lt1"/>
              </a:buClr>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chemeClr val="lt1"/>
              </a:buClr>
              <a:buFont typeface="Arial"/>
              <a:buNone/>
              <a:defRPr b="0" i="0" sz="3200" u="none" cap="none" strike="noStrike">
                <a:solidFill>
                  <a:schemeClr val="lt1"/>
                </a:solidFill>
                <a:latin typeface="Calibri"/>
                <a:ea typeface="Calibri"/>
                <a:cs typeface="Calibri"/>
                <a:sym typeface="Calibri"/>
              </a:defRPr>
            </a:lvl1pPr>
            <a:lvl2pPr indent="0" lvl="1" marL="457200" marR="0" rtl="0" algn="ctr">
              <a:spcBef>
                <a:spcPts val="560"/>
              </a:spcBef>
              <a:buClr>
                <a:schemeClr val="lt1"/>
              </a:buClr>
              <a:buFont typeface="Arial"/>
              <a:buNone/>
              <a:defRPr b="0" i="0" sz="2800" u="none" cap="none" strike="noStrike">
                <a:solidFill>
                  <a:schemeClr val="lt1"/>
                </a:solidFill>
                <a:latin typeface="Calibri"/>
                <a:ea typeface="Calibri"/>
                <a:cs typeface="Calibri"/>
                <a:sym typeface="Calibri"/>
              </a:defRPr>
            </a:lvl2pPr>
            <a:lvl3pPr indent="0" lvl="2" marL="914400" marR="0" rtl="0" algn="ctr">
              <a:spcBef>
                <a:spcPts val="480"/>
              </a:spcBef>
              <a:buClr>
                <a:schemeClr val="lt1"/>
              </a:buClr>
              <a:buFont typeface="Arial"/>
              <a:buNone/>
              <a:defRPr b="0" i="0" sz="2400" u="none" cap="none" strike="noStrike">
                <a:solidFill>
                  <a:schemeClr val="lt1"/>
                </a:solidFill>
                <a:latin typeface="Calibri"/>
                <a:ea typeface="Calibri"/>
                <a:cs typeface="Calibri"/>
                <a:sym typeface="Calibri"/>
              </a:defRPr>
            </a:lvl3pPr>
            <a:lvl4pPr indent="0" lvl="3" marL="1371600" marR="0" rtl="0" algn="ctr">
              <a:spcBef>
                <a:spcPts val="400"/>
              </a:spcBef>
              <a:buClr>
                <a:schemeClr val="lt1"/>
              </a:buClr>
              <a:buFont typeface="Arial"/>
              <a:buNone/>
              <a:defRPr b="0" i="0" sz="2000" u="none" cap="none" strike="noStrike">
                <a:solidFill>
                  <a:schemeClr val="lt1"/>
                </a:solidFill>
                <a:latin typeface="Calibri"/>
                <a:ea typeface="Calibri"/>
                <a:cs typeface="Calibri"/>
                <a:sym typeface="Calibri"/>
              </a:defRPr>
            </a:lvl4pPr>
            <a:lvl5pPr indent="0" lvl="4" marL="1828800" marR="0" rtl="0" algn="ctr">
              <a:spcBef>
                <a:spcPts val="400"/>
              </a:spcBef>
              <a:buClr>
                <a:schemeClr val="lt1"/>
              </a:buClr>
              <a:buFont typeface="Arial"/>
              <a:buNone/>
              <a:defRPr b="0" i="0" sz="2000" u="none" cap="none" strike="noStrike">
                <a:solidFill>
                  <a:schemeClr val="lt1"/>
                </a:solidFill>
                <a:latin typeface="Calibri"/>
                <a:ea typeface="Calibri"/>
                <a:cs typeface="Calibri"/>
                <a:sym typeface="Calibri"/>
              </a:defRPr>
            </a:lvl5pPr>
            <a:lvl6pPr indent="0" lvl="5" marL="2286000" marR="0" rtl="0" algn="ctr">
              <a:spcBef>
                <a:spcPts val="400"/>
              </a:spcBef>
              <a:buClr>
                <a:schemeClr val="lt1"/>
              </a:buClr>
              <a:buFont typeface="Arial"/>
              <a:buNone/>
              <a:defRPr b="0" i="0" sz="2000" u="none" cap="none" strike="noStrike">
                <a:solidFill>
                  <a:schemeClr val="lt1"/>
                </a:solidFill>
                <a:latin typeface="Calibri"/>
                <a:ea typeface="Calibri"/>
                <a:cs typeface="Calibri"/>
                <a:sym typeface="Calibri"/>
              </a:defRPr>
            </a:lvl6pPr>
            <a:lvl7pPr indent="0" lvl="6" marL="2743200" marR="0" rtl="0" algn="ctr">
              <a:spcBef>
                <a:spcPts val="400"/>
              </a:spcBef>
              <a:buClr>
                <a:schemeClr val="lt1"/>
              </a:buClr>
              <a:buFont typeface="Arial"/>
              <a:buNone/>
              <a:defRPr b="0" i="0" sz="2000" u="none" cap="none" strike="noStrike">
                <a:solidFill>
                  <a:schemeClr val="lt1"/>
                </a:solidFill>
                <a:latin typeface="Calibri"/>
                <a:ea typeface="Calibri"/>
                <a:cs typeface="Calibri"/>
                <a:sym typeface="Calibri"/>
              </a:defRPr>
            </a:lvl7pPr>
            <a:lvl8pPr indent="0" lvl="7" marL="3200400" marR="0" rtl="0" algn="ctr">
              <a:spcBef>
                <a:spcPts val="400"/>
              </a:spcBef>
              <a:buClr>
                <a:schemeClr val="lt1"/>
              </a:buClr>
              <a:buFont typeface="Arial"/>
              <a:buNone/>
              <a:defRPr b="0" i="0" sz="2000" u="none" cap="none" strike="noStrike">
                <a:solidFill>
                  <a:schemeClr val="lt1"/>
                </a:solidFill>
                <a:latin typeface="Calibri"/>
                <a:ea typeface="Calibri"/>
                <a:cs typeface="Calibri"/>
                <a:sym typeface="Calibri"/>
              </a:defRPr>
            </a:lvl8pPr>
            <a:lvl9pPr indent="0" lvl="8" marL="3657600" marR="0" rtl="0" algn="ctr">
              <a:spcBef>
                <a:spcPts val="400"/>
              </a:spcBef>
              <a:buClr>
                <a:schemeClr val="lt1"/>
              </a:buClr>
              <a:buFont typeface="Arial"/>
              <a:buNone/>
              <a:defRPr b="0" i="0" sz="2000" u="none" cap="none" strike="noStrike">
                <a:solidFill>
                  <a:schemeClr val="lt1"/>
                </a:solidFill>
                <a:latin typeface="Calibri"/>
                <a:ea typeface="Calibri"/>
                <a:cs typeface="Calibri"/>
                <a:sym typeface="Calibri"/>
              </a:defRPr>
            </a:lvl9pPr>
          </a:lstStyle>
          <a:p/>
        </p:txBody>
      </p:sp>
      <p:sp>
        <p:nvSpPr>
          <p:cNvPr id="18" name="Shape 1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20" name="Shape 2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lt1"/>
              </a:buClr>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buClr>
                <a:schemeClr val="lt1"/>
              </a:buClr>
              <a:buSzPct val="100000"/>
              <a:buFont typeface="Arial"/>
              <a:buChar char="•"/>
              <a:defRPr b="0" i="0" sz="3200" u="none" cap="none" strike="noStrike">
                <a:solidFill>
                  <a:schemeClr val="lt1"/>
                </a:solidFill>
                <a:latin typeface="Calibri"/>
                <a:ea typeface="Calibri"/>
                <a:cs typeface="Calibri"/>
                <a:sym typeface="Calibri"/>
              </a:defRPr>
            </a:lvl1pPr>
            <a:lvl2pPr indent="-107950" lvl="1" marL="742950" marR="0" rtl="0" algn="l">
              <a:spcBef>
                <a:spcPts val="56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2pPr>
            <a:lvl3pPr indent="-76200" lvl="2" marL="1143000" marR="0" rtl="0" algn="l">
              <a:spcBef>
                <a:spcPts val="48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3pPr>
            <a:lvl4pPr indent="-101600" lvl="3" marL="1600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4pPr>
            <a:lvl5pPr indent="-101600" lvl="4" marL="20574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sp>
        <p:nvSpPr>
          <p:cNvPr id="75" name="Shape 7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77" name="Shape 7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buClr>
                <a:schemeClr val="lt1"/>
              </a:buClr>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buClr>
                <a:schemeClr val="lt1"/>
              </a:buClr>
              <a:buSzPct val="100000"/>
              <a:buFont typeface="Arial"/>
              <a:buChar char="•"/>
              <a:defRPr b="0" i="0" sz="3200" u="none" cap="none" strike="noStrike">
                <a:solidFill>
                  <a:schemeClr val="lt1"/>
                </a:solidFill>
                <a:latin typeface="Calibri"/>
                <a:ea typeface="Calibri"/>
                <a:cs typeface="Calibri"/>
                <a:sym typeface="Calibri"/>
              </a:defRPr>
            </a:lvl1pPr>
            <a:lvl2pPr indent="-107950" lvl="1" marL="742950" marR="0" rtl="0" algn="l">
              <a:spcBef>
                <a:spcPts val="56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2pPr>
            <a:lvl3pPr indent="-76200" lvl="2" marL="1143000" marR="0" rtl="0" algn="l">
              <a:spcBef>
                <a:spcPts val="48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3pPr>
            <a:lvl4pPr indent="-101600" lvl="3" marL="1600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4pPr>
            <a:lvl5pPr indent="-101600" lvl="4" marL="20574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sp>
        <p:nvSpPr>
          <p:cNvPr id="81" name="Shape 8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83" name="Shape 8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lt1"/>
              </a:buClr>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lt1"/>
              </a:buClr>
              <a:buSzPct val="100000"/>
              <a:buFont typeface="Arial"/>
              <a:buChar char="•"/>
              <a:defRPr b="0" i="0" sz="3200" u="none" cap="none" strike="noStrike">
                <a:solidFill>
                  <a:schemeClr val="lt1"/>
                </a:solidFill>
                <a:latin typeface="Calibri"/>
                <a:ea typeface="Calibri"/>
                <a:cs typeface="Calibri"/>
                <a:sym typeface="Calibri"/>
              </a:defRPr>
            </a:lvl1pPr>
            <a:lvl2pPr indent="-107950" lvl="1" marL="742950" marR="0" rtl="0" algn="l">
              <a:spcBef>
                <a:spcPts val="56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2pPr>
            <a:lvl3pPr indent="-76200" lvl="2" marL="1143000" marR="0" rtl="0" algn="l">
              <a:spcBef>
                <a:spcPts val="48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3pPr>
            <a:lvl4pPr indent="-101600" lvl="3" marL="1600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4pPr>
            <a:lvl5pPr indent="-101600" lvl="4" marL="20574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sp>
        <p:nvSpPr>
          <p:cNvPr id="24" name="Shape 2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26" name="Shape 2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buClr>
                <a:schemeClr val="lt1"/>
              </a:buClr>
              <a:buFont typeface="Calibri"/>
              <a:buNone/>
              <a:defRPr b="1" i="0" sz="40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buClr>
                <a:schemeClr val="lt1"/>
              </a:buClr>
              <a:buFont typeface="Arial"/>
              <a:buNone/>
              <a:defRPr b="0" i="0" sz="2000" u="none" cap="none" strike="noStrike">
                <a:solidFill>
                  <a:schemeClr val="lt1"/>
                </a:solidFill>
                <a:latin typeface="Calibri"/>
                <a:ea typeface="Calibri"/>
                <a:cs typeface="Calibri"/>
                <a:sym typeface="Calibri"/>
              </a:defRPr>
            </a:lvl1pPr>
            <a:lvl2pPr indent="0" lvl="1" marL="457200" marR="0" rtl="0" algn="l">
              <a:spcBef>
                <a:spcPts val="360"/>
              </a:spcBef>
              <a:buClr>
                <a:schemeClr val="lt1"/>
              </a:buClr>
              <a:buFont typeface="Arial"/>
              <a:buNone/>
              <a:defRPr b="0" i="0" sz="1800" u="none" cap="none" strike="noStrike">
                <a:solidFill>
                  <a:schemeClr val="lt1"/>
                </a:solidFill>
                <a:latin typeface="Calibri"/>
                <a:ea typeface="Calibri"/>
                <a:cs typeface="Calibri"/>
                <a:sym typeface="Calibri"/>
              </a:defRPr>
            </a:lvl2pPr>
            <a:lvl3pPr indent="0" lvl="2" marL="914400" marR="0" rtl="0" algn="l">
              <a:spcBef>
                <a:spcPts val="320"/>
              </a:spcBef>
              <a:buClr>
                <a:schemeClr val="lt1"/>
              </a:buClr>
              <a:buFont typeface="Arial"/>
              <a:buNone/>
              <a:defRPr b="0" i="0" sz="1600" u="none" cap="none" strike="noStrike">
                <a:solidFill>
                  <a:schemeClr val="lt1"/>
                </a:solidFill>
                <a:latin typeface="Calibri"/>
                <a:ea typeface="Calibri"/>
                <a:cs typeface="Calibri"/>
                <a:sym typeface="Calibri"/>
              </a:defRPr>
            </a:lvl3pPr>
            <a:lvl4pPr indent="0" lvl="3" marL="1371600" marR="0" rtl="0" algn="l">
              <a:spcBef>
                <a:spcPts val="280"/>
              </a:spcBef>
              <a:buClr>
                <a:schemeClr val="lt1"/>
              </a:buClr>
              <a:buFont typeface="Arial"/>
              <a:buNone/>
              <a:defRPr b="0" i="0" sz="1400" u="none" cap="none" strike="noStrike">
                <a:solidFill>
                  <a:schemeClr val="lt1"/>
                </a:solidFill>
                <a:latin typeface="Calibri"/>
                <a:ea typeface="Calibri"/>
                <a:cs typeface="Calibri"/>
                <a:sym typeface="Calibri"/>
              </a:defRPr>
            </a:lvl4pPr>
            <a:lvl5pPr indent="0" lvl="4" marL="1828800" marR="0" rtl="0" algn="l">
              <a:spcBef>
                <a:spcPts val="280"/>
              </a:spcBef>
              <a:buClr>
                <a:schemeClr val="lt1"/>
              </a:buClr>
              <a:buFont typeface="Arial"/>
              <a:buNone/>
              <a:defRPr b="0" i="0" sz="1400" u="none" cap="none" strike="noStrike">
                <a:solidFill>
                  <a:schemeClr val="lt1"/>
                </a:solidFill>
                <a:latin typeface="Calibri"/>
                <a:ea typeface="Calibri"/>
                <a:cs typeface="Calibri"/>
                <a:sym typeface="Calibri"/>
              </a:defRPr>
            </a:lvl5pPr>
            <a:lvl6pPr indent="0" lvl="5" marL="2286000" marR="0" rtl="0" algn="l">
              <a:spcBef>
                <a:spcPts val="280"/>
              </a:spcBef>
              <a:buClr>
                <a:schemeClr val="lt1"/>
              </a:buClr>
              <a:buFont typeface="Arial"/>
              <a:buNone/>
              <a:defRPr b="0" i="0" sz="1400" u="none" cap="none" strike="noStrike">
                <a:solidFill>
                  <a:schemeClr val="lt1"/>
                </a:solidFill>
                <a:latin typeface="Calibri"/>
                <a:ea typeface="Calibri"/>
                <a:cs typeface="Calibri"/>
                <a:sym typeface="Calibri"/>
              </a:defRPr>
            </a:lvl6pPr>
            <a:lvl7pPr indent="0" lvl="6" marL="2743200" marR="0" rtl="0" algn="l">
              <a:spcBef>
                <a:spcPts val="280"/>
              </a:spcBef>
              <a:buClr>
                <a:schemeClr val="lt1"/>
              </a:buClr>
              <a:buFont typeface="Arial"/>
              <a:buNone/>
              <a:defRPr b="0" i="0" sz="1400" u="none" cap="none" strike="noStrike">
                <a:solidFill>
                  <a:schemeClr val="lt1"/>
                </a:solidFill>
                <a:latin typeface="Calibri"/>
                <a:ea typeface="Calibri"/>
                <a:cs typeface="Calibri"/>
                <a:sym typeface="Calibri"/>
              </a:defRPr>
            </a:lvl7pPr>
            <a:lvl8pPr indent="0" lvl="7" marL="3200400" marR="0" rtl="0" algn="l">
              <a:spcBef>
                <a:spcPts val="280"/>
              </a:spcBef>
              <a:buClr>
                <a:schemeClr val="lt1"/>
              </a:buClr>
              <a:buFont typeface="Arial"/>
              <a:buNone/>
              <a:defRPr b="0" i="0" sz="1400" u="none" cap="none" strike="noStrike">
                <a:solidFill>
                  <a:schemeClr val="lt1"/>
                </a:solidFill>
                <a:latin typeface="Calibri"/>
                <a:ea typeface="Calibri"/>
                <a:cs typeface="Calibri"/>
                <a:sym typeface="Calibri"/>
              </a:defRPr>
            </a:lvl8pPr>
            <a:lvl9pPr indent="0" lvl="8" marL="3657600" marR="0" rtl="0" algn="l">
              <a:spcBef>
                <a:spcPts val="280"/>
              </a:spcBef>
              <a:buClr>
                <a:schemeClr val="lt1"/>
              </a:buClr>
              <a:buFont typeface="Arial"/>
              <a:buNone/>
              <a:defRPr b="0" i="0" sz="1400" u="none" cap="none" strike="noStrike">
                <a:solidFill>
                  <a:schemeClr val="lt1"/>
                </a:solidFill>
                <a:latin typeface="Calibri"/>
                <a:ea typeface="Calibri"/>
                <a:cs typeface="Calibri"/>
                <a:sym typeface="Calibri"/>
              </a:defRPr>
            </a:lvl9pPr>
          </a:lstStyle>
          <a:p/>
        </p:txBody>
      </p:sp>
      <p:sp>
        <p:nvSpPr>
          <p:cNvPr id="30" name="Shape 3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32" name="Shape 3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lt1"/>
              </a:buClr>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1pPr>
            <a:lvl2pPr indent="-133350" lvl="1" marL="742950" marR="0" rtl="0" algn="l">
              <a:spcBef>
                <a:spcPts val="48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2pPr>
            <a:lvl3pPr indent="-101600" lvl="2" marL="1143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3pPr>
            <a:lvl4pPr indent="-114300" lvl="3" marL="1600200" marR="0" rtl="0" algn="l">
              <a:spcBef>
                <a:spcPts val="36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4pPr>
            <a:lvl5pPr indent="-114300" lvl="4" marL="2057400" marR="0" rtl="0" algn="l">
              <a:spcBef>
                <a:spcPts val="36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114300" lvl="5" marL="2514600" marR="0" rtl="0" algn="l">
              <a:spcBef>
                <a:spcPts val="36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6pPr>
            <a:lvl7pPr indent="-114300" lvl="6" marL="2971800" marR="0" rtl="0" algn="l">
              <a:spcBef>
                <a:spcPts val="36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7pPr>
            <a:lvl8pPr indent="-114300" lvl="7" marL="3429000" marR="0" rtl="0" algn="l">
              <a:spcBef>
                <a:spcPts val="36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8pPr>
            <a:lvl9pPr indent="-114300" lvl="8" marL="3886200" marR="0" rtl="0" algn="l">
              <a:spcBef>
                <a:spcPts val="36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9pPr>
          </a:lstStyle>
          <a:p/>
        </p:txBody>
      </p:sp>
      <p:sp>
        <p:nvSpPr>
          <p:cNvPr id="36" name="Shape 36"/>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1pPr>
            <a:lvl2pPr indent="-133350" lvl="1" marL="742950" marR="0" rtl="0" algn="l">
              <a:spcBef>
                <a:spcPts val="48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2pPr>
            <a:lvl3pPr indent="-101600" lvl="2" marL="1143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3pPr>
            <a:lvl4pPr indent="-114300" lvl="3" marL="1600200" marR="0" rtl="0" algn="l">
              <a:spcBef>
                <a:spcPts val="36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4pPr>
            <a:lvl5pPr indent="-114300" lvl="4" marL="2057400" marR="0" rtl="0" algn="l">
              <a:spcBef>
                <a:spcPts val="36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114300" lvl="5" marL="2514600" marR="0" rtl="0" algn="l">
              <a:spcBef>
                <a:spcPts val="36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6pPr>
            <a:lvl7pPr indent="-114300" lvl="6" marL="2971800" marR="0" rtl="0" algn="l">
              <a:spcBef>
                <a:spcPts val="36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7pPr>
            <a:lvl8pPr indent="-114300" lvl="7" marL="3429000" marR="0" rtl="0" algn="l">
              <a:spcBef>
                <a:spcPts val="36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8pPr>
            <a:lvl9pPr indent="-114300" lvl="8" marL="3886200" marR="0" rtl="0" algn="l">
              <a:spcBef>
                <a:spcPts val="36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9pPr>
          </a:lstStyle>
          <a:p/>
        </p:txBody>
      </p:sp>
      <p:sp>
        <p:nvSpPr>
          <p:cNvPr id="37" name="Shape 3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39" name="Shape 3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lt1"/>
              </a:buClr>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buClr>
                <a:schemeClr val="lt1"/>
              </a:buClr>
              <a:buFont typeface="Arial"/>
              <a:buNone/>
              <a:defRPr b="1" i="0" sz="2400" u="none" cap="none" strike="noStrike">
                <a:solidFill>
                  <a:schemeClr val="lt1"/>
                </a:solidFill>
                <a:latin typeface="Calibri"/>
                <a:ea typeface="Calibri"/>
                <a:cs typeface="Calibri"/>
                <a:sym typeface="Calibri"/>
              </a:defRPr>
            </a:lvl1pPr>
            <a:lvl2pPr indent="0" lvl="1" marL="457200" marR="0" rtl="0" algn="l">
              <a:spcBef>
                <a:spcPts val="400"/>
              </a:spcBef>
              <a:buClr>
                <a:schemeClr val="lt1"/>
              </a:buClr>
              <a:buFont typeface="Arial"/>
              <a:buNone/>
              <a:defRPr b="1" i="0" sz="2000" u="none" cap="none" strike="noStrike">
                <a:solidFill>
                  <a:schemeClr val="lt1"/>
                </a:solidFill>
                <a:latin typeface="Calibri"/>
                <a:ea typeface="Calibri"/>
                <a:cs typeface="Calibri"/>
                <a:sym typeface="Calibri"/>
              </a:defRPr>
            </a:lvl2pPr>
            <a:lvl3pPr indent="0" lvl="2" marL="914400" marR="0" rtl="0" algn="l">
              <a:spcBef>
                <a:spcPts val="360"/>
              </a:spcBef>
              <a:buClr>
                <a:schemeClr val="lt1"/>
              </a:buClr>
              <a:buFont typeface="Arial"/>
              <a:buNone/>
              <a:defRPr b="1" i="0" sz="1800" u="none" cap="none" strike="noStrike">
                <a:solidFill>
                  <a:schemeClr val="lt1"/>
                </a:solidFill>
                <a:latin typeface="Calibri"/>
                <a:ea typeface="Calibri"/>
                <a:cs typeface="Calibri"/>
                <a:sym typeface="Calibri"/>
              </a:defRPr>
            </a:lvl3pPr>
            <a:lvl4pPr indent="0" lvl="3" marL="1371600" marR="0" rtl="0" algn="l">
              <a:spcBef>
                <a:spcPts val="320"/>
              </a:spcBef>
              <a:buClr>
                <a:schemeClr val="lt1"/>
              </a:buClr>
              <a:buFont typeface="Arial"/>
              <a:buNone/>
              <a:defRPr b="1" i="0" sz="1600" u="none" cap="none" strike="noStrike">
                <a:solidFill>
                  <a:schemeClr val="lt1"/>
                </a:solidFill>
                <a:latin typeface="Calibri"/>
                <a:ea typeface="Calibri"/>
                <a:cs typeface="Calibri"/>
                <a:sym typeface="Calibri"/>
              </a:defRPr>
            </a:lvl4pPr>
            <a:lvl5pPr indent="0" lvl="4" marL="1828800" marR="0" rtl="0" algn="l">
              <a:spcBef>
                <a:spcPts val="320"/>
              </a:spcBef>
              <a:buClr>
                <a:schemeClr val="lt1"/>
              </a:buClr>
              <a:buFont typeface="Arial"/>
              <a:buNone/>
              <a:defRPr b="1" i="0" sz="1600" u="none" cap="none" strike="noStrike">
                <a:solidFill>
                  <a:schemeClr val="lt1"/>
                </a:solidFill>
                <a:latin typeface="Calibri"/>
                <a:ea typeface="Calibri"/>
                <a:cs typeface="Calibri"/>
                <a:sym typeface="Calibri"/>
              </a:defRPr>
            </a:lvl5pPr>
            <a:lvl6pPr indent="0" lvl="5" marL="2286000" marR="0" rtl="0" algn="l">
              <a:spcBef>
                <a:spcPts val="320"/>
              </a:spcBef>
              <a:buClr>
                <a:schemeClr val="lt1"/>
              </a:buClr>
              <a:buFont typeface="Arial"/>
              <a:buNone/>
              <a:defRPr b="1" i="0" sz="1600" u="none" cap="none" strike="noStrike">
                <a:solidFill>
                  <a:schemeClr val="lt1"/>
                </a:solidFill>
                <a:latin typeface="Calibri"/>
                <a:ea typeface="Calibri"/>
                <a:cs typeface="Calibri"/>
                <a:sym typeface="Calibri"/>
              </a:defRPr>
            </a:lvl6pPr>
            <a:lvl7pPr indent="0" lvl="6" marL="2743200" marR="0" rtl="0" algn="l">
              <a:spcBef>
                <a:spcPts val="320"/>
              </a:spcBef>
              <a:buClr>
                <a:schemeClr val="lt1"/>
              </a:buClr>
              <a:buFont typeface="Arial"/>
              <a:buNone/>
              <a:defRPr b="1" i="0" sz="1600" u="none" cap="none" strike="noStrike">
                <a:solidFill>
                  <a:schemeClr val="lt1"/>
                </a:solidFill>
                <a:latin typeface="Calibri"/>
                <a:ea typeface="Calibri"/>
                <a:cs typeface="Calibri"/>
                <a:sym typeface="Calibri"/>
              </a:defRPr>
            </a:lvl7pPr>
            <a:lvl8pPr indent="0" lvl="7" marL="3200400" marR="0" rtl="0" algn="l">
              <a:spcBef>
                <a:spcPts val="320"/>
              </a:spcBef>
              <a:buClr>
                <a:schemeClr val="lt1"/>
              </a:buClr>
              <a:buFont typeface="Arial"/>
              <a:buNone/>
              <a:defRPr b="1" i="0" sz="1600" u="none" cap="none" strike="noStrike">
                <a:solidFill>
                  <a:schemeClr val="lt1"/>
                </a:solidFill>
                <a:latin typeface="Calibri"/>
                <a:ea typeface="Calibri"/>
                <a:cs typeface="Calibri"/>
                <a:sym typeface="Calibri"/>
              </a:defRPr>
            </a:lvl8pPr>
            <a:lvl9pPr indent="0" lvl="8" marL="3657600" marR="0" rtl="0" algn="l">
              <a:spcBef>
                <a:spcPts val="320"/>
              </a:spcBef>
              <a:buClr>
                <a:schemeClr val="lt1"/>
              </a:buClr>
              <a:buFont typeface="Arial"/>
              <a:buNone/>
              <a:defRPr b="1" i="0" sz="1600" u="none" cap="none" strike="noStrike">
                <a:solidFill>
                  <a:schemeClr val="lt1"/>
                </a:solidFill>
                <a:latin typeface="Calibri"/>
                <a:ea typeface="Calibri"/>
                <a:cs typeface="Calibri"/>
                <a:sym typeface="Calibri"/>
              </a:defRPr>
            </a:lvl9pPr>
          </a:lstStyle>
          <a:p/>
        </p:txBody>
      </p:sp>
      <p:sp>
        <p:nvSpPr>
          <p:cNvPr id="43" name="Shape 43"/>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1pPr>
            <a:lvl2pPr indent="-158750" lvl="1" marL="74295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2pPr>
            <a:lvl3pPr indent="-114300" lvl="2" marL="1143000" marR="0" rtl="0" algn="l">
              <a:spcBef>
                <a:spcPts val="36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3pPr>
            <a:lvl4pPr indent="-127000" lvl="3" marL="1600200" marR="0" rtl="0" algn="l">
              <a:spcBef>
                <a:spcPts val="32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4pPr>
            <a:lvl5pPr indent="-127000" lvl="4" marL="2057400" marR="0" rtl="0" algn="l">
              <a:spcBef>
                <a:spcPts val="32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5pPr>
            <a:lvl6pPr indent="-127000" lvl="5" marL="2514600" marR="0" rtl="0" algn="l">
              <a:spcBef>
                <a:spcPts val="32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6pPr>
            <a:lvl7pPr indent="-127000" lvl="6" marL="2971800" marR="0" rtl="0" algn="l">
              <a:spcBef>
                <a:spcPts val="32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7pPr>
            <a:lvl8pPr indent="-127000" lvl="7" marL="3429000" marR="0" rtl="0" algn="l">
              <a:spcBef>
                <a:spcPts val="32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8pPr>
            <a:lvl9pPr indent="-127000" lvl="8" marL="3886200" marR="0" rtl="0" algn="l">
              <a:spcBef>
                <a:spcPts val="32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9pPr>
          </a:lstStyle>
          <a:p/>
        </p:txBody>
      </p:sp>
      <p:sp>
        <p:nvSpPr>
          <p:cNvPr id="44" name="Shape 44"/>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buClr>
                <a:schemeClr val="lt1"/>
              </a:buClr>
              <a:buFont typeface="Arial"/>
              <a:buNone/>
              <a:defRPr b="1" i="0" sz="2400" u="none" cap="none" strike="noStrike">
                <a:solidFill>
                  <a:schemeClr val="lt1"/>
                </a:solidFill>
                <a:latin typeface="Calibri"/>
                <a:ea typeface="Calibri"/>
                <a:cs typeface="Calibri"/>
                <a:sym typeface="Calibri"/>
              </a:defRPr>
            </a:lvl1pPr>
            <a:lvl2pPr indent="0" lvl="1" marL="457200" marR="0" rtl="0" algn="l">
              <a:spcBef>
                <a:spcPts val="400"/>
              </a:spcBef>
              <a:buClr>
                <a:schemeClr val="lt1"/>
              </a:buClr>
              <a:buFont typeface="Arial"/>
              <a:buNone/>
              <a:defRPr b="1" i="0" sz="2000" u="none" cap="none" strike="noStrike">
                <a:solidFill>
                  <a:schemeClr val="lt1"/>
                </a:solidFill>
                <a:latin typeface="Calibri"/>
                <a:ea typeface="Calibri"/>
                <a:cs typeface="Calibri"/>
                <a:sym typeface="Calibri"/>
              </a:defRPr>
            </a:lvl2pPr>
            <a:lvl3pPr indent="0" lvl="2" marL="914400" marR="0" rtl="0" algn="l">
              <a:spcBef>
                <a:spcPts val="360"/>
              </a:spcBef>
              <a:buClr>
                <a:schemeClr val="lt1"/>
              </a:buClr>
              <a:buFont typeface="Arial"/>
              <a:buNone/>
              <a:defRPr b="1" i="0" sz="1800" u="none" cap="none" strike="noStrike">
                <a:solidFill>
                  <a:schemeClr val="lt1"/>
                </a:solidFill>
                <a:latin typeface="Calibri"/>
                <a:ea typeface="Calibri"/>
                <a:cs typeface="Calibri"/>
                <a:sym typeface="Calibri"/>
              </a:defRPr>
            </a:lvl3pPr>
            <a:lvl4pPr indent="0" lvl="3" marL="1371600" marR="0" rtl="0" algn="l">
              <a:spcBef>
                <a:spcPts val="320"/>
              </a:spcBef>
              <a:buClr>
                <a:schemeClr val="lt1"/>
              </a:buClr>
              <a:buFont typeface="Arial"/>
              <a:buNone/>
              <a:defRPr b="1" i="0" sz="1600" u="none" cap="none" strike="noStrike">
                <a:solidFill>
                  <a:schemeClr val="lt1"/>
                </a:solidFill>
                <a:latin typeface="Calibri"/>
                <a:ea typeface="Calibri"/>
                <a:cs typeface="Calibri"/>
                <a:sym typeface="Calibri"/>
              </a:defRPr>
            </a:lvl4pPr>
            <a:lvl5pPr indent="0" lvl="4" marL="1828800" marR="0" rtl="0" algn="l">
              <a:spcBef>
                <a:spcPts val="320"/>
              </a:spcBef>
              <a:buClr>
                <a:schemeClr val="lt1"/>
              </a:buClr>
              <a:buFont typeface="Arial"/>
              <a:buNone/>
              <a:defRPr b="1" i="0" sz="1600" u="none" cap="none" strike="noStrike">
                <a:solidFill>
                  <a:schemeClr val="lt1"/>
                </a:solidFill>
                <a:latin typeface="Calibri"/>
                <a:ea typeface="Calibri"/>
                <a:cs typeface="Calibri"/>
                <a:sym typeface="Calibri"/>
              </a:defRPr>
            </a:lvl5pPr>
            <a:lvl6pPr indent="0" lvl="5" marL="2286000" marR="0" rtl="0" algn="l">
              <a:spcBef>
                <a:spcPts val="320"/>
              </a:spcBef>
              <a:buClr>
                <a:schemeClr val="lt1"/>
              </a:buClr>
              <a:buFont typeface="Arial"/>
              <a:buNone/>
              <a:defRPr b="1" i="0" sz="1600" u="none" cap="none" strike="noStrike">
                <a:solidFill>
                  <a:schemeClr val="lt1"/>
                </a:solidFill>
                <a:latin typeface="Calibri"/>
                <a:ea typeface="Calibri"/>
                <a:cs typeface="Calibri"/>
                <a:sym typeface="Calibri"/>
              </a:defRPr>
            </a:lvl6pPr>
            <a:lvl7pPr indent="0" lvl="6" marL="2743200" marR="0" rtl="0" algn="l">
              <a:spcBef>
                <a:spcPts val="320"/>
              </a:spcBef>
              <a:buClr>
                <a:schemeClr val="lt1"/>
              </a:buClr>
              <a:buFont typeface="Arial"/>
              <a:buNone/>
              <a:defRPr b="1" i="0" sz="1600" u="none" cap="none" strike="noStrike">
                <a:solidFill>
                  <a:schemeClr val="lt1"/>
                </a:solidFill>
                <a:latin typeface="Calibri"/>
                <a:ea typeface="Calibri"/>
                <a:cs typeface="Calibri"/>
                <a:sym typeface="Calibri"/>
              </a:defRPr>
            </a:lvl7pPr>
            <a:lvl8pPr indent="0" lvl="7" marL="3200400" marR="0" rtl="0" algn="l">
              <a:spcBef>
                <a:spcPts val="320"/>
              </a:spcBef>
              <a:buClr>
                <a:schemeClr val="lt1"/>
              </a:buClr>
              <a:buFont typeface="Arial"/>
              <a:buNone/>
              <a:defRPr b="1" i="0" sz="1600" u="none" cap="none" strike="noStrike">
                <a:solidFill>
                  <a:schemeClr val="lt1"/>
                </a:solidFill>
                <a:latin typeface="Calibri"/>
                <a:ea typeface="Calibri"/>
                <a:cs typeface="Calibri"/>
                <a:sym typeface="Calibri"/>
              </a:defRPr>
            </a:lvl8pPr>
            <a:lvl9pPr indent="0" lvl="8" marL="3657600" marR="0" rtl="0" algn="l">
              <a:spcBef>
                <a:spcPts val="320"/>
              </a:spcBef>
              <a:buClr>
                <a:schemeClr val="lt1"/>
              </a:buClr>
              <a:buFont typeface="Arial"/>
              <a:buNone/>
              <a:defRPr b="1" i="0" sz="1600" u="none" cap="none" strike="noStrike">
                <a:solidFill>
                  <a:schemeClr val="lt1"/>
                </a:solidFill>
                <a:latin typeface="Calibri"/>
                <a:ea typeface="Calibri"/>
                <a:cs typeface="Calibri"/>
                <a:sym typeface="Calibri"/>
              </a:defRPr>
            </a:lvl9pPr>
          </a:lstStyle>
          <a:p/>
        </p:txBody>
      </p:sp>
      <p:sp>
        <p:nvSpPr>
          <p:cNvPr id="45" name="Shape 45"/>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1pPr>
            <a:lvl2pPr indent="-158750" lvl="1" marL="74295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2pPr>
            <a:lvl3pPr indent="-114300" lvl="2" marL="1143000" marR="0" rtl="0" algn="l">
              <a:spcBef>
                <a:spcPts val="36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3pPr>
            <a:lvl4pPr indent="-127000" lvl="3" marL="1600200" marR="0" rtl="0" algn="l">
              <a:spcBef>
                <a:spcPts val="32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4pPr>
            <a:lvl5pPr indent="-127000" lvl="4" marL="2057400" marR="0" rtl="0" algn="l">
              <a:spcBef>
                <a:spcPts val="32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5pPr>
            <a:lvl6pPr indent="-127000" lvl="5" marL="2514600" marR="0" rtl="0" algn="l">
              <a:spcBef>
                <a:spcPts val="32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6pPr>
            <a:lvl7pPr indent="-127000" lvl="6" marL="2971800" marR="0" rtl="0" algn="l">
              <a:spcBef>
                <a:spcPts val="32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7pPr>
            <a:lvl8pPr indent="-127000" lvl="7" marL="3429000" marR="0" rtl="0" algn="l">
              <a:spcBef>
                <a:spcPts val="32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8pPr>
            <a:lvl9pPr indent="-127000" lvl="8" marL="3886200" marR="0" rtl="0" algn="l">
              <a:spcBef>
                <a:spcPts val="32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9pPr>
          </a:lstStyle>
          <a:p/>
        </p:txBody>
      </p:sp>
      <p:sp>
        <p:nvSpPr>
          <p:cNvPr id="46" name="Shape 4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48" name="Shape 4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lt1"/>
              </a:buClr>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57" name="Shape 5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alibri"/>
              <a:buNone/>
              <a:defRPr b="1" i="0" sz="20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buClr>
                <a:schemeClr val="lt1"/>
              </a:buClr>
              <a:buSzPct val="100000"/>
              <a:buFont typeface="Arial"/>
              <a:buChar char="•"/>
              <a:defRPr b="0" i="0" sz="3200" u="none" cap="none" strike="noStrike">
                <a:solidFill>
                  <a:schemeClr val="lt1"/>
                </a:solidFill>
                <a:latin typeface="Calibri"/>
                <a:ea typeface="Calibri"/>
                <a:cs typeface="Calibri"/>
                <a:sym typeface="Calibri"/>
              </a:defRPr>
            </a:lvl1pPr>
            <a:lvl2pPr indent="-107950" lvl="1" marL="742950" marR="0" rtl="0" algn="l">
              <a:spcBef>
                <a:spcPts val="56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2pPr>
            <a:lvl3pPr indent="-76200" lvl="2" marL="1143000" marR="0" rtl="0" algn="l">
              <a:spcBef>
                <a:spcPts val="48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3pPr>
            <a:lvl4pPr indent="-101600" lvl="3" marL="1600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4pPr>
            <a:lvl5pPr indent="-101600" lvl="4" marL="20574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buClr>
                <a:schemeClr val="lt1"/>
              </a:buClr>
              <a:buFont typeface="Arial"/>
              <a:buNone/>
              <a:defRPr b="0" i="0" sz="1400" u="none" cap="none" strike="noStrike">
                <a:solidFill>
                  <a:schemeClr val="lt1"/>
                </a:solidFill>
                <a:latin typeface="Calibri"/>
                <a:ea typeface="Calibri"/>
                <a:cs typeface="Calibri"/>
                <a:sym typeface="Calibri"/>
              </a:defRPr>
            </a:lvl1pPr>
            <a:lvl2pPr indent="0" lvl="1" marL="457200" marR="0" rtl="0" algn="l">
              <a:spcBef>
                <a:spcPts val="240"/>
              </a:spcBef>
              <a:buClr>
                <a:schemeClr val="lt1"/>
              </a:buClr>
              <a:buFont typeface="Arial"/>
              <a:buNone/>
              <a:defRPr b="0" i="0" sz="1200" u="none" cap="none" strike="noStrike">
                <a:solidFill>
                  <a:schemeClr val="lt1"/>
                </a:solidFill>
                <a:latin typeface="Calibri"/>
                <a:ea typeface="Calibri"/>
                <a:cs typeface="Calibri"/>
                <a:sym typeface="Calibri"/>
              </a:defRPr>
            </a:lvl2pPr>
            <a:lvl3pPr indent="0" lvl="2" marL="914400" marR="0" rtl="0" algn="l">
              <a:spcBef>
                <a:spcPts val="200"/>
              </a:spcBef>
              <a:buClr>
                <a:schemeClr val="lt1"/>
              </a:buClr>
              <a:buFont typeface="Arial"/>
              <a:buNone/>
              <a:defRPr b="0" i="0" sz="1000" u="none" cap="none" strike="noStrike">
                <a:solidFill>
                  <a:schemeClr val="lt1"/>
                </a:solidFill>
                <a:latin typeface="Calibri"/>
                <a:ea typeface="Calibri"/>
                <a:cs typeface="Calibri"/>
                <a:sym typeface="Calibri"/>
              </a:defRPr>
            </a:lvl3pPr>
            <a:lvl4pPr indent="0" lvl="3" marL="1371600" marR="0" rtl="0" algn="l">
              <a:spcBef>
                <a:spcPts val="180"/>
              </a:spcBef>
              <a:buClr>
                <a:schemeClr val="lt1"/>
              </a:buClr>
              <a:buFont typeface="Arial"/>
              <a:buNone/>
              <a:defRPr b="0" i="0" sz="900" u="none" cap="none" strike="noStrike">
                <a:solidFill>
                  <a:schemeClr val="lt1"/>
                </a:solidFill>
                <a:latin typeface="Calibri"/>
                <a:ea typeface="Calibri"/>
                <a:cs typeface="Calibri"/>
                <a:sym typeface="Calibri"/>
              </a:defRPr>
            </a:lvl4pPr>
            <a:lvl5pPr indent="0" lvl="4" marL="1828800" marR="0" rtl="0" algn="l">
              <a:spcBef>
                <a:spcPts val="180"/>
              </a:spcBef>
              <a:buClr>
                <a:schemeClr val="lt1"/>
              </a:buClr>
              <a:buFont typeface="Arial"/>
              <a:buNone/>
              <a:defRPr b="0" i="0" sz="900" u="none" cap="none" strike="noStrike">
                <a:solidFill>
                  <a:schemeClr val="lt1"/>
                </a:solidFill>
                <a:latin typeface="Calibri"/>
                <a:ea typeface="Calibri"/>
                <a:cs typeface="Calibri"/>
                <a:sym typeface="Calibri"/>
              </a:defRPr>
            </a:lvl5pPr>
            <a:lvl6pPr indent="0" lvl="5" marL="2286000" marR="0" rtl="0" algn="l">
              <a:spcBef>
                <a:spcPts val="180"/>
              </a:spcBef>
              <a:buClr>
                <a:schemeClr val="lt1"/>
              </a:buClr>
              <a:buFont typeface="Arial"/>
              <a:buNone/>
              <a:defRPr b="0" i="0" sz="900" u="none" cap="none" strike="noStrike">
                <a:solidFill>
                  <a:schemeClr val="lt1"/>
                </a:solidFill>
                <a:latin typeface="Calibri"/>
                <a:ea typeface="Calibri"/>
                <a:cs typeface="Calibri"/>
                <a:sym typeface="Calibri"/>
              </a:defRPr>
            </a:lvl6pPr>
            <a:lvl7pPr indent="0" lvl="6" marL="2743200" marR="0" rtl="0" algn="l">
              <a:spcBef>
                <a:spcPts val="180"/>
              </a:spcBef>
              <a:buClr>
                <a:schemeClr val="lt1"/>
              </a:buClr>
              <a:buFont typeface="Arial"/>
              <a:buNone/>
              <a:defRPr b="0" i="0" sz="900" u="none" cap="none" strike="noStrike">
                <a:solidFill>
                  <a:schemeClr val="lt1"/>
                </a:solidFill>
                <a:latin typeface="Calibri"/>
                <a:ea typeface="Calibri"/>
                <a:cs typeface="Calibri"/>
                <a:sym typeface="Calibri"/>
              </a:defRPr>
            </a:lvl7pPr>
            <a:lvl8pPr indent="0" lvl="7" marL="3200400" marR="0" rtl="0" algn="l">
              <a:spcBef>
                <a:spcPts val="180"/>
              </a:spcBef>
              <a:buClr>
                <a:schemeClr val="lt1"/>
              </a:buClr>
              <a:buFont typeface="Arial"/>
              <a:buNone/>
              <a:defRPr b="0" i="0" sz="900" u="none" cap="none" strike="noStrike">
                <a:solidFill>
                  <a:schemeClr val="lt1"/>
                </a:solidFill>
                <a:latin typeface="Calibri"/>
                <a:ea typeface="Calibri"/>
                <a:cs typeface="Calibri"/>
                <a:sym typeface="Calibri"/>
              </a:defRPr>
            </a:lvl8pPr>
            <a:lvl9pPr indent="0" lvl="8" marL="3657600" marR="0" rtl="0" algn="l">
              <a:spcBef>
                <a:spcPts val="180"/>
              </a:spcBef>
              <a:buClr>
                <a:schemeClr val="lt1"/>
              </a:buClr>
              <a:buFont typeface="Arial"/>
              <a:buNone/>
              <a:defRPr b="0" i="0" sz="900" u="none" cap="none" strike="noStrike">
                <a:solidFill>
                  <a:schemeClr val="lt1"/>
                </a:solidFill>
                <a:latin typeface="Calibri"/>
                <a:ea typeface="Calibri"/>
                <a:cs typeface="Calibri"/>
                <a:sym typeface="Calibri"/>
              </a:defRPr>
            </a:lvl9pPr>
          </a:lstStyle>
          <a:p/>
        </p:txBody>
      </p:sp>
      <p:sp>
        <p:nvSpPr>
          <p:cNvPr id="62" name="Shape 6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64" name="Shape 6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alibri"/>
              <a:buNone/>
              <a:defRPr b="1" i="0" sz="20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buClr>
                <a:schemeClr val="lt1"/>
              </a:buClr>
              <a:buFont typeface="Arial"/>
              <a:buNone/>
              <a:defRPr b="0" i="0" sz="3200" u="none" cap="none" strike="noStrike">
                <a:solidFill>
                  <a:schemeClr val="lt1"/>
                </a:solidFill>
                <a:latin typeface="Calibri"/>
                <a:ea typeface="Calibri"/>
                <a:cs typeface="Calibri"/>
                <a:sym typeface="Calibri"/>
              </a:defRPr>
            </a:lvl1pPr>
            <a:lvl2pPr indent="0" lvl="1" marL="457200" marR="0" rtl="0" algn="l">
              <a:spcBef>
                <a:spcPts val="560"/>
              </a:spcBef>
              <a:buClr>
                <a:schemeClr val="lt1"/>
              </a:buClr>
              <a:buFont typeface="Arial"/>
              <a:buNone/>
              <a:defRPr b="0" i="0" sz="2800" u="none" cap="none" strike="noStrike">
                <a:solidFill>
                  <a:schemeClr val="lt1"/>
                </a:solidFill>
                <a:latin typeface="Calibri"/>
                <a:ea typeface="Calibri"/>
                <a:cs typeface="Calibri"/>
                <a:sym typeface="Calibri"/>
              </a:defRPr>
            </a:lvl2pPr>
            <a:lvl3pPr indent="0" lvl="2" marL="914400" marR="0" rtl="0" algn="l">
              <a:spcBef>
                <a:spcPts val="480"/>
              </a:spcBef>
              <a:buClr>
                <a:schemeClr val="lt1"/>
              </a:buClr>
              <a:buFont typeface="Arial"/>
              <a:buNone/>
              <a:defRPr b="0" i="0" sz="2400" u="none" cap="none" strike="noStrike">
                <a:solidFill>
                  <a:schemeClr val="lt1"/>
                </a:solidFill>
                <a:latin typeface="Calibri"/>
                <a:ea typeface="Calibri"/>
                <a:cs typeface="Calibri"/>
                <a:sym typeface="Calibri"/>
              </a:defRPr>
            </a:lvl3pPr>
            <a:lvl4pPr indent="0" lvl="3" marL="1371600" marR="0" rtl="0" algn="l">
              <a:spcBef>
                <a:spcPts val="400"/>
              </a:spcBef>
              <a:buClr>
                <a:schemeClr val="lt1"/>
              </a:buClr>
              <a:buFont typeface="Arial"/>
              <a:buNone/>
              <a:defRPr b="0" i="0" sz="2000" u="none" cap="none" strike="noStrike">
                <a:solidFill>
                  <a:schemeClr val="lt1"/>
                </a:solidFill>
                <a:latin typeface="Calibri"/>
                <a:ea typeface="Calibri"/>
                <a:cs typeface="Calibri"/>
                <a:sym typeface="Calibri"/>
              </a:defRPr>
            </a:lvl4pPr>
            <a:lvl5pPr indent="0" lvl="4" marL="1828800" marR="0" rtl="0" algn="l">
              <a:spcBef>
                <a:spcPts val="400"/>
              </a:spcBef>
              <a:buClr>
                <a:schemeClr val="lt1"/>
              </a:buClr>
              <a:buFont typeface="Arial"/>
              <a:buNone/>
              <a:defRPr b="0" i="0" sz="2000" u="none" cap="none" strike="noStrike">
                <a:solidFill>
                  <a:schemeClr val="lt1"/>
                </a:solidFill>
                <a:latin typeface="Calibri"/>
                <a:ea typeface="Calibri"/>
                <a:cs typeface="Calibri"/>
                <a:sym typeface="Calibri"/>
              </a:defRPr>
            </a:lvl5pPr>
            <a:lvl6pPr indent="0" lvl="5" marL="2286000" marR="0" rtl="0" algn="l">
              <a:spcBef>
                <a:spcPts val="400"/>
              </a:spcBef>
              <a:buClr>
                <a:schemeClr val="lt1"/>
              </a:buClr>
              <a:buFont typeface="Arial"/>
              <a:buNone/>
              <a:defRPr b="0" i="0" sz="2000" u="none" cap="none" strike="noStrike">
                <a:solidFill>
                  <a:schemeClr val="lt1"/>
                </a:solidFill>
                <a:latin typeface="Calibri"/>
                <a:ea typeface="Calibri"/>
                <a:cs typeface="Calibri"/>
                <a:sym typeface="Calibri"/>
              </a:defRPr>
            </a:lvl6pPr>
            <a:lvl7pPr indent="0" lvl="6" marL="2743200" marR="0" rtl="0" algn="l">
              <a:spcBef>
                <a:spcPts val="400"/>
              </a:spcBef>
              <a:buClr>
                <a:schemeClr val="lt1"/>
              </a:buClr>
              <a:buFont typeface="Arial"/>
              <a:buNone/>
              <a:defRPr b="0" i="0" sz="2000" u="none" cap="none" strike="noStrike">
                <a:solidFill>
                  <a:schemeClr val="lt1"/>
                </a:solidFill>
                <a:latin typeface="Calibri"/>
                <a:ea typeface="Calibri"/>
                <a:cs typeface="Calibri"/>
                <a:sym typeface="Calibri"/>
              </a:defRPr>
            </a:lvl7pPr>
            <a:lvl8pPr indent="0" lvl="7" marL="3200400" marR="0" rtl="0" algn="l">
              <a:spcBef>
                <a:spcPts val="400"/>
              </a:spcBef>
              <a:buClr>
                <a:schemeClr val="lt1"/>
              </a:buClr>
              <a:buFont typeface="Arial"/>
              <a:buNone/>
              <a:defRPr b="0" i="0" sz="2000" u="none" cap="none" strike="noStrike">
                <a:solidFill>
                  <a:schemeClr val="lt1"/>
                </a:solidFill>
                <a:latin typeface="Calibri"/>
                <a:ea typeface="Calibri"/>
                <a:cs typeface="Calibri"/>
                <a:sym typeface="Calibri"/>
              </a:defRPr>
            </a:lvl8pPr>
            <a:lvl9pPr indent="0" lvl="8" marL="3657600" marR="0" rtl="0" algn="l">
              <a:spcBef>
                <a:spcPts val="400"/>
              </a:spcBef>
              <a:buClr>
                <a:schemeClr val="lt1"/>
              </a:buClr>
              <a:buFont typeface="Arial"/>
              <a:buNone/>
              <a:defRPr b="0" i="0" sz="2000" u="none" cap="none" strike="noStrike">
                <a:solidFill>
                  <a:schemeClr val="lt1"/>
                </a:solidFill>
                <a:latin typeface="Calibri"/>
                <a:ea typeface="Calibri"/>
                <a:cs typeface="Calibri"/>
                <a:sym typeface="Calibri"/>
              </a:defRPr>
            </a:lvl9pPr>
          </a:lstStyle>
          <a:p/>
        </p:txBody>
      </p:sp>
      <p:sp>
        <p:nvSpPr>
          <p:cNvPr id="68" name="Shape 68"/>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buClr>
                <a:schemeClr val="lt1"/>
              </a:buClr>
              <a:buFont typeface="Arial"/>
              <a:buNone/>
              <a:defRPr b="0" i="0" sz="1400" u="none" cap="none" strike="noStrike">
                <a:solidFill>
                  <a:schemeClr val="lt1"/>
                </a:solidFill>
                <a:latin typeface="Calibri"/>
                <a:ea typeface="Calibri"/>
                <a:cs typeface="Calibri"/>
                <a:sym typeface="Calibri"/>
              </a:defRPr>
            </a:lvl1pPr>
            <a:lvl2pPr indent="0" lvl="1" marL="457200" marR="0" rtl="0" algn="l">
              <a:spcBef>
                <a:spcPts val="240"/>
              </a:spcBef>
              <a:buClr>
                <a:schemeClr val="lt1"/>
              </a:buClr>
              <a:buFont typeface="Arial"/>
              <a:buNone/>
              <a:defRPr b="0" i="0" sz="1200" u="none" cap="none" strike="noStrike">
                <a:solidFill>
                  <a:schemeClr val="lt1"/>
                </a:solidFill>
                <a:latin typeface="Calibri"/>
                <a:ea typeface="Calibri"/>
                <a:cs typeface="Calibri"/>
                <a:sym typeface="Calibri"/>
              </a:defRPr>
            </a:lvl2pPr>
            <a:lvl3pPr indent="0" lvl="2" marL="914400" marR="0" rtl="0" algn="l">
              <a:spcBef>
                <a:spcPts val="200"/>
              </a:spcBef>
              <a:buClr>
                <a:schemeClr val="lt1"/>
              </a:buClr>
              <a:buFont typeface="Arial"/>
              <a:buNone/>
              <a:defRPr b="0" i="0" sz="1000" u="none" cap="none" strike="noStrike">
                <a:solidFill>
                  <a:schemeClr val="lt1"/>
                </a:solidFill>
                <a:latin typeface="Calibri"/>
                <a:ea typeface="Calibri"/>
                <a:cs typeface="Calibri"/>
                <a:sym typeface="Calibri"/>
              </a:defRPr>
            </a:lvl3pPr>
            <a:lvl4pPr indent="0" lvl="3" marL="1371600" marR="0" rtl="0" algn="l">
              <a:spcBef>
                <a:spcPts val="180"/>
              </a:spcBef>
              <a:buClr>
                <a:schemeClr val="lt1"/>
              </a:buClr>
              <a:buFont typeface="Arial"/>
              <a:buNone/>
              <a:defRPr b="0" i="0" sz="900" u="none" cap="none" strike="noStrike">
                <a:solidFill>
                  <a:schemeClr val="lt1"/>
                </a:solidFill>
                <a:latin typeface="Calibri"/>
                <a:ea typeface="Calibri"/>
                <a:cs typeface="Calibri"/>
                <a:sym typeface="Calibri"/>
              </a:defRPr>
            </a:lvl4pPr>
            <a:lvl5pPr indent="0" lvl="4" marL="1828800" marR="0" rtl="0" algn="l">
              <a:spcBef>
                <a:spcPts val="180"/>
              </a:spcBef>
              <a:buClr>
                <a:schemeClr val="lt1"/>
              </a:buClr>
              <a:buFont typeface="Arial"/>
              <a:buNone/>
              <a:defRPr b="0" i="0" sz="900" u="none" cap="none" strike="noStrike">
                <a:solidFill>
                  <a:schemeClr val="lt1"/>
                </a:solidFill>
                <a:latin typeface="Calibri"/>
                <a:ea typeface="Calibri"/>
                <a:cs typeface="Calibri"/>
                <a:sym typeface="Calibri"/>
              </a:defRPr>
            </a:lvl5pPr>
            <a:lvl6pPr indent="0" lvl="5" marL="2286000" marR="0" rtl="0" algn="l">
              <a:spcBef>
                <a:spcPts val="180"/>
              </a:spcBef>
              <a:buClr>
                <a:schemeClr val="lt1"/>
              </a:buClr>
              <a:buFont typeface="Arial"/>
              <a:buNone/>
              <a:defRPr b="0" i="0" sz="900" u="none" cap="none" strike="noStrike">
                <a:solidFill>
                  <a:schemeClr val="lt1"/>
                </a:solidFill>
                <a:latin typeface="Calibri"/>
                <a:ea typeface="Calibri"/>
                <a:cs typeface="Calibri"/>
                <a:sym typeface="Calibri"/>
              </a:defRPr>
            </a:lvl6pPr>
            <a:lvl7pPr indent="0" lvl="6" marL="2743200" marR="0" rtl="0" algn="l">
              <a:spcBef>
                <a:spcPts val="180"/>
              </a:spcBef>
              <a:buClr>
                <a:schemeClr val="lt1"/>
              </a:buClr>
              <a:buFont typeface="Arial"/>
              <a:buNone/>
              <a:defRPr b="0" i="0" sz="900" u="none" cap="none" strike="noStrike">
                <a:solidFill>
                  <a:schemeClr val="lt1"/>
                </a:solidFill>
                <a:latin typeface="Calibri"/>
                <a:ea typeface="Calibri"/>
                <a:cs typeface="Calibri"/>
                <a:sym typeface="Calibri"/>
              </a:defRPr>
            </a:lvl7pPr>
            <a:lvl8pPr indent="0" lvl="7" marL="3200400" marR="0" rtl="0" algn="l">
              <a:spcBef>
                <a:spcPts val="180"/>
              </a:spcBef>
              <a:buClr>
                <a:schemeClr val="lt1"/>
              </a:buClr>
              <a:buFont typeface="Arial"/>
              <a:buNone/>
              <a:defRPr b="0" i="0" sz="900" u="none" cap="none" strike="noStrike">
                <a:solidFill>
                  <a:schemeClr val="lt1"/>
                </a:solidFill>
                <a:latin typeface="Calibri"/>
                <a:ea typeface="Calibri"/>
                <a:cs typeface="Calibri"/>
                <a:sym typeface="Calibri"/>
              </a:defRPr>
            </a:lvl8pPr>
            <a:lvl9pPr indent="0" lvl="8" marL="3657600" marR="0" rtl="0" algn="l">
              <a:spcBef>
                <a:spcPts val="180"/>
              </a:spcBef>
              <a:buClr>
                <a:schemeClr val="lt1"/>
              </a:buClr>
              <a:buFont typeface="Arial"/>
              <a:buNone/>
              <a:defRPr b="0" i="0" sz="900" u="none" cap="none" strike="noStrike">
                <a:solidFill>
                  <a:schemeClr val="lt1"/>
                </a:solidFill>
                <a:latin typeface="Calibri"/>
                <a:ea typeface="Calibri"/>
                <a:cs typeface="Calibri"/>
                <a:sym typeface="Calibri"/>
              </a:defRPr>
            </a:lvl9pPr>
          </a:lstStyle>
          <a:p/>
        </p:txBody>
      </p:sp>
      <p:sp>
        <p:nvSpPr>
          <p:cNvPr id="69" name="Shape 6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71" name="Shape 7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lt1"/>
              </a:buClr>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lt1"/>
              </a:buClr>
              <a:buSzPct val="100000"/>
              <a:buFont typeface="Arial"/>
              <a:buChar char="•"/>
              <a:defRPr b="0" i="0" sz="3200" u="none" cap="none" strike="noStrike">
                <a:solidFill>
                  <a:schemeClr val="lt1"/>
                </a:solidFill>
                <a:latin typeface="Calibri"/>
                <a:ea typeface="Calibri"/>
                <a:cs typeface="Calibri"/>
                <a:sym typeface="Calibri"/>
              </a:defRPr>
            </a:lvl1pPr>
            <a:lvl2pPr indent="-107950" lvl="1" marL="742950" marR="0" rtl="0" algn="l">
              <a:spcBef>
                <a:spcPts val="56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2pPr>
            <a:lvl3pPr indent="-76200" lvl="2" marL="1143000" marR="0" rtl="0" algn="l">
              <a:spcBef>
                <a:spcPts val="48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3pPr>
            <a:lvl4pPr indent="-101600" lvl="3" marL="1600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4pPr>
            <a:lvl5pPr indent="-101600" lvl="4" marL="20574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262626"/>
            </a:gs>
            <a:gs pos="100000">
              <a:schemeClr val="dk1"/>
            </a:gs>
          </a:gsLst>
          <a:path path="circle">
            <a:fillToRect l="100%" t="100%"/>
          </a:path>
          <a:tileRect b="-100%" r="-100%"/>
        </a:gradFill>
      </p:bgPr>
    </p:bg>
    <p:spTree>
      <p:nvGrpSpPr>
        <p:cNvPr id="87" name="Shape 87"/>
        <p:cNvGrpSpPr/>
        <p:nvPr/>
      </p:nvGrpSpPr>
      <p:grpSpPr>
        <a:xfrm>
          <a:off x="0" y="0"/>
          <a:ext cx="0" cy="0"/>
          <a:chOff x="0" y="0"/>
          <a:chExt cx="0" cy="0"/>
        </a:xfrm>
      </p:grpSpPr>
      <p:sp>
        <p:nvSpPr>
          <p:cNvPr id="88" name="Shape 88"/>
          <p:cNvSpPr txBox="1"/>
          <p:nvPr>
            <p:ph type="ctrTitle"/>
          </p:nvPr>
        </p:nvSpPr>
        <p:spPr>
          <a:xfrm>
            <a:off x="1763831" y="2892538"/>
            <a:ext cx="6032085" cy="587912"/>
          </a:xfrm>
          <a:prstGeom prst="rect">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alibri"/>
              <a:buNone/>
            </a:pPr>
            <a:r>
              <a:rPr b="0" i="0" lang="en-US" sz="2800" u="none" cap="none" strike="noStrike">
                <a:solidFill>
                  <a:schemeClr val="lt1"/>
                </a:solidFill>
                <a:latin typeface="Calibri"/>
                <a:ea typeface="Calibri"/>
                <a:cs typeface="Calibri"/>
                <a:sym typeface="Calibri"/>
              </a:rPr>
              <a:t>Daemons: Technical Implementation</a:t>
            </a:r>
          </a:p>
        </p:txBody>
      </p:sp>
      <p:sp>
        <p:nvSpPr>
          <p:cNvPr id="89" name="Shape 89"/>
          <p:cNvSpPr txBox="1"/>
          <p:nvPr>
            <p:ph idx="1" type="subTitle"/>
          </p:nvPr>
        </p:nvSpPr>
        <p:spPr>
          <a:xfrm>
            <a:off x="0" y="3539233"/>
            <a:ext cx="7960762" cy="3186486"/>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lt1"/>
              </a:buClr>
              <a:buSzPct val="25000"/>
              <a:buFont typeface="Arial"/>
              <a:buNone/>
            </a:pPr>
            <a:r>
              <a:rPr b="0" i="0" lang="en-US" sz="1665" u="none" cap="none" strike="noStrike">
                <a:solidFill>
                  <a:schemeClr val="lt1"/>
                </a:solidFill>
                <a:latin typeface="Calibri"/>
                <a:ea typeface="Calibri"/>
                <a:cs typeface="Calibri"/>
                <a:sym typeface="Calibri"/>
              </a:rPr>
              <a:t>By: David Kroell</a:t>
            </a:r>
          </a:p>
          <a:p>
            <a:pPr indent="0" lvl="0" marL="0" marR="0" rtl="0" algn="ctr">
              <a:lnSpc>
                <a:spcPct val="90000"/>
              </a:lnSpc>
              <a:spcBef>
                <a:spcPts val="333"/>
              </a:spcBef>
              <a:spcAft>
                <a:spcPts val="0"/>
              </a:spcAft>
              <a:buClr>
                <a:schemeClr val="lt1"/>
              </a:buClr>
              <a:buSzPct val="25000"/>
              <a:buFont typeface="Arial"/>
              <a:buNone/>
            </a:pPr>
            <a:r>
              <a:t/>
            </a:r>
            <a:endParaRPr b="0" i="0" sz="1665" u="none" cap="none" strike="noStrike">
              <a:solidFill>
                <a:schemeClr val="lt1"/>
              </a:solidFill>
              <a:latin typeface="Calibri"/>
              <a:ea typeface="Calibri"/>
              <a:cs typeface="Calibri"/>
              <a:sym typeface="Calibri"/>
            </a:endParaRPr>
          </a:p>
          <a:p>
            <a:pPr indent="0" lvl="0" marL="0" marR="0" rtl="0" algn="ctr">
              <a:lnSpc>
                <a:spcPct val="90000"/>
              </a:lnSpc>
              <a:spcBef>
                <a:spcPts val="333"/>
              </a:spcBef>
              <a:spcAft>
                <a:spcPts val="0"/>
              </a:spcAft>
              <a:buClr>
                <a:schemeClr val="lt1"/>
              </a:buClr>
              <a:buSzPct val="25000"/>
              <a:buFont typeface="Arial"/>
              <a:buNone/>
            </a:pPr>
            <a:r>
              <a:t/>
            </a:r>
            <a:endParaRPr b="0" i="0" sz="1665" u="none" cap="none" strike="noStrike">
              <a:solidFill>
                <a:schemeClr val="lt1"/>
              </a:solidFill>
              <a:latin typeface="Calibri"/>
              <a:ea typeface="Calibri"/>
              <a:cs typeface="Calibri"/>
              <a:sym typeface="Calibri"/>
            </a:endParaRPr>
          </a:p>
          <a:p>
            <a:pPr indent="0" lvl="0" marL="0" marR="0" rtl="0" algn="ctr">
              <a:lnSpc>
                <a:spcPct val="90000"/>
              </a:lnSpc>
              <a:spcBef>
                <a:spcPts val="333"/>
              </a:spcBef>
              <a:spcAft>
                <a:spcPts val="0"/>
              </a:spcAft>
              <a:buClr>
                <a:schemeClr val="lt1"/>
              </a:buClr>
              <a:buSzPct val="25000"/>
              <a:buFont typeface="Arial"/>
              <a:buNone/>
            </a:pPr>
            <a:r>
              <a:t/>
            </a:r>
            <a:endParaRPr b="0" i="0" sz="1665" u="none" cap="none" strike="noStrike">
              <a:solidFill>
                <a:schemeClr val="lt1"/>
              </a:solidFill>
              <a:latin typeface="Calibri"/>
              <a:ea typeface="Calibri"/>
              <a:cs typeface="Calibri"/>
              <a:sym typeface="Calibri"/>
            </a:endParaRPr>
          </a:p>
          <a:p>
            <a:pPr indent="0" lvl="0" marL="0" marR="0" rtl="0" algn="l">
              <a:lnSpc>
                <a:spcPct val="90000"/>
              </a:lnSpc>
              <a:spcBef>
                <a:spcPts val="259"/>
              </a:spcBef>
              <a:spcAft>
                <a:spcPts val="0"/>
              </a:spcAft>
              <a:buClr>
                <a:schemeClr val="lt1"/>
              </a:buClr>
              <a:buSzPct val="25000"/>
              <a:buFont typeface="Arial"/>
              <a:buNone/>
            </a:pPr>
            <a:r>
              <a:t/>
            </a:r>
            <a:endParaRPr b="0" i="0" sz="1295" u="none" cap="none" strike="noStrike">
              <a:solidFill>
                <a:schemeClr val="lt1"/>
              </a:solidFill>
              <a:latin typeface="Calibri"/>
              <a:ea typeface="Calibri"/>
              <a:cs typeface="Calibri"/>
              <a:sym typeface="Calibri"/>
            </a:endParaRPr>
          </a:p>
          <a:p>
            <a:pPr indent="0" lvl="0" marL="0" marR="0" rtl="0" algn="l">
              <a:lnSpc>
                <a:spcPct val="90000"/>
              </a:lnSpc>
              <a:spcBef>
                <a:spcPts val="259"/>
              </a:spcBef>
              <a:spcAft>
                <a:spcPts val="0"/>
              </a:spcAft>
              <a:buClr>
                <a:schemeClr val="lt1"/>
              </a:buClr>
              <a:buSzPct val="25000"/>
              <a:buFont typeface="Arial"/>
              <a:buNone/>
            </a:pPr>
            <a:r>
              <a:t/>
            </a:r>
            <a:endParaRPr b="0" i="0" sz="1295" u="none" cap="none" strike="noStrike">
              <a:solidFill>
                <a:schemeClr val="lt1"/>
              </a:solidFill>
              <a:latin typeface="Calibri"/>
              <a:ea typeface="Calibri"/>
              <a:cs typeface="Calibri"/>
              <a:sym typeface="Calibri"/>
            </a:endParaRPr>
          </a:p>
          <a:p>
            <a:pPr indent="0" lvl="0" marL="0" marR="0" rtl="0" algn="l">
              <a:lnSpc>
                <a:spcPct val="90000"/>
              </a:lnSpc>
              <a:spcBef>
                <a:spcPts val="259"/>
              </a:spcBef>
              <a:spcAft>
                <a:spcPts val="0"/>
              </a:spcAft>
              <a:buClr>
                <a:schemeClr val="lt1"/>
              </a:buClr>
              <a:buSzPct val="25000"/>
              <a:buFont typeface="Arial"/>
              <a:buNone/>
            </a:pPr>
            <a:r>
              <a:t/>
            </a:r>
            <a:endParaRPr b="0" i="0" sz="1295" u="none" cap="none" strike="noStrike">
              <a:solidFill>
                <a:schemeClr val="lt1"/>
              </a:solidFill>
              <a:latin typeface="Calibri"/>
              <a:ea typeface="Calibri"/>
              <a:cs typeface="Calibri"/>
              <a:sym typeface="Calibri"/>
            </a:endParaRPr>
          </a:p>
          <a:p>
            <a:pPr indent="0" lvl="0" marL="0" marR="0" rtl="0" algn="l">
              <a:lnSpc>
                <a:spcPct val="90000"/>
              </a:lnSpc>
              <a:spcBef>
                <a:spcPts val="259"/>
              </a:spcBef>
              <a:spcAft>
                <a:spcPts val="0"/>
              </a:spcAft>
              <a:buClr>
                <a:schemeClr val="lt1"/>
              </a:buClr>
              <a:buSzPct val="25000"/>
              <a:buFont typeface="Arial"/>
              <a:buNone/>
            </a:pPr>
            <a:r>
              <a:t/>
            </a:r>
            <a:endParaRPr b="0" i="0" sz="1295" u="none" cap="none" strike="noStrike">
              <a:solidFill>
                <a:schemeClr val="lt1"/>
              </a:solidFill>
              <a:latin typeface="Calibri"/>
              <a:ea typeface="Calibri"/>
              <a:cs typeface="Calibri"/>
              <a:sym typeface="Calibri"/>
            </a:endParaRPr>
          </a:p>
          <a:p>
            <a:pPr indent="0" lvl="0" marL="0" marR="0" rtl="0" algn="l">
              <a:lnSpc>
                <a:spcPct val="90000"/>
              </a:lnSpc>
              <a:spcBef>
                <a:spcPts val="259"/>
              </a:spcBef>
              <a:spcAft>
                <a:spcPts val="0"/>
              </a:spcAft>
              <a:buClr>
                <a:schemeClr val="lt1"/>
              </a:buClr>
              <a:buSzPct val="25000"/>
              <a:buFont typeface="Arial"/>
              <a:buNone/>
            </a:pPr>
            <a:r>
              <a:t/>
            </a:r>
            <a:endParaRPr b="0" i="0" sz="1295" u="none" cap="none" strike="noStrike">
              <a:solidFill>
                <a:schemeClr val="lt1"/>
              </a:solidFill>
              <a:latin typeface="Calibri"/>
              <a:ea typeface="Calibri"/>
              <a:cs typeface="Calibri"/>
              <a:sym typeface="Calibri"/>
            </a:endParaRPr>
          </a:p>
          <a:p>
            <a:pPr indent="0" lvl="0" marL="0" marR="0" rtl="0" algn="l">
              <a:lnSpc>
                <a:spcPct val="90000"/>
              </a:lnSpc>
              <a:spcBef>
                <a:spcPts val="259"/>
              </a:spcBef>
              <a:spcAft>
                <a:spcPts val="0"/>
              </a:spcAft>
              <a:buClr>
                <a:schemeClr val="lt1"/>
              </a:buClr>
              <a:buSzPct val="25000"/>
              <a:buFont typeface="Arial"/>
              <a:buNone/>
            </a:pPr>
            <a:r>
              <a:t/>
            </a:r>
            <a:endParaRPr b="0" i="0" sz="1295" u="none" cap="none" strike="noStrike">
              <a:solidFill>
                <a:schemeClr val="lt1"/>
              </a:solidFill>
              <a:latin typeface="Calibri"/>
              <a:ea typeface="Calibri"/>
              <a:cs typeface="Calibri"/>
              <a:sym typeface="Calibri"/>
            </a:endParaRPr>
          </a:p>
          <a:p>
            <a:pPr indent="0" lvl="0" marL="0" marR="0" rtl="0" algn="l">
              <a:lnSpc>
                <a:spcPct val="90000"/>
              </a:lnSpc>
              <a:spcBef>
                <a:spcPts val="259"/>
              </a:spcBef>
              <a:spcAft>
                <a:spcPts val="0"/>
              </a:spcAft>
              <a:buClr>
                <a:schemeClr val="lt1"/>
              </a:buClr>
              <a:buSzPct val="25000"/>
              <a:buFont typeface="Arial"/>
              <a:buNone/>
            </a:pPr>
            <a:r>
              <a:t/>
            </a:r>
            <a:endParaRPr b="0" i="0" sz="1295" u="none" cap="none" strike="noStrike">
              <a:solidFill>
                <a:schemeClr val="lt1"/>
              </a:solidFill>
              <a:latin typeface="Calibri"/>
              <a:ea typeface="Calibri"/>
              <a:cs typeface="Calibri"/>
              <a:sym typeface="Calibri"/>
            </a:endParaRPr>
          </a:p>
          <a:p>
            <a:pPr indent="0" lvl="0" marL="0" marR="0" rtl="0" algn="l">
              <a:lnSpc>
                <a:spcPct val="90000"/>
              </a:lnSpc>
              <a:spcBef>
                <a:spcPts val="259"/>
              </a:spcBef>
              <a:spcAft>
                <a:spcPts val="0"/>
              </a:spcAft>
              <a:buClr>
                <a:schemeClr val="lt1"/>
              </a:buClr>
              <a:buSzPct val="25000"/>
              <a:buFont typeface="Arial"/>
              <a:buNone/>
            </a:pPr>
            <a:r>
              <a:t/>
            </a:r>
            <a:endParaRPr b="0" i="0" sz="1295" u="none" cap="none" strike="noStrike">
              <a:solidFill>
                <a:schemeClr val="lt1"/>
              </a:solidFill>
              <a:latin typeface="Calibri"/>
              <a:ea typeface="Calibri"/>
              <a:cs typeface="Calibri"/>
              <a:sym typeface="Calibri"/>
            </a:endParaRPr>
          </a:p>
          <a:p>
            <a:pPr indent="0" lvl="0" marL="0" marR="0" rtl="0" algn="l">
              <a:lnSpc>
                <a:spcPct val="90000"/>
              </a:lnSpc>
              <a:spcBef>
                <a:spcPts val="259"/>
              </a:spcBef>
              <a:buClr>
                <a:schemeClr val="lt1"/>
              </a:buClr>
              <a:buSzPct val="25000"/>
              <a:buFont typeface="Arial"/>
              <a:buNone/>
            </a:pPr>
            <a:r>
              <a:rPr b="0" i="0" lang="en-US" sz="1295" u="none" cap="none" strike="noStrike">
                <a:solidFill>
                  <a:schemeClr val="lt1"/>
                </a:solidFill>
                <a:latin typeface="Calibri"/>
                <a:ea typeface="Calibri"/>
                <a:cs typeface="Calibri"/>
                <a:sym typeface="Calibri"/>
              </a:rPr>
              <a:t>No, don’t call an Exorcist, we will get to that…</a:t>
            </a:r>
          </a:p>
        </p:txBody>
      </p:sp>
      <p:cxnSp>
        <p:nvCxnSpPr>
          <p:cNvPr id="90" name="Shape 90"/>
          <p:cNvCxnSpPr/>
          <p:nvPr/>
        </p:nvCxnSpPr>
        <p:spPr>
          <a:xfrm>
            <a:off x="188142" y="3480450"/>
            <a:ext cx="8783884" cy="0"/>
          </a:xfrm>
          <a:prstGeom prst="straightConnector1">
            <a:avLst/>
          </a:prstGeom>
          <a:noFill/>
          <a:ln cap="flat" cmpd="sng" w="2540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alibri"/>
              <a:buNone/>
            </a:pPr>
            <a:r>
              <a:rPr b="0" i="0" lang="en-US" sz="4400" u="none" cap="none" strike="noStrike">
                <a:solidFill>
                  <a:schemeClr val="lt1"/>
                </a:solidFill>
                <a:latin typeface="Calibri"/>
                <a:ea typeface="Calibri"/>
                <a:cs typeface="Calibri"/>
                <a:sym typeface="Calibri"/>
              </a:rPr>
              <a:t>How This Works</a:t>
            </a:r>
          </a:p>
        </p:txBody>
      </p:sp>
      <p:grpSp>
        <p:nvGrpSpPr>
          <p:cNvPr id="150" name="Shape 150"/>
          <p:cNvGrpSpPr/>
          <p:nvPr/>
        </p:nvGrpSpPr>
        <p:grpSpPr>
          <a:xfrm>
            <a:off x="774683" y="1626129"/>
            <a:ext cx="7912109" cy="4474100"/>
            <a:chOff x="317483" y="25929"/>
            <a:chExt cx="7912109" cy="4474100"/>
          </a:xfrm>
        </p:grpSpPr>
        <p:sp>
          <p:nvSpPr>
            <p:cNvPr id="151" name="Shape 151"/>
            <p:cNvSpPr/>
            <p:nvPr/>
          </p:nvSpPr>
          <p:spPr>
            <a:xfrm rot="5400000">
              <a:off x="627329" y="1322345"/>
              <a:ext cx="1169500" cy="1331436"/>
            </a:xfrm>
            <a:prstGeom prst="bentUpArrow">
              <a:avLst>
                <a:gd fmla="val 32840" name="adj1"/>
                <a:gd fmla="val 25000" name="adj2"/>
                <a:gd fmla="val 35780" name="adj3"/>
              </a:avLst>
            </a:prstGeom>
            <a:solidFill>
              <a:srgbClr val="C0CCE1"/>
            </a:solidFill>
            <a:ln>
              <a:noFill/>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317483" y="25929"/>
              <a:ext cx="1968751" cy="1378062"/>
            </a:xfrm>
            <a:prstGeom prst="roundRect">
              <a:avLst>
                <a:gd fmla="val 16670" name="adj"/>
              </a:avLst>
            </a:prstGeom>
            <a:gradFill>
              <a:gsLst>
                <a:gs pos="0">
                  <a:srgbClr val="2D5C97"/>
                </a:gs>
                <a:gs pos="80000">
                  <a:srgbClr val="3C7AC5"/>
                </a:gs>
                <a:gs pos="100000">
                  <a:srgbClr val="397BC9"/>
                </a:gs>
              </a:gsLst>
              <a:lin ang="16200000" scaled="0"/>
            </a:gradFill>
            <a:ln>
              <a:noFill/>
            </a:ln>
          </p:spPr>
          <p:txBody>
            <a:bodyPr anchorCtr="0" anchor="ctr" bIns="91425" lIns="91425" rIns="91425" tIns="91425">
              <a:noAutofit/>
            </a:bodyPr>
            <a:lstStyle/>
            <a:p>
              <a:pPr lvl="0">
                <a:spcBef>
                  <a:spcPts val="0"/>
                </a:spcBef>
                <a:buNone/>
              </a:pPr>
              <a:r>
                <a:t/>
              </a:r>
              <a:endParaRPr/>
            </a:p>
          </p:txBody>
        </p:sp>
        <p:sp>
          <p:nvSpPr>
            <p:cNvPr id="153" name="Shape 153"/>
            <p:cNvSpPr txBox="1"/>
            <p:nvPr/>
          </p:nvSpPr>
          <p:spPr>
            <a:xfrm>
              <a:off x="384766" y="93214"/>
              <a:ext cx="1834183" cy="1243494"/>
            </a:xfrm>
            <a:prstGeom prst="rect">
              <a:avLst/>
            </a:prstGeom>
            <a:noFill/>
            <a:ln>
              <a:noFill/>
            </a:ln>
          </p:spPr>
          <p:txBody>
            <a:bodyPr anchorCtr="0" anchor="ctr" bIns="129525" lIns="129525" rIns="129525" tIns="129525">
              <a:noAutofit/>
            </a:bodyPr>
            <a:lstStyle/>
            <a:p>
              <a:pPr indent="0" lvl="0" marL="0" marR="0" rtl="0" algn="ctr">
                <a:lnSpc>
                  <a:spcPct val="90000"/>
                </a:lnSpc>
                <a:spcBef>
                  <a:spcPts val="0"/>
                </a:spcBef>
                <a:spcAft>
                  <a:spcPts val="0"/>
                </a:spcAft>
                <a:buSzPct val="25000"/>
                <a:buNone/>
              </a:pPr>
              <a:r>
                <a:rPr b="0" i="0" lang="en-US" sz="3400" u="none" cap="none" strike="noStrike">
                  <a:solidFill>
                    <a:schemeClr val="lt1"/>
                  </a:solidFill>
                  <a:latin typeface="Calibri"/>
                  <a:ea typeface="Calibri"/>
                  <a:cs typeface="Calibri"/>
                  <a:sym typeface="Calibri"/>
                </a:rPr>
                <a:t>Terminal</a:t>
              </a:r>
            </a:p>
          </p:txBody>
        </p:sp>
        <p:sp>
          <p:nvSpPr>
            <p:cNvPr id="154" name="Shape 154"/>
            <p:cNvSpPr/>
            <p:nvPr/>
          </p:nvSpPr>
          <p:spPr>
            <a:xfrm>
              <a:off x="2325798" y="205287"/>
              <a:ext cx="2598724" cy="111381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5" name="Shape 155"/>
            <p:cNvSpPr txBox="1"/>
            <p:nvPr/>
          </p:nvSpPr>
          <p:spPr>
            <a:xfrm>
              <a:off x="2325798" y="205287"/>
              <a:ext cx="2598724" cy="1113810"/>
            </a:xfrm>
            <a:prstGeom prst="rect">
              <a:avLst/>
            </a:prstGeom>
            <a:noFill/>
            <a:ln>
              <a:noFill/>
            </a:ln>
          </p:spPr>
          <p:txBody>
            <a:bodyPr anchorCtr="0" anchor="ctr" bIns="102850" lIns="102850" rIns="102850" tIns="102850">
              <a:noAutofit/>
            </a:bodyPr>
            <a:lstStyle/>
            <a:p>
              <a:pPr indent="-228600" lvl="1" marL="228600" marR="0" rtl="0" algn="l">
                <a:lnSpc>
                  <a:spcPct val="90000"/>
                </a:lnSpc>
                <a:spcBef>
                  <a:spcPts val="0"/>
                </a:spcBef>
                <a:spcAft>
                  <a:spcPts val="0"/>
                </a:spcAft>
                <a:buClr>
                  <a:schemeClr val="lt1"/>
                </a:buClr>
                <a:buSzPct val="100000"/>
                <a:buFont typeface="Calibri"/>
                <a:buChar char="•"/>
              </a:pPr>
              <a:r>
                <a:rPr b="0" i="0" lang="en-US" sz="2100" u="none" cap="none" strike="noStrike">
                  <a:solidFill>
                    <a:schemeClr val="lt1"/>
                  </a:solidFill>
                  <a:latin typeface="Calibri"/>
                  <a:ea typeface="Calibri"/>
                  <a:cs typeface="Calibri"/>
                  <a:sym typeface="Calibri"/>
                </a:rPr>
                <a:t>Interface where Commands can be run.</a:t>
              </a:r>
            </a:p>
          </p:txBody>
        </p:sp>
        <p:sp>
          <p:nvSpPr>
            <p:cNvPr id="156" name="Shape 156"/>
            <p:cNvSpPr/>
            <p:nvPr/>
          </p:nvSpPr>
          <p:spPr>
            <a:xfrm rot="5400000">
              <a:off x="2539676" y="2870366"/>
              <a:ext cx="1169500" cy="1331436"/>
            </a:xfrm>
            <a:prstGeom prst="bentUpArrow">
              <a:avLst>
                <a:gd fmla="val 32840" name="adj1"/>
                <a:gd fmla="val 25000" name="adj2"/>
                <a:gd fmla="val 35780" name="adj3"/>
              </a:avLst>
            </a:prstGeom>
            <a:solidFill>
              <a:srgbClr val="C0CCE1"/>
            </a:solidFill>
            <a:ln>
              <a:noFill/>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a:off x="2229830" y="1573950"/>
              <a:ext cx="1968751" cy="1378062"/>
            </a:xfrm>
            <a:prstGeom prst="roundRect">
              <a:avLst>
                <a:gd fmla="val 16670" name="adj"/>
              </a:avLst>
            </a:prstGeom>
            <a:gradFill>
              <a:gsLst>
                <a:gs pos="0">
                  <a:srgbClr val="2D5C97"/>
                </a:gs>
                <a:gs pos="80000">
                  <a:srgbClr val="3C7AC5"/>
                </a:gs>
                <a:gs pos="100000">
                  <a:srgbClr val="397BC9"/>
                </a:gs>
              </a:gsLst>
              <a:lin ang="16200000" scaled="0"/>
            </a:gradFill>
            <a:ln>
              <a:noFill/>
            </a:ln>
          </p:spPr>
          <p:txBody>
            <a:bodyPr anchorCtr="0" anchor="ctr" bIns="91425" lIns="91425" rIns="91425" tIns="91425">
              <a:noAutofit/>
            </a:bodyPr>
            <a:lstStyle/>
            <a:p>
              <a:pPr lvl="0">
                <a:spcBef>
                  <a:spcPts val="0"/>
                </a:spcBef>
                <a:buNone/>
              </a:pPr>
              <a:r>
                <a:t/>
              </a:r>
              <a:endParaRPr/>
            </a:p>
          </p:txBody>
        </p:sp>
        <p:sp>
          <p:nvSpPr>
            <p:cNvPr id="158" name="Shape 158"/>
            <p:cNvSpPr txBox="1"/>
            <p:nvPr/>
          </p:nvSpPr>
          <p:spPr>
            <a:xfrm>
              <a:off x="2297114" y="1641233"/>
              <a:ext cx="1834183" cy="1243494"/>
            </a:xfrm>
            <a:prstGeom prst="rect">
              <a:avLst/>
            </a:prstGeom>
            <a:noFill/>
            <a:ln>
              <a:noFill/>
            </a:ln>
          </p:spPr>
          <p:txBody>
            <a:bodyPr anchorCtr="0" anchor="ctr" bIns="129525" lIns="129525" rIns="129525" tIns="129525">
              <a:noAutofit/>
            </a:bodyPr>
            <a:lstStyle/>
            <a:p>
              <a:pPr indent="0" lvl="0" marL="0" marR="0" rtl="0" algn="ctr">
                <a:lnSpc>
                  <a:spcPct val="90000"/>
                </a:lnSpc>
                <a:spcBef>
                  <a:spcPts val="0"/>
                </a:spcBef>
                <a:spcAft>
                  <a:spcPts val="0"/>
                </a:spcAft>
                <a:buSzPct val="25000"/>
                <a:buNone/>
              </a:pPr>
              <a:r>
                <a:rPr b="0" i="0" lang="en-US" sz="3400" u="none" cap="none" strike="noStrike">
                  <a:solidFill>
                    <a:schemeClr val="lt1"/>
                  </a:solidFill>
                  <a:latin typeface="Calibri"/>
                  <a:ea typeface="Calibri"/>
                  <a:cs typeface="Calibri"/>
                  <a:sym typeface="Calibri"/>
                </a:rPr>
                <a:t>Parent Process</a:t>
              </a:r>
            </a:p>
          </p:txBody>
        </p:sp>
        <p:sp>
          <p:nvSpPr>
            <p:cNvPr id="159" name="Shape 159"/>
            <p:cNvSpPr/>
            <p:nvPr/>
          </p:nvSpPr>
          <p:spPr>
            <a:xfrm>
              <a:off x="4253094" y="1657451"/>
              <a:ext cx="3119900" cy="111381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0" name="Shape 160"/>
            <p:cNvSpPr txBox="1"/>
            <p:nvPr/>
          </p:nvSpPr>
          <p:spPr>
            <a:xfrm>
              <a:off x="4253094" y="1657451"/>
              <a:ext cx="3119900" cy="1113810"/>
            </a:xfrm>
            <a:prstGeom prst="rect">
              <a:avLst/>
            </a:prstGeom>
            <a:noFill/>
            <a:ln>
              <a:noFill/>
            </a:ln>
          </p:spPr>
          <p:txBody>
            <a:bodyPr anchorCtr="0" anchor="ctr" bIns="102850" lIns="102850" rIns="102850" tIns="102850">
              <a:noAutofit/>
            </a:bodyPr>
            <a:lstStyle/>
            <a:p>
              <a:pPr indent="-228600" lvl="1" marL="228600" marR="0" rtl="0" algn="l">
                <a:lnSpc>
                  <a:spcPct val="90000"/>
                </a:lnSpc>
                <a:spcBef>
                  <a:spcPts val="0"/>
                </a:spcBef>
                <a:spcAft>
                  <a:spcPts val="0"/>
                </a:spcAft>
                <a:buClr>
                  <a:schemeClr val="lt1"/>
                </a:buClr>
                <a:buSzPct val="100000"/>
                <a:buFont typeface="Calibri"/>
                <a:buChar char="•"/>
              </a:pPr>
              <a:r>
                <a:rPr b="0" i="0" lang="en-US" sz="2100" u="none" cap="none" strike="noStrike">
                  <a:solidFill>
                    <a:schemeClr val="lt1"/>
                  </a:solidFill>
                  <a:latin typeface="Calibri"/>
                  <a:ea typeface="Calibri"/>
                  <a:cs typeface="Calibri"/>
                  <a:sym typeface="Calibri"/>
                </a:rPr>
                <a:t>The initial process now held in init.</a:t>
              </a:r>
            </a:p>
          </p:txBody>
        </p:sp>
        <p:sp>
          <p:nvSpPr>
            <p:cNvPr id="161" name="Shape 161"/>
            <p:cNvSpPr/>
            <p:nvPr/>
          </p:nvSpPr>
          <p:spPr>
            <a:xfrm>
              <a:off x="4142176" y="3121968"/>
              <a:ext cx="1968751" cy="1378062"/>
            </a:xfrm>
            <a:prstGeom prst="roundRect">
              <a:avLst>
                <a:gd fmla="val 16670" name="adj"/>
              </a:avLst>
            </a:prstGeom>
            <a:gradFill>
              <a:gsLst>
                <a:gs pos="0">
                  <a:srgbClr val="2D5C97"/>
                </a:gs>
                <a:gs pos="80000">
                  <a:srgbClr val="3C7AC5"/>
                </a:gs>
                <a:gs pos="100000">
                  <a:srgbClr val="397BC9"/>
                </a:gs>
              </a:gsLst>
              <a:lin ang="16200000" scaled="0"/>
            </a:gradFill>
            <a:ln>
              <a:noFill/>
            </a:ln>
          </p:spPr>
          <p:txBody>
            <a:bodyPr anchorCtr="0" anchor="ctr" bIns="91425" lIns="91425" rIns="91425" tIns="91425">
              <a:noAutofit/>
            </a:bodyPr>
            <a:lstStyle/>
            <a:p>
              <a:pPr lvl="0">
                <a:spcBef>
                  <a:spcPts val="0"/>
                </a:spcBef>
                <a:buNone/>
              </a:pPr>
              <a:r>
                <a:t/>
              </a:r>
              <a:endParaRPr/>
            </a:p>
          </p:txBody>
        </p:sp>
        <p:sp>
          <p:nvSpPr>
            <p:cNvPr id="162" name="Shape 162"/>
            <p:cNvSpPr txBox="1"/>
            <p:nvPr/>
          </p:nvSpPr>
          <p:spPr>
            <a:xfrm>
              <a:off x="4209460" y="3189252"/>
              <a:ext cx="1834183" cy="1243494"/>
            </a:xfrm>
            <a:prstGeom prst="rect">
              <a:avLst/>
            </a:prstGeom>
            <a:noFill/>
            <a:ln>
              <a:noFill/>
            </a:ln>
          </p:spPr>
          <p:txBody>
            <a:bodyPr anchorCtr="0" anchor="ctr" bIns="129525" lIns="129525" rIns="129525" tIns="129525">
              <a:noAutofit/>
            </a:bodyPr>
            <a:lstStyle/>
            <a:p>
              <a:pPr indent="0" lvl="0" marL="0" marR="0" rtl="0" algn="ctr">
                <a:lnSpc>
                  <a:spcPct val="90000"/>
                </a:lnSpc>
                <a:spcBef>
                  <a:spcPts val="0"/>
                </a:spcBef>
                <a:spcAft>
                  <a:spcPts val="0"/>
                </a:spcAft>
                <a:buSzPct val="25000"/>
                <a:buNone/>
              </a:pPr>
              <a:r>
                <a:rPr b="0" i="0" lang="en-US" sz="3400" u="none" cap="none" strike="noStrike">
                  <a:solidFill>
                    <a:schemeClr val="lt1"/>
                  </a:solidFill>
                  <a:latin typeface="Calibri"/>
                  <a:ea typeface="Calibri"/>
                  <a:cs typeface="Calibri"/>
                  <a:sym typeface="Calibri"/>
                </a:rPr>
                <a:t>Child Process</a:t>
              </a:r>
            </a:p>
          </p:txBody>
        </p:sp>
        <p:sp>
          <p:nvSpPr>
            <p:cNvPr id="163" name="Shape 163"/>
            <p:cNvSpPr/>
            <p:nvPr/>
          </p:nvSpPr>
          <p:spPr>
            <a:xfrm>
              <a:off x="6059101" y="3229441"/>
              <a:ext cx="2170490" cy="111381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4" name="Shape 164"/>
            <p:cNvSpPr txBox="1"/>
            <p:nvPr/>
          </p:nvSpPr>
          <p:spPr>
            <a:xfrm>
              <a:off x="6059101" y="3229441"/>
              <a:ext cx="2170490" cy="1113810"/>
            </a:xfrm>
            <a:prstGeom prst="rect">
              <a:avLst/>
            </a:prstGeom>
            <a:noFill/>
            <a:ln>
              <a:noFill/>
            </a:ln>
          </p:spPr>
          <p:txBody>
            <a:bodyPr anchorCtr="0" anchor="ctr" bIns="125725" lIns="125725" rIns="125725" tIns="125725">
              <a:noAutofit/>
            </a:bodyPr>
            <a:lstStyle/>
            <a:p>
              <a:pPr indent="-228600" lvl="1" marL="228600" marR="0" rtl="0" algn="l">
                <a:lnSpc>
                  <a:spcPct val="90000"/>
                </a:lnSpc>
                <a:spcBef>
                  <a:spcPts val="0"/>
                </a:spcBef>
                <a:spcAft>
                  <a:spcPts val="0"/>
                </a:spcAft>
                <a:buClr>
                  <a:schemeClr val="lt1"/>
                </a:buClr>
                <a:buSzPct val="100000"/>
                <a:buFont typeface="Calibri"/>
                <a:buChar char="•"/>
              </a:pPr>
              <a:r>
                <a:rPr b="0" i="0" lang="en-US" sz="2600" u="none" cap="none" strike="noStrike">
                  <a:solidFill>
                    <a:schemeClr val="lt1"/>
                  </a:solidFill>
                  <a:latin typeface="Calibri"/>
                  <a:ea typeface="Calibri"/>
                  <a:cs typeface="Calibri"/>
                  <a:sym typeface="Calibri"/>
                </a:rPr>
                <a:t>Forked from parent.</a:t>
              </a: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p:nvPr>
            <p:ph type="title"/>
          </p:nvPr>
        </p:nvSpPr>
        <p:spPr>
          <a:xfrm>
            <a:off x="457200" y="274637"/>
            <a:ext cx="8229600" cy="1143000"/>
          </a:xfrm>
          <a:prstGeom prst="mathMultiply">
            <a:avLst>
              <a:gd fmla="val 5700" name="adj1"/>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alibri"/>
              <a:buNone/>
            </a:pPr>
            <a:r>
              <a:rPr b="0" i="0" lang="en-US" sz="3959" u="none" cap="none" strike="noStrike">
                <a:solidFill>
                  <a:schemeClr val="lt1"/>
                </a:solidFill>
                <a:latin typeface="Calibri"/>
                <a:ea typeface="Calibri"/>
                <a:cs typeface="Calibri"/>
                <a:sym typeface="Calibri"/>
              </a:rPr>
              <a:t>How This Works</a:t>
            </a:r>
          </a:p>
        </p:txBody>
      </p:sp>
      <p:grpSp>
        <p:nvGrpSpPr>
          <p:cNvPr id="170" name="Shape 170"/>
          <p:cNvGrpSpPr/>
          <p:nvPr/>
        </p:nvGrpSpPr>
        <p:grpSpPr>
          <a:xfrm>
            <a:off x="762692" y="1600200"/>
            <a:ext cx="7924099" cy="4500030"/>
            <a:chOff x="305492" y="0"/>
            <a:chExt cx="7924099" cy="4500030"/>
          </a:xfrm>
        </p:grpSpPr>
        <p:sp>
          <p:nvSpPr>
            <p:cNvPr id="171" name="Shape 171"/>
            <p:cNvSpPr/>
            <p:nvPr/>
          </p:nvSpPr>
          <p:spPr>
            <a:xfrm rot="5400000">
              <a:off x="807074" y="1213350"/>
              <a:ext cx="1169500" cy="1525452"/>
            </a:xfrm>
            <a:prstGeom prst="bentUpArrow">
              <a:avLst>
                <a:gd fmla="val 32840" name="adj1"/>
                <a:gd fmla="val 25000" name="adj2"/>
                <a:gd fmla="val 35780" name="adj3"/>
              </a:avLst>
            </a:prstGeom>
            <a:solidFill>
              <a:srgbClr val="C0CCE1"/>
            </a:solidFill>
            <a:ln>
              <a:noFill/>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a:off x="305492" y="0"/>
              <a:ext cx="1968751" cy="1378062"/>
            </a:xfrm>
            <a:prstGeom prst="roundRect">
              <a:avLst>
                <a:gd fmla="val 16670" name="adj"/>
              </a:avLst>
            </a:prstGeom>
            <a:gradFill>
              <a:gsLst>
                <a:gs pos="0">
                  <a:srgbClr val="2D5C97"/>
                </a:gs>
                <a:gs pos="80000">
                  <a:srgbClr val="3C7AC5"/>
                </a:gs>
                <a:gs pos="100000">
                  <a:srgbClr val="397BC9"/>
                </a:gs>
              </a:gsLst>
              <a:lin ang="16200000" scaled="0"/>
            </a:gradFill>
            <a:ln>
              <a:noFill/>
            </a:ln>
          </p:spPr>
          <p:txBody>
            <a:bodyPr anchorCtr="0" anchor="ctr" bIns="91425" lIns="91425" rIns="91425" tIns="91425">
              <a:noAutofit/>
            </a:bodyPr>
            <a:lstStyle/>
            <a:p>
              <a:pPr lvl="0">
                <a:spcBef>
                  <a:spcPts val="0"/>
                </a:spcBef>
                <a:buNone/>
              </a:pPr>
              <a:r>
                <a:t/>
              </a:r>
              <a:endParaRPr/>
            </a:p>
          </p:txBody>
        </p:sp>
        <p:sp>
          <p:nvSpPr>
            <p:cNvPr id="173" name="Shape 173"/>
            <p:cNvSpPr txBox="1"/>
            <p:nvPr/>
          </p:nvSpPr>
          <p:spPr>
            <a:xfrm>
              <a:off x="372777" y="67284"/>
              <a:ext cx="1834183" cy="1243494"/>
            </a:xfrm>
            <a:prstGeom prst="rect">
              <a:avLst/>
            </a:prstGeom>
            <a:noFill/>
            <a:ln>
              <a:noFill/>
            </a:ln>
          </p:spPr>
          <p:txBody>
            <a:bodyPr anchorCtr="0" anchor="ctr" bIns="129525" lIns="129525" rIns="129525" tIns="129525">
              <a:noAutofit/>
            </a:bodyPr>
            <a:lstStyle/>
            <a:p>
              <a:pPr indent="0" lvl="0" marL="0" marR="0" rtl="0" algn="ctr">
                <a:lnSpc>
                  <a:spcPct val="90000"/>
                </a:lnSpc>
                <a:spcBef>
                  <a:spcPts val="0"/>
                </a:spcBef>
                <a:spcAft>
                  <a:spcPts val="0"/>
                </a:spcAft>
                <a:buSzPct val="25000"/>
                <a:buNone/>
              </a:pPr>
              <a:r>
                <a:rPr b="0" i="0" lang="en-US" sz="3400" u="none" cap="none" strike="noStrike">
                  <a:solidFill>
                    <a:schemeClr val="lt1"/>
                  </a:solidFill>
                  <a:latin typeface="Calibri"/>
                  <a:ea typeface="Calibri"/>
                  <a:cs typeface="Calibri"/>
                  <a:sym typeface="Calibri"/>
                </a:rPr>
                <a:t>Terminal</a:t>
              </a:r>
            </a:p>
          </p:txBody>
        </p:sp>
        <p:sp>
          <p:nvSpPr>
            <p:cNvPr id="174" name="Shape 174"/>
            <p:cNvSpPr/>
            <p:nvPr/>
          </p:nvSpPr>
          <p:spPr>
            <a:xfrm>
              <a:off x="2325798" y="205287"/>
              <a:ext cx="2598724" cy="111381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5" name="Shape 175"/>
            <p:cNvSpPr txBox="1"/>
            <p:nvPr/>
          </p:nvSpPr>
          <p:spPr>
            <a:xfrm>
              <a:off x="2325798" y="205287"/>
              <a:ext cx="2598724" cy="1113810"/>
            </a:xfrm>
            <a:prstGeom prst="rect">
              <a:avLst/>
            </a:prstGeom>
            <a:noFill/>
            <a:ln>
              <a:noFill/>
            </a:ln>
          </p:spPr>
          <p:txBody>
            <a:bodyPr anchorCtr="0" anchor="ctr" bIns="102850" lIns="102850" rIns="102850" tIns="102850">
              <a:noAutofit/>
            </a:bodyPr>
            <a:lstStyle/>
            <a:p>
              <a:pPr indent="-228600" lvl="1" marL="228600" marR="0" rtl="0" algn="l">
                <a:lnSpc>
                  <a:spcPct val="90000"/>
                </a:lnSpc>
                <a:spcBef>
                  <a:spcPts val="0"/>
                </a:spcBef>
                <a:spcAft>
                  <a:spcPts val="0"/>
                </a:spcAft>
                <a:buClr>
                  <a:schemeClr val="lt1"/>
                </a:buClr>
                <a:buSzPct val="100000"/>
                <a:buFont typeface="Calibri"/>
                <a:buChar char="•"/>
              </a:pPr>
              <a:r>
                <a:rPr b="0" i="0" lang="en-US" sz="2100" u="none" cap="none" strike="noStrike">
                  <a:solidFill>
                    <a:schemeClr val="lt1"/>
                  </a:solidFill>
                  <a:latin typeface="Calibri"/>
                  <a:ea typeface="Calibri"/>
                  <a:cs typeface="Calibri"/>
                  <a:sym typeface="Calibri"/>
                </a:rPr>
                <a:t>Interface where Commands can be run.</a:t>
              </a:r>
            </a:p>
          </p:txBody>
        </p:sp>
        <p:sp>
          <p:nvSpPr>
            <p:cNvPr id="176" name="Shape 176"/>
            <p:cNvSpPr/>
            <p:nvPr/>
          </p:nvSpPr>
          <p:spPr>
            <a:xfrm rot="5400000">
              <a:off x="2707438" y="2720930"/>
              <a:ext cx="1169500" cy="1654282"/>
            </a:xfrm>
            <a:prstGeom prst="bentUpArrow">
              <a:avLst>
                <a:gd fmla="val 32840" name="adj1"/>
                <a:gd fmla="val 25000" name="adj2"/>
                <a:gd fmla="val 35780" name="adj3"/>
              </a:avLst>
            </a:prstGeom>
            <a:solidFill>
              <a:srgbClr val="C0CCE1"/>
            </a:solidFill>
            <a:ln>
              <a:noFill/>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a:off x="2229830" y="1573950"/>
              <a:ext cx="1968751" cy="1378062"/>
            </a:xfrm>
            <a:prstGeom prst="roundRect">
              <a:avLst>
                <a:gd fmla="val 16670" name="adj"/>
              </a:avLst>
            </a:prstGeom>
            <a:gradFill>
              <a:gsLst>
                <a:gs pos="0">
                  <a:srgbClr val="2D5C97"/>
                </a:gs>
                <a:gs pos="80000">
                  <a:srgbClr val="3C7AC5"/>
                </a:gs>
                <a:gs pos="100000">
                  <a:srgbClr val="397BC9"/>
                </a:gs>
              </a:gsLst>
              <a:lin ang="16200000" scaled="0"/>
            </a:gradFill>
            <a:ln>
              <a:noFill/>
            </a:ln>
          </p:spPr>
          <p:txBody>
            <a:bodyPr anchorCtr="0" anchor="ctr" bIns="91425" lIns="91425" rIns="91425" tIns="91425">
              <a:noAutofit/>
            </a:bodyPr>
            <a:lstStyle/>
            <a:p>
              <a:pPr lvl="0">
                <a:spcBef>
                  <a:spcPts val="0"/>
                </a:spcBef>
                <a:buNone/>
              </a:pPr>
              <a:r>
                <a:t/>
              </a:r>
              <a:endParaRPr/>
            </a:p>
          </p:txBody>
        </p:sp>
        <p:sp>
          <p:nvSpPr>
            <p:cNvPr id="178" name="Shape 178"/>
            <p:cNvSpPr txBox="1"/>
            <p:nvPr/>
          </p:nvSpPr>
          <p:spPr>
            <a:xfrm>
              <a:off x="2297114" y="1641233"/>
              <a:ext cx="1834183" cy="1243494"/>
            </a:xfrm>
            <a:prstGeom prst="rect">
              <a:avLst/>
            </a:prstGeom>
            <a:noFill/>
            <a:ln>
              <a:noFill/>
            </a:ln>
          </p:spPr>
          <p:txBody>
            <a:bodyPr anchorCtr="0" anchor="ctr" bIns="129525" lIns="129525" rIns="129525" tIns="129525">
              <a:noAutofit/>
            </a:bodyPr>
            <a:lstStyle/>
            <a:p>
              <a:pPr indent="0" lvl="0" marL="0" marR="0" rtl="0" algn="ctr">
                <a:lnSpc>
                  <a:spcPct val="90000"/>
                </a:lnSpc>
                <a:spcBef>
                  <a:spcPts val="0"/>
                </a:spcBef>
                <a:spcAft>
                  <a:spcPts val="0"/>
                </a:spcAft>
                <a:buSzPct val="25000"/>
                <a:buNone/>
              </a:pPr>
              <a:r>
                <a:rPr b="0" i="0" lang="en-US" sz="3400" u="none" cap="none" strike="noStrike">
                  <a:solidFill>
                    <a:schemeClr val="lt1"/>
                  </a:solidFill>
                  <a:latin typeface="Calibri"/>
                  <a:ea typeface="Calibri"/>
                  <a:cs typeface="Calibri"/>
                  <a:sym typeface="Calibri"/>
                </a:rPr>
                <a:t>Parent Process</a:t>
              </a:r>
            </a:p>
          </p:txBody>
        </p:sp>
        <p:sp>
          <p:nvSpPr>
            <p:cNvPr id="179" name="Shape 179"/>
            <p:cNvSpPr/>
            <p:nvPr/>
          </p:nvSpPr>
          <p:spPr>
            <a:xfrm>
              <a:off x="4253094" y="1657451"/>
              <a:ext cx="3119900" cy="111381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0" name="Shape 180"/>
            <p:cNvSpPr txBox="1"/>
            <p:nvPr/>
          </p:nvSpPr>
          <p:spPr>
            <a:xfrm>
              <a:off x="4253094" y="1657451"/>
              <a:ext cx="3119900" cy="1113810"/>
            </a:xfrm>
            <a:prstGeom prst="rect">
              <a:avLst/>
            </a:prstGeom>
            <a:noFill/>
            <a:ln>
              <a:noFill/>
            </a:ln>
          </p:spPr>
          <p:txBody>
            <a:bodyPr anchorCtr="0" anchor="ctr" bIns="102850" lIns="102850" rIns="102850" tIns="102850">
              <a:noAutofit/>
            </a:bodyPr>
            <a:lstStyle/>
            <a:p>
              <a:pPr indent="-228600" lvl="1" marL="228600" marR="0" rtl="0" algn="l">
                <a:lnSpc>
                  <a:spcPct val="90000"/>
                </a:lnSpc>
                <a:spcBef>
                  <a:spcPts val="0"/>
                </a:spcBef>
                <a:spcAft>
                  <a:spcPts val="0"/>
                </a:spcAft>
                <a:buClr>
                  <a:schemeClr val="lt1"/>
                </a:buClr>
                <a:buSzPct val="100000"/>
                <a:buFont typeface="Calibri"/>
                <a:buChar char="•"/>
              </a:pPr>
              <a:r>
                <a:rPr b="0" i="0" lang="en-US" sz="2100" u="none" cap="none" strike="noStrike">
                  <a:solidFill>
                    <a:schemeClr val="lt1"/>
                  </a:solidFill>
                  <a:latin typeface="Calibri"/>
                  <a:ea typeface="Calibri"/>
                  <a:cs typeface="Calibri"/>
                  <a:sym typeface="Calibri"/>
                </a:rPr>
                <a:t>The initial process now held in init.</a:t>
              </a:r>
            </a:p>
          </p:txBody>
        </p:sp>
        <p:sp>
          <p:nvSpPr>
            <p:cNvPr id="181" name="Shape 181"/>
            <p:cNvSpPr/>
            <p:nvPr/>
          </p:nvSpPr>
          <p:spPr>
            <a:xfrm>
              <a:off x="4142176" y="3121968"/>
              <a:ext cx="1968751" cy="1378062"/>
            </a:xfrm>
            <a:prstGeom prst="roundRect">
              <a:avLst>
                <a:gd fmla="val 16670" name="adj"/>
              </a:avLst>
            </a:prstGeom>
            <a:gradFill>
              <a:gsLst>
                <a:gs pos="0">
                  <a:srgbClr val="2D5C97"/>
                </a:gs>
                <a:gs pos="80000">
                  <a:srgbClr val="3C7AC5"/>
                </a:gs>
                <a:gs pos="100000">
                  <a:srgbClr val="397BC9"/>
                </a:gs>
              </a:gsLst>
              <a:lin ang="16200000" scaled="0"/>
            </a:gradFill>
            <a:ln>
              <a:noFill/>
            </a:ln>
          </p:spPr>
          <p:txBody>
            <a:bodyPr anchorCtr="0" anchor="ctr" bIns="91425" lIns="91425" rIns="91425" tIns="91425">
              <a:noAutofit/>
            </a:bodyPr>
            <a:lstStyle/>
            <a:p>
              <a:pPr lvl="0">
                <a:spcBef>
                  <a:spcPts val="0"/>
                </a:spcBef>
                <a:buNone/>
              </a:pPr>
              <a:r>
                <a:t/>
              </a:r>
              <a:endParaRPr/>
            </a:p>
          </p:txBody>
        </p:sp>
        <p:sp>
          <p:nvSpPr>
            <p:cNvPr id="182" name="Shape 182"/>
            <p:cNvSpPr txBox="1"/>
            <p:nvPr/>
          </p:nvSpPr>
          <p:spPr>
            <a:xfrm>
              <a:off x="4209460" y="3189252"/>
              <a:ext cx="1834183" cy="1243494"/>
            </a:xfrm>
            <a:prstGeom prst="rect">
              <a:avLst/>
            </a:prstGeom>
            <a:noFill/>
            <a:ln>
              <a:noFill/>
            </a:ln>
          </p:spPr>
          <p:txBody>
            <a:bodyPr anchorCtr="0" anchor="ctr" bIns="129525" lIns="129525" rIns="129525" tIns="129525">
              <a:noAutofit/>
            </a:bodyPr>
            <a:lstStyle/>
            <a:p>
              <a:pPr indent="0" lvl="0" marL="0" marR="0" rtl="0" algn="ctr">
                <a:lnSpc>
                  <a:spcPct val="90000"/>
                </a:lnSpc>
                <a:spcBef>
                  <a:spcPts val="0"/>
                </a:spcBef>
                <a:spcAft>
                  <a:spcPts val="0"/>
                </a:spcAft>
                <a:buSzPct val="25000"/>
                <a:buNone/>
              </a:pPr>
              <a:r>
                <a:rPr b="0" i="0" lang="en-US" sz="3400" u="none" cap="none" strike="noStrike">
                  <a:solidFill>
                    <a:schemeClr val="lt1"/>
                  </a:solidFill>
                  <a:latin typeface="Calibri"/>
                  <a:ea typeface="Calibri"/>
                  <a:cs typeface="Calibri"/>
                  <a:sym typeface="Calibri"/>
                </a:rPr>
                <a:t>Child Process</a:t>
              </a:r>
            </a:p>
          </p:txBody>
        </p:sp>
        <p:sp>
          <p:nvSpPr>
            <p:cNvPr id="183" name="Shape 183"/>
            <p:cNvSpPr/>
            <p:nvPr/>
          </p:nvSpPr>
          <p:spPr>
            <a:xfrm>
              <a:off x="6059101" y="3229441"/>
              <a:ext cx="2170490" cy="111381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4" name="Shape 184"/>
            <p:cNvSpPr txBox="1"/>
            <p:nvPr/>
          </p:nvSpPr>
          <p:spPr>
            <a:xfrm>
              <a:off x="6059101" y="3229441"/>
              <a:ext cx="2170490" cy="1113810"/>
            </a:xfrm>
            <a:prstGeom prst="rect">
              <a:avLst/>
            </a:prstGeom>
            <a:noFill/>
            <a:ln>
              <a:noFill/>
            </a:ln>
          </p:spPr>
          <p:txBody>
            <a:bodyPr anchorCtr="0" anchor="ctr" bIns="125725" lIns="125725" rIns="125725" tIns="125725">
              <a:noAutofit/>
            </a:bodyPr>
            <a:lstStyle/>
            <a:p>
              <a:pPr indent="-228600" lvl="1" marL="228600" marR="0" rtl="0" algn="l">
                <a:lnSpc>
                  <a:spcPct val="90000"/>
                </a:lnSpc>
                <a:spcBef>
                  <a:spcPts val="0"/>
                </a:spcBef>
                <a:spcAft>
                  <a:spcPts val="0"/>
                </a:spcAft>
                <a:buClr>
                  <a:schemeClr val="lt1"/>
                </a:buClr>
                <a:buSzPct val="100000"/>
                <a:buFont typeface="Calibri"/>
                <a:buChar char="•"/>
              </a:pPr>
              <a:r>
                <a:rPr b="0" i="0" lang="en-US" sz="2600" u="none" cap="none" strike="noStrike">
                  <a:solidFill>
                    <a:schemeClr val="lt1"/>
                  </a:solidFill>
                  <a:latin typeface="Calibri"/>
                  <a:ea typeface="Calibri"/>
                  <a:cs typeface="Calibri"/>
                  <a:sym typeface="Calibri"/>
                </a:rPr>
                <a:t>Forked from parent.</a:t>
              </a:r>
            </a:p>
          </p:txBody>
        </p:sp>
      </p:grpSp>
      <p:cxnSp>
        <p:nvCxnSpPr>
          <p:cNvPr id="185" name="Shape 185"/>
          <p:cNvCxnSpPr/>
          <p:nvPr/>
        </p:nvCxnSpPr>
        <p:spPr>
          <a:xfrm flipH="1" rot="10800000">
            <a:off x="2575775" y="3007395"/>
            <a:ext cx="2216364" cy="1593559"/>
          </a:xfrm>
          <a:prstGeom prst="straightConnector1">
            <a:avLst/>
          </a:prstGeom>
          <a:noFill/>
          <a:ln cap="flat" cmpd="sng" w="76200">
            <a:solidFill>
              <a:srgbClr val="FF0000"/>
            </a:solidFill>
            <a:prstDash val="solid"/>
            <a:round/>
            <a:headEnd len="med" w="med" type="none"/>
            <a:tailEnd len="med" w="med" type="none"/>
          </a:ln>
        </p:spPr>
      </p:cxnSp>
      <p:cxnSp>
        <p:nvCxnSpPr>
          <p:cNvPr id="186" name="Shape 186"/>
          <p:cNvCxnSpPr/>
          <p:nvPr/>
        </p:nvCxnSpPr>
        <p:spPr>
          <a:xfrm>
            <a:off x="2575775" y="3007396"/>
            <a:ext cx="2216364" cy="1593559"/>
          </a:xfrm>
          <a:prstGeom prst="straightConnector1">
            <a:avLst/>
          </a:prstGeom>
          <a:noFill/>
          <a:ln cap="flat" cmpd="sng" w="76200">
            <a:solidFill>
              <a:srgbClr val="FF0000"/>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p:nvPr>
            <p:ph type="title"/>
          </p:nvPr>
        </p:nvSpPr>
        <p:spPr>
          <a:xfrm>
            <a:off x="457200" y="274637"/>
            <a:ext cx="8229600" cy="1143000"/>
          </a:xfrm>
          <a:prstGeom prst="mathMultiply">
            <a:avLst>
              <a:gd fmla="val 5700" name="adj1"/>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alibri"/>
              <a:buNone/>
            </a:pPr>
            <a:r>
              <a:rPr b="0" i="0" lang="en-US" sz="3959" u="none" cap="none" strike="noStrike">
                <a:solidFill>
                  <a:schemeClr val="lt1"/>
                </a:solidFill>
                <a:latin typeface="Calibri"/>
                <a:ea typeface="Calibri"/>
                <a:cs typeface="Calibri"/>
                <a:sym typeface="Calibri"/>
              </a:rPr>
              <a:t>How This Works</a:t>
            </a:r>
          </a:p>
        </p:txBody>
      </p:sp>
      <p:grpSp>
        <p:nvGrpSpPr>
          <p:cNvPr id="192" name="Shape 192"/>
          <p:cNvGrpSpPr/>
          <p:nvPr/>
        </p:nvGrpSpPr>
        <p:grpSpPr>
          <a:xfrm>
            <a:off x="910537" y="2101966"/>
            <a:ext cx="7010884" cy="3939963"/>
            <a:chOff x="453337" y="501766"/>
            <a:chExt cx="7010884" cy="3939963"/>
          </a:xfrm>
        </p:grpSpPr>
        <p:sp>
          <p:nvSpPr>
            <p:cNvPr id="193" name="Shape 193"/>
            <p:cNvSpPr/>
            <p:nvPr/>
          </p:nvSpPr>
          <p:spPr>
            <a:xfrm rot="5400000">
              <a:off x="1354381" y="2800694"/>
              <a:ext cx="1688838" cy="964500"/>
            </a:xfrm>
            <a:prstGeom prst="bentUpArrow">
              <a:avLst>
                <a:gd fmla="val 32840" name="adj1"/>
                <a:gd fmla="val 25000" name="adj2"/>
                <a:gd fmla="val 35780" name="adj3"/>
              </a:avLst>
            </a:prstGeom>
            <a:solidFill>
              <a:srgbClr val="C0CCE1"/>
            </a:solidFill>
            <a:ln>
              <a:noFill/>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453337" y="501766"/>
              <a:ext cx="2074434" cy="1774469"/>
            </a:xfrm>
            <a:prstGeom prst="roundRect">
              <a:avLst>
                <a:gd fmla="val 16670" name="adj"/>
              </a:avLst>
            </a:prstGeom>
            <a:gradFill>
              <a:gsLst>
                <a:gs pos="0">
                  <a:srgbClr val="2D5C97"/>
                </a:gs>
                <a:gs pos="80000">
                  <a:srgbClr val="3C7AC5"/>
                </a:gs>
                <a:gs pos="100000">
                  <a:srgbClr val="397BC9"/>
                </a:gs>
              </a:gsLst>
              <a:lin ang="16200000" scaled="0"/>
            </a:gradFill>
            <a:ln>
              <a:noFill/>
            </a:ln>
          </p:spPr>
          <p:txBody>
            <a:bodyPr anchorCtr="0" anchor="ctr" bIns="91425" lIns="91425" rIns="91425" tIns="91425">
              <a:noAutofit/>
            </a:bodyPr>
            <a:lstStyle/>
            <a:p>
              <a:pPr lvl="0">
                <a:spcBef>
                  <a:spcPts val="0"/>
                </a:spcBef>
                <a:buNone/>
              </a:pPr>
              <a:r>
                <a:t/>
              </a:r>
              <a:endParaRPr/>
            </a:p>
          </p:txBody>
        </p:sp>
        <p:sp>
          <p:nvSpPr>
            <p:cNvPr id="195" name="Shape 195"/>
            <p:cNvSpPr txBox="1"/>
            <p:nvPr/>
          </p:nvSpPr>
          <p:spPr>
            <a:xfrm>
              <a:off x="539975" y="588404"/>
              <a:ext cx="1901157" cy="1601194"/>
            </a:xfrm>
            <a:prstGeom prst="rect">
              <a:avLst/>
            </a:prstGeom>
            <a:noFill/>
            <a:ln>
              <a:noFill/>
            </a:ln>
          </p:spPr>
          <p:txBody>
            <a:bodyPr anchorCtr="0" anchor="ctr" bIns="133350" lIns="133350" rIns="133350" tIns="133350">
              <a:noAutofit/>
            </a:bodyPr>
            <a:lstStyle/>
            <a:p>
              <a:pPr indent="0" lvl="0" marL="0" marR="0" rtl="0" algn="ctr">
                <a:lnSpc>
                  <a:spcPct val="90000"/>
                </a:lnSpc>
                <a:spcBef>
                  <a:spcPts val="0"/>
                </a:spcBef>
                <a:spcAft>
                  <a:spcPts val="0"/>
                </a:spcAft>
                <a:buSzPct val="25000"/>
                <a:buNone/>
              </a:pPr>
              <a:r>
                <a:rPr b="0" i="0" lang="en-US" sz="3500" u="none" cap="none" strike="noStrike">
                  <a:solidFill>
                    <a:schemeClr val="lt1"/>
                  </a:solidFill>
                  <a:latin typeface="Calibri"/>
                  <a:ea typeface="Calibri"/>
                  <a:cs typeface="Calibri"/>
                  <a:sym typeface="Calibri"/>
                </a:rPr>
                <a:t>Terminal</a:t>
              </a:r>
            </a:p>
          </p:txBody>
        </p:sp>
        <p:sp>
          <p:nvSpPr>
            <p:cNvPr id="196" name="Shape 196"/>
            <p:cNvSpPr/>
            <p:nvPr/>
          </p:nvSpPr>
          <p:spPr>
            <a:xfrm>
              <a:off x="2623575" y="1036150"/>
              <a:ext cx="4223958" cy="995911"/>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7" name="Shape 197"/>
            <p:cNvSpPr txBox="1"/>
            <p:nvPr/>
          </p:nvSpPr>
          <p:spPr>
            <a:xfrm>
              <a:off x="2623575" y="1036150"/>
              <a:ext cx="4223958" cy="995911"/>
            </a:xfrm>
            <a:prstGeom prst="rect">
              <a:avLst/>
            </a:prstGeom>
            <a:noFill/>
            <a:ln>
              <a:noFill/>
            </a:ln>
          </p:spPr>
          <p:txBody>
            <a:bodyPr anchorCtr="0" anchor="ctr" bIns="125725" lIns="125725" rIns="125725" tIns="125725">
              <a:noAutofit/>
            </a:bodyPr>
            <a:lstStyle/>
            <a:p>
              <a:pPr indent="-228600" lvl="1" marL="228600" marR="0" rtl="0" algn="l">
                <a:lnSpc>
                  <a:spcPct val="90000"/>
                </a:lnSpc>
                <a:spcBef>
                  <a:spcPts val="0"/>
                </a:spcBef>
                <a:spcAft>
                  <a:spcPts val="0"/>
                </a:spcAft>
                <a:buClr>
                  <a:schemeClr val="lt1"/>
                </a:buClr>
                <a:buSzPct val="100000"/>
                <a:buFont typeface="Calibri"/>
                <a:buChar char="•"/>
              </a:pPr>
              <a:r>
                <a:rPr b="0" i="0" lang="en-US" sz="2600" u="none" cap="none" strike="noStrike">
                  <a:solidFill>
                    <a:schemeClr val="lt1"/>
                  </a:solidFill>
                  <a:latin typeface="Calibri"/>
                  <a:ea typeface="Calibri"/>
                  <a:cs typeface="Calibri"/>
                  <a:sym typeface="Calibri"/>
                </a:rPr>
                <a:t>Interface where Commands can be run.</a:t>
              </a:r>
            </a:p>
          </p:txBody>
        </p:sp>
        <p:sp>
          <p:nvSpPr>
            <p:cNvPr id="198" name="Shape 198"/>
            <p:cNvSpPr/>
            <p:nvPr/>
          </p:nvSpPr>
          <p:spPr>
            <a:xfrm>
              <a:off x="2671906" y="2749508"/>
              <a:ext cx="2320289" cy="1692221"/>
            </a:xfrm>
            <a:prstGeom prst="roundRect">
              <a:avLst>
                <a:gd fmla="val 16670" name="adj"/>
              </a:avLst>
            </a:prstGeom>
            <a:gradFill>
              <a:gsLst>
                <a:gs pos="0">
                  <a:srgbClr val="2D5C97"/>
                </a:gs>
                <a:gs pos="80000">
                  <a:srgbClr val="3C7AC5"/>
                </a:gs>
                <a:gs pos="100000">
                  <a:srgbClr val="397BC9"/>
                </a:gs>
              </a:gsLst>
              <a:lin ang="16200000" scaled="0"/>
            </a:gradFill>
            <a:ln>
              <a:noFill/>
            </a:ln>
          </p:spPr>
          <p:txBody>
            <a:bodyPr anchorCtr="0" anchor="ctr" bIns="91425" lIns="91425" rIns="91425" tIns="91425">
              <a:noAutofit/>
            </a:bodyPr>
            <a:lstStyle/>
            <a:p>
              <a:pPr lvl="0">
                <a:spcBef>
                  <a:spcPts val="0"/>
                </a:spcBef>
                <a:buNone/>
              </a:pPr>
              <a:r>
                <a:t/>
              </a:r>
              <a:endParaRPr/>
            </a:p>
          </p:txBody>
        </p:sp>
        <p:sp>
          <p:nvSpPr>
            <p:cNvPr id="199" name="Shape 199"/>
            <p:cNvSpPr txBox="1"/>
            <p:nvPr/>
          </p:nvSpPr>
          <p:spPr>
            <a:xfrm>
              <a:off x="2754527" y="2832131"/>
              <a:ext cx="2155046" cy="1526976"/>
            </a:xfrm>
            <a:prstGeom prst="rect">
              <a:avLst/>
            </a:prstGeom>
            <a:noFill/>
            <a:ln>
              <a:noFill/>
            </a:ln>
          </p:spPr>
          <p:txBody>
            <a:bodyPr anchorCtr="0" anchor="ctr" bIns="133350" lIns="133350" rIns="133350" tIns="133350">
              <a:noAutofit/>
            </a:bodyPr>
            <a:lstStyle/>
            <a:p>
              <a:pPr indent="0" lvl="0" marL="0" marR="0" rtl="0" algn="ctr">
                <a:lnSpc>
                  <a:spcPct val="90000"/>
                </a:lnSpc>
                <a:spcBef>
                  <a:spcPts val="0"/>
                </a:spcBef>
                <a:spcAft>
                  <a:spcPts val="0"/>
                </a:spcAft>
                <a:buSzPct val="25000"/>
                <a:buNone/>
              </a:pPr>
              <a:r>
                <a:rPr b="0" i="0" lang="en-US" sz="3500" u="none" cap="none" strike="noStrike">
                  <a:solidFill>
                    <a:schemeClr val="lt1"/>
                  </a:solidFill>
                  <a:latin typeface="Calibri"/>
                  <a:ea typeface="Calibri"/>
                  <a:cs typeface="Calibri"/>
                  <a:sym typeface="Calibri"/>
                </a:rPr>
                <a:t>Child Process</a:t>
              </a:r>
            </a:p>
          </p:txBody>
        </p:sp>
        <p:sp>
          <p:nvSpPr>
            <p:cNvPr id="200" name="Shape 200"/>
            <p:cNvSpPr/>
            <p:nvPr/>
          </p:nvSpPr>
          <p:spPr>
            <a:xfrm>
              <a:off x="5105680" y="2930901"/>
              <a:ext cx="2358540" cy="1385542"/>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1" name="Shape 201"/>
            <p:cNvSpPr txBox="1"/>
            <p:nvPr/>
          </p:nvSpPr>
          <p:spPr>
            <a:xfrm>
              <a:off x="5105680" y="2930901"/>
              <a:ext cx="2358540" cy="1385542"/>
            </a:xfrm>
            <a:prstGeom prst="rect">
              <a:avLst/>
            </a:prstGeom>
            <a:noFill/>
            <a:ln>
              <a:noFill/>
            </a:ln>
          </p:spPr>
          <p:txBody>
            <a:bodyPr anchorCtr="0" anchor="ctr" bIns="137150" lIns="137150" rIns="137150" tIns="137150">
              <a:noAutofit/>
            </a:bodyPr>
            <a:lstStyle/>
            <a:p>
              <a:pPr indent="-285750" lvl="1" marL="285750" marR="0" rtl="0" algn="l">
                <a:lnSpc>
                  <a:spcPct val="90000"/>
                </a:lnSpc>
                <a:spcBef>
                  <a:spcPts val="0"/>
                </a:spcBef>
                <a:spcAft>
                  <a:spcPts val="0"/>
                </a:spcAft>
                <a:buClr>
                  <a:schemeClr val="lt1"/>
                </a:buClr>
                <a:buSzPct val="100000"/>
                <a:buFont typeface="Calibri"/>
                <a:buChar char="•"/>
              </a:pPr>
              <a:r>
                <a:rPr b="0" i="0" lang="en-US" sz="2800" u="none" cap="none" strike="noStrike">
                  <a:solidFill>
                    <a:schemeClr val="lt1"/>
                  </a:solidFill>
                  <a:latin typeface="Calibri"/>
                  <a:ea typeface="Calibri"/>
                  <a:cs typeface="Calibri"/>
                  <a:sym typeface="Calibri"/>
                </a:rPr>
                <a:t>Forked from parent.</a:t>
              </a: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p:nvPr>
            <p:ph type="title"/>
          </p:nvPr>
        </p:nvSpPr>
        <p:spPr>
          <a:xfrm>
            <a:off x="457200" y="274637"/>
            <a:ext cx="8229600" cy="1143000"/>
          </a:xfrm>
          <a:prstGeom prst="mathMultiply">
            <a:avLst>
              <a:gd fmla="val 5700" name="adj1"/>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alibri"/>
              <a:buNone/>
            </a:pPr>
            <a:r>
              <a:rPr b="0" i="0" lang="en-US" sz="3959" u="none" cap="none" strike="noStrike">
                <a:solidFill>
                  <a:schemeClr val="lt1"/>
                </a:solidFill>
                <a:latin typeface="Calibri"/>
                <a:ea typeface="Calibri"/>
                <a:cs typeface="Calibri"/>
                <a:sym typeface="Calibri"/>
              </a:rPr>
              <a:t>How This Works</a:t>
            </a:r>
          </a:p>
        </p:txBody>
      </p:sp>
      <p:grpSp>
        <p:nvGrpSpPr>
          <p:cNvPr id="207" name="Shape 207"/>
          <p:cNvGrpSpPr/>
          <p:nvPr/>
        </p:nvGrpSpPr>
        <p:grpSpPr>
          <a:xfrm>
            <a:off x="910537" y="2101966"/>
            <a:ext cx="7010884" cy="3939963"/>
            <a:chOff x="453337" y="501766"/>
            <a:chExt cx="7010884" cy="3939963"/>
          </a:xfrm>
        </p:grpSpPr>
        <p:sp>
          <p:nvSpPr>
            <p:cNvPr id="208" name="Shape 208"/>
            <p:cNvSpPr/>
            <p:nvPr/>
          </p:nvSpPr>
          <p:spPr>
            <a:xfrm rot="5400000">
              <a:off x="1354381" y="2800694"/>
              <a:ext cx="1688838" cy="964500"/>
            </a:xfrm>
            <a:prstGeom prst="bentUpArrow">
              <a:avLst>
                <a:gd fmla="val 32840" name="adj1"/>
                <a:gd fmla="val 25000" name="adj2"/>
                <a:gd fmla="val 35780" name="adj3"/>
              </a:avLst>
            </a:prstGeom>
            <a:solidFill>
              <a:srgbClr val="C0CCE1"/>
            </a:solidFill>
            <a:ln>
              <a:noFill/>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453337" y="501766"/>
              <a:ext cx="2074434" cy="1774469"/>
            </a:xfrm>
            <a:prstGeom prst="roundRect">
              <a:avLst>
                <a:gd fmla="val 16670" name="adj"/>
              </a:avLst>
            </a:prstGeom>
            <a:gradFill>
              <a:gsLst>
                <a:gs pos="0">
                  <a:srgbClr val="2D5C97"/>
                </a:gs>
                <a:gs pos="80000">
                  <a:srgbClr val="3C7AC5"/>
                </a:gs>
                <a:gs pos="100000">
                  <a:srgbClr val="397BC9"/>
                </a:gs>
              </a:gsLst>
              <a:lin ang="16200000" scaled="0"/>
            </a:gradFill>
            <a:ln>
              <a:noFill/>
            </a:ln>
          </p:spPr>
          <p:txBody>
            <a:bodyPr anchorCtr="0" anchor="ctr" bIns="91425" lIns="91425" rIns="91425" tIns="91425">
              <a:noAutofit/>
            </a:bodyPr>
            <a:lstStyle/>
            <a:p>
              <a:pPr lvl="0">
                <a:spcBef>
                  <a:spcPts val="0"/>
                </a:spcBef>
                <a:buNone/>
              </a:pPr>
              <a:r>
                <a:t/>
              </a:r>
              <a:endParaRPr/>
            </a:p>
          </p:txBody>
        </p:sp>
        <p:sp>
          <p:nvSpPr>
            <p:cNvPr id="210" name="Shape 210"/>
            <p:cNvSpPr txBox="1"/>
            <p:nvPr/>
          </p:nvSpPr>
          <p:spPr>
            <a:xfrm>
              <a:off x="539975" y="588404"/>
              <a:ext cx="1901157" cy="1601194"/>
            </a:xfrm>
            <a:prstGeom prst="rect">
              <a:avLst/>
            </a:prstGeom>
            <a:noFill/>
            <a:ln>
              <a:noFill/>
            </a:ln>
          </p:spPr>
          <p:txBody>
            <a:bodyPr anchorCtr="0" anchor="ctr" bIns="133350" lIns="133350" rIns="133350" tIns="133350">
              <a:noAutofit/>
            </a:bodyPr>
            <a:lstStyle/>
            <a:p>
              <a:pPr indent="0" lvl="0" marL="0" marR="0" rtl="0" algn="ctr">
                <a:lnSpc>
                  <a:spcPct val="90000"/>
                </a:lnSpc>
                <a:spcBef>
                  <a:spcPts val="0"/>
                </a:spcBef>
                <a:spcAft>
                  <a:spcPts val="0"/>
                </a:spcAft>
                <a:buSzPct val="25000"/>
                <a:buNone/>
              </a:pPr>
              <a:r>
                <a:rPr b="0" i="0" lang="en-US" sz="3500" u="none" cap="none" strike="noStrike">
                  <a:solidFill>
                    <a:schemeClr val="lt1"/>
                  </a:solidFill>
                  <a:latin typeface="Calibri"/>
                  <a:ea typeface="Calibri"/>
                  <a:cs typeface="Calibri"/>
                  <a:sym typeface="Calibri"/>
                </a:rPr>
                <a:t>Terminal</a:t>
              </a:r>
            </a:p>
          </p:txBody>
        </p:sp>
        <p:sp>
          <p:nvSpPr>
            <p:cNvPr id="211" name="Shape 211"/>
            <p:cNvSpPr/>
            <p:nvPr/>
          </p:nvSpPr>
          <p:spPr>
            <a:xfrm>
              <a:off x="2623575" y="1036150"/>
              <a:ext cx="4223958" cy="995911"/>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2" name="Shape 212"/>
            <p:cNvSpPr txBox="1"/>
            <p:nvPr/>
          </p:nvSpPr>
          <p:spPr>
            <a:xfrm>
              <a:off x="2623575" y="1036150"/>
              <a:ext cx="4223958" cy="995911"/>
            </a:xfrm>
            <a:prstGeom prst="rect">
              <a:avLst/>
            </a:prstGeom>
            <a:noFill/>
            <a:ln>
              <a:noFill/>
            </a:ln>
          </p:spPr>
          <p:txBody>
            <a:bodyPr anchorCtr="0" anchor="ctr" bIns="125725" lIns="125725" rIns="125725" tIns="125725">
              <a:noAutofit/>
            </a:bodyPr>
            <a:lstStyle/>
            <a:p>
              <a:pPr indent="-228600" lvl="1" marL="228600" marR="0" rtl="0" algn="l">
                <a:lnSpc>
                  <a:spcPct val="90000"/>
                </a:lnSpc>
                <a:spcBef>
                  <a:spcPts val="0"/>
                </a:spcBef>
                <a:spcAft>
                  <a:spcPts val="0"/>
                </a:spcAft>
                <a:buClr>
                  <a:schemeClr val="lt1"/>
                </a:buClr>
                <a:buSzPct val="100000"/>
                <a:buFont typeface="Calibri"/>
                <a:buChar char="•"/>
              </a:pPr>
              <a:r>
                <a:rPr b="0" i="0" lang="en-US" sz="2600" u="none" cap="none" strike="noStrike">
                  <a:solidFill>
                    <a:schemeClr val="lt1"/>
                  </a:solidFill>
                  <a:latin typeface="Calibri"/>
                  <a:ea typeface="Calibri"/>
                  <a:cs typeface="Calibri"/>
                  <a:sym typeface="Calibri"/>
                </a:rPr>
                <a:t>Interface where Commands can be run.</a:t>
              </a:r>
            </a:p>
          </p:txBody>
        </p:sp>
        <p:sp>
          <p:nvSpPr>
            <p:cNvPr id="213" name="Shape 213"/>
            <p:cNvSpPr/>
            <p:nvPr/>
          </p:nvSpPr>
          <p:spPr>
            <a:xfrm>
              <a:off x="2671906" y="2749508"/>
              <a:ext cx="2320289" cy="1692221"/>
            </a:xfrm>
            <a:prstGeom prst="roundRect">
              <a:avLst>
                <a:gd fmla="val 16670" name="adj"/>
              </a:avLst>
            </a:prstGeom>
            <a:gradFill>
              <a:gsLst>
                <a:gs pos="0">
                  <a:srgbClr val="2D5C97"/>
                </a:gs>
                <a:gs pos="80000">
                  <a:srgbClr val="3C7AC5"/>
                </a:gs>
                <a:gs pos="100000">
                  <a:srgbClr val="397BC9"/>
                </a:gs>
              </a:gsLst>
              <a:lin ang="16200000" scaled="0"/>
            </a:gradFill>
            <a:ln>
              <a:noFill/>
            </a:ln>
          </p:spPr>
          <p:txBody>
            <a:bodyPr anchorCtr="0" anchor="ctr" bIns="91425" lIns="91425" rIns="91425" tIns="91425">
              <a:noAutofit/>
            </a:bodyPr>
            <a:lstStyle/>
            <a:p>
              <a:pPr lvl="0">
                <a:spcBef>
                  <a:spcPts val="0"/>
                </a:spcBef>
                <a:buNone/>
              </a:pPr>
              <a:r>
                <a:t/>
              </a:r>
              <a:endParaRPr/>
            </a:p>
          </p:txBody>
        </p:sp>
        <p:sp>
          <p:nvSpPr>
            <p:cNvPr id="214" name="Shape 214"/>
            <p:cNvSpPr txBox="1"/>
            <p:nvPr/>
          </p:nvSpPr>
          <p:spPr>
            <a:xfrm>
              <a:off x="2754527" y="2832131"/>
              <a:ext cx="2155046" cy="1526976"/>
            </a:xfrm>
            <a:prstGeom prst="rect">
              <a:avLst/>
            </a:prstGeom>
            <a:noFill/>
            <a:ln>
              <a:noFill/>
            </a:ln>
          </p:spPr>
          <p:txBody>
            <a:bodyPr anchorCtr="0" anchor="ctr" bIns="133350" lIns="133350" rIns="133350" tIns="133350">
              <a:noAutofit/>
            </a:bodyPr>
            <a:lstStyle/>
            <a:p>
              <a:pPr indent="0" lvl="0" marL="0" marR="0" rtl="0" algn="ctr">
                <a:lnSpc>
                  <a:spcPct val="90000"/>
                </a:lnSpc>
                <a:spcBef>
                  <a:spcPts val="0"/>
                </a:spcBef>
                <a:spcAft>
                  <a:spcPts val="0"/>
                </a:spcAft>
                <a:buSzPct val="25000"/>
                <a:buNone/>
              </a:pPr>
              <a:r>
                <a:rPr b="0" i="0" lang="en-US" sz="3500" u="none" cap="none" strike="noStrike">
                  <a:solidFill>
                    <a:schemeClr val="lt1"/>
                  </a:solidFill>
                  <a:latin typeface="Calibri"/>
                  <a:ea typeface="Calibri"/>
                  <a:cs typeface="Calibri"/>
                  <a:sym typeface="Calibri"/>
                </a:rPr>
                <a:t>Child Process</a:t>
              </a:r>
            </a:p>
          </p:txBody>
        </p:sp>
        <p:sp>
          <p:nvSpPr>
            <p:cNvPr id="215" name="Shape 215"/>
            <p:cNvSpPr/>
            <p:nvPr/>
          </p:nvSpPr>
          <p:spPr>
            <a:xfrm>
              <a:off x="5105680" y="2930901"/>
              <a:ext cx="2358540" cy="1385542"/>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6" name="Shape 216"/>
            <p:cNvSpPr txBox="1"/>
            <p:nvPr/>
          </p:nvSpPr>
          <p:spPr>
            <a:xfrm>
              <a:off x="5105680" y="2930901"/>
              <a:ext cx="2358540" cy="1385542"/>
            </a:xfrm>
            <a:prstGeom prst="rect">
              <a:avLst/>
            </a:prstGeom>
            <a:noFill/>
            <a:ln>
              <a:noFill/>
            </a:ln>
          </p:spPr>
          <p:txBody>
            <a:bodyPr anchorCtr="0" anchor="ctr" bIns="137150" lIns="137150" rIns="137150" tIns="137150">
              <a:noAutofit/>
            </a:bodyPr>
            <a:lstStyle/>
            <a:p>
              <a:pPr indent="-285750" lvl="1" marL="285750" marR="0" rtl="0" algn="l">
                <a:lnSpc>
                  <a:spcPct val="90000"/>
                </a:lnSpc>
                <a:spcBef>
                  <a:spcPts val="0"/>
                </a:spcBef>
                <a:spcAft>
                  <a:spcPts val="0"/>
                </a:spcAft>
                <a:buClr>
                  <a:schemeClr val="lt1"/>
                </a:buClr>
                <a:buSzPct val="100000"/>
                <a:buFont typeface="Calibri"/>
                <a:buChar char="•"/>
              </a:pPr>
              <a:r>
                <a:rPr b="0" i="0" lang="en-US" sz="2800" u="none" cap="none" strike="noStrike">
                  <a:solidFill>
                    <a:schemeClr val="lt1"/>
                  </a:solidFill>
                  <a:latin typeface="Calibri"/>
                  <a:ea typeface="Calibri"/>
                  <a:cs typeface="Calibri"/>
                  <a:sym typeface="Calibri"/>
                </a:rPr>
                <a:t>Forked from parent.</a:t>
              </a:r>
            </a:p>
          </p:txBody>
        </p:sp>
      </p:grpSp>
      <p:cxnSp>
        <p:nvCxnSpPr>
          <p:cNvPr id="217" name="Shape 217"/>
          <p:cNvCxnSpPr/>
          <p:nvPr/>
        </p:nvCxnSpPr>
        <p:spPr>
          <a:xfrm flipH="1" rot="10800000">
            <a:off x="1733806" y="4133671"/>
            <a:ext cx="1261280" cy="1745961"/>
          </a:xfrm>
          <a:prstGeom prst="straightConnector1">
            <a:avLst/>
          </a:prstGeom>
          <a:noFill/>
          <a:ln cap="flat" cmpd="sng" w="76200">
            <a:solidFill>
              <a:srgbClr val="FF0000"/>
            </a:solidFill>
            <a:prstDash val="solid"/>
            <a:round/>
            <a:headEnd len="med" w="med" type="none"/>
            <a:tailEnd len="med" w="med" type="none"/>
          </a:ln>
        </p:spPr>
      </p:cxnSp>
      <p:cxnSp>
        <p:nvCxnSpPr>
          <p:cNvPr id="218" name="Shape 218"/>
          <p:cNvCxnSpPr/>
          <p:nvPr/>
        </p:nvCxnSpPr>
        <p:spPr>
          <a:xfrm rot="10800000">
            <a:off x="1733806" y="4133672"/>
            <a:ext cx="1261280" cy="1745959"/>
          </a:xfrm>
          <a:prstGeom prst="straightConnector1">
            <a:avLst/>
          </a:prstGeom>
          <a:noFill/>
          <a:ln cap="flat" cmpd="sng" w="76200">
            <a:solidFill>
              <a:srgbClr val="FF0000"/>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p:nvPr>
            <p:ph type="title"/>
          </p:nvPr>
        </p:nvSpPr>
        <p:spPr>
          <a:xfrm>
            <a:off x="457200" y="274637"/>
            <a:ext cx="8229600" cy="1143000"/>
          </a:xfrm>
          <a:prstGeom prst="mathMultiply">
            <a:avLst>
              <a:gd fmla="val 5700" name="adj1"/>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alibri"/>
              <a:buNone/>
            </a:pPr>
            <a:r>
              <a:rPr b="0" i="0" lang="en-US" sz="3959" u="none" cap="none" strike="noStrike">
                <a:solidFill>
                  <a:schemeClr val="lt1"/>
                </a:solidFill>
                <a:latin typeface="Calibri"/>
                <a:ea typeface="Calibri"/>
                <a:cs typeface="Calibri"/>
                <a:sym typeface="Calibri"/>
              </a:rPr>
              <a:t>How This Works</a:t>
            </a:r>
          </a:p>
        </p:txBody>
      </p:sp>
      <p:grpSp>
        <p:nvGrpSpPr>
          <p:cNvPr id="224" name="Shape 224"/>
          <p:cNvGrpSpPr/>
          <p:nvPr/>
        </p:nvGrpSpPr>
        <p:grpSpPr>
          <a:xfrm>
            <a:off x="910537" y="2101966"/>
            <a:ext cx="7609905" cy="4024195"/>
            <a:chOff x="453337" y="501766"/>
            <a:chExt cx="7609905" cy="4024195"/>
          </a:xfrm>
        </p:grpSpPr>
        <p:sp>
          <p:nvSpPr>
            <p:cNvPr id="225" name="Shape 225"/>
            <p:cNvSpPr/>
            <p:nvPr/>
          </p:nvSpPr>
          <p:spPr>
            <a:xfrm rot="5400000">
              <a:off x="971008" y="2788718"/>
              <a:ext cx="1688838" cy="964500"/>
            </a:xfrm>
            <a:prstGeom prst="bentUpArrow">
              <a:avLst>
                <a:gd fmla="val 32840" name="adj1"/>
                <a:gd fmla="val 25000" name="adj2"/>
                <a:gd fmla="val 35780" name="adj3"/>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a:off x="453337" y="501766"/>
              <a:ext cx="2074434" cy="1774469"/>
            </a:xfrm>
            <a:prstGeom prst="roundRect">
              <a:avLst>
                <a:gd fmla="val 16670" name="adj"/>
              </a:avLst>
            </a:prstGeom>
            <a:gradFill>
              <a:gsLst>
                <a:gs pos="0">
                  <a:srgbClr val="2D5C97"/>
                </a:gs>
                <a:gs pos="80000">
                  <a:srgbClr val="3C7AC5"/>
                </a:gs>
                <a:gs pos="100000">
                  <a:srgbClr val="397BC9"/>
                </a:gs>
              </a:gsLst>
              <a:lin ang="16200000" scaled="0"/>
            </a:gradFill>
            <a:ln>
              <a:noFill/>
            </a:ln>
          </p:spPr>
          <p:txBody>
            <a:bodyPr anchorCtr="0" anchor="ctr" bIns="91425" lIns="91425" rIns="91425" tIns="91425">
              <a:noAutofit/>
            </a:bodyPr>
            <a:lstStyle/>
            <a:p>
              <a:pPr lvl="0">
                <a:spcBef>
                  <a:spcPts val="0"/>
                </a:spcBef>
                <a:buNone/>
              </a:pPr>
              <a:r>
                <a:t/>
              </a:r>
              <a:endParaRPr/>
            </a:p>
          </p:txBody>
        </p:sp>
        <p:sp>
          <p:nvSpPr>
            <p:cNvPr id="227" name="Shape 227"/>
            <p:cNvSpPr txBox="1"/>
            <p:nvPr/>
          </p:nvSpPr>
          <p:spPr>
            <a:xfrm>
              <a:off x="539975" y="588404"/>
              <a:ext cx="1901157" cy="1601194"/>
            </a:xfrm>
            <a:prstGeom prst="rect">
              <a:avLst/>
            </a:prstGeom>
            <a:noFill/>
            <a:ln>
              <a:noFill/>
            </a:ln>
          </p:spPr>
          <p:txBody>
            <a:bodyPr anchorCtr="0" anchor="ctr" bIns="133350" lIns="133350" rIns="133350" tIns="133350">
              <a:noAutofit/>
            </a:bodyPr>
            <a:lstStyle/>
            <a:p>
              <a:pPr indent="0" lvl="0" marL="0" marR="0" rtl="0" algn="ctr">
                <a:lnSpc>
                  <a:spcPct val="90000"/>
                </a:lnSpc>
                <a:spcBef>
                  <a:spcPts val="0"/>
                </a:spcBef>
                <a:spcAft>
                  <a:spcPts val="0"/>
                </a:spcAft>
                <a:buSzPct val="25000"/>
                <a:buNone/>
              </a:pPr>
              <a:r>
                <a:rPr b="0" i="0" lang="en-US" sz="3500" u="none" cap="none" strike="noStrike">
                  <a:solidFill>
                    <a:schemeClr val="lt1"/>
                  </a:solidFill>
                  <a:latin typeface="Calibri"/>
                  <a:ea typeface="Calibri"/>
                  <a:cs typeface="Calibri"/>
                  <a:sym typeface="Calibri"/>
                </a:rPr>
                <a:t>Terminal</a:t>
              </a:r>
            </a:p>
          </p:txBody>
        </p:sp>
        <p:sp>
          <p:nvSpPr>
            <p:cNvPr id="228" name="Shape 228"/>
            <p:cNvSpPr/>
            <p:nvPr/>
          </p:nvSpPr>
          <p:spPr>
            <a:xfrm>
              <a:off x="2623575" y="1036150"/>
              <a:ext cx="4223958" cy="995911"/>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9" name="Shape 229"/>
            <p:cNvSpPr txBox="1"/>
            <p:nvPr/>
          </p:nvSpPr>
          <p:spPr>
            <a:xfrm>
              <a:off x="2623575" y="1036150"/>
              <a:ext cx="4223958" cy="995911"/>
            </a:xfrm>
            <a:prstGeom prst="rect">
              <a:avLst/>
            </a:prstGeom>
            <a:noFill/>
            <a:ln>
              <a:noFill/>
            </a:ln>
          </p:spPr>
          <p:txBody>
            <a:bodyPr anchorCtr="0" anchor="ctr" bIns="125725" lIns="125725" rIns="125725" tIns="125725">
              <a:noAutofit/>
            </a:bodyPr>
            <a:lstStyle/>
            <a:p>
              <a:pPr indent="-228600" lvl="1" marL="228600" marR="0" rtl="0" algn="l">
                <a:lnSpc>
                  <a:spcPct val="90000"/>
                </a:lnSpc>
                <a:spcBef>
                  <a:spcPts val="0"/>
                </a:spcBef>
                <a:spcAft>
                  <a:spcPts val="0"/>
                </a:spcAft>
                <a:buClr>
                  <a:schemeClr val="lt1"/>
                </a:buClr>
                <a:buSzPct val="100000"/>
                <a:buFont typeface="Calibri"/>
                <a:buChar char="•"/>
              </a:pPr>
              <a:r>
                <a:rPr b="0" i="0" lang="en-US" sz="2600" u="none" cap="none" strike="noStrike">
                  <a:solidFill>
                    <a:schemeClr val="lt1"/>
                  </a:solidFill>
                  <a:latin typeface="Calibri"/>
                  <a:ea typeface="Calibri"/>
                  <a:cs typeface="Calibri"/>
                  <a:sym typeface="Calibri"/>
                </a:rPr>
                <a:t>Interface where Commands can be run.</a:t>
              </a:r>
            </a:p>
          </p:txBody>
        </p:sp>
        <p:sp>
          <p:nvSpPr>
            <p:cNvPr id="230" name="Shape 230"/>
            <p:cNvSpPr/>
            <p:nvPr/>
          </p:nvSpPr>
          <p:spPr>
            <a:xfrm>
              <a:off x="3450626" y="2833741"/>
              <a:ext cx="2320289" cy="1692221"/>
            </a:xfrm>
            <a:prstGeom prst="roundRect">
              <a:avLst>
                <a:gd fmla="val 16670" name="adj"/>
              </a:avLst>
            </a:prstGeom>
            <a:gradFill>
              <a:gsLst>
                <a:gs pos="0">
                  <a:srgbClr val="2D5C97"/>
                </a:gs>
                <a:gs pos="80000">
                  <a:srgbClr val="3C7AC5"/>
                </a:gs>
                <a:gs pos="100000">
                  <a:srgbClr val="397BC9"/>
                </a:gs>
              </a:gsLst>
              <a:lin ang="16200000" scaled="0"/>
            </a:gradFill>
            <a:ln>
              <a:noFill/>
            </a:ln>
          </p:spPr>
          <p:txBody>
            <a:bodyPr anchorCtr="0" anchor="ctr" bIns="91425" lIns="91425" rIns="91425" tIns="91425">
              <a:noAutofit/>
            </a:bodyPr>
            <a:lstStyle/>
            <a:p>
              <a:pPr lvl="0">
                <a:spcBef>
                  <a:spcPts val="0"/>
                </a:spcBef>
                <a:buNone/>
              </a:pPr>
              <a:r>
                <a:t/>
              </a:r>
              <a:endParaRPr/>
            </a:p>
          </p:txBody>
        </p:sp>
        <p:sp>
          <p:nvSpPr>
            <p:cNvPr id="231" name="Shape 231"/>
            <p:cNvSpPr txBox="1"/>
            <p:nvPr/>
          </p:nvSpPr>
          <p:spPr>
            <a:xfrm>
              <a:off x="3533248" y="2916363"/>
              <a:ext cx="2155046" cy="1526976"/>
            </a:xfrm>
            <a:prstGeom prst="rect">
              <a:avLst/>
            </a:prstGeom>
            <a:noFill/>
            <a:ln>
              <a:noFill/>
            </a:ln>
          </p:spPr>
          <p:txBody>
            <a:bodyPr anchorCtr="0" anchor="ctr" bIns="133350" lIns="133350" rIns="133350" tIns="133350">
              <a:noAutofit/>
            </a:bodyPr>
            <a:lstStyle/>
            <a:p>
              <a:pPr indent="0" lvl="0" marL="0" marR="0" rtl="0" algn="ctr">
                <a:lnSpc>
                  <a:spcPct val="90000"/>
                </a:lnSpc>
                <a:spcBef>
                  <a:spcPts val="0"/>
                </a:spcBef>
                <a:spcAft>
                  <a:spcPts val="0"/>
                </a:spcAft>
                <a:buSzPct val="25000"/>
                <a:buNone/>
              </a:pPr>
              <a:r>
                <a:rPr b="0" i="0" lang="en-US" sz="3500" u="none" cap="none" strike="noStrike">
                  <a:solidFill>
                    <a:schemeClr val="lt1"/>
                  </a:solidFill>
                  <a:latin typeface="Calibri"/>
                  <a:ea typeface="Calibri"/>
                  <a:cs typeface="Calibri"/>
                  <a:sym typeface="Calibri"/>
                </a:rPr>
                <a:t>Child Process</a:t>
              </a:r>
            </a:p>
          </p:txBody>
        </p:sp>
        <p:sp>
          <p:nvSpPr>
            <p:cNvPr id="232" name="Shape 232"/>
            <p:cNvSpPr/>
            <p:nvPr/>
          </p:nvSpPr>
          <p:spPr>
            <a:xfrm>
              <a:off x="5704701" y="3014776"/>
              <a:ext cx="2358540" cy="1385542"/>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3" name="Shape 233"/>
            <p:cNvSpPr txBox="1"/>
            <p:nvPr/>
          </p:nvSpPr>
          <p:spPr>
            <a:xfrm>
              <a:off x="5704701" y="3014776"/>
              <a:ext cx="2358540" cy="1385542"/>
            </a:xfrm>
            <a:prstGeom prst="rect">
              <a:avLst/>
            </a:prstGeom>
            <a:noFill/>
            <a:ln>
              <a:noFill/>
            </a:ln>
          </p:spPr>
          <p:txBody>
            <a:bodyPr anchorCtr="0" anchor="ctr" bIns="137150" lIns="137150" rIns="137150" tIns="137150">
              <a:noAutofit/>
            </a:bodyPr>
            <a:lstStyle/>
            <a:p>
              <a:pPr indent="-285750" lvl="1" marL="285750" marR="0" rtl="0" algn="l">
                <a:lnSpc>
                  <a:spcPct val="90000"/>
                </a:lnSpc>
                <a:spcBef>
                  <a:spcPts val="0"/>
                </a:spcBef>
                <a:spcAft>
                  <a:spcPts val="0"/>
                </a:spcAft>
                <a:buClr>
                  <a:schemeClr val="lt1"/>
                </a:buClr>
                <a:buSzPct val="100000"/>
                <a:buFont typeface="Calibri"/>
                <a:buChar char="•"/>
              </a:pPr>
              <a:r>
                <a:rPr b="0" i="0" lang="en-US" sz="2800" u="none" cap="none" strike="noStrike">
                  <a:solidFill>
                    <a:schemeClr val="lt1"/>
                  </a:solidFill>
                  <a:latin typeface="Calibri"/>
                  <a:ea typeface="Calibri"/>
                  <a:cs typeface="Calibri"/>
                  <a:sym typeface="Calibri"/>
                </a:rPr>
                <a:t>Forked from parent.</a:t>
              </a:r>
            </a:p>
          </p:txBody>
        </p:sp>
      </p:grpSp>
      <p:cxnSp>
        <p:nvCxnSpPr>
          <p:cNvPr id="234" name="Shape 234"/>
          <p:cNvCxnSpPr/>
          <p:nvPr/>
        </p:nvCxnSpPr>
        <p:spPr>
          <a:xfrm flipH="1" rot="10800000">
            <a:off x="587037" y="3582514"/>
            <a:ext cx="7907029" cy="922587"/>
          </a:xfrm>
          <a:prstGeom prst="straightConnector1">
            <a:avLst/>
          </a:prstGeom>
          <a:noFill/>
          <a:ln cap="flat" cmpd="tri" w="76200">
            <a:solidFill>
              <a:srgbClr val="FFFFFF"/>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p:nvPr>
            <p:ph type="title"/>
          </p:nvPr>
        </p:nvSpPr>
        <p:spPr>
          <a:xfrm>
            <a:off x="457200" y="274637"/>
            <a:ext cx="8229600" cy="1143000"/>
          </a:xfrm>
          <a:prstGeom prst="mathMultiply">
            <a:avLst>
              <a:gd fmla="val 5700" name="adj1"/>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alibri"/>
              <a:buNone/>
            </a:pPr>
            <a:r>
              <a:rPr b="0" i="0" lang="en-US" sz="3959" u="none" cap="none" strike="noStrike">
                <a:solidFill>
                  <a:schemeClr val="lt1"/>
                </a:solidFill>
                <a:latin typeface="Calibri"/>
                <a:ea typeface="Calibri"/>
                <a:cs typeface="Calibri"/>
                <a:sym typeface="Calibri"/>
              </a:rPr>
              <a:t>How This Works</a:t>
            </a:r>
          </a:p>
        </p:txBody>
      </p:sp>
      <p:grpSp>
        <p:nvGrpSpPr>
          <p:cNvPr id="240" name="Shape 240"/>
          <p:cNvGrpSpPr/>
          <p:nvPr/>
        </p:nvGrpSpPr>
        <p:grpSpPr>
          <a:xfrm>
            <a:off x="910537" y="2101966"/>
            <a:ext cx="7609905" cy="4024195"/>
            <a:chOff x="453337" y="501766"/>
            <a:chExt cx="7609905" cy="4024195"/>
          </a:xfrm>
        </p:grpSpPr>
        <p:sp>
          <p:nvSpPr>
            <p:cNvPr id="241" name="Shape 241"/>
            <p:cNvSpPr/>
            <p:nvPr/>
          </p:nvSpPr>
          <p:spPr>
            <a:xfrm rot="5400000">
              <a:off x="971008" y="2788718"/>
              <a:ext cx="1688838" cy="964500"/>
            </a:xfrm>
            <a:prstGeom prst="bentUpArrow">
              <a:avLst>
                <a:gd fmla="val 32840" name="adj1"/>
                <a:gd fmla="val 25000" name="adj2"/>
                <a:gd fmla="val 35780" name="adj3"/>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42" name="Shape 242"/>
            <p:cNvSpPr/>
            <p:nvPr/>
          </p:nvSpPr>
          <p:spPr>
            <a:xfrm>
              <a:off x="453337" y="501766"/>
              <a:ext cx="2074434" cy="1774469"/>
            </a:xfrm>
            <a:prstGeom prst="roundRect">
              <a:avLst>
                <a:gd fmla="val 16670" name="adj"/>
              </a:avLst>
            </a:prstGeom>
            <a:gradFill>
              <a:gsLst>
                <a:gs pos="0">
                  <a:srgbClr val="2D5C97"/>
                </a:gs>
                <a:gs pos="80000">
                  <a:srgbClr val="3C7AC5"/>
                </a:gs>
                <a:gs pos="100000">
                  <a:srgbClr val="397BC9"/>
                </a:gs>
              </a:gsLst>
              <a:lin ang="16200000" scaled="0"/>
            </a:gradFill>
            <a:ln>
              <a:noFill/>
            </a:ln>
          </p:spPr>
          <p:txBody>
            <a:bodyPr anchorCtr="0" anchor="ctr" bIns="91425" lIns="91425" rIns="91425" tIns="91425">
              <a:noAutofit/>
            </a:bodyPr>
            <a:lstStyle/>
            <a:p>
              <a:pPr lvl="0">
                <a:spcBef>
                  <a:spcPts val="0"/>
                </a:spcBef>
                <a:buNone/>
              </a:pPr>
              <a:r>
                <a:t/>
              </a:r>
              <a:endParaRPr/>
            </a:p>
          </p:txBody>
        </p:sp>
        <p:sp>
          <p:nvSpPr>
            <p:cNvPr id="243" name="Shape 243"/>
            <p:cNvSpPr txBox="1"/>
            <p:nvPr/>
          </p:nvSpPr>
          <p:spPr>
            <a:xfrm>
              <a:off x="539975" y="588404"/>
              <a:ext cx="1901157" cy="1601194"/>
            </a:xfrm>
            <a:prstGeom prst="rect">
              <a:avLst/>
            </a:prstGeom>
            <a:noFill/>
            <a:ln>
              <a:noFill/>
            </a:ln>
          </p:spPr>
          <p:txBody>
            <a:bodyPr anchorCtr="0" anchor="ctr" bIns="133350" lIns="133350" rIns="133350" tIns="133350">
              <a:noAutofit/>
            </a:bodyPr>
            <a:lstStyle/>
            <a:p>
              <a:pPr indent="0" lvl="0" marL="0" marR="0" rtl="0" algn="ctr">
                <a:lnSpc>
                  <a:spcPct val="90000"/>
                </a:lnSpc>
                <a:spcBef>
                  <a:spcPts val="0"/>
                </a:spcBef>
                <a:spcAft>
                  <a:spcPts val="0"/>
                </a:spcAft>
                <a:buSzPct val="25000"/>
                <a:buNone/>
              </a:pPr>
              <a:r>
                <a:rPr b="0" i="0" lang="en-US" sz="3500" u="none" cap="none" strike="noStrike">
                  <a:solidFill>
                    <a:schemeClr val="lt1"/>
                  </a:solidFill>
                  <a:latin typeface="Calibri"/>
                  <a:ea typeface="Calibri"/>
                  <a:cs typeface="Calibri"/>
                  <a:sym typeface="Calibri"/>
                </a:rPr>
                <a:t>Terminal</a:t>
              </a:r>
            </a:p>
          </p:txBody>
        </p:sp>
        <p:sp>
          <p:nvSpPr>
            <p:cNvPr id="244" name="Shape 244"/>
            <p:cNvSpPr/>
            <p:nvPr/>
          </p:nvSpPr>
          <p:spPr>
            <a:xfrm>
              <a:off x="2623575" y="1036150"/>
              <a:ext cx="4223958" cy="995911"/>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5" name="Shape 245"/>
            <p:cNvSpPr txBox="1"/>
            <p:nvPr/>
          </p:nvSpPr>
          <p:spPr>
            <a:xfrm>
              <a:off x="2623575" y="1036150"/>
              <a:ext cx="4223958" cy="995911"/>
            </a:xfrm>
            <a:prstGeom prst="rect">
              <a:avLst/>
            </a:prstGeom>
            <a:noFill/>
            <a:ln>
              <a:noFill/>
            </a:ln>
          </p:spPr>
          <p:txBody>
            <a:bodyPr anchorCtr="0" anchor="ctr" bIns="125725" lIns="125725" rIns="125725" tIns="125725">
              <a:noAutofit/>
            </a:bodyPr>
            <a:lstStyle/>
            <a:p>
              <a:pPr indent="-228600" lvl="1" marL="228600" marR="0" rtl="0" algn="l">
                <a:lnSpc>
                  <a:spcPct val="90000"/>
                </a:lnSpc>
                <a:spcBef>
                  <a:spcPts val="0"/>
                </a:spcBef>
                <a:spcAft>
                  <a:spcPts val="0"/>
                </a:spcAft>
                <a:buClr>
                  <a:schemeClr val="lt1"/>
                </a:buClr>
                <a:buSzPct val="100000"/>
                <a:buFont typeface="Calibri"/>
                <a:buChar char="•"/>
              </a:pPr>
              <a:r>
                <a:rPr b="0" i="0" lang="en-US" sz="2600" u="none" cap="none" strike="noStrike">
                  <a:solidFill>
                    <a:schemeClr val="lt1"/>
                  </a:solidFill>
                  <a:latin typeface="Calibri"/>
                  <a:ea typeface="Calibri"/>
                  <a:cs typeface="Calibri"/>
                  <a:sym typeface="Calibri"/>
                </a:rPr>
                <a:t>Interface where Commands can be run.</a:t>
              </a:r>
            </a:p>
          </p:txBody>
        </p:sp>
        <p:sp>
          <p:nvSpPr>
            <p:cNvPr id="246" name="Shape 246"/>
            <p:cNvSpPr/>
            <p:nvPr/>
          </p:nvSpPr>
          <p:spPr>
            <a:xfrm>
              <a:off x="3450626" y="2833741"/>
              <a:ext cx="2320289" cy="1692221"/>
            </a:xfrm>
            <a:prstGeom prst="roundRect">
              <a:avLst>
                <a:gd fmla="val 16670" name="adj"/>
              </a:avLst>
            </a:prstGeom>
            <a:gradFill>
              <a:gsLst>
                <a:gs pos="0">
                  <a:srgbClr val="2D5C97"/>
                </a:gs>
                <a:gs pos="80000">
                  <a:srgbClr val="3C7AC5"/>
                </a:gs>
                <a:gs pos="100000">
                  <a:srgbClr val="397BC9"/>
                </a:gs>
              </a:gsLst>
              <a:lin ang="16200000" scaled="0"/>
            </a:gradFill>
            <a:ln>
              <a:noFill/>
            </a:ln>
          </p:spPr>
          <p:txBody>
            <a:bodyPr anchorCtr="0" anchor="ctr" bIns="91425" lIns="91425" rIns="91425" tIns="91425">
              <a:noAutofit/>
            </a:bodyPr>
            <a:lstStyle/>
            <a:p>
              <a:pPr lvl="0">
                <a:spcBef>
                  <a:spcPts val="0"/>
                </a:spcBef>
                <a:buNone/>
              </a:pPr>
              <a:r>
                <a:t/>
              </a:r>
              <a:endParaRPr/>
            </a:p>
          </p:txBody>
        </p:sp>
        <p:sp>
          <p:nvSpPr>
            <p:cNvPr id="247" name="Shape 247"/>
            <p:cNvSpPr txBox="1"/>
            <p:nvPr/>
          </p:nvSpPr>
          <p:spPr>
            <a:xfrm>
              <a:off x="3533248" y="2916363"/>
              <a:ext cx="2155046" cy="1526976"/>
            </a:xfrm>
            <a:prstGeom prst="rect">
              <a:avLst/>
            </a:prstGeom>
            <a:noFill/>
            <a:ln>
              <a:noFill/>
            </a:ln>
          </p:spPr>
          <p:txBody>
            <a:bodyPr anchorCtr="0" anchor="ctr" bIns="133350" lIns="133350" rIns="133350" tIns="133350">
              <a:noAutofit/>
            </a:bodyPr>
            <a:lstStyle/>
            <a:p>
              <a:pPr indent="0" lvl="0" marL="0" marR="0" rtl="0" algn="ctr">
                <a:lnSpc>
                  <a:spcPct val="90000"/>
                </a:lnSpc>
                <a:spcBef>
                  <a:spcPts val="0"/>
                </a:spcBef>
                <a:spcAft>
                  <a:spcPts val="0"/>
                </a:spcAft>
                <a:buSzPct val="25000"/>
                <a:buNone/>
              </a:pPr>
              <a:r>
                <a:rPr b="0" i="0" lang="en-US" sz="3500" u="none" cap="none" strike="noStrike">
                  <a:solidFill>
                    <a:schemeClr val="lt1"/>
                  </a:solidFill>
                  <a:latin typeface="Calibri"/>
                  <a:ea typeface="Calibri"/>
                  <a:cs typeface="Calibri"/>
                  <a:sym typeface="Calibri"/>
                </a:rPr>
                <a:t>Child Process</a:t>
              </a:r>
            </a:p>
          </p:txBody>
        </p:sp>
        <p:sp>
          <p:nvSpPr>
            <p:cNvPr id="248" name="Shape 248"/>
            <p:cNvSpPr/>
            <p:nvPr/>
          </p:nvSpPr>
          <p:spPr>
            <a:xfrm>
              <a:off x="5704701" y="3014776"/>
              <a:ext cx="2358540" cy="1385542"/>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9" name="Shape 249"/>
            <p:cNvSpPr txBox="1"/>
            <p:nvPr/>
          </p:nvSpPr>
          <p:spPr>
            <a:xfrm>
              <a:off x="5704701" y="3014776"/>
              <a:ext cx="2358540" cy="1385542"/>
            </a:xfrm>
            <a:prstGeom prst="rect">
              <a:avLst/>
            </a:prstGeom>
            <a:noFill/>
            <a:ln>
              <a:noFill/>
            </a:ln>
          </p:spPr>
          <p:txBody>
            <a:bodyPr anchorCtr="0" anchor="ctr" bIns="137150" lIns="137150" rIns="137150" tIns="137150">
              <a:noAutofit/>
            </a:bodyPr>
            <a:lstStyle/>
            <a:p>
              <a:pPr indent="-285750" lvl="1" marL="285750" marR="0" rtl="0" algn="l">
                <a:lnSpc>
                  <a:spcPct val="90000"/>
                </a:lnSpc>
                <a:spcBef>
                  <a:spcPts val="0"/>
                </a:spcBef>
                <a:spcAft>
                  <a:spcPts val="0"/>
                </a:spcAft>
                <a:buClr>
                  <a:schemeClr val="lt1"/>
                </a:buClr>
                <a:buSzPct val="100000"/>
                <a:buFont typeface="Calibri"/>
                <a:buChar char="•"/>
              </a:pPr>
              <a:r>
                <a:rPr b="0" i="0" lang="en-US" sz="2800" u="none" cap="none" strike="noStrike">
                  <a:solidFill>
                    <a:schemeClr val="lt1"/>
                  </a:solidFill>
                  <a:latin typeface="Calibri"/>
                  <a:ea typeface="Calibri"/>
                  <a:cs typeface="Calibri"/>
                  <a:sym typeface="Calibri"/>
                </a:rPr>
                <a:t>Forked from parent.</a:t>
              </a:r>
            </a:p>
          </p:txBody>
        </p:sp>
      </p:grpSp>
      <p:cxnSp>
        <p:nvCxnSpPr>
          <p:cNvPr id="250" name="Shape 250"/>
          <p:cNvCxnSpPr/>
          <p:nvPr/>
        </p:nvCxnSpPr>
        <p:spPr>
          <a:xfrm flipH="1" rot="10800000">
            <a:off x="587037" y="3582514"/>
            <a:ext cx="7907029" cy="922587"/>
          </a:xfrm>
          <a:prstGeom prst="straightConnector1">
            <a:avLst/>
          </a:prstGeom>
          <a:noFill/>
          <a:ln cap="flat" cmpd="tri" w="76200">
            <a:solidFill>
              <a:srgbClr val="FFFFFF"/>
            </a:solidFill>
            <a:prstDash val="solid"/>
            <a:round/>
            <a:headEnd len="med" w="med" type="none"/>
            <a:tailEnd len="med" w="med" type="none"/>
          </a:ln>
        </p:spPr>
      </p:cxnSp>
      <p:sp>
        <p:nvSpPr>
          <p:cNvPr id="251" name="Shape 251"/>
          <p:cNvSpPr txBox="1"/>
          <p:nvPr/>
        </p:nvSpPr>
        <p:spPr>
          <a:xfrm>
            <a:off x="970408" y="4864551"/>
            <a:ext cx="255181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lt1"/>
                </a:solidFill>
                <a:latin typeface="Calibri"/>
                <a:ea typeface="Calibri"/>
                <a:cs typeface="Calibri"/>
                <a:sym typeface="Calibri"/>
              </a:rPr>
              <a:t>Still runs in Userland! -&gt;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Now for Linux</a:t>
            </a:r>
          </a:p>
        </p:txBody>
      </p:sp>
      <p:sp>
        <p:nvSpPr>
          <p:cNvPr id="258" name="Shape 258"/>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342900" lvl="0" marL="457200" rtl="0">
              <a:spcBef>
                <a:spcPts val="0"/>
              </a:spcBef>
              <a:buSzPct val="100000"/>
            </a:pPr>
            <a:r>
              <a:rPr lang="en-US" sz="1800"/>
              <a:t>To implement this in Linux, we need to double fork the process. (Fork the parent, then fork the child.) Why???</a:t>
            </a:r>
          </a:p>
          <a:p>
            <a:pPr indent="-342900" lvl="0" marL="457200" rtl="0">
              <a:spcBef>
                <a:spcPts val="0"/>
              </a:spcBef>
              <a:buSzPct val="100000"/>
            </a:pPr>
            <a:r>
              <a:rPr lang="en-US" sz="1800"/>
              <a:t>There are many ID’s associated with Linux processes.</a:t>
            </a:r>
          </a:p>
          <a:p>
            <a:pPr indent="-342900" lvl="1" marL="914400" rtl="0">
              <a:spcBef>
                <a:spcPts val="0"/>
              </a:spcBef>
              <a:buSzPct val="100000"/>
            </a:pPr>
            <a:r>
              <a:rPr lang="en-US" sz="1800"/>
              <a:t>Process IDs (PID)</a:t>
            </a:r>
          </a:p>
          <a:p>
            <a:pPr indent="-342900" lvl="1" marL="914400" rtl="0">
              <a:spcBef>
                <a:spcPts val="0"/>
              </a:spcBef>
              <a:buSzPct val="100000"/>
            </a:pPr>
            <a:r>
              <a:rPr lang="en-US" sz="1800"/>
              <a:t>Parent Process IDs (PPID)</a:t>
            </a:r>
          </a:p>
          <a:p>
            <a:pPr indent="-342900" lvl="1" marL="914400" rtl="0">
              <a:spcBef>
                <a:spcPts val="0"/>
              </a:spcBef>
              <a:buSzPct val="100000"/>
            </a:pPr>
            <a:r>
              <a:rPr lang="en-US" sz="1800"/>
              <a:t>Process Group ID (PGID)</a:t>
            </a:r>
          </a:p>
          <a:p>
            <a:pPr indent="-342900" lvl="1" marL="914400" rtl="0">
              <a:spcBef>
                <a:spcPts val="0"/>
              </a:spcBef>
              <a:buSzPct val="100000"/>
            </a:pPr>
            <a:r>
              <a:rPr lang="en-US" sz="1800"/>
              <a:t>Session ID (SID)   </a:t>
            </a:r>
            <a:r>
              <a:rPr b="1" lang="en-US" sz="1800" u="sng"/>
              <a:t>&lt;- (Now there’s an Issue)</a:t>
            </a:r>
          </a:p>
          <a:p>
            <a:pPr indent="-342900" lvl="0" marL="457200" rtl="0">
              <a:spcBef>
                <a:spcPts val="0"/>
              </a:spcBef>
              <a:buSzPct val="100000"/>
            </a:pPr>
            <a:r>
              <a:t/>
            </a:r>
            <a:endParaRPr b="1" sz="18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262626"/>
            </a:gs>
            <a:gs pos="100000">
              <a:schemeClr val="dk1"/>
            </a:gs>
          </a:gsLst>
          <a:path path="circle">
            <a:fillToRect l="100%" t="100%"/>
          </a:path>
          <a:tileRect b="-100%" r="-100%"/>
        </a:gradFill>
      </p:bgPr>
    </p:bg>
    <p:spTree>
      <p:nvGrpSpPr>
        <p:cNvPr id="94" name="Shape 94"/>
        <p:cNvGrpSpPr/>
        <p:nvPr/>
      </p:nvGrpSpPr>
      <p:grpSpPr>
        <a:xfrm>
          <a:off x="0" y="0"/>
          <a:ext cx="0" cy="0"/>
          <a:chOff x="0" y="0"/>
          <a:chExt cx="0" cy="0"/>
        </a:xfrm>
      </p:grpSpPr>
      <p:sp>
        <p:nvSpPr>
          <p:cNvPr id="95" name="Shape 95"/>
          <p:cNvSpPr txBox="1"/>
          <p:nvPr/>
        </p:nvSpPr>
        <p:spPr>
          <a:xfrm>
            <a:off x="1103945" y="776050"/>
            <a:ext cx="4315511" cy="740766"/>
          </a:xfrm>
          <a:prstGeom prst="rect">
            <a:avLst/>
          </a:prstGeom>
          <a:noFill/>
          <a:ln>
            <a:noFill/>
          </a:ln>
        </p:spPr>
        <p:txBody>
          <a:bodyPr anchorCtr="0" anchor="ctr" bIns="45700" lIns="91425" rIns="91425" tIns="45700">
            <a:noAutofit/>
          </a:bodyPr>
          <a:lstStyle/>
          <a:p>
            <a:pPr indent="0" lvl="0" marL="0" marR="0" rtl="0" algn="ctr">
              <a:lnSpc>
                <a:spcPct val="80000"/>
              </a:lnSpc>
              <a:spcBef>
                <a:spcPts val="0"/>
              </a:spcBef>
              <a:buClr>
                <a:schemeClr val="lt1"/>
              </a:buClr>
              <a:buSzPct val="25000"/>
              <a:buFont typeface="Calibri"/>
              <a:buNone/>
            </a:pPr>
            <a:r>
              <a:rPr b="0" i="0" lang="en-US" sz="2970" u="none" cap="none" strike="noStrike">
                <a:solidFill>
                  <a:schemeClr val="lt1"/>
                </a:solidFill>
                <a:latin typeface="Calibri"/>
                <a:ea typeface="Calibri"/>
                <a:cs typeface="Calibri"/>
                <a:sym typeface="Calibri"/>
              </a:rPr>
              <a:t>What are we going to Do?</a:t>
            </a:r>
          </a:p>
        </p:txBody>
      </p:sp>
      <p:sp>
        <p:nvSpPr>
          <p:cNvPr id="96" name="Shape 96"/>
          <p:cNvSpPr txBox="1"/>
          <p:nvPr/>
        </p:nvSpPr>
        <p:spPr>
          <a:xfrm>
            <a:off x="457200" y="1753053"/>
            <a:ext cx="8229600" cy="343233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Clr>
                <a:schemeClr val="lt1"/>
              </a:buClr>
              <a:buSzPct val="100000"/>
              <a:buFont typeface="Arial"/>
              <a:buChar char="•"/>
            </a:pPr>
            <a:r>
              <a:rPr b="0" i="0" lang="en-US" sz="3200" u="none" cap="none" strike="noStrike">
                <a:solidFill>
                  <a:schemeClr val="lt1"/>
                </a:solidFill>
                <a:latin typeface="Calibri"/>
                <a:ea typeface="Calibri"/>
                <a:cs typeface="Calibri"/>
                <a:sym typeface="Calibri"/>
              </a:rPr>
              <a:t>Presentation…</a:t>
            </a:r>
          </a:p>
          <a:p>
            <a:pPr indent="-457200" lvl="0" marL="457200" marR="0" rtl="0" algn="l">
              <a:spcBef>
                <a:spcPts val="640"/>
              </a:spcBef>
              <a:spcAft>
                <a:spcPts val="0"/>
              </a:spcAft>
              <a:buClr>
                <a:schemeClr val="lt1"/>
              </a:buClr>
              <a:buFont typeface="Arial"/>
              <a:buNone/>
            </a:pPr>
            <a:r>
              <a:t/>
            </a:r>
            <a:endParaRPr b="0" i="0" sz="3200" u="none" cap="none" strike="noStrike">
              <a:solidFill>
                <a:schemeClr val="lt1"/>
              </a:solidFill>
              <a:latin typeface="Calibri"/>
              <a:ea typeface="Calibri"/>
              <a:cs typeface="Calibri"/>
              <a:sym typeface="Calibri"/>
            </a:endParaRPr>
          </a:p>
          <a:p>
            <a:pPr indent="-457200" lvl="0" marL="457200" marR="0" rtl="0" algn="l">
              <a:spcBef>
                <a:spcPts val="640"/>
              </a:spcBef>
              <a:buClr>
                <a:schemeClr val="lt1"/>
              </a:buClr>
              <a:buFont typeface="Arial"/>
              <a:buNone/>
            </a:pPr>
            <a:r>
              <a:t/>
            </a:r>
            <a:endParaRPr b="0" i="0" sz="3200" u="none" cap="none" strike="noStrike">
              <a:solidFill>
                <a:schemeClr val="lt1"/>
              </a:solidFill>
              <a:latin typeface="Calibri"/>
              <a:ea typeface="Calibri"/>
              <a:cs typeface="Calibri"/>
              <a:sym typeface="Calibri"/>
            </a:endParaRPr>
          </a:p>
        </p:txBody>
      </p:sp>
      <p:cxnSp>
        <p:nvCxnSpPr>
          <p:cNvPr id="97" name="Shape 97"/>
          <p:cNvCxnSpPr/>
          <p:nvPr/>
        </p:nvCxnSpPr>
        <p:spPr>
          <a:xfrm>
            <a:off x="188142" y="1511708"/>
            <a:ext cx="8783884" cy="0"/>
          </a:xfrm>
          <a:prstGeom prst="straightConnector1">
            <a:avLst/>
          </a:prstGeom>
          <a:noFill/>
          <a:ln cap="flat" cmpd="sng" w="25400">
            <a:solidFill>
              <a:schemeClr val="lt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262626"/>
            </a:gs>
            <a:gs pos="100000">
              <a:schemeClr val="dk1"/>
            </a:gs>
          </a:gsLst>
          <a:path path="circle">
            <a:fillToRect l="100%" t="100%"/>
          </a:path>
          <a:tileRect b="-100%" r="-100%"/>
        </a:gradFill>
      </p:bgPr>
    </p:bg>
    <p:spTree>
      <p:nvGrpSpPr>
        <p:cNvPr id="101" name="Shape 101"/>
        <p:cNvGrpSpPr/>
        <p:nvPr/>
      </p:nvGrpSpPr>
      <p:grpSpPr>
        <a:xfrm>
          <a:off x="0" y="0"/>
          <a:ext cx="0" cy="0"/>
          <a:chOff x="0" y="0"/>
          <a:chExt cx="0" cy="0"/>
        </a:xfrm>
      </p:grpSpPr>
      <p:sp>
        <p:nvSpPr>
          <p:cNvPr id="102" name="Shape 102"/>
          <p:cNvSpPr txBox="1"/>
          <p:nvPr/>
        </p:nvSpPr>
        <p:spPr>
          <a:xfrm>
            <a:off x="1103945" y="776050"/>
            <a:ext cx="4315511" cy="740766"/>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lt1"/>
              </a:buClr>
              <a:buSzPct val="25000"/>
              <a:buFont typeface="Calibri"/>
              <a:buNone/>
            </a:pPr>
            <a:r>
              <a:rPr b="0" i="0" lang="en-US" sz="4290" u="none" cap="none" strike="noStrike">
                <a:solidFill>
                  <a:schemeClr val="lt1"/>
                </a:solidFill>
                <a:latin typeface="Calibri"/>
                <a:ea typeface="Calibri"/>
                <a:cs typeface="Calibri"/>
                <a:sym typeface="Calibri"/>
              </a:rPr>
              <a:t>Quick Review</a:t>
            </a:r>
          </a:p>
        </p:txBody>
      </p:sp>
      <p:sp>
        <p:nvSpPr>
          <p:cNvPr id="103" name="Shape 103"/>
          <p:cNvSpPr txBox="1"/>
          <p:nvPr/>
        </p:nvSpPr>
        <p:spPr>
          <a:xfrm>
            <a:off x="457200" y="1753053"/>
            <a:ext cx="8229600" cy="3432334"/>
          </a:xfrm>
          <a:prstGeom prst="rect">
            <a:avLst/>
          </a:prstGeom>
          <a:noFill/>
          <a:ln>
            <a:noFill/>
          </a:ln>
        </p:spPr>
        <p:txBody>
          <a:bodyPr anchorCtr="0" anchor="t" bIns="45700" lIns="91425" rIns="91425" tIns="45700">
            <a:noAutofit/>
          </a:bodyPr>
          <a:lstStyle/>
          <a:p>
            <a:pPr indent="-457200" lvl="0" marL="457200" marR="0" rtl="0" algn="l">
              <a:lnSpc>
                <a:spcPct val="80000"/>
              </a:lnSpc>
              <a:spcBef>
                <a:spcPts val="0"/>
              </a:spcBef>
              <a:spcAft>
                <a:spcPts val="0"/>
              </a:spcAft>
              <a:buClr>
                <a:schemeClr val="lt1"/>
              </a:buClr>
              <a:buSzPct val="99200"/>
              <a:buFont typeface="Arial"/>
              <a:buChar char="•"/>
            </a:pPr>
            <a:r>
              <a:rPr b="0" i="0" lang="en-US" sz="2480" u="none" cap="none" strike="noStrike">
                <a:solidFill>
                  <a:schemeClr val="lt1"/>
                </a:solidFill>
                <a:latin typeface="Calibri"/>
                <a:ea typeface="Calibri"/>
                <a:cs typeface="Calibri"/>
                <a:sym typeface="Calibri"/>
              </a:rPr>
              <a:t>Programs that run in the background</a:t>
            </a:r>
          </a:p>
          <a:p>
            <a:pPr indent="-457200" lvl="0" marL="457200" marR="0" rtl="0" algn="l">
              <a:lnSpc>
                <a:spcPct val="80000"/>
              </a:lnSpc>
              <a:spcBef>
                <a:spcPts val="496"/>
              </a:spcBef>
              <a:spcAft>
                <a:spcPts val="0"/>
              </a:spcAft>
              <a:buClr>
                <a:schemeClr val="lt1"/>
              </a:buClr>
              <a:buFont typeface="Arial"/>
              <a:buNone/>
            </a:pPr>
            <a:r>
              <a:t/>
            </a:r>
            <a:endParaRPr b="0" i="0" sz="2480" u="none" cap="none" strike="noStrike">
              <a:solidFill>
                <a:schemeClr val="lt1"/>
              </a:solidFill>
              <a:latin typeface="Calibri"/>
              <a:ea typeface="Calibri"/>
              <a:cs typeface="Calibri"/>
              <a:sym typeface="Calibri"/>
            </a:endParaRPr>
          </a:p>
          <a:p>
            <a:pPr indent="-457200" lvl="0" marL="457200" marR="0" rtl="0" algn="l">
              <a:lnSpc>
                <a:spcPct val="80000"/>
              </a:lnSpc>
              <a:spcBef>
                <a:spcPts val="496"/>
              </a:spcBef>
              <a:spcAft>
                <a:spcPts val="0"/>
              </a:spcAft>
              <a:buClr>
                <a:schemeClr val="lt1"/>
              </a:buClr>
              <a:buSzPct val="99200"/>
              <a:buFont typeface="Arial"/>
              <a:buChar char="•"/>
            </a:pPr>
            <a:r>
              <a:rPr b="0" i="0" lang="en-US" sz="2480" u="none" cap="none" strike="noStrike">
                <a:solidFill>
                  <a:schemeClr val="lt1"/>
                </a:solidFill>
                <a:latin typeface="Calibri"/>
                <a:ea typeface="Calibri"/>
                <a:cs typeface="Calibri"/>
                <a:sym typeface="Calibri"/>
              </a:rPr>
              <a:t>Operating Systems utilize daemons to achieve multitasking operations.</a:t>
            </a:r>
          </a:p>
          <a:p>
            <a:pPr indent="-457200" lvl="0" marL="457200" marR="0" rtl="0" algn="l">
              <a:lnSpc>
                <a:spcPct val="80000"/>
              </a:lnSpc>
              <a:spcBef>
                <a:spcPts val="496"/>
              </a:spcBef>
              <a:spcAft>
                <a:spcPts val="0"/>
              </a:spcAft>
              <a:buClr>
                <a:schemeClr val="lt1"/>
              </a:buClr>
              <a:buFont typeface="Arial"/>
              <a:buNone/>
            </a:pPr>
            <a:r>
              <a:t/>
            </a:r>
            <a:endParaRPr b="0" i="0" sz="2480" u="none" cap="none" strike="noStrike">
              <a:solidFill>
                <a:schemeClr val="lt1"/>
              </a:solidFill>
              <a:latin typeface="Calibri"/>
              <a:ea typeface="Calibri"/>
              <a:cs typeface="Calibri"/>
              <a:sym typeface="Calibri"/>
            </a:endParaRPr>
          </a:p>
          <a:p>
            <a:pPr indent="-457200" lvl="0" marL="457200" marR="0" rtl="0" algn="l">
              <a:lnSpc>
                <a:spcPct val="80000"/>
              </a:lnSpc>
              <a:spcBef>
                <a:spcPts val="496"/>
              </a:spcBef>
              <a:spcAft>
                <a:spcPts val="0"/>
              </a:spcAft>
              <a:buClr>
                <a:schemeClr val="lt1"/>
              </a:buClr>
              <a:buSzPct val="99200"/>
              <a:buFont typeface="Arial"/>
              <a:buChar char="•"/>
            </a:pPr>
            <a:r>
              <a:rPr b="0" i="0" lang="en-US" sz="2480" u="none" cap="none" strike="noStrike">
                <a:solidFill>
                  <a:schemeClr val="lt1"/>
                </a:solidFill>
                <a:latin typeface="Calibri"/>
                <a:ea typeface="Calibri"/>
                <a:cs typeface="Calibri"/>
                <a:sym typeface="Calibri"/>
              </a:rPr>
              <a:t>Not </a:t>
            </a:r>
            <a:r>
              <a:rPr b="1" i="0" lang="en-US" sz="2480" u="sng" cap="none" strike="noStrike">
                <a:solidFill>
                  <a:schemeClr val="lt1"/>
                </a:solidFill>
                <a:latin typeface="Calibri"/>
                <a:ea typeface="Calibri"/>
                <a:cs typeface="Calibri"/>
                <a:sym typeface="Calibri"/>
              </a:rPr>
              <a:t>DIRECTLY</a:t>
            </a:r>
            <a:r>
              <a:rPr b="0" i="0" lang="en-US" sz="2480" u="none" cap="none" strike="noStrike">
                <a:solidFill>
                  <a:schemeClr val="lt1"/>
                </a:solidFill>
                <a:latin typeface="Calibri"/>
                <a:ea typeface="Calibri"/>
                <a:cs typeface="Calibri"/>
                <a:sym typeface="Calibri"/>
              </a:rPr>
              <a:t> under the control of a user.</a:t>
            </a:r>
          </a:p>
          <a:p>
            <a:pPr indent="-457200" lvl="0" marL="457200" marR="0" rtl="0" algn="l">
              <a:lnSpc>
                <a:spcPct val="80000"/>
              </a:lnSpc>
              <a:spcBef>
                <a:spcPts val="496"/>
              </a:spcBef>
              <a:spcAft>
                <a:spcPts val="0"/>
              </a:spcAft>
              <a:buClr>
                <a:schemeClr val="lt1"/>
              </a:buClr>
              <a:buFont typeface="Arial"/>
              <a:buNone/>
            </a:pPr>
            <a:r>
              <a:t/>
            </a:r>
            <a:endParaRPr b="0" i="0" sz="2480" u="none" cap="none" strike="noStrike">
              <a:solidFill>
                <a:schemeClr val="lt1"/>
              </a:solidFill>
              <a:latin typeface="Calibri"/>
              <a:ea typeface="Calibri"/>
              <a:cs typeface="Calibri"/>
              <a:sym typeface="Calibri"/>
            </a:endParaRPr>
          </a:p>
          <a:p>
            <a:pPr indent="-457200" lvl="0" marL="457200" marR="0" rtl="0" algn="l">
              <a:lnSpc>
                <a:spcPct val="80000"/>
              </a:lnSpc>
              <a:spcBef>
                <a:spcPts val="496"/>
              </a:spcBef>
              <a:spcAft>
                <a:spcPts val="0"/>
              </a:spcAft>
              <a:buClr>
                <a:schemeClr val="lt1"/>
              </a:buClr>
              <a:buSzPct val="99200"/>
              <a:buFont typeface="Arial"/>
              <a:buChar char="•"/>
            </a:pPr>
            <a:r>
              <a:rPr b="0" i="0" lang="en-US" sz="2480" u="none" cap="none" strike="noStrike">
                <a:solidFill>
                  <a:schemeClr val="lt1"/>
                </a:solidFill>
                <a:latin typeface="Calibri"/>
                <a:ea typeface="Calibri"/>
                <a:cs typeface="Calibri"/>
                <a:sym typeface="Calibri"/>
              </a:rPr>
              <a:t>Traditionally used a ‘d’ at the end of the process name. ( sshd, syslogd, ect.)</a:t>
            </a:r>
          </a:p>
          <a:p>
            <a:pPr indent="-457200" lvl="0" marL="457200" marR="0" rtl="0" algn="l">
              <a:lnSpc>
                <a:spcPct val="80000"/>
              </a:lnSpc>
              <a:spcBef>
                <a:spcPts val="496"/>
              </a:spcBef>
              <a:spcAft>
                <a:spcPts val="0"/>
              </a:spcAft>
              <a:buClr>
                <a:schemeClr val="lt1"/>
              </a:buClr>
              <a:buFont typeface="Arial"/>
              <a:buNone/>
            </a:pPr>
            <a:r>
              <a:t/>
            </a:r>
            <a:endParaRPr b="0" i="0" sz="2480" u="none" cap="none" strike="noStrike">
              <a:solidFill>
                <a:schemeClr val="lt1"/>
              </a:solidFill>
              <a:latin typeface="Calibri"/>
              <a:ea typeface="Calibri"/>
              <a:cs typeface="Calibri"/>
              <a:sym typeface="Calibri"/>
            </a:endParaRPr>
          </a:p>
          <a:p>
            <a:pPr indent="-457200" lvl="0" marL="457200" marR="0" rtl="0" algn="l">
              <a:lnSpc>
                <a:spcPct val="80000"/>
              </a:lnSpc>
              <a:spcBef>
                <a:spcPts val="496"/>
              </a:spcBef>
              <a:spcAft>
                <a:spcPts val="0"/>
              </a:spcAft>
              <a:buClr>
                <a:schemeClr val="lt1"/>
              </a:buClr>
              <a:buFont typeface="Arial"/>
              <a:buNone/>
            </a:pPr>
            <a:r>
              <a:t/>
            </a:r>
            <a:endParaRPr b="0" i="0" sz="2480" u="none" cap="none" strike="noStrike">
              <a:solidFill>
                <a:schemeClr val="lt1"/>
              </a:solidFill>
              <a:latin typeface="Calibri"/>
              <a:ea typeface="Calibri"/>
              <a:cs typeface="Calibri"/>
              <a:sym typeface="Calibri"/>
            </a:endParaRPr>
          </a:p>
          <a:p>
            <a:pPr indent="-457200" lvl="0" marL="457200" marR="0" rtl="0" algn="l">
              <a:lnSpc>
                <a:spcPct val="80000"/>
              </a:lnSpc>
              <a:spcBef>
                <a:spcPts val="496"/>
              </a:spcBef>
              <a:buClr>
                <a:schemeClr val="lt1"/>
              </a:buClr>
              <a:buFont typeface="Arial"/>
              <a:buNone/>
            </a:pPr>
            <a:r>
              <a:t/>
            </a:r>
            <a:endParaRPr b="0" i="0" sz="2480" u="none" cap="none" strike="noStrike">
              <a:solidFill>
                <a:schemeClr val="lt1"/>
              </a:solidFill>
              <a:latin typeface="Calibri"/>
              <a:ea typeface="Calibri"/>
              <a:cs typeface="Calibri"/>
              <a:sym typeface="Calibri"/>
            </a:endParaRPr>
          </a:p>
        </p:txBody>
      </p:sp>
      <p:cxnSp>
        <p:nvCxnSpPr>
          <p:cNvPr id="104" name="Shape 104"/>
          <p:cNvCxnSpPr/>
          <p:nvPr/>
        </p:nvCxnSpPr>
        <p:spPr>
          <a:xfrm>
            <a:off x="188142" y="1511708"/>
            <a:ext cx="8783884" cy="0"/>
          </a:xfrm>
          <a:prstGeom prst="straightConnector1">
            <a:avLst/>
          </a:prstGeom>
          <a:noFill/>
          <a:ln cap="flat" cmpd="sng" w="25400">
            <a:solidFill>
              <a:schemeClr val="lt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pic>
        <p:nvPicPr>
          <p:cNvPr id="110" name="Shape 110"/>
          <p:cNvPicPr preferRelativeResize="0"/>
          <p:nvPr/>
        </p:nvPicPr>
        <p:blipFill>
          <a:blip r:embed="rId3">
            <a:alphaModFix/>
          </a:blip>
          <a:stretch>
            <a:fillRect/>
          </a:stretch>
        </p:blipFill>
        <p:spPr>
          <a:xfrm>
            <a:off x="0" y="0"/>
            <a:ext cx="8598601" cy="6857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21922" y="2682984"/>
            <a:ext cx="6245362" cy="513165"/>
          </a:xfrm>
          <a:prstGeom prst="rect">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alibri"/>
              <a:buNone/>
            </a:pPr>
            <a:r>
              <a:rPr b="0" i="0" lang="en-US" sz="3240" u="none" cap="none" strike="noStrike">
                <a:solidFill>
                  <a:schemeClr val="lt1"/>
                </a:solidFill>
                <a:latin typeface="Calibri"/>
                <a:ea typeface="Calibri"/>
                <a:cs typeface="Calibri"/>
                <a:sym typeface="Calibri"/>
              </a:rPr>
              <a:t>Implementation</a:t>
            </a:r>
          </a:p>
        </p:txBody>
      </p:sp>
      <p:cxnSp>
        <p:nvCxnSpPr>
          <p:cNvPr id="116" name="Shape 116"/>
          <p:cNvCxnSpPr/>
          <p:nvPr/>
        </p:nvCxnSpPr>
        <p:spPr>
          <a:xfrm>
            <a:off x="188142" y="3268808"/>
            <a:ext cx="8783884" cy="0"/>
          </a:xfrm>
          <a:prstGeom prst="straightConnector1">
            <a:avLst/>
          </a:prstGeom>
          <a:noFill/>
          <a:ln cap="flat" cmpd="sng" w="25400">
            <a:solidFill>
              <a:schemeClr val="lt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821725" y="278836"/>
            <a:ext cx="4928368" cy="654264"/>
          </a:xfrm>
          <a:prstGeom prst="rect">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alibri"/>
              <a:buNone/>
            </a:pPr>
            <a:r>
              <a:rPr b="0" i="0" lang="en-US" sz="3959" u="none" cap="none" strike="noStrike">
                <a:solidFill>
                  <a:schemeClr val="lt1"/>
                </a:solidFill>
                <a:latin typeface="Calibri"/>
                <a:ea typeface="Calibri"/>
                <a:cs typeface="Calibri"/>
                <a:sym typeface="Calibri"/>
              </a:rPr>
              <a:t>Things to Remember</a:t>
            </a:r>
          </a:p>
        </p:txBody>
      </p:sp>
      <p:sp>
        <p:nvSpPr>
          <p:cNvPr id="123" name="Shape 123"/>
          <p:cNvSpPr txBox="1"/>
          <p:nvPr>
            <p:ph idx="1" type="body"/>
          </p:nvPr>
        </p:nvSpPr>
        <p:spPr>
          <a:xfrm>
            <a:off x="465287" y="1728464"/>
            <a:ext cx="8229600" cy="492660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1"/>
              </a:buClr>
              <a:buSzPct val="101818"/>
              <a:buFont typeface="Arial"/>
              <a:buChar char="•"/>
            </a:pPr>
            <a:r>
              <a:rPr b="0" i="0" lang="en-US" sz="2240" u="none" cap="none" strike="noStrike">
                <a:solidFill>
                  <a:schemeClr val="lt1"/>
                </a:solidFill>
                <a:latin typeface="Calibri"/>
                <a:ea typeface="Calibri"/>
                <a:cs typeface="Calibri"/>
                <a:sym typeface="Calibri"/>
              </a:rPr>
              <a:t>Prevent Core Dumps</a:t>
            </a:r>
          </a:p>
          <a:p>
            <a:pPr indent="-342900" lvl="0" marL="342900" marR="0" rtl="0" algn="l">
              <a:lnSpc>
                <a:spcPct val="80000"/>
              </a:lnSpc>
              <a:spcBef>
                <a:spcPts val="448"/>
              </a:spcBef>
              <a:spcAft>
                <a:spcPts val="0"/>
              </a:spcAft>
              <a:buClr>
                <a:schemeClr val="lt1"/>
              </a:buClr>
              <a:buSzPct val="101818"/>
              <a:buFont typeface="Arial"/>
              <a:buChar char="•"/>
            </a:pPr>
            <a:r>
              <a:rPr b="0" i="0" lang="en-US" sz="2240" u="none" cap="none" strike="noStrike">
                <a:solidFill>
                  <a:schemeClr val="lt1"/>
                </a:solidFill>
                <a:latin typeface="Calibri"/>
                <a:ea typeface="Calibri"/>
                <a:cs typeface="Calibri"/>
                <a:sym typeface="Calibri"/>
              </a:rPr>
              <a:t>Behave correctly inside chroot command</a:t>
            </a:r>
          </a:p>
          <a:p>
            <a:pPr indent="-342900" lvl="0" marL="342900" marR="0" rtl="0" algn="l">
              <a:lnSpc>
                <a:spcPct val="80000"/>
              </a:lnSpc>
              <a:spcBef>
                <a:spcPts val="448"/>
              </a:spcBef>
              <a:spcAft>
                <a:spcPts val="0"/>
              </a:spcAft>
              <a:buClr>
                <a:schemeClr val="lt1"/>
              </a:buClr>
              <a:buSzPct val="101818"/>
              <a:buFont typeface="Arial"/>
              <a:buChar char="•"/>
            </a:pPr>
            <a:r>
              <a:rPr b="0" i="0" lang="en-US" sz="2240" u="none" cap="none" strike="noStrike">
                <a:solidFill>
                  <a:schemeClr val="lt1"/>
                </a:solidFill>
                <a:latin typeface="Calibri"/>
                <a:ea typeface="Calibri"/>
                <a:cs typeface="Calibri"/>
                <a:sym typeface="Calibri"/>
              </a:rPr>
              <a:t>Correctly set all process parameters</a:t>
            </a:r>
          </a:p>
          <a:p>
            <a:pPr indent="-342900" lvl="0" marL="342900" marR="0" rtl="0" algn="l">
              <a:lnSpc>
                <a:spcPct val="80000"/>
              </a:lnSpc>
              <a:spcBef>
                <a:spcPts val="448"/>
              </a:spcBef>
              <a:spcAft>
                <a:spcPts val="0"/>
              </a:spcAft>
              <a:buClr>
                <a:schemeClr val="lt1"/>
              </a:buClr>
              <a:buSzPct val="101818"/>
              <a:buFont typeface="Arial"/>
              <a:buChar char="•"/>
            </a:pPr>
            <a:r>
              <a:rPr b="0" i="0" lang="en-US" sz="2240" u="none" cap="none" strike="noStrike">
                <a:solidFill>
                  <a:schemeClr val="lt1"/>
                </a:solidFill>
                <a:latin typeface="Calibri"/>
                <a:ea typeface="Calibri"/>
                <a:cs typeface="Calibri"/>
                <a:sym typeface="Calibri"/>
              </a:rPr>
              <a:t>Behave correctly inside an already detached parameter.</a:t>
            </a:r>
          </a:p>
          <a:p>
            <a:pPr indent="-342900" lvl="0" marL="342900" marR="0" rtl="0" algn="l">
              <a:lnSpc>
                <a:spcPct val="80000"/>
              </a:lnSpc>
              <a:spcBef>
                <a:spcPts val="448"/>
              </a:spcBef>
              <a:spcAft>
                <a:spcPts val="0"/>
              </a:spcAft>
              <a:buClr>
                <a:schemeClr val="lt1"/>
              </a:buClr>
              <a:buSzPct val="101818"/>
              <a:buFont typeface="Arial"/>
              <a:buChar char="•"/>
            </a:pPr>
            <a:r>
              <a:rPr b="0" i="0" lang="en-US" sz="2240" u="none" cap="none" strike="noStrike">
                <a:solidFill>
                  <a:schemeClr val="lt1"/>
                </a:solidFill>
                <a:latin typeface="Calibri"/>
                <a:ea typeface="Calibri"/>
                <a:cs typeface="Calibri"/>
                <a:sym typeface="Calibri"/>
              </a:rPr>
              <a:t>Set up signal handlers for specific daemon functions (ie. Start, Stop, Suspend… ect)</a:t>
            </a:r>
          </a:p>
          <a:p>
            <a:pPr indent="-342900" lvl="0" marL="342900" marR="0" rtl="0" algn="l">
              <a:lnSpc>
                <a:spcPct val="80000"/>
              </a:lnSpc>
              <a:spcBef>
                <a:spcPts val="448"/>
              </a:spcBef>
              <a:spcAft>
                <a:spcPts val="0"/>
              </a:spcAft>
              <a:buClr>
                <a:schemeClr val="lt1"/>
              </a:buClr>
              <a:buSzPct val="101818"/>
              <a:buFont typeface="Arial"/>
              <a:buChar char="•"/>
            </a:pPr>
            <a:r>
              <a:rPr b="0" i="0" lang="en-US" sz="2240" u="none" cap="none" strike="noStrike">
                <a:solidFill>
                  <a:schemeClr val="lt1"/>
                </a:solidFill>
                <a:latin typeface="Calibri"/>
                <a:ea typeface="Calibri"/>
                <a:cs typeface="Calibri"/>
                <a:sym typeface="Calibri"/>
              </a:rPr>
              <a:t>Redirect standard streams since there is no interface-related access.</a:t>
            </a:r>
          </a:p>
          <a:p>
            <a:pPr indent="-342900" lvl="0" marL="342900" marR="0" rtl="0" algn="l">
              <a:lnSpc>
                <a:spcPct val="80000"/>
              </a:lnSpc>
              <a:spcBef>
                <a:spcPts val="448"/>
              </a:spcBef>
              <a:spcAft>
                <a:spcPts val="0"/>
              </a:spcAft>
              <a:buClr>
                <a:schemeClr val="lt1"/>
              </a:buClr>
              <a:buSzPct val="101818"/>
              <a:buFont typeface="Arial"/>
              <a:buChar char="•"/>
            </a:pPr>
            <a:r>
              <a:rPr b="0" i="0" lang="en-US" sz="2240" u="none" cap="none" strike="noStrike">
                <a:solidFill>
                  <a:schemeClr val="lt1"/>
                </a:solidFill>
                <a:latin typeface="Calibri"/>
                <a:ea typeface="Calibri"/>
                <a:cs typeface="Calibri"/>
                <a:sym typeface="Calibri"/>
              </a:rPr>
              <a:t>Proper cleanup when processes are stopped.</a:t>
            </a:r>
          </a:p>
          <a:p>
            <a:pPr indent="-342900" lvl="0" marL="342900" marR="0" rtl="0" algn="l">
              <a:lnSpc>
                <a:spcPct val="80000"/>
              </a:lnSpc>
              <a:spcBef>
                <a:spcPts val="448"/>
              </a:spcBef>
              <a:spcAft>
                <a:spcPts val="0"/>
              </a:spcAft>
              <a:buClr>
                <a:schemeClr val="lt1"/>
              </a:buClr>
              <a:buSzPct val="101818"/>
              <a:buFont typeface="Arial"/>
              <a:buChar char="•"/>
            </a:pPr>
            <a:r>
              <a:rPr b="0" i="0" lang="en-US" sz="2240" u="none" cap="none" strike="noStrike">
                <a:solidFill>
                  <a:schemeClr val="lt1"/>
                </a:solidFill>
                <a:latin typeface="Calibri"/>
                <a:ea typeface="Calibri"/>
                <a:cs typeface="Calibri"/>
                <a:sym typeface="Calibri"/>
              </a:rPr>
              <a:t>The ability to run it as a daemon without spawning zombies.</a:t>
            </a:r>
          </a:p>
          <a:p>
            <a:pPr indent="-142240" lvl="0" marL="0" marR="0" rtl="0" algn="l">
              <a:lnSpc>
                <a:spcPct val="80000"/>
              </a:lnSpc>
              <a:spcBef>
                <a:spcPts val="448"/>
              </a:spcBef>
              <a:spcAft>
                <a:spcPts val="0"/>
              </a:spcAft>
              <a:buClr>
                <a:schemeClr val="lt1"/>
              </a:buClr>
              <a:buSzPct val="101818"/>
              <a:buFont typeface="Arial"/>
              <a:buNone/>
            </a:pPr>
            <a:r>
              <a:t/>
            </a:r>
            <a:endParaRPr sz="2240"/>
          </a:p>
          <a:p>
            <a:pPr indent="-142240" lvl="0" marL="0" marR="0" rtl="0" algn="l">
              <a:lnSpc>
                <a:spcPct val="80000"/>
              </a:lnSpc>
              <a:spcBef>
                <a:spcPts val="448"/>
              </a:spcBef>
              <a:spcAft>
                <a:spcPts val="0"/>
              </a:spcAft>
              <a:buClr>
                <a:schemeClr val="lt1"/>
              </a:buClr>
              <a:buSzPct val="101818"/>
              <a:buFont typeface="Arial"/>
              <a:buNone/>
            </a:pPr>
            <a:r>
              <a:t/>
            </a:r>
            <a:endParaRPr sz="2240"/>
          </a:p>
          <a:p>
            <a:pPr indent="-342900" lvl="0" marL="342900" marR="0" rtl="0" algn="l">
              <a:lnSpc>
                <a:spcPct val="80000"/>
              </a:lnSpc>
              <a:spcBef>
                <a:spcPts val="448"/>
              </a:spcBef>
              <a:spcAft>
                <a:spcPts val="0"/>
              </a:spcAft>
              <a:buClr>
                <a:schemeClr val="lt1"/>
              </a:buClr>
              <a:buSzPct val="101818"/>
              <a:buFont typeface="Arial"/>
              <a:buChar char="•"/>
            </a:pPr>
            <a:r>
              <a:rPr b="0" i="0" lang="en-US" sz="2240" u="none" cap="none" strike="noStrike">
                <a:solidFill>
                  <a:schemeClr val="lt1"/>
                </a:solidFill>
                <a:latin typeface="Calibri"/>
                <a:ea typeface="Calibri"/>
                <a:cs typeface="Calibri"/>
                <a:sym typeface="Calibri"/>
              </a:rPr>
              <a:t>And I know what you’re thinking…                                           Zombies?</a:t>
            </a:r>
          </a:p>
          <a:p>
            <a:pPr indent="-342900" lvl="0" marL="342900" marR="0" rtl="0" algn="l">
              <a:lnSpc>
                <a:spcPct val="80000"/>
              </a:lnSpc>
              <a:spcBef>
                <a:spcPts val="448"/>
              </a:spcBef>
              <a:buClr>
                <a:schemeClr val="lt1"/>
              </a:buClr>
              <a:buSzPct val="101818"/>
              <a:buFont typeface="Arial"/>
              <a:buNone/>
            </a:pPr>
            <a:r>
              <a:t/>
            </a:r>
            <a:endParaRPr b="0" i="0" sz="2240" u="none" cap="none" strike="noStrike">
              <a:solidFill>
                <a:schemeClr val="lt1"/>
              </a:solidFill>
              <a:latin typeface="Calibri"/>
              <a:ea typeface="Calibri"/>
              <a:cs typeface="Calibri"/>
              <a:sym typeface="Calibri"/>
            </a:endParaRPr>
          </a:p>
        </p:txBody>
      </p:sp>
      <p:cxnSp>
        <p:nvCxnSpPr>
          <p:cNvPr id="124" name="Shape 124"/>
          <p:cNvCxnSpPr/>
          <p:nvPr/>
        </p:nvCxnSpPr>
        <p:spPr>
          <a:xfrm>
            <a:off x="188142" y="1199345"/>
            <a:ext cx="8783884" cy="0"/>
          </a:xfrm>
          <a:prstGeom prst="straightConnector1">
            <a:avLst/>
          </a:prstGeom>
          <a:noFill/>
          <a:ln cap="flat" cmpd="sng" w="25400">
            <a:solidFill>
              <a:schemeClr val="lt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XKCD BREAK!!!</a:t>
            </a:r>
          </a:p>
        </p:txBody>
      </p:sp>
      <p:pic>
        <p:nvPicPr>
          <p:cNvPr id="131" name="Shape 131"/>
          <p:cNvPicPr preferRelativeResize="0"/>
          <p:nvPr/>
        </p:nvPicPr>
        <p:blipFill>
          <a:blip r:embed="rId3">
            <a:alphaModFix/>
          </a:blip>
          <a:stretch>
            <a:fillRect/>
          </a:stretch>
        </p:blipFill>
        <p:spPr>
          <a:xfrm>
            <a:off x="2346625" y="1425556"/>
            <a:ext cx="4450725" cy="4379374"/>
          </a:xfrm>
          <a:prstGeom prst="rect">
            <a:avLst/>
          </a:prstGeom>
          <a:noFill/>
          <a:ln>
            <a:noFill/>
          </a:ln>
        </p:spPr>
      </p:pic>
      <p:sp>
        <p:nvSpPr>
          <p:cNvPr id="132" name="Shape 132"/>
          <p:cNvSpPr txBox="1"/>
          <p:nvPr/>
        </p:nvSpPr>
        <p:spPr>
          <a:xfrm>
            <a:off x="5143475" y="5804925"/>
            <a:ext cx="1653900" cy="95700"/>
          </a:xfrm>
          <a:prstGeom prst="rect">
            <a:avLst/>
          </a:prstGeom>
          <a:solidFill>
            <a:srgbClr val="000000"/>
          </a:solidFill>
          <a:ln>
            <a:noFill/>
          </a:ln>
        </p:spPr>
        <p:txBody>
          <a:bodyPr anchorCtr="0" anchor="t" bIns="91425" lIns="91425" rIns="91425" tIns="91425">
            <a:noAutofit/>
          </a:bodyPr>
          <a:lstStyle/>
          <a:p>
            <a:pPr lvl="0">
              <a:spcBef>
                <a:spcPts val="0"/>
              </a:spcBef>
              <a:buNone/>
            </a:pPr>
            <a:r>
              <a:rPr lang="en-US" sz="700">
                <a:solidFill>
                  <a:srgbClr val="F3F3F3"/>
                </a:solidFill>
              </a:rPr>
              <a:t>AKA NIGEL ARMSTRONG...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1727158" y="733208"/>
            <a:ext cx="5704453" cy="442615"/>
          </a:xfrm>
          <a:prstGeom prst="rect">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alibri"/>
              <a:buNone/>
            </a:pPr>
            <a:r>
              <a:rPr b="0" i="0" lang="en-US" sz="3959" u="none" cap="none" strike="noStrike">
                <a:solidFill>
                  <a:schemeClr val="lt1"/>
                </a:solidFill>
                <a:latin typeface="Calibri"/>
                <a:ea typeface="Calibri"/>
                <a:cs typeface="Calibri"/>
                <a:sym typeface="Calibri"/>
              </a:rPr>
              <a:t>Python... (Also C)</a:t>
            </a:r>
          </a:p>
        </p:txBody>
      </p:sp>
      <p:sp>
        <p:nvSpPr>
          <p:cNvPr id="138" name="Shape 138"/>
          <p:cNvSpPr txBox="1"/>
          <p:nvPr>
            <p:ph idx="1" type="body"/>
          </p:nvPr>
        </p:nvSpPr>
        <p:spPr>
          <a:xfrm>
            <a:off x="457200" y="1600200"/>
            <a:ext cx="8229600" cy="4784530"/>
          </a:xfrm>
          <a:prstGeom prst="rect">
            <a:avLst/>
          </a:prstGeom>
          <a:noFill/>
          <a:ln>
            <a:noFill/>
          </a:ln>
        </p:spPr>
        <p:txBody>
          <a:bodyPr anchorCtr="0" anchor="t" bIns="45700" lIns="91425" rIns="91425" tIns="45700">
            <a:noAutofit/>
          </a:bodyPr>
          <a:lstStyle/>
          <a:p>
            <a:pPr indent="0" lvl="0" marL="0" marR="0" rtl="0" algn="ctr">
              <a:lnSpc>
                <a:spcPct val="80000"/>
              </a:lnSpc>
              <a:spcBef>
                <a:spcPts val="0"/>
              </a:spcBef>
              <a:spcAft>
                <a:spcPts val="0"/>
              </a:spcAft>
              <a:buClr>
                <a:srgbClr val="595959"/>
              </a:buClr>
              <a:buSzPct val="25000"/>
              <a:buFont typeface="Arial"/>
              <a:buNone/>
            </a:pPr>
            <a:r>
              <a:rPr b="0" i="1" lang="en-US" sz="2015" u="none" cap="none" strike="noStrike">
                <a:solidFill>
                  <a:srgbClr val="595959"/>
                </a:solidFill>
                <a:latin typeface="Calibri"/>
                <a:ea typeface="Calibri"/>
                <a:cs typeface="Calibri"/>
                <a:sym typeface="Calibri"/>
              </a:rPr>
              <a:t>I got many requests for python, however, </a:t>
            </a:r>
            <a:r>
              <a:rPr i="1" lang="en-US" sz="2015">
                <a:solidFill>
                  <a:srgbClr val="595959"/>
                </a:solidFill>
              </a:rPr>
              <a:t>Juan</a:t>
            </a:r>
            <a:r>
              <a:rPr b="0" i="1" lang="en-US" sz="2015" cap="none" strike="noStrike">
                <a:solidFill>
                  <a:srgbClr val="595959"/>
                </a:solidFill>
                <a:latin typeface="Calibri"/>
                <a:ea typeface="Calibri"/>
                <a:cs typeface="Calibri"/>
                <a:sym typeface="Calibri"/>
              </a:rPr>
              <a:t> </a:t>
            </a:r>
            <a:r>
              <a:rPr b="0" i="1" lang="en-US" sz="2015" u="none" cap="none" strike="noStrike">
                <a:solidFill>
                  <a:srgbClr val="595959"/>
                </a:solidFill>
                <a:latin typeface="Calibri"/>
                <a:ea typeface="Calibri"/>
                <a:cs typeface="Calibri"/>
                <a:sym typeface="Calibri"/>
              </a:rPr>
              <a:t>has an implementation for what we will do in C on his github. This implementation will be available on my github, and I will see if I can make a Gist on common processes for people to use.</a:t>
            </a:r>
          </a:p>
          <a:p>
            <a:pPr indent="-157480" lvl="0" marL="0" marR="0" rtl="0" algn="l">
              <a:lnSpc>
                <a:spcPct val="80000"/>
              </a:lnSpc>
              <a:spcBef>
                <a:spcPts val="496"/>
              </a:spcBef>
              <a:spcAft>
                <a:spcPts val="0"/>
              </a:spcAft>
              <a:buClr>
                <a:schemeClr val="lt1"/>
              </a:buClr>
              <a:buSzPct val="99200"/>
              <a:buFont typeface="Arial"/>
              <a:buNone/>
            </a:pPr>
            <a:r>
              <a:t/>
            </a:r>
            <a:endParaRPr b="0" i="0" sz="2480" u="none" cap="none" strike="noStrike">
              <a:solidFill>
                <a:schemeClr val="lt1"/>
              </a:solidFill>
              <a:latin typeface="Calibri"/>
              <a:ea typeface="Calibri"/>
              <a:cs typeface="Calibri"/>
              <a:sym typeface="Calibri"/>
            </a:endParaRPr>
          </a:p>
          <a:p>
            <a:pPr indent="-342900" lvl="0" marL="342900" marR="0" rtl="0" algn="l">
              <a:lnSpc>
                <a:spcPct val="80000"/>
              </a:lnSpc>
              <a:spcBef>
                <a:spcPts val="496"/>
              </a:spcBef>
              <a:spcAft>
                <a:spcPts val="0"/>
              </a:spcAft>
              <a:buClr>
                <a:schemeClr val="lt1"/>
              </a:buClr>
              <a:buSzPct val="99200"/>
              <a:buFont typeface="Arial"/>
              <a:buChar char="•"/>
            </a:pPr>
            <a:r>
              <a:rPr b="0" i="0" lang="en-US" sz="2480" u="none" cap="none" strike="noStrike">
                <a:solidFill>
                  <a:schemeClr val="lt1"/>
                </a:solidFill>
                <a:latin typeface="Calibri"/>
                <a:ea typeface="Calibri"/>
                <a:cs typeface="Calibri"/>
                <a:sym typeface="Calibri"/>
              </a:rPr>
              <a:t>Has packages for daemon creation, and processes.</a:t>
            </a:r>
          </a:p>
          <a:p>
            <a:pPr indent="-342900" lvl="0" marL="342900" marR="0" rtl="0" algn="l">
              <a:lnSpc>
                <a:spcPct val="80000"/>
              </a:lnSpc>
              <a:spcBef>
                <a:spcPts val="496"/>
              </a:spcBef>
              <a:spcAft>
                <a:spcPts val="0"/>
              </a:spcAft>
              <a:buClr>
                <a:schemeClr val="lt1"/>
              </a:buClr>
              <a:buSzPct val="99200"/>
              <a:buFont typeface="Arial"/>
              <a:buChar char="•"/>
            </a:pPr>
            <a:r>
              <a:rPr b="0" i="0" lang="en-US" sz="2480" u="none" cap="none" strike="noStrike">
                <a:solidFill>
                  <a:schemeClr val="lt1"/>
                </a:solidFill>
                <a:latin typeface="Calibri"/>
                <a:ea typeface="Calibri"/>
                <a:cs typeface="Calibri"/>
                <a:sym typeface="Calibri"/>
              </a:rPr>
              <a:t>How does it happen?</a:t>
            </a:r>
          </a:p>
          <a:p>
            <a:pPr indent="-342900" lvl="0" marL="342900" marR="0" rtl="0" algn="l">
              <a:lnSpc>
                <a:spcPct val="80000"/>
              </a:lnSpc>
              <a:spcBef>
                <a:spcPts val="496"/>
              </a:spcBef>
              <a:spcAft>
                <a:spcPts val="0"/>
              </a:spcAft>
              <a:buClr>
                <a:schemeClr val="lt1"/>
              </a:buClr>
              <a:buSzPct val="99200"/>
              <a:buFont typeface="Arial"/>
              <a:buChar char="•"/>
            </a:pPr>
            <a:r>
              <a:rPr b="0" i="0" lang="en-US" sz="2480" u="none" cap="none" strike="noStrike">
                <a:solidFill>
                  <a:schemeClr val="lt1"/>
                </a:solidFill>
                <a:latin typeface="Calibri"/>
                <a:ea typeface="Calibri"/>
                <a:cs typeface="Calibri"/>
                <a:sym typeface="Calibri"/>
              </a:rPr>
              <a:t>How do we handle it?</a:t>
            </a:r>
          </a:p>
          <a:p>
            <a:pPr indent="-342900" lvl="0" marL="342900" marR="0" rtl="0" algn="l">
              <a:lnSpc>
                <a:spcPct val="80000"/>
              </a:lnSpc>
              <a:spcBef>
                <a:spcPts val="496"/>
              </a:spcBef>
              <a:spcAft>
                <a:spcPts val="0"/>
              </a:spcAft>
              <a:buClr>
                <a:schemeClr val="lt1"/>
              </a:buClr>
              <a:buSzPct val="99200"/>
              <a:buFont typeface="Arial"/>
              <a:buChar char="•"/>
            </a:pPr>
            <a:r>
              <a:rPr b="0" i="0" lang="en-US" sz="2480" u="none" cap="none" strike="noStrike">
                <a:solidFill>
                  <a:schemeClr val="lt1"/>
                </a:solidFill>
                <a:latin typeface="Calibri"/>
                <a:ea typeface="Calibri"/>
                <a:cs typeface="Calibri"/>
                <a:sym typeface="Calibri"/>
              </a:rPr>
              <a:t>How do we apply it? </a:t>
            </a:r>
          </a:p>
          <a:p>
            <a:pPr indent="0" lvl="0" marL="0" marR="0" rtl="0" algn="l">
              <a:lnSpc>
                <a:spcPct val="80000"/>
              </a:lnSpc>
              <a:spcBef>
                <a:spcPts val="496"/>
              </a:spcBef>
              <a:buClr>
                <a:schemeClr val="lt1"/>
              </a:buClr>
              <a:buSzPct val="25000"/>
              <a:buFont typeface="Arial"/>
              <a:buNone/>
            </a:pPr>
            <a:r>
              <a:t/>
            </a:r>
            <a:endParaRPr b="0" i="0" sz="248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Step By Step</a:t>
            </a:r>
          </a:p>
        </p:txBody>
      </p:sp>
      <p:sp>
        <p:nvSpPr>
          <p:cNvPr id="144" name="Shape 14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lt1"/>
              </a:buClr>
              <a:buSzPct val="98666"/>
              <a:buFont typeface="Arial"/>
              <a:buChar char="•"/>
            </a:pPr>
            <a:r>
              <a:rPr b="0" i="0" lang="en-US" sz="2960" u="none" cap="none" strike="noStrike">
                <a:solidFill>
                  <a:schemeClr val="lt1"/>
                </a:solidFill>
                <a:latin typeface="Calibri"/>
                <a:ea typeface="Calibri"/>
                <a:cs typeface="Calibri"/>
                <a:sym typeface="Calibri"/>
              </a:rPr>
              <a:t>Create a Normal Process (Parent Process)</a:t>
            </a:r>
          </a:p>
          <a:p>
            <a:pPr indent="-342900" lvl="0" marL="342900" marR="0" rtl="0" algn="l">
              <a:lnSpc>
                <a:spcPct val="90000"/>
              </a:lnSpc>
              <a:spcBef>
                <a:spcPts val="592"/>
              </a:spcBef>
              <a:spcAft>
                <a:spcPts val="0"/>
              </a:spcAft>
              <a:buClr>
                <a:schemeClr val="lt1"/>
              </a:buClr>
              <a:buSzPct val="98666"/>
              <a:buFont typeface="Arial"/>
              <a:buChar char="•"/>
            </a:pPr>
            <a:r>
              <a:rPr b="0" i="0" lang="en-US" sz="2960" u="none" cap="none" strike="noStrike">
                <a:solidFill>
                  <a:schemeClr val="lt1"/>
                </a:solidFill>
                <a:latin typeface="Calibri"/>
                <a:ea typeface="Calibri"/>
                <a:cs typeface="Calibri"/>
                <a:sym typeface="Calibri"/>
              </a:rPr>
              <a:t>Create a child process based on the parent. (Forking)</a:t>
            </a:r>
          </a:p>
          <a:p>
            <a:pPr indent="-342900" lvl="0" marL="342900" marR="0" rtl="0" algn="l">
              <a:lnSpc>
                <a:spcPct val="90000"/>
              </a:lnSpc>
              <a:spcBef>
                <a:spcPts val="592"/>
              </a:spcBef>
              <a:spcAft>
                <a:spcPts val="0"/>
              </a:spcAft>
              <a:buClr>
                <a:schemeClr val="lt1"/>
              </a:buClr>
              <a:buSzPct val="98666"/>
              <a:buFont typeface="Arial"/>
              <a:buChar char="•"/>
            </a:pPr>
            <a:r>
              <a:rPr b="0" i="0" lang="en-US" sz="2960" u="none" cap="none" strike="noStrike">
                <a:solidFill>
                  <a:schemeClr val="lt1"/>
                </a:solidFill>
                <a:latin typeface="Calibri"/>
                <a:ea typeface="Calibri"/>
                <a:cs typeface="Calibri"/>
                <a:sym typeface="Calibri"/>
              </a:rPr>
              <a:t>Terminate the parent process</a:t>
            </a:r>
          </a:p>
          <a:p>
            <a:pPr indent="-342900" lvl="0" marL="342900" marR="0" rtl="0" algn="l">
              <a:lnSpc>
                <a:spcPct val="90000"/>
              </a:lnSpc>
              <a:spcBef>
                <a:spcPts val="592"/>
              </a:spcBef>
              <a:spcAft>
                <a:spcPts val="0"/>
              </a:spcAft>
              <a:buClr>
                <a:schemeClr val="lt1"/>
              </a:buClr>
              <a:buSzPct val="98666"/>
              <a:buFont typeface="Arial"/>
              <a:buChar char="•"/>
            </a:pPr>
            <a:r>
              <a:rPr b="0" i="0" lang="en-US" sz="2960" u="none" cap="none" strike="noStrike">
                <a:solidFill>
                  <a:schemeClr val="lt1"/>
                </a:solidFill>
                <a:latin typeface="Calibri"/>
                <a:ea typeface="Calibri"/>
                <a:cs typeface="Calibri"/>
                <a:sym typeface="Calibri"/>
              </a:rPr>
              <a:t>Child process is taken over by init</a:t>
            </a:r>
          </a:p>
          <a:p>
            <a:pPr indent="-342900" lvl="0" marL="342900" marR="0" rtl="0" algn="l">
              <a:lnSpc>
                <a:spcPct val="90000"/>
              </a:lnSpc>
              <a:spcBef>
                <a:spcPts val="592"/>
              </a:spcBef>
              <a:spcAft>
                <a:spcPts val="0"/>
              </a:spcAft>
              <a:buClr>
                <a:schemeClr val="lt1"/>
              </a:buClr>
              <a:buSzPct val="98666"/>
              <a:buFont typeface="Arial"/>
              <a:buChar char="•"/>
            </a:pPr>
            <a:r>
              <a:rPr b="0" i="0" lang="en-US" sz="2960" u="none" cap="none" strike="noStrike">
                <a:solidFill>
                  <a:schemeClr val="lt1"/>
                </a:solidFill>
                <a:latin typeface="Calibri"/>
                <a:ea typeface="Calibri"/>
                <a:cs typeface="Calibri"/>
                <a:sym typeface="Calibri"/>
              </a:rPr>
              <a:t>Child Process is run in a new session at this point.</a:t>
            </a:r>
          </a:p>
          <a:p>
            <a:pPr indent="-342900" lvl="0" marL="342900" marR="0" rtl="0" algn="l">
              <a:lnSpc>
                <a:spcPct val="90000"/>
              </a:lnSpc>
              <a:spcBef>
                <a:spcPts val="592"/>
              </a:spcBef>
              <a:spcAft>
                <a:spcPts val="0"/>
              </a:spcAft>
              <a:buClr>
                <a:schemeClr val="lt1"/>
              </a:buClr>
              <a:buSzPct val="98666"/>
              <a:buFont typeface="Arial"/>
              <a:buChar char="•"/>
            </a:pPr>
            <a:r>
              <a:rPr b="0" i="0" lang="en-US" sz="2960" u="none" cap="none" strike="noStrike">
                <a:solidFill>
                  <a:schemeClr val="lt1"/>
                </a:solidFill>
                <a:latin typeface="Calibri"/>
                <a:ea typeface="Calibri"/>
                <a:cs typeface="Calibri"/>
                <a:sym typeface="Calibri"/>
              </a:rPr>
              <a:t>We can now call this process a Daemon.</a:t>
            </a:r>
          </a:p>
          <a:p>
            <a:pPr indent="-342900" lvl="0" marL="342900" marR="0" rtl="0" algn="l">
              <a:lnSpc>
                <a:spcPct val="90000"/>
              </a:lnSpc>
              <a:spcBef>
                <a:spcPts val="592"/>
              </a:spcBef>
              <a:spcAft>
                <a:spcPts val="0"/>
              </a:spcAft>
              <a:buClr>
                <a:schemeClr val="lt1"/>
              </a:buClr>
              <a:buSzPct val="98666"/>
              <a:buFont typeface="Arial"/>
              <a:buNone/>
            </a:pPr>
            <a:r>
              <a:t/>
            </a:r>
            <a:endParaRPr b="0" i="0" sz="2960" u="none" cap="none" strike="noStrike">
              <a:solidFill>
                <a:schemeClr val="lt1"/>
              </a:solidFill>
              <a:latin typeface="Calibri"/>
              <a:ea typeface="Calibri"/>
              <a:cs typeface="Calibri"/>
              <a:sym typeface="Calibri"/>
            </a:endParaRPr>
          </a:p>
          <a:p>
            <a:pPr indent="0" lvl="0" marL="0" marR="0" rtl="0" algn="l">
              <a:lnSpc>
                <a:spcPct val="90000"/>
              </a:lnSpc>
              <a:spcBef>
                <a:spcPts val="592"/>
              </a:spcBef>
              <a:buClr>
                <a:schemeClr val="lt1"/>
              </a:buClr>
              <a:buSzPct val="25000"/>
              <a:buFont typeface="Arial"/>
              <a:buNone/>
            </a:pPr>
            <a:r>
              <a:rPr b="0" i="0" lang="en-US" sz="2960" u="none" cap="none" strike="noStrike">
                <a:solidFill>
                  <a:schemeClr val="lt1"/>
                </a:solidFill>
                <a:latin typeface="Calibri"/>
                <a:ea typeface="Calibri"/>
                <a:cs typeface="Calibri"/>
                <a:sym typeface="Calibri"/>
              </a:rPr>
              <a:t> </a:t>
            </a:r>
          </a:p>
        </p:txBody>
      </p:sp>
    </p:spTree>
  </p:cSld>
  <p:clrMapOvr>
    <a:masterClrMapping/>
  </p:clrMapOvr>
</p:sld>
</file>

<file path=ppt/theme/theme1.xml><?xml version="1.0" encoding="utf-8"?>
<a:theme xmlns:a="http://schemas.openxmlformats.org/drawingml/2006/main" xmlns:r="http://schemas.openxmlformats.org/officeDocument/2006/relationships" name="Black">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