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2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0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D9632-0140-4948-B738-2A58186C246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135B5-C6C6-0B4B-A479-5A923C60FB78}">
      <dgm:prSet phldrT="[Text]"/>
      <dgm:spPr/>
      <dgm:t>
        <a:bodyPr/>
        <a:lstStyle/>
        <a:p>
          <a:r>
            <a:rPr lang="en-US" dirty="0" smtClean="0"/>
            <a:t>Terminal</a:t>
          </a:r>
          <a:endParaRPr lang="en-US" dirty="0"/>
        </a:p>
      </dgm:t>
    </dgm:pt>
    <dgm:pt modelId="{35CE9B2D-140F-5245-84E0-741602ADCD58}" type="parTrans" cxnId="{C1D6BE22-439D-F248-9F5C-79B83DC6A25E}">
      <dgm:prSet/>
      <dgm:spPr/>
      <dgm:t>
        <a:bodyPr/>
        <a:lstStyle/>
        <a:p>
          <a:endParaRPr lang="en-US"/>
        </a:p>
      </dgm:t>
    </dgm:pt>
    <dgm:pt modelId="{DC2AF71D-43B2-4F47-B775-405E616DE1B2}" type="sibTrans" cxnId="{C1D6BE22-439D-F248-9F5C-79B83DC6A25E}">
      <dgm:prSet/>
      <dgm:spPr/>
      <dgm:t>
        <a:bodyPr/>
        <a:lstStyle/>
        <a:p>
          <a:endParaRPr lang="en-US"/>
        </a:p>
      </dgm:t>
    </dgm:pt>
    <dgm:pt modelId="{2B5EBD36-37AC-E247-8017-04626D0C3F1A}">
      <dgm:prSet phldrT="[Text]"/>
      <dgm:spPr/>
      <dgm:t>
        <a:bodyPr/>
        <a:lstStyle/>
        <a:p>
          <a:r>
            <a:rPr lang="en-US" dirty="0" smtClean="0"/>
            <a:t>Interface where Commands can be run.</a:t>
          </a:r>
          <a:endParaRPr lang="en-US" dirty="0"/>
        </a:p>
      </dgm:t>
    </dgm:pt>
    <dgm:pt modelId="{D8615E4A-1593-114F-BFD9-C8C2ADDA7B8C}" type="parTrans" cxnId="{BF0104E2-7006-3746-8B09-F9825B2B5117}">
      <dgm:prSet/>
      <dgm:spPr/>
      <dgm:t>
        <a:bodyPr/>
        <a:lstStyle/>
        <a:p>
          <a:endParaRPr lang="en-US"/>
        </a:p>
      </dgm:t>
    </dgm:pt>
    <dgm:pt modelId="{48D03510-CA59-0342-B5BD-E2673DD69434}" type="sibTrans" cxnId="{BF0104E2-7006-3746-8B09-F9825B2B5117}">
      <dgm:prSet/>
      <dgm:spPr/>
      <dgm:t>
        <a:bodyPr/>
        <a:lstStyle/>
        <a:p>
          <a:endParaRPr lang="en-US"/>
        </a:p>
      </dgm:t>
    </dgm:pt>
    <dgm:pt modelId="{71D721FD-B672-E046-8592-DCF121CCF27C}">
      <dgm:prSet phldrT="[Text]"/>
      <dgm:spPr/>
      <dgm:t>
        <a:bodyPr/>
        <a:lstStyle/>
        <a:p>
          <a:r>
            <a:rPr lang="en-US" dirty="0" smtClean="0"/>
            <a:t>Parent Process</a:t>
          </a:r>
          <a:endParaRPr lang="en-US" dirty="0"/>
        </a:p>
      </dgm:t>
    </dgm:pt>
    <dgm:pt modelId="{657595D4-262E-804D-BA0E-7B17F7F3E1CB}" type="parTrans" cxnId="{D93DB047-9530-224E-9A60-B9BD162C5F3F}">
      <dgm:prSet/>
      <dgm:spPr/>
      <dgm:t>
        <a:bodyPr/>
        <a:lstStyle/>
        <a:p>
          <a:endParaRPr lang="en-US"/>
        </a:p>
      </dgm:t>
    </dgm:pt>
    <dgm:pt modelId="{3FCC8805-9260-DD40-BC0C-2DA8765C484F}" type="sibTrans" cxnId="{D93DB047-9530-224E-9A60-B9BD162C5F3F}">
      <dgm:prSet/>
      <dgm:spPr/>
      <dgm:t>
        <a:bodyPr/>
        <a:lstStyle/>
        <a:p>
          <a:endParaRPr lang="en-US"/>
        </a:p>
      </dgm:t>
    </dgm:pt>
    <dgm:pt modelId="{038FBC67-09D8-7442-8F1A-77D00736BCEA}">
      <dgm:prSet phldrT="[Text]"/>
      <dgm:spPr/>
      <dgm:t>
        <a:bodyPr/>
        <a:lstStyle/>
        <a:p>
          <a:r>
            <a:rPr lang="en-US" dirty="0" smtClean="0"/>
            <a:t>The initial process now held in </a:t>
          </a:r>
          <a:r>
            <a:rPr lang="en-US" dirty="0" err="1" smtClean="0"/>
            <a:t>init.</a:t>
          </a:r>
          <a:endParaRPr lang="en-US" dirty="0"/>
        </a:p>
      </dgm:t>
    </dgm:pt>
    <dgm:pt modelId="{4EED8747-E10E-6C41-A4CD-C21350811DB9}" type="parTrans" cxnId="{9D3DC4F7-165F-3142-8401-C612456A531E}">
      <dgm:prSet/>
      <dgm:spPr/>
      <dgm:t>
        <a:bodyPr/>
        <a:lstStyle/>
        <a:p>
          <a:endParaRPr lang="en-US"/>
        </a:p>
      </dgm:t>
    </dgm:pt>
    <dgm:pt modelId="{B8614234-8C45-9B47-BBE7-569EB69946A1}" type="sibTrans" cxnId="{9D3DC4F7-165F-3142-8401-C612456A531E}">
      <dgm:prSet/>
      <dgm:spPr/>
      <dgm:t>
        <a:bodyPr/>
        <a:lstStyle/>
        <a:p>
          <a:endParaRPr lang="en-US"/>
        </a:p>
      </dgm:t>
    </dgm:pt>
    <dgm:pt modelId="{51C13149-19C5-F846-8B07-E122D26AAD02}">
      <dgm:prSet phldrT="[Text]"/>
      <dgm:spPr/>
      <dgm:t>
        <a:bodyPr/>
        <a:lstStyle/>
        <a:p>
          <a:r>
            <a:rPr lang="en-US" dirty="0" smtClean="0"/>
            <a:t>Child Process</a:t>
          </a:r>
          <a:endParaRPr lang="en-US" dirty="0"/>
        </a:p>
      </dgm:t>
    </dgm:pt>
    <dgm:pt modelId="{C1B353EE-BAF7-0740-AA64-80BCB4F3B999}" type="parTrans" cxnId="{982624C1-56F2-EC49-AAE3-5187DF62EA8F}">
      <dgm:prSet/>
      <dgm:spPr/>
      <dgm:t>
        <a:bodyPr/>
        <a:lstStyle/>
        <a:p>
          <a:endParaRPr lang="en-US"/>
        </a:p>
      </dgm:t>
    </dgm:pt>
    <dgm:pt modelId="{5E49C128-6589-D04B-A4A4-5299A98CC9DC}" type="sibTrans" cxnId="{982624C1-56F2-EC49-AAE3-5187DF62EA8F}">
      <dgm:prSet/>
      <dgm:spPr/>
      <dgm:t>
        <a:bodyPr/>
        <a:lstStyle/>
        <a:p>
          <a:endParaRPr lang="en-US"/>
        </a:p>
      </dgm:t>
    </dgm:pt>
    <dgm:pt modelId="{B5D866A1-C45A-EF42-8A50-F64ED2182C21}">
      <dgm:prSet phldrT="[Text]"/>
      <dgm:spPr/>
      <dgm:t>
        <a:bodyPr/>
        <a:lstStyle/>
        <a:p>
          <a:r>
            <a:rPr lang="en-US" dirty="0" smtClean="0"/>
            <a:t>Forked from parent.</a:t>
          </a:r>
          <a:endParaRPr lang="en-US" dirty="0"/>
        </a:p>
      </dgm:t>
    </dgm:pt>
    <dgm:pt modelId="{4440948B-6EB0-624B-82B2-5F9D86B070BD}" type="parTrans" cxnId="{83148914-B712-8F48-8176-CDE046700766}">
      <dgm:prSet/>
      <dgm:spPr/>
      <dgm:t>
        <a:bodyPr/>
        <a:lstStyle/>
        <a:p>
          <a:endParaRPr lang="en-US"/>
        </a:p>
      </dgm:t>
    </dgm:pt>
    <dgm:pt modelId="{85C2B563-B031-F842-A6E4-515FDF22545B}" type="sibTrans" cxnId="{83148914-B712-8F48-8176-CDE046700766}">
      <dgm:prSet/>
      <dgm:spPr/>
      <dgm:t>
        <a:bodyPr/>
        <a:lstStyle/>
        <a:p>
          <a:endParaRPr lang="en-US"/>
        </a:p>
      </dgm:t>
    </dgm:pt>
    <dgm:pt modelId="{08A2154F-6603-C446-896A-05D925C0A750}" type="pres">
      <dgm:prSet presAssocID="{822D9632-0140-4948-B738-2A58186C246C}" presName="rootnode" presStyleCnt="0">
        <dgm:presLayoutVars>
          <dgm:chMax/>
          <dgm:chPref/>
          <dgm:dir/>
          <dgm:animLvl val="lvl"/>
        </dgm:presLayoutVars>
      </dgm:prSet>
      <dgm:spPr/>
    </dgm:pt>
    <dgm:pt modelId="{3F91C5B3-3305-0B4F-9CB6-377DF05FDE55}" type="pres">
      <dgm:prSet presAssocID="{023135B5-C6C6-0B4B-A479-5A923C60FB78}" presName="composite" presStyleCnt="0"/>
      <dgm:spPr/>
    </dgm:pt>
    <dgm:pt modelId="{BA539268-B9D1-4E42-B7C2-58BA90ECD3F1}" type="pres">
      <dgm:prSet presAssocID="{023135B5-C6C6-0B4B-A479-5A923C60FB78}" presName="bentUpArrow1" presStyleLbl="alignImgPlace1" presStyleIdx="0" presStyleCnt="2"/>
      <dgm:spPr/>
    </dgm:pt>
    <dgm:pt modelId="{C9F9BBAC-2A6B-F140-9094-1E658A15D835}" type="pres">
      <dgm:prSet presAssocID="{023135B5-C6C6-0B4B-A479-5A923C60FB7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AC7FC-8946-6940-8A82-719939064A16}" type="pres">
      <dgm:prSet presAssocID="{023135B5-C6C6-0B4B-A479-5A923C60FB78}" presName="ChildText" presStyleLbl="revTx" presStyleIdx="0" presStyleCnt="3" custScaleX="181490" custLinFactNeighborX="43508" custLinFactNeighborY="43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F4B97-7687-DB44-BFF8-C55FC02B2250}" type="pres">
      <dgm:prSet presAssocID="{DC2AF71D-43B2-4F47-B775-405E616DE1B2}" presName="sibTrans" presStyleCnt="0"/>
      <dgm:spPr/>
    </dgm:pt>
    <dgm:pt modelId="{ED5D78DE-73C9-994E-A974-64AF6F1FBDA1}" type="pres">
      <dgm:prSet presAssocID="{71D721FD-B672-E046-8592-DCF121CCF27C}" presName="composite" presStyleCnt="0"/>
      <dgm:spPr/>
    </dgm:pt>
    <dgm:pt modelId="{DEA112B0-5018-2F43-92CA-7E491CC7B08A}" type="pres">
      <dgm:prSet presAssocID="{71D721FD-B672-E046-8592-DCF121CCF27C}" presName="bentUpArrow1" presStyleLbl="alignImgPlace1" presStyleIdx="1" presStyleCnt="2"/>
      <dgm:spPr/>
    </dgm:pt>
    <dgm:pt modelId="{1F1BB8A6-E7AD-7049-9124-79B07C98B9B9}" type="pres">
      <dgm:prSet presAssocID="{71D721FD-B672-E046-8592-DCF121CCF27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39B3626-1698-654E-A1F8-9DD84B6CD585}" type="pres">
      <dgm:prSet presAssocID="{71D721FD-B672-E046-8592-DCF121CCF27C}" presName="ChildText" presStyleLbl="revTx" presStyleIdx="1" presStyleCnt="3" custScaleX="217888" custLinFactNeighborX="62751" custLinFactNeighborY="-4303">
        <dgm:presLayoutVars>
          <dgm:chMax val="0"/>
          <dgm:chPref val="0"/>
          <dgm:bulletEnabled val="1"/>
        </dgm:presLayoutVars>
      </dgm:prSet>
      <dgm:spPr/>
    </dgm:pt>
    <dgm:pt modelId="{9928A1EF-0D0D-744C-8EF9-0EB44C3BB7E8}" type="pres">
      <dgm:prSet presAssocID="{3FCC8805-9260-DD40-BC0C-2DA8765C484F}" presName="sibTrans" presStyleCnt="0"/>
      <dgm:spPr/>
    </dgm:pt>
    <dgm:pt modelId="{B88D491C-769F-7941-9758-99689DC36201}" type="pres">
      <dgm:prSet presAssocID="{51C13149-19C5-F846-8B07-E122D26AAD02}" presName="composite" presStyleCnt="0"/>
      <dgm:spPr/>
    </dgm:pt>
    <dgm:pt modelId="{FE5E6EB5-2C79-EE45-B589-2BACF3BCED56}" type="pres">
      <dgm:prSet presAssocID="{51C13149-19C5-F846-8B07-E122D26AAD0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3815D554-C4E8-1746-B19A-D2696E1AEEA3}" type="pres">
      <dgm:prSet presAssocID="{51C13149-19C5-F846-8B07-E122D26AAD02}" presName="FinalChildText" presStyleLbl="revTx" presStyleIdx="2" presStyleCnt="3" custScaleX="151583" custLinFactNeighborX="22172" custLinFactNeighborY="-21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2624C1-56F2-EC49-AAE3-5187DF62EA8F}" srcId="{822D9632-0140-4948-B738-2A58186C246C}" destId="{51C13149-19C5-F846-8B07-E122D26AAD02}" srcOrd="2" destOrd="0" parTransId="{C1B353EE-BAF7-0740-AA64-80BCB4F3B999}" sibTransId="{5E49C128-6589-D04B-A4A4-5299A98CC9DC}"/>
    <dgm:cxn modelId="{9D3DC4F7-165F-3142-8401-C612456A531E}" srcId="{71D721FD-B672-E046-8592-DCF121CCF27C}" destId="{038FBC67-09D8-7442-8F1A-77D00736BCEA}" srcOrd="0" destOrd="0" parTransId="{4EED8747-E10E-6C41-A4CD-C21350811DB9}" sibTransId="{B8614234-8C45-9B47-BBE7-569EB69946A1}"/>
    <dgm:cxn modelId="{40189AB0-8352-BC4E-904B-866721DF36C1}" type="presOf" srcId="{038FBC67-09D8-7442-8F1A-77D00736BCEA}" destId="{B39B3626-1698-654E-A1F8-9DD84B6CD585}" srcOrd="0" destOrd="0" presId="urn:microsoft.com/office/officeart/2005/8/layout/StepDownProcess"/>
    <dgm:cxn modelId="{B6E42143-E432-9341-83B2-9E091C814104}" type="presOf" srcId="{822D9632-0140-4948-B738-2A58186C246C}" destId="{08A2154F-6603-C446-896A-05D925C0A750}" srcOrd="0" destOrd="0" presId="urn:microsoft.com/office/officeart/2005/8/layout/StepDownProcess"/>
    <dgm:cxn modelId="{9A193BF2-2B4D-7845-9530-CEE7AE16415C}" type="presOf" srcId="{B5D866A1-C45A-EF42-8A50-F64ED2182C21}" destId="{3815D554-C4E8-1746-B19A-D2696E1AEEA3}" srcOrd="0" destOrd="0" presId="urn:microsoft.com/office/officeart/2005/8/layout/StepDownProcess"/>
    <dgm:cxn modelId="{83148914-B712-8F48-8176-CDE046700766}" srcId="{51C13149-19C5-F846-8B07-E122D26AAD02}" destId="{B5D866A1-C45A-EF42-8A50-F64ED2182C21}" srcOrd="0" destOrd="0" parTransId="{4440948B-6EB0-624B-82B2-5F9D86B070BD}" sibTransId="{85C2B563-B031-F842-A6E4-515FDF22545B}"/>
    <dgm:cxn modelId="{BF0104E2-7006-3746-8B09-F9825B2B5117}" srcId="{023135B5-C6C6-0B4B-A479-5A923C60FB78}" destId="{2B5EBD36-37AC-E247-8017-04626D0C3F1A}" srcOrd="0" destOrd="0" parTransId="{D8615E4A-1593-114F-BFD9-C8C2ADDA7B8C}" sibTransId="{48D03510-CA59-0342-B5BD-E2673DD69434}"/>
    <dgm:cxn modelId="{435A16A2-19AF-7042-AD8E-0321BAEE5908}" type="presOf" srcId="{71D721FD-B672-E046-8592-DCF121CCF27C}" destId="{1F1BB8A6-E7AD-7049-9124-79B07C98B9B9}" srcOrd="0" destOrd="0" presId="urn:microsoft.com/office/officeart/2005/8/layout/StepDownProcess"/>
    <dgm:cxn modelId="{4D6BE8FC-3D22-3F42-B2A4-54C0426F7433}" type="presOf" srcId="{51C13149-19C5-F846-8B07-E122D26AAD02}" destId="{FE5E6EB5-2C79-EE45-B589-2BACF3BCED56}" srcOrd="0" destOrd="0" presId="urn:microsoft.com/office/officeart/2005/8/layout/StepDownProcess"/>
    <dgm:cxn modelId="{D93DB047-9530-224E-9A60-B9BD162C5F3F}" srcId="{822D9632-0140-4948-B738-2A58186C246C}" destId="{71D721FD-B672-E046-8592-DCF121CCF27C}" srcOrd="1" destOrd="0" parTransId="{657595D4-262E-804D-BA0E-7B17F7F3E1CB}" sibTransId="{3FCC8805-9260-DD40-BC0C-2DA8765C484F}"/>
    <dgm:cxn modelId="{376B644B-51DA-6846-9A9D-282C086C0963}" type="presOf" srcId="{023135B5-C6C6-0B4B-A479-5A923C60FB78}" destId="{C9F9BBAC-2A6B-F140-9094-1E658A15D835}" srcOrd="0" destOrd="0" presId="urn:microsoft.com/office/officeart/2005/8/layout/StepDownProcess"/>
    <dgm:cxn modelId="{2F361BA4-3E67-0944-9739-4E8992E752BD}" type="presOf" srcId="{2B5EBD36-37AC-E247-8017-04626D0C3F1A}" destId="{D66AC7FC-8946-6940-8A82-719939064A16}" srcOrd="0" destOrd="0" presId="urn:microsoft.com/office/officeart/2005/8/layout/StepDownProcess"/>
    <dgm:cxn modelId="{C1D6BE22-439D-F248-9F5C-79B83DC6A25E}" srcId="{822D9632-0140-4948-B738-2A58186C246C}" destId="{023135B5-C6C6-0B4B-A479-5A923C60FB78}" srcOrd="0" destOrd="0" parTransId="{35CE9B2D-140F-5245-84E0-741602ADCD58}" sibTransId="{DC2AF71D-43B2-4F47-B775-405E616DE1B2}"/>
    <dgm:cxn modelId="{EB1BF4CD-43A6-B14F-A39B-62AE67D9202D}" type="presParOf" srcId="{08A2154F-6603-C446-896A-05D925C0A750}" destId="{3F91C5B3-3305-0B4F-9CB6-377DF05FDE55}" srcOrd="0" destOrd="0" presId="urn:microsoft.com/office/officeart/2005/8/layout/StepDownProcess"/>
    <dgm:cxn modelId="{47D1C0D3-4ACC-894F-886E-85BB3C272C31}" type="presParOf" srcId="{3F91C5B3-3305-0B4F-9CB6-377DF05FDE55}" destId="{BA539268-B9D1-4E42-B7C2-58BA90ECD3F1}" srcOrd="0" destOrd="0" presId="urn:microsoft.com/office/officeart/2005/8/layout/StepDownProcess"/>
    <dgm:cxn modelId="{E87DD7F3-C8C8-F041-95E3-2D91CBAB6BB4}" type="presParOf" srcId="{3F91C5B3-3305-0B4F-9CB6-377DF05FDE55}" destId="{C9F9BBAC-2A6B-F140-9094-1E658A15D835}" srcOrd="1" destOrd="0" presId="urn:microsoft.com/office/officeart/2005/8/layout/StepDownProcess"/>
    <dgm:cxn modelId="{0400AB64-F9DF-4E4B-A013-42F274DC32F3}" type="presParOf" srcId="{3F91C5B3-3305-0B4F-9CB6-377DF05FDE55}" destId="{D66AC7FC-8946-6940-8A82-719939064A16}" srcOrd="2" destOrd="0" presId="urn:microsoft.com/office/officeart/2005/8/layout/StepDownProcess"/>
    <dgm:cxn modelId="{CB41F1F1-A1B5-C74A-9E6A-E213E2344F26}" type="presParOf" srcId="{08A2154F-6603-C446-896A-05D925C0A750}" destId="{815F4B97-7687-DB44-BFF8-C55FC02B2250}" srcOrd="1" destOrd="0" presId="urn:microsoft.com/office/officeart/2005/8/layout/StepDownProcess"/>
    <dgm:cxn modelId="{16E848DE-A85E-634F-90E4-F4299E9AD3AE}" type="presParOf" srcId="{08A2154F-6603-C446-896A-05D925C0A750}" destId="{ED5D78DE-73C9-994E-A974-64AF6F1FBDA1}" srcOrd="2" destOrd="0" presId="urn:microsoft.com/office/officeart/2005/8/layout/StepDownProcess"/>
    <dgm:cxn modelId="{0BADDDB9-B0CB-1748-84FA-77906846926D}" type="presParOf" srcId="{ED5D78DE-73C9-994E-A974-64AF6F1FBDA1}" destId="{DEA112B0-5018-2F43-92CA-7E491CC7B08A}" srcOrd="0" destOrd="0" presId="urn:microsoft.com/office/officeart/2005/8/layout/StepDownProcess"/>
    <dgm:cxn modelId="{69BC3E07-3628-5A4F-8548-B83FB70A59DF}" type="presParOf" srcId="{ED5D78DE-73C9-994E-A974-64AF6F1FBDA1}" destId="{1F1BB8A6-E7AD-7049-9124-79B07C98B9B9}" srcOrd="1" destOrd="0" presId="urn:microsoft.com/office/officeart/2005/8/layout/StepDownProcess"/>
    <dgm:cxn modelId="{6C5536B1-ED5E-304F-A1FD-6FDE7AD7AD4E}" type="presParOf" srcId="{ED5D78DE-73C9-994E-A974-64AF6F1FBDA1}" destId="{B39B3626-1698-654E-A1F8-9DD84B6CD585}" srcOrd="2" destOrd="0" presId="urn:microsoft.com/office/officeart/2005/8/layout/StepDownProcess"/>
    <dgm:cxn modelId="{B7075B19-F3A4-DF4E-90BB-333050088EA2}" type="presParOf" srcId="{08A2154F-6603-C446-896A-05D925C0A750}" destId="{9928A1EF-0D0D-744C-8EF9-0EB44C3BB7E8}" srcOrd="3" destOrd="0" presId="urn:microsoft.com/office/officeart/2005/8/layout/StepDownProcess"/>
    <dgm:cxn modelId="{10D3F97C-0AD4-414D-880E-7932E7F47D5C}" type="presParOf" srcId="{08A2154F-6603-C446-896A-05D925C0A750}" destId="{B88D491C-769F-7941-9758-99689DC36201}" srcOrd="4" destOrd="0" presId="urn:microsoft.com/office/officeart/2005/8/layout/StepDownProcess"/>
    <dgm:cxn modelId="{918CE2B8-B39B-BA44-B0EE-DEB6EFBDB387}" type="presParOf" srcId="{B88D491C-769F-7941-9758-99689DC36201}" destId="{FE5E6EB5-2C79-EE45-B589-2BACF3BCED56}" srcOrd="0" destOrd="0" presId="urn:microsoft.com/office/officeart/2005/8/layout/StepDownProcess"/>
    <dgm:cxn modelId="{6F107B70-45DC-1943-8EE3-F991FA18AA7A}" type="presParOf" srcId="{B88D491C-769F-7941-9758-99689DC36201}" destId="{3815D554-C4E8-1746-B19A-D2696E1AEE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2D9632-0140-4948-B738-2A58186C246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135B5-C6C6-0B4B-A479-5A923C60FB78}">
      <dgm:prSet phldrT="[Text]"/>
      <dgm:spPr/>
      <dgm:t>
        <a:bodyPr/>
        <a:lstStyle/>
        <a:p>
          <a:r>
            <a:rPr lang="en-US" dirty="0" smtClean="0"/>
            <a:t>Terminal</a:t>
          </a:r>
          <a:endParaRPr lang="en-US" dirty="0"/>
        </a:p>
      </dgm:t>
    </dgm:pt>
    <dgm:pt modelId="{35CE9B2D-140F-5245-84E0-741602ADCD58}" type="parTrans" cxnId="{C1D6BE22-439D-F248-9F5C-79B83DC6A25E}">
      <dgm:prSet/>
      <dgm:spPr/>
      <dgm:t>
        <a:bodyPr/>
        <a:lstStyle/>
        <a:p>
          <a:endParaRPr lang="en-US"/>
        </a:p>
      </dgm:t>
    </dgm:pt>
    <dgm:pt modelId="{DC2AF71D-43B2-4F47-B775-405E616DE1B2}" type="sibTrans" cxnId="{C1D6BE22-439D-F248-9F5C-79B83DC6A25E}">
      <dgm:prSet/>
      <dgm:spPr/>
      <dgm:t>
        <a:bodyPr/>
        <a:lstStyle/>
        <a:p>
          <a:endParaRPr lang="en-US"/>
        </a:p>
      </dgm:t>
    </dgm:pt>
    <dgm:pt modelId="{2B5EBD36-37AC-E247-8017-04626D0C3F1A}">
      <dgm:prSet phldrT="[Text]"/>
      <dgm:spPr/>
      <dgm:t>
        <a:bodyPr/>
        <a:lstStyle/>
        <a:p>
          <a:r>
            <a:rPr lang="en-US" dirty="0" smtClean="0"/>
            <a:t>Interface where Commands can </a:t>
          </a:r>
          <a:r>
            <a:rPr lang="en-US" smtClean="0"/>
            <a:t>be run.</a:t>
          </a:r>
          <a:endParaRPr lang="en-US"/>
        </a:p>
      </dgm:t>
    </dgm:pt>
    <dgm:pt modelId="{D8615E4A-1593-114F-BFD9-C8C2ADDA7B8C}" type="parTrans" cxnId="{BF0104E2-7006-3746-8B09-F9825B2B5117}">
      <dgm:prSet/>
      <dgm:spPr/>
      <dgm:t>
        <a:bodyPr/>
        <a:lstStyle/>
        <a:p>
          <a:endParaRPr lang="en-US"/>
        </a:p>
      </dgm:t>
    </dgm:pt>
    <dgm:pt modelId="{48D03510-CA59-0342-B5BD-E2673DD69434}" type="sibTrans" cxnId="{BF0104E2-7006-3746-8B09-F9825B2B5117}">
      <dgm:prSet/>
      <dgm:spPr/>
      <dgm:t>
        <a:bodyPr/>
        <a:lstStyle/>
        <a:p>
          <a:endParaRPr lang="en-US"/>
        </a:p>
      </dgm:t>
    </dgm:pt>
    <dgm:pt modelId="{71D721FD-B672-E046-8592-DCF121CCF27C}">
      <dgm:prSet phldrT="[Text]"/>
      <dgm:spPr/>
      <dgm:t>
        <a:bodyPr/>
        <a:lstStyle/>
        <a:p>
          <a:r>
            <a:rPr lang="en-US" dirty="0" smtClean="0"/>
            <a:t>Parent Process</a:t>
          </a:r>
          <a:endParaRPr lang="en-US" dirty="0"/>
        </a:p>
      </dgm:t>
    </dgm:pt>
    <dgm:pt modelId="{657595D4-262E-804D-BA0E-7B17F7F3E1CB}" type="parTrans" cxnId="{D93DB047-9530-224E-9A60-B9BD162C5F3F}">
      <dgm:prSet/>
      <dgm:spPr/>
      <dgm:t>
        <a:bodyPr/>
        <a:lstStyle/>
        <a:p>
          <a:endParaRPr lang="en-US"/>
        </a:p>
      </dgm:t>
    </dgm:pt>
    <dgm:pt modelId="{3FCC8805-9260-DD40-BC0C-2DA8765C484F}" type="sibTrans" cxnId="{D93DB047-9530-224E-9A60-B9BD162C5F3F}">
      <dgm:prSet/>
      <dgm:spPr/>
      <dgm:t>
        <a:bodyPr/>
        <a:lstStyle/>
        <a:p>
          <a:endParaRPr lang="en-US"/>
        </a:p>
      </dgm:t>
    </dgm:pt>
    <dgm:pt modelId="{038FBC67-09D8-7442-8F1A-77D00736BCEA}">
      <dgm:prSet phldrT="[Text]"/>
      <dgm:spPr/>
      <dgm:t>
        <a:bodyPr/>
        <a:lstStyle/>
        <a:p>
          <a:r>
            <a:rPr lang="en-US" dirty="0" smtClean="0"/>
            <a:t>The initial process now held in </a:t>
          </a:r>
          <a:r>
            <a:rPr lang="en-US" dirty="0" err="1" smtClean="0"/>
            <a:t>init.</a:t>
          </a:r>
          <a:endParaRPr lang="en-US" dirty="0"/>
        </a:p>
      </dgm:t>
    </dgm:pt>
    <dgm:pt modelId="{4EED8747-E10E-6C41-A4CD-C21350811DB9}" type="parTrans" cxnId="{9D3DC4F7-165F-3142-8401-C612456A531E}">
      <dgm:prSet/>
      <dgm:spPr/>
      <dgm:t>
        <a:bodyPr/>
        <a:lstStyle/>
        <a:p>
          <a:endParaRPr lang="en-US"/>
        </a:p>
      </dgm:t>
    </dgm:pt>
    <dgm:pt modelId="{B8614234-8C45-9B47-BBE7-569EB69946A1}" type="sibTrans" cxnId="{9D3DC4F7-165F-3142-8401-C612456A531E}">
      <dgm:prSet/>
      <dgm:spPr/>
      <dgm:t>
        <a:bodyPr/>
        <a:lstStyle/>
        <a:p>
          <a:endParaRPr lang="en-US"/>
        </a:p>
      </dgm:t>
    </dgm:pt>
    <dgm:pt modelId="{51C13149-19C5-F846-8B07-E122D26AAD02}">
      <dgm:prSet phldrT="[Text]"/>
      <dgm:spPr/>
      <dgm:t>
        <a:bodyPr/>
        <a:lstStyle/>
        <a:p>
          <a:r>
            <a:rPr lang="en-US" dirty="0" smtClean="0"/>
            <a:t>Child Process</a:t>
          </a:r>
          <a:endParaRPr lang="en-US" dirty="0"/>
        </a:p>
      </dgm:t>
    </dgm:pt>
    <dgm:pt modelId="{C1B353EE-BAF7-0740-AA64-80BCB4F3B999}" type="parTrans" cxnId="{982624C1-56F2-EC49-AAE3-5187DF62EA8F}">
      <dgm:prSet/>
      <dgm:spPr/>
      <dgm:t>
        <a:bodyPr/>
        <a:lstStyle/>
        <a:p>
          <a:endParaRPr lang="en-US"/>
        </a:p>
      </dgm:t>
    </dgm:pt>
    <dgm:pt modelId="{5E49C128-6589-D04B-A4A4-5299A98CC9DC}" type="sibTrans" cxnId="{982624C1-56F2-EC49-AAE3-5187DF62EA8F}">
      <dgm:prSet/>
      <dgm:spPr/>
      <dgm:t>
        <a:bodyPr/>
        <a:lstStyle/>
        <a:p>
          <a:endParaRPr lang="en-US"/>
        </a:p>
      </dgm:t>
    </dgm:pt>
    <dgm:pt modelId="{B5D866A1-C45A-EF42-8A50-F64ED2182C21}">
      <dgm:prSet phldrT="[Text]"/>
      <dgm:spPr/>
      <dgm:t>
        <a:bodyPr/>
        <a:lstStyle/>
        <a:p>
          <a:r>
            <a:rPr lang="en-US" dirty="0" smtClean="0"/>
            <a:t>Forked from parent.</a:t>
          </a:r>
          <a:endParaRPr lang="en-US" dirty="0"/>
        </a:p>
      </dgm:t>
    </dgm:pt>
    <dgm:pt modelId="{4440948B-6EB0-624B-82B2-5F9D86B070BD}" type="parTrans" cxnId="{83148914-B712-8F48-8176-CDE046700766}">
      <dgm:prSet/>
      <dgm:spPr/>
      <dgm:t>
        <a:bodyPr/>
        <a:lstStyle/>
        <a:p>
          <a:endParaRPr lang="en-US"/>
        </a:p>
      </dgm:t>
    </dgm:pt>
    <dgm:pt modelId="{85C2B563-B031-F842-A6E4-515FDF22545B}" type="sibTrans" cxnId="{83148914-B712-8F48-8176-CDE046700766}">
      <dgm:prSet/>
      <dgm:spPr/>
      <dgm:t>
        <a:bodyPr/>
        <a:lstStyle/>
        <a:p>
          <a:endParaRPr lang="en-US"/>
        </a:p>
      </dgm:t>
    </dgm:pt>
    <dgm:pt modelId="{08A2154F-6603-C446-896A-05D925C0A750}" type="pres">
      <dgm:prSet presAssocID="{822D9632-0140-4948-B738-2A58186C246C}" presName="rootnode" presStyleCnt="0">
        <dgm:presLayoutVars>
          <dgm:chMax/>
          <dgm:chPref/>
          <dgm:dir/>
          <dgm:animLvl val="lvl"/>
        </dgm:presLayoutVars>
      </dgm:prSet>
      <dgm:spPr/>
    </dgm:pt>
    <dgm:pt modelId="{3F91C5B3-3305-0B4F-9CB6-377DF05FDE55}" type="pres">
      <dgm:prSet presAssocID="{023135B5-C6C6-0B4B-A479-5A923C60FB78}" presName="composite" presStyleCnt="0"/>
      <dgm:spPr/>
    </dgm:pt>
    <dgm:pt modelId="{BA539268-B9D1-4E42-B7C2-58BA90ECD3F1}" type="pres">
      <dgm:prSet presAssocID="{023135B5-C6C6-0B4B-A479-5A923C60FB78}" presName="bentUpArrow1" presStyleLbl="alignImgPlace1" presStyleIdx="0" presStyleCnt="2" custScaleX="114572" custLinFactNeighborX="13500" custLinFactNeighborY="-1025"/>
      <dgm:spPr/>
    </dgm:pt>
    <dgm:pt modelId="{C9F9BBAC-2A6B-F140-9094-1E658A15D835}" type="pres">
      <dgm:prSet presAssocID="{023135B5-C6C6-0B4B-A479-5A923C60FB78}" presName="ParentText" presStyleLbl="node1" presStyleIdx="0" presStyleCnt="3" custLinFactNeighborX="-609" custLinFactNeighborY="-18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AC7FC-8946-6940-8A82-719939064A16}" type="pres">
      <dgm:prSet presAssocID="{023135B5-C6C6-0B4B-A479-5A923C60FB78}" presName="ChildText" presStyleLbl="revTx" presStyleIdx="0" presStyleCnt="3" custScaleX="181490" custLinFactNeighborX="43508" custLinFactNeighborY="43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F4B97-7687-DB44-BFF8-C55FC02B2250}" type="pres">
      <dgm:prSet presAssocID="{DC2AF71D-43B2-4F47-B775-405E616DE1B2}" presName="sibTrans" presStyleCnt="0"/>
      <dgm:spPr/>
    </dgm:pt>
    <dgm:pt modelId="{ED5D78DE-73C9-994E-A974-64AF6F1FBDA1}" type="pres">
      <dgm:prSet presAssocID="{71D721FD-B672-E046-8592-DCF121CCF27C}" presName="composite" presStyleCnt="0"/>
      <dgm:spPr/>
    </dgm:pt>
    <dgm:pt modelId="{DEA112B0-5018-2F43-92CA-7E491CC7B08A}" type="pres">
      <dgm:prSet presAssocID="{71D721FD-B672-E046-8592-DCF121CCF27C}" presName="bentUpArrow1" presStyleLbl="alignImgPlace1" presStyleIdx="1" presStyleCnt="2" custScaleX="124248" custLinFactNeighborX="12600" custLinFactNeighborY="1025"/>
      <dgm:spPr/>
    </dgm:pt>
    <dgm:pt modelId="{1F1BB8A6-E7AD-7049-9124-79B07C98B9B9}" type="pres">
      <dgm:prSet presAssocID="{71D721FD-B672-E046-8592-DCF121CCF27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39B3626-1698-654E-A1F8-9DD84B6CD585}" type="pres">
      <dgm:prSet presAssocID="{71D721FD-B672-E046-8592-DCF121CCF27C}" presName="ChildText" presStyleLbl="revTx" presStyleIdx="1" presStyleCnt="3" custScaleX="217888" custLinFactNeighborX="62751" custLinFactNeighborY="-4303">
        <dgm:presLayoutVars>
          <dgm:chMax val="0"/>
          <dgm:chPref val="0"/>
          <dgm:bulletEnabled val="1"/>
        </dgm:presLayoutVars>
      </dgm:prSet>
      <dgm:spPr/>
    </dgm:pt>
    <dgm:pt modelId="{9928A1EF-0D0D-744C-8EF9-0EB44C3BB7E8}" type="pres">
      <dgm:prSet presAssocID="{3FCC8805-9260-DD40-BC0C-2DA8765C484F}" presName="sibTrans" presStyleCnt="0"/>
      <dgm:spPr/>
    </dgm:pt>
    <dgm:pt modelId="{B88D491C-769F-7941-9758-99689DC36201}" type="pres">
      <dgm:prSet presAssocID="{51C13149-19C5-F846-8B07-E122D26AAD02}" presName="composite" presStyleCnt="0"/>
      <dgm:spPr/>
    </dgm:pt>
    <dgm:pt modelId="{FE5E6EB5-2C79-EE45-B589-2BACF3BCED56}" type="pres">
      <dgm:prSet presAssocID="{51C13149-19C5-F846-8B07-E122D26AAD0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3815D554-C4E8-1746-B19A-D2696E1AEEA3}" type="pres">
      <dgm:prSet presAssocID="{51C13149-19C5-F846-8B07-E122D26AAD02}" presName="FinalChildText" presStyleLbl="revTx" presStyleIdx="2" presStyleCnt="3" custScaleX="151583" custLinFactNeighborX="22172" custLinFactNeighborY="-21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EECF9F-2E35-7448-828F-7587BF2E8B5E}" type="presOf" srcId="{71D721FD-B672-E046-8592-DCF121CCF27C}" destId="{1F1BB8A6-E7AD-7049-9124-79B07C98B9B9}" srcOrd="0" destOrd="0" presId="urn:microsoft.com/office/officeart/2005/8/layout/StepDownProcess"/>
    <dgm:cxn modelId="{982624C1-56F2-EC49-AAE3-5187DF62EA8F}" srcId="{822D9632-0140-4948-B738-2A58186C246C}" destId="{51C13149-19C5-F846-8B07-E122D26AAD02}" srcOrd="2" destOrd="0" parTransId="{C1B353EE-BAF7-0740-AA64-80BCB4F3B999}" sibTransId="{5E49C128-6589-D04B-A4A4-5299A98CC9DC}"/>
    <dgm:cxn modelId="{9D3DC4F7-165F-3142-8401-C612456A531E}" srcId="{71D721FD-B672-E046-8592-DCF121CCF27C}" destId="{038FBC67-09D8-7442-8F1A-77D00736BCEA}" srcOrd="0" destOrd="0" parTransId="{4EED8747-E10E-6C41-A4CD-C21350811DB9}" sibTransId="{B8614234-8C45-9B47-BBE7-569EB69946A1}"/>
    <dgm:cxn modelId="{92738274-D2C6-6547-B6B4-50E7D589A212}" type="presOf" srcId="{023135B5-C6C6-0B4B-A479-5A923C60FB78}" destId="{C9F9BBAC-2A6B-F140-9094-1E658A15D835}" srcOrd="0" destOrd="0" presId="urn:microsoft.com/office/officeart/2005/8/layout/StepDownProcess"/>
    <dgm:cxn modelId="{F5E1090F-15CC-4649-86DC-8922E5C8002D}" type="presOf" srcId="{51C13149-19C5-F846-8B07-E122D26AAD02}" destId="{FE5E6EB5-2C79-EE45-B589-2BACF3BCED56}" srcOrd="0" destOrd="0" presId="urn:microsoft.com/office/officeart/2005/8/layout/StepDownProcess"/>
    <dgm:cxn modelId="{33ACBA14-9A72-274E-A676-94014DAC9672}" type="presOf" srcId="{038FBC67-09D8-7442-8F1A-77D00736BCEA}" destId="{B39B3626-1698-654E-A1F8-9DD84B6CD585}" srcOrd="0" destOrd="0" presId="urn:microsoft.com/office/officeart/2005/8/layout/StepDownProcess"/>
    <dgm:cxn modelId="{83148914-B712-8F48-8176-CDE046700766}" srcId="{51C13149-19C5-F846-8B07-E122D26AAD02}" destId="{B5D866A1-C45A-EF42-8A50-F64ED2182C21}" srcOrd="0" destOrd="0" parTransId="{4440948B-6EB0-624B-82B2-5F9D86B070BD}" sibTransId="{85C2B563-B031-F842-A6E4-515FDF22545B}"/>
    <dgm:cxn modelId="{BF0104E2-7006-3746-8B09-F9825B2B5117}" srcId="{023135B5-C6C6-0B4B-A479-5A923C60FB78}" destId="{2B5EBD36-37AC-E247-8017-04626D0C3F1A}" srcOrd="0" destOrd="0" parTransId="{D8615E4A-1593-114F-BFD9-C8C2ADDA7B8C}" sibTransId="{48D03510-CA59-0342-B5BD-E2673DD69434}"/>
    <dgm:cxn modelId="{F89327D8-C575-C640-ADFD-C712204228D5}" type="presOf" srcId="{2B5EBD36-37AC-E247-8017-04626D0C3F1A}" destId="{D66AC7FC-8946-6940-8A82-719939064A16}" srcOrd="0" destOrd="0" presId="urn:microsoft.com/office/officeart/2005/8/layout/StepDownProcess"/>
    <dgm:cxn modelId="{D93DB047-9530-224E-9A60-B9BD162C5F3F}" srcId="{822D9632-0140-4948-B738-2A58186C246C}" destId="{71D721FD-B672-E046-8592-DCF121CCF27C}" srcOrd="1" destOrd="0" parTransId="{657595D4-262E-804D-BA0E-7B17F7F3E1CB}" sibTransId="{3FCC8805-9260-DD40-BC0C-2DA8765C484F}"/>
    <dgm:cxn modelId="{207CE6A9-A226-984B-8D91-1CEB7EF125BC}" type="presOf" srcId="{822D9632-0140-4948-B738-2A58186C246C}" destId="{08A2154F-6603-C446-896A-05D925C0A750}" srcOrd="0" destOrd="0" presId="urn:microsoft.com/office/officeart/2005/8/layout/StepDownProcess"/>
    <dgm:cxn modelId="{DC90F1F4-135B-E045-93EC-1CF03685512D}" type="presOf" srcId="{B5D866A1-C45A-EF42-8A50-F64ED2182C21}" destId="{3815D554-C4E8-1746-B19A-D2696E1AEEA3}" srcOrd="0" destOrd="0" presId="urn:microsoft.com/office/officeart/2005/8/layout/StepDownProcess"/>
    <dgm:cxn modelId="{C1D6BE22-439D-F248-9F5C-79B83DC6A25E}" srcId="{822D9632-0140-4948-B738-2A58186C246C}" destId="{023135B5-C6C6-0B4B-A479-5A923C60FB78}" srcOrd="0" destOrd="0" parTransId="{35CE9B2D-140F-5245-84E0-741602ADCD58}" sibTransId="{DC2AF71D-43B2-4F47-B775-405E616DE1B2}"/>
    <dgm:cxn modelId="{2833954F-22D6-0C48-B36F-CC130D68FC21}" type="presParOf" srcId="{08A2154F-6603-C446-896A-05D925C0A750}" destId="{3F91C5B3-3305-0B4F-9CB6-377DF05FDE55}" srcOrd="0" destOrd="0" presId="urn:microsoft.com/office/officeart/2005/8/layout/StepDownProcess"/>
    <dgm:cxn modelId="{2024BEAB-CF6C-F944-838B-958BE52DBFCD}" type="presParOf" srcId="{3F91C5B3-3305-0B4F-9CB6-377DF05FDE55}" destId="{BA539268-B9D1-4E42-B7C2-58BA90ECD3F1}" srcOrd="0" destOrd="0" presId="urn:microsoft.com/office/officeart/2005/8/layout/StepDownProcess"/>
    <dgm:cxn modelId="{18FB2565-DBB4-454B-956E-825FA25FA582}" type="presParOf" srcId="{3F91C5B3-3305-0B4F-9CB6-377DF05FDE55}" destId="{C9F9BBAC-2A6B-F140-9094-1E658A15D835}" srcOrd="1" destOrd="0" presId="urn:microsoft.com/office/officeart/2005/8/layout/StepDownProcess"/>
    <dgm:cxn modelId="{8D478422-8A1A-3E45-B3E3-F9A6DDC31F24}" type="presParOf" srcId="{3F91C5B3-3305-0B4F-9CB6-377DF05FDE55}" destId="{D66AC7FC-8946-6940-8A82-719939064A16}" srcOrd="2" destOrd="0" presId="urn:microsoft.com/office/officeart/2005/8/layout/StepDownProcess"/>
    <dgm:cxn modelId="{B8A06509-986B-8449-B7C4-D19D922E2BAA}" type="presParOf" srcId="{08A2154F-6603-C446-896A-05D925C0A750}" destId="{815F4B97-7687-DB44-BFF8-C55FC02B2250}" srcOrd="1" destOrd="0" presId="urn:microsoft.com/office/officeart/2005/8/layout/StepDownProcess"/>
    <dgm:cxn modelId="{2E2DFAE2-809C-424B-A895-D76F731F673E}" type="presParOf" srcId="{08A2154F-6603-C446-896A-05D925C0A750}" destId="{ED5D78DE-73C9-994E-A974-64AF6F1FBDA1}" srcOrd="2" destOrd="0" presId="urn:microsoft.com/office/officeart/2005/8/layout/StepDownProcess"/>
    <dgm:cxn modelId="{E5288036-F938-124B-BFBE-6FB5B6BF8785}" type="presParOf" srcId="{ED5D78DE-73C9-994E-A974-64AF6F1FBDA1}" destId="{DEA112B0-5018-2F43-92CA-7E491CC7B08A}" srcOrd="0" destOrd="0" presId="urn:microsoft.com/office/officeart/2005/8/layout/StepDownProcess"/>
    <dgm:cxn modelId="{B5AB1129-CB32-2848-ABC7-8E40D2C215E7}" type="presParOf" srcId="{ED5D78DE-73C9-994E-A974-64AF6F1FBDA1}" destId="{1F1BB8A6-E7AD-7049-9124-79B07C98B9B9}" srcOrd="1" destOrd="0" presId="urn:microsoft.com/office/officeart/2005/8/layout/StepDownProcess"/>
    <dgm:cxn modelId="{1F9736AC-3B3B-9F48-BA5D-9382086C3C40}" type="presParOf" srcId="{ED5D78DE-73C9-994E-A974-64AF6F1FBDA1}" destId="{B39B3626-1698-654E-A1F8-9DD84B6CD585}" srcOrd="2" destOrd="0" presId="urn:microsoft.com/office/officeart/2005/8/layout/StepDownProcess"/>
    <dgm:cxn modelId="{F446E7CC-0760-C545-8AEA-49C9251A729C}" type="presParOf" srcId="{08A2154F-6603-C446-896A-05D925C0A750}" destId="{9928A1EF-0D0D-744C-8EF9-0EB44C3BB7E8}" srcOrd="3" destOrd="0" presId="urn:microsoft.com/office/officeart/2005/8/layout/StepDownProcess"/>
    <dgm:cxn modelId="{88298263-51C2-8D46-82C8-0869081CB097}" type="presParOf" srcId="{08A2154F-6603-C446-896A-05D925C0A750}" destId="{B88D491C-769F-7941-9758-99689DC36201}" srcOrd="4" destOrd="0" presId="urn:microsoft.com/office/officeart/2005/8/layout/StepDownProcess"/>
    <dgm:cxn modelId="{C7375077-9394-824B-B791-8E3C42C002B9}" type="presParOf" srcId="{B88D491C-769F-7941-9758-99689DC36201}" destId="{FE5E6EB5-2C79-EE45-B589-2BACF3BCED56}" srcOrd="0" destOrd="0" presId="urn:microsoft.com/office/officeart/2005/8/layout/StepDownProcess"/>
    <dgm:cxn modelId="{9DB3961C-71BE-C74D-BDBE-CD3000D1EEE7}" type="presParOf" srcId="{B88D491C-769F-7941-9758-99689DC36201}" destId="{3815D554-C4E8-1746-B19A-D2696E1AEE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2D9632-0140-4948-B738-2A58186C246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135B5-C6C6-0B4B-A479-5A923C60FB78}">
      <dgm:prSet phldrT="[Text]"/>
      <dgm:spPr/>
      <dgm:t>
        <a:bodyPr/>
        <a:lstStyle/>
        <a:p>
          <a:r>
            <a:rPr lang="en-US" dirty="0" smtClean="0"/>
            <a:t>Terminal</a:t>
          </a:r>
          <a:endParaRPr lang="en-US" dirty="0"/>
        </a:p>
      </dgm:t>
    </dgm:pt>
    <dgm:pt modelId="{35CE9B2D-140F-5245-84E0-741602ADCD58}" type="parTrans" cxnId="{C1D6BE22-439D-F248-9F5C-79B83DC6A25E}">
      <dgm:prSet/>
      <dgm:spPr/>
      <dgm:t>
        <a:bodyPr/>
        <a:lstStyle/>
        <a:p>
          <a:endParaRPr lang="en-US"/>
        </a:p>
      </dgm:t>
    </dgm:pt>
    <dgm:pt modelId="{DC2AF71D-43B2-4F47-B775-405E616DE1B2}" type="sibTrans" cxnId="{C1D6BE22-439D-F248-9F5C-79B83DC6A25E}">
      <dgm:prSet/>
      <dgm:spPr/>
      <dgm:t>
        <a:bodyPr/>
        <a:lstStyle/>
        <a:p>
          <a:endParaRPr lang="en-US"/>
        </a:p>
      </dgm:t>
    </dgm:pt>
    <dgm:pt modelId="{2B5EBD36-37AC-E247-8017-04626D0C3F1A}">
      <dgm:prSet phldrT="[Text]"/>
      <dgm:spPr/>
      <dgm:t>
        <a:bodyPr/>
        <a:lstStyle/>
        <a:p>
          <a:r>
            <a:rPr lang="en-US" dirty="0" smtClean="0"/>
            <a:t>Interface where Commands can be run.</a:t>
          </a:r>
          <a:endParaRPr lang="en-US" dirty="0"/>
        </a:p>
      </dgm:t>
    </dgm:pt>
    <dgm:pt modelId="{D8615E4A-1593-114F-BFD9-C8C2ADDA7B8C}" type="parTrans" cxnId="{BF0104E2-7006-3746-8B09-F9825B2B5117}">
      <dgm:prSet/>
      <dgm:spPr/>
      <dgm:t>
        <a:bodyPr/>
        <a:lstStyle/>
        <a:p>
          <a:endParaRPr lang="en-US"/>
        </a:p>
      </dgm:t>
    </dgm:pt>
    <dgm:pt modelId="{48D03510-CA59-0342-B5BD-E2673DD69434}" type="sibTrans" cxnId="{BF0104E2-7006-3746-8B09-F9825B2B5117}">
      <dgm:prSet/>
      <dgm:spPr/>
      <dgm:t>
        <a:bodyPr/>
        <a:lstStyle/>
        <a:p>
          <a:endParaRPr lang="en-US"/>
        </a:p>
      </dgm:t>
    </dgm:pt>
    <dgm:pt modelId="{51C13149-19C5-F846-8B07-E122D26AAD02}">
      <dgm:prSet phldrT="[Text]"/>
      <dgm:spPr/>
      <dgm:t>
        <a:bodyPr/>
        <a:lstStyle/>
        <a:p>
          <a:r>
            <a:rPr lang="en-US" dirty="0" smtClean="0"/>
            <a:t>Child Process</a:t>
          </a:r>
          <a:endParaRPr lang="en-US" dirty="0"/>
        </a:p>
      </dgm:t>
    </dgm:pt>
    <dgm:pt modelId="{C1B353EE-BAF7-0740-AA64-80BCB4F3B999}" type="parTrans" cxnId="{982624C1-56F2-EC49-AAE3-5187DF62EA8F}">
      <dgm:prSet/>
      <dgm:spPr/>
      <dgm:t>
        <a:bodyPr/>
        <a:lstStyle/>
        <a:p>
          <a:endParaRPr lang="en-US"/>
        </a:p>
      </dgm:t>
    </dgm:pt>
    <dgm:pt modelId="{5E49C128-6589-D04B-A4A4-5299A98CC9DC}" type="sibTrans" cxnId="{982624C1-56F2-EC49-AAE3-5187DF62EA8F}">
      <dgm:prSet/>
      <dgm:spPr/>
      <dgm:t>
        <a:bodyPr/>
        <a:lstStyle/>
        <a:p>
          <a:endParaRPr lang="en-US"/>
        </a:p>
      </dgm:t>
    </dgm:pt>
    <dgm:pt modelId="{B5D866A1-C45A-EF42-8A50-F64ED2182C21}">
      <dgm:prSet phldrT="[Text]"/>
      <dgm:spPr/>
      <dgm:t>
        <a:bodyPr/>
        <a:lstStyle/>
        <a:p>
          <a:r>
            <a:rPr lang="en-US" dirty="0" smtClean="0"/>
            <a:t>Forked from parent.</a:t>
          </a:r>
          <a:endParaRPr lang="en-US" dirty="0"/>
        </a:p>
      </dgm:t>
    </dgm:pt>
    <dgm:pt modelId="{4440948B-6EB0-624B-82B2-5F9D86B070BD}" type="parTrans" cxnId="{83148914-B712-8F48-8176-CDE046700766}">
      <dgm:prSet/>
      <dgm:spPr/>
      <dgm:t>
        <a:bodyPr/>
        <a:lstStyle/>
        <a:p>
          <a:endParaRPr lang="en-US"/>
        </a:p>
      </dgm:t>
    </dgm:pt>
    <dgm:pt modelId="{85C2B563-B031-F842-A6E4-515FDF22545B}" type="sibTrans" cxnId="{83148914-B712-8F48-8176-CDE046700766}">
      <dgm:prSet/>
      <dgm:spPr/>
      <dgm:t>
        <a:bodyPr/>
        <a:lstStyle/>
        <a:p>
          <a:endParaRPr lang="en-US"/>
        </a:p>
      </dgm:t>
    </dgm:pt>
    <dgm:pt modelId="{08A2154F-6603-C446-896A-05D925C0A750}" type="pres">
      <dgm:prSet presAssocID="{822D9632-0140-4948-B738-2A58186C246C}" presName="rootnode" presStyleCnt="0">
        <dgm:presLayoutVars>
          <dgm:chMax/>
          <dgm:chPref/>
          <dgm:dir/>
          <dgm:animLvl val="lvl"/>
        </dgm:presLayoutVars>
      </dgm:prSet>
      <dgm:spPr/>
    </dgm:pt>
    <dgm:pt modelId="{3F91C5B3-3305-0B4F-9CB6-377DF05FDE55}" type="pres">
      <dgm:prSet presAssocID="{023135B5-C6C6-0B4B-A479-5A923C60FB78}" presName="composite" presStyleCnt="0"/>
      <dgm:spPr/>
    </dgm:pt>
    <dgm:pt modelId="{BA539268-B9D1-4E42-B7C2-58BA90ECD3F1}" type="pres">
      <dgm:prSet presAssocID="{023135B5-C6C6-0B4B-A479-5A923C60FB78}" presName="bentUpArrow1" presStyleLbl="alignImgPlace1" presStyleIdx="0" presStyleCnt="1" custScaleX="44568" custScaleY="88844" custLinFactNeighborX="52737" custLinFactNeighborY="-5392"/>
      <dgm:spPr/>
    </dgm:pt>
    <dgm:pt modelId="{C9F9BBAC-2A6B-F140-9094-1E658A15D835}" type="pres">
      <dgm:prSet presAssocID="{023135B5-C6C6-0B4B-A479-5A923C60FB78}" presName="ParentText" presStyleLbl="node1" presStyleIdx="0" presStyleCnt="2" custScaleX="64826" custScaleY="79221" custLinFactNeighborX="9662" custLinFactNeighborY="91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AC7FC-8946-6940-8A82-719939064A16}" type="pres">
      <dgm:prSet presAssocID="{023135B5-C6C6-0B4B-A479-5A923C60FB78}" presName="ChildText" presStyleLbl="revTx" presStyleIdx="0" presStyleCnt="2" custScaleX="181490" custScaleY="55011" custLinFactNeighborX="33965" custLinFactNeighborY="187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F4B97-7687-DB44-BFF8-C55FC02B2250}" type="pres">
      <dgm:prSet presAssocID="{DC2AF71D-43B2-4F47-B775-405E616DE1B2}" presName="sibTrans" presStyleCnt="0"/>
      <dgm:spPr/>
    </dgm:pt>
    <dgm:pt modelId="{B88D491C-769F-7941-9758-99689DC36201}" type="pres">
      <dgm:prSet presAssocID="{51C13149-19C5-F846-8B07-E122D26AAD02}" presName="composite" presStyleCnt="0"/>
      <dgm:spPr/>
    </dgm:pt>
    <dgm:pt modelId="{FE5E6EB5-2C79-EE45-B589-2BACF3BCED56}" type="pres">
      <dgm:prSet presAssocID="{51C13149-19C5-F846-8B07-E122D26AAD02}" presName="ParentText" presStyleLbl="node1" presStyleIdx="1" presStyleCnt="2" custScaleX="72509" custScaleY="75549" custLinFactNeighborX="-9701" custLinFactNeighborY="10693">
        <dgm:presLayoutVars>
          <dgm:chMax val="1"/>
          <dgm:chPref val="1"/>
          <dgm:bulletEnabled val="1"/>
        </dgm:presLayoutVars>
      </dgm:prSet>
      <dgm:spPr/>
    </dgm:pt>
    <dgm:pt modelId="{3815D554-C4E8-1746-B19A-D2696E1AEEA3}" type="pres">
      <dgm:prSet presAssocID="{51C13149-19C5-F846-8B07-E122D26AAD02}" presName="FinalChildText" presStyleLbl="revTx" presStyleIdx="1" presStyleCnt="2" custScaleX="101339" custScaleY="76533" custLinFactNeighborX="-26692" custLinFactNeighborY="141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D6BE22-439D-F248-9F5C-79B83DC6A25E}" srcId="{822D9632-0140-4948-B738-2A58186C246C}" destId="{023135B5-C6C6-0B4B-A479-5A923C60FB78}" srcOrd="0" destOrd="0" parTransId="{35CE9B2D-140F-5245-84E0-741602ADCD58}" sibTransId="{DC2AF71D-43B2-4F47-B775-405E616DE1B2}"/>
    <dgm:cxn modelId="{982624C1-56F2-EC49-AAE3-5187DF62EA8F}" srcId="{822D9632-0140-4948-B738-2A58186C246C}" destId="{51C13149-19C5-F846-8B07-E122D26AAD02}" srcOrd="1" destOrd="0" parTransId="{C1B353EE-BAF7-0740-AA64-80BCB4F3B999}" sibTransId="{5E49C128-6589-D04B-A4A4-5299A98CC9DC}"/>
    <dgm:cxn modelId="{9B7AD2EF-C00F-3E47-A3B2-20850C1BC636}" type="presOf" srcId="{51C13149-19C5-F846-8B07-E122D26AAD02}" destId="{FE5E6EB5-2C79-EE45-B589-2BACF3BCED56}" srcOrd="0" destOrd="0" presId="urn:microsoft.com/office/officeart/2005/8/layout/StepDownProcess"/>
    <dgm:cxn modelId="{FDC05048-5A55-314A-BFBC-FA3C1CB85665}" type="presOf" srcId="{B5D866A1-C45A-EF42-8A50-F64ED2182C21}" destId="{3815D554-C4E8-1746-B19A-D2696E1AEEA3}" srcOrd="0" destOrd="0" presId="urn:microsoft.com/office/officeart/2005/8/layout/StepDownProcess"/>
    <dgm:cxn modelId="{BF0104E2-7006-3746-8B09-F9825B2B5117}" srcId="{023135B5-C6C6-0B4B-A479-5A923C60FB78}" destId="{2B5EBD36-37AC-E247-8017-04626D0C3F1A}" srcOrd="0" destOrd="0" parTransId="{D8615E4A-1593-114F-BFD9-C8C2ADDA7B8C}" sibTransId="{48D03510-CA59-0342-B5BD-E2673DD69434}"/>
    <dgm:cxn modelId="{83148914-B712-8F48-8176-CDE046700766}" srcId="{51C13149-19C5-F846-8B07-E122D26AAD02}" destId="{B5D866A1-C45A-EF42-8A50-F64ED2182C21}" srcOrd="0" destOrd="0" parTransId="{4440948B-6EB0-624B-82B2-5F9D86B070BD}" sibTransId="{85C2B563-B031-F842-A6E4-515FDF22545B}"/>
    <dgm:cxn modelId="{E06A7D70-1716-E049-9008-82DE163A6529}" type="presOf" srcId="{822D9632-0140-4948-B738-2A58186C246C}" destId="{08A2154F-6603-C446-896A-05D925C0A750}" srcOrd="0" destOrd="0" presId="urn:microsoft.com/office/officeart/2005/8/layout/StepDownProcess"/>
    <dgm:cxn modelId="{00B674F8-B5A9-F34D-8D2E-9876431EC2D8}" type="presOf" srcId="{2B5EBD36-37AC-E247-8017-04626D0C3F1A}" destId="{D66AC7FC-8946-6940-8A82-719939064A16}" srcOrd="0" destOrd="0" presId="urn:microsoft.com/office/officeart/2005/8/layout/StepDownProcess"/>
    <dgm:cxn modelId="{98ACC294-283B-1B4F-B6B3-84DA1E542FF4}" type="presOf" srcId="{023135B5-C6C6-0B4B-A479-5A923C60FB78}" destId="{C9F9BBAC-2A6B-F140-9094-1E658A15D835}" srcOrd="0" destOrd="0" presId="urn:microsoft.com/office/officeart/2005/8/layout/StepDownProcess"/>
    <dgm:cxn modelId="{64E20767-B5DE-1443-88DD-9D2D4346204F}" type="presParOf" srcId="{08A2154F-6603-C446-896A-05D925C0A750}" destId="{3F91C5B3-3305-0B4F-9CB6-377DF05FDE55}" srcOrd="0" destOrd="0" presId="urn:microsoft.com/office/officeart/2005/8/layout/StepDownProcess"/>
    <dgm:cxn modelId="{25D06082-C2C6-9843-84FD-483EB6563A43}" type="presParOf" srcId="{3F91C5B3-3305-0B4F-9CB6-377DF05FDE55}" destId="{BA539268-B9D1-4E42-B7C2-58BA90ECD3F1}" srcOrd="0" destOrd="0" presId="urn:microsoft.com/office/officeart/2005/8/layout/StepDownProcess"/>
    <dgm:cxn modelId="{3936A2DC-281D-4C4D-BF93-AFA14E4195E5}" type="presParOf" srcId="{3F91C5B3-3305-0B4F-9CB6-377DF05FDE55}" destId="{C9F9BBAC-2A6B-F140-9094-1E658A15D835}" srcOrd="1" destOrd="0" presId="urn:microsoft.com/office/officeart/2005/8/layout/StepDownProcess"/>
    <dgm:cxn modelId="{8DC17669-8D43-7141-B86C-87375BD958B1}" type="presParOf" srcId="{3F91C5B3-3305-0B4F-9CB6-377DF05FDE55}" destId="{D66AC7FC-8946-6940-8A82-719939064A16}" srcOrd="2" destOrd="0" presId="urn:microsoft.com/office/officeart/2005/8/layout/StepDownProcess"/>
    <dgm:cxn modelId="{FEFC172E-4FAA-D246-9FB0-A0537D520781}" type="presParOf" srcId="{08A2154F-6603-C446-896A-05D925C0A750}" destId="{815F4B97-7687-DB44-BFF8-C55FC02B2250}" srcOrd="1" destOrd="0" presId="urn:microsoft.com/office/officeart/2005/8/layout/StepDownProcess"/>
    <dgm:cxn modelId="{CF045B2D-4ED2-EA46-953B-3912F7274DD6}" type="presParOf" srcId="{08A2154F-6603-C446-896A-05D925C0A750}" destId="{B88D491C-769F-7941-9758-99689DC36201}" srcOrd="2" destOrd="0" presId="urn:microsoft.com/office/officeart/2005/8/layout/StepDownProcess"/>
    <dgm:cxn modelId="{BD1F12AC-8125-DA44-9B9C-AB6BF07DE896}" type="presParOf" srcId="{B88D491C-769F-7941-9758-99689DC36201}" destId="{FE5E6EB5-2C79-EE45-B589-2BACF3BCED56}" srcOrd="0" destOrd="0" presId="urn:microsoft.com/office/officeart/2005/8/layout/StepDownProcess"/>
    <dgm:cxn modelId="{BA61C855-F508-4D4E-BC62-12231D4A2FF6}" type="presParOf" srcId="{B88D491C-769F-7941-9758-99689DC36201}" destId="{3815D554-C4E8-1746-B19A-D2696E1AEE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2D9632-0140-4948-B738-2A58186C246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135B5-C6C6-0B4B-A479-5A923C60FB78}">
      <dgm:prSet phldrT="[Text]"/>
      <dgm:spPr/>
      <dgm:t>
        <a:bodyPr/>
        <a:lstStyle/>
        <a:p>
          <a:r>
            <a:rPr lang="en-US" dirty="0" smtClean="0"/>
            <a:t>Terminal</a:t>
          </a:r>
          <a:endParaRPr lang="en-US" dirty="0"/>
        </a:p>
      </dgm:t>
    </dgm:pt>
    <dgm:pt modelId="{35CE9B2D-140F-5245-84E0-741602ADCD58}" type="parTrans" cxnId="{C1D6BE22-439D-F248-9F5C-79B83DC6A25E}">
      <dgm:prSet/>
      <dgm:spPr/>
      <dgm:t>
        <a:bodyPr/>
        <a:lstStyle/>
        <a:p>
          <a:endParaRPr lang="en-US"/>
        </a:p>
      </dgm:t>
    </dgm:pt>
    <dgm:pt modelId="{DC2AF71D-43B2-4F47-B775-405E616DE1B2}" type="sibTrans" cxnId="{C1D6BE22-439D-F248-9F5C-79B83DC6A25E}">
      <dgm:prSet/>
      <dgm:spPr/>
      <dgm:t>
        <a:bodyPr/>
        <a:lstStyle/>
        <a:p>
          <a:endParaRPr lang="en-US"/>
        </a:p>
      </dgm:t>
    </dgm:pt>
    <dgm:pt modelId="{2B5EBD36-37AC-E247-8017-04626D0C3F1A}">
      <dgm:prSet phldrT="[Text]"/>
      <dgm:spPr/>
      <dgm:t>
        <a:bodyPr/>
        <a:lstStyle/>
        <a:p>
          <a:r>
            <a:rPr lang="en-US" dirty="0" smtClean="0"/>
            <a:t>Interface where Commands can be run.</a:t>
          </a:r>
          <a:endParaRPr lang="en-US" dirty="0"/>
        </a:p>
      </dgm:t>
    </dgm:pt>
    <dgm:pt modelId="{D8615E4A-1593-114F-BFD9-C8C2ADDA7B8C}" type="parTrans" cxnId="{BF0104E2-7006-3746-8B09-F9825B2B5117}">
      <dgm:prSet/>
      <dgm:spPr/>
      <dgm:t>
        <a:bodyPr/>
        <a:lstStyle/>
        <a:p>
          <a:endParaRPr lang="en-US"/>
        </a:p>
      </dgm:t>
    </dgm:pt>
    <dgm:pt modelId="{48D03510-CA59-0342-B5BD-E2673DD69434}" type="sibTrans" cxnId="{BF0104E2-7006-3746-8B09-F9825B2B5117}">
      <dgm:prSet/>
      <dgm:spPr/>
      <dgm:t>
        <a:bodyPr/>
        <a:lstStyle/>
        <a:p>
          <a:endParaRPr lang="en-US"/>
        </a:p>
      </dgm:t>
    </dgm:pt>
    <dgm:pt modelId="{51C13149-19C5-F846-8B07-E122D26AAD02}">
      <dgm:prSet phldrT="[Text]"/>
      <dgm:spPr/>
      <dgm:t>
        <a:bodyPr/>
        <a:lstStyle/>
        <a:p>
          <a:r>
            <a:rPr lang="en-US" dirty="0" smtClean="0"/>
            <a:t>Child Process</a:t>
          </a:r>
          <a:endParaRPr lang="en-US" dirty="0"/>
        </a:p>
      </dgm:t>
    </dgm:pt>
    <dgm:pt modelId="{C1B353EE-BAF7-0740-AA64-80BCB4F3B999}" type="parTrans" cxnId="{982624C1-56F2-EC49-AAE3-5187DF62EA8F}">
      <dgm:prSet/>
      <dgm:spPr/>
      <dgm:t>
        <a:bodyPr/>
        <a:lstStyle/>
        <a:p>
          <a:endParaRPr lang="en-US"/>
        </a:p>
      </dgm:t>
    </dgm:pt>
    <dgm:pt modelId="{5E49C128-6589-D04B-A4A4-5299A98CC9DC}" type="sibTrans" cxnId="{982624C1-56F2-EC49-AAE3-5187DF62EA8F}">
      <dgm:prSet/>
      <dgm:spPr/>
      <dgm:t>
        <a:bodyPr/>
        <a:lstStyle/>
        <a:p>
          <a:endParaRPr lang="en-US"/>
        </a:p>
      </dgm:t>
    </dgm:pt>
    <dgm:pt modelId="{B5D866A1-C45A-EF42-8A50-F64ED2182C21}">
      <dgm:prSet phldrT="[Text]"/>
      <dgm:spPr/>
      <dgm:t>
        <a:bodyPr/>
        <a:lstStyle/>
        <a:p>
          <a:r>
            <a:rPr lang="en-US" dirty="0" smtClean="0"/>
            <a:t>Forked from parent.</a:t>
          </a:r>
          <a:endParaRPr lang="en-US" dirty="0"/>
        </a:p>
      </dgm:t>
    </dgm:pt>
    <dgm:pt modelId="{4440948B-6EB0-624B-82B2-5F9D86B070BD}" type="parTrans" cxnId="{83148914-B712-8F48-8176-CDE046700766}">
      <dgm:prSet/>
      <dgm:spPr/>
      <dgm:t>
        <a:bodyPr/>
        <a:lstStyle/>
        <a:p>
          <a:endParaRPr lang="en-US"/>
        </a:p>
      </dgm:t>
    </dgm:pt>
    <dgm:pt modelId="{85C2B563-B031-F842-A6E4-515FDF22545B}" type="sibTrans" cxnId="{83148914-B712-8F48-8176-CDE046700766}">
      <dgm:prSet/>
      <dgm:spPr/>
      <dgm:t>
        <a:bodyPr/>
        <a:lstStyle/>
        <a:p>
          <a:endParaRPr lang="en-US"/>
        </a:p>
      </dgm:t>
    </dgm:pt>
    <dgm:pt modelId="{08A2154F-6603-C446-896A-05D925C0A750}" type="pres">
      <dgm:prSet presAssocID="{822D9632-0140-4948-B738-2A58186C246C}" presName="rootnode" presStyleCnt="0">
        <dgm:presLayoutVars>
          <dgm:chMax/>
          <dgm:chPref/>
          <dgm:dir/>
          <dgm:animLvl val="lvl"/>
        </dgm:presLayoutVars>
      </dgm:prSet>
      <dgm:spPr/>
    </dgm:pt>
    <dgm:pt modelId="{3F91C5B3-3305-0B4F-9CB6-377DF05FDE55}" type="pres">
      <dgm:prSet presAssocID="{023135B5-C6C6-0B4B-A479-5A923C60FB78}" presName="composite" presStyleCnt="0"/>
      <dgm:spPr/>
    </dgm:pt>
    <dgm:pt modelId="{BA539268-B9D1-4E42-B7C2-58BA90ECD3F1}" type="pres">
      <dgm:prSet presAssocID="{023135B5-C6C6-0B4B-A479-5A923C60FB78}" presName="bentUpArrow1" presStyleLbl="alignImgPlace1" presStyleIdx="0" presStyleCnt="1" custScaleX="44568" custScaleY="88844" custLinFactNeighborX="52737" custLinFactNeighborY="-5392"/>
      <dgm:spPr/>
    </dgm:pt>
    <dgm:pt modelId="{C9F9BBAC-2A6B-F140-9094-1E658A15D835}" type="pres">
      <dgm:prSet presAssocID="{023135B5-C6C6-0B4B-A479-5A923C60FB78}" presName="ParentText" presStyleLbl="node1" presStyleIdx="0" presStyleCnt="2" custScaleX="64826" custScaleY="79221" custLinFactNeighborX="9662" custLinFactNeighborY="91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AC7FC-8946-6940-8A82-719939064A16}" type="pres">
      <dgm:prSet presAssocID="{023135B5-C6C6-0B4B-A479-5A923C60FB78}" presName="ChildText" presStyleLbl="revTx" presStyleIdx="0" presStyleCnt="2" custScaleX="181490" custScaleY="55011" custLinFactNeighborX="33965" custLinFactNeighborY="187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F4B97-7687-DB44-BFF8-C55FC02B2250}" type="pres">
      <dgm:prSet presAssocID="{DC2AF71D-43B2-4F47-B775-405E616DE1B2}" presName="sibTrans" presStyleCnt="0"/>
      <dgm:spPr/>
    </dgm:pt>
    <dgm:pt modelId="{B88D491C-769F-7941-9758-99689DC36201}" type="pres">
      <dgm:prSet presAssocID="{51C13149-19C5-F846-8B07-E122D26AAD02}" presName="composite" presStyleCnt="0"/>
      <dgm:spPr/>
    </dgm:pt>
    <dgm:pt modelId="{FE5E6EB5-2C79-EE45-B589-2BACF3BCED56}" type="pres">
      <dgm:prSet presAssocID="{51C13149-19C5-F846-8B07-E122D26AAD02}" presName="ParentText" presStyleLbl="node1" presStyleIdx="1" presStyleCnt="2" custScaleX="72509" custScaleY="75549" custLinFactNeighborX="-9701" custLinFactNeighborY="10693">
        <dgm:presLayoutVars>
          <dgm:chMax val="1"/>
          <dgm:chPref val="1"/>
          <dgm:bulletEnabled val="1"/>
        </dgm:presLayoutVars>
      </dgm:prSet>
      <dgm:spPr/>
    </dgm:pt>
    <dgm:pt modelId="{3815D554-C4E8-1746-B19A-D2696E1AEEA3}" type="pres">
      <dgm:prSet presAssocID="{51C13149-19C5-F846-8B07-E122D26AAD02}" presName="FinalChildText" presStyleLbl="revTx" presStyleIdx="1" presStyleCnt="2" custScaleX="101339" custScaleY="76533" custLinFactNeighborX="-26692" custLinFactNeighborY="141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D6BE22-439D-F248-9F5C-79B83DC6A25E}" srcId="{822D9632-0140-4948-B738-2A58186C246C}" destId="{023135B5-C6C6-0B4B-A479-5A923C60FB78}" srcOrd="0" destOrd="0" parTransId="{35CE9B2D-140F-5245-84E0-741602ADCD58}" sibTransId="{DC2AF71D-43B2-4F47-B775-405E616DE1B2}"/>
    <dgm:cxn modelId="{982624C1-56F2-EC49-AAE3-5187DF62EA8F}" srcId="{822D9632-0140-4948-B738-2A58186C246C}" destId="{51C13149-19C5-F846-8B07-E122D26AAD02}" srcOrd="1" destOrd="0" parTransId="{C1B353EE-BAF7-0740-AA64-80BCB4F3B999}" sibTransId="{5E49C128-6589-D04B-A4A4-5299A98CC9DC}"/>
    <dgm:cxn modelId="{B0C98291-724F-EC4A-8C61-A37F52B3FD9A}" type="presOf" srcId="{51C13149-19C5-F846-8B07-E122D26AAD02}" destId="{FE5E6EB5-2C79-EE45-B589-2BACF3BCED56}" srcOrd="0" destOrd="0" presId="urn:microsoft.com/office/officeart/2005/8/layout/StepDownProcess"/>
    <dgm:cxn modelId="{FFC3FE0B-201B-7E47-B62B-E36380B96792}" type="presOf" srcId="{2B5EBD36-37AC-E247-8017-04626D0C3F1A}" destId="{D66AC7FC-8946-6940-8A82-719939064A16}" srcOrd="0" destOrd="0" presId="urn:microsoft.com/office/officeart/2005/8/layout/StepDownProcess"/>
    <dgm:cxn modelId="{754D1EFB-88B8-5149-9B55-114D2125E570}" type="presOf" srcId="{822D9632-0140-4948-B738-2A58186C246C}" destId="{08A2154F-6603-C446-896A-05D925C0A750}" srcOrd="0" destOrd="0" presId="urn:microsoft.com/office/officeart/2005/8/layout/StepDownProcess"/>
    <dgm:cxn modelId="{83148914-B712-8F48-8176-CDE046700766}" srcId="{51C13149-19C5-F846-8B07-E122D26AAD02}" destId="{B5D866A1-C45A-EF42-8A50-F64ED2182C21}" srcOrd="0" destOrd="0" parTransId="{4440948B-6EB0-624B-82B2-5F9D86B070BD}" sibTransId="{85C2B563-B031-F842-A6E4-515FDF22545B}"/>
    <dgm:cxn modelId="{BF0104E2-7006-3746-8B09-F9825B2B5117}" srcId="{023135B5-C6C6-0B4B-A479-5A923C60FB78}" destId="{2B5EBD36-37AC-E247-8017-04626D0C3F1A}" srcOrd="0" destOrd="0" parTransId="{D8615E4A-1593-114F-BFD9-C8C2ADDA7B8C}" sibTransId="{48D03510-CA59-0342-B5BD-E2673DD69434}"/>
    <dgm:cxn modelId="{40272548-2066-334E-8C87-EBA78BFD5B0E}" type="presOf" srcId="{023135B5-C6C6-0B4B-A479-5A923C60FB78}" destId="{C9F9BBAC-2A6B-F140-9094-1E658A15D835}" srcOrd="0" destOrd="0" presId="urn:microsoft.com/office/officeart/2005/8/layout/StepDownProcess"/>
    <dgm:cxn modelId="{D2C74B0E-C634-E148-B855-551755AE4E4F}" type="presOf" srcId="{B5D866A1-C45A-EF42-8A50-F64ED2182C21}" destId="{3815D554-C4E8-1746-B19A-D2696E1AEEA3}" srcOrd="0" destOrd="0" presId="urn:microsoft.com/office/officeart/2005/8/layout/StepDownProcess"/>
    <dgm:cxn modelId="{3BD43DC7-9E2C-A740-A834-8EF70AD6FAE9}" type="presParOf" srcId="{08A2154F-6603-C446-896A-05D925C0A750}" destId="{3F91C5B3-3305-0B4F-9CB6-377DF05FDE55}" srcOrd="0" destOrd="0" presId="urn:microsoft.com/office/officeart/2005/8/layout/StepDownProcess"/>
    <dgm:cxn modelId="{868C200F-B4A8-6B42-83A3-019C0260A686}" type="presParOf" srcId="{3F91C5B3-3305-0B4F-9CB6-377DF05FDE55}" destId="{BA539268-B9D1-4E42-B7C2-58BA90ECD3F1}" srcOrd="0" destOrd="0" presId="urn:microsoft.com/office/officeart/2005/8/layout/StepDownProcess"/>
    <dgm:cxn modelId="{A092F0C0-D223-0544-A25F-E5028C828F6C}" type="presParOf" srcId="{3F91C5B3-3305-0B4F-9CB6-377DF05FDE55}" destId="{C9F9BBAC-2A6B-F140-9094-1E658A15D835}" srcOrd="1" destOrd="0" presId="urn:microsoft.com/office/officeart/2005/8/layout/StepDownProcess"/>
    <dgm:cxn modelId="{2B56E7B2-7C0F-9447-9E0F-7770208DC899}" type="presParOf" srcId="{3F91C5B3-3305-0B4F-9CB6-377DF05FDE55}" destId="{D66AC7FC-8946-6940-8A82-719939064A16}" srcOrd="2" destOrd="0" presId="urn:microsoft.com/office/officeart/2005/8/layout/StepDownProcess"/>
    <dgm:cxn modelId="{BD65CEC6-38A9-3446-8DE1-AB2C2EAC1864}" type="presParOf" srcId="{08A2154F-6603-C446-896A-05D925C0A750}" destId="{815F4B97-7687-DB44-BFF8-C55FC02B2250}" srcOrd="1" destOrd="0" presId="urn:microsoft.com/office/officeart/2005/8/layout/StepDownProcess"/>
    <dgm:cxn modelId="{3C17ECB9-B03E-1347-A943-6DBC2BF1B2F4}" type="presParOf" srcId="{08A2154F-6603-C446-896A-05D925C0A750}" destId="{B88D491C-769F-7941-9758-99689DC36201}" srcOrd="2" destOrd="0" presId="urn:microsoft.com/office/officeart/2005/8/layout/StepDownProcess"/>
    <dgm:cxn modelId="{EE18A817-6028-BF45-B3A7-B3A6EF6FF392}" type="presParOf" srcId="{B88D491C-769F-7941-9758-99689DC36201}" destId="{FE5E6EB5-2C79-EE45-B589-2BACF3BCED56}" srcOrd="0" destOrd="0" presId="urn:microsoft.com/office/officeart/2005/8/layout/StepDownProcess"/>
    <dgm:cxn modelId="{96E38D9E-E09D-5B45-8C3D-5F1C255D4C52}" type="presParOf" srcId="{B88D491C-769F-7941-9758-99689DC36201}" destId="{3815D554-C4E8-1746-B19A-D2696E1AEE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2D9632-0140-4948-B738-2A58186C246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135B5-C6C6-0B4B-A479-5A923C60FB78}">
      <dgm:prSet phldrT="[Text]"/>
      <dgm:spPr/>
      <dgm:t>
        <a:bodyPr/>
        <a:lstStyle/>
        <a:p>
          <a:r>
            <a:rPr lang="en-US" dirty="0" smtClean="0"/>
            <a:t>Terminal</a:t>
          </a:r>
          <a:endParaRPr lang="en-US" dirty="0"/>
        </a:p>
      </dgm:t>
    </dgm:pt>
    <dgm:pt modelId="{35CE9B2D-140F-5245-84E0-741602ADCD58}" type="parTrans" cxnId="{C1D6BE22-439D-F248-9F5C-79B83DC6A25E}">
      <dgm:prSet/>
      <dgm:spPr/>
      <dgm:t>
        <a:bodyPr/>
        <a:lstStyle/>
        <a:p>
          <a:endParaRPr lang="en-US"/>
        </a:p>
      </dgm:t>
    </dgm:pt>
    <dgm:pt modelId="{DC2AF71D-43B2-4F47-B775-405E616DE1B2}" type="sibTrans" cxnId="{C1D6BE22-439D-F248-9F5C-79B83DC6A25E}">
      <dgm:prSet/>
      <dgm:spPr/>
      <dgm:t>
        <a:bodyPr/>
        <a:lstStyle/>
        <a:p>
          <a:endParaRPr lang="en-US"/>
        </a:p>
      </dgm:t>
    </dgm:pt>
    <dgm:pt modelId="{2B5EBD36-37AC-E247-8017-04626D0C3F1A}">
      <dgm:prSet phldrT="[Text]"/>
      <dgm:spPr/>
      <dgm:t>
        <a:bodyPr/>
        <a:lstStyle/>
        <a:p>
          <a:r>
            <a:rPr lang="en-US" dirty="0" smtClean="0"/>
            <a:t>Interface where Commands can be run.</a:t>
          </a:r>
          <a:endParaRPr lang="en-US" dirty="0"/>
        </a:p>
      </dgm:t>
    </dgm:pt>
    <dgm:pt modelId="{D8615E4A-1593-114F-BFD9-C8C2ADDA7B8C}" type="parTrans" cxnId="{BF0104E2-7006-3746-8B09-F9825B2B5117}">
      <dgm:prSet/>
      <dgm:spPr/>
      <dgm:t>
        <a:bodyPr/>
        <a:lstStyle/>
        <a:p>
          <a:endParaRPr lang="en-US"/>
        </a:p>
      </dgm:t>
    </dgm:pt>
    <dgm:pt modelId="{48D03510-CA59-0342-B5BD-E2673DD69434}" type="sibTrans" cxnId="{BF0104E2-7006-3746-8B09-F9825B2B5117}">
      <dgm:prSet/>
      <dgm:spPr/>
      <dgm:t>
        <a:bodyPr/>
        <a:lstStyle/>
        <a:p>
          <a:endParaRPr lang="en-US"/>
        </a:p>
      </dgm:t>
    </dgm:pt>
    <dgm:pt modelId="{51C13149-19C5-F846-8B07-E122D26AAD02}">
      <dgm:prSet phldrT="[Text]"/>
      <dgm:spPr/>
      <dgm:t>
        <a:bodyPr/>
        <a:lstStyle/>
        <a:p>
          <a:r>
            <a:rPr lang="en-US" dirty="0" smtClean="0"/>
            <a:t>Child Process</a:t>
          </a:r>
          <a:endParaRPr lang="en-US" dirty="0"/>
        </a:p>
      </dgm:t>
    </dgm:pt>
    <dgm:pt modelId="{C1B353EE-BAF7-0740-AA64-80BCB4F3B999}" type="parTrans" cxnId="{982624C1-56F2-EC49-AAE3-5187DF62EA8F}">
      <dgm:prSet/>
      <dgm:spPr/>
      <dgm:t>
        <a:bodyPr/>
        <a:lstStyle/>
        <a:p>
          <a:endParaRPr lang="en-US"/>
        </a:p>
      </dgm:t>
    </dgm:pt>
    <dgm:pt modelId="{5E49C128-6589-D04B-A4A4-5299A98CC9DC}" type="sibTrans" cxnId="{982624C1-56F2-EC49-AAE3-5187DF62EA8F}">
      <dgm:prSet/>
      <dgm:spPr/>
      <dgm:t>
        <a:bodyPr/>
        <a:lstStyle/>
        <a:p>
          <a:endParaRPr lang="en-US"/>
        </a:p>
      </dgm:t>
    </dgm:pt>
    <dgm:pt modelId="{B5D866A1-C45A-EF42-8A50-F64ED2182C21}">
      <dgm:prSet phldrT="[Text]"/>
      <dgm:spPr/>
      <dgm:t>
        <a:bodyPr/>
        <a:lstStyle/>
        <a:p>
          <a:r>
            <a:rPr lang="en-US" dirty="0" smtClean="0"/>
            <a:t>Forked from parent.</a:t>
          </a:r>
          <a:endParaRPr lang="en-US" dirty="0"/>
        </a:p>
      </dgm:t>
    </dgm:pt>
    <dgm:pt modelId="{4440948B-6EB0-624B-82B2-5F9D86B070BD}" type="parTrans" cxnId="{83148914-B712-8F48-8176-CDE046700766}">
      <dgm:prSet/>
      <dgm:spPr/>
      <dgm:t>
        <a:bodyPr/>
        <a:lstStyle/>
        <a:p>
          <a:endParaRPr lang="en-US"/>
        </a:p>
      </dgm:t>
    </dgm:pt>
    <dgm:pt modelId="{85C2B563-B031-F842-A6E4-515FDF22545B}" type="sibTrans" cxnId="{83148914-B712-8F48-8176-CDE046700766}">
      <dgm:prSet/>
      <dgm:spPr/>
      <dgm:t>
        <a:bodyPr/>
        <a:lstStyle/>
        <a:p>
          <a:endParaRPr lang="en-US"/>
        </a:p>
      </dgm:t>
    </dgm:pt>
    <dgm:pt modelId="{08A2154F-6603-C446-896A-05D925C0A750}" type="pres">
      <dgm:prSet presAssocID="{822D9632-0140-4948-B738-2A58186C246C}" presName="rootnode" presStyleCnt="0">
        <dgm:presLayoutVars>
          <dgm:chMax/>
          <dgm:chPref/>
          <dgm:dir/>
          <dgm:animLvl val="lvl"/>
        </dgm:presLayoutVars>
      </dgm:prSet>
      <dgm:spPr/>
    </dgm:pt>
    <dgm:pt modelId="{3F91C5B3-3305-0B4F-9CB6-377DF05FDE55}" type="pres">
      <dgm:prSet presAssocID="{023135B5-C6C6-0B4B-A479-5A923C60FB78}" presName="composite" presStyleCnt="0"/>
      <dgm:spPr/>
    </dgm:pt>
    <dgm:pt modelId="{BA539268-B9D1-4E42-B7C2-58BA90ECD3F1}" type="pres">
      <dgm:prSet presAssocID="{023135B5-C6C6-0B4B-A479-5A923C60FB78}" presName="bentUpArrow1" presStyleLbl="alignImgPlace1" presStyleIdx="0" presStyleCnt="1" custScaleX="44568" custScaleY="88844" custLinFactNeighborX="35022" custLinFactNeighborY="-6022"/>
      <dgm:spPr>
        <a:solidFill>
          <a:schemeClr val="bg1"/>
        </a:solidFill>
      </dgm:spPr>
    </dgm:pt>
    <dgm:pt modelId="{C9F9BBAC-2A6B-F140-9094-1E658A15D835}" type="pres">
      <dgm:prSet presAssocID="{023135B5-C6C6-0B4B-A479-5A923C60FB78}" presName="ParentText" presStyleLbl="node1" presStyleIdx="0" presStyleCnt="2" custScaleX="64826" custScaleY="79221" custLinFactNeighborX="9662" custLinFactNeighborY="91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AC7FC-8946-6940-8A82-719939064A16}" type="pres">
      <dgm:prSet presAssocID="{023135B5-C6C6-0B4B-A479-5A923C60FB78}" presName="ChildText" presStyleLbl="revTx" presStyleIdx="0" presStyleCnt="2" custScaleX="181490" custScaleY="55011" custLinFactNeighborX="33965" custLinFactNeighborY="187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F4B97-7687-DB44-BFF8-C55FC02B2250}" type="pres">
      <dgm:prSet presAssocID="{DC2AF71D-43B2-4F47-B775-405E616DE1B2}" presName="sibTrans" presStyleCnt="0"/>
      <dgm:spPr/>
    </dgm:pt>
    <dgm:pt modelId="{B88D491C-769F-7941-9758-99689DC36201}" type="pres">
      <dgm:prSet presAssocID="{51C13149-19C5-F846-8B07-E122D26AAD02}" presName="composite" presStyleCnt="0"/>
      <dgm:spPr/>
    </dgm:pt>
    <dgm:pt modelId="{FE5E6EB5-2C79-EE45-B589-2BACF3BCED56}" type="pres">
      <dgm:prSet presAssocID="{51C13149-19C5-F846-8B07-E122D26AAD02}" presName="ParentText" presStyleLbl="node1" presStyleIdx="1" presStyleCnt="2" custScaleX="72509" custScaleY="75549" custLinFactNeighborX="14634" custLinFactNeighborY="14454">
        <dgm:presLayoutVars>
          <dgm:chMax val="1"/>
          <dgm:chPref val="1"/>
          <dgm:bulletEnabled val="1"/>
        </dgm:presLayoutVars>
      </dgm:prSet>
      <dgm:spPr/>
    </dgm:pt>
    <dgm:pt modelId="{3815D554-C4E8-1746-B19A-D2696E1AEEA3}" type="pres">
      <dgm:prSet presAssocID="{51C13149-19C5-F846-8B07-E122D26AAD02}" presName="FinalChildText" presStyleLbl="revTx" presStyleIdx="1" presStyleCnt="2" custScaleX="101339" custScaleY="76533" custLinFactNeighborX="-954" custLinFactNeighborY="18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D6BE22-439D-F248-9F5C-79B83DC6A25E}" srcId="{822D9632-0140-4948-B738-2A58186C246C}" destId="{023135B5-C6C6-0B4B-A479-5A923C60FB78}" srcOrd="0" destOrd="0" parTransId="{35CE9B2D-140F-5245-84E0-741602ADCD58}" sibTransId="{DC2AF71D-43B2-4F47-B775-405E616DE1B2}"/>
    <dgm:cxn modelId="{38412E25-515A-1549-9F4A-E4D19D9D11E7}" type="presOf" srcId="{023135B5-C6C6-0B4B-A479-5A923C60FB78}" destId="{C9F9BBAC-2A6B-F140-9094-1E658A15D835}" srcOrd="0" destOrd="0" presId="urn:microsoft.com/office/officeart/2005/8/layout/StepDownProcess"/>
    <dgm:cxn modelId="{982624C1-56F2-EC49-AAE3-5187DF62EA8F}" srcId="{822D9632-0140-4948-B738-2A58186C246C}" destId="{51C13149-19C5-F846-8B07-E122D26AAD02}" srcOrd="1" destOrd="0" parTransId="{C1B353EE-BAF7-0740-AA64-80BCB4F3B999}" sibTransId="{5E49C128-6589-D04B-A4A4-5299A98CC9DC}"/>
    <dgm:cxn modelId="{B85FB978-C983-7D45-8B82-CA93B614F731}" type="presOf" srcId="{822D9632-0140-4948-B738-2A58186C246C}" destId="{08A2154F-6603-C446-896A-05D925C0A750}" srcOrd="0" destOrd="0" presId="urn:microsoft.com/office/officeart/2005/8/layout/StepDownProcess"/>
    <dgm:cxn modelId="{78361A28-EAF6-3947-B932-7FE632E401C6}" type="presOf" srcId="{B5D866A1-C45A-EF42-8A50-F64ED2182C21}" destId="{3815D554-C4E8-1746-B19A-D2696E1AEEA3}" srcOrd="0" destOrd="0" presId="urn:microsoft.com/office/officeart/2005/8/layout/StepDownProcess"/>
    <dgm:cxn modelId="{DD0D3B54-4E22-ED4E-A86B-2974DB35EEB2}" type="presOf" srcId="{51C13149-19C5-F846-8B07-E122D26AAD02}" destId="{FE5E6EB5-2C79-EE45-B589-2BACF3BCED56}" srcOrd="0" destOrd="0" presId="urn:microsoft.com/office/officeart/2005/8/layout/StepDownProcess"/>
    <dgm:cxn modelId="{0F41D229-459F-834C-BFAD-3B38C171AE9E}" type="presOf" srcId="{2B5EBD36-37AC-E247-8017-04626D0C3F1A}" destId="{D66AC7FC-8946-6940-8A82-719939064A16}" srcOrd="0" destOrd="0" presId="urn:microsoft.com/office/officeart/2005/8/layout/StepDownProcess"/>
    <dgm:cxn modelId="{83148914-B712-8F48-8176-CDE046700766}" srcId="{51C13149-19C5-F846-8B07-E122D26AAD02}" destId="{B5D866A1-C45A-EF42-8A50-F64ED2182C21}" srcOrd="0" destOrd="0" parTransId="{4440948B-6EB0-624B-82B2-5F9D86B070BD}" sibTransId="{85C2B563-B031-F842-A6E4-515FDF22545B}"/>
    <dgm:cxn modelId="{BF0104E2-7006-3746-8B09-F9825B2B5117}" srcId="{023135B5-C6C6-0B4B-A479-5A923C60FB78}" destId="{2B5EBD36-37AC-E247-8017-04626D0C3F1A}" srcOrd="0" destOrd="0" parTransId="{D8615E4A-1593-114F-BFD9-C8C2ADDA7B8C}" sibTransId="{48D03510-CA59-0342-B5BD-E2673DD69434}"/>
    <dgm:cxn modelId="{65077576-A64D-BF4F-9563-1DE24D8B1D07}" type="presParOf" srcId="{08A2154F-6603-C446-896A-05D925C0A750}" destId="{3F91C5B3-3305-0B4F-9CB6-377DF05FDE55}" srcOrd="0" destOrd="0" presId="urn:microsoft.com/office/officeart/2005/8/layout/StepDownProcess"/>
    <dgm:cxn modelId="{F2BFEB8F-4E5C-394B-8511-50BB5BE4041E}" type="presParOf" srcId="{3F91C5B3-3305-0B4F-9CB6-377DF05FDE55}" destId="{BA539268-B9D1-4E42-B7C2-58BA90ECD3F1}" srcOrd="0" destOrd="0" presId="urn:microsoft.com/office/officeart/2005/8/layout/StepDownProcess"/>
    <dgm:cxn modelId="{DE5E4562-BEF4-0D43-8E22-1AC85AF3CB24}" type="presParOf" srcId="{3F91C5B3-3305-0B4F-9CB6-377DF05FDE55}" destId="{C9F9BBAC-2A6B-F140-9094-1E658A15D835}" srcOrd="1" destOrd="0" presId="urn:microsoft.com/office/officeart/2005/8/layout/StepDownProcess"/>
    <dgm:cxn modelId="{A181A63A-C618-6B4F-B0B9-53B6B9BEE4F1}" type="presParOf" srcId="{3F91C5B3-3305-0B4F-9CB6-377DF05FDE55}" destId="{D66AC7FC-8946-6940-8A82-719939064A16}" srcOrd="2" destOrd="0" presId="urn:microsoft.com/office/officeart/2005/8/layout/StepDownProcess"/>
    <dgm:cxn modelId="{6DB82001-1CE8-6049-B043-F0853A4742B4}" type="presParOf" srcId="{08A2154F-6603-C446-896A-05D925C0A750}" destId="{815F4B97-7687-DB44-BFF8-C55FC02B2250}" srcOrd="1" destOrd="0" presId="urn:microsoft.com/office/officeart/2005/8/layout/StepDownProcess"/>
    <dgm:cxn modelId="{1527CEC2-102A-CB47-9579-2DE5F5B277A7}" type="presParOf" srcId="{08A2154F-6603-C446-896A-05D925C0A750}" destId="{B88D491C-769F-7941-9758-99689DC36201}" srcOrd="2" destOrd="0" presId="urn:microsoft.com/office/officeart/2005/8/layout/StepDownProcess"/>
    <dgm:cxn modelId="{F267D881-6864-A949-8E0A-F3176BFC4BD2}" type="presParOf" srcId="{B88D491C-769F-7941-9758-99689DC36201}" destId="{FE5E6EB5-2C79-EE45-B589-2BACF3BCED56}" srcOrd="0" destOrd="0" presId="urn:microsoft.com/office/officeart/2005/8/layout/StepDownProcess"/>
    <dgm:cxn modelId="{190857B8-9BAD-9F41-834F-F42D3E154984}" type="presParOf" srcId="{B88D491C-769F-7941-9758-99689DC36201}" destId="{3815D554-C4E8-1746-B19A-D2696E1AEE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2D9632-0140-4948-B738-2A58186C246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135B5-C6C6-0B4B-A479-5A923C60FB78}">
      <dgm:prSet phldrT="[Text]"/>
      <dgm:spPr/>
      <dgm:t>
        <a:bodyPr/>
        <a:lstStyle/>
        <a:p>
          <a:r>
            <a:rPr lang="en-US" dirty="0" smtClean="0"/>
            <a:t>Terminal</a:t>
          </a:r>
          <a:endParaRPr lang="en-US" dirty="0"/>
        </a:p>
      </dgm:t>
    </dgm:pt>
    <dgm:pt modelId="{35CE9B2D-140F-5245-84E0-741602ADCD58}" type="parTrans" cxnId="{C1D6BE22-439D-F248-9F5C-79B83DC6A25E}">
      <dgm:prSet/>
      <dgm:spPr/>
      <dgm:t>
        <a:bodyPr/>
        <a:lstStyle/>
        <a:p>
          <a:endParaRPr lang="en-US"/>
        </a:p>
      </dgm:t>
    </dgm:pt>
    <dgm:pt modelId="{DC2AF71D-43B2-4F47-B775-405E616DE1B2}" type="sibTrans" cxnId="{C1D6BE22-439D-F248-9F5C-79B83DC6A25E}">
      <dgm:prSet/>
      <dgm:spPr/>
      <dgm:t>
        <a:bodyPr/>
        <a:lstStyle/>
        <a:p>
          <a:endParaRPr lang="en-US"/>
        </a:p>
      </dgm:t>
    </dgm:pt>
    <dgm:pt modelId="{2B5EBD36-37AC-E247-8017-04626D0C3F1A}">
      <dgm:prSet phldrT="[Text]"/>
      <dgm:spPr/>
      <dgm:t>
        <a:bodyPr/>
        <a:lstStyle/>
        <a:p>
          <a:r>
            <a:rPr lang="en-US" dirty="0" smtClean="0"/>
            <a:t>Interface where Commands can be run.</a:t>
          </a:r>
          <a:endParaRPr lang="en-US" dirty="0"/>
        </a:p>
      </dgm:t>
    </dgm:pt>
    <dgm:pt modelId="{D8615E4A-1593-114F-BFD9-C8C2ADDA7B8C}" type="parTrans" cxnId="{BF0104E2-7006-3746-8B09-F9825B2B5117}">
      <dgm:prSet/>
      <dgm:spPr/>
      <dgm:t>
        <a:bodyPr/>
        <a:lstStyle/>
        <a:p>
          <a:endParaRPr lang="en-US"/>
        </a:p>
      </dgm:t>
    </dgm:pt>
    <dgm:pt modelId="{48D03510-CA59-0342-B5BD-E2673DD69434}" type="sibTrans" cxnId="{BF0104E2-7006-3746-8B09-F9825B2B5117}">
      <dgm:prSet/>
      <dgm:spPr/>
      <dgm:t>
        <a:bodyPr/>
        <a:lstStyle/>
        <a:p>
          <a:endParaRPr lang="en-US"/>
        </a:p>
      </dgm:t>
    </dgm:pt>
    <dgm:pt modelId="{51C13149-19C5-F846-8B07-E122D26AAD02}">
      <dgm:prSet phldrT="[Text]"/>
      <dgm:spPr/>
      <dgm:t>
        <a:bodyPr/>
        <a:lstStyle/>
        <a:p>
          <a:r>
            <a:rPr lang="en-US" dirty="0" smtClean="0"/>
            <a:t>Child Process</a:t>
          </a:r>
          <a:endParaRPr lang="en-US" dirty="0"/>
        </a:p>
      </dgm:t>
    </dgm:pt>
    <dgm:pt modelId="{C1B353EE-BAF7-0740-AA64-80BCB4F3B999}" type="parTrans" cxnId="{982624C1-56F2-EC49-AAE3-5187DF62EA8F}">
      <dgm:prSet/>
      <dgm:spPr/>
      <dgm:t>
        <a:bodyPr/>
        <a:lstStyle/>
        <a:p>
          <a:endParaRPr lang="en-US"/>
        </a:p>
      </dgm:t>
    </dgm:pt>
    <dgm:pt modelId="{5E49C128-6589-D04B-A4A4-5299A98CC9DC}" type="sibTrans" cxnId="{982624C1-56F2-EC49-AAE3-5187DF62EA8F}">
      <dgm:prSet/>
      <dgm:spPr/>
      <dgm:t>
        <a:bodyPr/>
        <a:lstStyle/>
        <a:p>
          <a:endParaRPr lang="en-US"/>
        </a:p>
      </dgm:t>
    </dgm:pt>
    <dgm:pt modelId="{B5D866A1-C45A-EF42-8A50-F64ED2182C21}">
      <dgm:prSet phldrT="[Text]"/>
      <dgm:spPr/>
      <dgm:t>
        <a:bodyPr/>
        <a:lstStyle/>
        <a:p>
          <a:r>
            <a:rPr lang="en-US" dirty="0" smtClean="0"/>
            <a:t>Forked from parent.</a:t>
          </a:r>
          <a:endParaRPr lang="en-US" dirty="0"/>
        </a:p>
      </dgm:t>
    </dgm:pt>
    <dgm:pt modelId="{4440948B-6EB0-624B-82B2-5F9D86B070BD}" type="parTrans" cxnId="{83148914-B712-8F48-8176-CDE046700766}">
      <dgm:prSet/>
      <dgm:spPr/>
      <dgm:t>
        <a:bodyPr/>
        <a:lstStyle/>
        <a:p>
          <a:endParaRPr lang="en-US"/>
        </a:p>
      </dgm:t>
    </dgm:pt>
    <dgm:pt modelId="{85C2B563-B031-F842-A6E4-515FDF22545B}" type="sibTrans" cxnId="{83148914-B712-8F48-8176-CDE046700766}">
      <dgm:prSet/>
      <dgm:spPr/>
      <dgm:t>
        <a:bodyPr/>
        <a:lstStyle/>
        <a:p>
          <a:endParaRPr lang="en-US"/>
        </a:p>
      </dgm:t>
    </dgm:pt>
    <dgm:pt modelId="{08A2154F-6603-C446-896A-05D925C0A750}" type="pres">
      <dgm:prSet presAssocID="{822D9632-0140-4948-B738-2A58186C246C}" presName="rootnode" presStyleCnt="0">
        <dgm:presLayoutVars>
          <dgm:chMax/>
          <dgm:chPref/>
          <dgm:dir/>
          <dgm:animLvl val="lvl"/>
        </dgm:presLayoutVars>
      </dgm:prSet>
      <dgm:spPr/>
    </dgm:pt>
    <dgm:pt modelId="{3F91C5B3-3305-0B4F-9CB6-377DF05FDE55}" type="pres">
      <dgm:prSet presAssocID="{023135B5-C6C6-0B4B-A479-5A923C60FB78}" presName="composite" presStyleCnt="0"/>
      <dgm:spPr/>
    </dgm:pt>
    <dgm:pt modelId="{BA539268-B9D1-4E42-B7C2-58BA90ECD3F1}" type="pres">
      <dgm:prSet presAssocID="{023135B5-C6C6-0B4B-A479-5A923C60FB78}" presName="bentUpArrow1" presStyleLbl="alignImgPlace1" presStyleIdx="0" presStyleCnt="1" custScaleX="44568" custScaleY="88844" custLinFactNeighborX="35022" custLinFactNeighborY="-6022"/>
      <dgm:spPr>
        <a:solidFill>
          <a:schemeClr val="bg1"/>
        </a:solidFill>
      </dgm:spPr>
    </dgm:pt>
    <dgm:pt modelId="{C9F9BBAC-2A6B-F140-9094-1E658A15D835}" type="pres">
      <dgm:prSet presAssocID="{023135B5-C6C6-0B4B-A479-5A923C60FB78}" presName="ParentText" presStyleLbl="node1" presStyleIdx="0" presStyleCnt="2" custScaleX="64826" custScaleY="79221" custLinFactNeighborX="9662" custLinFactNeighborY="91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AC7FC-8946-6940-8A82-719939064A16}" type="pres">
      <dgm:prSet presAssocID="{023135B5-C6C6-0B4B-A479-5A923C60FB78}" presName="ChildText" presStyleLbl="revTx" presStyleIdx="0" presStyleCnt="2" custScaleX="181490" custScaleY="55011" custLinFactNeighborX="33965" custLinFactNeighborY="187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F4B97-7687-DB44-BFF8-C55FC02B2250}" type="pres">
      <dgm:prSet presAssocID="{DC2AF71D-43B2-4F47-B775-405E616DE1B2}" presName="sibTrans" presStyleCnt="0"/>
      <dgm:spPr/>
    </dgm:pt>
    <dgm:pt modelId="{B88D491C-769F-7941-9758-99689DC36201}" type="pres">
      <dgm:prSet presAssocID="{51C13149-19C5-F846-8B07-E122D26AAD02}" presName="composite" presStyleCnt="0"/>
      <dgm:spPr/>
    </dgm:pt>
    <dgm:pt modelId="{FE5E6EB5-2C79-EE45-B589-2BACF3BCED56}" type="pres">
      <dgm:prSet presAssocID="{51C13149-19C5-F846-8B07-E122D26AAD02}" presName="ParentText" presStyleLbl="node1" presStyleIdx="1" presStyleCnt="2" custScaleX="72509" custScaleY="75549" custLinFactNeighborX="14634" custLinFactNeighborY="14454">
        <dgm:presLayoutVars>
          <dgm:chMax val="1"/>
          <dgm:chPref val="1"/>
          <dgm:bulletEnabled val="1"/>
        </dgm:presLayoutVars>
      </dgm:prSet>
      <dgm:spPr/>
    </dgm:pt>
    <dgm:pt modelId="{3815D554-C4E8-1746-B19A-D2696E1AEEA3}" type="pres">
      <dgm:prSet presAssocID="{51C13149-19C5-F846-8B07-E122D26AAD02}" presName="FinalChildText" presStyleLbl="revTx" presStyleIdx="1" presStyleCnt="2" custScaleX="101339" custScaleY="76533" custLinFactNeighborX="-954" custLinFactNeighborY="18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D6BE22-439D-F248-9F5C-79B83DC6A25E}" srcId="{822D9632-0140-4948-B738-2A58186C246C}" destId="{023135B5-C6C6-0B4B-A479-5A923C60FB78}" srcOrd="0" destOrd="0" parTransId="{35CE9B2D-140F-5245-84E0-741602ADCD58}" sibTransId="{DC2AF71D-43B2-4F47-B775-405E616DE1B2}"/>
    <dgm:cxn modelId="{982624C1-56F2-EC49-AAE3-5187DF62EA8F}" srcId="{822D9632-0140-4948-B738-2A58186C246C}" destId="{51C13149-19C5-F846-8B07-E122D26AAD02}" srcOrd="1" destOrd="0" parTransId="{C1B353EE-BAF7-0740-AA64-80BCB4F3B999}" sibTransId="{5E49C128-6589-D04B-A4A4-5299A98CC9DC}"/>
    <dgm:cxn modelId="{11060A9D-A431-C247-A3FE-F1F299151661}" type="presOf" srcId="{B5D866A1-C45A-EF42-8A50-F64ED2182C21}" destId="{3815D554-C4E8-1746-B19A-D2696E1AEEA3}" srcOrd="0" destOrd="0" presId="urn:microsoft.com/office/officeart/2005/8/layout/StepDownProcess"/>
    <dgm:cxn modelId="{F46AB69C-C076-0549-97D2-3CB8FD837009}" type="presOf" srcId="{023135B5-C6C6-0B4B-A479-5A923C60FB78}" destId="{C9F9BBAC-2A6B-F140-9094-1E658A15D835}" srcOrd="0" destOrd="0" presId="urn:microsoft.com/office/officeart/2005/8/layout/StepDownProcess"/>
    <dgm:cxn modelId="{83148914-B712-8F48-8176-CDE046700766}" srcId="{51C13149-19C5-F846-8B07-E122D26AAD02}" destId="{B5D866A1-C45A-EF42-8A50-F64ED2182C21}" srcOrd="0" destOrd="0" parTransId="{4440948B-6EB0-624B-82B2-5F9D86B070BD}" sibTransId="{85C2B563-B031-F842-A6E4-515FDF22545B}"/>
    <dgm:cxn modelId="{BF0104E2-7006-3746-8B09-F9825B2B5117}" srcId="{023135B5-C6C6-0B4B-A479-5A923C60FB78}" destId="{2B5EBD36-37AC-E247-8017-04626D0C3F1A}" srcOrd="0" destOrd="0" parTransId="{D8615E4A-1593-114F-BFD9-C8C2ADDA7B8C}" sibTransId="{48D03510-CA59-0342-B5BD-E2673DD69434}"/>
    <dgm:cxn modelId="{6C4484D5-39BB-F241-88F2-5D4DE9AA3A67}" type="presOf" srcId="{2B5EBD36-37AC-E247-8017-04626D0C3F1A}" destId="{D66AC7FC-8946-6940-8A82-719939064A16}" srcOrd="0" destOrd="0" presId="urn:microsoft.com/office/officeart/2005/8/layout/StepDownProcess"/>
    <dgm:cxn modelId="{51A565EB-5B94-6747-B450-126BC163AE53}" type="presOf" srcId="{822D9632-0140-4948-B738-2A58186C246C}" destId="{08A2154F-6603-C446-896A-05D925C0A750}" srcOrd="0" destOrd="0" presId="urn:microsoft.com/office/officeart/2005/8/layout/StepDownProcess"/>
    <dgm:cxn modelId="{72FDE18F-D408-E14F-8DD4-E2832EF798C6}" type="presOf" srcId="{51C13149-19C5-F846-8B07-E122D26AAD02}" destId="{FE5E6EB5-2C79-EE45-B589-2BACF3BCED56}" srcOrd="0" destOrd="0" presId="urn:microsoft.com/office/officeart/2005/8/layout/StepDownProcess"/>
    <dgm:cxn modelId="{563D0E00-115C-BD44-8074-11FA51B358D5}" type="presParOf" srcId="{08A2154F-6603-C446-896A-05D925C0A750}" destId="{3F91C5B3-3305-0B4F-9CB6-377DF05FDE55}" srcOrd="0" destOrd="0" presId="urn:microsoft.com/office/officeart/2005/8/layout/StepDownProcess"/>
    <dgm:cxn modelId="{F2C2AC21-1016-0742-8D8F-E246E2D25BFC}" type="presParOf" srcId="{3F91C5B3-3305-0B4F-9CB6-377DF05FDE55}" destId="{BA539268-B9D1-4E42-B7C2-58BA90ECD3F1}" srcOrd="0" destOrd="0" presId="urn:microsoft.com/office/officeart/2005/8/layout/StepDownProcess"/>
    <dgm:cxn modelId="{953ED3F0-9B30-DC43-A5AA-CA8D0B05B6A4}" type="presParOf" srcId="{3F91C5B3-3305-0B4F-9CB6-377DF05FDE55}" destId="{C9F9BBAC-2A6B-F140-9094-1E658A15D835}" srcOrd="1" destOrd="0" presId="urn:microsoft.com/office/officeart/2005/8/layout/StepDownProcess"/>
    <dgm:cxn modelId="{E60CA21F-C2D7-C04D-A39E-0B8C45E03A02}" type="presParOf" srcId="{3F91C5B3-3305-0B4F-9CB6-377DF05FDE55}" destId="{D66AC7FC-8946-6940-8A82-719939064A16}" srcOrd="2" destOrd="0" presId="urn:microsoft.com/office/officeart/2005/8/layout/StepDownProcess"/>
    <dgm:cxn modelId="{D7953FF9-EDB9-CF4D-8F20-9F1B57BB1E7E}" type="presParOf" srcId="{08A2154F-6603-C446-896A-05D925C0A750}" destId="{815F4B97-7687-DB44-BFF8-C55FC02B2250}" srcOrd="1" destOrd="0" presId="urn:microsoft.com/office/officeart/2005/8/layout/StepDownProcess"/>
    <dgm:cxn modelId="{339BD1BB-1E45-9949-A506-8C8BDF9F8092}" type="presParOf" srcId="{08A2154F-6603-C446-896A-05D925C0A750}" destId="{B88D491C-769F-7941-9758-99689DC36201}" srcOrd="2" destOrd="0" presId="urn:microsoft.com/office/officeart/2005/8/layout/StepDownProcess"/>
    <dgm:cxn modelId="{244EF5A6-157A-A046-B19F-8D8FAD1D57F8}" type="presParOf" srcId="{B88D491C-769F-7941-9758-99689DC36201}" destId="{FE5E6EB5-2C79-EE45-B589-2BACF3BCED56}" srcOrd="0" destOrd="0" presId="urn:microsoft.com/office/officeart/2005/8/layout/StepDownProcess"/>
    <dgm:cxn modelId="{3DBB3B74-5334-5846-AEE6-084A59FA6A1B}" type="presParOf" srcId="{B88D491C-769F-7941-9758-99689DC36201}" destId="{3815D554-C4E8-1746-B19A-D2696E1AEEA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9268-B9D1-4E42-B7C2-58BA90ECD3F1}">
      <dsp:nvSpPr>
        <dsp:cNvPr id="0" name=""/>
        <dsp:cNvSpPr/>
      </dsp:nvSpPr>
      <dsp:spPr>
        <a:xfrm rot="5400000">
          <a:off x="627330" y="132234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F9BBAC-2A6B-F140-9094-1E658A15D835}">
      <dsp:nvSpPr>
        <dsp:cNvPr id="0" name=""/>
        <dsp:cNvSpPr/>
      </dsp:nvSpPr>
      <dsp:spPr>
        <a:xfrm>
          <a:off x="317483" y="25930"/>
          <a:ext cx="1968752" cy="13780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Terminal</a:t>
          </a:r>
          <a:endParaRPr lang="en-US" sz="3400" kern="1200" dirty="0"/>
        </a:p>
      </dsp:txBody>
      <dsp:txXfrm>
        <a:off x="384767" y="93214"/>
        <a:ext cx="1834184" cy="1243494"/>
      </dsp:txXfrm>
    </dsp:sp>
    <dsp:sp modelId="{D66AC7FC-8946-6940-8A82-719939064A16}">
      <dsp:nvSpPr>
        <dsp:cNvPr id="0" name=""/>
        <dsp:cNvSpPr/>
      </dsp:nvSpPr>
      <dsp:spPr>
        <a:xfrm>
          <a:off x="2325798" y="205287"/>
          <a:ext cx="2598724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Interface where Commands can be run.</a:t>
          </a:r>
          <a:endParaRPr lang="en-US" sz="2100" kern="1200" dirty="0"/>
        </a:p>
      </dsp:txBody>
      <dsp:txXfrm>
        <a:off x="2325798" y="205287"/>
        <a:ext cx="2598724" cy="1113811"/>
      </dsp:txXfrm>
    </dsp:sp>
    <dsp:sp modelId="{DEA112B0-5018-2F43-92CA-7E491CC7B08A}">
      <dsp:nvSpPr>
        <dsp:cNvPr id="0" name=""/>
        <dsp:cNvSpPr/>
      </dsp:nvSpPr>
      <dsp:spPr>
        <a:xfrm rot="5400000">
          <a:off x="2539677" y="287036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1BB8A6-E7AD-7049-9124-79B07C98B9B9}">
      <dsp:nvSpPr>
        <dsp:cNvPr id="0" name=""/>
        <dsp:cNvSpPr/>
      </dsp:nvSpPr>
      <dsp:spPr>
        <a:xfrm>
          <a:off x="2229830" y="1573950"/>
          <a:ext cx="1968752" cy="13780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Parent Process</a:t>
          </a:r>
          <a:endParaRPr lang="en-US" sz="3400" kern="1200" dirty="0"/>
        </a:p>
      </dsp:txBody>
      <dsp:txXfrm>
        <a:off x="2297114" y="1641234"/>
        <a:ext cx="1834184" cy="1243494"/>
      </dsp:txXfrm>
    </dsp:sp>
    <dsp:sp modelId="{B39B3626-1698-654E-A1F8-9DD84B6CD585}">
      <dsp:nvSpPr>
        <dsp:cNvPr id="0" name=""/>
        <dsp:cNvSpPr/>
      </dsp:nvSpPr>
      <dsp:spPr>
        <a:xfrm>
          <a:off x="4253094" y="1657452"/>
          <a:ext cx="3119901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The initial process now held in </a:t>
          </a:r>
          <a:r>
            <a:rPr lang="en-US" sz="2100" kern="1200" dirty="0" err="1" smtClean="0"/>
            <a:t>init.</a:t>
          </a:r>
          <a:endParaRPr lang="en-US" sz="2100" kern="1200" dirty="0"/>
        </a:p>
      </dsp:txBody>
      <dsp:txXfrm>
        <a:off x="4253094" y="1657452"/>
        <a:ext cx="3119901" cy="1113811"/>
      </dsp:txXfrm>
    </dsp:sp>
    <dsp:sp modelId="{FE5E6EB5-2C79-EE45-B589-2BACF3BCED56}">
      <dsp:nvSpPr>
        <dsp:cNvPr id="0" name=""/>
        <dsp:cNvSpPr/>
      </dsp:nvSpPr>
      <dsp:spPr>
        <a:xfrm>
          <a:off x="4142177" y="3121969"/>
          <a:ext cx="1968752" cy="13780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Child Process</a:t>
          </a:r>
          <a:endParaRPr lang="en-US" sz="3400" kern="1200" dirty="0"/>
        </a:p>
      </dsp:txBody>
      <dsp:txXfrm>
        <a:off x="4209461" y="3189253"/>
        <a:ext cx="1834184" cy="1243494"/>
      </dsp:txXfrm>
    </dsp:sp>
    <dsp:sp modelId="{3815D554-C4E8-1746-B19A-D2696E1AEEA3}">
      <dsp:nvSpPr>
        <dsp:cNvPr id="0" name=""/>
        <dsp:cNvSpPr/>
      </dsp:nvSpPr>
      <dsp:spPr>
        <a:xfrm>
          <a:off x="6059102" y="3229441"/>
          <a:ext cx="2170491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Forked from parent.</a:t>
          </a:r>
          <a:endParaRPr lang="en-US" sz="2600" kern="1200" dirty="0"/>
        </a:p>
      </dsp:txBody>
      <dsp:txXfrm>
        <a:off x="6059102" y="3229441"/>
        <a:ext cx="2170491" cy="1113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9268-B9D1-4E42-B7C2-58BA90ECD3F1}">
      <dsp:nvSpPr>
        <dsp:cNvPr id="0" name=""/>
        <dsp:cNvSpPr/>
      </dsp:nvSpPr>
      <dsp:spPr>
        <a:xfrm rot="5400000">
          <a:off x="807074" y="1213350"/>
          <a:ext cx="1169501" cy="1525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F9BBAC-2A6B-F140-9094-1E658A15D835}">
      <dsp:nvSpPr>
        <dsp:cNvPr id="0" name=""/>
        <dsp:cNvSpPr/>
      </dsp:nvSpPr>
      <dsp:spPr>
        <a:xfrm>
          <a:off x="305493" y="0"/>
          <a:ext cx="1968752" cy="13780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Terminal</a:t>
          </a:r>
          <a:endParaRPr lang="en-US" sz="3400" kern="1200" dirty="0"/>
        </a:p>
      </dsp:txBody>
      <dsp:txXfrm>
        <a:off x="372777" y="67284"/>
        <a:ext cx="1834184" cy="1243494"/>
      </dsp:txXfrm>
    </dsp:sp>
    <dsp:sp modelId="{D66AC7FC-8946-6940-8A82-719939064A16}">
      <dsp:nvSpPr>
        <dsp:cNvPr id="0" name=""/>
        <dsp:cNvSpPr/>
      </dsp:nvSpPr>
      <dsp:spPr>
        <a:xfrm>
          <a:off x="2325798" y="205287"/>
          <a:ext cx="2598724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Interface where Commands can </a:t>
          </a:r>
          <a:r>
            <a:rPr lang="en-US" sz="2100" kern="1200" smtClean="0"/>
            <a:t>be run.</a:t>
          </a:r>
          <a:endParaRPr lang="en-US" sz="2100" kern="1200"/>
        </a:p>
      </dsp:txBody>
      <dsp:txXfrm>
        <a:off x="2325798" y="205287"/>
        <a:ext cx="2598724" cy="1113811"/>
      </dsp:txXfrm>
    </dsp:sp>
    <dsp:sp modelId="{DEA112B0-5018-2F43-92CA-7E491CC7B08A}">
      <dsp:nvSpPr>
        <dsp:cNvPr id="0" name=""/>
        <dsp:cNvSpPr/>
      </dsp:nvSpPr>
      <dsp:spPr>
        <a:xfrm rot="5400000">
          <a:off x="2707438" y="2720930"/>
          <a:ext cx="1169501" cy="16542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1BB8A6-E7AD-7049-9124-79B07C98B9B9}">
      <dsp:nvSpPr>
        <dsp:cNvPr id="0" name=""/>
        <dsp:cNvSpPr/>
      </dsp:nvSpPr>
      <dsp:spPr>
        <a:xfrm>
          <a:off x="2229830" y="1573950"/>
          <a:ext cx="1968752" cy="13780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Parent Process</a:t>
          </a:r>
          <a:endParaRPr lang="en-US" sz="3400" kern="1200" dirty="0"/>
        </a:p>
      </dsp:txBody>
      <dsp:txXfrm>
        <a:off x="2297114" y="1641234"/>
        <a:ext cx="1834184" cy="1243494"/>
      </dsp:txXfrm>
    </dsp:sp>
    <dsp:sp modelId="{B39B3626-1698-654E-A1F8-9DD84B6CD585}">
      <dsp:nvSpPr>
        <dsp:cNvPr id="0" name=""/>
        <dsp:cNvSpPr/>
      </dsp:nvSpPr>
      <dsp:spPr>
        <a:xfrm>
          <a:off x="4253094" y="1657452"/>
          <a:ext cx="3119901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The initial process now held in </a:t>
          </a:r>
          <a:r>
            <a:rPr lang="en-US" sz="2100" kern="1200" dirty="0" err="1" smtClean="0"/>
            <a:t>init.</a:t>
          </a:r>
          <a:endParaRPr lang="en-US" sz="2100" kern="1200" dirty="0"/>
        </a:p>
      </dsp:txBody>
      <dsp:txXfrm>
        <a:off x="4253094" y="1657452"/>
        <a:ext cx="3119901" cy="1113811"/>
      </dsp:txXfrm>
    </dsp:sp>
    <dsp:sp modelId="{FE5E6EB5-2C79-EE45-B589-2BACF3BCED56}">
      <dsp:nvSpPr>
        <dsp:cNvPr id="0" name=""/>
        <dsp:cNvSpPr/>
      </dsp:nvSpPr>
      <dsp:spPr>
        <a:xfrm>
          <a:off x="4142177" y="3121969"/>
          <a:ext cx="1968752" cy="13780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Child Process</a:t>
          </a:r>
          <a:endParaRPr lang="en-US" sz="3400" kern="1200" dirty="0"/>
        </a:p>
      </dsp:txBody>
      <dsp:txXfrm>
        <a:off x="4209461" y="3189253"/>
        <a:ext cx="1834184" cy="1243494"/>
      </dsp:txXfrm>
    </dsp:sp>
    <dsp:sp modelId="{3815D554-C4E8-1746-B19A-D2696E1AEEA3}">
      <dsp:nvSpPr>
        <dsp:cNvPr id="0" name=""/>
        <dsp:cNvSpPr/>
      </dsp:nvSpPr>
      <dsp:spPr>
        <a:xfrm>
          <a:off x="6059102" y="3229441"/>
          <a:ext cx="2170491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Forked from parent.</a:t>
          </a:r>
          <a:endParaRPr lang="en-US" sz="2600" kern="1200" dirty="0"/>
        </a:p>
      </dsp:txBody>
      <dsp:txXfrm>
        <a:off x="6059102" y="3229441"/>
        <a:ext cx="2170491" cy="1113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9268-B9D1-4E42-B7C2-58BA90ECD3F1}">
      <dsp:nvSpPr>
        <dsp:cNvPr id="0" name=""/>
        <dsp:cNvSpPr/>
      </dsp:nvSpPr>
      <dsp:spPr>
        <a:xfrm rot="5400000">
          <a:off x="1354382" y="2800695"/>
          <a:ext cx="1688839" cy="9645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F9BBAC-2A6B-F140-9094-1E658A15D835}">
      <dsp:nvSpPr>
        <dsp:cNvPr id="0" name=""/>
        <dsp:cNvSpPr/>
      </dsp:nvSpPr>
      <dsp:spPr>
        <a:xfrm>
          <a:off x="453337" y="501767"/>
          <a:ext cx="2074434" cy="177447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Terminal</a:t>
          </a:r>
          <a:endParaRPr lang="en-US" sz="3500" kern="1200" dirty="0"/>
        </a:p>
      </dsp:txBody>
      <dsp:txXfrm>
        <a:off x="539975" y="588405"/>
        <a:ext cx="1901158" cy="1601194"/>
      </dsp:txXfrm>
    </dsp:sp>
    <dsp:sp modelId="{D66AC7FC-8946-6940-8A82-719939064A16}">
      <dsp:nvSpPr>
        <dsp:cNvPr id="0" name=""/>
        <dsp:cNvSpPr/>
      </dsp:nvSpPr>
      <dsp:spPr>
        <a:xfrm>
          <a:off x="2623576" y="1036151"/>
          <a:ext cx="4223958" cy="99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Interface where Commands can be run.</a:t>
          </a:r>
          <a:endParaRPr lang="en-US" sz="2600" kern="1200" dirty="0"/>
        </a:p>
      </dsp:txBody>
      <dsp:txXfrm>
        <a:off x="2623576" y="1036151"/>
        <a:ext cx="4223958" cy="995911"/>
      </dsp:txXfrm>
    </dsp:sp>
    <dsp:sp modelId="{FE5E6EB5-2C79-EE45-B589-2BACF3BCED56}">
      <dsp:nvSpPr>
        <dsp:cNvPr id="0" name=""/>
        <dsp:cNvSpPr/>
      </dsp:nvSpPr>
      <dsp:spPr>
        <a:xfrm>
          <a:off x="2671906" y="2749509"/>
          <a:ext cx="2320290" cy="16922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Child Process</a:t>
          </a:r>
          <a:endParaRPr lang="en-US" sz="3500" kern="1200" dirty="0"/>
        </a:p>
      </dsp:txBody>
      <dsp:txXfrm>
        <a:off x="2754528" y="2832131"/>
        <a:ext cx="2155046" cy="1526977"/>
      </dsp:txXfrm>
    </dsp:sp>
    <dsp:sp modelId="{3815D554-C4E8-1746-B19A-D2696E1AEEA3}">
      <dsp:nvSpPr>
        <dsp:cNvPr id="0" name=""/>
        <dsp:cNvSpPr/>
      </dsp:nvSpPr>
      <dsp:spPr>
        <a:xfrm>
          <a:off x="5105681" y="2930902"/>
          <a:ext cx="2358541" cy="1385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Forked from parent.</a:t>
          </a:r>
          <a:endParaRPr lang="en-US" sz="2800" kern="1200" dirty="0"/>
        </a:p>
      </dsp:txBody>
      <dsp:txXfrm>
        <a:off x="5105681" y="2930902"/>
        <a:ext cx="2358541" cy="1385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9268-B9D1-4E42-B7C2-58BA90ECD3F1}">
      <dsp:nvSpPr>
        <dsp:cNvPr id="0" name=""/>
        <dsp:cNvSpPr/>
      </dsp:nvSpPr>
      <dsp:spPr>
        <a:xfrm rot="5400000">
          <a:off x="1354382" y="2800695"/>
          <a:ext cx="1688839" cy="9645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F9BBAC-2A6B-F140-9094-1E658A15D835}">
      <dsp:nvSpPr>
        <dsp:cNvPr id="0" name=""/>
        <dsp:cNvSpPr/>
      </dsp:nvSpPr>
      <dsp:spPr>
        <a:xfrm>
          <a:off x="453337" y="501767"/>
          <a:ext cx="2074434" cy="177447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Terminal</a:t>
          </a:r>
          <a:endParaRPr lang="en-US" sz="3500" kern="1200" dirty="0"/>
        </a:p>
      </dsp:txBody>
      <dsp:txXfrm>
        <a:off x="539975" y="588405"/>
        <a:ext cx="1901158" cy="1601194"/>
      </dsp:txXfrm>
    </dsp:sp>
    <dsp:sp modelId="{D66AC7FC-8946-6940-8A82-719939064A16}">
      <dsp:nvSpPr>
        <dsp:cNvPr id="0" name=""/>
        <dsp:cNvSpPr/>
      </dsp:nvSpPr>
      <dsp:spPr>
        <a:xfrm>
          <a:off x="2623576" y="1036151"/>
          <a:ext cx="4223958" cy="99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Interface where Commands can be run.</a:t>
          </a:r>
          <a:endParaRPr lang="en-US" sz="2600" kern="1200" dirty="0"/>
        </a:p>
      </dsp:txBody>
      <dsp:txXfrm>
        <a:off x="2623576" y="1036151"/>
        <a:ext cx="4223958" cy="995911"/>
      </dsp:txXfrm>
    </dsp:sp>
    <dsp:sp modelId="{FE5E6EB5-2C79-EE45-B589-2BACF3BCED56}">
      <dsp:nvSpPr>
        <dsp:cNvPr id="0" name=""/>
        <dsp:cNvSpPr/>
      </dsp:nvSpPr>
      <dsp:spPr>
        <a:xfrm>
          <a:off x="2671906" y="2749509"/>
          <a:ext cx="2320290" cy="16922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Child Process</a:t>
          </a:r>
          <a:endParaRPr lang="en-US" sz="3500" kern="1200" dirty="0"/>
        </a:p>
      </dsp:txBody>
      <dsp:txXfrm>
        <a:off x="2754528" y="2832131"/>
        <a:ext cx="2155046" cy="1526977"/>
      </dsp:txXfrm>
    </dsp:sp>
    <dsp:sp modelId="{3815D554-C4E8-1746-B19A-D2696E1AEEA3}">
      <dsp:nvSpPr>
        <dsp:cNvPr id="0" name=""/>
        <dsp:cNvSpPr/>
      </dsp:nvSpPr>
      <dsp:spPr>
        <a:xfrm>
          <a:off x="5105681" y="2930902"/>
          <a:ext cx="2358541" cy="1385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Forked from parent.</a:t>
          </a:r>
          <a:endParaRPr lang="en-US" sz="2800" kern="1200" dirty="0"/>
        </a:p>
      </dsp:txBody>
      <dsp:txXfrm>
        <a:off x="5105681" y="2930902"/>
        <a:ext cx="2358541" cy="1385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9268-B9D1-4E42-B7C2-58BA90ECD3F1}">
      <dsp:nvSpPr>
        <dsp:cNvPr id="0" name=""/>
        <dsp:cNvSpPr/>
      </dsp:nvSpPr>
      <dsp:spPr>
        <a:xfrm rot="5400000">
          <a:off x="971009" y="2788719"/>
          <a:ext cx="1688839" cy="9645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F9BBAC-2A6B-F140-9094-1E658A15D835}">
      <dsp:nvSpPr>
        <dsp:cNvPr id="0" name=""/>
        <dsp:cNvSpPr/>
      </dsp:nvSpPr>
      <dsp:spPr>
        <a:xfrm>
          <a:off x="453337" y="501767"/>
          <a:ext cx="2074434" cy="177447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Terminal</a:t>
          </a:r>
          <a:endParaRPr lang="en-US" sz="3500" kern="1200" dirty="0"/>
        </a:p>
      </dsp:txBody>
      <dsp:txXfrm>
        <a:off x="539975" y="588405"/>
        <a:ext cx="1901158" cy="1601194"/>
      </dsp:txXfrm>
    </dsp:sp>
    <dsp:sp modelId="{D66AC7FC-8946-6940-8A82-719939064A16}">
      <dsp:nvSpPr>
        <dsp:cNvPr id="0" name=""/>
        <dsp:cNvSpPr/>
      </dsp:nvSpPr>
      <dsp:spPr>
        <a:xfrm>
          <a:off x="2623576" y="1036151"/>
          <a:ext cx="4223958" cy="99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Interface where Commands can be run.</a:t>
          </a:r>
          <a:endParaRPr lang="en-US" sz="2600" kern="1200" dirty="0"/>
        </a:p>
      </dsp:txBody>
      <dsp:txXfrm>
        <a:off x="2623576" y="1036151"/>
        <a:ext cx="4223958" cy="995911"/>
      </dsp:txXfrm>
    </dsp:sp>
    <dsp:sp modelId="{FE5E6EB5-2C79-EE45-B589-2BACF3BCED56}">
      <dsp:nvSpPr>
        <dsp:cNvPr id="0" name=""/>
        <dsp:cNvSpPr/>
      </dsp:nvSpPr>
      <dsp:spPr>
        <a:xfrm>
          <a:off x="3450627" y="2833741"/>
          <a:ext cx="2320290" cy="16922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Child Process</a:t>
          </a:r>
          <a:endParaRPr lang="en-US" sz="3500" kern="1200" dirty="0"/>
        </a:p>
      </dsp:txBody>
      <dsp:txXfrm>
        <a:off x="3533249" y="2916363"/>
        <a:ext cx="2155046" cy="1526977"/>
      </dsp:txXfrm>
    </dsp:sp>
    <dsp:sp modelId="{3815D554-C4E8-1746-B19A-D2696E1AEEA3}">
      <dsp:nvSpPr>
        <dsp:cNvPr id="0" name=""/>
        <dsp:cNvSpPr/>
      </dsp:nvSpPr>
      <dsp:spPr>
        <a:xfrm>
          <a:off x="5704701" y="3014777"/>
          <a:ext cx="2358541" cy="1385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Forked from parent.</a:t>
          </a:r>
          <a:endParaRPr lang="en-US" sz="2800" kern="1200" dirty="0"/>
        </a:p>
      </dsp:txBody>
      <dsp:txXfrm>
        <a:off x="5704701" y="3014777"/>
        <a:ext cx="2358541" cy="13855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9268-B9D1-4E42-B7C2-58BA90ECD3F1}">
      <dsp:nvSpPr>
        <dsp:cNvPr id="0" name=""/>
        <dsp:cNvSpPr/>
      </dsp:nvSpPr>
      <dsp:spPr>
        <a:xfrm rot="5400000">
          <a:off x="971009" y="2788719"/>
          <a:ext cx="1688839" cy="9645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F9BBAC-2A6B-F140-9094-1E658A15D835}">
      <dsp:nvSpPr>
        <dsp:cNvPr id="0" name=""/>
        <dsp:cNvSpPr/>
      </dsp:nvSpPr>
      <dsp:spPr>
        <a:xfrm>
          <a:off x="453337" y="501767"/>
          <a:ext cx="2074434" cy="177447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Terminal</a:t>
          </a:r>
          <a:endParaRPr lang="en-US" sz="3500" kern="1200" dirty="0"/>
        </a:p>
      </dsp:txBody>
      <dsp:txXfrm>
        <a:off x="539975" y="588405"/>
        <a:ext cx="1901158" cy="1601194"/>
      </dsp:txXfrm>
    </dsp:sp>
    <dsp:sp modelId="{D66AC7FC-8946-6940-8A82-719939064A16}">
      <dsp:nvSpPr>
        <dsp:cNvPr id="0" name=""/>
        <dsp:cNvSpPr/>
      </dsp:nvSpPr>
      <dsp:spPr>
        <a:xfrm>
          <a:off x="2623576" y="1036151"/>
          <a:ext cx="4223958" cy="99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Interface where Commands can be run.</a:t>
          </a:r>
          <a:endParaRPr lang="en-US" sz="2600" kern="1200" dirty="0"/>
        </a:p>
      </dsp:txBody>
      <dsp:txXfrm>
        <a:off x="2623576" y="1036151"/>
        <a:ext cx="4223958" cy="995911"/>
      </dsp:txXfrm>
    </dsp:sp>
    <dsp:sp modelId="{FE5E6EB5-2C79-EE45-B589-2BACF3BCED56}">
      <dsp:nvSpPr>
        <dsp:cNvPr id="0" name=""/>
        <dsp:cNvSpPr/>
      </dsp:nvSpPr>
      <dsp:spPr>
        <a:xfrm>
          <a:off x="3450627" y="2833741"/>
          <a:ext cx="2320290" cy="16922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Child Process</a:t>
          </a:r>
          <a:endParaRPr lang="en-US" sz="3500" kern="1200" dirty="0"/>
        </a:p>
      </dsp:txBody>
      <dsp:txXfrm>
        <a:off x="3533249" y="2916363"/>
        <a:ext cx="2155046" cy="1526977"/>
      </dsp:txXfrm>
    </dsp:sp>
    <dsp:sp modelId="{3815D554-C4E8-1746-B19A-D2696E1AEEA3}">
      <dsp:nvSpPr>
        <dsp:cNvPr id="0" name=""/>
        <dsp:cNvSpPr/>
      </dsp:nvSpPr>
      <dsp:spPr>
        <a:xfrm>
          <a:off x="5704701" y="3014777"/>
          <a:ext cx="2358541" cy="1385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Forked from parent.</a:t>
          </a:r>
          <a:endParaRPr lang="en-US" sz="2800" kern="1200" dirty="0"/>
        </a:p>
      </dsp:txBody>
      <dsp:txXfrm>
        <a:off x="5704701" y="3014777"/>
        <a:ext cx="2358541" cy="1385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F610-1AF3-2E4F-8E31-215EAFF9237A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ABC10-35F9-E84C-8FE3-B09D1D2C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6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daemons run as root and core dumps may contain sensitive information.</a:t>
            </a:r>
          </a:p>
          <a:p>
            <a:r>
              <a:rPr lang="en-US" dirty="0" err="1" smtClean="0"/>
              <a:t>Chroot</a:t>
            </a:r>
            <a:endParaRPr lang="en-US" dirty="0" smtClean="0"/>
          </a:p>
          <a:p>
            <a:r>
              <a:rPr lang="en-US" dirty="0" smtClean="0"/>
              <a:t>UID</a:t>
            </a:r>
            <a:r>
              <a:rPr lang="en-US" baseline="0" dirty="0" smtClean="0"/>
              <a:t> GID, working directory, </a:t>
            </a:r>
            <a:r>
              <a:rPr lang="en-US" baseline="0" dirty="0" err="1" smtClean="0"/>
              <a:t>umask</a:t>
            </a:r>
            <a:r>
              <a:rPr lang="en-US" baseline="0" dirty="0" smtClean="0"/>
              <a:t>, </a:t>
            </a:r>
            <a:r>
              <a:rPr lang="en-US" baseline="0" dirty="0" smtClean="0">
                <a:sym typeface="Wingdings"/>
              </a:rPr>
              <a:t> for </a:t>
            </a:r>
            <a:r>
              <a:rPr lang="en-US" baseline="0" dirty="0" err="1" smtClean="0">
                <a:sym typeface="Wingdings"/>
              </a:rPr>
              <a:t>usecase</a:t>
            </a:r>
            <a:endParaRPr lang="en-US" baseline="0" dirty="0" smtClean="0">
              <a:sym typeface="Wingdings"/>
            </a:endParaRPr>
          </a:p>
          <a:p>
            <a:r>
              <a:rPr lang="en-US" baseline="0" dirty="0" err="1" smtClean="0">
                <a:sym typeface="Wingdings"/>
              </a:rPr>
              <a:t>init</a:t>
            </a:r>
            <a:r>
              <a:rPr lang="en-US" baseline="0" dirty="0" smtClean="0">
                <a:sym typeface="Wingdings"/>
              </a:rPr>
              <a:t>\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BC10-35F9-E84C-8FE3-B09D1D2C10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31" y="2892538"/>
            <a:ext cx="6032086" cy="587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Daemons: Technical Implementation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39234"/>
            <a:ext cx="7960763" cy="318648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By: David Kroell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endParaRPr lang="en-US" sz="1400" dirty="0" smtClean="0"/>
          </a:p>
          <a:p>
            <a:pPr algn="l"/>
            <a:endParaRPr lang="en-US" sz="1400" dirty="0"/>
          </a:p>
          <a:p>
            <a:pPr algn="l"/>
            <a:r>
              <a:rPr lang="en-US" sz="1400" dirty="0" smtClean="0"/>
              <a:t>No, don’t call and Exorcist, we will get to that…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8142" y="3480450"/>
            <a:ext cx="8783884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prstClr val="white">
                    <a:alpha val="0"/>
                  </a:prstClr>
                </a:gs>
                <a:gs pos="32000">
                  <a:schemeClr val="tx1"/>
                </a:gs>
              </a:gsLst>
              <a:lin ang="210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1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mathMultiply">
            <a:avLst>
              <a:gd name="adj1" fmla="val 5700"/>
            </a:avLst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How This </a:t>
            </a:r>
            <a:r>
              <a:rPr lang="en-US" dirty="0"/>
              <a:t>W</a:t>
            </a:r>
            <a:r>
              <a:rPr lang="en-US" dirty="0" smtClean="0"/>
              <a:t>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6285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70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mathMultiply">
            <a:avLst>
              <a:gd name="adj1" fmla="val 5700"/>
            </a:avLst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How This </a:t>
            </a:r>
            <a:r>
              <a:rPr lang="en-US" dirty="0"/>
              <a:t>W</a:t>
            </a:r>
            <a:r>
              <a:rPr lang="en-US" dirty="0" smtClean="0"/>
              <a:t>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1110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1733806" y="4133672"/>
            <a:ext cx="1261281" cy="1745961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733807" y="4133672"/>
            <a:ext cx="1261280" cy="174596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0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mathMultiply">
            <a:avLst>
              <a:gd name="adj1" fmla="val 5700"/>
            </a:avLst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How This </a:t>
            </a:r>
            <a:r>
              <a:rPr lang="en-US" dirty="0"/>
              <a:t>W</a:t>
            </a:r>
            <a:r>
              <a:rPr lang="en-US" dirty="0" smtClean="0"/>
              <a:t>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2900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587037" y="3582515"/>
            <a:ext cx="7907029" cy="922587"/>
          </a:xfrm>
          <a:prstGeom prst="line">
            <a:avLst/>
          </a:prstGeom>
          <a:ln w="76200" cmpd="tri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7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mathMultiply">
            <a:avLst>
              <a:gd name="adj1" fmla="val 5700"/>
            </a:avLst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How This </a:t>
            </a:r>
            <a:r>
              <a:rPr lang="en-US" dirty="0"/>
              <a:t>W</a:t>
            </a:r>
            <a:r>
              <a:rPr lang="en-US" dirty="0" smtClean="0"/>
              <a:t>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7177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587037" y="3582515"/>
            <a:ext cx="7907029" cy="922587"/>
          </a:xfrm>
          <a:prstGeom prst="line">
            <a:avLst/>
          </a:prstGeom>
          <a:ln w="76200" cmpd="tri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0408" y="4864552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Still runs in </a:t>
            </a:r>
            <a:r>
              <a:rPr lang="en-US" dirty="0" err="1" smtClean="0"/>
              <a:t>Userland</a:t>
            </a:r>
            <a:r>
              <a:rPr lang="en-US" dirty="0" smtClean="0"/>
              <a:t>! -&gt;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03945" y="776051"/>
            <a:ext cx="4315512" cy="740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are we going to Do?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753054"/>
            <a:ext cx="8229600" cy="3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dirty="0" smtClean="0"/>
              <a:t>Presentation…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8142" y="1511709"/>
            <a:ext cx="8783884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prstClr val="white">
                    <a:alpha val="0"/>
                  </a:prstClr>
                </a:gs>
                <a:gs pos="32000">
                  <a:schemeClr val="tx1"/>
                </a:gs>
              </a:gsLst>
              <a:lin ang="210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5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03945" y="776051"/>
            <a:ext cx="4315512" cy="740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753054"/>
            <a:ext cx="8229600" cy="343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dirty="0" smtClean="0"/>
              <a:t>Programs that run in the background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Operating Systems utilize daemons to achieve multitasking operations.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Not </a:t>
            </a:r>
            <a:r>
              <a:rPr lang="en-US" b="1" u="sng" dirty="0" smtClean="0"/>
              <a:t>DIRECTLY</a:t>
            </a:r>
            <a:r>
              <a:rPr lang="en-US" dirty="0" smtClean="0"/>
              <a:t> under the control of a user.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Traditionally used a ‘d’ at the end of the process name. ( </a:t>
            </a:r>
            <a:r>
              <a:rPr lang="en-US" dirty="0" err="1" smtClean="0"/>
              <a:t>sshd</a:t>
            </a:r>
            <a:r>
              <a:rPr lang="en-US" dirty="0" smtClean="0"/>
              <a:t>, </a:t>
            </a:r>
            <a:r>
              <a:rPr lang="en-US" dirty="0" err="1" smtClean="0"/>
              <a:t>syslogd</a:t>
            </a:r>
            <a:r>
              <a:rPr lang="en-US" dirty="0" smtClean="0"/>
              <a:t>, </a:t>
            </a:r>
            <a:r>
              <a:rPr lang="en-US" dirty="0" err="1" smtClean="0"/>
              <a:t>ect</a:t>
            </a:r>
            <a:r>
              <a:rPr lang="en-US" dirty="0" smtClean="0"/>
              <a:t>.)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8142" y="1511709"/>
            <a:ext cx="8783884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prstClr val="white">
                    <a:alpha val="0"/>
                  </a:prstClr>
                </a:gs>
                <a:gs pos="32000">
                  <a:schemeClr val="tx1"/>
                </a:gs>
              </a:gsLst>
              <a:lin ang="210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5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23" y="2682985"/>
            <a:ext cx="6245362" cy="51316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Implementation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8142" y="3268808"/>
            <a:ext cx="8783884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prstClr val="white">
                    <a:alpha val="0"/>
                  </a:prstClr>
                </a:gs>
                <a:gs pos="32000">
                  <a:schemeClr val="tx1"/>
                </a:gs>
              </a:gsLst>
              <a:lin ang="210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83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25" y="278836"/>
            <a:ext cx="4928368" cy="6542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464"/>
            <a:ext cx="8229600" cy="492670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Prevent Core Dumps</a:t>
            </a:r>
          </a:p>
          <a:p>
            <a:r>
              <a:rPr lang="en-US" dirty="0" smtClean="0"/>
              <a:t>Behave correctly inside </a:t>
            </a:r>
            <a:r>
              <a:rPr lang="en-US" dirty="0" err="1" smtClean="0"/>
              <a:t>chroot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Correctly set all process parameters</a:t>
            </a:r>
          </a:p>
          <a:p>
            <a:r>
              <a:rPr lang="en-US" dirty="0" smtClean="0"/>
              <a:t>Behave correctly inside an already detached parameter.</a:t>
            </a:r>
          </a:p>
          <a:p>
            <a:r>
              <a:rPr lang="en-US" dirty="0" smtClean="0"/>
              <a:t>Set up signal handlers for specific daemon functions (</a:t>
            </a:r>
            <a:r>
              <a:rPr lang="en-US" dirty="0" err="1" smtClean="0"/>
              <a:t>ie</a:t>
            </a:r>
            <a:r>
              <a:rPr lang="en-US" dirty="0" smtClean="0"/>
              <a:t>. Start, Stop, Suspend… </a:t>
            </a:r>
            <a:r>
              <a:rPr lang="en-US" dirty="0" err="1" smtClean="0"/>
              <a:t>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Redirect standard streams since there is no interface-related access.</a:t>
            </a:r>
          </a:p>
          <a:p>
            <a:r>
              <a:rPr lang="en-US" dirty="0" smtClean="0"/>
              <a:t>Proper </a:t>
            </a:r>
            <a:r>
              <a:rPr lang="en-US" dirty="0" smtClean="0"/>
              <a:t>cleanup when processes are stopped.</a:t>
            </a:r>
          </a:p>
          <a:p>
            <a:r>
              <a:rPr lang="en-US" dirty="0" smtClean="0"/>
              <a:t>The ability to run it as a daemon without spawning zombies.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I know what you’re thinking…                                           Zombies?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8142" y="1199346"/>
            <a:ext cx="8783884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prstClr val="white">
                    <a:alpha val="0"/>
                  </a:prstClr>
                </a:gs>
                <a:gs pos="32000">
                  <a:schemeClr val="tx1"/>
                </a:gs>
              </a:gsLst>
              <a:lin ang="210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8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159" y="733209"/>
            <a:ext cx="5704454" cy="442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Python... (Also 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453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6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 got many requests for python, however, </a:t>
            </a:r>
            <a:r>
              <a:rPr lang="en-US" sz="2600" i="1" u="sng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Juan Vallejo </a:t>
            </a:r>
            <a:r>
              <a:rPr lang="en-US" sz="26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has an implementation for what we will do in C on his </a:t>
            </a:r>
            <a:r>
              <a:rPr lang="en-US" sz="2600" i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sz="26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 This implementation will be available on my </a:t>
            </a:r>
            <a:r>
              <a:rPr lang="en-US" sz="2600" i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sz="26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and I will see if I can make a Gist on common processes for people to use.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Has packages for daemon creation, and processes.</a:t>
            </a:r>
          </a:p>
          <a:p>
            <a:r>
              <a:rPr lang="en-US" dirty="0" smtClean="0"/>
              <a:t>How does it happen?</a:t>
            </a:r>
          </a:p>
          <a:p>
            <a:r>
              <a:rPr lang="en-US" dirty="0" smtClean="0"/>
              <a:t>How do we handle it?</a:t>
            </a:r>
          </a:p>
          <a:p>
            <a:r>
              <a:rPr lang="en-US" dirty="0" smtClean="0"/>
              <a:t>How do we apply it?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(Will try to make another presentation on this.)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By Step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Normal Process (Parent Process)</a:t>
            </a:r>
          </a:p>
          <a:p>
            <a:r>
              <a:rPr lang="en-US" dirty="0" smtClean="0"/>
              <a:t>Create a child process based on the parent. (Forking)</a:t>
            </a:r>
          </a:p>
          <a:p>
            <a:r>
              <a:rPr lang="en-US" dirty="0" smtClean="0"/>
              <a:t>Terminate the parent process</a:t>
            </a:r>
          </a:p>
          <a:p>
            <a:r>
              <a:rPr lang="en-US" dirty="0" smtClean="0"/>
              <a:t>Child process is taken over by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Child Process is run in a new session at this point.</a:t>
            </a:r>
          </a:p>
          <a:p>
            <a:r>
              <a:rPr lang="en-US" dirty="0" smtClean="0"/>
              <a:t>We can now call this process a Daemon.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96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</a:t>
            </a:r>
            <a:r>
              <a:rPr lang="en-US" dirty="0"/>
              <a:t>W</a:t>
            </a:r>
            <a:r>
              <a:rPr lang="en-US" dirty="0" smtClean="0"/>
              <a:t>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06008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6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mathMultiply">
            <a:avLst>
              <a:gd name="adj1" fmla="val 5700"/>
            </a:avLst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How This </a:t>
            </a:r>
            <a:r>
              <a:rPr lang="en-US" dirty="0"/>
              <a:t>W</a:t>
            </a:r>
            <a:r>
              <a:rPr lang="en-US" dirty="0" smtClean="0"/>
              <a:t>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3885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575775" y="3007396"/>
            <a:ext cx="2216364" cy="159356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75775" y="3007396"/>
            <a:ext cx="2216364" cy="159356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9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1393</TotalTime>
  <Words>473</Words>
  <Application>Microsoft Macintosh PowerPoint</Application>
  <PresentationFormat>On-screen Show (4:3)</PresentationFormat>
  <Paragraphs>100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Black</vt:lpstr>
      <vt:lpstr>Daemons: Technical Implementation</vt:lpstr>
      <vt:lpstr>PowerPoint Presentation</vt:lpstr>
      <vt:lpstr>PowerPoint Presentation</vt:lpstr>
      <vt:lpstr>Implementation</vt:lpstr>
      <vt:lpstr>Things to Remember</vt:lpstr>
      <vt:lpstr>Python... (Also C)</vt:lpstr>
      <vt:lpstr>Step By Step</vt:lpstr>
      <vt:lpstr>How This Works</vt:lpstr>
      <vt:lpstr>How This Works</vt:lpstr>
      <vt:lpstr>How This Works</vt:lpstr>
      <vt:lpstr>How This Works</vt:lpstr>
      <vt:lpstr>How This Works</vt:lpstr>
      <vt:lpstr>How This Works</vt:lpstr>
    </vt:vector>
  </TitlesOfParts>
  <Company>Media 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Daemons: Technical Implementation</dc:title>
  <dc:creator>Keith Kroell</dc:creator>
  <cp:lastModifiedBy>Keith Kroell</cp:lastModifiedBy>
  <cp:revision>12</cp:revision>
  <dcterms:created xsi:type="dcterms:W3CDTF">2016-04-05T19:45:55Z</dcterms:created>
  <dcterms:modified xsi:type="dcterms:W3CDTF">2016-04-06T19:08:23Z</dcterms:modified>
</cp:coreProperties>
</file>