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705" r:id="rId1"/>
    <p:sldMasterId id="2147483706" r:id="rId2"/>
    <p:sldMasterId id="2147483707" r:id="rId3"/>
    <p:sldMasterId id="2147483708" r:id="rId4"/>
    <p:sldMasterId id="2147483709" r:id="rId5"/>
    <p:sldMasterId id="2147483710" r:id="rId6"/>
    <p:sldMasterId id="2147483711" r:id="rId7"/>
  </p:sldMasterIdLst>
  <p:notesMasterIdLst>
    <p:notesMasterId r:id="rId8"/>
  </p:notesMasterIdLst>
  <p:sldIdLst>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995" autoAdjust="0"/>
    <p:restoredTop sz="93976" autoAdjust="0"/>
  </p:normalViewPr>
  <p:slideViewPr>
    <p:cSldViewPr showGuides="0" snapToGrid="1" snapToObjects="0">
      <p:cViewPr varScale="0">
        <p:scale>
          <a:sx n="66" d="100"/>
          <a:sy n="66" d="100"/>
        </p:scale>
        <p:origin x="-624" y="-18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61" name=""/>
        <p:cNvGrpSpPr/>
        <p:nvPr/>
      </p:nvGrpSpPr>
      <p:grpSpPr>
        <a:xfrm rot="0">
          <a:off x="0" y="0"/>
          <a:ext cx="0" cy="0"/>
          <a:chOff x="0" y="0"/>
          <a:chExt cx="0" cy="0"/>
        </a:xfrm>
      </p:grpSpPr>
      <p:sp>
        <p:nvSpPr>
          <p:cNvPr id="1049000" name=""/>
          <p:cNvSpPr/>
          <p:nvPr>
            <p:ph type="hdr" sz="quarter" idx="0"/>
          </p:nvPr>
        </p:nvSpPr>
        <p:spPr>
          <a:xfrm rot="0">
            <a:off x="0" y="0"/>
            <a:ext cx="2971800" cy="457200"/>
          </a:xfrm>
          <a:prstGeom prst="rect"/>
          <a:noFill/>
          <a:ln>
            <a:noFill/>
          </a:ln>
        </p:spPr>
        <p:txBody>
          <a:bodyPr anchor="t" bIns="45720" lIns="91440" rIns="91440" tIns="45720"/>
          <a:p>
            <a:pPr eaLnBrk="1" hangingPunct="1" latinLnBrk="1" lvl="0"/>
            <a:endParaRPr altLang="en-US" sz="1200" lang="en-US"/>
          </a:p>
        </p:txBody>
      </p:sp>
      <p:sp>
        <p:nvSpPr>
          <p:cNvPr id="1049001" name=""/>
          <p:cNvSpPr/>
          <p:nvPr>
            <p:ph type="dt" sz="full" idx="1"/>
          </p:nvPr>
        </p:nvSpPr>
        <p:spPr>
          <a:xfrm rot="0">
            <a:off x="3884612" y="0"/>
            <a:ext cx="2971800" cy="457200"/>
          </a:xfrm>
          <a:prstGeom prst="rect"/>
          <a:noFill/>
          <a:ln>
            <a:noFill/>
          </a:ln>
        </p:spPr>
        <p:txBody>
          <a:bodyPr anchor="t" bIns="45720" lIns="91440" rIns="91440" tIns="45720"/>
          <a:p>
            <a:pPr algn="r" eaLnBrk="1" hangingPunct="1" latinLnBrk="1" lvl="0"/>
            <a:fld id="{566ABCEB-ACFC-4714-9973-3DA970169C29}" type="datetime1">
              <a:rPr altLang="en-US" sz="1200" lang="en-US"/>
              <a:pPr algn="r" eaLnBrk="1" hangingPunct="1" latinLnBrk="1" lvl="0"/>
            </a:fld>
            <a:endParaRPr altLang="en-US" sz="1200" lang="en-US"/>
          </a:p>
        </p:txBody>
      </p:sp>
      <p:sp>
        <p:nvSpPr>
          <p:cNvPr id="1049002" name=""/>
          <p:cNvSpPr/>
          <p:nvPr>
            <p:ph type="sldImg" sz="full" idx="2"/>
          </p:nvPr>
        </p:nvSpPr>
        <p:spPr>
          <a:xfrm rot="0">
            <a:off x="1143000" y="685800"/>
            <a:ext cx="4572000" cy="3429000"/>
          </a:xfrm>
          <a:prstGeom prst="rect"/>
          <a:noFill/>
          <a:ln w="12700" cap="flat" cmpd="sng">
            <a:solidFill>
              <a:srgbClr val="000000">
                <a:alpha val="100000"/>
              </a:srgbClr>
            </a:solidFill>
            <a:prstDash val="solid"/>
            <a:round/>
          </a:ln>
        </p:spPr>
        <p:txBody>
          <a:bodyPr anchor="ctr" bIns="45720" lIns="91440" rIns="91440" tIns="45720"/>
          <a:p/>
        </p:txBody>
      </p:sp>
      <p:sp>
        <p:nvSpPr>
          <p:cNvPr id="1049003" name=""/>
          <p:cNvSpPr/>
          <p:nvPr>
            <p:ph type="body" sz="quarter" idx="3"/>
          </p:nvPr>
        </p:nvSpPr>
        <p:spPr>
          <a:xfrm rot="0">
            <a:off x="685800" y="4343400"/>
            <a:ext cx="5486400" cy="4114800"/>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9004"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en-US" sz="1200" lang="en-US"/>
          </a:p>
        </p:txBody>
      </p:sp>
      <p:sp>
        <p:nvSpPr>
          <p:cNvPr id="1049005"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notesStyle>
    <a:lvl1pPr algn="l" eaLnBrk="1" fontAlgn="base" hangingPunct="1"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1pPr>
    <a:lvl2pPr algn="l" eaLnBrk="1" fontAlgn="base" hangingPunct="1"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2pPr>
    <a:lvl3pPr algn="l" eaLnBrk="1" fontAlgn="base" hangingPunct="1"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3pPr>
    <a:lvl4pPr algn="l" eaLnBrk="1" fontAlgn="base" hangingPunct="1"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4pPr>
    <a:lvl5pPr algn="l" eaLnBrk="1" fontAlgn="base" hangingPunct="1"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17" name=""/>
        <p:cNvGrpSpPr/>
        <p:nvPr/>
      </p:nvGrpSpPr>
      <p:grpSpPr>
        <a:xfrm rot="0">
          <a:off x="0" y="0"/>
          <a:ext cx="0" cy="0"/>
          <a:chOff x="0" y="0"/>
          <a:chExt cx="0" cy="0"/>
        </a:xfrm>
      </p:grpSpPr>
      <p:sp>
        <p:nvSpPr>
          <p:cNvPr id="1048757"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
        <p:nvSpPr>
          <p:cNvPr id="1048758" name=""/>
          <p:cNvSpPr/>
          <p:nvPr>
            <p:ph type="sldImg" sz="full" idx="0"/>
          </p:nvPr>
        </p:nvSpPr>
        <p:spPr>
          <a:xfrm rot="0">
            <a:off x="1143000" y="685800"/>
            <a:ext cx="4572000" cy="3429000"/>
          </a:xfrm>
          <a:prstGeom prst="rect"/>
        </p:spPr>
        <p:txBody>
          <a:bodyPr anchor="ctr" bIns="45720" lIns="91440" rIns="91440" tIns="45720"/>
          <a:p/>
        </p:txBody>
      </p:sp>
      <p:sp>
        <p:nvSpPr>
          <p:cNvPr id="1048759" name=""/>
          <p:cNvSpPr/>
          <p:nvPr>
            <p:ph type="body" sz="full" idx="1"/>
          </p:nvPr>
        </p:nvSpPr>
        <p:spPr>
          <a:xfrm rot="0">
            <a:off x="685800" y="4343400"/>
            <a:ext cx="5486400" cy="4114800"/>
          </a:xfrm>
          <a:prstGeom prst="rect"/>
        </p:spPr>
        <p:txBody>
          <a:bodyPr anchor="t" bIns="45720" lIns="91440" rIns="91440" tIns="45720"/>
          <a:p>
            <a:pPr lvl="0">
              <a:spcBef>
                <a:spcPct val="0"/>
              </a:spcBef>
            </a:pP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3" name=""/>
        <p:cNvGrpSpPr/>
        <p:nvPr/>
      </p:nvGrpSpPr>
      <p:grpSpPr>
        <a:xfrm>
          <a:off x="0" y="0"/>
          <a:ext cx="0" cy="0"/>
          <a:chOff x="0" y="0"/>
          <a:chExt cx="0" cy="0"/>
        </a:xfrm>
      </p:grpSpPr>
      <p:sp>
        <p:nvSpPr>
          <p:cNvPr id="1048794"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7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1" name=""/>
        <p:cNvGrpSpPr/>
        <p:nvPr/>
      </p:nvGrpSpPr>
      <p:grpSpPr>
        <a:xfrm>
          <a:off x="0" y="0"/>
          <a:ext cx="0" cy="0"/>
          <a:chOff x="0" y="0"/>
          <a:chExt cx="0" cy="0"/>
        </a:xfrm>
      </p:grpSpPr>
      <p:sp>
        <p:nvSpPr>
          <p:cNvPr id="1048815" name="Title 1"/>
          <p:cNvSpPr>
            <a:spLocks noGrp="1"/>
          </p:cNvSpPr>
          <p:nvPr>
            <p:ph type="title"/>
          </p:nvPr>
        </p:nvSpPr>
        <p:spPr/>
        <p:txBody>
          <a:bodyPr/>
          <a:p>
            <a:r>
              <a:rPr altLang="zh-CN" lang="en-US" smtClean="0"/>
              <a:t>Click to edit Master title style</a:t>
            </a:r>
            <a:endParaRPr altLang="en-US" lang="zh-CN"/>
          </a:p>
        </p:txBody>
      </p:sp>
      <p:sp>
        <p:nvSpPr>
          <p:cNvPr id="104881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3" name=""/>
        <p:cNvGrpSpPr/>
        <p:nvPr/>
      </p:nvGrpSpPr>
      <p:grpSpPr>
        <a:xfrm>
          <a:off x="0" y="0"/>
          <a:ext cx="0" cy="0"/>
          <a:chOff x="0" y="0"/>
          <a:chExt cx="0" cy="0"/>
        </a:xfrm>
      </p:grpSpPr>
      <p:sp>
        <p:nvSpPr>
          <p:cNvPr id="104881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81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4" name=""/>
        <p:cNvGrpSpPr/>
        <p:nvPr/>
      </p:nvGrpSpPr>
      <p:grpSpPr>
        <a:xfrm>
          <a:off x="0" y="0"/>
          <a:ext cx="0" cy="0"/>
          <a:chOff x="0" y="0"/>
          <a:chExt cx="0" cy="0"/>
        </a:xfrm>
      </p:grpSpPr>
      <p:sp>
        <p:nvSpPr>
          <p:cNvPr id="1048819"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82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5" name=""/>
        <p:cNvGrpSpPr/>
        <p:nvPr/>
      </p:nvGrpSpPr>
      <p:grpSpPr>
        <a:xfrm>
          <a:off x="0" y="0"/>
          <a:ext cx="0" cy="0"/>
          <a:chOff x="0" y="0"/>
          <a:chExt cx="0" cy="0"/>
        </a:xfrm>
      </p:grpSpPr>
      <p:sp>
        <p:nvSpPr>
          <p:cNvPr id="1048821" name="Title 1"/>
          <p:cNvSpPr>
            <a:spLocks noGrp="1"/>
          </p:cNvSpPr>
          <p:nvPr>
            <p:ph type="title"/>
          </p:nvPr>
        </p:nvSpPr>
        <p:spPr/>
        <p:txBody>
          <a:bodyPr/>
          <a:p>
            <a:r>
              <a:rPr altLang="zh-CN" lang="en-US" smtClean="0"/>
              <a:t>Click to edit Master title style</a:t>
            </a:r>
            <a:endParaRPr altLang="en-US" lang="zh-CN"/>
          </a:p>
        </p:txBody>
      </p:sp>
      <p:sp>
        <p:nvSpPr>
          <p:cNvPr id="104882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6" name=""/>
        <p:cNvGrpSpPr/>
        <p:nvPr/>
      </p:nvGrpSpPr>
      <p:grpSpPr>
        <a:xfrm>
          <a:off x="0" y="0"/>
          <a:ext cx="0" cy="0"/>
          <a:chOff x="0" y="0"/>
          <a:chExt cx="0" cy="0"/>
        </a:xfrm>
      </p:grpSpPr>
      <p:sp>
        <p:nvSpPr>
          <p:cNvPr id="1048823"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824"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7" name=""/>
        <p:cNvGrpSpPr/>
        <p:nvPr/>
      </p:nvGrpSpPr>
      <p:grpSpPr>
        <a:xfrm>
          <a:off x="0" y="0"/>
          <a:ext cx="0" cy="0"/>
          <a:chOff x="0" y="0"/>
          <a:chExt cx="0" cy="0"/>
        </a:xfrm>
      </p:grpSpPr>
      <p:sp>
        <p:nvSpPr>
          <p:cNvPr id="1048825" name="Title 1"/>
          <p:cNvSpPr>
            <a:spLocks noGrp="1"/>
          </p:cNvSpPr>
          <p:nvPr>
            <p:ph type="title"/>
          </p:nvPr>
        </p:nvSpPr>
        <p:spPr/>
        <p:txBody>
          <a:bodyPr/>
          <a:p>
            <a:r>
              <a:rPr altLang="zh-CN" lang="en-US" smtClean="0"/>
              <a:t>Click to edit Master title style</a:t>
            </a:r>
            <a:endParaRPr altLang="en-US" lang="zh-CN"/>
          </a:p>
        </p:txBody>
      </p:sp>
      <p:sp>
        <p:nvSpPr>
          <p:cNvPr id="104882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8" name=""/>
        <p:cNvGrpSpPr/>
        <p:nvPr/>
      </p:nvGrpSpPr>
      <p:grpSpPr>
        <a:xfrm>
          <a:off x="0" y="0"/>
          <a:ext cx="0" cy="0"/>
          <a:chOff x="0" y="0"/>
          <a:chExt cx="0" cy="0"/>
        </a:xfrm>
      </p:grpSpPr>
      <p:sp>
        <p:nvSpPr>
          <p:cNvPr id="1048828"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829"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30"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32"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9" name=""/>
        <p:cNvGrpSpPr/>
        <p:nvPr/>
      </p:nvGrpSpPr>
      <p:grpSpPr>
        <a:xfrm>
          <a:off x="0" y="0"/>
          <a:ext cx="0" cy="0"/>
          <a:chOff x="0" y="0"/>
          <a:chExt cx="0" cy="0"/>
        </a:xfrm>
      </p:grpSpPr>
      <p:sp>
        <p:nvSpPr>
          <p:cNvPr id="1048833" name="Title 1"/>
          <p:cNvSpPr>
            <a:spLocks noGrp="1"/>
          </p:cNvSpPr>
          <p:nvPr>
            <p:ph type="title"/>
          </p:nvPr>
        </p:nvSpPr>
        <p:spPr/>
        <p:txBody>
          <a:bodyPr/>
          <a:p>
            <a:r>
              <a:rPr altLang="zh-CN" lang="en-US" smtClean="0"/>
              <a:t>Click to edit Master title style</a:t>
            </a:r>
            <a:endParaRPr altLang="en-US" lang="zh-CN"/>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5" name=""/>
        <p:cNvGrpSpPr/>
        <p:nvPr/>
      </p:nvGrpSpPr>
      <p:grpSpPr>
        <a:xfrm>
          <a:off x="0" y="0"/>
          <a:ext cx="0" cy="0"/>
          <a:chOff x="0" y="0"/>
          <a:chExt cx="0" cy="0"/>
        </a:xfrm>
      </p:grpSpPr>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1" name=""/>
        <p:cNvGrpSpPr/>
        <p:nvPr/>
      </p:nvGrpSpPr>
      <p:grpSpPr>
        <a:xfrm>
          <a:off x="0" y="0"/>
          <a:ext cx="0" cy="0"/>
          <a:chOff x="0" y="0"/>
          <a:chExt cx="0" cy="0"/>
        </a:xfrm>
      </p:grpSpPr>
      <p:sp>
        <p:nvSpPr>
          <p:cNvPr id="1048834"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35"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36"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5" name=""/>
        <p:cNvGrpSpPr/>
        <p:nvPr/>
      </p:nvGrpSpPr>
      <p:grpSpPr>
        <a:xfrm>
          <a:off x="0" y="0"/>
          <a:ext cx="0" cy="0"/>
          <a:chOff x="0" y="0"/>
          <a:chExt cx="0" cy="0"/>
        </a:xfrm>
      </p:grpSpPr>
      <p:sp>
        <p:nvSpPr>
          <p:cNvPr id="1048796" name="Title 1"/>
          <p:cNvSpPr>
            <a:spLocks noGrp="1"/>
          </p:cNvSpPr>
          <p:nvPr>
            <p:ph type="title"/>
          </p:nvPr>
        </p:nvSpPr>
        <p:spPr/>
        <p:txBody>
          <a:bodyPr/>
          <a:p>
            <a:r>
              <a:rPr altLang="zh-CN" lang="en-US" smtClean="0"/>
              <a:t>Click to edit Master title style</a:t>
            </a:r>
            <a:endParaRPr altLang="en-US" lang="zh-CN"/>
          </a:p>
        </p:txBody>
      </p:sp>
      <p:sp>
        <p:nvSpPr>
          <p:cNvPr id="104879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3" name=""/>
        <p:cNvGrpSpPr/>
        <p:nvPr/>
      </p:nvGrpSpPr>
      <p:grpSpPr>
        <a:xfrm>
          <a:off x="0" y="0"/>
          <a:ext cx="0" cy="0"/>
          <a:chOff x="0" y="0"/>
          <a:chExt cx="0" cy="0"/>
        </a:xfrm>
      </p:grpSpPr>
      <p:sp>
        <p:nvSpPr>
          <p:cNvPr id="1048837"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38"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39"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5" name=""/>
        <p:cNvGrpSpPr/>
        <p:nvPr/>
      </p:nvGrpSpPr>
      <p:grpSpPr>
        <a:xfrm>
          <a:off x="0" y="0"/>
          <a:ext cx="0" cy="0"/>
          <a:chOff x="0" y="0"/>
          <a:chExt cx="0" cy="0"/>
        </a:xfrm>
      </p:grpSpPr>
      <p:sp>
        <p:nvSpPr>
          <p:cNvPr id="1048840" name="Title 1"/>
          <p:cNvSpPr>
            <a:spLocks noGrp="1"/>
          </p:cNvSpPr>
          <p:nvPr>
            <p:ph type="title"/>
          </p:nvPr>
        </p:nvSpPr>
        <p:spPr/>
        <p:txBody>
          <a:bodyPr/>
          <a:p>
            <a:r>
              <a:rPr altLang="zh-CN" lang="en-US" smtClean="0"/>
              <a:t>Click to edit Master title style</a:t>
            </a:r>
            <a:endParaRPr altLang="en-US" lang="zh-CN"/>
          </a:p>
        </p:txBody>
      </p:sp>
      <p:sp>
        <p:nvSpPr>
          <p:cNvPr id="104884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7" name=""/>
        <p:cNvGrpSpPr/>
        <p:nvPr/>
      </p:nvGrpSpPr>
      <p:grpSpPr>
        <a:xfrm>
          <a:off x="0" y="0"/>
          <a:ext cx="0" cy="0"/>
          <a:chOff x="0" y="0"/>
          <a:chExt cx="0" cy="0"/>
        </a:xfrm>
      </p:grpSpPr>
      <p:sp>
        <p:nvSpPr>
          <p:cNvPr id="104884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84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0" name=""/>
        <p:cNvGrpSpPr/>
        <p:nvPr/>
      </p:nvGrpSpPr>
      <p:grpSpPr>
        <a:xfrm>
          <a:off x="0" y="0"/>
          <a:ext cx="0" cy="0"/>
          <a:chOff x="0" y="0"/>
          <a:chExt cx="0" cy="0"/>
        </a:xfrm>
      </p:grpSpPr>
      <p:sp>
        <p:nvSpPr>
          <p:cNvPr id="1048855"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85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2" name=""/>
        <p:cNvGrpSpPr/>
        <p:nvPr/>
      </p:nvGrpSpPr>
      <p:grpSpPr>
        <a:xfrm>
          <a:off x="0" y="0"/>
          <a:ext cx="0" cy="0"/>
          <a:chOff x="0" y="0"/>
          <a:chExt cx="0" cy="0"/>
        </a:xfrm>
      </p:grpSpPr>
      <p:sp>
        <p:nvSpPr>
          <p:cNvPr id="1048857" name="Title 1"/>
          <p:cNvSpPr>
            <a:spLocks noGrp="1"/>
          </p:cNvSpPr>
          <p:nvPr>
            <p:ph type="title"/>
          </p:nvPr>
        </p:nvSpPr>
        <p:spPr/>
        <p:txBody>
          <a:bodyPr/>
          <a:p>
            <a:r>
              <a:rPr altLang="zh-CN" lang="en-US" smtClean="0"/>
              <a:t>Click to edit Master title style</a:t>
            </a:r>
            <a:endParaRPr altLang="en-US" lang="zh-CN"/>
          </a:p>
        </p:txBody>
      </p:sp>
      <p:sp>
        <p:nvSpPr>
          <p:cNvPr id="104885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4" name=""/>
        <p:cNvGrpSpPr/>
        <p:nvPr/>
      </p:nvGrpSpPr>
      <p:grpSpPr>
        <a:xfrm>
          <a:off x="0" y="0"/>
          <a:ext cx="0" cy="0"/>
          <a:chOff x="0" y="0"/>
          <a:chExt cx="0" cy="0"/>
        </a:xfrm>
      </p:grpSpPr>
      <p:sp>
        <p:nvSpPr>
          <p:cNvPr id="1048859"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860"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6" name=""/>
        <p:cNvGrpSpPr/>
        <p:nvPr/>
      </p:nvGrpSpPr>
      <p:grpSpPr>
        <a:xfrm>
          <a:off x="0" y="0"/>
          <a:ext cx="0" cy="0"/>
          <a:chOff x="0" y="0"/>
          <a:chExt cx="0" cy="0"/>
        </a:xfrm>
      </p:grpSpPr>
      <p:sp>
        <p:nvSpPr>
          <p:cNvPr id="1048861" name="Title 1"/>
          <p:cNvSpPr>
            <a:spLocks noGrp="1"/>
          </p:cNvSpPr>
          <p:nvPr>
            <p:ph type="title"/>
          </p:nvPr>
        </p:nvSpPr>
        <p:spPr/>
        <p:txBody>
          <a:bodyPr/>
          <a:p>
            <a:r>
              <a:rPr altLang="zh-CN" lang="en-US" smtClean="0"/>
              <a:t>Click to edit Master title style</a:t>
            </a:r>
            <a:endParaRPr altLang="en-US" lang="zh-CN"/>
          </a:p>
        </p:txBody>
      </p:sp>
      <p:sp>
        <p:nvSpPr>
          <p:cNvPr id="104886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8" name=""/>
        <p:cNvGrpSpPr/>
        <p:nvPr/>
      </p:nvGrpSpPr>
      <p:grpSpPr>
        <a:xfrm>
          <a:off x="0" y="0"/>
          <a:ext cx="0" cy="0"/>
          <a:chOff x="0" y="0"/>
          <a:chExt cx="0" cy="0"/>
        </a:xfrm>
      </p:grpSpPr>
      <p:sp>
        <p:nvSpPr>
          <p:cNvPr id="1048864"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865"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66"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6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0" name=""/>
        <p:cNvGrpSpPr/>
        <p:nvPr/>
      </p:nvGrpSpPr>
      <p:grpSpPr>
        <a:xfrm>
          <a:off x="0" y="0"/>
          <a:ext cx="0" cy="0"/>
          <a:chOff x="0" y="0"/>
          <a:chExt cx="0" cy="0"/>
        </a:xfrm>
      </p:grpSpPr>
      <p:sp>
        <p:nvSpPr>
          <p:cNvPr id="1048869" name="Title 1"/>
          <p:cNvSpPr>
            <a:spLocks noGrp="1"/>
          </p:cNvSpPr>
          <p:nvPr>
            <p:ph type="title"/>
          </p:nvPr>
        </p:nvSpPr>
        <p:spPr/>
        <p:txBody>
          <a:bodyPr/>
          <a:p>
            <a:r>
              <a:rPr altLang="zh-CN" lang="en-US" smtClean="0"/>
              <a:t>Click to edit Master title style</a:t>
            </a:r>
            <a:endParaRPr altLang="en-US" lang="zh-CN"/>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2" name=""/>
        <p:cNvGrpSpPr/>
        <p:nvPr/>
      </p:nvGrpSpPr>
      <p:grpSpPr>
        <a:xfrm>
          <a:off x="0" y="0"/>
          <a:ext cx="0" cy="0"/>
          <a:chOff x="0" y="0"/>
          <a:chExt cx="0" cy="0"/>
        </a:xfrm>
      </p:grpSpPr>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7" name=""/>
        <p:cNvGrpSpPr/>
        <p:nvPr/>
      </p:nvGrpSpPr>
      <p:grpSpPr>
        <a:xfrm>
          <a:off x="0" y="0"/>
          <a:ext cx="0" cy="0"/>
          <a:chOff x="0" y="0"/>
          <a:chExt cx="0" cy="0"/>
        </a:xfrm>
      </p:grpSpPr>
      <p:sp>
        <p:nvSpPr>
          <p:cNvPr id="1048798"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799"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4" name=""/>
        <p:cNvGrpSpPr/>
        <p:nvPr/>
      </p:nvGrpSpPr>
      <p:grpSpPr>
        <a:xfrm>
          <a:off x="0" y="0"/>
          <a:ext cx="0" cy="0"/>
          <a:chOff x="0" y="0"/>
          <a:chExt cx="0" cy="0"/>
        </a:xfrm>
      </p:grpSpPr>
      <p:sp>
        <p:nvSpPr>
          <p:cNvPr id="1048870"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71"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72"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6" name=""/>
        <p:cNvGrpSpPr/>
        <p:nvPr/>
      </p:nvGrpSpPr>
      <p:grpSpPr>
        <a:xfrm>
          <a:off x="0" y="0"/>
          <a:ext cx="0" cy="0"/>
          <a:chOff x="0" y="0"/>
          <a:chExt cx="0" cy="0"/>
        </a:xfrm>
      </p:grpSpPr>
      <p:sp>
        <p:nvSpPr>
          <p:cNvPr id="104887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7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75"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8" name=""/>
        <p:cNvGrpSpPr/>
        <p:nvPr/>
      </p:nvGrpSpPr>
      <p:grpSpPr>
        <a:xfrm>
          <a:off x="0" y="0"/>
          <a:ext cx="0" cy="0"/>
          <a:chOff x="0" y="0"/>
          <a:chExt cx="0" cy="0"/>
        </a:xfrm>
      </p:grpSpPr>
      <p:sp>
        <p:nvSpPr>
          <p:cNvPr id="1048876" name="Title 1"/>
          <p:cNvSpPr>
            <a:spLocks noGrp="1"/>
          </p:cNvSpPr>
          <p:nvPr>
            <p:ph type="title"/>
          </p:nvPr>
        </p:nvSpPr>
        <p:spPr/>
        <p:txBody>
          <a:bodyPr/>
          <a:p>
            <a:r>
              <a:rPr altLang="zh-CN" lang="en-US" smtClean="0"/>
              <a:t>Click to edit Master title style</a:t>
            </a:r>
            <a:endParaRPr altLang="en-US" lang="zh-CN"/>
          </a:p>
        </p:txBody>
      </p:sp>
      <p:sp>
        <p:nvSpPr>
          <p:cNvPr id="104887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0" name=""/>
        <p:cNvGrpSpPr/>
        <p:nvPr/>
      </p:nvGrpSpPr>
      <p:grpSpPr>
        <a:xfrm>
          <a:off x="0" y="0"/>
          <a:ext cx="0" cy="0"/>
          <a:chOff x="0" y="0"/>
          <a:chExt cx="0" cy="0"/>
        </a:xfrm>
      </p:grpSpPr>
      <p:sp>
        <p:nvSpPr>
          <p:cNvPr id="104887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87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3" name=""/>
        <p:cNvGrpSpPr/>
        <p:nvPr/>
      </p:nvGrpSpPr>
      <p:grpSpPr>
        <a:xfrm>
          <a:off x="0" y="0"/>
          <a:ext cx="0" cy="0"/>
          <a:chOff x="0" y="0"/>
          <a:chExt cx="0" cy="0"/>
        </a:xfrm>
      </p:grpSpPr>
      <p:sp>
        <p:nvSpPr>
          <p:cNvPr id="1048901"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90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5" name=""/>
        <p:cNvGrpSpPr/>
        <p:nvPr/>
      </p:nvGrpSpPr>
      <p:grpSpPr>
        <a:xfrm>
          <a:off x="0" y="0"/>
          <a:ext cx="0" cy="0"/>
          <a:chOff x="0" y="0"/>
          <a:chExt cx="0" cy="0"/>
        </a:xfrm>
      </p:grpSpPr>
      <p:sp>
        <p:nvSpPr>
          <p:cNvPr id="1048903" name="Title 1"/>
          <p:cNvSpPr>
            <a:spLocks noGrp="1"/>
          </p:cNvSpPr>
          <p:nvPr>
            <p:ph type="title"/>
          </p:nvPr>
        </p:nvSpPr>
        <p:spPr/>
        <p:txBody>
          <a:bodyPr/>
          <a:p>
            <a:r>
              <a:rPr altLang="zh-CN" lang="en-US" smtClean="0"/>
              <a:t>Click to edit Master title style</a:t>
            </a:r>
            <a:endParaRPr altLang="en-US" lang="zh-CN"/>
          </a:p>
        </p:txBody>
      </p:sp>
      <p:sp>
        <p:nvSpPr>
          <p:cNvPr id="104890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97" name=""/>
        <p:cNvGrpSpPr/>
        <p:nvPr/>
      </p:nvGrpSpPr>
      <p:grpSpPr>
        <a:xfrm>
          <a:off x="0" y="0"/>
          <a:ext cx="0" cy="0"/>
          <a:chOff x="0" y="0"/>
          <a:chExt cx="0" cy="0"/>
        </a:xfrm>
      </p:grpSpPr>
      <p:sp>
        <p:nvSpPr>
          <p:cNvPr id="1048905"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906"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9" name=""/>
        <p:cNvGrpSpPr/>
        <p:nvPr/>
      </p:nvGrpSpPr>
      <p:grpSpPr>
        <a:xfrm>
          <a:off x="0" y="0"/>
          <a:ext cx="0" cy="0"/>
          <a:chOff x="0" y="0"/>
          <a:chExt cx="0" cy="0"/>
        </a:xfrm>
      </p:grpSpPr>
      <p:sp>
        <p:nvSpPr>
          <p:cNvPr id="1048907" name="Title 1"/>
          <p:cNvSpPr>
            <a:spLocks noGrp="1"/>
          </p:cNvSpPr>
          <p:nvPr>
            <p:ph type="title"/>
          </p:nvPr>
        </p:nvSpPr>
        <p:spPr/>
        <p:txBody>
          <a:bodyPr/>
          <a:p>
            <a:r>
              <a:rPr altLang="zh-CN" lang="en-US" smtClean="0"/>
              <a:t>Click to edit Master title style</a:t>
            </a:r>
            <a:endParaRPr altLang="en-US" lang="zh-CN"/>
          </a:p>
        </p:txBody>
      </p:sp>
      <p:sp>
        <p:nvSpPr>
          <p:cNvPr id="104890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01" name=""/>
        <p:cNvGrpSpPr/>
        <p:nvPr/>
      </p:nvGrpSpPr>
      <p:grpSpPr>
        <a:xfrm>
          <a:off x="0" y="0"/>
          <a:ext cx="0" cy="0"/>
          <a:chOff x="0" y="0"/>
          <a:chExt cx="0" cy="0"/>
        </a:xfrm>
      </p:grpSpPr>
      <p:sp>
        <p:nvSpPr>
          <p:cNvPr id="1048910"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911"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2"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3" name=""/>
        <p:cNvGrpSpPr/>
        <p:nvPr/>
      </p:nvGrpSpPr>
      <p:grpSpPr>
        <a:xfrm>
          <a:off x="0" y="0"/>
          <a:ext cx="0" cy="0"/>
          <a:chOff x="0" y="0"/>
          <a:chExt cx="0" cy="0"/>
        </a:xfrm>
      </p:grpSpPr>
      <p:sp>
        <p:nvSpPr>
          <p:cNvPr id="1048915" name="Title 1"/>
          <p:cNvSpPr>
            <a:spLocks noGrp="1"/>
          </p:cNvSpPr>
          <p:nvPr>
            <p:ph type="title"/>
          </p:nvPr>
        </p:nvSpPr>
        <p:spPr/>
        <p:txBody>
          <a:bodyPr/>
          <a:p>
            <a:r>
              <a:rPr altLang="zh-CN" lang="en-US" smtClean="0"/>
              <a:t>Click to edit Master title style</a:t>
            </a:r>
            <a:endParaRPr altLang="en-US" lang="zh-CN"/>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9" name=""/>
        <p:cNvGrpSpPr/>
        <p:nvPr/>
      </p:nvGrpSpPr>
      <p:grpSpPr>
        <a:xfrm>
          <a:off x="0" y="0"/>
          <a:ext cx="0" cy="0"/>
          <a:chOff x="0" y="0"/>
          <a:chExt cx="0" cy="0"/>
        </a:xfrm>
      </p:grpSpPr>
      <p:sp>
        <p:nvSpPr>
          <p:cNvPr id="1048800" name="Title 1"/>
          <p:cNvSpPr>
            <a:spLocks noGrp="1"/>
          </p:cNvSpPr>
          <p:nvPr>
            <p:ph type="title"/>
          </p:nvPr>
        </p:nvSpPr>
        <p:spPr/>
        <p:txBody>
          <a:bodyPr/>
          <a:p>
            <a:r>
              <a:rPr altLang="zh-CN" lang="en-US" smtClean="0"/>
              <a:t>Click to edit Master title style</a:t>
            </a:r>
            <a:endParaRPr altLang="en-US" lang="zh-CN"/>
          </a:p>
        </p:txBody>
      </p:sp>
      <p:sp>
        <p:nvSpPr>
          <p:cNvPr id="104880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05" name=""/>
        <p:cNvGrpSpPr/>
        <p:nvPr/>
      </p:nvGrpSpPr>
      <p:grpSpPr>
        <a:xfrm>
          <a:off x="0" y="0"/>
          <a:ext cx="0" cy="0"/>
          <a:chOff x="0" y="0"/>
          <a:chExt cx="0" cy="0"/>
        </a:xfrm>
      </p:grpSpPr>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07" name=""/>
        <p:cNvGrpSpPr/>
        <p:nvPr/>
      </p:nvGrpSpPr>
      <p:grpSpPr>
        <a:xfrm>
          <a:off x="0" y="0"/>
          <a:ext cx="0" cy="0"/>
          <a:chOff x="0" y="0"/>
          <a:chExt cx="0" cy="0"/>
        </a:xfrm>
      </p:grpSpPr>
      <p:sp>
        <p:nvSpPr>
          <p:cNvPr id="1048916"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17"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18"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9" name=""/>
        <p:cNvGrpSpPr/>
        <p:nvPr/>
      </p:nvGrpSpPr>
      <p:grpSpPr>
        <a:xfrm>
          <a:off x="0" y="0"/>
          <a:ext cx="0" cy="0"/>
          <a:chOff x="0" y="0"/>
          <a:chExt cx="0" cy="0"/>
        </a:xfrm>
      </p:grpSpPr>
      <p:sp>
        <p:nvSpPr>
          <p:cNvPr id="1048919"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20"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21"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11" name=""/>
        <p:cNvGrpSpPr/>
        <p:nvPr/>
      </p:nvGrpSpPr>
      <p:grpSpPr>
        <a:xfrm>
          <a:off x="0" y="0"/>
          <a:ext cx="0" cy="0"/>
          <a:chOff x="0" y="0"/>
          <a:chExt cx="0" cy="0"/>
        </a:xfrm>
      </p:grpSpPr>
      <p:sp>
        <p:nvSpPr>
          <p:cNvPr id="1048922" name="Title 1"/>
          <p:cNvSpPr>
            <a:spLocks noGrp="1"/>
          </p:cNvSpPr>
          <p:nvPr>
            <p:ph type="title"/>
          </p:nvPr>
        </p:nvSpPr>
        <p:spPr/>
        <p:txBody>
          <a:bodyPr/>
          <a:p>
            <a:r>
              <a:rPr altLang="zh-CN" lang="en-US" smtClean="0"/>
              <a:t>Click to edit Master title style</a:t>
            </a:r>
            <a:endParaRPr altLang="en-US" lang="zh-CN"/>
          </a:p>
        </p:txBody>
      </p:sp>
      <p:sp>
        <p:nvSpPr>
          <p:cNvPr id="104892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3" name=""/>
        <p:cNvGrpSpPr/>
        <p:nvPr/>
      </p:nvGrpSpPr>
      <p:grpSpPr>
        <a:xfrm>
          <a:off x="0" y="0"/>
          <a:ext cx="0" cy="0"/>
          <a:chOff x="0" y="0"/>
          <a:chExt cx="0" cy="0"/>
        </a:xfrm>
      </p:grpSpPr>
      <p:sp>
        <p:nvSpPr>
          <p:cNvPr id="10489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9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6" name=""/>
        <p:cNvGrpSpPr/>
        <p:nvPr/>
      </p:nvGrpSpPr>
      <p:grpSpPr>
        <a:xfrm>
          <a:off x="0" y="0"/>
          <a:ext cx="0" cy="0"/>
          <a:chOff x="0" y="0"/>
          <a:chExt cx="0" cy="0"/>
        </a:xfrm>
      </p:grpSpPr>
      <p:sp>
        <p:nvSpPr>
          <p:cNvPr id="1048938"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939"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8" name=""/>
        <p:cNvGrpSpPr/>
        <p:nvPr/>
      </p:nvGrpSpPr>
      <p:grpSpPr>
        <a:xfrm>
          <a:off x="0" y="0"/>
          <a:ext cx="0" cy="0"/>
          <a:chOff x="0" y="0"/>
          <a:chExt cx="0" cy="0"/>
        </a:xfrm>
      </p:grpSpPr>
      <p:sp>
        <p:nvSpPr>
          <p:cNvPr id="1048940" name="Title 1"/>
          <p:cNvSpPr>
            <a:spLocks noGrp="1"/>
          </p:cNvSpPr>
          <p:nvPr>
            <p:ph type="title"/>
          </p:nvPr>
        </p:nvSpPr>
        <p:spPr/>
        <p:txBody>
          <a:bodyPr/>
          <a:p>
            <a:r>
              <a:rPr altLang="zh-CN" lang="en-US" smtClean="0"/>
              <a:t>Click to edit Master title style</a:t>
            </a:r>
            <a:endParaRPr altLang="en-US" lang="zh-CN"/>
          </a:p>
        </p:txBody>
      </p:sp>
      <p:sp>
        <p:nvSpPr>
          <p:cNvPr id="104894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20" name=""/>
        <p:cNvGrpSpPr/>
        <p:nvPr/>
      </p:nvGrpSpPr>
      <p:grpSpPr>
        <a:xfrm>
          <a:off x="0" y="0"/>
          <a:ext cx="0" cy="0"/>
          <a:chOff x="0" y="0"/>
          <a:chExt cx="0" cy="0"/>
        </a:xfrm>
      </p:grpSpPr>
      <p:sp>
        <p:nvSpPr>
          <p:cNvPr id="1048942"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943"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2" name=""/>
        <p:cNvGrpSpPr/>
        <p:nvPr/>
      </p:nvGrpSpPr>
      <p:grpSpPr>
        <a:xfrm>
          <a:off x="0" y="0"/>
          <a:ext cx="0" cy="0"/>
          <a:chOff x="0" y="0"/>
          <a:chExt cx="0" cy="0"/>
        </a:xfrm>
      </p:grpSpPr>
      <p:sp>
        <p:nvSpPr>
          <p:cNvPr id="1048944" name="Title 1"/>
          <p:cNvSpPr>
            <a:spLocks noGrp="1"/>
          </p:cNvSpPr>
          <p:nvPr>
            <p:ph type="title"/>
          </p:nvPr>
        </p:nvSpPr>
        <p:spPr/>
        <p:txBody>
          <a:bodyPr/>
          <a:p>
            <a:r>
              <a:rPr altLang="zh-CN" lang="en-US" smtClean="0"/>
              <a:t>Click to edit Master title style</a:t>
            </a:r>
            <a:endParaRPr altLang="en-US" lang="zh-CN"/>
          </a:p>
        </p:txBody>
      </p:sp>
      <p:sp>
        <p:nvSpPr>
          <p:cNvPr id="104894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4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24" name=""/>
        <p:cNvGrpSpPr/>
        <p:nvPr/>
      </p:nvGrpSpPr>
      <p:grpSpPr>
        <a:xfrm>
          <a:off x="0" y="0"/>
          <a:ext cx="0" cy="0"/>
          <a:chOff x="0" y="0"/>
          <a:chExt cx="0" cy="0"/>
        </a:xfrm>
      </p:grpSpPr>
      <p:sp>
        <p:nvSpPr>
          <p:cNvPr id="1048947"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948"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49"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5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1" name=""/>
        <p:cNvGrpSpPr/>
        <p:nvPr/>
      </p:nvGrpSpPr>
      <p:grpSpPr>
        <a:xfrm>
          <a:off x="0" y="0"/>
          <a:ext cx="0" cy="0"/>
          <a:chOff x="0" y="0"/>
          <a:chExt cx="0" cy="0"/>
        </a:xfrm>
      </p:grpSpPr>
      <p:sp>
        <p:nvSpPr>
          <p:cNvPr id="1048803"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804"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5"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26" name=""/>
        <p:cNvGrpSpPr/>
        <p:nvPr/>
      </p:nvGrpSpPr>
      <p:grpSpPr>
        <a:xfrm>
          <a:off x="0" y="0"/>
          <a:ext cx="0" cy="0"/>
          <a:chOff x="0" y="0"/>
          <a:chExt cx="0" cy="0"/>
        </a:xfrm>
      </p:grpSpPr>
      <p:sp>
        <p:nvSpPr>
          <p:cNvPr id="1048952" name="Title 1"/>
          <p:cNvSpPr>
            <a:spLocks noGrp="1"/>
          </p:cNvSpPr>
          <p:nvPr>
            <p:ph type="title"/>
          </p:nvPr>
        </p:nvSpPr>
        <p:spPr/>
        <p:txBody>
          <a:bodyPr/>
          <a:p>
            <a:r>
              <a:rPr altLang="zh-CN" lang="en-US" smtClean="0"/>
              <a:t>Click to edit Master title style</a:t>
            </a:r>
            <a:endParaRPr altLang="en-US" lang="zh-CN"/>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8" name=""/>
        <p:cNvGrpSpPr/>
        <p:nvPr/>
      </p:nvGrpSpPr>
      <p:grpSpPr>
        <a:xfrm>
          <a:off x="0" y="0"/>
          <a:ext cx="0" cy="0"/>
          <a:chOff x="0" y="0"/>
          <a:chExt cx="0" cy="0"/>
        </a:xfrm>
      </p:grpSpPr>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0" name=""/>
        <p:cNvGrpSpPr/>
        <p:nvPr/>
      </p:nvGrpSpPr>
      <p:grpSpPr>
        <a:xfrm>
          <a:off x="0" y="0"/>
          <a:ext cx="0" cy="0"/>
          <a:chOff x="0" y="0"/>
          <a:chExt cx="0" cy="0"/>
        </a:xfrm>
      </p:grpSpPr>
      <p:sp>
        <p:nvSpPr>
          <p:cNvPr id="104895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5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55"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2" name=""/>
        <p:cNvGrpSpPr/>
        <p:nvPr/>
      </p:nvGrpSpPr>
      <p:grpSpPr>
        <a:xfrm>
          <a:off x="0" y="0"/>
          <a:ext cx="0" cy="0"/>
          <a:chOff x="0" y="0"/>
          <a:chExt cx="0" cy="0"/>
        </a:xfrm>
      </p:grpSpPr>
      <p:sp>
        <p:nvSpPr>
          <p:cNvPr id="1048956"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57"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58"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4" name=""/>
        <p:cNvGrpSpPr/>
        <p:nvPr/>
      </p:nvGrpSpPr>
      <p:grpSpPr>
        <a:xfrm>
          <a:off x="0" y="0"/>
          <a:ext cx="0" cy="0"/>
          <a:chOff x="0" y="0"/>
          <a:chExt cx="0" cy="0"/>
        </a:xfrm>
      </p:grpSpPr>
      <p:sp>
        <p:nvSpPr>
          <p:cNvPr id="1048959" name="Title 1"/>
          <p:cNvSpPr>
            <a:spLocks noGrp="1"/>
          </p:cNvSpPr>
          <p:nvPr>
            <p:ph type="title"/>
          </p:nvPr>
        </p:nvSpPr>
        <p:spPr/>
        <p:txBody>
          <a:bodyPr/>
          <a:p>
            <a:r>
              <a:rPr altLang="zh-CN" lang="en-US" smtClean="0"/>
              <a:t>Click to edit Master title style</a:t>
            </a:r>
            <a:endParaRPr altLang="en-US" lang="zh-CN"/>
          </a:p>
        </p:txBody>
      </p:sp>
      <p:sp>
        <p:nvSpPr>
          <p:cNvPr id="104896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6" name=""/>
        <p:cNvGrpSpPr/>
        <p:nvPr/>
      </p:nvGrpSpPr>
      <p:grpSpPr>
        <a:xfrm>
          <a:off x="0" y="0"/>
          <a:ext cx="0" cy="0"/>
          <a:chOff x="0" y="0"/>
          <a:chExt cx="0" cy="0"/>
        </a:xfrm>
      </p:grpSpPr>
      <p:sp>
        <p:nvSpPr>
          <p:cNvPr id="104896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96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9" name=""/>
        <p:cNvGrpSpPr/>
        <p:nvPr/>
      </p:nvGrpSpPr>
      <p:grpSpPr>
        <a:xfrm>
          <a:off x="0" y="0"/>
          <a:ext cx="0" cy="0"/>
          <a:chOff x="0" y="0"/>
          <a:chExt cx="0" cy="0"/>
        </a:xfrm>
      </p:grpSpPr>
      <p:sp>
        <p:nvSpPr>
          <p:cNvPr id="1048975"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97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1" name=""/>
        <p:cNvGrpSpPr/>
        <p:nvPr/>
      </p:nvGrpSpPr>
      <p:grpSpPr>
        <a:xfrm>
          <a:off x="0" y="0"/>
          <a:ext cx="0" cy="0"/>
          <a:chOff x="0" y="0"/>
          <a:chExt cx="0" cy="0"/>
        </a:xfrm>
      </p:grpSpPr>
      <p:sp>
        <p:nvSpPr>
          <p:cNvPr id="1048977" name="Title 1"/>
          <p:cNvSpPr>
            <a:spLocks noGrp="1"/>
          </p:cNvSpPr>
          <p:nvPr>
            <p:ph type="title"/>
          </p:nvPr>
        </p:nvSpPr>
        <p:spPr/>
        <p:txBody>
          <a:bodyPr/>
          <a:p>
            <a:r>
              <a:rPr altLang="zh-CN" lang="en-US" smtClean="0"/>
              <a:t>Click to edit Master title style</a:t>
            </a:r>
            <a:endParaRPr altLang="en-US" lang="zh-CN"/>
          </a:p>
        </p:txBody>
      </p:sp>
      <p:sp>
        <p:nvSpPr>
          <p:cNvPr id="104897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3" name=""/>
        <p:cNvGrpSpPr/>
        <p:nvPr/>
      </p:nvGrpSpPr>
      <p:grpSpPr>
        <a:xfrm>
          <a:off x="0" y="0"/>
          <a:ext cx="0" cy="0"/>
          <a:chOff x="0" y="0"/>
          <a:chExt cx="0" cy="0"/>
        </a:xfrm>
      </p:grpSpPr>
      <p:sp>
        <p:nvSpPr>
          <p:cNvPr id="1048979"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980"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5" name=""/>
        <p:cNvGrpSpPr/>
        <p:nvPr/>
      </p:nvGrpSpPr>
      <p:grpSpPr>
        <a:xfrm>
          <a:off x="0" y="0"/>
          <a:ext cx="0" cy="0"/>
          <a:chOff x="0" y="0"/>
          <a:chExt cx="0" cy="0"/>
        </a:xfrm>
      </p:grpSpPr>
      <p:sp>
        <p:nvSpPr>
          <p:cNvPr id="1048981" name="Title 1"/>
          <p:cNvSpPr>
            <a:spLocks noGrp="1"/>
          </p:cNvSpPr>
          <p:nvPr>
            <p:ph type="title"/>
          </p:nvPr>
        </p:nvSpPr>
        <p:spPr/>
        <p:txBody>
          <a:bodyPr/>
          <a:p>
            <a:r>
              <a:rPr altLang="zh-CN" lang="en-US" smtClean="0"/>
              <a:t>Click to edit Master title style</a:t>
            </a:r>
            <a:endParaRPr altLang="en-US" lang="zh-CN"/>
          </a:p>
        </p:txBody>
      </p:sp>
      <p:sp>
        <p:nvSpPr>
          <p:cNvPr id="104898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8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3" name=""/>
        <p:cNvGrpSpPr/>
        <p:nvPr/>
      </p:nvGrpSpPr>
      <p:grpSpPr>
        <a:xfrm>
          <a:off x="0" y="0"/>
          <a:ext cx="0" cy="0"/>
          <a:chOff x="0" y="0"/>
          <a:chExt cx="0" cy="0"/>
        </a:xfrm>
      </p:grpSpPr>
      <p:sp>
        <p:nvSpPr>
          <p:cNvPr id="1048808" name="Title 1"/>
          <p:cNvSpPr>
            <a:spLocks noGrp="1"/>
          </p:cNvSpPr>
          <p:nvPr>
            <p:ph type="title"/>
          </p:nvPr>
        </p:nvSpPr>
        <p:spPr/>
        <p:txBody>
          <a:bodyPr/>
          <a:p>
            <a:r>
              <a:rPr altLang="zh-CN" lang="en-US" smtClean="0"/>
              <a:t>Click to edit Master title style</a:t>
            </a:r>
            <a:endParaRPr altLang="en-US" lang="zh-CN"/>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7" name=""/>
        <p:cNvGrpSpPr/>
        <p:nvPr/>
      </p:nvGrpSpPr>
      <p:grpSpPr>
        <a:xfrm>
          <a:off x="0" y="0"/>
          <a:ext cx="0" cy="0"/>
          <a:chOff x="0" y="0"/>
          <a:chExt cx="0" cy="0"/>
        </a:xfrm>
      </p:grpSpPr>
      <p:sp>
        <p:nvSpPr>
          <p:cNvPr id="1048984"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985"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86"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8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8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9" name=""/>
        <p:cNvGrpSpPr/>
        <p:nvPr/>
      </p:nvGrpSpPr>
      <p:grpSpPr>
        <a:xfrm>
          <a:off x="0" y="0"/>
          <a:ext cx="0" cy="0"/>
          <a:chOff x="0" y="0"/>
          <a:chExt cx="0" cy="0"/>
        </a:xfrm>
      </p:grpSpPr>
      <p:sp>
        <p:nvSpPr>
          <p:cNvPr id="1048989" name="Title 1"/>
          <p:cNvSpPr>
            <a:spLocks noGrp="1"/>
          </p:cNvSpPr>
          <p:nvPr>
            <p:ph type="title"/>
          </p:nvPr>
        </p:nvSpPr>
        <p:spPr/>
        <p:txBody>
          <a:bodyPr/>
          <a:p>
            <a:r>
              <a:rPr altLang="zh-CN" lang="en-US" smtClean="0"/>
              <a:t>Click to edit Master title style</a:t>
            </a:r>
            <a:endParaRPr altLang="en-US" lang="zh-CN"/>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1" name=""/>
        <p:cNvGrpSpPr/>
        <p:nvPr/>
      </p:nvGrpSpPr>
      <p:grpSpPr>
        <a:xfrm>
          <a:off x="0" y="0"/>
          <a:ext cx="0" cy="0"/>
          <a:chOff x="0" y="0"/>
          <a:chExt cx="0" cy="0"/>
        </a:xfrm>
      </p:grpSpPr>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3" name=""/>
        <p:cNvGrpSpPr/>
        <p:nvPr/>
      </p:nvGrpSpPr>
      <p:grpSpPr>
        <a:xfrm>
          <a:off x="0" y="0"/>
          <a:ext cx="0" cy="0"/>
          <a:chOff x="0" y="0"/>
          <a:chExt cx="0" cy="0"/>
        </a:xfrm>
      </p:grpSpPr>
      <p:sp>
        <p:nvSpPr>
          <p:cNvPr id="1048990"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91"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92"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55" name=""/>
        <p:cNvGrpSpPr/>
        <p:nvPr/>
      </p:nvGrpSpPr>
      <p:grpSpPr>
        <a:xfrm>
          <a:off x="0" y="0"/>
          <a:ext cx="0" cy="0"/>
          <a:chOff x="0" y="0"/>
          <a:chExt cx="0" cy="0"/>
        </a:xfrm>
      </p:grpSpPr>
      <p:sp>
        <p:nvSpPr>
          <p:cNvPr id="104899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9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95"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7" name=""/>
        <p:cNvGrpSpPr/>
        <p:nvPr/>
      </p:nvGrpSpPr>
      <p:grpSpPr>
        <a:xfrm>
          <a:off x="0" y="0"/>
          <a:ext cx="0" cy="0"/>
          <a:chOff x="0" y="0"/>
          <a:chExt cx="0" cy="0"/>
        </a:xfrm>
      </p:grpSpPr>
      <p:sp>
        <p:nvSpPr>
          <p:cNvPr id="1048996" name="Title 1"/>
          <p:cNvSpPr>
            <a:spLocks noGrp="1"/>
          </p:cNvSpPr>
          <p:nvPr>
            <p:ph type="title"/>
          </p:nvPr>
        </p:nvSpPr>
        <p:spPr/>
        <p:txBody>
          <a:bodyPr/>
          <a:p>
            <a:r>
              <a:rPr altLang="zh-CN" lang="en-US" smtClean="0"/>
              <a:t>Click to edit Master title style</a:t>
            </a:r>
            <a:endParaRPr altLang="en-US" lang="zh-CN"/>
          </a:p>
        </p:txBody>
      </p:sp>
      <p:sp>
        <p:nvSpPr>
          <p:cNvPr id="104899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9" name=""/>
        <p:cNvGrpSpPr/>
        <p:nvPr/>
      </p:nvGrpSpPr>
      <p:grpSpPr>
        <a:xfrm>
          <a:off x="0" y="0"/>
          <a:ext cx="0" cy="0"/>
          <a:chOff x="0" y="0"/>
          <a:chExt cx="0" cy="0"/>
        </a:xfrm>
      </p:grpSpPr>
      <p:sp>
        <p:nvSpPr>
          <p:cNvPr id="104899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99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8" name=""/>
        <p:cNvGrpSpPr/>
        <p:nvPr/>
      </p:nvGrpSpPr>
      <p:grpSpPr>
        <a:xfrm>
          <a:off x="0" y="0"/>
          <a:ext cx="0" cy="0"/>
          <a:chOff x="0" y="0"/>
          <a:chExt cx="0" cy="0"/>
        </a:xfrm>
      </p:grpSpPr>
      <p:sp>
        <p:nvSpPr>
          <p:cNvPr id="1048760"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76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44" name="Title 1"/>
          <p:cNvSpPr>
            <a:spLocks noGrp="1"/>
          </p:cNvSpPr>
          <p:nvPr>
            <p:ph type="title"/>
          </p:nvPr>
        </p:nvSpPr>
        <p:spPr/>
        <p:txBody>
          <a:bodyPr/>
          <a:p>
            <a:r>
              <a:rPr altLang="zh-CN" lang="en-US" smtClean="0"/>
              <a:t>Click to edit Master title style</a:t>
            </a:r>
            <a:endParaRPr altLang="en-US" lang="zh-CN"/>
          </a:p>
        </p:txBody>
      </p:sp>
      <p:sp>
        <p:nvSpPr>
          <p:cNvPr id="104864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9" name=""/>
        <p:cNvGrpSpPr/>
        <p:nvPr/>
      </p:nvGrpSpPr>
      <p:grpSpPr>
        <a:xfrm>
          <a:off x="0" y="0"/>
          <a:ext cx="0" cy="0"/>
          <a:chOff x="0" y="0"/>
          <a:chExt cx="0" cy="0"/>
        </a:xfrm>
      </p:grpSpPr>
      <p:sp>
        <p:nvSpPr>
          <p:cNvPr id="1048762"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763"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5" name=""/>
        <p:cNvGrpSpPr/>
        <p:nvPr/>
      </p:nvGrpSpPr>
      <p:grpSpPr>
        <a:xfrm>
          <a:off x="0" y="0"/>
          <a:ext cx="0" cy="0"/>
          <a:chOff x="0" y="0"/>
          <a:chExt cx="0" cy="0"/>
        </a:xfrm>
      </p:grpSpPr>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0" name=""/>
        <p:cNvGrpSpPr/>
        <p:nvPr/>
      </p:nvGrpSpPr>
      <p:grpSpPr>
        <a:xfrm>
          <a:off x="0" y="0"/>
          <a:ext cx="0" cy="0"/>
          <a:chOff x="0" y="0"/>
          <a:chExt cx="0" cy="0"/>
        </a:xfrm>
      </p:grpSpPr>
      <p:sp>
        <p:nvSpPr>
          <p:cNvPr id="1048764" name="Title 1"/>
          <p:cNvSpPr>
            <a:spLocks noGrp="1"/>
          </p:cNvSpPr>
          <p:nvPr>
            <p:ph type="title"/>
          </p:nvPr>
        </p:nvSpPr>
        <p:spPr/>
        <p:txBody>
          <a:bodyPr/>
          <a:p>
            <a:r>
              <a:rPr altLang="zh-CN" lang="en-US" smtClean="0"/>
              <a:t>Click to edit Master title style</a:t>
            </a:r>
            <a:endParaRPr altLang="en-US" lang="zh-CN"/>
          </a:p>
        </p:txBody>
      </p:sp>
      <p:sp>
        <p:nvSpPr>
          <p:cNvPr id="104876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1" name=""/>
        <p:cNvGrpSpPr/>
        <p:nvPr/>
      </p:nvGrpSpPr>
      <p:grpSpPr>
        <a:xfrm>
          <a:off x="0" y="0"/>
          <a:ext cx="0" cy="0"/>
          <a:chOff x="0" y="0"/>
          <a:chExt cx="0" cy="0"/>
        </a:xfrm>
      </p:grpSpPr>
      <p:sp>
        <p:nvSpPr>
          <p:cNvPr id="1048767"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768"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9"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7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2" name=""/>
        <p:cNvGrpSpPr/>
        <p:nvPr/>
      </p:nvGrpSpPr>
      <p:grpSpPr>
        <a:xfrm>
          <a:off x="0" y="0"/>
          <a:ext cx="0" cy="0"/>
          <a:chOff x="0" y="0"/>
          <a:chExt cx="0" cy="0"/>
        </a:xfrm>
      </p:grpSpPr>
      <p:sp>
        <p:nvSpPr>
          <p:cNvPr id="1048772" name="Title 1"/>
          <p:cNvSpPr>
            <a:spLocks noGrp="1"/>
          </p:cNvSpPr>
          <p:nvPr>
            <p:ph type="title"/>
          </p:nvPr>
        </p:nvSpPr>
        <p:spPr/>
        <p:txBody>
          <a:bodyPr/>
          <a:p>
            <a:r>
              <a:rPr altLang="zh-CN" lang="en-US" smtClean="0"/>
              <a:t>Click to edit Master title style</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4" name=""/>
        <p:cNvGrpSpPr/>
        <p:nvPr/>
      </p:nvGrpSpPr>
      <p:grpSpPr>
        <a:xfrm>
          <a:off x="0" y="0"/>
          <a:ext cx="0" cy="0"/>
          <a:chOff x="0" y="0"/>
          <a:chExt cx="0" cy="0"/>
        </a:xfrm>
      </p:grpSpPr>
      <p:sp>
        <p:nvSpPr>
          <p:cNvPr id="104877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7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5"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6" name=""/>
        <p:cNvGrpSpPr/>
        <p:nvPr/>
      </p:nvGrpSpPr>
      <p:grpSpPr>
        <a:xfrm>
          <a:off x="0" y="0"/>
          <a:ext cx="0" cy="0"/>
          <a:chOff x="0" y="0"/>
          <a:chExt cx="0" cy="0"/>
        </a:xfrm>
      </p:grpSpPr>
      <p:sp>
        <p:nvSpPr>
          <p:cNvPr id="1048776"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77"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8"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8" name=""/>
        <p:cNvGrpSpPr/>
        <p:nvPr/>
      </p:nvGrpSpPr>
      <p:grpSpPr>
        <a:xfrm>
          <a:off x="0" y="0"/>
          <a:ext cx="0" cy="0"/>
          <a:chOff x="0" y="0"/>
          <a:chExt cx="0" cy="0"/>
        </a:xfrm>
      </p:grpSpPr>
      <p:sp>
        <p:nvSpPr>
          <p:cNvPr id="1048779" name="Title 1"/>
          <p:cNvSpPr>
            <a:spLocks noGrp="1"/>
          </p:cNvSpPr>
          <p:nvPr>
            <p:ph type="title"/>
          </p:nvPr>
        </p:nvSpPr>
        <p:spPr/>
        <p:txBody>
          <a:bodyPr/>
          <a:p>
            <a:r>
              <a:rPr altLang="zh-CN" lang="en-US" smtClean="0"/>
              <a:t>Click to edit Master title style</a:t>
            </a:r>
            <a:endParaRPr altLang="en-US" lang="zh-CN"/>
          </a:p>
        </p:txBody>
      </p:sp>
      <p:sp>
        <p:nvSpPr>
          <p:cNvPr id="104878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0" name=""/>
        <p:cNvGrpSpPr/>
        <p:nvPr/>
      </p:nvGrpSpPr>
      <p:grpSpPr>
        <a:xfrm>
          <a:off x="0" y="0"/>
          <a:ext cx="0" cy="0"/>
          <a:chOff x="0" y="0"/>
          <a:chExt cx="0" cy="0"/>
        </a:xfrm>
      </p:grpSpPr>
      <p:sp>
        <p:nvSpPr>
          <p:cNvPr id="104878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78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7" name=""/>
        <p:cNvGrpSpPr/>
        <p:nvPr/>
      </p:nvGrpSpPr>
      <p:grpSpPr>
        <a:xfrm>
          <a:off x="0" y="0"/>
          <a:ext cx="0" cy="0"/>
          <a:chOff x="0" y="0"/>
          <a:chExt cx="0" cy="0"/>
        </a:xfrm>
      </p:grpSpPr>
      <p:sp>
        <p:nvSpPr>
          <p:cNvPr id="1048809"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10"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1"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9" name=""/>
        <p:cNvGrpSpPr/>
        <p:nvPr/>
      </p:nvGrpSpPr>
      <p:grpSpPr>
        <a:xfrm>
          <a:off x="0" y="0"/>
          <a:ext cx="0" cy="0"/>
          <a:chOff x="0" y="0"/>
          <a:chExt cx="0" cy="0"/>
        </a:xfrm>
      </p:grpSpPr>
      <p:sp>
        <p:nvSpPr>
          <p:cNvPr id="1048812"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13"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4"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131" name=""/>
        <p:cNvGrpSpPr/>
        <p:nvPr/>
      </p:nvGrpSpPr>
      <p:grpSpPr>
        <a:xfrm rot="0">
          <a:off x="0" y="0"/>
          <a:ext cx="0" cy="0"/>
          <a:chOff x="0" y="0"/>
          <a:chExt cx="0" cy="0"/>
        </a:xfrm>
      </p:grpSpPr>
      <p:sp>
        <p:nvSpPr>
          <p:cNvPr id="1048783" name=""/>
          <p:cNvSpPr/>
          <p:nvPr/>
        </p:nvSpPr>
        <p:spPr>
          <a:xfrm rot="0">
            <a:off x="8763000" y="0"/>
            <a:ext cx="0" cy="6858000"/>
          </a:xfrm>
          <a:prstGeom prst="line"/>
          <a:noFill/>
          <a:ln w="38100" cap="flat" cmpd="sng">
            <a:solidFill>
              <a:srgbClr val="FEC3AE">
                <a:alpha val="92940"/>
              </a:srgbClr>
            </a:solidFill>
            <a:prstDash val="solid"/>
            <a:round/>
          </a:ln>
        </p:spPr>
      </p:sp>
      <p:sp>
        <p:nvSpPr>
          <p:cNvPr id="1048784"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785"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786"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8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
        <p:nvSpPr>
          <p:cNvPr id="1048788" name=""/>
          <p:cNvSpPr/>
          <p:nvPr/>
        </p:nvSpPr>
        <p:spPr>
          <a:xfrm rot="0">
            <a:off x="76200" y="0"/>
            <a:ext cx="0" cy="6858000"/>
          </a:xfrm>
          <a:prstGeom prst="line"/>
          <a:noFill/>
          <a:ln w="57150" cap="flat" cmpd="thickThin">
            <a:solidFill>
              <a:srgbClr val="FEC3AE">
                <a:alpha val="100000"/>
              </a:srgbClr>
            </a:solidFill>
            <a:prstDash val="solid"/>
            <a:round/>
          </a:ln>
        </p:spPr>
      </p:sp>
      <p:sp>
        <p:nvSpPr>
          <p:cNvPr id="1048789" name=""/>
          <p:cNvSpPr/>
          <p:nvPr/>
        </p:nvSpPr>
        <p:spPr>
          <a:xfrm rot="0">
            <a:off x="8991600" y="0"/>
            <a:ext cx="0" cy="6858000"/>
          </a:xfrm>
          <a:prstGeom prst="line"/>
          <a:noFill/>
          <a:ln w="19050" cap="flat" cmpd="sng">
            <a:solidFill>
              <a:schemeClr val="accent1">
                <a:alpha val="100000"/>
              </a:schemeClr>
            </a:solidFill>
            <a:prstDash val="solid"/>
            <a:round/>
          </a:ln>
        </p:spPr>
      </p:sp>
      <p:sp>
        <p:nvSpPr>
          <p:cNvPr id="1048790" name=""/>
          <p:cNvSpPr/>
          <p:nvPr/>
        </p:nvSpPr>
        <p:spPr>
          <a:xfrm rot="0">
            <a:off x="8839200" y="0"/>
            <a:ext cx="304800" cy="6858000"/>
          </a:xfrm>
          <a:prstGeom prst="rect"/>
          <a:solidFill>
            <a:srgbClr val="FEC3AE">
              <a:alpha val="87057"/>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91" name=""/>
          <p:cNvSpPr/>
          <p:nvPr/>
        </p:nvSpPr>
        <p:spPr>
          <a:xfrm rot="0">
            <a:off x="8915400" y="0"/>
            <a:ext cx="0" cy="6858000"/>
          </a:xfrm>
          <a:prstGeom prst="line"/>
          <a:noFill/>
          <a:ln w="9525" cap="flat" cmpd="sng">
            <a:solidFill>
              <a:schemeClr val="accent1">
                <a:alpha val="100000"/>
              </a:schemeClr>
            </a:solidFill>
            <a:prstDash val="solid"/>
            <a:round/>
          </a:ln>
        </p:spPr>
      </p:sp>
      <p:sp>
        <p:nvSpPr>
          <p:cNvPr id="1048792" name=""/>
          <p:cNvSpPr/>
          <p:nvPr/>
        </p:nvSpPr>
        <p:spPr>
          <a:xfrm rot="0">
            <a:off x="8156575" y="5715000"/>
            <a:ext cx="549275" cy="54927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9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105" name=""/>
        <p:cNvGrpSpPr/>
        <p:nvPr/>
      </p:nvGrpSpPr>
      <p:grpSpPr>
        <a:xfrm rot="0">
          <a:off x="0" y="0"/>
          <a:ext cx="0" cy="0"/>
          <a:chOff x="0" y="0"/>
          <a:chExt cx="0" cy="0"/>
        </a:xfrm>
      </p:grpSpPr>
      <p:sp>
        <p:nvSpPr>
          <p:cNvPr id="1048732" name=""/>
          <p:cNvSpPr/>
          <p:nvPr/>
        </p:nvSpPr>
        <p:spPr>
          <a:xfrm rot="0">
            <a:off x="381000" y="0"/>
            <a:ext cx="609600" cy="6858000"/>
          </a:xfrm>
          <a:prstGeom prst="rect"/>
          <a:solidFill>
            <a:srgbClr val="FEC3AE">
              <a:alpha val="54117"/>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33" name=""/>
          <p:cNvSpPr/>
          <p:nvPr/>
        </p:nvSpPr>
        <p:spPr>
          <a:xfrm rot="0">
            <a:off x="276225" y="0"/>
            <a:ext cx="104775" cy="6858000"/>
          </a:xfrm>
          <a:prstGeom prst="rect"/>
          <a:solidFill>
            <a:srgbClr val="FFD9CE">
              <a:alpha val="36078"/>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34" name=""/>
          <p:cNvSpPr/>
          <p:nvPr/>
        </p:nvSpPr>
        <p:spPr>
          <a:xfrm rot="0">
            <a:off x="990600" y="0"/>
            <a:ext cx="182562" cy="6858000"/>
          </a:xfrm>
          <a:prstGeom prst="rect"/>
          <a:solidFill>
            <a:srgbClr val="FFD9CE">
              <a:alpha val="70195"/>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35" name=""/>
          <p:cNvSpPr/>
          <p:nvPr/>
        </p:nvSpPr>
        <p:spPr>
          <a:xfrm rot="0">
            <a:off x="1141412" y="0"/>
            <a:ext cx="230187" cy="6858000"/>
          </a:xfrm>
          <a:prstGeom prst="rect"/>
          <a:solidFill>
            <a:srgbClr val="FFEDE8">
              <a:alpha val="70979"/>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36" name=""/>
          <p:cNvSpPr/>
          <p:nvPr/>
        </p:nvSpPr>
        <p:spPr>
          <a:xfrm rot="0">
            <a:off x="106362" y="0"/>
            <a:ext cx="0" cy="6858000"/>
          </a:xfrm>
          <a:prstGeom prst="line"/>
          <a:noFill/>
          <a:ln w="57150" cap="flat" cmpd="sng">
            <a:solidFill>
              <a:srgbClr val="FEC3AE">
                <a:alpha val="72940"/>
              </a:srgbClr>
            </a:solidFill>
            <a:prstDash val="solid"/>
            <a:round/>
          </a:ln>
        </p:spPr>
      </p:sp>
      <p:sp>
        <p:nvSpPr>
          <p:cNvPr id="1048737" name=""/>
          <p:cNvSpPr/>
          <p:nvPr/>
        </p:nvSpPr>
        <p:spPr>
          <a:xfrm rot="0">
            <a:off x="914400" y="0"/>
            <a:ext cx="0" cy="6858000"/>
          </a:xfrm>
          <a:prstGeom prst="line"/>
          <a:noFill/>
          <a:ln w="57150" cap="flat" cmpd="sng">
            <a:solidFill>
              <a:srgbClr val="FFEDE8">
                <a:alpha val="83136"/>
              </a:srgbClr>
            </a:solidFill>
            <a:prstDash val="solid"/>
            <a:round/>
          </a:ln>
        </p:spPr>
      </p:sp>
      <p:sp>
        <p:nvSpPr>
          <p:cNvPr id="1048738" name=""/>
          <p:cNvSpPr/>
          <p:nvPr/>
        </p:nvSpPr>
        <p:spPr>
          <a:xfrm rot="0">
            <a:off x="854075" y="0"/>
            <a:ext cx="0" cy="6858000"/>
          </a:xfrm>
          <a:prstGeom prst="line"/>
          <a:noFill/>
          <a:ln w="57150" cap="flat" cmpd="sng">
            <a:solidFill>
              <a:srgbClr val="FEC3AE">
                <a:alpha val="100000"/>
              </a:srgbClr>
            </a:solidFill>
            <a:prstDash val="solid"/>
            <a:round/>
          </a:ln>
        </p:spPr>
      </p:sp>
      <p:sp>
        <p:nvSpPr>
          <p:cNvPr id="1048739" name=""/>
          <p:cNvSpPr/>
          <p:nvPr/>
        </p:nvSpPr>
        <p:spPr>
          <a:xfrm rot="0">
            <a:off x="1727200" y="0"/>
            <a:ext cx="0" cy="6858000"/>
          </a:xfrm>
          <a:prstGeom prst="line"/>
          <a:noFill/>
          <a:ln w="28575" cap="flat" cmpd="sng">
            <a:solidFill>
              <a:srgbClr val="FEC3AE">
                <a:alpha val="81960"/>
              </a:srgbClr>
            </a:solidFill>
            <a:prstDash val="solid"/>
            <a:round/>
          </a:ln>
        </p:spPr>
      </p:sp>
      <p:sp>
        <p:nvSpPr>
          <p:cNvPr id="1048740" name=""/>
          <p:cNvSpPr/>
          <p:nvPr/>
        </p:nvSpPr>
        <p:spPr>
          <a:xfrm rot="0">
            <a:off x="1066800" y="0"/>
            <a:ext cx="0" cy="6858000"/>
          </a:xfrm>
          <a:prstGeom prst="line"/>
          <a:noFill/>
          <a:ln w="9525" cap="flat" cmpd="sng">
            <a:solidFill>
              <a:srgbClr val="FEC3AE">
                <a:alpha val="100000"/>
              </a:srgbClr>
            </a:solidFill>
            <a:prstDash val="solid"/>
            <a:round/>
          </a:ln>
        </p:spPr>
      </p:sp>
      <p:sp>
        <p:nvSpPr>
          <p:cNvPr id="1048741" name=""/>
          <p:cNvSpPr/>
          <p:nvPr/>
        </p:nvSpPr>
        <p:spPr>
          <a:xfrm rot="0">
            <a:off x="9113838" y="0"/>
            <a:ext cx="0" cy="6858000"/>
          </a:xfrm>
          <a:prstGeom prst="line"/>
          <a:noFill/>
          <a:ln w="57150" cap="flat" cmpd="thickThin">
            <a:solidFill>
              <a:srgbClr val="FEC3AE">
                <a:alpha val="100000"/>
              </a:srgbClr>
            </a:solidFill>
            <a:prstDash val="solid"/>
            <a:round/>
          </a:ln>
        </p:spPr>
      </p:sp>
      <p:sp>
        <p:nvSpPr>
          <p:cNvPr id="1048742" name=""/>
          <p:cNvSpPr/>
          <p:nvPr/>
        </p:nvSpPr>
        <p:spPr>
          <a:xfrm rot="0">
            <a:off x="1219200" y="0"/>
            <a:ext cx="76200" cy="6858000"/>
          </a:xfrm>
          <a:prstGeom prst="rect"/>
          <a:solidFill>
            <a:srgbClr val="FEC3AE">
              <a:alpha val="50980"/>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3" name=""/>
          <p:cNvSpPr/>
          <p:nvPr/>
        </p:nvSpPr>
        <p:spPr>
          <a:xfrm rot="0">
            <a:off x="609600" y="3429000"/>
            <a:ext cx="1295400" cy="1295400"/>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4" name=""/>
          <p:cNvSpPr/>
          <p:nvPr/>
        </p:nvSpPr>
        <p:spPr>
          <a:xfrm rot="0">
            <a:off x="1309687" y="4867275"/>
            <a:ext cx="641350" cy="641350"/>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5" name=""/>
          <p:cNvSpPr/>
          <p:nvPr/>
        </p:nvSpPr>
        <p:spPr>
          <a:xfrm rot="0">
            <a:off x="1090612" y="5500687"/>
            <a:ext cx="138112" cy="13652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6" name=""/>
          <p:cNvSpPr/>
          <p:nvPr/>
        </p:nvSpPr>
        <p:spPr>
          <a:xfrm rot="0">
            <a:off x="1663700" y="5788025"/>
            <a:ext cx="274637" cy="274637"/>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7" name=""/>
          <p:cNvSpPr/>
          <p:nvPr/>
        </p:nvSpPr>
        <p:spPr>
          <a:xfrm rot="0">
            <a:off x="1905000" y="4495800"/>
            <a:ext cx="365125" cy="36512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48"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749"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750" name=""/>
          <p:cNvSpPr/>
          <p:nvPr>
            <p:ph type="dt" sz="half" idx="2"/>
          </p:nvPr>
        </p:nvSpPr>
        <p:spPr>
          <a:xfrm rot="5400000">
            <a:off x="7764462" y="1174750"/>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751" name=""/>
          <p:cNvSpPr/>
          <p:nvPr>
            <p:ph type="ftr" sz="quarter" idx="3"/>
          </p:nvPr>
        </p:nvSpPr>
        <p:spPr>
          <a:xfrm rot="5400000">
            <a:off x="7077075" y="4181475"/>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
        <p:nvSpPr>
          <p:cNvPr id="1048752" name=""/>
          <p:cNvSpPr/>
          <p:nvPr>
            <p:ph type="sldNum" sz="quarter" idx="4"/>
          </p:nvPr>
        </p:nvSpPr>
        <p:spPr>
          <a:xfrm rot="0">
            <a:off x="1325562"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41" r:id="rId8"/>
    <p:sldLayoutId id="2147483742" r:id="rId9"/>
    <p:sldLayoutId id="2147483743" r:id="rId10"/>
    <p:sldLayoutId id="2147483744"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168" name=""/>
        <p:cNvGrpSpPr/>
        <p:nvPr/>
      </p:nvGrpSpPr>
      <p:grpSpPr>
        <a:xfrm rot="0">
          <a:off x="0" y="0"/>
          <a:ext cx="0" cy="0"/>
          <a:chOff x="0" y="0"/>
          <a:chExt cx="0" cy="0"/>
        </a:xfrm>
      </p:grpSpPr>
      <p:sp>
        <p:nvSpPr>
          <p:cNvPr id="1048844" name=""/>
          <p:cNvSpPr/>
          <p:nvPr/>
        </p:nvSpPr>
        <p:spPr>
          <a:xfrm rot="0">
            <a:off x="8763000" y="0"/>
            <a:ext cx="0" cy="6858000"/>
          </a:xfrm>
          <a:prstGeom prst="line"/>
          <a:noFill/>
          <a:ln w="38100" cap="flat" cmpd="sng">
            <a:solidFill>
              <a:srgbClr val="FEC3AE">
                <a:alpha val="92940"/>
              </a:srgbClr>
            </a:solidFill>
            <a:prstDash val="solid"/>
            <a:round/>
          </a:ln>
        </p:spPr>
      </p:sp>
      <p:sp>
        <p:nvSpPr>
          <p:cNvPr id="1048845" name=""/>
          <p:cNvSpPr/>
          <p:nvPr/>
        </p:nvSpPr>
        <p:spPr>
          <a:xfrm rot="0">
            <a:off x="76200" y="0"/>
            <a:ext cx="0" cy="6858000"/>
          </a:xfrm>
          <a:prstGeom prst="line"/>
          <a:noFill/>
          <a:ln w="57150" cap="flat" cmpd="thickThin">
            <a:solidFill>
              <a:srgbClr val="FEC3AE">
                <a:alpha val="100000"/>
              </a:srgbClr>
            </a:solidFill>
            <a:prstDash val="solid"/>
            <a:round/>
          </a:ln>
        </p:spPr>
      </p:sp>
      <p:sp>
        <p:nvSpPr>
          <p:cNvPr id="1048846" name=""/>
          <p:cNvSpPr/>
          <p:nvPr/>
        </p:nvSpPr>
        <p:spPr>
          <a:xfrm rot="0">
            <a:off x="8991600" y="0"/>
            <a:ext cx="0" cy="6858000"/>
          </a:xfrm>
          <a:prstGeom prst="line"/>
          <a:noFill/>
          <a:ln w="19050" cap="flat" cmpd="sng">
            <a:solidFill>
              <a:schemeClr val="accent1">
                <a:alpha val="100000"/>
              </a:schemeClr>
            </a:solidFill>
            <a:prstDash val="solid"/>
            <a:round/>
          </a:ln>
        </p:spPr>
      </p:sp>
      <p:sp>
        <p:nvSpPr>
          <p:cNvPr id="1048847" name=""/>
          <p:cNvSpPr/>
          <p:nvPr/>
        </p:nvSpPr>
        <p:spPr>
          <a:xfrm rot="0">
            <a:off x="8839200" y="0"/>
            <a:ext cx="304800" cy="6858000"/>
          </a:xfrm>
          <a:prstGeom prst="rect"/>
          <a:solidFill>
            <a:srgbClr val="FEC3AE">
              <a:alpha val="87057"/>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48" name=""/>
          <p:cNvSpPr/>
          <p:nvPr/>
        </p:nvSpPr>
        <p:spPr>
          <a:xfrm rot="0">
            <a:off x="8915400" y="0"/>
            <a:ext cx="0" cy="6858000"/>
          </a:xfrm>
          <a:prstGeom prst="line"/>
          <a:noFill/>
          <a:ln w="9525" cap="flat" cmpd="sng">
            <a:solidFill>
              <a:schemeClr val="accent1">
                <a:alpha val="100000"/>
              </a:schemeClr>
            </a:solidFill>
            <a:prstDash val="solid"/>
            <a:round/>
          </a:ln>
        </p:spPr>
      </p:sp>
      <p:sp>
        <p:nvSpPr>
          <p:cNvPr id="1048849" name=""/>
          <p:cNvSpPr/>
          <p:nvPr/>
        </p:nvSpPr>
        <p:spPr>
          <a:xfrm rot="0">
            <a:off x="8156575" y="5715000"/>
            <a:ext cx="549275" cy="54927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50"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851"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85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5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85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191" name=""/>
        <p:cNvGrpSpPr/>
        <p:nvPr/>
      </p:nvGrpSpPr>
      <p:grpSpPr>
        <a:xfrm rot="0">
          <a:off x="0" y="0"/>
          <a:ext cx="0" cy="0"/>
          <a:chOff x="0" y="0"/>
          <a:chExt cx="0" cy="0"/>
        </a:xfrm>
      </p:grpSpPr>
      <p:sp>
        <p:nvSpPr>
          <p:cNvPr id="1048880" name=""/>
          <p:cNvSpPr/>
          <p:nvPr/>
        </p:nvSpPr>
        <p:spPr>
          <a:xfrm rot="0">
            <a:off x="381000" y="0"/>
            <a:ext cx="609600" cy="6858000"/>
          </a:xfrm>
          <a:prstGeom prst="rect"/>
          <a:solidFill>
            <a:srgbClr val="FEC3AE">
              <a:alpha val="54117"/>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81" name=""/>
          <p:cNvSpPr/>
          <p:nvPr/>
        </p:nvSpPr>
        <p:spPr>
          <a:xfrm rot="0">
            <a:off x="276225" y="0"/>
            <a:ext cx="104775" cy="6858000"/>
          </a:xfrm>
          <a:prstGeom prst="rect"/>
          <a:solidFill>
            <a:srgbClr val="FFD9CE">
              <a:alpha val="36078"/>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82" name=""/>
          <p:cNvSpPr/>
          <p:nvPr/>
        </p:nvSpPr>
        <p:spPr>
          <a:xfrm rot="0">
            <a:off x="990600" y="0"/>
            <a:ext cx="182562" cy="6858000"/>
          </a:xfrm>
          <a:prstGeom prst="rect"/>
          <a:solidFill>
            <a:srgbClr val="FFD9CE">
              <a:alpha val="70195"/>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83" name=""/>
          <p:cNvSpPr/>
          <p:nvPr/>
        </p:nvSpPr>
        <p:spPr>
          <a:xfrm rot="0">
            <a:off x="1141412" y="0"/>
            <a:ext cx="230187" cy="6858000"/>
          </a:xfrm>
          <a:prstGeom prst="rect"/>
          <a:solidFill>
            <a:srgbClr val="FFEDE8">
              <a:alpha val="70979"/>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84" name=""/>
          <p:cNvSpPr/>
          <p:nvPr/>
        </p:nvSpPr>
        <p:spPr>
          <a:xfrm rot="0">
            <a:off x="106362" y="0"/>
            <a:ext cx="0" cy="6858000"/>
          </a:xfrm>
          <a:prstGeom prst="line"/>
          <a:noFill/>
          <a:ln w="57150" cap="flat" cmpd="sng">
            <a:solidFill>
              <a:srgbClr val="FEC3AE">
                <a:alpha val="72940"/>
              </a:srgbClr>
            </a:solidFill>
            <a:prstDash val="solid"/>
            <a:round/>
          </a:ln>
        </p:spPr>
      </p:sp>
      <p:sp>
        <p:nvSpPr>
          <p:cNvPr id="1048885" name=""/>
          <p:cNvSpPr/>
          <p:nvPr/>
        </p:nvSpPr>
        <p:spPr>
          <a:xfrm rot="0">
            <a:off x="914400" y="0"/>
            <a:ext cx="0" cy="6858000"/>
          </a:xfrm>
          <a:prstGeom prst="line"/>
          <a:noFill/>
          <a:ln w="57150" cap="flat" cmpd="sng">
            <a:solidFill>
              <a:srgbClr val="FFEDE8">
                <a:alpha val="83136"/>
              </a:srgbClr>
            </a:solidFill>
            <a:prstDash val="solid"/>
            <a:round/>
          </a:ln>
        </p:spPr>
      </p:sp>
      <p:sp>
        <p:nvSpPr>
          <p:cNvPr id="1048886" name=""/>
          <p:cNvSpPr/>
          <p:nvPr/>
        </p:nvSpPr>
        <p:spPr>
          <a:xfrm rot="0">
            <a:off x="854075" y="0"/>
            <a:ext cx="0" cy="6858000"/>
          </a:xfrm>
          <a:prstGeom prst="line"/>
          <a:noFill/>
          <a:ln w="57150" cap="flat" cmpd="sng">
            <a:solidFill>
              <a:srgbClr val="FEC3AE">
                <a:alpha val="100000"/>
              </a:srgbClr>
            </a:solidFill>
            <a:prstDash val="solid"/>
            <a:round/>
          </a:ln>
        </p:spPr>
      </p:sp>
      <p:sp>
        <p:nvSpPr>
          <p:cNvPr id="1048887" name=""/>
          <p:cNvSpPr/>
          <p:nvPr/>
        </p:nvSpPr>
        <p:spPr>
          <a:xfrm rot="0">
            <a:off x="1727200" y="0"/>
            <a:ext cx="0" cy="6858000"/>
          </a:xfrm>
          <a:prstGeom prst="line"/>
          <a:noFill/>
          <a:ln w="28575" cap="flat" cmpd="sng">
            <a:solidFill>
              <a:srgbClr val="FEC3AE">
                <a:alpha val="81960"/>
              </a:srgbClr>
            </a:solidFill>
            <a:prstDash val="solid"/>
            <a:round/>
          </a:ln>
        </p:spPr>
      </p:sp>
      <p:sp>
        <p:nvSpPr>
          <p:cNvPr id="1048888" name=""/>
          <p:cNvSpPr/>
          <p:nvPr/>
        </p:nvSpPr>
        <p:spPr>
          <a:xfrm rot="0">
            <a:off x="1066800" y="0"/>
            <a:ext cx="0" cy="6858000"/>
          </a:xfrm>
          <a:prstGeom prst="line"/>
          <a:noFill/>
          <a:ln w="9525" cap="flat" cmpd="sng">
            <a:solidFill>
              <a:srgbClr val="FEC3AE">
                <a:alpha val="100000"/>
              </a:srgbClr>
            </a:solidFill>
            <a:prstDash val="solid"/>
            <a:round/>
          </a:ln>
        </p:spPr>
      </p:sp>
      <p:sp>
        <p:nvSpPr>
          <p:cNvPr id="1048889" name=""/>
          <p:cNvSpPr/>
          <p:nvPr/>
        </p:nvSpPr>
        <p:spPr>
          <a:xfrm rot="0">
            <a:off x="1219200" y="0"/>
            <a:ext cx="76200" cy="6858000"/>
          </a:xfrm>
          <a:prstGeom prst="rect"/>
          <a:solidFill>
            <a:srgbClr val="FEC3AE">
              <a:alpha val="50980"/>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0" name=""/>
          <p:cNvSpPr/>
          <p:nvPr/>
        </p:nvSpPr>
        <p:spPr>
          <a:xfrm rot="0">
            <a:off x="609600" y="3429000"/>
            <a:ext cx="1295400" cy="1295400"/>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1" name=""/>
          <p:cNvSpPr/>
          <p:nvPr/>
        </p:nvSpPr>
        <p:spPr>
          <a:xfrm rot="0">
            <a:off x="1323975" y="4867275"/>
            <a:ext cx="642937" cy="641350"/>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2" name=""/>
          <p:cNvSpPr/>
          <p:nvPr/>
        </p:nvSpPr>
        <p:spPr>
          <a:xfrm rot="0">
            <a:off x="1090612" y="5500687"/>
            <a:ext cx="138112" cy="13652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3" name=""/>
          <p:cNvSpPr/>
          <p:nvPr/>
        </p:nvSpPr>
        <p:spPr>
          <a:xfrm rot="0">
            <a:off x="1663700" y="5791200"/>
            <a:ext cx="274637" cy="274637"/>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4" name=""/>
          <p:cNvSpPr/>
          <p:nvPr/>
        </p:nvSpPr>
        <p:spPr>
          <a:xfrm rot="0">
            <a:off x="1879600" y="4479925"/>
            <a:ext cx="365125" cy="36512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895" name=""/>
          <p:cNvSpPr/>
          <p:nvPr/>
        </p:nvSpPr>
        <p:spPr>
          <a:xfrm rot="0">
            <a:off x="9097962" y="0"/>
            <a:ext cx="0" cy="6858000"/>
          </a:xfrm>
          <a:prstGeom prst="line"/>
          <a:noFill/>
          <a:ln w="57150" cap="flat" cmpd="thickThin">
            <a:solidFill>
              <a:srgbClr val="FEC3AE">
                <a:alpha val="100000"/>
              </a:srgbClr>
            </a:solidFill>
            <a:prstDash val="solid"/>
            <a:round/>
          </a:ln>
        </p:spPr>
      </p:sp>
      <p:sp>
        <p:nvSpPr>
          <p:cNvPr id="1048896"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897"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898" name=""/>
          <p:cNvSpPr/>
          <p:nvPr>
            <p:ph type="dt" sz="half" idx="2"/>
          </p:nvPr>
        </p:nvSpPr>
        <p:spPr>
          <a:xfrm rot="5400000">
            <a:off x="7762875" y="1169987"/>
            <a:ext cx="2286000" cy="381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899" name=""/>
          <p:cNvSpPr/>
          <p:nvPr>
            <p:ph type="ftr" sz="quarter" idx="3"/>
          </p:nvPr>
        </p:nvSpPr>
        <p:spPr>
          <a:xfrm rot="5400000">
            <a:off x="7077075" y="4178300"/>
            <a:ext cx="3657600"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
        <p:nvSpPr>
          <p:cNvPr id="1048900" name=""/>
          <p:cNvSpPr/>
          <p:nvPr>
            <p:ph type="sldNum" sz="quarter" idx="4"/>
          </p:nvPr>
        </p:nvSpPr>
        <p:spPr>
          <a:xfrm rot="0">
            <a:off x="1339850" y="4929187"/>
            <a:ext cx="609600" cy="5175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214" name=""/>
        <p:cNvGrpSpPr/>
        <p:nvPr/>
      </p:nvGrpSpPr>
      <p:grpSpPr>
        <a:xfrm rot="0">
          <a:off x="0" y="0"/>
          <a:ext cx="0" cy="0"/>
          <a:chOff x="0" y="0"/>
          <a:chExt cx="0" cy="0"/>
        </a:xfrm>
      </p:grpSpPr>
      <p:sp>
        <p:nvSpPr>
          <p:cNvPr id="1048926" name=""/>
          <p:cNvSpPr/>
          <p:nvPr/>
        </p:nvSpPr>
        <p:spPr>
          <a:xfrm rot="0">
            <a:off x="8763000" y="0"/>
            <a:ext cx="0" cy="6858000"/>
          </a:xfrm>
          <a:prstGeom prst="line"/>
          <a:noFill/>
          <a:ln w="38100" cap="flat" cmpd="sng">
            <a:solidFill>
              <a:srgbClr val="FEC3AE">
                <a:alpha val="92940"/>
              </a:srgbClr>
            </a:solidFill>
            <a:prstDash val="solid"/>
            <a:round/>
          </a:ln>
        </p:spPr>
      </p:sp>
      <p:sp>
        <p:nvSpPr>
          <p:cNvPr id="1048927" name=""/>
          <p:cNvSpPr/>
          <p:nvPr/>
        </p:nvSpPr>
        <p:spPr>
          <a:xfrm rot="0">
            <a:off x="6248400" y="0"/>
            <a:ext cx="0" cy="6858000"/>
          </a:xfrm>
          <a:prstGeom prst="line"/>
          <a:noFill/>
          <a:ln w="38100" cap="flat" cmpd="sng">
            <a:solidFill>
              <a:srgbClr val="FEC3AE">
                <a:alpha val="100000"/>
              </a:srgbClr>
            </a:solidFill>
            <a:prstDash val="solid"/>
            <a:round/>
          </a:ln>
        </p:spPr>
      </p:sp>
      <p:sp>
        <p:nvSpPr>
          <p:cNvPr id="1048928" name=""/>
          <p:cNvSpPr/>
          <p:nvPr/>
        </p:nvSpPr>
        <p:spPr>
          <a:xfrm rot="0">
            <a:off x="6192837" y="0"/>
            <a:ext cx="0" cy="6858000"/>
          </a:xfrm>
          <a:prstGeom prst="line"/>
          <a:noFill/>
          <a:ln w="12700" cap="flat" cmpd="sng">
            <a:solidFill>
              <a:schemeClr val="accent1">
                <a:alpha val="100000"/>
              </a:schemeClr>
            </a:solidFill>
            <a:prstDash val="solid"/>
            <a:round/>
          </a:ln>
        </p:spPr>
      </p:sp>
      <p:sp>
        <p:nvSpPr>
          <p:cNvPr id="1048929" name=""/>
          <p:cNvSpPr/>
          <p:nvPr/>
        </p:nvSpPr>
        <p:spPr>
          <a:xfrm rot="0">
            <a:off x="8991600" y="0"/>
            <a:ext cx="0" cy="6858000"/>
          </a:xfrm>
          <a:prstGeom prst="line"/>
          <a:noFill/>
          <a:ln w="19050" cap="flat" cmpd="sng">
            <a:solidFill>
              <a:schemeClr val="accent1">
                <a:alpha val="100000"/>
              </a:schemeClr>
            </a:solidFill>
            <a:prstDash val="solid"/>
            <a:round/>
          </a:ln>
        </p:spPr>
      </p:sp>
      <p:sp>
        <p:nvSpPr>
          <p:cNvPr id="1048930" name=""/>
          <p:cNvSpPr/>
          <p:nvPr/>
        </p:nvSpPr>
        <p:spPr>
          <a:xfrm rot="0">
            <a:off x="8839200" y="0"/>
            <a:ext cx="304800" cy="6858000"/>
          </a:xfrm>
          <a:prstGeom prst="rect"/>
          <a:solidFill>
            <a:srgbClr val="FEC3AE">
              <a:alpha val="87057"/>
            </a:srgbClr>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931" name=""/>
          <p:cNvSpPr/>
          <p:nvPr/>
        </p:nvSpPr>
        <p:spPr>
          <a:xfrm rot="0">
            <a:off x="8915400" y="0"/>
            <a:ext cx="0" cy="6858000"/>
          </a:xfrm>
          <a:prstGeom prst="line"/>
          <a:noFill/>
          <a:ln w="9525" cap="flat" cmpd="sng">
            <a:solidFill>
              <a:schemeClr val="accent1">
                <a:alpha val="100000"/>
              </a:schemeClr>
            </a:solidFill>
            <a:prstDash val="solid"/>
            <a:round/>
          </a:ln>
        </p:spPr>
      </p:sp>
      <p:sp>
        <p:nvSpPr>
          <p:cNvPr id="1048932" name=""/>
          <p:cNvSpPr/>
          <p:nvPr/>
        </p:nvSpPr>
        <p:spPr>
          <a:xfrm rot="0">
            <a:off x="8156575" y="5715000"/>
            <a:ext cx="549275" cy="54927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933"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934"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935"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36"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37"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237" name=""/>
        <p:cNvGrpSpPr/>
        <p:nvPr/>
      </p:nvGrpSpPr>
      <p:grpSpPr>
        <a:xfrm rot="0">
          <a:off x="0" y="0"/>
          <a:ext cx="0" cy="0"/>
          <a:chOff x="0" y="0"/>
          <a:chExt cx="0" cy="0"/>
        </a:xfrm>
      </p:grpSpPr>
      <p:sp>
        <p:nvSpPr>
          <p:cNvPr id="1048963" name=""/>
          <p:cNvSpPr/>
          <p:nvPr/>
        </p:nvSpPr>
        <p:spPr>
          <a:xfrm rot="0">
            <a:off x="8763000" y="0"/>
            <a:ext cx="0" cy="6858000"/>
          </a:xfrm>
          <a:prstGeom prst="line"/>
          <a:noFill/>
          <a:ln w="38100" cap="flat" cmpd="sng">
            <a:solidFill>
              <a:srgbClr val="FEC3AE">
                <a:alpha val="100000"/>
              </a:srgbClr>
            </a:solidFill>
            <a:prstDash val="solid"/>
            <a:round/>
          </a:ln>
        </p:spPr>
      </p:sp>
      <p:sp>
        <p:nvSpPr>
          <p:cNvPr id="1048964" name=""/>
          <p:cNvSpPr/>
          <p:nvPr/>
        </p:nvSpPr>
        <p:spPr>
          <a:xfrm rot="0">
            <a:off x="8156575" y="5715000"/>
            <a:ext cx="549275" cy="549275"/>
          </a:xfrm>
          <a:prstGeom prst="ellipse"/>
          <a:solidFill>
            <a:schemeClr val="accen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965" name=""/>
          <p:cNvSpPr/>
          <p:nvPr/>
        </p:nvSpPr>
        <p:spPr>
          <a:xfrm rot="0">
            <a:off x="8991600" y="0"/>
            <a:ext cx="0" cy="6858000"/>
          </a:xfrm>
          <a:prstGeom prst="line"/>
          <a:noFill/>
          <a:ln w="9525" cap="flat" cmpd="sng">
            <a:solidFill>
              <a:schemeClr val="dk1">
                <a:alpha val="100000"/>
              </a:schemeClr>
            </a:solidFill>
            <a:prstDash val="solid"/>
            <a:round/>
          </a:ln>
        </p:spPr>
      </p:sp>
      <p:sp>
        <p:nvSpPr>
          <p:cNvPr id="1048966" name=""/>
          <p:cNvSpPr/>
          <p:nvPr/>
        </p:nvSpPr>
        <p:spPr>
          <a:xfrm rot="0">
            <a:off x="8839200" y="0"/>
            <a:ext cx="304800" cy="6858000"/>
          </a:xfrm>
          <a:prstGeom prst="rect"/>
          <a:solidFill>
            <a:srgbClr val="FEC3AE"/>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967" name=""/>
          <p:cNvSpPr/>
          <p:nvPr/>
        </p:nvSpPr>
        <p:spPr>
          <a:xfrm rot="0">
            <a:off x="8915400" y="0"/>
            <a:ext cx="0" cy="6858000"/>
          </a:xfrm>
          <a:prstGeom prst="line"/>
          <a:noFill/>
          <a:ln w="9525" cap="flat" cmpd="sng">
            <a:solidFill>
              <a:schemeClr val="accent1">
                <a:alpha val="100000"/>
              </a:schemeClr>
            </a:solidFill>
            <a:prstDash val="solid"/>
            <a:round/>
          </a:ln>
        </p:spPr>
      </p:sp>
      <p:sp>
        <p:nvSpPr>
          <p:cNvPr id="1048968" name=""/>
          <p:cNvSpPr/>
          <p:nvPr/>
        </p:nvSpPr>
        <p:spPr>
          <a:xfrm rot="0">
            <a:off x="6248400" y="0"/>
            <a:ext cx="0" cy="6858000"/>
          </a:xfrm>
          <a:prstGeom prst="line"/>
          <a:noFill/>
          <a:ln w="38100" cap="flat" cmpd="sng">
            <a:solidFill>
              <a:srgbClr val="FEC3AE">
                <a:alpha val="100000"/>
              </a:srgbClr>
            </a:solidFill>
            <a:prstDash val="solid"/>
            <a:round/>
          </a:ln>
        </p:spPr>
      </p:sp>
      <p:sp>
        <p:nvSpPr>
          <p:cNvPr id="1048969" name=""/>
          <p:cNvSpPr/>
          <p:nvPr/>
        </p:nvSpPr>
        <p:spPr>
          <a:xfrm rot="0">
            <a:off x="6192837" y="0"/>
            <a:ext cx="0" cy="6858000"/>
          </a:xfrm>
          <a:prstGeom prst="line"/>
          <a:noFill/>
          <a:ln w="12700" cap="flat" cmpd="sng">
            <a:solidFill>
              <a:schemeClr val="accent1">
                <a:alpha val="100000"/>
              </a:schemeClr>
            </a:solidFill>
            <a:prstDash val="solid"/>
            <a:round/>
          </a:ln>
        </p:spPr>
      </p:sp>
      <p:sp>
        <p:nvSpPr>
          <p:cNvPr id="1048970" name=""/>
          <p:cNvSpPr/>
          <p:nvPr>
            <p:ph type="title" sz="full" idx="0"/>
          </p:nvPr>
        </p:nvSpPr>
        <p:spPr>
          <a:xfrm rot="0">
            <a:off x="457200" y="274637"/>
            <a:ext cx="7467600" cy="1143000"/>
          </a:xfrm>
          <a:prstGeom prst="rect"/>
          <a:noFill/>
          <a:ln>
            <a:noFill/>
          </a:ln>
        </p:spPr>
        <p:txBody>
          <a:bodyPr anchor="b" bIns="45720" lIns="91440" rIns="91440" tIns="45720"/>
          <a:p>
            <a:pPr lvl="0"/>
            <a:r>
              <a:rPr altLang="en-US" lang="zh-CN"/>
              <a:t>Cliquez pour modifier le style du titre</a:t>
            </a:r>
          </a:p>
        </p:txBody>
      </p:sp>
      <p:sp>
        <p:nvSpPr>
          <p:cNvPr id="1048971" name=""/>
          <p:cNvSpPr/>
          <p:nvPr>
            <p:ph type="body" sz="full" idx="1"/>
          </p:nvPr>
        </p:nvSpPr>
        <p:spPr>
          <a:xfrm rot="0">
            <a:off x="457200" y="1600200"/>
            <a:ext cx="7467600" cy="4873625"/>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972" name=""/>
          <p:cNvSpPr/>
          <p:nvPr>
            <p:ph type="dt" sz="half" idx="2"/>
          </p:nvPr>
        </p:nvSpPr>
        <p:spPr>
          <a:xfrm rot="5400000">
            <a:off x="7589044" y="1081881"/>
            <a:ext cx="2011362" cy="38417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r" eaLnBrk="1" hangingPunct="1" latinLnBrk="1" lvl="0"/>
            <a:fld id="{566ABCEB-ACFC-4714-9973-3DA970169C29}" type="datetime1">
              <a:rPr sz="1200">
                <a:solidFill>
                  <a:schemeClr val="lt2"/>
                </a:solidFill>
                <a:latin typeface="Century Schoolbook" pitchFamily="18" charset="0"/>
              </a:rPr>
              <a:pPr algn="r" eaLnBrk="1" hangingPunct="1" latinLnBrk="1" lvl="0"/>
            </a:fld>
            <a:endParaRPr sz="1200">
              <a:solidFill>
                <a:schemeClr val="lt2"/>
              </a:solidFill>
              <a:latin typeface="Century Schoolbook" pitchFamily="18" charset="0"/>
            </a:endParaRPr>
          </a:p>
        </p:txBody>
      </p:sp>
      <p:sp>
        <p:nvSpPr>
          <p:cNvPr id="1048973" name=""/>
          <p:cNvSpPr/>
          <p:nvPr>
            <p:ph type="sldNum" sz="quarter" idx="4"/>
          </p:nvPr>
        </p:nvSpPr>
        <p:spPr>
          <a:xfrm rot="0">
            <a:off x="8129587" y="5734050"/>
            <a:ext cx="609600" cy="5207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algn="ctr" eaLnBrk="1" hangingPunct="1" latinLnBrk="1" lvl="0"/>
            <a:fld id="{566ABCEB-ACFC-4714-9973-3DA970169C29}" type="slidenum">
              <a:rPr b="1" sz="1400">
                <a:solidFill>
                  <a:srgbClr val="FFFFFF"/>
                </a:solidFill>
                <a:latin typeface="Century Schoolbook" pitchFamily="18" charset="0"/>
              </a:rPr>
              <a:pPr algn="ctr" eaLnBrk="1" hangingPunct="1" latinLnBrk="1" lvl="0"/>
            </a:fld>
            <a:endParaRPr b="1" sz="1400">
              <a:solidFill>
                <a:srgbClr val="FFFFFF"/>
              </a:solidFill>
              <a:latin typeface="Century Schoolbook" pitchFamily="18" charset="0"/>
            </a:endParaRPr>
          </a:p>
        </p:txBody>
      </p:sp>
      <p:sp>
        <p:nvSpPr>
          <p:cNvPr id="1048974" name=""/>
          <p:cNvSpPr/>
          <p:nvPr>
            <p:ph type="ftr" sz="quarter" idx="3"/>
          </p:nvPr>
        </p:nvSpPr>
        <p:spPr>
          <a:xfrm rot="5400000">
            <a:off x="6989762" y="3736975"/>
            <a:ext cx="32004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a:lstStyle>
          <a:p>
            <a:pPr eaLnBrk="1" hangingPunct="1" latinLnBrk="1" lvl="0"/>
            <a:endParaRPr sz="1200">
              <a:solidFill>
                <a:schemeClr val="lt2"/>
              </a:solidFill>
              <a:latin typeface="Century Schoolbook" pitchFamily="18" charset="0"/>
            </a:endParaRPr>
          </a:p>
        </p:txBody>
      </p:sp>
    </p:spTree>
  </p:cSld>
  <p:clrMap accent1="accent1" accent2="accent2" accent3="accent3" accent4="accent4" accent5="accent5" accent6="accent6" bg1="lt1" bg2="dk2" tx1="dk1" tx2="lt2"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dt="0" ftr="0" sldNum="0"/>
  <p:txStyles>
    <p:titleStyle>
      <a:lvl1pPr algn="l" fontAlgn="base" indent="0" latinLnBrk="1" marL="0" rtl="0">
        <a:lnSpc>
          <a:spcPct val="100000"/>
        </a:lnSpc>
        <a:spcBef>
          <a:spcPct val="0"/>
        </a:spcBef>
        <a:spcAft>
          <a:spcPct val="0"/>
        </a:spcAft>
        <a:buFontTx/>
        <a:buNone/>
        <a:defRPr baseline="0" b="0" sz="3000" i="0" u="none">
          <a:solidFill>
            <a:schemeClr val="lt2"/>
          </a:solidFill>
          <a:latin typeface="Century Schoolbook" pitchFamily="18" charset="0"/>
          <a:sym typeface="Arial" pitchFamily="34" charset="0"/>
        </a:defRPr>
      </a:lvl1pPr>
    </p:titleStyle>
    <p:bodyStyle>
      <a:lvl1pPr algn="l" fontAlgn="base" indent="-273050" latinLnBrk="1" marL="273050" rtl="0">
        <a:lnSpc>
          <a:spcPct val="100000"/>
        </a:lnSpc>
        <a:spcBef>
          <a:spcPts val="600"/>
        </a:spcBef>
        <a:spcAft>
          <a:spcPct val="0"/>
        </a:spcAft>
        <a:buClr>
          <a:schemeClr val="accent1"/>
        </a:buClr>
        <a:buSzPct val="70000"/>
        <a:buFont typeface="Wingdings" pitchFamily="2" charset="2"/>
        <a:buChar char=""/>
        <a:defRPr baseline="0" b="0" sz="2400" i="0" u="none">
          <a:solidFill>
            <a:schemeClr val="dk1"/>
          </a:solidFill>
          <a:latin typeface="Century Schoolbook" pitchFamily="18" charset="0"/>
          <a:sym typeface="Arial" pitchFamily="34" charset="0"/>
        </a:defRPr>
      </a:lvl1pPr>
      <a:lvl2pPr algn="l" fontAlgn="base" indent="-273050" latinLnBrk="1" marL="639762" rtl="0">
        <a:lnSpc>
          <a:spcPct val="100000"/>
        </a:lnSpc>
        <a:spcBef>
          <a:spcPct val="20000"/>
        </a:spcBef>
        <a:spcAft>
          <a:spcPct val="0"/>
        </a:spcAft>
        <a:buClr>
          <a:schemeClr val="accent1"/>
        </a:buClr>
        <a:buSzPct val="80000"/>
        <a:buFont typeface="Wingdings 2" pitchFamily="18" charset="2"/>
        <a:buChar char=""/>
        <a:defRPr baseline="0" b="0" sz="2100" i="0" u="none">
          <a:solidFill>
            <a:schemeClr val="dk1"/>
          </a:solidFill>
          <a:latin typeface="Century Schoolbook" pitchFamily="18" charset="0"/>
          <a:sym typeface="Arial" pitchFamily="34" charset="0"/>
        </a:defRPr>
      </a:lvl2pPr>
      <a:lvl3pPr algn="l" fontAlgn="base" indent="-182563" latinLnBrk="1" marL="914400" rtl="0">
        <a:lnSpc>
          <a:spcPct val="100000"/>
        </a:lnSpc>
        <a:spcBef>
          <a:spcPct val="20000"/>
        </a:spcBef>
        <a:spcAft>
          <a:spcPct val="0"/>
        </a:spcAft>
        <a:buClr>
          <a:srgbClr val="E0752F"/>
        </a:buClr>
        <a:buSzPct val="60000"/>
        <a:buFont typeface="Wingdings" pitchFamily="2" charset="2"/>
        <a:buChar char=""/>
        <a:defRPr baseline="0" b="0" sz="2400" i="0" u="none">
          <a:solidFill>
            <a:schemeClr val="dk1"/>
          </a:solidFill>
          <a:latin typeface="Century Schoolbook" pitchFamily="18" charset="0"/>
          <a:sym typeface="Arial" pitchFamily="34" charset="0"/>
        </a:defRPr>
      </a:lvl3pPr>
      <a:lvl4pPr algn="l" fontAlgn="base" indent="-182563" latinLnBrk="1" marL="1187450" rtl="0">
        <a:lnSpc>
          <a:spcPct val="100000"/>
        </a:lnSpc>
        <a:spcBef>
          <a:spcPct val="20000"/>
        </a:spcBef>
        <a:spcAft>
          <a:spcPct val="0"/>
        </a:spcAft>
        <a:buClr>
          <a:srgbClr val="FEC3AE"/>
        </a:buClr>
        <a:buSzPct val="60000"/>
        <a:buFont typeface="Wingdings" pitchFamily="2" charset="2"/>
        <a:buChar char=""/>
        <a:defRPr baseline="0" b="0" sz="2000" i="0" u="none">
          <a:solidFill>
            <a:schemeClr val="dk1"/>
          </a:solidFill>
          <a:latin typeface="Century Schoolbook" pitchFamily="18" charset="0"/>
          <a:sym typeface="Arial" pitchFamily="34" charset="0"/>
        </a:defRPr>
      </a:lvl4pPr>
      <a:lvl5pPr algn="l" fontAlgn="base" indent="-182562" latinLnBrk="1" marL="1462087" rtl="0">
        <a:lnSpc>
          <a:spcPct val="100000"/>
        </a:lnSpc>
        <a:spcBef>
          <a:spcPct val="20000"/>
        </a:spcBef>
        <a:spcAft>
          <a:spcPct val="0"/>
        </a:spcAft>
        <a:buClr>
          <a:srgbClr val="BDCAE9"/>
        </a:buClr>
        <a:buSzPct val="68000"/>
        <a:buFont typeface="Wingdings 2" pitchFamily="18" charset="2"/>
        <a:buChar char=""/>
        <a:defRPr baseline="0" b="0" sz="1600" i="0" u="none">
          <a:solidFill>
            <a:schemeClr val="dk1"/>
          </a:solidFill>
          <a:latin typeface="Century Schoolbook" pitchFamily="18" charset="0"/>
          <a:sym typeface="Arial" pitchFamily="34" charset="0"/>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Schoolbook" pitchFamily="18" charset="0"/>
          <a:sym typeface="Arial"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Pr shadeToTitle="1">
        <a:gradFill rotWithShape="0">
          <a:gsLst>
            <a:gs pos="0">
              <a:srgbClr val="FFFFCC">
                <a:alpha val="100000"/>
              </a:srgbClr>
            </a:gs>
            <a:gs pos="100000">
              <a:srgbClr val="3399FF">
                <a:alpha val="100000"/>
              </a:srgbClr>
            </a:gs>
          </a:gsLst>
          <a:path path="shape">
            <a:fillToRect l="50000" t="50000" r="50000" b="50000"/>
          </a:path>
        </a:gradFill>
      </p:bgPr>
    </p:bg>
    <p:spTree>
      <p:nvGrpSpPr>
        <p:cNvPr id="17"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zh-CN"/>
              <a:t>Cliquez pour modifier le style du titre</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a:p>
            <a:pPr lvl="0"/>
            <a:r>
              <a:rPr altLang="en-US" lang="zh-CN"/>
              <a:t>Cliquez pour modifier les styles du texte du masque</a:t>
            </a:r>
          </a:p>
          <a:p>
            <a:pPr lvl="1"/>
            <a:r>
              <a:rPr altLang="en-US" lang="zh-CN"/>
              <a:t>Deuxième niveau</a:t>
            </a:r>
          </a:p>
          <a:p>
            <a:pPr lvl="2"/>
            <a:r>
              <a:rPr altLang="en-US" lang="zh-CN"/>
              <a:t>Troisième niveau</a:t>
            </a:r>
          </a:p>
          <a:p>
            <a:pPr lvl="3"/>
            <a:r>
              <a:rPr altLang="en-US" lang="zh-CN"/>
              <a:t>Quatrième niveau</a:t>
            </a:r>
          </a:p>
          <a:p>
            <a:pPr lvl="4"/>
            <a:r>
              <a:rPr altLang="en-US" lang="zh-CN"/>
              <a:t>Cinquième niveau</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1">
              <a:rPr sz="1400"/>
              <a:pPr eaLnBrk="1" hangingPunct="1" latinLnBrk="1" lvl="0"/>
            </a:fld>
            <a:endParaRPr sz="1400"/>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1400"/>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sz="1400"/>
              <a:pPr algn="r" eaLnBrk="1" hangingPunct="1" latinLnBrk="1" lvl="0"/>
            </a:fld>
            <a:endParaRPr sz="1400"/>
          </a:p>
        </p:txBody>
      </p:sp>
    </p:spTree>
  </p:cSld>
  <p:clrMap accent1="accent1" accent2="accent2" accent3="accent3" accent4="accent4" accent5="accent5" accent6="accent6" bg1="lt1" bg2="dk2" tx1="dk1" tx2="lt2"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26" r:id="rId8"/>
    <p:sldLayoutId id="2147483727" r:id="rId9"/>
    <p:sldLayoutId id="2147483728" r:id="rId10"/>
    <p:sldLayoutId id="2147483729" r:id="rId11"/>
  </p:sldLayoutIdLst>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iterate type="lt">
                                    <p:tmPct val="10000"/>
                                  </p:iterate>
                                  <p:childTnLst>
                                    <p:set>
                                      <p:cBhvr>
                                        <p:cTn dur="1" fill="hold" id="6">
                                          <p:stCondLst>
                                            <p:cond delay="0"/>
                                          </p:stCondLst>
                                        </p:cTn>
                                        <p:tgtEl>
                                          <p:spTgt spid="1048576"/>
                                        </p:tgtEl>
                                        <p:attrNameLst>
                                          <p:attrName>style.visibility</p:attrName>
                                        </p:attrNameLst>
                                      </p:cBhvr>
                                      <p:to>
                                        <p:strVal val="visible"/>
                                      </p:to>
                                    </p:set>
                                    <p:animEffect transition="in" filter="fade">
                                      <p:cBhvr>
                                        <p:cTn dur="1000" id="7">
                                          <p:stCondLst>
                                            <p:cond delay="0"/>
                                          </p:stCondLst>
                                        </p:cTn>
                                        <p:tgtEl>
                                          <p:spTgt spid="104857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iterate type="lt">
                                    <p:tmPct val="10000"/>
                                  </p:iterate>
                                  <p:childTnLst>
                                    <p:set>
                                      <p:cBhvr>
                                        <p:cTn dur="1" fill="hold" id="11">
                                          <p:stCondLst>
                                            <p:cond delay="0"/>
                                          </p:stCondLst>
                                        </p:cTn>
                                        <p:tgtEl>
                                          <p:spTgt spid="1048577">
                                            <p:txEl>
                                              <p:charRg st="0" end="52"/>
                                            </p:txEl>
                                          </p:spTgt>
                                        </p:tgtEl>
                                        <p:attrNameLst>
                                          <p:attrName>style.visibility</p:attrName>
                                        </p:attrNameLst>
                                      </p:cBhvr>
                                      <p:to>
                                        <p:strVal val="visible"/>
                                      </p:to>
                                    </p:set>
                                    <p:animEffect transition="in" filter="fade">
                                      <p:cBhvr>
                                        <p:cTn dur="500" id="12">
                                          <p:stCondLst>
                                            <p:cond delay="0"/>
                                          </p:stCondLst>
                                        </p:cTn>
                                        <p:tgtEl>
                                          <p:spTgt spid="1048577">
                                            <p:txEl>
                                              <p:charRg st="0" end="52"/>
                                            </p:txEl>
                                          </p:spTgt>
                                        </p:tgtEl>
                                      </p:cBhvr>
                                    </p:animEffect>
                                  </p:childTnLst>
                                </p:cTn>
                              </p:par>
                              <p:par>
                                <p:cTn fill="hold" grpId="0" id="13" nodeType="withEffect" presetClass="entr" presetID="10" presetSubtype="0">
                                  <p:stCondLst>
                                    <p:cond delay="0"/>
                                  </p:stCondLst>
                                  <p:iterate type="lt">
                                    <p:tmPct val="10000"/>
                                  </p:iterate>
                                  <p:childTnLst>
                                    <p:set>
                                      <p:cBhvr>
                                        <p:cTn dur="1" fill="hold" id="14">
                                          <p:stCondLst>
                                            <p:cond delay="0"/>
                                          </p:stCondLst>
                                        </p:cTn>
                                        <p:tgtEl>
                                          <p:spTgt spid="1048577">
                                            <p:txEl>
                                              <p:charRg st="52" end="68"/>
                                            </p:txEl>
                                          </p:spTgt>
                                        </p:tgtEl>
                                        <p:attrNameLst>
                                          <p:attrName>style.visibility</p:attrName>
                                        </p:attrNameLst>
                                      </p:cBhvr>
                                      <p:to>
                                        <p:strVal val="visible"/>
                                      </p:to>
                                    </p:set>
                                    <p:animEffect transition="in" filter="fade">
                                      <p:cBhvr>
                                        <p:cTn dur="500" id="15">
                                          <p:stCondLst>
                                            <p:cond delay="0"/>
                                          </p:stCondLst>
                                        </p:cTn>
                                        <p:tgtEl>
                                          <p:spTgt spid="1048577">
                                            <p:txEl>
                                              <p:charRg st="52" end="68"/>
                                            </p:txEl>
                                          </p:spTgt>
                                        </p:tgtEl>
                                      </p:cBhvr>
                                    </p:animEffect>
                                  </p:childTnLst>
                                </p:cTn>
                              </p:par>
                              <p:par>
                                <p:cTn fill="hold" grpId="0" id="16" nodeType="withEffect" presetClass="entr" presetID="10" presetSubtype="0">
                                  <p:stCondLst>
                                    <p:cond delay="0"/>
                                  </p:stCondLst>
                                  <p:iterate type="lt">
                                    <p:tmPct val="10000"/>
                                  </p:iterate>
                                  <p:childTnLst>
                                    <p:set>
                                      <p:cBhvr>
                                        <p:cTn dur="1" fill="hold" id="17">
                                          <p:stCondLst>
                                            <p:cond delay="0"/>
                                          </p:stCondLst>
                                        </p:cTn>
                                        <p:tgtEl>
                                          <p:spTgt spid="1048577">
                                            <p:txEl>
                                              <p:charRg st="68" end="85"/>
                                            </p:txEl>
                                          </p:spTgt>
                                        </p:tgtEl>
                                        <p:attrNameLst>
                                          <p:attrName>style.visibility</p:attrName>
                                        </p:attrNameLst>
                                      </p:cBhvr>
                                      <p:to>
                                        <p:strVal val="visible"/>
                                      </p:to>
                                    </p:set>
                                    <p:animEffect transition="in" filter="fade">
                                      <p:cBhvr>
                                        <p:cTn dur="500" id="18">
                                          <p:stCondLst>
                                            <p:cond delay="0"/>
                                          </p:stCondLst>
                                        </p:cTn>
                                        <p:tgtEl>
                                          <p:spTgt spid="1048577">
                                            <p:txEl>
                                              <p:charRg st="68" end="85"/>
                                            </p:txEl>
                                          </p:spTgt>
                                        </p:tgtEl>
                                      </p:cBhvr>
                                    </p:animEffect>
                                  </p:childTnLst>
                                </p:cTn>
                              </p:par>
                              <p:par>
                                <p:cTn fill="hold" grpId="0" id="19" nodeType="withEffect" presetClass="entr" presetID="10" presetSubtype="0">
                                  <p:stCondLst>
                                    <p:cond delay="0"/>
                                  </p:stCondLst>
                                  <p:iterate type="lt">
                                    <p:tmPct val="10000"/>
                                  </p:iterate>
                                  <p:childTnLst>
                                    <p:set>
                                      <p:cBhvr>
                                        <p:cTn dur="1" fill="hold" id="20">
                                          <p:stCondLst>
                                            <p:cond delay="0"/>
                                          </p:stCondLst>
                                        </p:cTn>
                                        <p:tgtEl>
                                          <p:spTgt spid="1048577">
                                            <p:txEl>
                                              <p:charRg st="85" end="102"/>
                                            </p:txEl>
                                          </p:spTgt>
                                        </p:tgtEl>
                                        <p:attrNameLst>
                                          <p:attrName>style.visibility</p:attrName>
                                        </p:attrNameLst>
                                      </p:cBhvr>
                                      <p:to>
                                        <p:strVal val="visible"/>
                                      </p:to>
                                    </p:set>
                                    <p:animEffect transition="in" filter="fade">
                                      <p:cBhvr>
                                        <p:cTn dur="500" id="21">
                                          <p:stCondLst>
                                            <p:cond delay="0"/>
                                          </p:stCondLst>
                                        </p:cTn>
                                        <p:tgtEl>
                                          <p:spTgt spid="1048577">
                                            <p:txEl>
                                              <p:charRg st="85" end="102"/>
                                            </p:txEl>
                                          </p:spTgt>
                                        </p:tgtEl>
                                      </p:cBhvr>
                                    </p:animEffect>
                                  </p:childTnLst>
                                </p:cTn>
                              </p:par>
                              <p:par>
                                <p:cTn fill="hold" grpId="0" id="22" nodeType="withEffect" presetClass="entr" presetID="10" presetSubtype="0">
                                  <p:stCondLst>
                                    <p:cond delay="0"/>
                                  </p:stCondLst>
                                  <p:iterate type="lt">
                                    <p:tmPct val="10000"/>
                                  </p:iterate>
                                  <p:childTnLst>
                                    <p:set>
                                      <p:cBhvr>
                                        <p:cTn dur="1" fill="hold" id="23">
                                          <p:stCondLst>
                                            <p:cond delay="0"/>
                                          </p:stCondLst>
                                        </p:cTn>
                                        <p:tgtEl>
                                          <p:spTgt spid="1048577">
                                            <p:txEl>
                                              <p:charRg st="102" end="119"/>
                                            </p:txEl>
                                          </p:spTgt>
                                        </p:tgtEl>
                                        <p:attrNameLst>
                                          <p:attrName>style.visibility</p:attrName>
                                        </p:attrNameLst>
                                      </p:cBhvr>
                                      <p:to>
                                        <p:strVal val="visible"/>
                                      </p:to>
                                    </p:set>
                                    <p:animEffect transition="in" filter="fade">
                                      <p:cBhvr>
                                        <p:cTn dur="500" id="24">
                                          <p:stCondLst>
                                            <p:cond delay="0"/>
                                          </p:stCondLst>
                                        </p:cTn>
                                        <p:tgtEl>
                                          <p:spTgt spid="1048577">
                                            <p:txEl>
                                              <p:charRg st="102"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uiExpand="0" build="whole"/>
      <p:bldP spid="1048577" grpId="0" uiExpand="0" build="p" bldLvl="1"/>
    </p:bldLst>
  </p:timing>
  <p:hf dt="0" ftr="0" sldNum="0"/>
  <p:txStyles>
    <p:title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p:titleStyle>
    <p:bodyStyle>
      <a:lvl1pPr algn="l" eaLnBrk="1" fontAlgn="base" hangingPunct="1"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Arial" pitchFamily="34" charset="0"/>
          <a:sym typeface="Arial" pitchFamily="34" charset="0"/>
        </a:defRPr>
      </a:lvl1pPr>
      <a:lvl2pPr algn="l" eaLnBrk="1" fontAlgn="base" hangingPunct="1"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Arial" pitchFamily="34" charset="0"/>
          <a:sym typeface="Arial" pitchFamily="34" charset="0"/>
        </a:defRPr>
      </a:lvl2pPr>
      <a:lvl3pPr algn="l" eaLnBrk="1" fontAlgn="base" hangingPunct="1"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Arial" pitchFamily="34" charset="0"/>
          <a:sym typeface="Arial" pitchFamily="34" charset="0"/>
        </a:defRPr>
      </a:lvl3pPr>
      <a:lvl4pPr algn="l" eaLnBrk="1" fontAlgn="base" hangingPunct="1"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Arial" pitchFamily="34" charset="0"/>
          <a:sym typeface="Arial" pitchFamily="34" charset="0"/>
        </a:defRPr>
      </a:lvl4pPr>
      <a:lvl5pPr algn="l" eaLnBrk="1" fontAlgn="base" hangingPunct="1"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Arial" pitchFamily="34" charset="0"/>
          <a:sym typeface="Arial" pitchFamily="34" charset="0"/>
        </a:defRPr>
      </a:lvl5pPr>
    </p:bodyStyle>
    <p:other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slide" Target="slide2.xm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slide" Target="slide2.xm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8.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4.jpeg"/><Relationship Id="rId5" Type="http://schemas.openxmlformats.org/officeDocument/2006/relationships/slide" Target="slide2.x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hyperlink" Target="AGRESSO.doc" TargetMode="External"/><Relationship Id="rId10"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slide" Target="slide2.xm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 Target="slide2.xml"/><Relationship Id="rId6"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 Target="slide2.xml"/><Relationship Id="rId6"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8.emf"/><Relationship Id="rId7"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8" name=""/>
        <p:cNvGrpSpPr/>
        <p:nvPr/>
      </p:nvGrpSpPr>
      <p:grpSpPr>
        <a:xfrm rot="0">
          <a:off x="0" y="0"/>
          <a:ext cx="0" cy="0"/>
          <a:chOff x="0" y="0"/>
          <a:chExt cx="0" cy="0"/>
        </a:xfrm>
      </p:grpSpPr>
      <p:sp>
        <p:nvSpPr>
          <p:cNvPr id="1048581" name=""/>
          <p:cNvSpPr/>
          <p:nvPr/>
        </p:nvSpPr>
        <p:spPr>
          <a:xfrm rot="0">
            <a:off x="1908175" y="1196975"/>
            <a:ext cx="5105400" cy="523875"/>
          </a:xfrm>
          <a:prstGeom prst="rect"/>
        </p:spPr>
        <p:txBody>
          <a:bodyPr anchor="t" bIns="45720" fromWordArt="1" lIns="91440" rIns="91440" tIns="45720" wrap="none">
            <a:prstTxWarp prst="textPlain">
              <a:avLst>
                <a:gd fmla="val 50000" name="adj"/>
              </a:avLst>
            </a:prstTxWarp>
          </a:bodyPr>
          <a:p>
            <a:pPr algn="ctr"/>
            <a:r>
              <a:rPr b="0" sz="3600" i="1" kern="10" normalizeH="0" spc="0">
                <a:ln>
                  <a:noFill/>
                </a:ln>
                <a:gradFill rotWithShape="0">
                  <a:gsLst>
                    <a:gs pos="0">
                      <a:srgbClr val="0000FF">
                        <a:alpha val="100000"/>
                      </a:srgbClr>
                    </a:gs>
                    <a:gs pos="100000">
                      <a:srgbClr val="FF3399">
                        <a:alpha val="100000"/>
                      </a:srgbClr>
                    </a:gs>
                  </a:gsLst>
                  <a:path path="rect">
                    <a:fillToRect l="0" t="0" r="100000" b="100000"/>
                  </a:path>
                </a:gradFill>
                <a:effectLst>
                  <a:outerShdw algn="ctr" dir="2021403" dist="45790" kx="0" sx="100000" sy="100000">
                    <a:srgbClr val="B2B2B2">
                      <a:alpha val="80000"/>
                    </a:srgbClr>
                  </a:outerShdw>
                </a:effectLst>
                <a:latin typeface="Arial"/>
                <a:ea typeface="Arial"/>
              </a:rPr>
              <a:t>rapport de stage</a:t>
            </a:r>
          </a:p>
        </p:txBody>
      </p:sp>
      <p:sp>
        <p:nvSpPr>
          <p:cNvPr id="1048582" name=""/>
          <p:cNvSpPr/>
          <p:nvPr/>
        </p:nvSpPr>
        <p:spPr>
          <a:xfrm rot="0">
            <a:off x="3492500" y="1773237"/>
            <a:ext cx="1728787" cy="57943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3200" lang="en-US" u="sng">
                <a:solidFill>
                  <a:schemeClr val="lt2"/>
                </a:solidFill>
                <a:latin typeface="Centaur" pitchFamily="18" charset="0"/>
              </a:rPr>
              <a:t>Thème</a:t>
            </a:r>
          </a:p>
        </p:txBody>
      </p:sp>
      <p:grpSp>
        <p:nvGrpSpPr>
          <p:cNvPr id="19" name=""/>
          <p:cNvGrpSpPr/>
          <p:nvPr/>
        </p:nvGrpSpPr>
        <p:grpSpPr>
          <a:xfrm rot="0">
            <a:off x="1042987" y="2420937"/>
            <a:ext cx="7129462" cy="1079500"/>
            <a:chOff x="657" y="1525"/>
            <a:chExt cx="4491" cy="680"/>
          </a:xfrm>
        </p:grpSpPr>
        <p:sp>
          <p:nvSpPr>
            <p:cNvPr id="1048583" name=""/>
            <p:cNvSpPr/>
            <p:nvPr/>
          </p:nvSpPr>
          <p:spPr>
            <a:xfrm rot="0">
              <a:off x="657" y="1525"/>
              <a:ext cx="4491" cy="680"/>
            </a:xfrm>
            <a:prstGeom prst="roundRect"/>
            <a:solidFill>
              <a:schemeClr val="lt2"/>
            </a:solidFill>
            <a:ln w="9525" cap="flat" cmpd="sng">
              <a:solidFill>
                <a:schemeClr val="dk1">
                  <a:alpha val="100000"/>
                </a:schemeClr>
              </a:solidFill>
              <a:prstDash val="solid"/>
              <a:round/>
            </a:ln>
          </p:spPr>
        </p:sp>
        <p:sp>
          <p:nvSpPr>
            <p:cNvPr id="1048584" name=""/>
            <p:cNvSpPr/>
            <p:nvPr/>
          </p:nvSpPr>
          <p:spPr>
            <a:xfrm rot="0">
              <a:off x="748" y="1570"/>
              <a:ext cx="4264" cy="544"/>
            </a:xfrm>
            <a:prstGeom prst="flowChartAlternateProcess"/>
            <a:gradFill rotWithShape="1">
              <a:gsLst>
                <a:gs pos="0">
                  <a:schemeClr val="lt1">
                    <a:alpha val="100000"/>
                  </a:schemeClr>
                </a:gs>
                <a:gs pos="100000">
                  <a:srgbClr val="FF3399">
                    <a:alpha val="100000"/>
                  </a:srgbClr>
                </a:gs>
              </a:gsLst>
              <a:path path="shape">
                <a:fillToRect l="50000" t="50000" r="50000" b="50000"/>
              </a:path>
            </a:gradFill>
            <a:ln w="9525" cap="flat" cmpd="sng">
              <a:solidFill>
                <a:schemeClr val="lt2">
                  <a:alpha val="100000"/>
                </a:schemeClr>
              </a:solidFill>
              <a:prstDash val="solid"/>
              <a:round/>
            </a:ln>
            <a:effectLst>
              <a:outerShdw algn="ctr" dir="2699999" dist="107763" kx="0" sx="100000" sy="100000">
                <a:srgbClr val="808080">
                  <a:alpha val="50000"/>
                </a:srgbClr>
              </a:outerShdw>
            </a:effectLst>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sz="3200">
                <a:latin typeface="Algerian" pitchFamily="82" charset="0"/>
              </a:endParaRPr>
            </a:p>
          </p:txBody>
        </p:sp>
      </p:grpSp>
      <p:sp>
        <p:nvSpPr>
          <p:cNvPr id="1048585" name=""/>
          <p:cNvSpPr/>
          <p:nvPr/>
        </p:nvSpPr>
        <p:spPr>
          <a:xfrm rot="0">
            <a:off x="1763712" y="3573462"/>
            <a:ext cx="5321300" cy="723900"/>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zh-CN" u="sng">
                <a:solidFill>
                  <a:schemeClr val="lt2"/>
                </a:solidFill>
                <a:latin typeface="Centaur" pitchFamily="18" charset="0"/>
                <a:ea typeface="Times New Roman" pitchFamily="18" charset="0"/>
              </a:rPr>
              <a:t>Filière </a:t>
            </a:r>
          </a:p>
          <a:p>
            <a:pPr algn="ctr" eaLnBrk="1" hangingPunct="1" latinLnBrk="1" lvl="0"/>
            <a:r>
              <a:rPr b="1" i="1" lang="zh-CN">
                <a:solidFill>
                  <a:srgbClr val="FF0066"/>
                </a:solidFill>
                <a:latin typeface="Times New Roman" pitchFamily="18" charset="0"/>
                <a:ea typeface="Times New Roman" pitchFamily="18" charset="0"/>
              </a:rPr>
              <a:t>Technicien Spécialisé en Développement Informatique</a:t>
            </a:r>
          </a:p>
        </p:txBody>
      </p:sp>
      <p:sp>
        <p:nvSpPr>
          <p:cNvPr id="1048586" name=""/>
          <p:cNvSpPr/>
          <p:nvPr/>
        </p:nvSpPr>
        <p:spPr>
          <a:xfrm rot="0">
            <a:off x="0" y="4292600"/>
            <a:ext cx="2771775" cy="1841500"/>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sz="2000" lang="en-US" u="sng">
                <a:solidFill>
                  <a:schemeClr val="lt2"/>
                </a:solidFill>
                <a:latin typeface="Times New Roman" pitchFamily="18" charset="0"/>
                <a:ea typeface="Times New Roman" pitchFamily="18" charset="0"/>
              </a:rPr>
              <a:t>Encadré Par</a:t>
            </a:r>
            <a:r>
              <a:rPr altLang="en-US" sz="2000" lang="zh-CN"/>
              <a:t>:</a:t>
            </a:r>
          </a:p>
          <a:p>
            <a:pPr eaLnBrk="1" hangingPunct="1" latinLnBrk="1" lvl="0"/>
            <a:endParaRPr altLang="en-US" sz="2000" lang="zh-CN"/>
          </a:p>
          <a:p>
            <a:pPr eaLnBrk="1" hangingPunct="1" latinLnBrk="1" lvl="0">
              <a:buClr>
                <a:srgbClr val="0066FF"/>
              </a:buClr>
              <a:buFont typeface="Wingdings 2" pitchFamily="18" charset="2"/>
              <a:buChar char="é"/>
            </a:pPr>
            <a:r>
              <a:rPr altLang="en-US" b="1" i="1" lang="en-US">
                <a:latin typeface="Times New Roman" pitchFamily="18" charset="0"/>
                <a:ea typeface="Times New Roman" pitchFamily="18" charset="0"/>
              </a:rPr>
              <a:t>Mme. Squalli</a:t>
            </a:r>
            <a:r>
              <a:rPr altLang="en-US" b="1" i="1" lang="en-US">
                <a:latin typeface="Times New Roman" pitchFamily="18" charset="0"/>
                <a:ea typeface="Times New Roman" pitchFamily="18" charset="0"/>
              </a:rPr>
              <a:t> Amina</a:t>
            </a:r>
          </a:p>
          <a:p>
            <a:pPr eaLnBrk="1" hangingPunct="1" latinLnBrk="1" lvl="0">
              <a:buClr>
                <a:srgbClr val="0066FF"/>
              </a:buClr>
              <a:buFont typeface="Wingdings 2" pitchFamily="18" charset="2"/>
              <a:buChar char="é"/>
            </a:pPr>
            <a:r>
              <a:rPr altLang="en-US" b="1" i="1" lang="en-US">
                <a:latin typeface="Times New Roman" pitchFamily="18" charset="0"/>
                <a:ea typeface="Times New Roman" pitchFamily="18" charset="0"/>
              </a:rPr>
              <a:t>Mr </a:t>
            </a:r>
            <a:r>
              <a:rPr altLang="en-US" b="1" i="1" lang="en-US">
                <a:latin typeface="Times New Roman" pitchFamily="18" charset="0"/>
                <a:ea typeface="Times New Roman" pitchFamily="18" charset="0"/>
              </a:rPr>
              <a:t>Boudaoua</a:t>
            </a:r>
            <a:r>
              <a:rPr altLang="en-US" b="1" i="1" lang="en-US">
                <a:latin typeface="Times New Roman" pitchFamily="18" charset="0"/>
                <a:ea typeface="Times New Roman" pitchFamily="18" charset="0"/>
              </a:rPr>
              <a:t> Hassan</a:t>
            </a:r>
          </a:p>
          <a:p>
            <a:pPr eaLnBrk="1" hangingPunct="1" latinLnBrk="1" lvl="0">
              <a:buClr>
                <a:srgbClr val="0066FF"/>
              </a:buClr>
              <a:buFont typeface="Wingdings 2" pitchFamily="18" charset="2"/>
              <a:buChar char="é"/>
            </a:pPr>
            <a:r>
              <a:rPr altLang="en-US" b="1" i="1" lang="en-US">
                <a:latin typeface="Times New Roman" pitchFamily="18" charset="0"/>
                <a:ea typeface="Times New Roman" pitchFamily="18" charset="0"/>
                <a:sym typeface="Wingdings" pitchFamily="2" charset="2"/>
              </a:rPr>
              <a:t>Mr. Jellouli</a:t>
            </a:r>
            <a:r>
              <a:rPr altLang="en-US" b="1" i="1" lang="en-US">
                <a:latin typeface="Times New Roman" pitchFamily="18" charset="0"/>
                <a:ea typeface="Times New Roman" pitchFamily="18" charset="0"/>
                <a:sym typeface="Wingdings" pitchFamily="2" charset="2"/>
              </a:rPr>
              <a:t> Mustapha</a:t>
            </a:r>
          </a:p>
          <a:p>
            <a:pPr eaLnBrk="1" hangingPunct="1" latinLnBrk="1" lvl="0">
              <a:buClr>
                <a:srgbClr val="0066FF"/>
              </a:buClr>
              <a:buFont typeface="Wingdings 2" pitchFamily="18" charset="2"/>
              <a:buChar char="é"/>
            </a:pPr>
            <a:r>
              <a:rPr altLang="en-US" b="1" i="1" lang="en-US">
                <a:latin typeface="Times New Roman" pitchFamily="18" charset="0"/>
                <a:ea typeface="Times New Roman" pitchFamily="18" charset="0"/>
                <a:sym typeface="Wingdings" pitchFamily="2" charset="2"/>
              </a:rPr>
              <a:t>Mr .Abdeslam Hmidi</a:t>
            </a:r>
          </a:p>
        </p:txBody>
      </p:sp>
      <p:sp>
        <p:nvSpPr>
          <p:cNvPr id="1048587" name=""/>
          <p:cNvSpPr/>
          <p:nvPr/>
        </p:nvSpPr>
        <p:spPr>
          <a:xfrm rot="0">
            <a:off x="5508625" y="4365625"/>
            <a:ext cx="3635375" cy="12509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indent="22225" latinLnBrk="1" lvl="0">
              <a:tabLst>
                <a:tab algn="l" pos="274637"/>
                <a:tab algn="l" pos="441325"/>
              </a:tabLst>
            </a:pPr>
            <a:r>
              <a:rPr sz="2000" lang="zh-CN">
                <a:solidFill>
                  <a:schemeClr val="lt2"/>
                </a:solidFill>
                <a:latin typeface="Times New Roman" pitchFamily="18" charset="0"/>
                <a:ea typeface="Times New Roman" pitchFamily="18" charset="0"/>
              </a:rPr>
              <a:t>     </a:t>
            </a:r>
            <a:r>
              <a:rPr sz="2000" lang="zh-CN" u="sng">
                <a:solidFill>
                  <a:schemeClr val="lt2"/>
                </a:solidFill>
                <a:latin typeface="Times New Roman" pitchFamily="18" charset="0"/>
                <a:ea typeface="Times New Roman" pitchFamily="18" charset="0"/>
              </a:rPr>
              <a:t>Réalisé par</a:t>
            </a:r>
            <a:r>
              <a:rPr sz="2000" lang="en-US" u="sng">
                <a:solidFill>
                  <a:schemeClr val="lt2"/>
                </a:solidFill>
              </a:rPr>
              <a:t> :</a:t>
            </a:r>
          </a:p>
          <a:p>
            <a:pPr eaLnBrk="1" hangingPunct="1" indent="22225" latinLnBrk="1" lvl="0">
              <a:tabLst>
                <a:tab algn="l" pos="274637"/>
                <a:tab algn="l" pos="441325"/>
              </a:tabLst>
            </a:pPr>
            <a:endParaRPr sz="2000" lang="en-US" u="sng">
              <a:solidFill>
                <a:schemeClr val="lt2"/>
              </a:solidFill>
            </a:endParaRPr>
          </a:p>
          <a:p>
            <a:pPr eaLnBrk="1" hangingPunct="1" indent="22225" latinLnBrk="1" lvl="0">
              <a:buClr>
                <a:srgbClr val="FF0066"/>
              </a:buClr>
              <a:buFont typeface="Wingdings" pitchFamily="2" charset="2"/>
              <a:buChar char="{"/>
            </a:pPr>
            <a:r>
              <a:rPr b="1" i="1" lang="en-US">
                <a:solidFill>
                  <a:schemeClr val="lt2"/>
                </a:solidFill>
                <a:sym typeface="Wingdings" pitchFamily="2" charset="2"/>
              </a:rPr>
              <a:t>Mlle. </a:t>
            </a:r>
            <a:r>
              <a:rPr b="1" i="1" lang="zh-CN">
                <a:latin typeface="Times New Roman" pitchFamily="18" charset="0"/>
                <a:ea typeface="Times New Roman" pitchFamily="18" charset="0"/>
                <a:sym typeface="Wingdings" pitchFamily="2" charset="2"/>
              </a:rPr>
              <a:t>Mariam</a:t>
            </a:r>
            <a:r>
              <a:rPr b="1" i="1" lang="en-US">
                <a:sym typeface="Wingdings" pitchFamily="2" charset="2"/>
              </a:rPr>
              <a:t> </a:t>
            </a:r>
            <a:r>
              <a:rPr b="1" i="1" lang="zh-CN">
                <a:latin typeface="Times New Roman" pitchFamily="18" charset="0"/>
                <a:ea typeface="Times New Roman" pitchFamily="18" charset="0"/>
                <a:sym typeface="Wingdings" pitchFamily="2" charset="2"/>
              </a:rPr>
              <a:t>Tahir</a:t>
            </a:r>
          </a:p>
          <a:p>
            <a:pPr eaLnBrk="1" hangingPunct="1" indent="22225" latinLnBrk="1" lvl="0"/>
            <a:endParaRPr b="1" i="1">
              <a:sym typeface="Wingdings" pitchFamily="2" charset="2"/>
            </a:endParaRPr>
          </a:p>
        </p:txBody>
      </p:sp>
      <p:sp>
        <p:nvSpPr>
          <p:cNvPr id="1048588" name=""/>
          <p:cNvSpPr/>
          <p:nvPr/>
        </p:nvSpPr>
        <p:spPr>
          <a:xfrm rot="0">
            <a:off x="0" y="1052512"/>
            <a:ext cx="9144000" cy="73025"/>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nvGrpSpPr>
          <p:cNvPr id="20" name=""/>
          <p:cNvGrpSpPr/>
          <p:nvPr/>
        </p:nvGrpSpPr>
        <p:grpSpPr>
          <a:xfrm rot="0">
            <a:off x="0" y="6165850"/>
            <a:ext cx="9144000" cy="692150"/>
            <a:chOff x="0" y="3884"/>
            <a:chExt cx="5760" cy="436"/>
          </a:xfrm>
        </p:grpSpPr>
        <p:sp>
          <p:nvSpPr>
            <p:cNvPr id="1048589" name=""/>
            <p:cNvSpPr/>
            <p:nvPr/>
          </p:nvSpPr>
          <p:spPr>
            <a:xfrm rot="0">
              <a:off x="0" y="3929"/>
              <a:ext cx="5760" cy="391"/>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r>
                <a:rPr b="1" sz="2400" i="1" lang="en-US" u="sng">
                  <a:solidFill>
                    <a:schemeClr val="dk1"/>
                  </a:solidFill>
                </a:rPr>
                <a:t>Période de Stage : Du 01/09/09 Au 01/10/09</a:t>
              </a:r>
            </a:p>
          </p:txBody>
        </p:sp>
        <p:sp>
          <p:nvSpPr>
            <p:cNvPr id="1048590" name=""/>
            <p:cNvSpPr/>
            <p:nvPr/>
          </p:nvSpPr>
          <p:spPr>
            <a:xfrm rot="0">
              <a:off x="0" y="3884"/>
              <a:ext cx="5760" cy="45"/>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sp>
        <p:nvSpPr>
          <p:cNvPr id="1048591" name=""/>
          <p:cNvSpPr/>
          <p:nvPr/>
        </p:nvSpPr>
        <p:spPr>
          <a:xfrm rot="0">
            <a:off x="2051050" y="2636837"/>
            <a:ext cx="5219700" cy="495300"/>
          </a:xfrm>
          <a:prstGeom prst="rect"/>
        </p:spPr>
        <p:txBody>
          <a:bodyPr anchor="t" bIns="45720" fromWordArt="1" lIns="91440" rIns="91440" tIns="45720" wrap="none">
            <a:prstTxWarp prst="textPlain">
              <a:avLst>
                <a:gd fmla="val 50000" name="adj"/>
              </a:avLst>
            </a:prstTxWarp>
          </a:bodyPr>
          <a:p>
            <a:pPr algn="ctr"/>
            <a:r>
              <a:rPr b="0" sz="2800" i="0" kern="10" normalizeH="0" spc="0">
                <a:ln w="12700" cap="flat" cmpd="sng">
                  <a:solidFill>
                    <a:srgbClr val="EAEAEA">
                      <a:alpha val="100000"/>
                    </a:srgbClr>
                  </a:solidFill>
                  <a:prstDash val="solid"/>
                  <a:round/>
                </a:ln>
                <a:gradFill rotWithShape="0">
                  <a:gsLst>
                    <a:gs pos="0">
                      <a:srgbClr val="0000FF">
                        <a:alpha val="100000"/>
                      </a:srgbClr>
                    </a:gs>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9400ED">
                        <a:alpha val="100000"/>
                      </a:srgbClr>
                    </a:gs>
                    <a:gs pos="100000">
                      <a:srgbClr val="A603AB">
                        <a:alpha val="100000"/>
                      </a:srgbClr>
                    </a:gs>
                  </a:gsLst>
                  <a:lin ang="0" scaled="1"/>
                </a:gradFill>
                <a:effectLst>
                  <a:outerShdw algn="bl" dir="2699999" dist="35921" kx="2115830" sx="100000" sy="50000">
                    <a:srgbClr val="C0C0C0">
                      <a:alpha val="80000"/>
                    </a:srgbClr>
                  </a:outerShdw>
                </a:effectLst>
                <a:latin typeface="Comic Sans MS"/>
                <a:ea typeface="Comic Sans MS"/>
              </a:rPr>
              <a:t>Caisse Régional</a:t>
            </a:r>
          </a:p>
        </p:txBody>
      </p:sp>
      <p:sp>
        <p:nvSpPr>
          <p:cNvPr id="1048592" name=""/>
          <p:cNvSpPr/>
          <p:nvPr/>
        </p:nvSpPr>
        <p:spPr>
          <a:xfrm rot="0">
            <a:off x="0" y="0"/>
            <a:ext cx="9144000" cy="1052512"/>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21" name=""/>
          <p:cNvGrpSpPr/>
          <p:nvPr/>
        </p:nvGrpSpPr>
        <p:grpSpPr>
          <a:xfrm rot="0">
            <a:off x="6992937" y="0"/>
            <a:ext cx="2151062" cy="1773237"/>
            <a:chOff x="2018" y="0"/>
            <a:chExt cx="1355" cy="2088"/>
          </a:xfrm>
        </p:grpSpPr>
        <p:pic>
          <p:nvPicPr>
            <p:cNvPr id="2097152"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153"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grpSp>
        <p:nvGrpSpPr>
          <p:cNvPr id="22" name=""/>
          <p:cNvGrpSpPr/>
          <p:nvPr/>
        </p:nvGrpSpPr>
        <p:grpSpPr>
          <a:xfrm rot="0">
            <a:off x="0" y="0"/>
            <a:ext cx="2359025" cy="1773237"/>
            <a:chOff x="0" y="0"/>
            <a:chExt cx="1486" cy="1117"/>
          </a:xfrm>
        </p:grpSpPr>
        <p:pic>
          <p:nvPicPr>
            <p:cNvPr id="2097154" name=""/>
            <p:cNvPicPr>
              <a:picLocks/>
            </p:cNvPicPr>
            <p:nvPr/>
          </p:nvPicPr>
          <p:blipFill>
            <a:blip xmlns:r="http://schemas.openxmlformats.org/officeDocument/2006/relationships" r:embed="rId3"/>
            <a:srcRect l="0" t="0" r="0" b="0"/>
            <a:stretch>
              <a:fillRect/>
            </a:stretch>
          </p:blipFill>
          <p:spPr>
            <a:xfrm rot="0">
              <a:off x="0" y="0"/>
              <a:ext cx="1486" cy="1117"/>
            </a:xfrm>
            <a:prstGeom prst="rect"/>
            <a:noFill/>
            <a:ln>
              <a:noFill/>
            </a:ln>
          </p:spPr>
        </p:pic>
        <p:pic>
          <p:nvPicPr>
            <p:cNvPr id="2097155" name=""/>
            <p:cNvPicPr>
              <a:picLocks/>
            </p:cNvPicPr>
            <p:nvPr/>
          </p:nvPicPr>
          <p:blipFill>
            <a:blip xmlns:r="http://schemas.openxmlformats.org/officeDocument/2006/relationships" r:embed="rId4"/>
            <a:srcRect l="0" t="0" r="0" b="0"/>
            <a:stretch>
              <a:fillRect/>
            </a:stretch>
          </p:blipFill>
          <p:spPr>
            <a:xfrm rot="0">
              <a:off x="295" y="119"/>
              <a:ext cx="952" cy="362"/>
            </a:xfrm>
            <a:prstGeom prst="rect"/>
            <a:noFill/>
            <a:ln>
              <a:noFill/>
            </a:ln>
          </p:spPr>
        </p:pic>
      </p:gr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34" presetSubtype="0">
                                  <p:stCondLst>
                                    <p:cond delay="0"/>
                                  </p:stCondLst>
                                  <p:childTnLst>
                                    <p:set>
                                      <p:cBhvr>
                                        <p:cTn dur="1" fill="hold" id="6">
                                          <p:stCondLst>
                                            <p:cond delay="0"/>
                                          </p:stCondLst>
                                        </p:cTn>
                                        <p:tgtEl>
                                          <p:spTgt spid="1048581"/>
                                        </p:tgtEl>
                                        <p:attrNameLst>
                                          <p:attrName>style.visibility</p:attrName>
                                        </p:attrNameLst>
                                      </p:cBhvr>
                                      <p:to>
                                        <p:strVal val="visible"/>
                                      </p:to>
                                    </p:set>
                                    <p:anim calcmode="lin" from="(-#ppt_w/2)" to="(#ppt_x)" valueType="num">
                                      <p:cBhvr>
                                        <p:cTn dur="300" fill="hold" id="7">
                                          <p:stCondLst>
                                            <p:cond delay="0"/>
                                          </p:stCondLst>
                                        </p:cTn>
                                        <p:tgtEl>
                                          <p:spTgt spid="1048581"/>
                                        </p:tgtEl>
                                        <p:attrNameLst>
                                          <p:attrName>ppt_x</p:attrName>
                                        </p:attrNameLst>
                                      </p:cBhvr>
                                    </p:anim>
                                    <p:anim calcmode="lin" from="0" to="-1.0" valueType="num">
                                      <p:cBhvr>
                                        <p:cTn accel="0" autoRev="1" decel="50000" dur="100" fill="hold" id="8">
                                          <p:stCondLst>
                                            <p:cond delay="300"/>
                                          </p:stCondLst>
                                        </p:cTn>
                                        <p:tgtEl>
                                          <p:spTgt spid="1048581"/>
                                        </p:tgtEl>
                                        <p:attrNameLst>
                                          <p:attrName>xshear</p:attrName>
                                        </p:attrNameLst>
                                      </p:cBhvr>
                                    </p:anim>
                                    <p:animScale>
                                      <p:cBhvr>
                                        <p:cTn accel="0" autoRev="1" decel="100000" dur="100" fill="hold" id="9">
                                          <p:stCondLst>
                                            <p:cond delay="300"/>
                                          </p:stCondLst>
                                        </p:cTn>
                                        <p:tgtEl>
                                          <p:spTgt spid="1048581"/>
                                        </p:tgtEl>
                                      </p:cBhvr>
                                      <p:from x="100000" y="100000"/>
                                      <p:to x="80000" y="100000"/>
                                    </p:animScale>
                                    <p:anim by="(#ppt_h/3+#ppt_w*0.1)" calcmode="lin" valueType="num">
                                      <p:cBhvr additive="mult">
                                        <p:cTn accel="0" autoRev="1" decel="100000" dur="100" fill="hold" id="10">
                                          <p:stCondLst>
                                            <p:cond delay="300"/>
                                          </p:stCondLst>
                                        </p:cTn>
                                        <p:tgtEl>
                                          <p:spTgt spid="1048581"/>
                                        </p:tgtEl>
                                        <p:attrNameLst>
                                          <p:attrName>ppt_x</p:attrName>
                                        </p:attrNameLst>
                                      </p:cBhvr>
                                    </p:anim>
                                  </p:childTnLst>
                                </p:cTn>
                              </p:par>
                            </p:childTnLst>
                          </p:cTn>
                        </p:par>
                        <p:par>
                          <p:cTn fill="hold" id="11">
                            <p:stCondLst>
                              <p:cond delay="500"/>
                            </p:stCondLst>
                            <p:childTnLst>
                              <p:par>
                                <p:cTn fill="hold" grpId="0" id="12" nodeType="afterEffect" presetClass="entr" presetID="2" presetSubtype="8">
                                  <p:stCondLst>
                                    <p:cond delay="0"/>
                                  </p:stCondLst>
                                  <p:childTnLst>
                                    <p:set>
                                      <p:cBhvr>
                                        <p:cTn dur="1" fill="hold" id="13">
                                          <p:stCondLst>
                                            <p:cond delay="0"/>
                                          </p:stCondLst>
                                        </p:cTn>
                                        <p:tgtEl>
                                          <p:spTgt spid="1048582"/>
                                        </p:tgtEl>
                                        <p:attrNameLst>
                                          <p:attrName>style.visibility</p:attrName>
                                        </p:attrNameLst>
                                      </p:cBhvr>
                                      <p:to>
                                        <p:strVal val="visible"/>
                                      </p:to>
                                    </p:set>
                                    <p:anim calcmode="lin" valueType="num">
                                      <p:cBhvr additive="base">
                                        <p:cTn dur="500" fill="hold" id="14"/>
                                        <p:tgtEl>
                                          <p:spTgt spid="1048582"/>
                                        </p:tgtEl>
                                        <p:attrNameLst>
                                          <p:attrName>ppt_x</p:attrName>
                                        </p:attrNameLst>
                                      </p:cBhvr>
                                      <p:tavLst>
                                        <p:tav tm="0">
                                          <p:val>
                                            <p:strVal val="0-#ppt_w/2"/>
                                          </p:val>
                                        </p:tav>
                                        <p:tav tm="100000">
                                          <p:val>
                                            <p:strVal val="#ppt_x"/>
                                          </p:val>
                                        </p:tav>
                                      </p:tavLst>
                                    </p:anim>
                                    <p:anim calcmode="lin" valueType="num">
                                      <p:cBhvr additive="base">
                                        <p:cTn dur="500" fill="hold" id="15"/>
                                        <p:tgtEl>
                                          <p:spTgt spid="1048582"/>
                                        </p:tgtEl>
                                        <p:attrNameLst>
                                          <p:attrName>ppt_y</p:attrName>
                                        </p:attrNameLst>
                                      </p:cBhvr>
                                      <p:tavLst>
                                        <p:tav tm="0">
                                          <p:val>
                                            <p:strVal val="#ppt_y"/>
                                          </p:val>
                                        </p:tav>
                                        <p:tav tm="100000">
                                          <p:val>
                                            <p:strVal val="#ppt_y"/>
                                          </p:val>
                                        </p:tav>
                                      </p:tavLst>
                                    </p:anim>
                                  </p:childTnLst>
                                </p:cTn>
                              </p:par>
                            </p:childTnLst>
                          </p:cTn>
                        </p:par>
                        <p:par>
                          <p:cTn fill="hold" id="16">
                            <p:stCondLst>
                              <p:cond delay="1000"/>
                            </p:stCondLst>
                            <p:childTnLst>
                              <p:par>
                                <p:cTn fill="hold" id="17" nodeType="afterEffect" presetClass="entr" presetID="16" presetSubtype="26">
                                  <p:stCondLst>
                                    <p:cond delay="0"/>
                                  </p:stCondLst>
                                  <p:childTnLst>
                                    <p:set>
                                      <p:cBhvr>
                                        <p:cTn dur="1" fill="hold" id="18">
                                          <p:stCondLst>
                                            <p:cond delay="0"/>
                                          </p:stCondLst>
                                        </p:cTn>
                                        <p:tgtEl>
                                          <p:spTgt spid="19"/>
                                        </p:tgtEl>
                                        <p:attrNameLst>
                                          <p:attrName>style.visibility</p:attrName>
                                        </p:attrNameLst>
                                      </p:cBhvr>
                                      <p:to>
                                        <p:strVal val="visible"/>
                                      </p:to>
                                    </p:set>
                                    <p:animEffect transition="in" filter="barn(inHorizontal)">
                                      <p:cBhvr>
                                        <p:cTn dur="500" id="19"/>
                                        <p:tgtEl>
                                          <p:spTgt spid="19"/>
                                        </p:tgtEl>
                                      </p:cBhvr>
                                    </p:animEffect>
                                  </p:childTnLst>
                                </p:cTn>
                              </p:par>
                            </p:childTnLst>
                          </p:cTn>
                        </p:par>
                        <p:par>
                          <p:cTn fill="hold" id="20">
                            <p:stCondLst>
                              <p:cond delay="1500"/>
                            </p:stCondLst>
                            <p:childTnLst>
                              <p:par>
                                <p:cTn fill="hold" grpId="0" id="21" nodeType="afterEffect" presetClass="entr" presetID="41" presetSubtype="0">
                                  <p:stCondLst>
                                    <p:cond delay="0"/>
                                  </p:stCondLst>
                                  <p:iterate type="lt">
                                    <p:tmPct val="10000"/>
                                  </p:iterate>
                                  <p:childTnLst>
                                    <p:set>
                                      <p:cBhvr>
                                        <p:cTn dur="1" fill="hold" id="22">
                                          <p:stCondLst>
                                            <p:cond delay="0"/>
                                          </p:stCondLst>
                                        </p:cTn>
                                        <p:tgtEl>
                                          <p:spTgt spid="1048585"/>
                                        </p:tgtEl>
                                        <p:attrNameLst>
                                          <p:attrName>style.visibility</p:attrName>
                                        </p:attrNameLst>
                                      </p:cBhvr>
                                      <p:to>
                                        <p:strVal val="visible"/>
                                      </p:to>
                                    </p:set>
                                    <p:anim calcmode="lin" valueType="num">
                                      <p:cBhvr>
                                        <p:cTn dur="500" fill="hold" id="23"/>
                                        <p:tgtEl>
                                          <p:spTgt spid="1048585"/>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24"/>
                                        <p:tgtEl>
                                          <p:spTgt spid="1048585"/>
                                        </p:tgtEl>
                                        <p:attrNameLst>
                                          <p:attrName>ppt_y</p:attrName>
                                        </p:attrNameLst>
                                      </p:cBhvr>
                                      <p:tavLst>
                                        <p:tav tm="0">
                                          <p:val>
                                            <p:strVal val="#ppt_y"/>
                                          </p:val>
                                        </p:tav>
                                        <p:tav tm="100000">
                                          <p:val>
                                            <p:strVal val="#ppt_y"/>
                                          </p:val>
                                        </p:tav>
                                      </p:tavLst>
                                    </p:anim>
                                    <p:anim calcmode="lin" valueType="num">
                                      <p:cBhvr>
                                        <p:cTn dur="500" fill="hold" id="25"/>
                                        <p:tgtEl>
                                          <p:spTgt spid="1048585"/>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26"/>
                                        <p:tgtEl>
                                          <p:spTgt spid="1048585"/>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27" tmFilter="0,0; .5, 1; 1, 1"/>
                                        <p:tgtEl>
                                          <p:spTgt spid="1048585"/>
                                        </p:tgtEl>
                                      </p:cBhvr>
                                    </p:animEffect>
                                  </p:childTnLst>
                                </p:cTn>
                              </p:par>
                            </p:childTnLst>
                          </p:cTn>
                        </p:par>
                        <p:par>
                          <p:cTn fill="hold" id="28">
                            <p:stCondLst>
                              <p:cond delay="4650"/>
                            </p:stCondLst>
                            <p:childTnLst>
                              <p:par>
                                <p:cTn fill="hold" grpId="0" id="29" nodeType="afterEffect" presetClass="entr" presetID="56" presetSubtype="0">
                                  <p:stCondLst>
                                    <p:cond delay="0"/>
                                  </p:stCondLst>
                                  <p:iterate type="lt">
                                    <p:tmPct val="10000"/>
                                  </p:iterate>
                                  <p:childTnLst>
                                    <p:set>
                                      <p:cBhvr>
                                        <p:cTn dur="1" fill="hold" id="30">
                                          <p:stCondLst>
                                            <p:cond delay="0"/>
                                          </p:stCondLst>
                                        </p:cTn>
                                        <p:tgtEl>
                                          <p:spTgt spid="1048586"/>
                                        </p:tgtEl>
                                        <p:attrNameLst>
                                          <p:attrName>style.visibility</p:attrName>
                                        </p:attrNameLst>
                                      </p:cBhvr>
                                      <p:to>
                                        <p:strVal val="visible"/>
                                      </p:to>
                                    </p:set>
                                    <p:anim by="(-#ppt_w*2)" calcmode="lin" valueType="num">
                                      <p:cBhvr rctx="PPT">
                                        <p:cTn autoRev="1" dur="250" fill="hold" id="31">
                                          <p:stCondLst>
                                            <p:cond delay="0"/>
                                          </p:stCondLst>
                                        </p:cTn>
                                        <p:tgtEl>
                                          <p:spTgt spid="1048586"/>
                                        </p:tgtEl>
                                        <p:attrNameLst>
                                          <p:attrName>ppt_w</p:attrName>
                                        </p:attrNameLst>
                                      </p:cBhvr>
                                    </p:anim>
                                    <p:anim by="(#ppt_w*0.50)" calcmode="lin" valueType="num">
                                      <p:cBhvr>
                                        <p:cTn accel="0" autoRev="1" decel="50000" dur="250" fill="hold" id="32">
                                          <p:stCondLst>
                                            <p:cond delay="0"/>
                                          </p:stCondLst>
                                        </p:cTn>
                                        <p:tgtEl>
                                          <p:spTgt spid="1048586"/>
                                        </p:tgtEl>
                                        <p:attrNameLst>
                                          <p:attrName>ppt_x</p:attrName>
                                        </p:attrNameLst>
                                      </p:cBhvr>
                                    </p:anim>
                                    <p:anim calcmode="lin" from="(-#ppt_h/2)" to="(#ppt_y)" valueType="num">
                                      <p:cBhvr>
                                        <p:cTn dur="500" fill="hold" id="33">
                                          <p:stCondLst>
                                            <p:cond delay="0"/>
                                          </p:stCondLst>
                                        </p:cTn>
                                        <p:tgtEl>
                                          <p:spTgt spid="1048586"/>
                                        </p:tgtEl>
                                        <p:attrNameLst>
                                          <p:attrName>ppt_y</p:attrName>
                                        </p:attrNameLst>
                                      </p:cBhvr>
                                    </p:anim>
                                    <p:animRot by="21600000">
                                      <p:cBhvr>
                                        <p:cTn dur="500" fill="hold" id="34">
                                          <p:stCondLst>
                                            <p:cond delay="0"/>
                                          </p:stCondLst>
                                        </p:cTn>
                                        <p:tgtEl>
                                          <p:spTgt spid="1048586"/>
                                        </p:tgtEl>
                                        <p:attrNameLst>
                                          <p:attrName>r</p:attrName>
                                        </p:attrNameLst>
                                      </p:cBhvr>
                                    </p:animRot>
                                  </p:childTnLst>
                                </p:cTn>
                              </p:par>
                            </p:childTnLst>
                          </p:cTn>
                        </p:par>
                        <p:par>
                          <p:cTn fill="hold" id="35">
                            <p:stCondLst>
                              <p:cond delay="9000"/>
                            </p:stCondLst>
                            <p:childTnLst>
                              <p:par>
                                <p:cTn fill="hold" grpId="0" id="36" nodeType="afterEffect" presetClass="entr" presetID="56" presetSubtype="0">
                                  <p:stCondLst>
                                    <p:cond delay="0"/>
                                  </p:stCondLst>
                                  <p:iterate type="lt">
                                    <p:tmPct val="10000"/>
                                  </p:iterate>
                                  <p:childTnLst>
                                    <p:set>
                                      <p:cBhvr>
                                        <p:cTn dur="1" fill="hold" id="37">
                                          <p:stCondLst>
                                            <p:cond delay="0"/>
                                          </p:stCondLst>
                                        </p:cTn>
                                        <p:tgtEl>
                                          <p:spTgt spid="1048587"/>
                                        </p:tgtEl>
                                        <p:attrNameLst>
                                          <p:attrName>style.visibility</p:attrName>
                                        </p:attrNameLst>
                                      </p:cBhvr>
                                      <p:to>
                                        <p:strVal val="visible"/>
                                      </p:to>
                                    </p:set>
                                    <p:anim by="(-#ppt_w*2)" calcmode="lin" valueType="num">
                                      <p:cBhvr rctx="PPT">
                                        <p:cTn autoRev="1" dur="250" fill="hold" id="38">
                                          <p:stCondLst>
                                            <p:cond delay="0"/>
                                          </p:stCondLst>
                                        </p:cTn>
                                        <p:tgtEl>
                                          <p:spTgt spid="1048587"/>
                                        </p:tgtEl>
                                        <p:attrNameLst>
                                          <p:attrName>ppt_w</p:attrName>
                                        </p:attrNameLst>
                                      </p:cBhvr>
                                    </p:anim>
                                    <p:anim by="(#ppt_w*0.50)" calcmode="lin" valueType="num">
                                      <p:cBhvr>
                                        <p:cTn accel="0" autoRev="1" decel="50000" dur="250" fill="hold" id="39">
                                          <p:stCondLst>
                                            <p:cond delay="0"/>
                                          </p:stCondLst>
                                        </p:cTn>
                                        <p:tgtEl>
                                          <p:spTgt spid="1048587"/>
                                        </p:tgtEl>
                                        <p:attrNameLst>
                                          <p:attrName>ppt_x</p:attrName>
                                        </p:attrNameLst>
                                      </p:cBhvr>
                                    </p:anim>
                                    <p:anim calcmode="lin" from="(-#ppt_h/2)" to="(#ppt_y)" valueType="num">
                                      <p:cBhvr>
                                        <p:cTn dur="500" fill="hold" id="40">
                                          <p:stCondLst>
                                            <p:cond delay="0"/>
                                          </p:stCondLst>
                                        </p:cTn>
                                        <p:tgtEl>
                                          <p:spTgt spid="1048587"/>
                                        </p:tgtEl>
                                        <p:attrNameLst>
                                          <p:attrName>ppt_y</p:attrName>
                                        </p:attrNameLst>
                                      </p:cBhvr>
                                    </p:anim>
                                    <p:animRot by="21600000">
                                      <p:cBhvr>
                                        <p:cTn dur="500" fill="hold" id="41">
                                          <p:stCondLst>
                                            <p:cond delay="0"/>
                                          </p:stCondLst>
                                        </p:cTn>
                                        <p:tgtEl>
                                          <p:spTgt spid="10485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uiExpand="0" build="whole"/>
      <p:bldP spid="1048585" grpId="0" uiExpand="0" build="whole"/>
      <p:bldP spid="1048586" grpId="0" uiExpand="0" build="whole"/>
      <p:bldP spid="1048587" grpId="0" uiExpand="0" build="whole"/>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99"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00" name=""/>
          <p:cNvSpPr/>
          <p:nvPr/>
        </p:nvSpPr>
        <p:spPr>
          <a:xfrm rot="0">
            <a:off x="0" y="0"/>
            <a:ext cx="9144000" cy="838200"/>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88" name=""/>
          <p:cNvGrpSpPr/>
          <p:nvPr/>
        </p:nvGrpSpPr>
        <p:grpSpPr>
          <a:xfrm rot="0">
            <a:off x="6992937" y="0"/>
            <a:ext cx="2151062" cy="1412875"/>
            <a:chOff x="2018" y="0"/>
            <a:chExt cx="1355" cy="2088"/>
          </a:xfrm>
        </p:grpSpPr>
        <p:pic>
          <p:nvPicPr>
            <p:cNvPr id="2097204"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205"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sp>
        <p:nvSpPr>
          <p:cNvPr id="1048701" name=""/>
          <p:cNvSpPr/>
          <p:nvPr/>
        </p:nvSpPr>
        <p:spPr>
          <a:xfrm rot="0">
            <a:off x="2700337" y="134937"/>
            <a:ext cx="3671887" cy="557212"/>
          </a:xfrm>
          <a:prstGeom prst="rect"/>
        </p:spPr>
        <p:txBody>
          <a:bodyPr anchor="t" bIns="45720" fromWordArt="1" lIns="91440" rIns="91440" tIns="45720" wrap="none">
            <a:prstTxWarp prst="textPlain">
              <a:avLst>
                <a:gd fmla="val 50000" name="adj"/>
              </a:avLst>
            </a:prstTxWarp>
          </a:bodyPr>
          <a:p>
            <a:pPr algn="ctr"/>
            <a:r>
              <a:rPr b="0" sz="1800" i="0" kern="10" normalizeH="0" spc="0">
                <a:ln w="12700" cap="flat" cmpd="sng">
                  <a:solidFill>
                    <a:srgbClr val="EAEAEA">
                      <a:alpha val="100000"/>
                    </a:srgbClr>
                  </a:solidFill>
                  <a:prstDash val="solid"/>
                  <a:round/>
                </a:ln>
                <a:gradFill rotWithShape="0">
                  <a:gsLst>
                    <a:gs pos="0">
                      <a:srgbClr val="FFFF66">
                        <a:alpha val="100000"/>
                      </a:srgbClr>
                    </a:gs>
                    <a:gs pos="100000">
                      <a:srgbClr val="FF3399">
                        <a:alpha val="100000"/>
                      </a:srgbClr>
                    </a:gs>
                  </a:gsLst>
                  <a:path path="shape">
                    <a:fillToRect l="50000" t="50000" r="50000" b="50000"/>
                  </a:path>
                </a:gradFill>
                <a:effectLst>
                  <a:outerShdw algn="bl" dir="2699999" dist="35921" kx="2115830" sx="100000" sy="50000">
                    <a:srgbClr val="C0C0C0">
                      <a:alpha val="80000"/>
                    </a:srgbClr>
                  </a:outerShdw>
                </a:effectLst>
                <a:latin typeface="Arial Black"/>
                <a:ea typeface="Arial Black"/>
              </a:rPr>
              <a:t>Les Travaux effectuées</a:t>
            </a:r>
          </a:p>
        </p:txBody>
      </p:sp>
      <p:grpSp>
        <p:nvGrpSpPr>
          <p:cNvPr id="89" name=""/>
          <p:cNvGrpSpPr/>
          <p:nvPr/>
        </p:nvGrpSpPr>
        <p:grpSpPr>
          <a:xfrm rot="0">
            <a:off x="0" y="6453187"/>
            <a:ext cx="9144000" cy="404812"/>
            <a:chOff x="0" y="3929"/>
            <a:chExt cx="5760" cy="391"/>
          </a:xfrm>
        </p:grpSpPr>
        <p:sp>
          <p:nvSpPr>
            <p:cNvPr id="1048702"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703"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704"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705"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3" action="ppaction://hlinksldjump"/>
                </a:rPr>
                <a:t>Déb.</a:t>
              </a:r>
            </a:p>
          </p:txBody>
        </p:sp>
        <p:sp>
          <p:nvSpPr>
            <p:cNvPr id="1048706"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grpSp>
        <p:nvGrpSpPr>
          <p:cNvPr id="90" name=""/>
          <p:cNvGrpSpPr/>
          <p:nvPr/>
        </p:nvGrpSpPr>
        <p:grpSpPr>
          <a:xfrm rot="0">
            <a:off x="0" y="0"/>
            <a:ext cx="2359025" cy="1341437"/>
            <a:chOff x="0" y="0"/>
            <a:chExt cx="1486" cy="1117"/>
          </a:xfrm>
        </p:grpSpPr>
        <p:pic>
          <p:nvPicPr>
            <p:cNvPr id="2097206"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207"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sp>
        <p:nvSpPr>
          <p:cNvPr id="1048707" name=""/>
          <p:cNvSpPr/>
          <p:nvPr/>
        </p:nvSpPr>
        <p:spPr>
          <a:xfrm rot="0">
            <a:off x="179387" y="1129030"/>
            <a:ext cx="8569325" cy="5247639"/>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indent="-342900" lvl="0" marL="342900">
              <a:lnSpc>
                <a:spcPct val="170000"/>
              </a:lnSpc>
            </a:pPr>
            <a:r>
              <a:rPr sz="1500" lang="zh-CN">
                <a:latin typeface="Times New Roman" pitchFamily="18" charset="0"/>
                <a:ea typeface="Times New Roman" pitchFamily="18" charset="0"/>
              </a:rPr>
              <a:t>Durant mon stage au sein de crédit agricole j'ai pu effectuer plusieurs tâches dans les différents postes que j'ai occupés.</a:t>
            </a:r>
          </a:p>
          <a:p>
            <a:pPr eaLnBrk="1" hangingPunct="1" indent="-342900" latinLnBrk="1" lvl="0" marL="342900">
              <a:lnSpc>
                <a:spcPct val="170000"/>
              </a:lnSpc>
              <a:buClr>
                <a:srgbClr val="FF0066"/>
              </a:buClr>
              <a:buFont typeface="Wingdings" pitchFamily="2" charset="2"/>
              <a:buChar char="q"/>
            </a:pPr>
            <a:r>
              <a:rPr b="1" sz="1700" lang="zh-CN" u="sng">
                <a:latin typeface="Times New Roman" pitchFamily="18" charset="0"/>
                <a:ea typeface="Times New Roman" pitchFamily="18" charset="0"/>
              </a:rPr>
              <a:t>Service caisse :</a:t>
            </a:r>
          </a:p>
          <a:p>
            <a:pPr eaLnBrk="1" hangingPunct="1" indent="-342900" latinLnBrk="1" lvl="0" marL="342900">
              <a:lnSpc>
                <a:spcPct val="170000"/>
              </a:lnSpc>
            </a:pPr>
            <a:r>
              <a:rPr sz="1500" lang="zh-CN">
                <a:latin typeface="Times New Roman" pitchFamily="18" charset="0"/>
                <a:ea typeface="Times New Roman" pitchFamily="18" charset="0"/>
              </a:rPr>
              <a:t>Dans ce service j'ai pu effectuer plusieurs opérations parmi lesquelles :</a:t>
            </a:r>
          </a:p>
          <a:p>
            <a:pPr eaLnBrk="1" hangingPunct="1" indent="-342900" latinLnBrk="1" lvl="0" marL="342900">
              <a:lnSpc>
                <a:spcPct val="170000"/>
              </a:lnSpc>
              <a:buClr>
                <a:srgbClr val="6600CC"/>
              </a:buClr>
              <a:buFont typeface="Wingdings" pitchFamily="2" charset="2"/>
              <a:buChar char="Ø"/>
            </a:pPr>
            <a:r>
              <a:rPr sz="1500" lang="zh-CN">
                <a:latin typeface="Times New Roman" pitchFamily="18" charset="0"/>
                <a:ea typeface="Times New Roman" pitchFamily="18" charset="0"/>
              </a:rPr>
              <a:t>Les versements : en espèce et par remise de chèques qui sont présentés par tous les fonds que le client verse sur son compte ou dans celui d'un tiers, et qui sont constatés par le crédit du compte concerné.</a:t>
            </a:r>
          </a:p>
          <a:p>
            <a:pPr eaLnBrk="1" hangingPunct="1" indent="-342900" latinLnBrk="1" lvl="0" marL="342900">
              <a:lnSpc>
                <a:spcPct val="170000"/>
              </a:lnSpc>
              <a:buClr>
                <a:srgbClr val="6600CC"/>
              </a:buClr>
              <a:buFont typeface="Wingdings" pitchFamily="2" charset="2"/>
              <a:buChar char="Ø"/>
            </a:pPr>
            <a:r>
              <a:rPr sz="1500" lang="zh-CN">
                <a:latin typeface="Times New Roman" pitchFamily="18" charset="0"/>
                <a:ea typeface="Times New Roman" pitchFamily="18" charset="0"/>
              </a:rPr>
              <a:t>Le paiement de mises à disposition aux clients ayant reçu une somme d'argent d'un tiers résidant dans une autre localité.</a:t>
            </a:r>
          </a:p>
          <a:p>
            <a:pPr eaLnBrk="1" hangingPunct="1" indent="-342900" latinLnBrk="1" lvl="0" marL="342900">
              <a:lnSpc>
                <a:spcPct val="170000"/>
              </a:lnSpc>
              <a:buClr>
                <a:srgbClr val="6600CC"/>
              </a:buClr>
              <a:buFont typeface="Wingdings" pitchFamily="2" charset="2"/>
              <a:buChar char="Ø"/>
            </a:pPr>
            <a:r>
              <a:rPr sz="1500" lang="zh-CN">
                <a:latin typeface="Times New Roman" pitchFamily="18" charset="0"/>
                <a:ea typeface="Times New Roman" pitchFamily="18" charset="0"/>
              </a:rPr>
              <a:t>Le retrait d'argent sur place qui se manifeste par toute sortie de fonds demandée par le client et constaté par le débit de son compte et qui peut être sur présentation de chèque ou sur bordereau de retrait. L'opérateur doit : vérifier la signature, l'existence ou non de la provision, et si le chèque n'est pas frappé d'opposition.</a:t>
            </a:r>
          </a:p>
        </p:txBody>
      </p:sp>
    </p:spTree>
  </p:cSld>
  <p:clrMapOvr>
    <a:masterClrMapping/>
  </p:clrMapOvr>
  <p:transition spd="fast" advClick="1">
    <p:cut thruBlk="0"/>
  </p:transition>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grpSp>
        <p:nvGrpSpPr>
          <p:cNvPr id="92" name=""/>
          <p:cNvGrpSpPr/>
          <p:nvPr/>
        </p:nvGrpSpPr>
        <p:grpSpPr>
          <a:xfrm rot="0">
            <a:off x="0" y="6453187"/>
            <a:ext cx="9144000" cy="404812"/>
            <a:chOff x="0" y="3929"/>
            <a:chExt cx="5760" cy="391"/>
          </a:xfrm>
        </p:grpSpPr>
        <p:sp>
          <p:nvSpPr>
            <p:cNvPr id="1048708"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709"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710"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711"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1" action="ppaction://hlinksldjump"/>
                </a:rPr>
                <a:t>Déb.</a:t>
              </a:r>
            </a:p>
          </p:txBody>
        </p:sp>
        <p:sp>
          <p:nvSpPr>
            <p:cNvPr id="1048712"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713" name=""/>
          <p:cNvSpPr/>
          <p:nvPr/>
        </p:nvSpPr>
        <p:spPr>
          <a:xfrm rot="0">
            <a:off x="827087" y="692150"/>
            <a:ext cx="7489825" cy="49339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indent="-342900" latinLnBrk="1" lvl="0" marL="342900">
              <a:lnSpc>
                <a:spcPct val="140000"/>
              </a:lnSpc>
            </a:pPr>
            <a:endParaRPr>
              <a:latin typeface="Times New Roman" pitchFamily="18" charset="0"/>
              <a:ea typeface="Times New Roman" pitchFamily="18" charset="0"/>
            </a:endParaRP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Le retrait d'argent hors place pour les clients n'appartenant pas à l'agence, dans ce cas La prise de quelques précautions s'impose.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La saisie des données concernant les clients dans la fiche signalétique.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Versement déplacé.</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Remise chèque.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Dénouement des versements.</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 Blocage chèque.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Extrait de compte.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Télécompensation </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Le pointage et la vérification des données envoyées par le poste serveur (poste Guichetier).</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L’impression du journal et la balance d’une journée.</a:t>
            </a:r>
          </a:p>
          <a:p>
            <a:pPr eaLnBrk="1" hangingPunct="1" indent="-342900" latinLnBrk="1" lvl="0" marL="342900">
              <a:lnSpc>
                <a:spcPct val="140000"/>
              </a:lnSpc>
              <a:buClr>
                <a:srgbClr val="6600CC"/>
              </a:buClr>
              <a:buFont typeface="Wingdings" pitchFamily="2" charset="2"/>
              <a:buChar char="Ø"/>
            </a:pPr>
            <a:r>
              <a:rPr sz="1600" lang="zh-CN">
                <a:latin typeface="Times New Roman" pitchFamily="18" charset="0"/>
                <a:ea typeface="Times New Roman" pitchFamily="18" charset="0"/>
              </a:rPr>
              <a:t>L’envoi de la journée comptable par messagerie à la Direction Régionale</a:t>
            </a:r>
          </a:p>
        </p:txBody>
      </p:sp>
      <p:grpSp>
        <p:nvGrpSpPr>
          <p:cNvPr id="93" name=""/>
          <p:cNvGrpSpPr/>
          <p:nvPr/>
        </p:nvGrpSpPr>
        <p:grpSpPr>
          <a:xfrm rot="0">
            <a:off x="0" y="0"/>
            <a:ext cx="9144000" cy="1484312"/>
            <a:chOff x="0" y="0"/>
            <a:chExt cx="5760" cy="935"/>
          </a:xfrm>
        </p:grpSpPr>
        <p:sp>
          <p:nvSpPr>
            <p:cNvPr id="1048714"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94" name=""/>
            <p:cNvGrpSpPr/>
            <p:nvPr/>
          </p:nvGrpSpPr>
          <p:grpSpPr>
            <a:xfrm rot="0">
              <a:off x="4405" y="0"/>
              <a:ext cx="1355" cy="890"/>
              <a:chOff x="2018" y="0"/>
              <a:chExt cx="1355" cy="2088"/>
            </a:xfrm>
          </p:grpSpPr>
          <p:pic>
            <p:nvPicPr>
              <p:cNvPr id="2097208" name=""/>
              <p:cNvPicPr>
                <a:picLocks/>
              </p:cNvPicPr>
              <p:nvPr/>
            </p:nvPicPr>
            <p:blipFill>
              <a:blip xmlns:r="http://schemas.openxmlformats.org/officeDocument/2006/relationships" r:embed="rId2"/>
              <a:srcRect l="0" t="0" r="0" b="0"/>
              <a:stretch>
                <a:fillRect/>
              </a:stretch>
            </p:blipFill>
            <p:spPr>
              <a:xfrm rot="0">
                <a:off x="2018" y="0"/>
                <a:ext cx="1355" cy="2088"/>
              </a:xfrm>
              <a:prstGeom prst="rect"/>
              <a:noFill/>
              <a:ln>
                <a:noFill/>
              </a:ln>
            </p:spPr>
          </p:pic>
          <p:pic>
            <p:nvPicPr>
              <p:cNvPr id="2097209" name=""/>
              <p:cNvPicPr>
                <a:picLocks/>
              </p:cNvPicPr>
              <p:nvPr/>
            </p:nvPicPr>
            <p:blipFill>
              <a:blip xmlns:r="http://schemas.openxmlformats.org/officeDocument/2006/relationships" r:embed="rId3"/>
              <a:srcRect l="0" t="0" r="0" b="0"/>
              <a:stretch>
                <a:fillRect/>
              </a:stretch>
            </p:blipFill>
            <p:spPr>
              <a:xfrm rot="0">
                <a:off x="2109" y="164"/>
                <a:ext cx="1179" cy="799"/>
              </a:xfrm>
              <a:prstGeom prst="rect"/>
              <a:noFill/>
              <a:ln>
                <a:noFill/>
              </a:ln>
            </p:spPr>
          </p:pic>
        </p:grpSp>
        <p:grpSp>
          <p:nvGrpSpPr>
            <p:cNvPr id="95" name=""/>
            <p:cNvGrpSpPr/>
            <p:nvPr/>
          </p:nvGrpSpPr>
          <p:grpSpPr>
            <a:xfrm rot="0">
              <a:off x="0" y="0"/>
              <a:ext cx="1486" cy="935"/>
              <a:chOff x="0" y="0"/>
              <a:chExt cx="1486" cy="1117"/>
            </a:xfrm>
          </p:grpSpPr>
          <p:pic>
            <p:nvPicPr>
              <p:cNvPr id="2097210"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211"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grpSp>
    </p:spTree>
  </p:cSld>
  <p:clrMapOvr>
    <a:masterClrMapping/>
  </p:clrMapOvr>
  <p:transition spd="fast" advClick="1">
    <p:wipe dir="d"/>
  </p:transition>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15" name=""/>
          <p:cNvSpPr/>
          <p:nvPr/>
        </p:nvSpPr>
        <p:spPr>
          <a:xfrm rot="0">
            <a:off x="684212" y="830580"/>
            <a:ext cx="7859712" cy="3634739"/>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1">
              <a:lnSpc>
                <a:spcPct val="125000"/>
              </a:lnSpc>
              <a:buClr>
                <a:srgbClr val="FF0066"/>
              </a:buClr>
              <a:buFont typeface="Wingdings" pitchFamily="2" charset="2"/>
              <a:buChar char="v"/>
              <a:tabLst>
                <a:tab algn="l" pos="457200"/>
              </a:tabLst>
            </a:pPr>
            <a:r>
              <a:rPr b="1" lang="en-US" u="sng"/>
              <a:t>Services Clientèle et produits bancaires :</a:t>
            </a:r>
          </a:p>
          <a:p>
            <a:pPr eaLnBrk="1" hangingPunct="1" indent="106362" latinLnBrk="1" lvl="0">
              <a:lnSpc>
                <a:spcPct val="125000"/>
              </a:lnSpc>
            </a:pPr>
            <a:r>
              <a:rPr sz="1500" lang="en-US"/>
              <a:t>Au sein de ce service qui m'a paru le plus intéressant parmi tous les postes que j'ai assisté, j'ai pu effectuer plusieurs et différentes tâches :</a:t>
            </a:r>
          </a:p>
          <a:p>
            <a:pPr eaLnBrk="1" hangingPunct="1" indent="106362" latinLnBrk="1" lvl="0">
              <a:lnSpc>
                <a:spcPct val="125000"/>
              </a:lnSpc>
              <a:buClr>
                <a:schemeClr val="accent2"/>
              </a:buClr>
              <a:buFont typeface="Wingdings" pitchFamily="2" charset="2"/>
              <a:buChar char="Ø"/>
            </a:pPr>
            <a:r>
              <a:rPr sz="1500" lang="en-US"/>
              <a:t>Ouverture de compte. </a:t>
            </a:r>
          </a:p>
          <a:p>
            <a:pPr eaLnBrk="1" hangingPunct="1" indent="106362" latinLnBrk="1" lvl="0">
              <a:lnSpc>
                <a:spcPct val="125000"/>
              </a:lnSpc>
              <a:buClr>
                <a:schemeClr val="accent2"/>
              </a:buClr>
              <a:buFont typeface="Wingdings" pitchFamily="2" charset="2"/>
              <a:buChar char="Ø"/>
            </a:pPr>
            <a:r>
              <a:rPr sz="1500" lang="en-US"/>
              <a:t>Délivrance des cartes guichets.</a:t>
            </a:r>
          </a:p>
          <a:p>
            <a:pPr eaLnBrk="1" hangingPunct="1" indent="106362" latinLnBrk="1" lvl="0">
              <a:lnSpc>
                <a:spcPct val="125000"/>
              </a:lnSpc>
              <a:buClr>
                <a:schemeClr val="accent2"/>
              </a:buClr>
              <a:buFont typeface="Wingdings" pitchFamily="2" charset="2"/>
              <a:buChar char="Ø"/>
            </a:pPr>
            <a:r>
              <a:rPr sz="1500" lang="en-US"/>
              <a:t>Délivrance des carnets de chèque.</a:t>
            </a:r>
          </a:p>
          <a:p>
            <a:pPr eaLnBrk="1" hangingPunct="1" indent="106362" latinLnBrk="1" lvl="0">
              <a:lnSpc>
                <a:spcPct val="125000"/>
              </a:lnSpc>
              <a:buClr>
                <a:schemeClr val="accent2"/>
              </a:buClr>
              <a:buFont typeface="Wingdings" pitchFamily="2" charset="2"/>
              <a:buChar char="Ø"/>
            </a:pPr>
            <a:r>
              <a:rPr sz="1500" lang="en-US"/>
              <a:t>Renouvellement Super Carnet Vert.</a:t>
            </a:r>
          </a:p>
          <a:p>
            <a:pPr eaLnBrk="1" hangingPunct="1" indent="106362" latinLnBrk="1" lvl="0">
              <a:lnSpc>
                <a:spcPct val="125000"/>
              </a:lnSpc>
              <a:buClr>
                <a:schemeClr val="accent2"/>
              </a:buClr>
              <a:buFont typeface="Wingdings" pitchFamily="2" charset="2"/>
              <a:buChar char="Ø"/>
            </a:pPr>
            <a:r>
              <a:rPr sz="1500" lang="en-US"/>
              <a:t>Souscription de hospitalisation.</a:t>
            </a:r>
          </a:p>
          <a:p>
            <a:pPr eaLnBrk="1" hangingPunct="1" indent="106362" latinLnBrk="1" lvl="0">
              <a:lnSpc>
                <a:spcPct val="125000"/>
              </a:lnSpc>
              <a:buClr>
                <a:schemeClr val="accent2"/>
              </a:buClr>
              <a:buFont typeface="Wingdings" pitchFamily="2" charset="2"/>
              <a:buChar char="Ø"/>
            </a:pPr>
            <a:r>
              <a:rPr sz="1500" lang="en-US"/>
              <a:t>Ouverture porteurs cartes.</a:t>
            </a:r>
          </a:p>
          <a:p>
            <a:pPr eaLnBrk="1" hangingPunct="1" indent="106362" latinLnBrk="1" lvl="0">
              <a:lnSpc>
                <a:spcPct val="125000"/>
              </a:lnSpc>
            </a:pPr>
            <a:r>
              <a:rPr sz="1500" lang="en-US"/>
              <a:t>Non seulement j'ai effectué des tâches de responsabilité comme celles exercées par les employés de la banque mais j'ai aussi effectué des tâches périphériques mais intéressantes en même temps.</a:t>
            </a:r>
          </a:p>
        </p:txBody>
      </p:sp>
      <p:sp>
        <p:nvSpPr>
          <p:cNvPr id="1048716" name=""/>
          <p:cNvSpPr/>
          <p:nvPr/>
        </p:nvSpPr>
        <p:spPr>
          <a:xfrm rot="0">
            <a:off x="684212" y="4348162"/>
            <a:ext cx="8208962" cy="1960562"/>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indent="106362" latinLnBrk="1" lvl="0">
              <a:lnSpc>
                <a:spcPct val="120000"/>
              </a:lnSpc>
              <a:buClr>
                <a:srgbClr val="FF0066"/>
              </a:buClr>
              <a:buFont typeface="Wingdings" pitchFamily="2" charset="2"/>
              <a:buChar char="v"/>
              <a:tabLst>
                <a:tab algn="l" pos="944562"/>
              </a:tabLst>
            </a:pPr>
            <a:r>
              <a:rPr b="1" sz="1600" lang="en-US" u="sng"/>
              <a:t>Photocopie et fax :</a:t>
            </a:r>
          </a:p>
          <a:p>
            <a:pPr eaLnBrk="1" hangingPunct="1" indent="106362" latinLnBrk="1" lvl="0">
              <a:lnSpc>
                <a:spcPct val="120000"/>
              </a:lnSpc>
            </a:pPr>
            <a:r>
              <a:rPr sz="1500" lang="en-US"/>
              <a:t>J'étais chargée de photocopie certains documents concernant l'Agence et envoyer des fax.</a:t>
            </a:r>
          </a:p>
          <a:p>
            <a:pPr eaLnBrk="1" hangingPunct="1" indent="106362" latinLnBrk="1" lvl="0">
              <a:lnSpc>
                <a:spcPct val="120000"/>
              </a:lnSpc>
              <a:buClr>
                <a:srgbClr val="FF0066"/>
              </a:buClr>
              <a:buFont typeface="Wingdings" pitchFamily="2" charset="2"/>
              <a:buChar char="v"/>
            </a:pPr>
            <a:r>
              <a:rPr b="1" sz="1600" lang="en-US" u="sng"/>
              <a:t>Secrétariat :</a:t>
            </a:r>
          </a:p>
          <a:p>
            <a:pPr eaLnBrk="1" hangingPunct="1" indent="106362" latinLnBrk="1" lvl="0">
              <a:lnSpc>
                <a:spcPct val="120000"/>
              </a:lnSpc>
            </a:pPr>
            <a:r>
              <a:rPr sz="1500" lang="en-US"/>
              <a:t>Création des tableaux  dans l’Excel, Word, l’impression et l’envoi des fichiers par fax.</a:t>
            </a:r>
          </a:p>
          <a:p>
            <a:pPr eaLnBrk="1" hangingPunct="1" indent="106362" latinLnBrk="1" lvl="0">
              <a:buClr>
                <a:srgbClr val="FF0066"/>
              </a:buClr>
              <a:buFont typeface="Wingdings" pitchFamily="2" charset="2"/>
              <a:buChar char="v"/>
            </a:pPr>
            <a:r>
              <a:rPr b="1" lang="en-US" u="sng"/>
              <a:t> </a:t>
            </a:r>
            <a:r>
              <a:rPr b="1" sz="1600" lang="en-US" u="sng"/>
              <a:t>Donner des informations aux clients </a:t>
            </a:r>
            <a:r>
              <a:rPr b="1" lang="en-US" u="sng"/>
              <a:t>:</a:t>
            </a:r>
          </a:p>
          <a:p>
            <a:pPr eaLnBrk="1" hangingPunct="1" indent="106362" latinLnBrk="1" lvl="0"/>
            <a:r>
              <a:rPr sz="1500" lang="en-US"/>
              <a:t>Durant ma présence à l'agence, je m'occupe aussi de donner différentes informations aux clients par exemple : « Comment remplir un chèque,... ».</a:t>
            </a:r>
          </a:p>
        </p:txBody>
      </p:sp>
      <p:grpSp>
        <p:nvGrpSpPr>
          <p:cNvPr id="97" name=""/>
          <p:cNvGrpSpPr/>
          <p:nvPr/>
        </p:nvGrpSpPr>
        <p:grpSpPr>
          <a:xfrm rot="0">
            <a:off x="0" y="6453187"/>
            <a:ext cx="9144000" cy="404812"/>
            <a:chOff x="0" y="3929"/>
            <a:chExt cx="5760" cy="391"/>
          </a:xfrm>
        </p:grpSpPr>
        <p:sp>
          <p:nvSpPr>
            <p:cNvPr id="1048717"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718"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719"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720"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1" action="ppaction://hlinksldjump"/>
                </a:rPr>
                <a:t>Déb.</a:t>
              </a:r>
            </a:p>
          </p:txBody>
        </p:sp>
        <p:sp>
          <p:nvSpPr>
            <p:cNvPr id="1048721"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grpSp>
        <p:nvGrpSpPr>
          <p:cNvPr id="98" name=""/>
          <p:cNvGrpSpPr/>
          <p:nvPr/>
        </p:nvGrpSpPr>
        <p:grpSpPr>
          <a:xfrm rot="0">
            <a:off x="0" y="0"/>
            <a:ext cx="9144000" cy="1484312"/>
            <a:chOff x="0" y="0"/>
            <a:chExt cx="5760" cy="935"/>
          </a:xfrm>
        </p:grpSpPr>
        <p:sp>
          <p:nvSpPr>
            <p:cNvPr id="1048722"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99" name=""/>
            <p:cNvGrpSpPr/>
            <p:nvPr/>
          </p:nvGrpSpPr>
          <p:grpSpPr>
            <a:xfrm rot="0">
              <a:off x="4405" y="0"/>
              <a:ext cx="1355" cy="890"/>
              <a:chOff x="2018" y="0"/>
              <a:chExt cx="1355" cy="2088"/>
            </a:xfrm>
          </p:grpSpPr>
          <p:pic>
            <p:nvPicPr>
              <p:cNvPr id="2097212" name=""/>
              <p:cNvPicPr>
                <a:picLocks/>
              </p:cNvPicPr>
              <p:nvPr/>
            </p:nvPicPr>
            <p:blipFill>
              <a:blip xmlns:r="http://schemas.openxmlformats.org/officeDocument/2006/relationships" r:embed="rId2"/>
              <a:srcRect l="0" t="0" r="0" b="0"/>
              <a:stretch>
                <a:fillRect/>
              </a:stretch>
            </p:blipFill>
            <p:spPr>
              <a:xfrm rot="0">
                <a:off x="2018" y="0"/>
                <a:ext cx="1355" cy="2088"/>
              </a:xfrm>
              <a:prstGeom prst="rect"/>
              <a:noFill/>
              <a:ln>
                <a:noFill/>
              </a:ln>
            </p:spPr>
          </p:pic>
          <p:pic>
            <p:nvPicPr>
              <p:cNvPr id="2097213" name=""/>
              <p:cNvPicPr>
                <a:picLocks/>
              </p:cNvPicPr>
              <p:nvPr/>
            </p:nvPicPr>
            <p:blipFill>
              <a:blip xmlns:r="http://schemas.openxmlformats.org/officeDocument/2006/relationships" r:embed="rId3"/>
              <a:srcRect l="0" t="0" r="0" b="0"/>
              <a:stretch>
                <a:fillRect/>
              </a:stretch>
            </p:blipFill>
            <p:spPr>
              <a:xfrm rot="0">
                <a:off x="2109" y="164"/>
                <a:ext cx="1179" cy="799"/>
              </a:xfrm>
              <a:prstGeom prst="rect"/>
              <a:noFill/>
              <a:ln>
                <a:noFill/>
              </a:ln>
            </p:spPr>
          </p:pic>
        </p:grpSp>
        <p:grpSp>
          <p:nvGrpSpPr>
            <p:cNvPr id="100" name=""/>
            <p:cNvGrpSpPr/>
            <p:nvPr/>
          </p:nvGrpSpPr>
          <p:grpSpPr>
            <a:xfrm rot="0">
              <a:off x="0" y="0"/>
              <a:ext cx="1486" cy="935"/>
              <a:chOff x="0" y="0"/>
              <a:chExt cx="1486" cy="1117"/>
            </a:xfrm>
          </p:grpSpPr>
          <p:pic>
            <p:nvPicPr>
              <p:cNvPr id="2097214"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215"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grpSp>
    </p:spTree>
  </p:cSld>
  <p:clrMapOvr>
    <a:masterClrMapping/>
  </p:clrMapOvr>
  <p:transition spd="fast" advClick="1">
    <p:cut thruBlk="0"/>
  </p:transition>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723" name=""/>
          <p:cNvSpPr/>
          <p:nvPr>
            <p:ph type="body" sz="full" idx="1"/>
          </p:nvPr>
        </p:nvSpPr>
        <p:spPr>
          <a:xfrm rot="0">
            <a:off x="468312" y="1341437"/>
            <a:ext cx="8351837" cy="4824412"/>
          </a:xfrm>
          <a:prstGeom prst="rect"/>
          <a:noFill/>
          <a:ln>
            <a:noFill/>
          </a:ln>
        </p:spPr>
        <p:txBody>
          <a:bodyPr anchor="t" bIns="45720" lIns="91440" rIns="91440" tIns="45720"/>
          <a:lstStyle>
            <a:lvl1pPr algn="l" eaLnBrk="1" fontAlgn="base" hangingPunct="1"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Arial" pitchFamily="34" charset="0"/>
                <a:sym typeface="Arial" pitchFamily="34" charset="0"/>
              </a:defRPr>
            </a:lvl1pPr>
            <a:lvl2pPr algn="l" eaLnBrk="1" fontAlgn="base" hangingPunct="1"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Arial" pitchFamily="34" charset="0"/>
                <a:sym typeface="Arial" pitchFamily="34" charset="0"/>
              </a:defRPr>
            </a:lvl2pPr>
            <a:lvl3pPr algn="l" eaLnBrk="1" fontAlgn="base" hangingPunct="1"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Arial" pitchFamily="34" charset="0"/>
                <a:sym typeface="Arial" pitchFamily="34" charset="0"/>
              </a:defRPr>
            </a:lvl3pPr>
            <a:lvl4pPr algn="l" eaLnBrk="1" fontAlgn="base" hangingPunct="1"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Arial" pitchFamily="34" charset="0"/>
                <a:sym typeface="Arial" pitchFamily="34" charset="0"/>
              </a:defRPr>
            </a:lvl4pPr>
            <a:lvl5pPr algn="l" eaLnBrk="1" fontAlgn="base" hangingPunct="1"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Arial" pitchFamily="34" charset="0"/>
                <a:sym typeface="Arial" pitchFamily="34" charset="0"/>
              </a:defRPr>
            </a:lvl5pPr>
          </a:lstStyle>
          <a:p>
            <a:pPr indent="12700" lvl="0">
              <a:buFontTx/>
              <a:buNone/>
              <a:tabLst>
                <a:tab algn="l" pos="812800"/>
              </a:tabLst>
            </a:pPr>
            <a:r>
              <a:rPr sz="1600" lang="en-US"/>
              <a:t>		Cette période de stage a commencé par mon intégration et mon initiation, et par la suite la compréhension des différents processus de la banque et ses différentes procédures,ceci  de point de vue administratif.</a:t>
            </a:r>
          </a:p>
          <a:p>
            <a:pPr indent="12700" lvl="0">
              <a:buFontTx/>
              <a:buNone/>
              <a:tabLst>
                <a:tab algn="l" pos="812800"/>
              </a:tabLst>
            </a:pPr>
            <a:endParaRPr sz="1600" lang="en-US"/>
          </a:p>
          <a:p>
            <a:pPr indent="12700" lvl="0">
              <a:buFontTx/>
              <a:buNone/>
              <a:tabLst>
                <a:tab algn="l" pos="812800"/>
              </a:tabLst>
            </a:pPr>
            <a:r>
              <a:rPr sz="1600" lang="en-US"/>
              <a:t>		De point de vue technique, cette période ma permis l’apprentissage progressif du fonctionnement du logiciel, et le savoir faire pour atteindre les objectifs d’une façons rapide et certaine.</a:t>
            </a:r>
          </a:p>
          <a:p>
            <a:pPr indent="12700" lvl="0">
              <a:buFontTx/>
              <a:buNone/>
              <a:tabLst>
                <a:tab algn="l" pos="812800"/>
              </a:tabLst>
            </a:pPr>
            <a:endParaRPr sz="1600" lang="en-US"/>
          </a:p>
          <a:p>
            <a:pPr indent="12700" lvl="0">
              <a:buFontTx/>
              <a:buNone/>
              <a:tabLst>
                <a:tab algn="l" pos="812800"/>
              </a:tabLst>
            </a:pPr>
            <a:r>
              <a:rPr sz="1600" lang="en-US"/>
              <a:t>		D’autre part ce stage ma offert l’occasion d’acquérir le sens de :</a:t>
            </a:r>
          </a:p>
          <a:p>
            <a:pPr indent="12700" lvl="0">
              <a:buFontTx/>
              <a:buNone/>
              <a:tabLst>
                <a:tab algn="l" pos="812800"/>
              </a:tabLst>
            </a:pPr>
            <a:r>
              <a:rPr sz="1600" lang="en-US"/>
              <a:t>La responsabilité, la ponctualité, le respect des supérieurs et du règlements intérieur et l’intimidité…etc. Et ma permis de se familiariser avec le monde professionnel a partir des tâches que j’avions la chance d’effectuées, et d’améliorer ou même temps mon s’avoir faire et notre s’avoir être.</a:t>
            </a:r>
          </a:p>
          <a:p>
            <a:pPr indent="12700" lvl="0">
              <a:buFontTx/>
              <a:buNone/>
              <a:tabLst>
                <a:tab algn="l" pos="812800"/>
              </a:tabLst>
            </a:pPr>
            <a:endParaRPr sz="1600" lang="en-US"/>
          </a:p>
          <a:p>
            <a:pPr indent="12700" lvl="0">
              <a:buFontTx/>
              <a:buNone/>
              <a:tabLst>
                <a:tab algn="l" pos="812800"/>
              </a:tabLst>
            </a:pPr>
            <a:r>
              <a:rPr sz="1600" lang="en-US"/>
              <a:t>Autrement dit ce stage ma donner l’occasion de découvrir le monde de l’administration et voir de prés le rôle de l’informatique et son influence avantageuse sur le déroulement du système bancaire.</a:t>
            </a:r>
          </a:p>
          <a:p>
            <a:pPr indent="12700" lvl="0">
              <a:buFontTx/>
              <a:buNone/>
              <a:tabLst>
                <a:tab algn="l" pos="812800"/>
              </a:tabLst>
            </a:pPr>
            <a:endParaRPr sz="1600" lang="en-US"/>
          </a:p>
          <a:p>
            <a:pPr indent="12700" lvl="0">
              <a:buFontTx/>
              <a:buNone/>
              <a:tabLst>
                <a:tab algn="l" pos="812800"/>
              </a:tabLst>
            </a:pPr>
            <a:endParaRPr sz="1600" lang="en-US"/>
          </a:p>
          <a:p>
            <a:pPr indent="12700" lvl="0">
              <a:buFontTx/>
              <a:buNone/>
              <a:tabLst>
                <a:tab algn="l" pos="812800"/>
              </a:tabLst>
            </a:pPr>
            <a:endParaRPr sz="1600" lang="en-US"/>
          </a:p>
          <a:p>
            <a:pPr indent="12700" lvl="0">
              <a:buFontTx/>
              <a:buNone/>
              <a:tabLst>
                <a:tab algn="l" pos="812800"/>
              </a:tabLst>
            </a:pPr>
            <a:endParaRPr sz="1600" lang="en-US"/>
          </a:p>
        </p:txBody>
      </p:sp>
      <p:sp>
        <p:nvSpPr>
          <p:cNvPr id="1048724"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725" name=""/>
          <p:cNvSpPr/>
          <p:nvPr/>
        </p:nvSpPr>
        <p:spPr>
          <a:xfrm rot="0">
            <a:off x="0" y="0"/>
            <a:ext cx="9144000" cy="838200"/>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102" name=""/>
          <p:cNvGrpSpPr/>
          <p:nvPr/>
        </p:nvGrpSpPr>
        <p:grpSpPr>
          <a:xfrm rot="0">
            <a:off x="6992937" y="0"/>
            <a:ext cx="2151062" cy="1412875"/>
            <a:chOff x="2018" y="0"/>
            <a:chExt cx="1355" cy="2088"/>
          </a:xfrm>
        </p:grpSpPr>
        <p:pic>
          <p:nvPicPr>
            <p:cNvPr id="2097216"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217"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grpSp>
        <p:nvGrpSpPr>
          <p:cNvPr id="103" name=""/>
          <p:cNvGrpSpPr/>
          <p:nvPr/>
        </p:nvGrpSpPr>
        <p:grpSpPr>
          <a:xfrm rot="0">
            <a:off x="0" y="6453187"/>
            <a:ext cx="9144000" cy="404812"/>
            <a:chOff x="0" y="3929"/>
            <a:chExt cx="5760" cy="391"/>
          </a:xfrm>
        </p:grpSpPr>
        <p:sp>
          <p:nvSpPr>
            <p:cNvPr id="1048726"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727"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728"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729"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3" action="ppaction://hlinksldjump"/>
                </a:rPr>
                <a:t>Déb.</a:t>
              </a:r>
            </a:p>
          </p:txBody>
        </p:sp>
        <p:sp>
          <p:nvSpPr>
            <p:cNvPr id="1048730"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731" name=""/>
          <p:cNvSpPr/>
          <p:nvPr/>
        </p:nvSpPr>
        <p:spPr>
          <a:xfrm rot="0">
            <a:off x="2700337" y="134937"/>
            <a:ext cx="3671887" cy="557212"/>
          </a:xfrm>
          <a:prstGeom prst="rect"/>
        </p:spPr>
        <p:txBody>
          <a:bodyPr anchor="t" bIns="45720" fromWordArt="1" lIns="91440" rIns="91440" tIns="45720" wrap="none">
            <a:prstTxWarp prst="textPlain">
              <a:avLst>
                <a:gd fmla="val 50000" name="adj"/>
              </a:avLst>
            </a:prstTxWarp>
          </a:bodyPr>
          <a:p>
            <a:pPr algn="ctr"/>
            <a:r>
              <a:rPr b="0" sz="1800" i="0" kern="10" normalizeH="0" spc="0">
                <a:ln w="12700" cap="flat" cmpd="sng">
                  <a:solidFill>
                    <a:srgbClr val="EAEAEA">
                      <a:alpha val="100000"/>
                    </a:srgbClr>
                  </a:solidFill>
                  <a:prstDash val="solid"/>
                  <a:round/>
                </a:ln>
                <a:gradFill rotWithShape="0">
                  <a:gsLst>
                    <a:gs pos="0">
                      <a:srgbClr val="FFFF66">
                        <a:alpha val="100000"/>
                      </a:srgbClr>
                    </a:gs>
                    <a:gs pos="100000">
                      <a:srgbClr val="FF3399">
                        <a:alpha val="100000"/>
                      </a:srgbClr>
                    </a:gs>
                  </a:gsLst>
                  <a:path path="shape">
                    <a:fillToRect l="50000" t="50000" r="50000" b="50000"/>
                  </a:path>
                </a:gradFill>
                <a:effectLst>
                  <a:outerShdw algn="bl" dir="2699999" dist="35921" kx="2115830" sx="100000" sy="50000">
                    <a:srgbClr val="C0C0C0">
                      <a:alpha val="80000"/>
                    </a:srgbClr>
                  </a:outerShdw>
                </a:effectLst>
                <a:latin typeface="Arial Black"/>
                <a:ea typeface="Arial Black"/>
              </a:rPr>
              <a:t>Conclusion</a:t>
            </a:r>
          </a:p>
        </p:txBody>
      </p:sp>
      <p:grpSp>
        <p:nvGrpSpPr>
          <p:cNvPr id="104" name=""/>
          <p:cNvGrpSpPr/>
          <p:nvPr/>
        </p:nvGrpSpPr>
        <p:grpSpPr>
          <a:xfrm rot="0">
            <a:off x="0" y="0"/>
            <a:ext cx="2359025" cy="1484312"/>
            <a:chOff x="0" y="0"/>
            <a:chExt cx="1486" cy="1117"/>
          </a:xfrm>
        </p:grpSpPr>
        <p:pic>
          <p:nvPicPr>
            <p:cNvPr id="2097218"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219"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spTree>
  </p:cSld>
  <p:clrMapOvr>
    <a:masterClrMapping/>
  </p:clrMapOvr>
  <p:transition spd="fast" advClick="1">
    <p:cut thruBlk="0"/>
  </p:transition>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753" name=""/>
          <p:cNvSpPr/>
          <p:nvPr/>
        </p:nvSpPr>
        <p:spPr>
          <a:xfrm rot="10800000">
            <a:off x="0" y="4005262"/>
            <a:ext cx="3671887" cy="2852737"/>
          </a:xfrm>
          <a:prstGeom prst="rect"/>
          <a:gradFill rotWithShape="1">
            <a:gsLst>
              <a:gs pos="0">
                <a:srgbClr val="0099FF">
                  <a:alpha val="100000"/>
                </a:srgbClr>
              </a:gs>
              <a:gs pos="100000">
                <a:schemeClr val="lt1">
                  <a:alpha val="100000"/>
                </a:scheme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p>
        </p:txBody>
      </p:sp>
      <p:sp>
        <p:nvSpPr>
          <p:cNvPr id="1048754" name=""/>
          <p:cNvSpPr/>
          <p:nvPr/>
        </p:nvSpPr>
        <p:spPr>
          <a:xfrm rot="0">
            <a:off x="5449887" y="0"/>
            <a:ext cx="3671887" cy="2924175"/>
          </a:xfrm>
          <a:prstGeom prst="rect"/>
          <a:gradFill rotWithShape="1">
            <a:gsLst>
              <a:gs pos="0">
                <a:srgbClr val="0099FF">
                  <a:alpha val="100000"/>
                </a:srgbClr>
              </a:gs>
              <a:gs pos="100000">
                <a:schemeClr val="lt1">
                  <a:alpha val="100000"/>
                </a:scheme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p>
        </p:txBody>
      </p:sp>
      <p:grpSp>
        <p:nvGrpSpPr>
          <p:cNvPr id="107" name=""/>
          <p:cNvGrpSpPr/>
          <p:nvPr/>
        </p:nvGrpSpPr>
        <p:grpSpPr>
          <a:xfrm rot="0">
            <a:off x="0" y="2286000"/>
            <a:ext cx="9144000" cy="1935162"/>
            <a:chOff x="80" y="1398"/>
            <a:chExt cx="5588" cy="1331"/>
          </a:xfrm>
        </p:grpSpPr>
        <p:sp>
          <p:nvSpPr>
            <p:cNvPr id="1048755" name=""/>
            <p:cNvSpPr/>
            <p:nvPr/>
          </p:nvSpPr>
          <p:spPr>
            <a:xfrm rot="0">
              <a:off x="80" y="1398"/>
              <a:ext cx="5588" cy="1331"/>
            </a:xfrm>
            <a:prstGeom prst="ribbon2"/>
            <a:gradFill rotWithShape="1">
              <a:gsLst>
                <a:gs pos="0">
                  <a:srgbClr val="FF99FF">
                    <a:alpha val="100000"/>
                  </a:srgbClr>
                </a:gs>
                <a:gs pos="50000">
                  <a:schemeClr val="lt1">
                    <a:alpha val="100000"/>
                  </a:schemeClr>
                </a:gs>
                <a:gs pos="100000">
                  <a:srgbClr val="FF99FF">
                    <a:alpha val="100000"/>
                  </a:srgbClr>
                </a:gs>
              </a:gsLst>
              <a:lin ang="0" scaled="1"/>
            </a:gradFill>
            <a:ln w="9525" cap="flat" cmpd="sng">
              <a:solidFill>
                <a:schemeClr val="accent2">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p>
          </p:txBody>
        </p:sp>
        <p:sp>
          <p:nvSpPr>
            <p:cNvPr id="1048756" name=""/>
            <p:cNvSpPr txBox="1"/>
            <p:nvPr/>
          </p:nvSpPr>
          <p:spPr>
            <a:xfrm rot="0">
              <a:off x="1145" y="1691"/>
              <a:ext cx="3538" cy="6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r>
                <a:rPr b="1" sz="2800" lang="en-US">
                  <a:solidFill>
                    <a:srgbClr val="0066FF"/>
                  </a:solidFill>
                </a:rPr>
                <a:t>MERCI  DE VOTRE </a:t>
              </a:r>
            </a:p>
            <a:p>
              <a:pPr algn="ctr" lvl="0"/>
              <a:r>
                <a:rPr b="1" sz="2800" lang="en-US">
                  <a:solidFill>
                    <a:srgbClr val="0066FF"/>
                  </a:solidFill>
                </a:rPr>
                <a:t>ATTENTION</a:t>
              </a:r>
            </a:p>
          </p:txBody>
        </p:sp>
      </p:grpSp>
      <p:pic>
        <p:nvPicPr>
          <p:cNvPr id="2097220" name="" descr="j0281904"/>
          <p:cNvPicPr>
            <a:picLocks/>
          </p:cNvPicPr>
          <p:nvPr/>
        </p:nvPicPr>
        <p:blipFill>
          <a:blip xmlns:r="http://schemas.openxmlformats.org/officeDocument/2006/relationships" r:embed="rId1"/>
          <a:srcRect l="0" t="0" r="0" b="0"/>
          <a:stretch>
            <a:fillRect/>
          </a:stretch>
        </p:blipFill>
        <p:spPr>
          <a:xfrm rot="0">
            <a:off x="7092950" y="5084762"/>
            <a:ext cx="1547812" cy="1412875"/>
          </a:xfrm>
          <a:prstGeom prst="rect"/>
          <a:noFill/>
          <a:ln>
            <a:noFill/>
          </a:ln>
        </p:spPr>
      </p:pic>
      <p:pic>
        <p:nvPicPr>
          <p:cNvPr id="2097221" name="" descr="j0281904"/>
          <p:cNvPicPr>
            <a:picLocks/>
          </p:cNvPicPr>
          <p:nvPr/>
        </p:nvPicPr>
        <p:blipFill>
          <a:blip xmlns:r="http://schemas.openxmlformats.org/officeDocument/2006/relationships" r:embed="rId1"/>
          <a:srcRect l="0" t="0" r="0" b="0"/>
          <a:stretch>
            <a:fillRect/>
          </a:stretch>
        </p:blipFill>
        <p:spPr>
          <a:xfrm rot="0">
            <a:off x="395287" y="333375"/>
            <a:ext cx="1547812" cy="1484312"/>
          </a:xfrm>
          <a:prstGeom prst="rect"/>
          <a:noFill/>
          <a:ln>
            <a:noFill/>
          </a:ln>
        </p:spPr>
      </p:pic>
      <p:pic>
        <p:nvPicPr>
          <p:cNvPr id="2097222" name="" descr="ROSE034"/>
          <p:cNvPicPr>
            <a:picLocks/>
          </p:cNvPicPr>
          <p:nvPr/>
        </p:nvPicPr>
        <p:blipFill>
          <a:blip xmlns:r="http://schemas.openxmlformats.org/officeDocument/2006/relationships" r:embed="rId2"/>
          <a:srcRect l="0" t="0" r="0" b="0"/>
          <a:stretch>
            <a:fillRect/>
          </a:stretch>
        </p:blipFill>
        <p:spPr>
          <a:xfrm rot="0">
            <a:off x="7164387" y="260350"/>
            <a:ext cx="1476375" cy="1412875"/>
          </a:xfrm>
          <a:prstGeom prst="rect"/>
          <a:noFill/>
          <a:ln>
            <a:noFill/>
          </a:ln>
        </p:spPr>
      </p:pic>
      <p:pic>
        <p:nvPicPr>
          <p:cNvPr id="2097223" name="" descr="ROSE034"/>
          <p:cNvPicPr>
            <a:picLocks/>
          </p:cNvPicPr>
          <p:nvPr/>
        </p:nvPicPr>
        <p:blipFill>
          <a:blip xmlns:r="http://schemas.openxmlformats.org/officeDocument/2006/relationships" r:embed="rId2"/>
          <a:srcRect l="0" t="0" r="0" b="0"/>
          <a:stretch>
            <a:fillRect/>
          </a:stretch>
        </p:blipFill>
        <p:spPr>
          <a:xfrm rot="0">
            <a:off x="468312" y="5013325"/>
            <a:ext cx="1476375" cy="1412875"/>
          </a:xfrm>
          <a:prstGeom prst="rect"/>
          <a:noFill/>
          <a:ln>
            <a:noFill/>
          </a:ln>
        </p:spPr>
      </p:pic>
      <p:pic>
        <p:nvPicPr>
          <p:cNvPr id="2097224" name="" descr="D:\Documents and Settings\mshome\Mes documents\Mes images\rose.gif"/>
          <p:cNvPicPr>
            <a:picLocks/>
          </p:cNvPicPr>
          <p:nvPr/>
        </p:nvPicPr>
        <p:blipFill>
          <a:blip xmlns:r="http://schemas.openxmlformats.org/officeDocument/2006/relationships" r:embed="rId3"/>
          <a:srcRect l="0" t="0" r="0" b="0"/>
          <a:stretch>
            <a:fillRect/>
          </a:stretch>
        </p:blipFill>
        <p:spPr>
          <a:xfrm rot="0">
            <a:off x="3714750" y="214312"/>
            <a:ext cx="1619250" cy="1619250"/>
          </a:xfrm>
          <a:prstGeom prst="rect"/>
          <a:noFill/>
          <a:ln>
            <a:noFill/>
          </a:ln>
        </p:spPr>
      </p:pic>
      <p:pic>
        <p:nvPicPr>
          <p:cNvPr id="2097225" name="" descr="D:\Documents and Settings\mshome\Mes documents\Mes images\gprincess_rose.gif"/>
          <p:cNvPicPr>
            <a:picLocks/>
          </p:cNvPicPr>
          <p:nvPr/>
        </p:nvPicPr>
        <p:blipFill>
          <a:blip xmlns:r="http://schemas.openxmlformats.org/officeDocument/2006/relationships" r:embed="rId4"/>
          <a:srcRect l="0" t="0" r="0" b="0"/>
          <a:stretch>
            <a:fillRect/>
          </a:stretch>
        </p:blipFill>
        <p:spPr>
          <a:xfrm rot="0">
            <a:off x="3563937" y="4429125"/>
            <a:ext cx="2428875" cy="2428875"/>
          </a:xfrm>
          <a:prstGeom prst="rect"/>
          <a:noFill/>
          <a:ln>
            <a:noFill/>
          </a:ln>
        </p:spPr>
      </p:pic>
    </p:spTree>
  </p:cSld>
  <p:clrMapOvr>
    <a:masterClrMapping/>
  </p:clrMapOvr>
  <p:transition spd="fast" advClick="1">
    <p:fade/>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1" presetSubtype="0">
                                  <p:stCondLst>
                                    <p:cond delay="0"/>
                                  </p:stCondLst>
                                  <p:childTnLst>
                                    <p:set>
                                      <p:cBhvr>
                                        <p:cTn dur="1" fill="hold" id="6">
                                          <p:stCondLst>
                                            <p:cond delay="0"/>
                                          </p:stCondLst>
                                        </p:cTn>
                                        <p:tgtEl>
                                          <p:spTgt spid="107"/>
                                        </p:tgtEl>
                                        <p:attrNameLst>
                                          <p:attrName>style.visibility</p:attrName>
                                        </p:attrNameLst>
                                      </p:cBhvr>
                                      <p:to>
                                        <p:strVal val="visible"/>
                                      </p:to>
                                    </p:set>
                                    <p:animEffect transition="in" filter="fade">
                                      <p:cBhvr>
                                        <p:cTn decel="100000" dur="770" id="7"/>
                                        <p:tgtEl>
                                          <p:spTgt spid="107"/>
                                        </p:tgtEl>
                                      </p:cBhvr>
                                    </p:animEffect>
                                    <p:animScale>
                                      <p:cBhvr>
                                        <p:cTn decel="100000" dur="770" id="8"/>
                                        <p:tgtEl>
                                          <p:spTgt spid="107"/>
                                        </p:tgtEl>
                                      </p:cBhvr>
                                      <p:from x="10000" y="10000"/>
                                      <p:to x="200000" y="450000"/>
                                    </p:animScale>
                                    <p:animScale>
                                      <p:cBhvr>
                                        <p:cTn accel="100000" dur="1230" fill="hold" id="9">
                                          <p:stCondLst>
                                            <p:cond delay="770"/>
                                          </p:stCondLst>
                                        </p:cTn>
                                        <p:tgtEl>
                                          <p:spTgt spid="107"/>
                                        </p:tgtEl>
                                      </p:cBhvr>
                                      <p:from x="200000" y="450000"/>
                                      <p:to x="100000" y="100000"/>
                                    </p:animScale>
                                    <p:set>
                                      <p:cBhvr>
                                        <p:cTn dur="770" fill="hold" id="10"/>
                                        <p:tgtEl>
                                          <p:spTgt spid="107"/>
                                        </p:tgtEl>
                                        <p:attrNameLst>
                                          <p:attrName>ppt_x</p:attrName>
                                        </p:attrNameLst>
                                      </p:cBhvr>
                                      <p:to>
                                        <p:strVal val="(0.5)"/>
                                      </p:to>
                                    </p:set>
                                    <p:anim calcmode="lin" from="(0.5)" to="(#ppt_x)" valueType="num">
                                      <p:cBhvr>
                                        <p:cTn accel="100000" dur="1230" fill="hold" id="11">
                                          <p:stCondLst>
                                            <p:cond delay="770"/>
                                          </p:stCondLst>
                                        </p:cTn>
                                        <p:tgtEl>
                                          <p:spTgt spid="107"/>
                                        </p:tgtEl>
                                        <p:attrNameLst>
                                          <p:attrName>ppt_x</p:attrName>
                                        </p:attrNameLst>
                                      </p:cBhvr>
                                    </p:anim>
                                    <p:set>
                                      <p:cBhvr>
                                        <p:cTn dur="770" fill="hold" id="12"/>
                                        <p:tgtEl>
                                          <p:spTgt spid="107"/>
                                        </p:tgtEl>
                                        <p:attrNameLst>
                                          <p:attrName>ppt_y</p:attrName>
                                        </p:attrNameLst>
                                      </p:cBhvr>
                                      <p:to>
                                        <p:strVal val="(#ppt_y+0.4)"/>
                                      </p:to>
                                    </p:set>
                                    <p:anim calcmode="lin" from="(#ppt_y+0.4)" to="(#ppt_y)" valueType="num">
                                      <p:cBhvr>
                                        <p:cTn accel="100000" dur="1230" fill="hold" id="13">
                                          <p:stCondLst>
                                            <p:cond delay="770"/>
                                          </p:stCondLst>
                                        </p:cTn>
                                        <p:tgtEl>
                                          <p:spTgt spid="10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grpSp>
        <p:nvGrpSpPr>
          <p:cNvPr id="36" name=""/>
          <p:cNvGrpSpPr/>
          <p:nvPr/>
        </p:nvGrpSpPr>
        <p:grpSpPr>
          <a:xfrm rot="0">
            <a:off x="0" y="0"/>
            <a:ext cx="9144000" cy="1773237"/>
            <a:chOff x="0" y="0"/>
            <a:chExt cx="5760" cy="1117"/>
          </a:xfrm>
        </p:grpSpPr>
        <p:sp>
          <p:nvSpPr>
            <p:cNvPr id="1048593" name=""/>
            <p:cNvSpPr/>
            <p:nvPr/>
          </p:nvSpPr>
          <p:spPr>
            <a:xfrm rot="0">
              <a:off x="0" y="0"/>
              <a:ext cx="5760" cy="663"/>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pic>
          <p:nvPicPr>
            <p:cNvPr id="2097156" name=""/>
            <p:cNvPicPr>
              <a:picLocks/>
            </p:cNvPicPr>
            <p:nvPr/>
          </p:nvPicPr>
          <p:blipFill>
            <a:blip xmlns:r="http://schemas.openxmlformats.org/officeDocument/2006/relationships" r:embed="rId1"/>
            <a:srcRect l="0" t="0" r="0" b="0"/>
            <a:stretch>
              <a:fillRect/>
            </a:stretch>
          </p:blipFill>
          <p:spPr>
            <a:xfrm rot="0">
              <a:off x="0" y="0"/>
              <a:ext cx="1486" cy="1117"/>
            </a:xfrm>
            <a:prstGeom prst="rect"/>
            <a:noFill/>
            <a:ln>
              <a:noFill/>
            </a:ln>
          </p:spPr>
        </p:pic>
        <p:grpSp>
          <p:nvGrpSpPr>
            <p:cNvPr id="37" name=""/>
            <p:cNvGrpSpPr/>
            <p:nvPr/>
          </p:nvGrpSpPr>
          <p:grpSpPr>
            <a:xfrm rot="0">
              <a:off x="4405" y="0"/>
              <a:ext cx="1355" cy="1117"/>
              <a:chOff x="2018" y="0"/>
              <a:chExt cx="1355" cy="2088"/>
            </a:xfrm>
          </p:grpSpPr>
          <p:pic>
            <p:nvPicPr>
              <p:cNvPr id="2097157" name=""/>
              <p:cNvPicPr>
                <a:picLocks/>
              </p:cNvPicPr>
              <p:nvPr/>
            </p:nvPicPr>
            <p:blipFill>
              <a:blip xmlns:r="http://schemas.openxmlformats.org/officeDocument/2006/relationships" r:embed="rId2"/>
              <a:srcRect l="0" t="0" r="0" b="0"/>
              <a:stretch>
                <a:fillRect/>
              </a:stretch>
            </p:blipFill>
            <p:spPr>
              <a:xfrm rot="0">
                <a:off x="2018" y="0"/>
                <a:ext cx="1355" cy="2088"/>
              </a:xfrm>
              <a:prstGeom prst="rect"/>
              <a:noFill/>
              <a:ln>
                <a:noFill/>
              </a:ln>
            </p:spPr>
          </p:pic>
          <p:pic>
            <p:nvPicPr>
              <p:cNvPr id="2097158" name=""/>
              <p:cNvPicPr>
                <a:picLocks/>
              </p:cNvPicPr>
              <p:nvPr/>
            </p:nvPicPr>
            <p:blipFill>
              <a:blip xmlns:r="http://schemas.openxmlformats.org/officeDocument/2006/relationships" r:embed="rId3"/>
              <a:srcRect l="0" t="0" r="0" b="0"/>
              <a:stretch>
                <a:fillRect/>
              </a:stretch>
            </p:blipFill>
            <p:spPr>
              <a:xfrm rot="0">
                <a:off x="2109" y="164"/>
                <a:ext cx="1179" cy="799"/>
              </a:xfrm>
              <a:prstGeom prst="rect"/>
              <a:noFill/>
              <a:ln>
                <a:noFill/>
              </a:ln>
            </p:spPr>
          </p:pic>
        </p:grpSp>
        <p:pic>
          <p:nvPicPr>
            <p:cNvPr id="2097159" name=""/>
            <p:cNvPicPr>
              <a:picLocks/>
            </p:cNvPicPr>
            <p:nvPr/>
          </p:nvPicPr>
          <p:blipFill>
            <a:blip xmlns:r="http://schemas.openxmlformats.org/officeDocument/2006/relationships" r:embed="rId4"/>
            <a:srcRect l="0" t="0" r="0" b="0"/>
            <a:stretch>
              <a:fillRect/>
            </a:stretch>
          </p:blipFill>
          <p:spPr>
            <a:xfrm rot="0">
              <a:off x="295" y="119"/>
              <a:ext cx="952" cy="362"/>
            </a:xfrm>
            <a:prstGeom prst="rect"/>
            <a:noFill/>
            <a:ln>
              <a:noFill/>
            </a:ln>
          </p:spPr>
        </p:pic>
      </p:grpSp>
      <p:sp>
        <p:nvSpPr>
          <p:cNvPr id="1048594" name=""/>
          <p:cNvSpPr/>
          <p:nvPr/>
        </p:nvSpPr>
        <p:spPr>
          <a:xfrm rot="0">
            <a:off x="0" y="1052512"/>
            <a:ext cx="9144000" cy="73025"/>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nvGrpSpPr>
          <p:cNvPr id="38" name=""/>
          <p:cNvGrpSpPr/>
          <p:nvPr/>
        </p:nvGrpSpPr>
        <p:grpSpPr>
          <a:xfrm rot="0">
            <a:off x="0" y="6524625"/>
            <a:ext cx="9144000" cy="333375"/>
            <a:chOff x="0" y="3929"/>
            <a:chExt cx="5760" cy="391"/>
          </a:xfrm>
        </p:grpSpPr>
        <p:sp>
          <p:nvSpPr>
            <p:cNvPr id="1048595"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596"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597"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598"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5" action="ppaction://hlinksldjump"/>
                </a:rPr>
                <a:t>Déb.</a:t>
              </a:r>
            </a:p>
          </p:txBody>
        </p:sp>
        <p:sp>
          <p:nvSpPr>
            <p:cNvPr id="1048599"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600" name=""/>
          <p:cNvSpPr/>
          <p:nvPr/>
        </p:nvSpPr>
        <p:spPr>
          <a:xfrm rot="0">
            <a:off x="3276600" y="333375"/>
            <a:ext cx="2663825" cy="431800"/>
          </a:xfrm>
          <a:prstGeom prst="rect"/>
        </p:spPr>
        <p:txBody>
          <a:bodyPr anchor="t" bIns="45720" fromWordArt="1" lIns="91440" rIns="91440" tIns="45720" wrap="none">
            <a:prstTxWarp prst="textPlain">
              <a:avLst>
                <a:gd fmla="val 46494" name="adj"/>
              </a:avLst>
            </a:prstTxWarp>
          </a:bodyPr>
          <a:p>
            <a:pPr algn="ctr"/>
            <a:r>
              <a:rPr b="0" sz="3200" i="0" kern="10" normalizeH="0" spc="0">
                <a:ln>
                  <a:noFill/>
                </a:ln>
                <a:solidFill>
                  <a:srgbClr val="336699"/>
                </a:solidFill>
                <a:effectLst>
                  <a:outerShdw algn="ctr" dir="2021403" dist="45790" kx="0" sx="100000" sy="100000">
                    <a:srgbClr val="B2B2B2">
                      <a:alpha val="80000"/>
                    </a:srgbClr>
                  </a:outerShdw>
                </a:effectLst>
                <a:latin typeface="Times New Roman"/>
                <a:ea typeface="Times New Roman"/>
              </a:rPr>
              <a:t>Plan</a:t>
            </a:r>
          </a:p>
        </p:txBody>
      </p:sp>
      <p:grpSp>
        <p:nvGrpSpPr>
          <p:cNvPr id="39" name=""/>
          <p:cNvGrpSpPr/>
          <p:nvPr/>
        </p:nvGrpSpPr>
        <p:grpSpPr>
          <a:xfrm rot="0">
            <a:off x="0" y="1773237"/>
            <a:ext cx="500062" cy="693737"/>
            <a:chOff x="134" y="1640"/>
            <a:chExt cx="450" cy="533"/>
          </a:xfrm>
        </p:grpSpPr>
        <p:pic>
          <p:nvPicPr>
            <p:cNvPr id="2097160" name=""/>
            <p:cNvPicPr>
              <a:picLocks/>
            </p:cNvPicPr>
            <p:nvPr/>
          </p:nvPicPr>
          <p:blipFill>
            <a:blip xmlns:r="http://schemas.openxmlformats.org/officeDocument/2006/relationships" r:embed="rId6"/>
            <a:srcRect l="0" t="0" r="0" b="0"/>
            <a:stretch>
              <a:fillRect/>
            </a:stretch>
          </p:blipFill>
          <p:spPr>
            <a:xfrm rot="0">
              <a:off x="134" y="1640"/>
              <a:ext cx="450" cy="533"/>
            </a:xfrm>
            <a:prstGeom prst="rect"/>
            <a:noFill/>
            <a:ln>
              <a:noFill/>
            </a:ln>
          </p:spPr>
        </p:pic>
        <p:sp>
          <p:nvSpPr>
            <p:cNvPr id="1048601" name=""/>
            <p:cNvSpPr txBox="1"/>
            <p:nvPr/>
          </p:nvSpPr>
          <p:spPr>
            <a:xfrm rot="0">
              <a:off x="180"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40" name=""/>
          <p:cNvGrpSpPr/>
          <p:nvPr/>
        </p:nvGrpSpPr>
        <p:grpSpPr>
          <a:xfrm rot="0">
            <a:off x="239712" y="1773237"/>
            <a:ext cx="660400" cy="719137"/>
            <a:chOff x="449" y="1636"/>
            <a:chExt cx="450" cy="534"/>
          </a:xfrm>
        </p:grpSpPr>
        <p:pic>
          <p:nvPicPr>
            <p:cNvPr id="2097161" name=""/>
            <p:cNvPicPr>
              <a:picLocks/>
            </p:cNvPicPr>
            <p:nvPr/>
          </p:nvPicPr>
          <p:blipFill>
            <a:blip xmlns:r="http://schemas.openxmlformats.org/officeDocument/2006/relationships" r:embed="rId7"/>
            <a:srcRect l="0" t="0" r="0" b="0"/>
            <a:stretch>
              <a:fillRect/>
            </a:stretch>
          </p:blipFill>
          <p:spPr>
            <a:xfrm rot="0">
              <a:off x="449" y="1636"/>
              <a:ext cx="450" cy="534"/>
            </a:xfrm>
            <a:prstGeom prst="rect"/>
            <a:noFill/>
            <a:ln>
              <a:noFill/>
            </a:ln>
          </p:spPr>
        </p:pic>
        <p:sp>
          <p:nvSpPr>
            <p:cNvPr id="1048602" name=""/>
            <p:cNvSpPr txBox="1"/>
            <p:nvPr/>
          </p:nvSpPr>
          <p:spPr>
            <a:xfrm rot="0">
              <a:off x="495"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41" name=""/>
          <p:cNvGrpSpPr/>
          <p:nvPr/>
        </p:nvGrpSpPr>
        <p:grpSpPr>
          <a:xfrm rot="0">
            <a:off x="1116012" y="1698625"/>
            <a:ext cx="6059487" cy="722312"/>
            <a:chOff x="703" y="1434"/>
            <a:chExt cx="3817" cy="455"/>
          </a:xfrm>
        </p:grpSpPr>
        <p:pic>
          <p:nvPicPr>
            <p:cNvPr id="2097162" name=""/>
            <p:cNvPicPr>
              <a:picLocks/>
            </p:cNvPicPr>
            <p:nvPr/>
          </p:nvPicPr>
          <p:blipFill>
            <a:blip xmlns:r="http://schemas.openxmlformats.org/officeDocument/2006/relationships" r:embed="rId8"/>
            <a:srcRect l="0" t="0" r="0" b="0"/>
            <a:stretch>
              <a:fillRect/>
            </a:stretch>
          </p:blipFill>
          <p:spPr>
            <a:xfrm rot="0">
              <a:off x="703" y="1434"/>
              <a:ext cx="3817" cy="455"/>
            </a:xfrm>
            <a:prstGeom prst="rect"/>
            <a:solidFill>
              <a:schemeClr val="lt2"/>
            </a:solidFill>
            <a:ln>
              <a:noFill/>
            </a:ln>
          </p:spPr>
        </p:pic>
        <p:sp>
          <p:nvSpPr>
            <p:cNvPr id="1048603" name=""/>
            <p:cNvSpPr/>
            <p:nvPr/>
          </p:nvSpPr>
          <p:spPr>
            <a:xfrm rot="0">
              <a:off x="975" y="1510"/>
              <a:ext cx="3357" cy="265"/>
            </a:xfrm>
            <a:prstGeom prst="flowChartAlternateProcess"/>
            <a:gradFill rotWithShape="1">
              <a:gsLst>
                <a:gs pos="0">
                  <a:schemeClr val="lt1">
                    <a:alpha val="100000"/>
                  </a:schemeClr>
                </a:gs>
                <a:gs pos="100000">
                  <a:srgbClr val="FF3399">
                    <a:alpha val="80000"/>
                  </a:srgbClr>
                </a:gs>
              </a:gsLst>
              <a:path path="shape">
                <a:fillToRect l="50000" t="50000" r="50000" b="50000"/>
              </a:path>
            </a:gra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en-US"/>
                <a:t>Introduction</a:t>
              </a:r>
            </a:p>
          </p:txBody>
        </p:sp>
      </p:grpSp>
      <p:grpSp>
        <p:nvGrpSpPr>
          <p:cNvPr id="42" name=""/>
          <p:cNvGrpSpPr/>
          <p:nvPr/>
        </p:nvGrpSpPr>
        <p:grpSpPr>
          <a:xfrm rot="0">
            <a:off x="1979612" y="3500437"/>
            <a:ext cx="6059487" cy="722312"/>
            <a:chOff x="1376" y="2975"/>
            <a:chExt cx="3817" cy="455"/>
          </a:xfrm>
        </p:grpSpPr>
        <p:pic>
          <p:nvPicPr>
            <p:cNvPr id="2097163" name=""/>
            <p:cNvPicPr>
              <a:picLocks/>
            </p:cNvPicPr>
            <p:nvPr/>
          </p:nvPicPr>
          <p:blipFill>
            <a:blip xmlns:r="http://schemas.openxmlformats.org/officeDocument/2006/relationships" r:embed="rId8"/>
            <a:srcRect l="0" t="0" r="0" b="0"/>
            <a:stretch>
              <a:fillRect/>
            </a:stretch>
          </p:blipFill>
          <p:spPr>
            <a:xfrm rot="0">
              <a:off x="1376" y="2975"/>
              <a:ext cx="3817" cy="455"/>
            </a:xfrm>
            <a:prstGeom prst="rect"/>
            <a:solidFill>
              <a:schemeClr val="lt2"/>
            </a:solidFill>
            <a:ln>
              <a:noFill/>
            </a:ln>
          </p:spPr>
        </p:pic>
        <p:sp>
          <p:nvSpPr>
            <p:cNvPr id="1048604" name=""/>
            <p:cNvSpPr/>
            <p:nvPr/>
          </p:nvSpPr>
          <p:spPr>
            <a:xfrm rot="0">
              <a:off x="1648" y="3051"/>
              <a:ext cx="3357" cy="265"/>
            </a:xfrm>
            <a:prstGeom prst="flowChartAlternateProcess"/>
            <a:gradFill rotWithShape="1">
              <a:gsLst>
                <a:gs pos="0">
                  <a:schemeClr val="lt1">
                    <a:alpha val="100000"/>
                  </a:schemeClr>
                </a:gs>
                <a:gs pos="100000">
                  <a:srgbClr val="FF3399">
                    <a:alpha val="100000"/>
                  </a:srgbClr>
                </a:gs>
              </a:gsLst>
              <a:path path="shape">
                <a:fillToRect l="50000" t="50000" r="50000" b="50000"/>
              </a:path>
            </a:gra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en-US"/>
                <a:t>Présentation de la banque</a:t>
              </a:r>
            </a:p>
          </p:txBody>
        </p:sp>
      </p:grpSp>
      <p:grpSp>
        <p:nvGrpSpPr>
          <p:cNvPr id="43" name=""/>
          <p:cNvGrpSpPr/>
          <p:nvPr/>
        </p:nvGrpSpPr>
        <p:grpSpPr>
          <a:xfrm rot="0">
            <a:off x="1476375" y="2565400"/>
            <a:ext cx="6059487" cy="722312"/>
            <a:chOff x="923" y="1933"/>
            <a:chExt cx="3817" cy="455"/>
          </a:xfrm>
        </p:grpSpPr>
        <p:pic>
          <p:nvPicPr>
            <p:cNvPr id="2097164" name=""/>
            <p:cNvPicPr>
              <a:picLocks/>
            </p:cNvPicPr>
            <p:nvPr/>
          </p:nvPicPr>
          <p:blipFill>
            <a:blip xmlns:r="http://schemas.openxmlformats.org/officeDocument/2006/relationships" r:embed="rId8"/>
            <a:srcRect l="0" t="0" r="0" b="0"/>
            <a:stretch>
              <a:fillRect/>
            </a:stretch>
          </p:blipFill>
          <p:spPr>
            <a:xfrm rot="0">
              <a:off x="923" y="1933"/>
              <a:ext cx="3817" cy="455"/>
            </a:xfrm>
            <a:prstGeom prst="rect"/>
            <a:solidFill>
              <a:schemeClr val="lt2"/>
            </a:solidFill>
            <a:ln>
              <a:noFill/>
            </a:ln>
          </p:spPr>
        </p:pic>
        <p:sp>
          <p:nvSpPr>
            <p:cNvPr id="1048605" name=""/>
            <p:cNvSpPr/>
            <p:nvPr/>
          </p:nvSpPr>
          <p:spPr>
            <a:xfrm rot="0">
              <a:off x="1195" y="2009"/>
              <a:ext cx="3357" cy="265"/>
            </a:xfrm>
            <a:prstGeom prst="flowChartAlternateProcess"/>
            <a:gradFill rotWithShape="1">
              <a:gsLst>
                <a:gs pos="0">
                  <a:schemeClr val="lt1">
                    <a:alpha val="100000"/>
                  </a:schemeClr>
                </a:gs>
                <a:gs pos="100000">
                  <a:srgbClr val="FF3399">
                    <a:alpha val="97000"/>
                  </a:srgbClr>
                </a:gs>
              </a:gsLst>
              <a:path path="shape">
                <a:fillToRect l="50000" t="50000" r="50000" b="50000"/>
              </a:path>
            </a:gra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en-US"/>
                <a:t>Objectif de stage</a:t>
              </a:r>
            </a:p>
          </p:txBody>
        </p:sp>
      </p:grpSp>
      <p:grpSp>
        <p:nvGrpSpPr>
          <p:cNvPr id="44" name=""/>
          <p:cNvGrpSpPr/>
          <p:nvPr/>
        </p:nvGrpSpPr>
        <p:grpSpPr>
          <a:xfrm rot="0">
            <a:off x="2112962" y="4506912"/>
            <a:ext cx="6059487" cy="722312"/>
            <a:chOff x="1150" y="2432"/>
            <a:chExt cx="3817" cy="455"/>
          </a:xfrm>
        </p:grpSpPr>
        <p:pic>
          <p:nvPicPr>
            <p:cNvPr id="2097165" name="">
              <a:hlinkClick r:id="rId9" action="ppaction://hlinkfile"/>
            </p:cNvPr>
            <p:cNvPicPr>
              <a:picLocks/>
            </p:cNvPicPr>
            <p:nvPr/>
          </p:nvPicPr>
          <p:blipFill>
            <a:blip xmlns:r="http://schemas.openxmlformats.org/officeDocument/2006/relationships" r:embed="rId8"/>
            <a:srcRect l="0" t="0" r="0" b="0"/>
            <a:stretch>
              <a:fillRect/>
            </a:stretch>
          </p:blipFill>
          <p:spPr>
            <a:xfrm rot="0">
              <a:off x="1150" y="2432"/>
              <a:ext cx="3817" cy="455"/>
            </a:xfrm>
            <a:prstGeom prst="rect"/>
            <a:solidFill>
              <a:schemeClr val="lt2"/>
            </a:solidFill>
            <a:ln>
              <a:noFill/>
            </a:ln>
          </p:spPr>
        </p:pic>
        <p:sp>
          <p:nvSpPr>
            <p:cNvPr id="1048606" name=""/>
            <p:cNvSpPr/>
            <p:nvPr/>
          </p:nvSpPr>
          <p:spPr>
            <a:xfrm rot="0">
              <a:off x="1422" y="2508"/>
              <a:ext cx="3357" cy="265"/>
            </a:xfrm>
            <a:prstGeom prst="flowChartAlternateProcess"/>
            <a:gradFill rotWithShape="1">
              <a:gsLst>
                <a:gs pos="0">
                  <a:schemeClr val="lt1">
                    <a:alpha val="100000"/>
                  </a:schemeClr>
                </a:gs>
                <a:gs pos="100000">
                  <a:srgbClr val="FF3399">
                    <a:alpha val="100000"/>
                  </a:srgbClr>
                </a:gs>
              </a:gsLst>
              <a:path path="shape">
                <a:fillToRect l="50000" t="50000" r="50000" b="50000"/>
              </a:path>
            </a:gra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en-US"/>
                <a:t>Les Travaux effectués</a:t>
              </a:r>
            </a:p>
          </p:txBody>
        </p:sp>
      </p:grpSp>
      <p:grpSp>
        <p:nvGrpSpPr>
          <p:cNvPr id="45" name=""/>
          <p:cNvGrpSpPr/>
          <p:nvPr/>
        </p:nvGrpSpPr>
        <p:grpSpPr>
          <a:xfrm rot="0">
            <a:off x="2555875" y="5443537"/>
            <a:ext cx="6059487" cy="722312"/>
            <a:chOff x="1603" y="3519"/>
            <a:chExt cx="3817" cy="455"/>
          </a:xfrm>
        </p:grpSpPr>
        <p:pic>
          <p:nvPicPr>
            <p:cNvPr id="2097166" name=""/>
            <p:cNvPicPr>
              <a:picLocks/>
            </p:cNvPicPr>
            <p:nvPr/>
          </p:nvPicPr>
          <p:blipFill>
            <a:blip xmlns:r="http://schemas.openxmlformats.org/officeDocument/2006/relationships" r:embed="rId8"/>
            <a:srcRect l="0" t="0" r="0" b="0"/>
            <a:stretch>
              <a:fillRect/>
            </a:stretch>
          </p:blipFill>
          <p:spPr>
            <a:xfrm rot="0">
              <a:off x="1603" y="3519"/>
              <a:ext cx="3817" cy="455"/>
            </a:xfrm>
            <a:prstGeom prst="rect"/>
            <a:solidFill>
              <a:schemeClr val="lt2"/>
            </a:solidFill>
            <a:ln>
              <a:noFill/>
            </a:ln>
          </p:spPr>
        </p:pic>
        <p:sp>
          <p:nvSpPr>
            <p:cNvPr id="1048607" name=""/>
            <p:cNvSpPr/>
            <p:nvPr/>
          </p:nvSpPr>
          <p:spPr>
            <a:xfrm rot="0">
              <a:off x="1875" y="3595"/>
              <a:ext cx="3357" cy="265"/>
            </a:xfrm>
            <a:prstGeom prst="flowChartAlternateProcess"/>
            <a:gradFill rotWithShape="1">
              <a:gsLst>
                <a:gs pos="0">
                  <a:schemeClr val="lt1">
                    <a:alpha val="100000"/>
                  </a:schemeClr>
                </a:gs>
                <a:gs pos="100000">
                  <a:srgbClr val="FF3399">
                    <a:alpha val="100000"/>
                  </a:srgbClr>
                </a:gs>
              </a:gsLst>
              <a:path path="shape">
                <a:fillToRect l="50000" t="50000" r="50000" b="50000"/>
              </a:path>
            </a:gra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b="1" sz="2400" lang="en-US"/>
                <a:t>Conclusion</a:t>
              </a:r>
            </a:p>
          </p:txBody>
        </p:sp>
      </p:grpSp>
      <p:grpSp>
        <p:nvGrpSpPr>
          <p:cNvPr id="46" name=""/>
          <p:cNvGrpSpPr/>
          <p:nvPr/>
        </p:nvGrpSpPr>
        <p:grpSpPr>
          <a:xfrm rot="0">
            <a:off x="255587" y="2636837"/>
            <a:ext cx="500062" cy="693737"/>
            <a:chOff x="134" y="1640"/>
            <a:chExt cx="450" cy="533"/>
          </a:xfrm>
        </p:grpSpPr>
        <p:pic>
          <p:nvPicPr>
            <p:cNvPr id="2097167" name=""/>
            <p:cNvPicPr>
              <a:picLocks/>
            </p:cNvPicPr>
            <p:nvPr/>
          </p:nvPicPr>
          <p:blipFill>
            <a:blip xmlns:r="http://schemas.openxmlformats.org/officeDocument/2006/relationships" r:embed="rId6"/>
            <a:srcRect l="0" t="0" r="0" b="0"/>
            <a:stretch>
              <a:fillRect/>
            </a:stretch>
          </p:blipFill>
          <p:spPr>
            <a:xfrm rot="0">
              <a:off x="134" y="1640"/>
              <a:ext cx="450" cy="533"/>
            </a:xfrm>
            <a:prstGeom prst="rect"/>
            <a:noFill/>
            <a:ln>
              <a:noFill/>
            </a:ln>
          </p:spPr>
        </p:pic>
        <p:sp>
          <p:nvSpPr>
            <p:cNvPr id="1048608" name=""/>
            <p:cNvSpPr txBox="1"/>
            <p:nvPr/>
          </p:nvSpPr>
          <p:spPr>
            <a:xfrm rot="0">
              <a:off x="180"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47" name=""/>
          <p:cNvGrpSpPr/>
          <p:nvPr/>
        </p:nvGrpSpPr>
        <p:grpSpPr>
          <a:xfrm rot="0">
            <a:off x="527050" y="2636837"/>
            <a:ext cx="660400" cy="719137"/>
            <a:chOff x="449" y="1636"/>
            <a:chExt cx="450" cy="534"/>
          </a:xfrm>
        </p:grpSpPr>
        <p:pic>
          <p:nvPicPr>
            <p:cNvPr id="2097168" name=""/>
            <p:cNvPicPr>
              <a:picLocks/>
            </p:cNvPicPr>
            <p:nvPr/>
          </p:nvPicPr>
          <p:blipFill>
            <a:blip xmlns:r="http://schemas.openxmlformats.org/officeDocument/2006/relationships" r:embed="rId7"/>
            <a:srcRect l="0" t="0" r="0" b="0"/>
            <a:stretch>
              <a:fillRect/>
            </a:stretch>
          </p:blipFill>
          <p:spPr>
            <a:xfrm rot="0">
              <a:off x="449" y="1636"/>
              <a:ext cx="450" cy="534"/>
            </a:xfrm>
            <a:prstGeom prst="rect"/>
            <a:noFill/>
            <a:ln>
              <a:noFill/>
            </a:ln>
          </p:spPr>
        </p:pic>
        <p:sp>
          <p:nvSpPr>
            <p:cNvPr id="1048609" name=""/>
            <p:cNvSpPr txBox="1"/>
            <p:nvPr/>
          </p:nvSpPr>
          <p:spPr>
            <a:xfrm rot="0">
              <a:off x="495"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48" name=""/>
          <p:cNvGrpSpPr/>
          <p:nvPr/>
        </p:nvGrpSpPr>
        <p:grpSpPr>
          <a:xfrm rot="0">
            <a:off x="542925" y="3573462"/>
            <a:ext cx="500062" cy="693737"/>
            <a:chOff x="134" y="1640"/>
            <a:chExt cx="450" cy="533"/>
          </a:xfrm>
        </p:grpSpPr>
        <p:pic>
          <p:nvPicPr>
            <p:cNvPr id="2097169" name=""/>
            <p:cNvPicPr>
              <a:picLocks/>
            </p:cNvPicPr>
            <p:nvPr/>
          </p:nvPicPr>
          <p:blipFill>
            <a:blip xmlns:r="http://schemas.openxmlformats.org/officeDocument/2006/relationships" r:embed="rId6"/>
            <a:srcRect l="0" t="0" r="0" b="0"/>
            <a:stretch>
              <a:fillRect/>
            </a:stretch>
          </p:blipFill>
          <p:spPr>
            <a:xfrm rot="0">
              <a:off x="134" y="1640"/>
              <a:ext cx="450" cy="533"/>
            </a:xfrm>
            <a:prstGeom prst="rect"/>
            <a:noFill/>
            <a:ln>
              <a:noFill/>
            </a:ln>
          </p:spPr>
        </p:pic>
        <p:sp>
          <p:nvSpPr>
            <p:cNvPr id="1048610" name=""/>
            <p:cNvSpPr txBox="1"/>
            <p:nvPr/>
          </p:nvSpPr>
          <p:spPr>
            <a:xfrm rot="0">
              <a:off x="180"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49" name=""/>
          <p:cNvGrpSpPr/>
          <p:nvPr/>
        </p:nvGrpSpPr>
        <p:grpSpPr>
          <a:xfrm rot="0">
            <a:off x="815975" y="3573462"/>
            <a:ext cx="660400" cy="719137"/>
            <a:chOff x="449" y="1636"/>
            <a:chExt cx="450" cy="534"/>
          </a:xfrm>
        </p:grpSpPr>
        <p:pic>
          <p:nvPicPr>
            <p:cNvPr id="2097170" name=""/>
            <p:cNvPicPr>
              <a:picLocks/>
            </p:cNvPicPr>
            <p:nvPr/>
          </p:nvPicPr>
          <p:blipFill>
            <a:blip xmlns:r="http://schemas.openxmlformats.org/officeDocument/2006/relationships" r:embed="rId7"/>
            <a:srcRect l="0" t="0" r="0" b="0"/>
            <a:stretch>
              <a:fillRect/>
            </a:stretch>
          </p:blipFill>
          <p:spPr>
            <a:xfrm rot="0">
              <a:off x="449" y="1636"/>
              <a:ext cx="450" cy="534"/>
            </a:xfrm>
            <a:prstGeom prst="rect"/>
            <a:noFill/>
            <a:ln>
              <a:noFill/>
            </a:ln>
          </p:spPr>
        </p:pic>
        <p:sp>
          <p:nvSpPr>
            <p:cNvPr id="1048611" name=""/>
            <p:cNvSpPr txBox="1"/>
            <p:nvPr/>
          </p:nvSpPr>
          <p:spPr>
            <a:xfrm rot="0">
              <a:off x="495"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50" name=""/>
          <p:cNvGrpSpPr/>
          <p:nvPr/>
        </p:nvGrpSpPr>
        <p:grpSpPr>
          <a:xfrm rot="0">
            <a:off x="831850" y="4581525"/>
            <a:ext cx="500062" cy="693737"/>
            <a:chOff x="134" y="1640"/>
            <a:chExt cx="450" cy="533"/>
          </a:xfrm>
        </p:grpSpPr>
        <p:pic>
          <p:nvPicPr>
            <p:cNvPr id="2097171" name=""/>
            <p:cNvPicPr>
              <a:picLocks/>
            </p:cNvPicPr>
            <p:nvPr/>
          </p:nvPicPr>
          <p:blipFill>
            <a:blip xmlns:r="http://schemas.openxmlformats.org/officeDocument/2006/relationships" r:embed="rId6"/>
            <a:srcRect l="0" t="0" r="0" b="0"/>
            <a:stretch>
              <a:fillRect/>
            </a:stretch>
          </p:blipFill>
          <p:spPr>
            <a:xfrm rot="0">
              <a:off x="134" y="1640"/>
              <a:ext cx="450" cy="533"/>
            </a:xfrm>
            <a:prstGeom prst="rect"/>
            <a:noFill/>
            <a:ln>
              <a:noFill/>
            </a:ln>
          </p:spPr>
        </p:pic>
        <p:sp>
          <p:nvSpPr>
            <p:cNvPr id="1048612" name=""/>
            <p:cNvSpPr txBox="1"/>
            <p:nvPr/>
          </p:nvSpPr>
          <p:spPr>
            <a:xfrm rot="0">
              <a:off x="180"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51" name=""/>
          <p:cNvGrpSpPr/>
          <p:nvPr/>
        </p:nvGrpSpPr>
        <p:grpSpPr>
          <a:xfrm rot="0">
            <a:off x="1103312" y="4581525"/>
            <a:ext cx="660400" cy="719137"/>
            <a:chOff x="449" y="1636"/>
            <a:chExt cx="450" cy="534"/>
          </a:xfrm>
        </p:grpSpPr>
        <p:pic>
          <p:nvPicPr>
            <p:cNvPr id="2097172" name=""/>
            <p:cNvPicPr>
              <a:picLocks/>
            </p:cNvPicPr>
            <p:nvPr/>
          </p:nvPicPr>
          <p:blipFill>
            <a:blip xmlns:r="http://schemas.openxmlformats.org/officeDocument/2006/relationships" r:embed="rId7"/>
            <a:srcRect l="0" t="0" r="0" b="0"/>
            <a:stretch>
              <a:fillRect/>
            </a:stretch>
          </p:blipFill>
          <p:spPr>
            <a:xfrm rot="0">
              <a:off x="449" y="1636"/>
              <a:ext cx="450" cy="534"/>
            </a:xfrm>
            <a:prstGeom prst="rect"/>
            <a:noFill/>
            <a:ln>
              <a:noFill/>
            </a:ln>
          </p:spPr>
        </p:pic>
        <p:sp>
          <p:nvSpPr>
            <p:cNvPr id="1048613" name=""/>
            <p:cNvSpPr txBox="1"/>
            <p:nvPr/>
          </p:nvSpPr>
          <p:spPr>
            <a:xfrm rot="0">
              <a:off x="495"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52" name=""/>
          <p:cNvGrpSpPr/>
          <p:nvPr/>
        </p:nvGrpSpPr>
        <p:grpSpPr>
          <a:xfrm rot="0">
            <a:off x="1119187" y="5516562"/>
            <a:ext cx="500062" cy="693737"/>
            <a:chOff x="134" y="1640"/>
            <a:chExt cx="450" cy="533"/>
          </a:xfrm>
        </p:grpSpPr>
        <p:pic>
          <p:nvPicPr>
            <p:cNvPr id="2097173" name=""/>
            <p:cNvPicPr>
              <a:picLocks/>
            </p:cNvPicPr>
            <p:nvPr/>
          </p:nvPicPr>
          <p:blipFill>
            <a:blip xmlns:r="http://schemas.openxmlformats.org/officeDocument/2006/relationships" r:embed="rId6"/>
            <a:srcRect l="0" t="0" r="0" b="0"/>
            <a:stretch>
              <a:fillRect/>
            </a:stretch>
          </p:blipFill>
          <p:spPr>
            <a:xfrm rot="0">
              <a:off x="134" y="1640"/>
              <a:ext cx="450" cy="533"/>
            </a:xfrm>
            <a:prstGeom prst="rect"/>
            <a:noFill/>
            <a:ln>
              <a:noFill/>
            </a:ln>
          </p:spPr>
        </p:pic>
        <p:sp>
          <p:nvSpPr>
            <p:cNvPr id="1048614" name=""/>
            <p:cNvSpPr txBox="1"/>
            <p:nvPr/>
          </p:nvSpPr>
          <p:spPr>
            <a:xfrm rot="0">
              <a:off x="180"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grpSp>
        <p:nvGrpSpPr>
          <p:cNvPr id="53" name=""/>
          <p:cNvGrpSpPr/>
          <p:nvPr/>
        </p:nvGrpSpPr>
        <p:grpSpPr>
          <a:xfrm rot="0">
            <a:off x="1463675" y="5516562"/>
            <a:ext cx="660400" cy="719137"/>
            <a:chOff x="449" y="1636"/>
            <a:chExt cx="450" cy="534"/>
          </a:xfrm>
        </p:grpSpPr>
        <p:pic>
          <p:nvPicPr>
            <p:cNvPr id="2097174" name=""/>
            <p:cNvPicPr>
              <a:picLocks/>
            </p:cNvPicPr>
            <p:nvPr/>
          </p:nvPicPr>
          <p:blipFill>
            <a:blip xmlns:r="http://schemas.openxmlformats.org/officeDocument/2006/relationships" r:embed="rId7"/>
            <a:srcRect l="0" t="0" r="0" b="0"/>
            <a:stretch>
              <a:fillRect/>
            </a:stretch>
          </p:blipFill>
          <p:spPr>
            <a:xfrm rot="0">
              <a:off x="449" y="1636"/>
              <a:ext cx="450" cy="534"/>
            </a:xfrm>
            <a:prstGeom prst="rect"/>
            <a:noFill/>
            <a:ln>
              <a:noFill/>
            </a:ln>
          </p:spPr>
        </p:pic>
        <p:sp>
          <p:nvSpPr>
            <p:cNvPr id="1048615" name=""/>
            <p:cNvSpPr txBox="1"/>
            <p:nvPr/>
          </p:nvSpPr>
          <p:spPr>
            <a:xfrm rot="0">
              <a:off x="495" y="1665"/>
              <a:ext cx="360" cy="45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latin typeface="Century Schoolbook" pitchFamily="18" charset="0"/>
              </a:endParaRPr>
            </a:p>
          </p:txBody>
        </p:sp>
      </p:gr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2" presetSubtype="4">
                                  <p:stCondLst>
                                    <p:cond delay="0"/>
                                  </p:stCondLst>
                                  <p:childTnLst>
                                    <p:set>
                                      <p:cBhvr>
                                        <p:cTn dur="1" fill="hold" id="6">
                                          <p:stCondLst>
                                            <p:cond delay="0"/>
                                          </p:stCondLst>
                                        </p:cTn>
                                        <p:tgtEl>
                                          <p:spTgt spid="1048600"/>
                                        </p:tgtEl>
                                        <p:attrNameLst>
                                          <p:attrName>style.visibility</p:attrName>
                                        </p:attrNameLst>
                                      </p:cBhvr>
                                      <p:to>
                                        <p:strVal val="visible"/>
                                      </p:to>
                                    </p:set>
                                    <p:animEffect transition="in" filter="slide(fromBottom)">
                                      <p:cBhvr>
                                        <p:cTn dur="500" id="7"/>
                                        <p:tgtEl>
                                          <p:spTgt spid="1048600"/>
                                        </p:tgtEl>
                                      </p:cBhvr>
                                    </p:animEffect>
                                  </p:childTnLst>
                                </p:cTn>
                              </p:par>
                            </p:childTnLst>
                          </p:cTn>
                        </p:par>
                        <p:par>
                          <p:cTn fill="hold" id="8">
                            <p:stCondLst>
                              <p:cond delay="500"/>
                            </p:stCondLst>
                            <p:childTnLst>
                              <p:par>
                                <p:cTn fill="hold" id="9" nodeType="afterEffect" presetClass="entr" presetID="12" presetSubtype="8">
                                  <p:stCondLst>
                                    <p:cond delay="0"/>
                                  </p:stCondLst>
                                  <p:childTnLst>
                                    <p:set>
                                      <p:cBhvr>
                                        <p:cTn dur="1" fill="hold" id="10">
                                          <p:stCondLst>
                                            <p:cond delay="0"/>
                                          </p:stCondLst>
                                        </p:cTn>
                                        <p:tgtEl>
                                          <p:spTgt spid="41"/>
                                        </p:tgtEl>
                                        <p:attrNameLst>
                                          <p:attrName>style.visibility</p:attrName>
                                        </p:attrNameLst>
                                      </p:cBhvr>
                                      <p:to>
                                        <p:strVal val="visible"/>
                                      </p:to>
                                    </p:set>
                                    <p:animEffect transition="in" filter="slide(fromLeft)">
                                      <p:cBhvr>
                                        <p:cTn dur="500" id="11"/>
                                        <p:tgtEl>
                                          <p:spTgt spid="41"/>
                                        </p:tgtEl>
                                      </p:cBhvr>
                                    </p:animEffect>
                                  </p:childTnLst>
                                </p:cTn>
                              </p:par>
                            </p:childTnLst>
                          </p:cTn>
                        </p:par>
                        <p:par>
                          <p:cTn fill="hold" id="12">
                            <p:stCondLst>
                              <p:cond delay="1000"/>
                            </p:stCondLst>
                            <p:childTnLst>
                              <p:par>
                                <p:cTn fill="hold" id="13" nodeType="afterEffect" presetClass="entr" presetID="2" presetSubtype="8">
                                  <p:stCondLst>
                                    <p:cond delay="0"/>
                                  </p:stCondLst>
                                  <p:childTnLst>
                                    <p:set>
                                      <p:cBhvr>
                                        <p:cTn dur="1" fill="hold" id="14">
                                          <p:stCondLst>
                                            <p:cond delay="0"/>
                                          </p:stCondLst>
                                        </p:cTn>
                                        <p:tgtEl>
                                          <p:spTgt spid="39"/>
                                        </p:tgtEl>
                                        <p:attrNameLst>
                                          <p:attrName>style.visibility</p:attrName>
                                        </p:attrNameLst>
                                      </p:cBhvr>
                                      <p:to>
                                        <p:strVal val="visible"/>
                                      </p:to>
                                    </p:set>
                                    <p:anim calcmode="lin" valueType="num">
                                      <p:cBhvr additive="base">
                                        <p:cTn dur="500" fill="hold" id="15"/>
                                        <p:tgtEl>
                                          <p:spTgt spid="39"/>
                                        </p:tgtEl>
                                        <p:attrNameLst>
                                          <p:attrName>ppt_x</p:attrName>
                                        </p:attrNameLst>
                                      </p:cBhvr>
                                      <p:tavLst>
                                        <p:tav tm="0">
                                          <p:val>
                                            <p:strVal val="0-#ppt_w/2"/>
                                          </p:val>
                                        </p:tav>
                                        <p:tav tm="100000">
                                          <p:val>
                                            <p:strVal val="#ppt_x"/>
                                          </p:val>
                                        </p:tav>
                                      </p:tavLst>
                                    </p:anim>
                                    <p:anim calcmode="lin" valueType="num">
                                      <p:cBhvr additive="base">
                                        <p:cTn dur="500" fill="hold" id="16"/>
                                        <p:tgtEl>
                                          <p:spTgt spid="39"/>
                                        </p:tgtEl>
                                        <p:attrNameLst>
                                          <p:attrName>ppt_y</p:attrName>
                                        </p:attrNameLst>
                                      </p:cBhvr>
                                      <p:tavLst>
                                        <p:tav tm="0">
                                          <p:val>
                                            <p:strVal val="#ppt_y"/>
                                          </p:val>
                                        </p:tav>
                                        <p:tav tm="100000">
                                          <p:val>
                                            <p:strVal val="#ppt_y"/>
                                          </p:val>
                                        </p:tav>
                                      </p:tavLst>
                                    </p:anim>
                                  </p:childTnLst>
                                </p:cTn>
                              </p:par>
                            </p:childTnLst>
                          </p:cTn>
                        </p:par>
                        <p:par>
                          <p:cTn fill="hold" id="17">
                            <p:stCondLst>
                              <p:cond delay="1500"/>
                            </p:stCondLst>
                            <p:childTnLst>
                              <p:par>
                                <p:cTn fill="hold" id="18" nodeType="afterEffect" presetClass="entr" presetID="2" presetSubtype="8">
                                  <p:stCondLst>
                                    <p:cond delay="0"/>
                                  </p:stCondLst>
                                  <p:childTnLst>
                                    <p:set>
                                      <p:cBhvr>
                                        <p:cTn dur="1" fill="hold" id="19">
                                          <p:stCondLst>
                                            <p:cond delay="0"/>
                                          </p:stCondLst>
                                        </p:cTn>
                                        <p:tgtEl>
                                          <p:spTgt spid="40"/>
                                        </p:tgtEl>
                                        <p:attrNameLst>
                                          <p:attrName>style.visibility</p:attrName>
                                        </p:attrNameLst>
                                      </p:cBhvr>
                                      <p:to>
                                        <p:strVal val="visible"/>
                                      </p:to>
                                    </p:set>
                                    <p:anim calcmode="lin" valueType="num">
                                      <p:cBhvr additive="base">
                                        <p:cTn dur="500" fill="hold" id="20"/>
                                        <p:tgtEl>
                                          <p:spTgt spid="40"/>
                                        </p:tgtEl>
                                        <p:attrNameLst>
                                          <p:attrName>ppt_x</p:attrName>
                                        </p:attrNameLst>
                                      </p:cBhvr>
                                      <p:tavLst>
                                        <p:tav tm="0">
                                          <p:val>
                                            <p:strVal val="0-#ppt_w/2"/>
                                          </p:val>
                                        </p:tav>
                                        <p:tav tm="100000">
                                          <p:val>
                                            <p:strVal val="#ppt_x"/>
                                          </p:val>
                                        </p:tav>
                                      </p:tavLst>
                                    </p:anim>
                                    <p:anim calcmode="lin" valueType="num">
                                      <p:cBhvr additive="base">
                                        <p:cTn dur="500" fill="hold" id="21"/>
                                        <p:tgtEl>
                                          <p:spTgt spid="40"/>
                                        </p:tgtEl>
                                        <p:attrNameLst>
                                          <p:attrName>ppt_y</p:attrName>
                                        </p:attrNameLst>
                                      </p:cBhvr>
                                      <p:tavLst>
                                        <p:tav tm="0">
                                          <p:val>
                                            <p:strVal val="#ppt_y"/>
                                          </p:val>
                                        </p:tav>
                                        <p:tav tm="100000">
                                          <p:val>
                                            <p:strVal val="#ppt_y"/>
                                          </p:val>
                                        </p:tav>
                                      </p:tavLst>
                                    </p:anim>
                                  </p:childTnLst>
                                </p:cTn>
                              </p:par>
                            </p:childTnLst>
                          </p:cTn>
                        </p:par>
                        <p:par>
                          <p:cTn fill="hold" id="22">
                            <p:stCondLst>
                              <p:cond delay="2000"/>
                            </p:stCondLst>
                            <p:childTnLst>
                              <p:par>
                                <p:cTn fill="hold" id="23" nodeType="afterEffect" presetClass="entr" presetID="2" presetSubtype="8">
                                  <p:stCondLst>
                                    <p:cond delay="0"/>
                                  </p:stCondLst>
                                  <p:childTnLst>
                                    <p:set>
                                      <p:cBhvr>
                                        <p:cTn dur="1" fill="hold" id="24">
                                          <p:stCondLst>
                                            <p:cond delay="0"/>
                                          </p:stCondLst>
                                        </p:cTn>
                                        <p:tgtEl>
                                          <p:spTgt spid="46"/>
                                        </p:tgtEl>
                                        <p:attrNameLst>
                                          <p:attrName>style.visibility</p:attrName>
                                        </p:attrNameLst>
                                      </p:cBhvr>
                                      <p:to>
                                        <p:strVal val="visible"/>
                                      </p:to>
                                    </p:set>
                                    <p:anim calcmode="lin" valueType="num">
                                      <p:cBhvr additive="base">
                                        <p:cTn dur="500" fill="hold" id="25"/>
                                        <p:tgtEl>
                                          <p:spTgt spid="46"/>
                                        </p:tgtEl>
                                        <p:attrNameLst>
                                          <p:attrName>ppt_x</p:attrName>
                                        </p:attrNameLst>
                                      </p:cBhvr>
                                      <p:tavLst>
                                        <p:tav tm="0">
                                          <p:val>
                                            <p:strVal val="0-#ppt_w/2"/>
                                          </p:val>
                                        </p:tav>
                                        <p:tav tm="100000">
                                          <p:val>
                                            <p:strVal val="#ppt_x"/>
                                          </p:val>
                                        </p:tav>
                                      </p:tavLst>
                                    </p:anim>
                                    <p:anim calcmode="lin" valueType="num">
                                      <p:cBhvr additive="base">
                                        <p:cTn dur="500" fill="hold" id="26"/>
                                        <p:tgtEl>
                                          <p:spTgt spid="46"/>
                                        </p:tgtEl>
                                        <p:attrNameLst>
                                          <p:attrName>ppt_y</p:attrName>
                                        </p:attrNameLst>
                                      </p:cBhvr>
                                      <p:tavLst>
                                        <p:tav tm="0">
                                          <p:val>
                                            <p:strVal val="#ppt_y"/>
                                          </p:val>
                                        </p:tav>
                                        <p:tav tm="100000">
                                          <p:val>
                                            <p:strVal val="#ppt_y"/>
                                          </p:val>
                                        </p:tav>
                                      </p:tavLst>
                                    </p:anim>
                                  </p:childTnLst>
                                </p:cTn>
                              </p:par>
                            </p:childTnLst>
                          </p:cTn>
                        </p:par>
                        <p:par>
                          <p:cTn fill="hold" id="27">
                            <p:stCondLst>
                              <p:cond delay="2500"/>
                            </p:stCondLst>
                            <p:childTnLst>
                              <p:par>
                                <p:cTn fill="hold" id="28" nodeType="afterEffect" presetClass="entr" presetID="12" presetSubtype="8">
                                  <p:stCondLst>
                                    <p:cond delay="0"/>
                                  </p:stCondLst>
                                  <p:childTnLst>
                                    <p:set>
                                      <p:cBhvr>
                                        <p:cTn dur="1" fill="hold" id="29">
                                          <p:stCondLst>
                                            <p:cond delay="0"/>
                                          </p:stCondLst>
                                        </p:cTn>
                                        <p:tgtEl>
                                          <p:spTgt spid="42"/>
                                        </p:tgtEl>
                                        <p:attrNameLst>
                                          <p:attrName>style.visibility</p:attrName>
                                        </p:attrNameLst>
                                      </p:cBhvr>
                                      <p:to>
                                        <p:strVal val="visible"/>
                                      </p:to>
                                    </p:set>
                                    <p:animEffect transition="in" filter="slide(fromLeft)">
                                      <p:cBhvr>
                                        <p:cTn dur="500" id="30"/>
                                        <p:tgtEl>
                                          <p:spTgt spid="42"/>
                                        </p:tgtEl>
                                      </p:cBhvr>
                                    </p:animEffect>
                                  </p:childTnLst>
                                </p:cTn>
                              </p:par>
                            </p:childTnLst>
                          </p:cTn>
                        </p:par>
                        <p:par>
                          <p:cTn fill="hold" id="31">
                            <p:stCondLst>
                              <p:cond delay="3000"/>
                            </p:stCondLst>
                            <p:childTnLst>
                              <p:par>
                                <p:cTn fill="hold" id="32" nodeType="afterEffect" presetClass="entr" presetID="2" presetSubtype="8">
                                  <p:stCondLst>
                                    <p:cond delay="0"/>
                                  </p:stCondLst>
                                  <p:childTnLst>
                                    <p:set>
                                      <p:cBhvr>
                                        <p:cTn dur="1" fill="hold" id="33">
                                          <p:stCondLst>
                                            <p:cond delay="0"/>
                                          </p:stCondLst>
                                        </p:cTn>
                                        <p:tgtEl>
                                          <p:spTgt spid="47"/>
                                        </p:tgtEl>
                                        <p:attrNameLst>
                                          <p:attrName>style.visibility</p:attrName>
                                        </p:attrNameLst>
                                      </p:cBhvr>
                                      <p:to>
                                        <p:strVal val="visible"/>
                                      </p:to>
                                    </p:set>
                                    <p:anim calcmode="lin" valueType="num">
                                      <p:cBhvr additive="base">
                                        <p:cTn dur="500" fill="hold" id="34"/>
                                        <p:tgtEl>
                                          <p:spTgt spid="47"/>
                                        </p:tgtEl>
                                        <p:attrNameLst>
                                          <p:attrName>ppt_x</p:attrName>
                                        </p:attrNameLst>
                                      </p:cBhvr>
                                      <p:tavLst>
                                        <p:tav tm="0">
                                          <p:val>
                                            <p:strVal val="0-#ppt_w/2"/>
                                          </p:val>
                                        </p:tav>
                                        <p:tav tm="100000">
                                          <p:val>
                                            <p:strVal val="#ppt_x"/>
                                          </p:val>
                                        </p:tav>
                                      </p:tavLst>
                                    </p:anim>
                                    <p:anim calcmode="lin" valueType="num">
                                      <p:cBhvr additive="base">
                                        <p:cTn dur="500" fill="hold" id="35"/>
                                        <p:tgtEl>
                                          <p:spTgt spid="47"/>
                                        </p:tgtEl>
                                        <p:attrNameLst>
                                          <p:attrName>ppt_y</p:attrName>
                                        </p:attrNameLst>
                                      </p:cBhvr>
                                      <p:tavLst>
                                        <p:tav tm="0">
                                          <p:val>
                                            <p:strVal val="#ppt_y"/>
                                          </p:val>
                                        </p:tav>
                                        <p:tav tm="100000">
                                          <p:val>
                                            <p:strVal val="#ppt_y"/>
                                          </p:val>
                                        </p:tav>
                                      </p:tavLst>
                                    </p:anim>
                                  </p:childTnLst>
                                </p:cTn>
                              </p:par>
                            </p:childTnLst>
                          </p:cTn>
                        </p:par>
                        <p:par>
                          <p:cTn fill="hold" id="36">
                            <p:stCondLst>
                              <p:cond delay="3500"/>
                            </p:stCondLst>
                            <p:childTnLst>
                              <p:par>
                                <p:cTn fill="hold" id="37" nodeType="afterEffect" presetClass="entr" presetID="2" presetSubtype="8">
                                  <p:stCondLst>
                                    <p:cond delay="0"/>
                                  </p:stCondLst>
                                  <p:childTnLst>
                                    <p:set>
                                      <p:cBhvr>
                                        <p:cTn dur="1" fill="hold" id="38">
                                          <p:stCondLst>
                                            <p:cond delay="0"/>
                                          </p:stCondLst>
                                        </p:cTn>
                                        <p:tgtEl>
                                          <p:spTgt spid="48"/>
                                        </p:tgtEl>
                                        <p:attrNameLst>
                                          <p:attrName>style.visibility</p:attrName>
                                        </p:attrNameLst>
                                      </p:cBhvr>
                                      <p:to>
                                        <p:strVal val="visible"/>
                                      </p:to>
                                    </p:set>
                                    <p:anim calcmode="lin" valueType="num">
                                      <p:cBhvr additive="base">
                                        <p:cTn dur="500" fill="hold" id="39"/>
                                        <p:tgtEl>
                                          <p:spTgt spid="48"/>
                                        </p:tgtEl>
                                        <p:attrNameLst>
                                          <p:attrName>ppt_x</p:attrName>
                                        </p:attrNameLst>
                                      </p:cBhvr>
                                      <p:tavLst>
                                        <p:tav tm="0">
                                          <p:val>
                                            <p:strVal val="0-#ppt_w/2"/>
                                          </p:val>
                                        </p:tav>
                                        <p:tav tm="100000">
                                          <p:val>
                                            <p:strVal val="#ppt_x"/>
                                          </p:val>
                                        </p:tav>
                                      </p:tavLst>
                                    </p:anim>
                                    <p:anim calcmode="lin" valueType="num">
                                      <p:cBhvr additive="base">
                                        <p:cTn dur="500" fill="hold" id="40"/>
                                        <p:tgtEl>
                                          <p:spTgt spid="48"/>
                                        </p:tgtEl>
                                        <p:attrNameLst>
                                          <p:attrName>ppt_y</p:attrName>
                                        </p:attrNameLst>
                                      </p:cBhvr>
                                      <p:tavLst>
                                        <p:tav tm="0">
                                          <p:val>
                                            <p:strVal val="#ppt_y"/>
                                          </p:val>
                                        </p:tav>
                                        <p:tav tm="100000">
                                          <p:val>
                                            <p:strVal val="#ppt_y"/>
                                          </p:val>
                                        </p:tav>
                                      </p:tavLst>
                                    </p:anim>
                                  </p:childTnLst>
                                </p:cTn>
                              </p:par>
                            </p:childTnLst>
                          </p:cTn>
                        </p:par>
                        <p:par>
                          <p:cTn fill="hold" id="41">
                            <p:stCondLst>
                              <p:cond delay="4000"/>
                            </p:stCondLst>
                            <p:childTnLst>
                              <p:par>
                                <p:cTn fill="hold" id="42" nodeType="afterEffect" presetClass="entr" presetID="12" presetSubtype="8">
                                  <p:stCondLst>
                                    <p:cond delay="0"/>
                                  </p:stCondLst>
                                  <p:childTnLst>
                                    <p:set>
                                      <p:cBhvr>
                                        <p:cTn dur="1" fill="hold" id="43">
                                          <p:stCondLst>
                                            <p:cond delay="0"/>
                                          </p:stCondLst>
                                        </p:cTn>
                                        <p:tgtEl>
                                          <p:spTgt spid="43"/>
                                        </p:tgtEl>
                                        <p:attrNameLst>
                                          <p:attrName>style.visibility</p:attrName>
                                        </p:attrNameLst>
                                      </p:cBhvr>
                                      <p:to>
                                        <p:strVal val="visible"/>
                                      </p:to>
                                    </p:set>
                                    <p:animEffect transition="in" filter="slide(fromLeft)">
                                      <p:cBhvr>
                                        <p:cTn dur="500" id="44"/>
                                        <p:tgtEl>
                                          <p:spTgt spid="43"/>
                                        </p:tgtEl>
                                      </p:cBhvr>
                                    </p:animEffect>
                                  </p:childTnLst>
                                </p:cTn>
                              </p:par>
                            </p:childTnLst>
                          </p:cTn>
                        </p:par>
                        <p:par>
                          <p:cTn fill="hold" id="45">
                            <p:stCondLst>
                              <p:cond delay="4500"/>
                            </p:stCondLst>
                            <p:childTnLst>
                              <p:par>
                                <p:cTn fill="hold" id="46" nodeType="afterEffect" presetClass="entr" presetID="2" presetSubtype="8">
                                  <p:stCondLst>
                                    <p:cond delay="0"/>
                                  </p:stCondLst>
                                  <p:childTnLst>
                                    <p:set>
                                      <p:cBhvr>
                                        <p:cTn dur="1" fill="hold" id="47">
                                          <p:stCondLst>
                                            <p:cond delay="0"/>
                                          </p:stCondLst>
                                        </p:cTn>
                                        <p:tgtEl>
                                          <p:spTgt spid="49"/>
                                        </p:tgtEl>
                                        <p:attrNameLst>
                                          <p:attrName>style.visibility</p:attrName>
                                        </p:attrNameLst>
                                      </p:cBhvr>
                                      <p:to>
                                        <p:strVal val="visible"/>
                                      </p:to>
                                    </p:set>
                                    <p:anim calcmode="lin" valueType="num">
                                      <p:cBhvr additive="base">
                                        <p:cTn dur="500" fill="hold" id="48"/>
                                        <p:tgtEl>
                                          <p:spTgt spid="49"/>
                                        </p:tgtEl>
                                        <p:attrNameLst>
                                          <p:attrName>ppt_x</p:attrName>
                                        </p:attrNameLst>
                                      </p:cBhvr>
                                      <p:tavLst>
                                        <p:tav tm="0">
                                          <p:val>
                                            <p:strVal val="0-#ppt_w/2"/>
                                          </p:val>
                                        </p:tav>
                                        <p:tav tm="100000">
                                          <p:val>
                                            <p:strVal val="#ppt_x"/>
                                          </p:val>
                                        </p:tav>
                                      </p:tavLst>
                                    </p:anim>
                                    <p:anim calcmode="lin" valueType="num">
                                      <p:cBhvr additive="base">
                                        <p:cTn dur="500" fill="hold" id="49"/>
                                        <p:tgtEl>
                                          <p:spTgt spid="49"/>
                                        </p:tgtEl>
                                        <p:attrNameLst>
                                          <p:attrName>ppt_y</p:attrName>
                                        </p:attrNameLst>
                                      </p:cBhvr>
                                      <p:tavLst>
                                        <p:tav tm="0">
                                          <p:val>
                                            <p:strVal val="#ppt_y"/>
                                          </p:val>
                                        </p:tav>
                                        <p:tav tm="100000">
                                          <p:val>
                                            <p:strVal val="#ppt_y"/>
                                          </p:val>
                                        </p:tav>
                                      </p:tavLst>
                                    </p:anim>
                                  </p:childTnLst>
                                </p:cTn>
                              </p:par>
                            </p:childTnLst>
                          </p:cTn>
                        </p:par>
                        <p:par>
                          <p:cTn fill="hold" id="50">
                            <p:stCondLst>
                              <p:cond delay="5000"/>
                            </p:stCondLst>
                            <p:childTnLst>
                              <p:par>
                                <p:cTn fill="hold" id="51" nodeType="afterEffect" presetClass="entr" presetID="2" presetSubtype="8">
                                  <p:stCondLst>
                                    <p:cond delay="0"/>
                                  </p:stCondLst>
                                  <p:childTnLst>
                                    <p:set>
                                      <p:cBhvr>
                                        <p:cTn dur="1" fill="hold" id="52">
                                          <p:stCondLst>
                                            <p:cond delay="0"/>
                                          </p:stCondLst>
                                        </p:cTn>
                                        <p:tgtEl>
                                          <p:spTgt spid="50"/>
                                        </p:tgtEl>
                                        <p:attrNameLst>
                                          <p:attrName>style.visibility</p:attrName>
                                        </p:attrNameLst>
                                      </p:cBhvr>
                                      <p:to>
                                        <p:strVal val="visible"/>
                                      </p:to>
                                    </p:set>
                                    <p:anim calcmode="lin" valueType="num">
                                      <p:cBhvr additive="base">
                                        <p:cTn dur="500" fill="hold" id="53"/>
                                        <p:tgtEl>
                                          <p:spTgt spid="50"/>
                                        </p:tgtEl>
                                        <p:attrNameLst>
                                          <p:attrName>ppt_x</p:attrName>
                                        </p:attrNameLst>
                                      </p:cBhvr>
                                      <p:tavLst>
                                        <p:tav tm="0">
                                          <p:val>
                                            <p:strVal val="0-#ppt_w/2"/>
                                          </p:val>
                                        </p:tav>
                                        <p:tav tm="100000">
                                          <p:val>
                                            <p:strVal val="#ppt_x"/>
                                          </p:val>
                                        </p:tav>
                                      </p:tavLst>
                                    </p:anim>
                                    <p:anim calcmode="lin" valueType="num">
                                      <p:cBhvr additive="base">
                                        <p:cTn dur="500" fill="hold" id="54"/>
                                        <p:tgtEl>
                                          <p:spTgt spid="50"/>
                                        </p:tgtEl>
                                        <p:attrNameLst>
                                          <p:attrName>ppt_y</p:attrName>
                                        </p:attrNameLst>
                                      </p:cBhvr>
                                      <p:tavLst>
                                        <p:tav tm="0">
                                          <p:val>
                                            <p:strVal val="#ppt_y"/>
                                          </p:val>
                                        </p:tav>
                                        <p:tav tm="100000">
                                          <p:val>
                                            <p:strVal val="#ppt_y"/>
                                          </p:val>
                                        </p:tav>
                                      </p:tavLst>
                                    </p:anim>
                                  </p:childTnLst>
                                </p:cTn>
                              </p:par>
                            </p:childTnLst>
                          </p:cTn>
                        </p:par>
                        <p:par>
                          <p:cTn fill="hold" id="55">
                            <p:stCondLst>
                              <p:cond delay="5500"/>
                            </p:stCondLst>
                            <p:childTnLst>
                              <p:par>
                                <p:cTn fill="hold" id="56" nodeType="afterEffect" presetClass="entr" presetID="12" presetSubtype="8">
                                  <p:stCondLst>
                                    <p:cond delay="0"/>
                                  </p:stCondLst>
                                  <p:childTnLst>
                                    <p:set>
                                      <p:cBhvr>
                                        <p:cTn dur="1" fill="hold" id="57">
                                          <p:stCondLst>
                                            <p:cond delay="0"/>
                                          </p:stCondLst>
                                        </p:cTn>
                                        <p:tgtEl>
                                          <p:spTgt spid="44"/>
                                        </p:tgtEl>
                                        <p:attrNameLst>
                                          <p:attrName>style.visibility</p:attrName>
                                        </p:attrNameLst>
                                      </p:cBhvr>
                                      <p:to>
                                        <p:strVal val="visible"/>
                                      </p:to>
                                    </p:set>
                                    <p:animEffect transition="in" filter="slide(fromLeft)">
                                      <p:cBhvr>
                                        <p:cTn dur="500" id="58"/>
                                        <p:tgtEl>
                                          <p:spTgt spid="44"/>
                                        </p:tgtEl>
                                      </p:cBhvr>
                                    </p:animEffect>
                                  </p:childTnLst>
                                </p:cTn>
                              </p:par>
                            </p:childTnLst>
                          </p:cTn>
                        </p:par>
                        <p:par>
                          <p:cTn fill="hold" id="59">
                            <p:stCondLst>
                              <p:cond delay="6000"/>
                            </p:stCondLst>
                            <p:childTnLst>
                              <p:par>
                                <p:cTn fill="hold" id="60" nodeType="afterEffect" presetClass="entr" presetID="2" presetSubtype="8">
                                  <p:stCondLst>
                                    <p:cond delay="0"/>
                                  </p:stCondLst>
                                  <p:childTnLst>
                                    <p:set>
                                      <p:cBhvr>
                                        <p:cTn dur="1" fill="hold" id="61">
                                          <p:stCondLst>
                                            <p:cond delay="0"/>
                                          </p:stCondLst>
                                        </p:cTn>
                                        <p:tgtEl>
                                          <p:spTgt spid="51"/>
                                        </p:tgtEl>
                                        <p:attrNameLst>
                                          <p:attrName>style.visibility</p:attrName>
                                        </p:attrNameLst>
                                      </p:cBhvr>
                                      <p:to>
                                        <p:strVal val="visible"/>
                                      </p:to>
                                    </p:set>
                                    <p:anim calcmode="lin" valueType="num">
                                      <p:cBhvr additive="base">
                                        <p:cTn dur="500" fill="hold" id="62"/>
                                        <p:tgtEl>
                                          <p:spTgt spid="51"/>
                                        </p:tgtEl>
                                        <p:attrNameLst>
                                          <p:attrName>ppt_x</p:attrName>
                                        </p:attrNameLst>
                                      </p:cBhvr>
                                      <p:tavLst>
                                        <p:tav tm="0">
                                          <p:val>
                                            <p:strVal val="0-#ppt_w/2"/>
                                          </p:val>
                                        </p:tav>
                                        <p:tav tm="100000">
                                          <p:val>
                                            <p:strVal val="#ppt_x"/>
                                          </p:val>
                                        </p:tav>
                                      </p:tavLst>
                                    </p:anim>
                                    <p:anim calcmode="lin" valueType="num">
                                      <p:cBhvr additive="base">
                                        <p:cTn dur="500" fill="hold" id="63"/>
                                        <p:tgtEl>
                                          <p:spTgt spid="51"/>
                                        </p:tgtEl>
                                        <p:attrNameLst>
                                          <p:attrName>ppt_y</p:attrName>
                                        </p:attrNameLst>
                                      </p:cBhvr>
                                      <p:tavLst>
                                        <p:tav tm="0">
                                          <p:val>
                                            <p:strVal val="#ppt_y"/>
                                          </p:val>
                                        </p:tav>
                                        <p:tav tm="100000">
                                          <p:val>
                                            <p:strVal val="#ppt_y"/>
                                          </p:val>
                                        </p:tav>
                                      </p:tavLst>
                                    </p:anim>
                                  </p:childTnLst>
                                </p:cTn>
                              </p:par>
                            </p:childTnLst>
                          </p:cTn>
                        </p:par>
                        <p:par>
                          <p:cTn fill="hold" id="64">
                            <p:stCondLst>
                              <p:cond delay="6500"/>
                            </p:stCondLst>
                            <p:childTnLst>
                              <p:par>
                                <p:cTn fill="hold" id="65" nodeType="afterEffect" presetClass="entr" presetID="12" presetSubtype="8">
                                  <p:stCondLst>
                                    <p:cond delay="0"/>
                                  </p:stCondLst>
                                  <p:childTnLst>
                                    <p:set>
                                      <p:cBhvr>
                                        <p:cTn dur="1" fill="hold" id="66">
                                          <p:stCondLst>
                                            <p:cond delay="0"/>
                                          </p:stCondLst>
                                        </p:cTn>
                                        <p:tgtEl>
                                          <p:spTgt spid="45"/>
                                        </p:tgtEl>
                                        <p:attrNameLst>
                                          <p:attrName>style.visibility</p:attrName>
                                        </p:attrNameLst>
                                      </p:cBhvr>
                                      <p:to>
                                        <p:strVal val="visible"/>
                                      </p:to>
                                    </p:set>
                                    <p:animEffect transition="in" filter="slide(fromLeft)">
                                      <p:cBhvr>
                                        <p:cTn dur="500" id="67"/>
                                        <p:tgtEl>
                                          <p:spTgt spid="45"/>
                                        </p:tgtEl>
                                      </p:cBhvr>
                                    </p:animEffect>
                                  </p:childTnLst>
                                </p:cTn>
                              </p:par>
                            </p:childTnLst>
                          </p:cTn>
                        </p:par>
                        <p:par>
                          <p:cTn fill="hold" id="68">
                            <p:stCondLst>
                              <p:cond delay="7000"/>
                            </p:stCondLst>
                            <p:childTnLst>
                              <p:par>
                                <p:cTn fill="hold" id="69" nodeType="afterEffect" presetClass="entr" presetID="2" presetSubtype="8">
                                  <p:stCondLst>
                                    <p:cond delay="0"/>
                                  </p:stCondLst>
                                  <p:childTnLst>
                                    <p:set>
                                      <p:cBhvr>
                                        <p:cTn dur="1" fill="hold" id="70">
                                          <p:stCondLst>
                                            <p:cond delay="0"/>
                                          </p:stCondLst>
                                        </p:cTn>
                                        <p:tgtEl>
                                          <p:spTgt spid="52"/>
                                        </p:tgtEl>
                                        <p:attrNameLst>
                                          <p:attrName>style.visibility</p:attrName>
                                        </p:attrNameLst>
                                      </p:cBhvr>
                                      <p:to>
                                        <p:strVal val="visible"/>
                                      </p:to>
                                    </p:set>
                                    <p:anim calcmode="lin" valueType="num">
                                      <p:cBhvr additive="base">
                                        <p:cTn dur="500" fill="hold" id="71"/>
                                        <p:tgtEl>
                                          <p:spTgt spid="52"/>
                                        </p:tgtEl>
                                        <p:attrNameLst>
                                          <p:attrName>ppt_x</p:attrName>
                                        </p:attrNameLst>
                                      </p:cBhvr>
                                      <p:tavLst>
                                        <p:tav tm="0">
                                          <p:val>
                                            <p:strVal val="0-#ppt_w/2"/>
                                          </p:val>
                                        </p:tav>
                                        <p:tav tm="100000">
                                          <p:val>
                                            <p:strVal val="#ppt_x"/>
                                          </p:val>
                                        </p:tav>
                                      </p:tavLst>
                                    </p:anim>
                                    <p:anim calcmode="lin" valueType="num">
                                      <p:cBhvr additive="base">
                                        <p:cTn dur="500" fill="hold" id="72"/>
                                        <p:tgtEl>
                                          <p:spTgt spid="52"/>
                                        </p:tgtEl>
                                        <p:attrNameLst>
                                          <p:attrName>ppt_y</p:attrName>
                                        </p:attrNameLst>
                                      </p:cBhvr>
                                      <p:tavLst>
                                        <p:tav tm="0">
                                          <p:val>
                                            <p:strVal val="#ppt_y"/>
                                          </p:val>
                                        </p:tav>
                                        <p:tav tm="100000">
                                          <p:val>
                                            <p:strVal val="#ppt_y"/>
                                          </p:val>
                                        </p:tav>
                                      </p:tavLst>
                                    </p:anim>
                                  </p:childTnLst>
                                </p:cTn>
                              </p:par>
                            </p:childTnLst>
                          </p:cTn>
                        </p:par>
                        <p:par>
                          <p:cTn fill="hold" id="73">
                            <p:stCondLst>
                              <p:cond delay="7500"/>
                            </p:stCondLst>
                            <p:childTnLst>
                              <p:par>
                                <p:cTn fill="hold" id="74" nodeType="afterEffect" presetClass="entr" presetID="2" presetSubtype="8">
                                  <p:stCondLst>
                                    <p:cond delay="0"/>
                                  </p:stCondLst>
                                  <p:childTnLst>
                                    <p:set>
                                      <p:cBhvr>
                                        <p:cTn dur="1" fill="hold" id="75">
                                          <p:stCondLst>
                                            <p:cond delay="0"/>
                                          </p:stCondLst>
                                        </p:cTn>
                                        <p:tgtEl>
                                          <p:spTgt spid="53"/>
                                        </p:tgtEl>
                                        <p:attrNameLst>
                                          <p:attrName>style.visibility</p:attrName>
                                        </p:attrNameLst>
                                      </p:cBhvr>
                                      <p:to>
                                        <p:strVal val="visible"/>
                                      </p:to>
                                    </p:set>
                                    <p:anim calcmode="lin" valueType="num">
                                      <p:cBhvr additive="base">
                                        <p:cTn dur="500" fill="hold" id="76"/>
                                        <p:tgtEl>
                                          <p:spTgt spid="53"/>
                                        </p:tgtEl>
                                        <p:attrNameLst>
                                          <p:attrName>ppt_x</p:attrName>
                                        </p:attrNameLst>
                                      </p:cBhvr>
                                      <p:tavLst>
                                        <p:tav tm="0">
                                          <p:val>
                                            <p:strVal val="0-#ppt_w/2"/>
                                          </p:val>
                                        </p:tav>
                                        <p:tav tm="100000">
                                          <p:val>
                                            <p:strVal val="#ppt_x"/>
                                          </p:val>
                                        </p:tav>
                                      </p:tavLst>
                                    </p:anim>
                                    <p:anim calcmode="lin" valueType="num">
                                      <p:cBhvr additive="base">
                                        <p:cTn dur="500" fill="hold" id="77"/>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16"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617" name=""/>
          <p:cNvSpPr/>
          <p:nvPr/>
        </p:nvSpPr>
        <p:spPr>
          <a:xfrm rot="0">
            <a:off x="0" y="0"/>
            <a:ext cx="9144000" cy="838200"/>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55" name=""/>
          <p:cNvGrpSpPr/>
          <p:nvPr/>
        </p:nvGrpSpPr>
        <p:grpSpPr>
          <a:xfrm rot="0">
            <a:off x="6992937" y="0"/>
            <a:ext cx="2151062" cy="1412875"/>
            <a:chOff x="2018" y="0"/>
            <a:chExt cx="1355" cy="2088"/>
          </a:xfrm>
        </p:grpSpPr>
        <p:pic>
          <p:nvPicPr>
            <p:cNvPr id="2097175"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176"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grpSp>
        <p:nvGrpSpPr>
          <p:cNvPr id="56" name=""/>
          <p:cNvGrpSpPr/>
          <p:nvPr/>
        </p:nvGrpSpPr>
        <p:grpSpPr>
          <a:xfrm rot="0">
            <a:off x="0" y="6453187"/>
            <a:ext cx="9144000" cy="404812"/>
            <a:chOff x="0" y="3929"/>
            <a:chExt cx="5760" cy="391"/>
          </a:xfrm>
        </p:grpSpPr>
        <p:sp>
          <p:nvSpPr>
            <p:cNvPr id="1048618"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619"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620"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621"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3" action="ppaction://hlinksldjump"/>
                </a:rPr>
                <a:t>Déb.</a:t>
              </a:r>
            </a:p>
          </p:txBody>
        </p:sp>
        <p:sp>
          <p:nvSpPr>
            <p:cNvPr id="1048622"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623" name=""/>
          <p:cNvSpPr/>
          <p:nvPr/>
        </p:nvSpPr>
        <p:spPr>
          <a:xfrm rot="0">
            <a:off x="3203575" y="63500"/>
            <a:ext cx="2808287" cy="628650"/>
          </a:xfrm>
          <a:prstGeom prst="rect"/>
        </p:spPr>
        <p:txBody>
          <a:bodyPr anchor="t" bIns="45720" fromWordArt="1" lIns="91440" rIns="91440" tIns="45720" wrap="none">
            <a:prstTxWarp prst="textPlain">
              <a:avLst>
                <a:gd fmla="val 50000" name="adj"/>
              </a:avLst>
            </a:prstTxWarp>
          </a:bodyPr>
          <a:p>
            <a:pPr algn="ctr"/>
            <a:r>
              <a:rPr b="0" sz="1800" i="0" kern="10" normalizeH="0" spc="0">
                <a:ln>
                  <a:noFill/>
                </a:ln>
                <a:solidFill>
                  <a:srgbClr val="336699"/>
                </a:solidFill>
                <a:effectLst>
                  <a:outerShdw algn="ctr" dir="2021403" dist="45790" kx="0" sx="100000" sy="100000">
                    <a:srgbClr val="B2B2B2">
                      <a:alpha val="80000"/>
                    </a:srgbClr>
                  </a:outerShdw>
                </a:effectLst>
                <a:latin typeface="Times New Roman"/>
                <a:ea typeface="Times New Roman"/>
              </a:rPr>
              <a:t>Introduction</a:t>
            </a:r>
          </a:p>
        </p:txBody>
      </p:sp>
      <p:sp>
        <p:nvSpPr>
          <p:cNvPr id="1048624" name=""/>
          <p:cNvSpPr/>
          <p:nvPr/>
        </p:nvSpPr>
        <p:spPr>
          <a:xfrm rot="0">
            <a:off x="457200" y="1600200"/>
            <a:ext cx="8362950" cy="4525962"/>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indent="354013" lvl="1" marL="274637">
              <a:buFontTx/>
              <a:buNone/>
            </a:pPr>
            <a:endParaRPr sz="2000">
              <a:effectLst>
                <a:outerShdw algn="tl" blurRad="38100" dir="2700000" dist="38100">
                  <a:srgbClr val="C0C0C0"/>
                </a:outerShdw>
              </a:effectLst>
            </a:endParaRPr>
          </a:p>
        </p:txBody>
      </p:sp>
      <p:sp>
        <p:nvSpPr>
          <p:cNvPr id="1048625" name=""/>
          <p:cNvSpPr/>
          <p:nvPr/>
        </p:nvSpPr>
        <p:spPr>
          <a:xfrm rot="0">
            <a:off x="457200" y="1600200"/>
            <a:ext cx="8291512" cy="4525962"/>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indent="354013" lvl="1" marL="274637">
              <a:buFontTx/>
              <a:buNone/>
            </a:pPr>
            <a:r>
              <a:rPr sz="1800" lang="en-US">
                <a:effectLst>
                  <a:outerShdw algn="tl" blurRad="38100" dir="2700000" dist="38100">
                    <a:srgbClr val="C0C0C0"/>
                  </a:outerShdw>
                </a:effectLst>
              </a:rPr>
              <a:t>	</a:t>
            </a:r>
          </a:p>
        </p:txBody>
      </p:sp>
      <p:sp>
        <p:nvSpPr>
          <p:cNvPr id="1048626" name=""/>
          <p:cNvSpPr/>
          <p:nvPr/>
        </p:nvSpPr>
        <p:spPr>
          <a:xfrm rot="0">
            <a:off x="539750" y="1628775"/>
            <a:ext cx="7993062" cy="3816350"/>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indent="0" lvl="1" marL="274637">
              <a:buFontTx/>
              <a:buNone/>
            </a:pPr>
            <a:r>
              <a:rPr sz="1600" lang="zh-CN">
                <a:effectLst>
                  <a:outerShdw algn="tl" blurRad="38100" dir="2700000" dist="38100">
                    <a:srgbClr val="C0C0C0"/>
                  </a:outerShdw>
                </a:effectLst>
                <a:latin typeface="Times New Roman" pitchFamily="18" charset="0"/>
                <a:ea typeface="Times New Roman" pitchFamily="18" charset="0"/>
              </a:rPr>
              <a:t>Dans le cadre de la formation de toutes les branches  Appliquées  à l’école de MIAGE ksar el Kébir, tous les étudiants de la deuxième année sont appelés à effectuer un stage au sein d’une entreprise privée, publique ou semi-publique, en vue d’offrir aux stagiaires l’occasion de confronter le monde professionnel et de pratiquer les acquis théoriques.</a:t>
            </a:r>
          </a:p>
          <a:p>
            <a:pPr indent="0" lvl="1" marL="274637">
              <a:buFontTx/>
              <a:buNone/>
            </a:pPr>
            <a:r>
              <a:rPr sz="1600" lang="zh-CN">
                <a:effectLst>
                  <a:outerShdw algn="tl" blurRad="38100" dir="2700000" dist="38100">
                    <a:srgbClr val="C0C0C0"/>
                  </a:outerShdw>
                </a:effectLst>
                <a:latin typeface="Times New Roman" pitchFamily="18" charset="0"/>
                <a:ea typeface="Times New Roman" pitchFamily="18" charset="0"/>
              </a:rPr>
              <a:t>Le stage que j’ai effectué m’a été très bénéfique de part la diversité des tâches, et la mise en pratique aussi. Cela a été possible grâce au directeur de passer dans les services suivants :</a:t>
            </a:r>
          </a:p>
          <a:p>
            <a:pPr indent="0" lvl="1" marL="274637">
              <a:buFontTx/>
              <a:buNone/>
            </a:pPr>
            <a:r>
              <a:rPr b="1" sz="1600" lang="zh-CN">
                <a:effectLst>
                  <a:outerShdw algn="tl" blurRad="38100" dir="2700000" dist="38100">
                    <a:srgbClr val="C0C0C0"/>
                  </a:outerShdw>
                </a:effectLst>
                <a:latin typeface="Times New Roman" pitchFamily="18" charset="0"/>
                <a:ea typeface="Times New Roman" pitchFamily="18" charset="0"/>
              </a:rPr>
              <a:t>Service des opérations guichet.</a:t>
            </a:r>
          </a:p>
          <a:p>
            <a:pPr indent="0" lvl="1" marL="274637">
              <a:buFontTx/>
              <a:buNone/>
            </a:pPr>
            <a:r>
              <a:rPr b="1" sz="1600" lang="zh-CN">
                <a:effectLst>
                  <a:outerShdw algn="tl" blurRad="38100" dir="2700000" dist="38100">
                    <a:srgbClr val="C0C0C0"/>
                  </a:outerShdw>
                </a:effectLst>
                <a:latin typeface="Times New Roman" pitchFamily="18" charset="0"/>
                <a:ea typeface="Times New Roman" pitchFamily="18" charset="0"/>
              </a:rPr>
              <a:t>Section secrétariat.</a:t>
            </a:r>
          </a:p>
          <a:p>
            <a:pPr indent="0" lvl="1" marL="274637">
              <a:buFontTx/>
              <a:buNone/>
            </a:pPr>
            <a:r>
              <a:rPr b="1" sz="1600" lang="zh-CN">
                <a:effectLst>
                  <a:outerShdw algn="tl" blurRad="38100" dir="2700000" dist="38100">
                    <a:srgbClr val="C0C0C0"/>
                  </a:outerShdw>
                </a:effectLst>
                <a:latin typeface="Times New Roman" pitchFamily="18" charset="0"/>
                <a:ea typeface="Times New Roman" pitchFamily="18" charset="0"/>
              </a:rPr>
              <a:t>Section des prêts.</a:t>
            </a:r>
          </a:p>
          <a:p>
            <a:pPr indent="0" lvl="1" marL="274637">
              <a:buFontTx/>
              <a:buNone/>
            </a:pPr>
            <a:r>
              <a:rPr b="1" sz="1600" lang="zh-CN">
                <a:effectLst>
                  <a:outerShdw algn="tl" blurRad="38100" dir="2700000" dist="38100">
                    <a:srgbClr val="C0C0C0"/>
                  </a:outerShdw>
                </a:effectLst>
                <a:latin typeface="Times New Roman" pitchFamily="18" charset="0"/>
                <a:ea typeface="Times New Roman" pitchFamily="18" charset="0"/>
              </a:rPr>
              <a:t>Section juridique (Recouvrement des dettes)</a:t>
            </a:r>
          </a:p>
          <a:p>
            <a:pPr indent="0" lvl="1" marL="274637">
              <a:buFontTx/>
              <a:buNone/>
            </a:pPr>
            <a:r>
              <a:rPr sz="1600" lang="zh-CN">
                <a:effectLst>
                  <a:outerShdw algn="tl" blurRad="38100" dir="2700000" dist="38100">
                    <a:srgbClr val="C0C0C0"/>
                  </a:outerShdw>
                </a:effectLst>
                <a:latin typeface="Times New Roman" pitchFamily="18" charset="0"/>
                <a:ea typeface="Times New Roman" pitchFamily="18" charset="0"/>
              </a:rPr>
              <a:t>Tout cela  a  enrichit mes connaissances.</a:t>
            </a:r>
          </a:p>
        </p:txBody>
      </p:sp>
      <p:grpSp>
        <p:nvGrpSpPr>
          <p:cNvPr id="57" name=""/>
          <p:cNvGrpSpPr/>
          <p:nvPr/>
        </p:nvGrpSpPr>
        <p:grpSpPr>
          <a:xfrm rot="0">
            <a:off x="0" y="0"/>
            <a:ext cx="2359025" cy="1412875"/>
            <a:chOff x="0" y="0"/>
            <a:chExt cx="1486" cy="1117"/>
          </a:xfrm>
        </p:grpSpPr>
        <p:pic>
          <p:nvPicPr>
            <p:cNvPr id="2097177"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178"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spTree>
  </p:cSld>
  <p:clrMapOvr>
    <a:masterClrMapping/>
  </p:clrMapOvr>
  <p:transition spd="fast" advClick="1">
    <p:cut thruBlk="0"/>
  </p:transition>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grpSp>
        <p:nvGrpSpPr>
          <p:cNvPr id="59" name=""/>
          <p:cNvGrpSpPr/>
          <p:nvPr/>
        </p:nvGrpSpPr>
        <p:grpSpPr>
          <a:xfrm rot="0">
            <a:off x="0" y="0"/>
            <a:ext cx="9144000" cy="1412875"/>
            <a:chOff x="0" y="0"/>
            <a:chExt cx="5760" cy="890"/>
          </a:xfrm>
        </p:grpSpPr>
        <p:sp>
          <p:nvSpPr>
            <p:cNvPr id="1048627"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pic>
          <p:nvPicPr>
            <p:cNvPr id="2097179" name=""/>
            <p:cNvPicPr>
              <a:picLocks/>
            </p:cNvPicPr>
            <p:nvPr/>
          </p:nvPicPr>
          <p:blipFill>
            <a:blip xmlns:r="http://schemas.openxmlformats.org/officeDocument/2006/relationships" r:embed="rId1"/>
            <a:srcRect l="0" t="0" r="0" b="0"/>
            <a:stretch>
              <a:fillRect/>
            </a:stretch>
          </p:blipFill>
          <p:spPr>
            <a:xfrm rot="0">
              <a:off x="4405" y="0"/>
              <a:ext cx="1355" cy="890"/>
            </a:xfrm>
            <a:prstGeom prst="rect"/>
            <a:noFill/>
            <a:ln>
              <a:noFill/>
            </a:ln>
          </p:spPr>
        </p:pic>
        <p:pic>
          <p:nvPicPr>
            <p:cNvPr id="2097180" name=""/>
            <p:cNvPicPr>
              <a:picLocks/>
            </p:cNvPicPr>
            <p:nvPr/>
          </p:nvPicPr>
          <p:blipFill>
            <a:blip xmlns:r="http://schemas.openxmlformats.org/officeDocument/2006/relationships" r:embed="rId2"/>
            <a:srcRect l="0" t="0" r="0" b="0"/>
            <a:stretch>
              <a:fillRect/>
            </a:stretch>
          </p:blipFill>
          <p:spPr>
            <a:xfrm rot="0">
              <a:off x="4496" y="70"/>
              <a:ext cx="1179" cy="340"/>
            </a:xfrm>
            <a:prstGeom prst="rect"/>
            <a:noFill/>
            <a:ln>
              <a:noFill/>
            </a:ln>
          </p:spPr>
        </p:pic>
        <p:pic>
          <p:nvPicPr>
            <p:cNvPr id="2097181" name=""/>
            <p:cNvPicPr>
              <a:picLocks/>
            </p:cNvPicPr>
            <p:nvPr/>
          </p:nvPicPr>
          <p:blipFill>
            <a:blip xmlns:r="http://schemas.openxmlformats.org/officeDocument/2006/relationships" r:embed="rId3"/>
            <a:srcRect l="0" t="0" r="0" b="0"/>
            <a:stretch>
              <a:fillRect/>
            </a:stretch>
          </p:blipFill>
          <p:spPr>
            <a:xfrm rot="0">
              <a:off x="0" y="0"/>
              <a:ext cx="1486" cy="890"/>
            </a:xfrm>
            <a:prstGeom prst="rect"/>
            <a:noFill/>
            <a:ln>
              <a:noFill/>
            </a:ln>
          </p:spPr>
        </p:pic>
        <p:pic>
          <p:nvPicPr>
            <p:cNvPr id="2097182" name=""/>
            <p:cNvPicPr>
              <a:picLocks/>
            </p:cNvPicPr>
            <p:nvPr/>
          </p:nvPicPr>
          <p:blipFill>
            <a:blip xmlns:r="http://schemas.openxmlformats.org/officeDocument/2006/relationships" r:embed="rId4"/>
            <a:srcRect l="0" t="0" r="0" b="0"/>
            <a:stretch>
              <a:fillRect/>
            </a:stretch>
          </p:blipFill>
          <p:spPr>
            <a:xfrm rot="0">
              <a:off x="295" y="95"/>
              <a:ext cx="952" cy="288"/>
            </a:xfrm>
            <a:prstGeom prst="rect"/>
            <a:noFill/>
            <a:ln>
              <a:noFill/>
            </a:ln>
          </p:spPr>
        </p:pic>
      </p:grpSp>
      <p:sp>
        <p:nvSpPr>
          <p:cNvPr id="1048628"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nvGrpSpPr>
          <p:cNvPr id="60" name=""/>
          <p:cNvGrpSpPr/>
          <p:nvPr/>
        </p:nvGrpSpPr>
        <p:grpSpPr>
          <a:xfrm rot="0">
            <a:off x="0" y="6453187"/>
            <a:ext cx="9144000" cy="404812"/>
            <a:chOff x="0" y="3929"/>
            <a:chExt cx="5760" cy="391"/>
          </a:xfrm>
        </p:grpSpPr>
        <p:sp>
          <p:nvSpPr>
            <p:cNvPr id="1048629"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630"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631"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632"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5" action="ppaction://hlinksldjump"/>
                </a:rPr>
                <a:t>Déb.</a:t>
              </a:r>
            </a:p>
          </p:txBody>
        </p:sp>
        <p:sp>
          <p:nvSpPr>
            <p:cNvPr id="1048633"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634" name=""/>
          <p:cNvSpPr/>
          <p:nvPr/>
        </p:nvSpPr>
        <p:spPr>
          <a:xfrm rot="0">
            <a:off x="3203575" y="63500"/>
            <a:ext cx="2808287" cy="628650"/>
          </a:xfrm>
          <a:prstGeom prst="rect"/>
        </p:spPr>
        <p:txBody>
          <a:bodyPr anchor="t" bIns="45720" fromWordArt="1" lIns="91440" rIns="91440" tIns="45720" wrap="none">
            <a:prstTxWarp prst="textPlain">
              <a:avLst>
                <a:gd fmla="val 50000" name="adj"/>
              </a:avLst>
            </a:prstTxWarp>
          </a:bodyPr>
          <a:p>
            <a:pPr algn="ctr"/>
            <a:r>
              <a:rPr b="0" sz="1800" i="0" kern="10" normalizeH="0" spc="0">
                <a:ln>
                  <a:noFill/>
                </a:ln>
                <a:solidFill>
                  <a:srgbClr val="336699"/>
                </a:solidFill>
                <a:effectLst>
                  <a:outerShdw algn="ctr" dir="2021403" dist="45790" kx="0" sx="100000" sy="100000">
                    <a:srgbClr val="B2B2B2">
                      <a:alpha val="80000"/>
                    </a:srgbClr>
                  </a:outerShdw>
                </a:effectLst>
                <a:latin typeface="Times New Roman"/>
                <a:ea typeface="Times New Roman"/>
              </a:rPr>
              <a:t>Historique</a:t>
            </a:r>
          </a:p>
        </p:txBody>
      </p:sp>
      <p:sp>
        <p:nvSpPr>
          <p:cNvPr id="1048635" name=""/>
          <p:cNvSpPr/>
          <p:nvPr/>
        </p:nvSpPr>
        <p:spPr>
          <a:xfrm rot="0">
            <a:off x="457200" y="1600200"/>
            <a:ext cx="8362950" cy="4525962"/>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indent="354013" lvl="1" marL="274637">
              <a:buFontTx/>
              <a:buNone/>
            </a:pPr>
            <a:endParaRPr sz="2000">
              <a:effectLst>
                <a:outerShdw algn="tl" blurRad="38100" dir="2700000" dist="38100">
                  <a:srgbClr val="C0C0C0"/>
                </a:outerShdw>
              </a:effectLst>
            </a:endParaRPr>
          </a:p>
        </p:txBody>
      </p:sp>
      <p:sp>
        <p:nvSpPr>
          <p:cNvPr id="1048636" name=""/>
          <p:cNvSpPr/>
          <p:nvPr/>
        </p:nvSpPr>
        <p:spPr>
          <a:xfrm rot="0">
            <a:off x="395287" y="1127125"/>
            <a:ext cx="7956550" cy="4772025"/>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b="1" sz="1400" i="1" lang="zh-CN"/>
              <a:t>1961-1967 : Création de la CNCA : </a:t>
            </a:r>
          </a:p>
          <a:p>
            <a:pPr eaLnBrk="1" hangingPunct="1" latinLnBrk="1" lvl="0"/>
            <a:r>
              <a:rPr altLang="en-US" sz="1400" lang="en-US">
                <a:latin typeface="Times New Roman" pitchFamily="18" charset="0"/>
                <a:ea typeface="Times New Roman" pitchFamily="18" charset="0"/>
              </a:rPr>
              <a:t>Ø Entrée en fonction de la Caisse Nationale de Crédit Agricole. </a:t>
            </a:r>
          </a:p>
          <a:p>
            <a:pPr eaLnBrk="1" hangingPunct="1" latinLnBrk="1" lvl="0"/>
            <a:r>
              <a:rPr altLang="en-US" sz="1400" lang="en-US">
                <a:latin typeface="Times New Roman" pitchFamily="18" charset="0"/>
                <a:ea typeface="Times New Roman" pitchFamily="18" charset="0"/>
              </a:rPr>
              <a:t>Ø Implantation des caisses locales sous formes de succursales </a:t>
            </a:r>
          </a:p>
          <a:p>
            <a:pPr eaLnBrk="1" hangingPunct="1" latinLnBrk="1" lvl="0"/>
            <a:r>
              <a:rPr altLang="en-US" b="1" sz="1400" i="1" lang="zh-CN"/>
              <a:t>1970 -1987: Début de l'activité bancaire :</a:t>
            </a:r>
          </a:p>
          <a:p>
            <a:pPr eaLnBrk="1" hangingPunct="1" latinLnBrk="1" lvl="0"/>
            <a:r>
              <a:rPr altLang="en-US" sz="1400" lang="en-US">
                <a:latin typeface="Times New Roman" pitchFamily="18" charset="0"/>
                <a:ea typeface="Times New Roman" pitchFamily="18" charset="0"/>
              </a:rPr>
              <a:t>Ø Lancement de la collecte des dépôts et des activités bancaires. </a:t>
            </a:r>
          </a:p>
          <a:p>
            <a:pPr eaLnBrk="1" hangingPunct="1" latinLnBrk="1" lvl="0"/>
            <a:r>
              <a:rPr altLang="en-US" sz="1400" lang="en-US">
                <a:latin typeface="Times New Roman" pitchFamily="18" charset="0"/>
                <a:ea typeface="Times New Roman" pitchFamily="18" charset="0"/>
              </a:rPr>
              <a:t>Ø Financement de l'agro-industrie en 1979. </a:t>
            </a:r>
          </a:p>
          <a:p>
            <a:pPr eaLnBrk="1" hangingPunct="1" latinLnBrk="1" lvl="0"/>
            <a:r>
              <a:rPr altLang="en-US" sz="1400" lang="en-US">
                <a:latin typeface="Times New Roman" pitchFamily="18" charset="0"/>
                <a:ea typeface="Times New Roman" pitchFamily="18" charset="0"/>
              </a:rPr>
              <a:t>Ø Réorientation de la CNCA et financement de nouveaux secteurs en 1987 dont la pêche côtière, l'artisanat, le tourisme, le commerce et les services...</a:t>
            </a:r>
            <a:r>
              <a:rPr altLang="en-US" sz="1400" lang="zh-CN"/>
              <a:t> </a:t>
            </a:r>
            <a:r>
              <a:rPr altLang="en-US" b="1" sz="1400" lang="zh-CN"/>
              <a:t> </a:t>
            </a:r>
            <a:r>
              <a:rPr altLang="en-US" sz="1400" lang="zh-CN"/>
              <a:t> </a:t>
            </a:r>
          </a:p>
          <a:p>
            <a:pPr eaLnBrk="1" hangingPunct="1" latinLnBrk="1" lvl="0"/>
            <a:r>
              <a:rPr altLang="en-US" b="1" sz="1400" i="1" lang="zh-CN"/>
              <a:t>1988 -1996 : Nouvelles dispositions pour la CNCA : </a:t>
            </a:r>
          </a:p>
          <a:p>
            <a:pPr eaLnBrk="1" hangingPunct="1" latinLnBrk="1" lvl="0"/>
            <a:r>
              <a:rPr altLang="en-US" sz="1400" lang="en-US">
                <a:latin typeface="Times New Roman" pitchFamily="18" charset="0"/>
                <a:ea typeface="Times New Roman" pitchFamily="18" charset="0"/>
              </a:rPr>
              <a:t>Ø Impôt sur les sociétés. </a:t>
            </a:r>
          </a:p>
          <a:p>
            <a:pPr eaLnBrk="1" hangingPunct="1" latinLnBrk="1" lvl="0"/>
            <a:r>
              <a:rPr altLang="en-US" sz="1400" lang="en-US">
                <a:latin typeface="Times New Roman" pitchFamily="18" charset="0"/>
                <a:ea typeface="Times New Roman" pitchFamily="18" charset="0"/>
              </a:rPr>
              <a:t>Ø Dispositions de la nouvelle loi bancaire. </a:t>
            </a:r>
          </a:p>
          <a:p>
            <a:pPr eaLnBrk="1" hangingPunct="1" latinLnBrk="1" lvl="0"/>
            <a:r>
              <a:rPr altLang="en-US" sz="1400" lang="en-US">
                <a:latin typeface="Times New Roman" pitchFamily="18" charset="0"/>
                <a:ea typeface="Times New Roman" pitchFamily="18" charset="0"/>
              </a:rPr>
              <a:t>Ø Mise en place de la salle des marchés en 1996. </a:t>
            </a:r>
          </a:p>
          <a:p>
            <a:pPr eaLnBrk="1" hangingPunct="1" latinLnBrk="1" lvl="0"/>
            <a:r>
              <a:rPr altLang="en-US" b="1" sz="1400" i="1" lang="zh-CN"/>
              <a:t>1997-2001 : Nouveau positionnement stratégique de la CNCA </a:t>
            </a:r>
            <a:r>
              <a:rPr altLang="en-US" sz="1400" i="1" lang="zh-CN"/>
              <a:t>(banque rurale de proximité </a:t>
            </a:r>
            <a:r>
              <a:rPr altLang="en-US" sz="1400" i="1" lang="en-US">
                <a:latin typeface="Times New Roman" pitchFamily="18" charset="0"/>
                <a:ea typeface="Times New Roman" pitchFamily="18" charset="0"/>
              </a:rPr>
              <a:t>avec une nouvelle identité visuelle) </a:t>
            </a:r>
            <a:r>
              <a:rPr altLang="en-US" b="1" sz="1400" i="1" lang="en-US">
                <a:latin typeface="Times New Roman" pitchFamily="18" charset="0"/>
                <a:ea typeface="Times New Roman" pitchFamily="18" charset="0"/>
              </a:rPr>
              <a:t>: </a:t>
            </a:r>
          </a:p>
          <a:p>
            <a:pPr eaLnBrk="1" hangingPunct="1" latinLnBrk="1" lvl="0"/>
            <a:r>
              <a:rPr altLang="en-US" sz="1400" lang="en-US">
                <a:latin typeface="Times New Roman" pitchFamily="18" charset="0"/>
                <a:ea typeface="Times New Roman" pitchFamily="18" charset="0"/>
              </a:rPr>
              <a:t>Ø Mise en place des directions de réseau décentralisées. </a:t>
            </a:r>
          </a:p>
          <a:p>
            <a:pPr eaLnBrk="1" hangingPunct="1" latinLnBrk="1" lvl="0"/>
            <a:r>
              <a:rPr altLang="en-US" sz="1400" lang="en-US">
                <a:latin typeface="Times New Roman" pitchFamily="18" charset="0"/>
                <a:ea typeface="Times New Roman" pitchFamily="18" charset="0"/>
              </a:rPr>
              <a:t>Ø Plan d'entreprise Oufok</a:t>
            </a:r>
            <a:r>
              <a:rPr altLang="en-US" sz="1400" lang="en-US">
                <a:latin typeface="Times New Roman" pitchFamily="18" charset="0"/>
                <a:ea typeface="Times New Roman" pitchFamily="18" charset="0"/>
              </a:rPr>
              <a:t> 2003 lancé en 1999 : une nouvelle stratégie visant principalement à mettre à niveau l'institution et à engager les actions de redressement de sa situation financière et ce, dans le cadre d'un positionnement rénové en tant que banque rurale généraliste de proximité, agissant en partenaire actif de toute la filière agricole et de l'ensemble du monde rural. </a:t>
            </a:r>
          </a:p>
          <a:p>
            <a:pPr eaLnBrk="1" hangingPunct="1" latinLnBrk="1" lvl="0"/>
            <a:r>
              <a:rPr altLang="en-US" sz="1400" lang="en-US">
                <a:latin typeface="Times New Roman" pitchFamily="18" charset="0"/>
                <a:ea typeface="Times New Roman" pitchFamily="18" charset="0"/>
              </a:rPr>
              <a:t>Ø Adoption de la nouvelle reforme institutionnelle du Crédit Agricole par le conseil des ministres en avril 1999. </a:t>
            </a:r>
          </a:p>
          <a:p>
            <a:pPr eaLnBrk="1" hangingPunct="1" latinLnBrk="1" lvl="0"/>
            <a:r>
              <a:rPr altLang="en-US" sz="1400" lang="en-US">
                <a:latin typeface="Times New Roman" pitchFamily="18" charset="0"/>
                <a:ea typeface="Times New Roman" pitchFamily="18" charset="0"/>
              </a:rPr>
              <a:t>Ø Signature de la convention </a:t>
            </a:r>
            <a:r>
              <a:rPr altLang="en-US" sz="1400" lang="en-US">
                <a:latin typeface="Times New Roman" pitchFamily="18" charset="0"/>
                <a:ea typeface="Times New Roman" pitchFamily="18" charset="0"/>
              </a:rPr>
              <a:t>État-CNCA</a:t>
            </a:r>
            <a:r>
              <a:rPr altLang="en-US" sz="1400" lang="en-US">
                <a:latin typeface="Times New Roman" pitchFamily="18" charset="0"/>
                <a:ea typeface="Times New Roman" pitchFamily="18" charset="0"/>
              </a:rPr>
              <a:t> relative au traitement du surendettement des agriculteurs en 2001.</a:t>
            </a:r>
            <a:r>
              <a:rPr altLang="en-US" sz="1400" lang="zh-CN"/>
              <a:t> </a:t>
            </a:r>
          </a:p>
        </p:txBody>
      </p:sp>
    </p:spTree>
  </p:cSld>
  <p:clrMapOvr>
    <a:masterClrMapping/>
  </p:clrMapOvr>
  <p:transition spd="fast" advClick="1">
    <p:cut thruBlk="0"/>
  </p:transition>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37" name=""/>
          <p:cNvSpPr/>
          <p:nvPr/>
        </p:nvSpPr>
        <p:spPr>
          <a:xfrm rot="0">
            <a:off x="684212" y="1628775"/>
            <a:ext cx="7632700" cy="302514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b="1" i="1" lang="en-US"/>
              <a:t>2003-2004 : Extension du réseau du Groupe Crédit Agricole</a:t>
            </a:r>
          </a:p>
          <a:p>
            <a:pPr eaLnBrk="1" hangingPunct="1" latinLnBrk="1" lvl="0"/>
            <a:r>
              <a:rPr lang="zh-CN">
                <a:latin typeface="Times New Roman" pitchFamily="18" charset="0"/>
                <a:ea typeface="Times New Roman" pitchFamily="18" charset="0"/>
              </a:rPr>
              <a:t>Ø Acquisition du Réseau BMAO. </a:t>
            </a:r>
          </a:p>
          <a:p>
            <a:pPr eaLnBrk="1" hangingPunct="1" latinLnBrk="1" lvl="0"/>
            <a:r>
              <a:rPr lang="zh-CN">
                <a:latin typeface="Times New Roman" pitchFamily="18" charset="0"/>
                <a:ea typeface="Times New Roman" pitchFamily="18" charset="0"/>
              </a:rPr>
              <a:t>Ø Acquisition du Réseau BNDE.</a:t>
            </a:r>
            <a:r>
              <a:rPr lang="en-US"/>
              <a:t> </a:t>
            </a:r>
          </a:p>
          <a:p>
            <a:pPr eaLnBrk="1" hangingPunct="1" latinLnBrk="1" lvl="0"/>
            <a:r>
              <a:rPr b="1" i="1" lang="en-US"/>
              <a:t>2004 : Changement de statut : </a:t>
            </a:r>
          </a:p>
          <a:p>
            <a:pPr eaLnBrk="1" hangingPunct="1" latinLnBrk="1" lvl="0"/>
            <a:r>
              <a:rPr lang="zh-CN">
                <a:latin typeface="Times New Roman" pitchFamily="18" charset="0"/>
                <a:ea typeface="Times New Roman" pitchFamily="18" charset="0"/>
              </a:rPr>
              <a:t>Ø La CNCA devient Société Anonyme à Directoire et à Conseil de Surveillance, dénommée « Crédit Agricole du Maroc » régie par la loi relative aux sociétés anonymes ainsi que par la loi relative à l'exercice de l'activité des établissements de crédit et de leur contrôle.</a:t>
            </a:r>
            <a:r>
              <a:rPr lang="en-US"/>
              <a:t> </a:t>
            </a:r>
          </a:p>
          <a:p>
            <a:pPr eaLnBrk="1" hangingPunct="1" latinLnBrk="1" lvl="0"/>
            <a:r>
              <a:rPr b="1" i="1" lang="en-US"/>
              <a:t>2005 : </a:t>
            </a:r>
          </a:p>
          <a:p>
            <a:pPr eaLnBrk="1" hangingPunct="1" latinLnBrk="1" lvl="0"/>
            <a:r>
              <a:rPr lang="zh-CN">
                <a:latin typeface="Times New Roman" pitchFamily="18" charset="0"/>
                <a:ea typeface="Times New Roman" pitchFamily="18" charset="0"/>
              </a:rPr>
              <a:t>Ø Achat du siège de la BNDE. </a:t>
            </a:r>
          </a:p>
          <a:p>
            <a:pPr eaLnBrk="1" hangingPunct="1" latinLnBrk="1" lvl="0"/>
            <a:r>
              <a:rPr lang="zh-CN">
                <a:latin typeface="Times New Roman" pitchFamily="18" charset="0"/>
                <a:ea typeface="Times New Roman" pitchFamily="18" charset="0"/>
              </a:rPr>
              <a:t>Ø Fusion/absorption BMAO. </a:t>
            </a:r>
          </a:p>
        </p:txBody>
      </p:sp>
      <p:grpSp>
        <p:nvGrpSpPr>
          <p:cNvPr id="62" name=""/>
          <p:cNvGrpSpPr/>
          <p:nvPr/>
        </p:nvGrpSpPr>
        <p:grpSpPr>
          <a:xfrm rot="0">
            <a:off x="0" y="0"/>
            <a:ext cx="9144000" cy="1412875"/>
            <a:chOff x="0" y="0"/>
            <a:chExt cx="5760" cy="890"/>
          </a:xfrm>
        </p:grpSpPr>
        <p:sp>
          <p:nvSpPr>
            <p:cNvPr id="1048638"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pic>
          <p:nvPicPr>
            <p:cNvPr id="2097183" name=""/>
            <p:cNvPicPr>
              <a:picLocks/>
            </p:cNvPicPr>
            <p:nvPr/>
          </p:nvPicPr>
          <p:blipFill>
            <a:blip xmlns:r="http://schemas.openxmlformats.org/officeDocument/2006/relationships" r:embed="rId1"/>
            <a:srcRect l="0" t="0" r="0" b="0"/>
            <a:stretch>
              <a:fillRect/>
            </a:stretch>
          </p:blipFill>
          <p:spPr>
            <a:xfrm rot="0">
              <a:off x="4405" y="0"/>
              <a:ext cx="1355" cy="890"/>
            </a:xfrm>
            <a:prstGeom prst="rect"/>
            <a:noFill/>
            <a:ln>
              <a:noFill/>
            </a:ln>
          </p:spPr>
        </p:pic>
        <p:pic>
          <p:nvPicPr>
            <p:cNvPr id="2097184" name=""/>
            <p:cNvPicPr>
              <a:picLocks/>
            </p:cNvPicPr>
            <p:nvPr/>
          </p:nvPicPr>
          <p:blipFill>
            <a:blip xmlns:r="http://schemas.openxmlformats.org/officeDocument/2006/relationships" r:embed="rId2"/>
            <a:srcRect l="0" t="0" r="0" b="0"/>
            <a:stretch>
              <a:fillRect/>
            </a:stretch>
          </p:blipFill>
          <p:spPr>
            <a:xfrm rot="0">
              <a:off x="4496" y="70"/>
              <a:ext cx="1179" cy="340"/>
            </a:xfrm>
            <a:prstGeom prst="rect"/>
            <a:noFill/>
            <a:ln>
              <a:noFill/>
            </a:ln>
          </p:spPr>
        </p:pic>
        <p:pic>
          <p:nvPicPr>
            <p:cNvPr id="2097185" name=""/>
            <p:cNvPicPr>
              <a:picLocks/>
            </p:cNvPicPr>
            <p:nvPr/>
          </p:nvPicPr>
          <p:blipFill>
            <a:blip xmlns:r="http://schemas.openxmlformats.org/officeDocument/2006/relationships" r:embed="rId3"/>
            <a:srcRect l="0" t="0" r="0" b="0"/>
            <a:stretch>
              <a:fillRect/>
            </a:stretch>
          </p:blipFill>
          <p:spPr>
            <a:xfrm rot="0">
              <a:off x="0" y="0"/>
              <a:ext cx="1486" cy="890"/>
            </a:xfrm>
            <a:prstGeom prst="rect"/>
            <a:noFill/>
            <a:ln>
              <a:noFill/>
            </a:ln>
          </p:spPr>
        </p:pic>
        <p:pic>
          <p:nvPicPr>
            <p:cNvPr id="2097186" name=""/>
            <p:cNvPicPr>
              <a:picLocks/>
            </p:cNvPicPr>
            <p:nvPr/>
          </p:nvPicPr>
          <p:blipFill>
            <a:blip xmlns:r="http://schemas.openxmlformats.org/officeDocument/2006/relationships" r:embed="rId4"/>
            <a:srcRect l="0" t="0" r="0" b="0"/>
            <a:stretch>
              <a:fillRect/>
            </a:stretch>
          </p:blipFill>
          <p:spPr>
            <a:xfrm rot="0">
              <a:off x="295" y="95"/>
              <a:ext cx="952" cy="288"/>
            </a:xfrm>
            <a:prstGeom prst="rect"/>
            <a:noFill/>
            <a:ln>
              <a:noFill/>
            </a:ln>
          </p:spPr>
        </p:pic>
      </p:grpSp>
      <p:grpSp>
        <p:nvGrpSpPr>
          <p:cNvPr id="63" name=""/>
          <p:cNvGrpSpPr/>
          <p:nvPr/>
        </p:nvGrpSpPr>
        <p:grpSpPr>
          <a:xfrm rot="0">
            <a:off x="0" y="6453187"/>
            <a:ext cx="9144000" cy="404812"/>
            <a:chOff x="0" y="3929"/>
            <a:chExt cx="5760" cy="391"/>
          </a:xfrm>
        </p:grpSpPr>
        <p:sp>
          <p:nvSpPr>
            <p:cNvPr id="1048639"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640"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641"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642"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5" action="ppaction://hlinksldjump"/>
                </a:rPr>
                <a:t>Déb.</a:t>
              </a:r>
            </a:p>
          </p:txBody>
        </p:sp>
        <p:sp>
          <p:nvSpPr>
            <p:cNvPr id="1048643"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Tree>
  </p:cSld>
  <p:clrMapOvr>
    <a:masterClrMapping/>
  </p:clrMapOvr>
  <p:transition spd="fast" advClick="1">
    <p:cut thruBlk="0"/>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46"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647" name=""/>
          <p:cNvSpPr/>
          <p:nvPr/>
        </p:nvSpPr>
        <p:spPr>
          <a:xfrm rot="0">
            <a:off x="0" y="0"/>
            <a:ext cx="9144000" cy="838200"/>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66" name=""/>
          <p:cNvGrpSpPr/>
          <p:nvPr/>
        </p:nvGrpSpPr>
        <p:grpSpPr>
          <a:xfrm rot="0">
            <a:off x="6992937" y="0"/>
            <a:ext cx="2151062" cy="1412875"/>
            <a:chOff x="2018" y="0"/>
            <a:chExt cx="1355" cy="2088"/>
          </a:xfrm>
        </p:grpSpPr>
        <p:pic>
          <p:nvPicPr>
            <p:cNvPr id="2097187"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188"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sp>
        <p:nvSpPr>
          <p:cNvPr id="1048648" name=""/>
          <p:cNvSpPr/>
          <p:nvPr/>
        </p:nvSpPr>
        <p:spPr>
          <a:xfrm rot="0">
            <a:off x="2411412" y="117475"/>
            <a:ext cx="4319587" cy="647700"/>
          </a:xfrm>
          <a:prstGeom prst="rect"/>
        </p:spPr>
        <p:txBody>
          <a:bodyPr anchor="t" bIns="45720" fromWordArt="1" lIns="91440" rIns="91440" tIns="45720" wrap="none">
            <a:prstTxWarp prst="textPlain">
              <a:avLst>
                <a:gd fmla="val 45647" name="adj"/>
              </a:avLst>
            </a:prstTxWarp>
          </a:bodyPr>
          <a:p>
            <a:pPr algn="ctr"/>
            <a:r>
              <a:rPr b="0" sz="3600" i="0" kern="10" normalizeH="0" spc="0">
                <a:ln>
                  <a:noFill/>
                </a:ln>
                <a:gradFill rotWithShape="0">
                  <a:gsLst>
                    <a:gs pos="0">
                      <a:srgbClr val="FF99FF">
                        <a:alpha val="100000"/>
                      </a:srgbClr>
                    </a:gs>
                    <a:gs pos="100000">
                      <a:schemeClr val="lt2">
                        <a:alpha val="100000"/>
                      </a:schemeClr>
                    </a:gs>
                  </a:gsLst>
                  <a:path path="shape">
                    <a:fillToRect l="50000" t="50000" r="50000" b="50000"/>
                  </a:path>
                </a:gradFill>
                <a:effectLst>
                  <a:outerShdw algn="ctr" dir="2021403" dist="45790" kx="0" sx="100000" sy="100000">
                    <a:srgbClr val="B2B2B2">
                      <a:alpha val="80000"/>
                    </a:srgbClr>
                  </a:outerShdw>
                </a:effectLst>
                <a:latin typeface="Times New Roman"/>
                <a:ea typeface="Times New Roman"/>
              </a:rPr>
              <a:t>Objectif de stage</a:t>
            </a:r>
          </a:p>
        </p:txBody>
      </p:sp>
      <p:grpSp>
        <p:nvGrpSpPr>
          <p:cNvPr id="67" name=""/>
          <p:cNvGrpSpPr/>
          <p:nvPr/>
        </p:nvGrpSpPr>
        <p:grpSpPr>
          <a:xfrm rot="0">
            <a:off x="0" y="0"/>
            <a:ext cx="2359025" cy="1557337"/>
            <a:chOff x="0" y="0"/>
            <a:chExt cx="1486" cy="1117"/>
          </a:xfrm>
        </p:grpSpPr>
        <p:pic>
          <p:nvPicPr>
            <p:cNvPr id="2097189" name=""/>
            <p:cNvPicPr>
              <a:picLocks/>
            </p:cNvPicPr>
            <p:nvPr/>
          </p:nvPicPr>
          <p:blipFill>
            <a:blip xmlns:r="http://schemas.openxmlformats.org/officeDocument/2006/relationships" r:embed="rId3"/>
            <a:srcRect l="0" t="0" r="0" b="0"/>
            <a:stretch>
              <a:fillRect/>
            </a:stretch>
          </p:blipFill>
          <p:spPr>
            <a:xfrm rot="0">
              <a:off x="0" y="0"/>
              <a:ext cx="1486" cy="1117"/>
            </a:xfrm>
            <a:prstGeom prst="rect"/>
            <a:noFill/>
            <a:ln>
              <a:noFill/>
            </a:ln>
          </p:spPr>
        </p:pic>
        <p:pic>
          <p:nvPicPr>
            <p:cNvPr id="2097190" name=""/>
            <p:cNvPicPr>
              <a:picLocks/>
            </p:cNvPicPr>
            <p:nvPr/>
          </p:nvPicPr>
          <p:blipFill>
            <a:blip xmlns:r="http://schemas.openxmlformats.org/officeDocument/2006/relationships" r:embed="rId4"/>
            <a:srcRect l="0" t="0" r="0" b="0"/>
            <a:stretch>
              <a:fillRect/>
            </a:stretch>
          </p:blipFill>
          <p:spPr>
            <a:xfrm rot="0">
              <a:off x="295" y="119"/>
              <a:ext cx="952" cy="362"/>
            </a:xfrm>
            <a:prstGeom prst="rect"/>
            <a:noFill/>
            <a:ln>
              <a:noFill/>
            </a:ln>
          </p:spPr>
        </p:pic>
      </p:grpSp>
      <p:sp>
        <p:nvSpPr>
          <p:cNvPr id="1048649" name=""/>
          <p:cNvSpPr/>
          <p:nvPr/>
        </p:nvSpPr>
        <p:spPr>
          <a:xfrm rot="0">
            <a:off x="684212" y="2009298"/>
            <a:ext cx="7885112" cy="1424940"/>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indent="107950" latinLnBrk="1" lvl="0"/>
            <a:r>
              <a:rPr lang="zh-CN">
                <a:latin typeface="Times New Roman" pitchFamily="18" charset="0"/>
                <a:ea typeface="Times New Roman" pitchFamily="18" charset="0"/>
              </a:rPr>
              <a:t>	L’objectif du stage effectué est de mettre en pratique nos connaissances acquises au cours de la formation et de nous immerger dans un organisme afin de nous faire prendre conscience des exigences du travail professionnelle et nous donner l’occasion d’avoir une 2eme expérience personnelle des conditions de travail.</a:t>
            </a:r>
          </a:p>
        </p:txBody>
      </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2" presetSubtype="4">
                                  <p:stCondLst>
                                    <p:cond delay="0"/>
                                  </p:stCondLst>
                                  <p:childTnLst>
                                    <p:set>
                                      <p:cBhvr>
                                        <p:cTn dur="1" fill="hold" id="6">
                                          <p:stCondLst>
                                            <p:cond delay="0"/>
                                          </p:stCondLst>
                                        </p:cTn>
                                        <p:tgtEl>
                                          <p:spTgt spid="1048648"/>
                                        </p:tgtEl>
                                        <p:attrNameLst>
                                          <p:attrName>style.visibility</p:attrName>
                                        </p:attrNameLst>
                                      </p:cBhvr>
                                      <p:to>
                                        <p:strVal val="visible"/>
                                      </p:to>
                                    </p:set>
                                    <p:animEffect transition="in" filter="slide(fromBottom)">
                                      <p:cBhvr>
                                        <p:cTn dur="500" id="7"/>
                                        <p:tgtEl>
                                          <p:spTgt spid="104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50"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sp>
        <p:nvSpPr>
          <p:cNvPr id="1048651" name=""/>
          <p:cNvSpPr/>
          <p:nvPr/>
        </p:nvSpPr>
        <p:spPr>
          <a:xfrm rot="0">
            <a:off x="0" y="0"/>
            <a:ext cx="9144000" cy="838200"/>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69" name=""/>
          <p:cNvGrpSpPr/>
          <p:nvPr/>
        </p:nvGrpSpPr>
        <p:grpSpPr>
          <a:xfrm rot="0">
            <a:off x="6992937" y="0"/>
            <a:ext cx="2151062" cy="1412875"/>
            <a:chOff x="2018" y="0"/>
            <a:chExt cx="1355" cy="2088"/>
          </a:xfrm>
        </p:grpSpPr>
        <p:pic>
          <p:nvPicPr>
            <p:cNvPr id="2097191" name=""/>
            <p:cNvPicPr>
              <a:picLocks/>
            </p:cNvPicPr>
            <p:nvPr/>
          </p:nvPicPr>
          <p:blipFill>
            <a:blip xmlns:r="http://schemas.openxmlformats.org/officeDocument/2006/relationships" r:embed="rId1"/>
            <a:srcRect l="0" t="0" r="0" b="0"/>
            <a:stretch>
              <a:fillRect/>
            </a:stretch>
          </p:blipFill>
          <p:spPr>
            <a:xfrm rot="0">
              <a:off x="2018" y="0"/>
              <a:ext cx="1355" cy="2088"/>
            </a:xfrm>
            <a:prstGeom prst="rect"/>
            <a:noFill/>
            <a:ln>
              <a:noFill/>
            </a:ln>
          </p:spPr>
        </p:pic>
        <p:pic>
          <p:nvPicPr>
            <p:cNvPr id="2097192" name=""/>
            <p:cNvPicPr>
              <a:picLocks/>
            </p:cNvPicPr>
            <p:nvPr/>
          </p:nvPicPr>
          <p:blipFill>
            <a:blip xmlns:r="http://schemas.openxmlformats.org/officeDocument/2006/relationships" r:embed="rId2"/>
            <a:srcRect l="0" t="0" r="0" b="0"/>
            <a:stretch>
              <a:fillRect/>
            </a:stretch>
          </p:blipFill>
          <p:spPr>
            <a:xfrm rot="0">
              <a:off x="2109" y="164"/>
              <a:ext cx="1179" cy="799"/>
            </a:xfrm>
            <a:prstGeom prst="rect"/>
            <a:noFill/>
            <a:ln>
              <a:noFill/>
            </a:ln>
          </p:spPr>
        </p:pic>
      </p:grpSp>
      <p:sp>
        <p:nvSpPr>
          <p:cNvPr id="1048652" name=""/>
          <p:cNvSpPr/>
          <p:nvPr/>
        </p:nvSpPr>
        <p:spPr>
          <a:xfrm rot="0">
            <a:off x="2411412" y="188912"/>
            <a:ext cx="4495800" cy="523875"/>
          </a:xfrm>
          <a:prstGeom prst="rect"/>
        </p:spPr>
        <p:txBody>
          <a:bodyPr anchor="t" bIns="45720" fromWordArt="1" lIns="91440" rIns="91440" tIns="45720" wrap="none">
            <a:prstTxWarp prst="textPlain">
              <a:avLst>
                <a:gd fmla="val 50000" name="adj"/>
              </a:avLst>
            </a:prstTxWarp>
          </a:bodyPr>
          <a:p>
            <a:pPr algn="ctr"/>
            <a:r>
              <a:rPr b="0" sz="3600" i="0" kern="10" normalizeH="0" spc="0">
                <a:ln w="12700" cap="flat" cmpd="sng">
                  <a:solidFill>
                    <a:srgbClr val="EAEAEA">
                      <a:alpha val="100000"/>
                    </a:srgbClr>
                  </a:solidFill>
                  <a:prstDash val="solid"/>
                  <a:round/>
                </a:ln>
                <a:gradFill rotWithShape="0">
                  <a:gsLst>
                    <a:gs pos="0">
                      <a:schemeClr val="accent1">
                        <a:alpha val="100000"/>
                      </a:schemeClr>
                    </a:gs>
                    <a:gs pos="100000">
                      <a:srgbClr val="6666FF">
                        <a:alpha val="100000"/>
                      </a:srgbClr>
                    </a:gs>
                  </a:gsLst>
                  <a:path path="shape">
                    <a:fillToRect l="50000" t="50000" r="50000" b="50000"/>
                  </a:path>
                </a:gradFill>
                <a:effectLst>
                  <a:outerShdw algn="bl" dir="2699999" dist="35921" kx="2115830" sx="100000" sy="50000">
                    <a:srgbClr val="C0C0C0">
                      <a:alpha val="80000"/>
                    </a:srgbClr>
                  </a:outerShdw>
                </a:effectLst>
                <a:latin typeface="Arial Black"/>
                <a:ea typeface="Arial Black"/>
              </a:rPr>
              <a:t>Présentation</a:t>
            </a:r>
          </a:p>
        </p:txBody>
      </p:sp>
      <p:grpSp>
        <p:nvGrpSpPr>
          <p:cNvPr id="70" name=""/>
          <p:cNvGrpSpPr/>
          <p:nvPr/>
        </p:nvGrpSpPr>
        <p:grpSpPr>
          <a:xfrm rot="0">
            <a:off x="0" y="0"/>
            <a:ext cx="2359025" cy="1484312"/>
            <a:chOff x="0" y="0"/>
            <a:chExt cx="1486" cy="1117"/>
          </a:xfrm>
        </p:grpSpPr>
        <p:pic>
          <p:nvPicPr>
            <p:cNvPr id="2097193" name=""/>
            <p:cNvPicPr>
              <a:picLocks/>
            </p:cNvPicPr>
            <p:nvPr/>
          </p:nvPicPr>
          <p:blipFill>
            <a:blip xmlns:r="http://schemas.openxmlformats.org/officeDocument/2006/relationships" r:embed="rId3"/>
            <a:srcRect l="0" t="0" r="0" b="0"/>
            <a:stretch>
              <a:fillRect/>
            </a:stretch>
          </p:blipFill>
          <p:spPr>
            <a:xfrm rot="0">
              <a:off x="0" y="0"/>
              <a:ext cx="1486" cy="1117"/>
            </a:xfrm>
            <a:prstGeom prst="rect"/>
            <a:noFill/>
            <a:ln>
              <a:noFill/>
            </a:ln>
          </p:spPr>
        </p:pic>
        <p:pic>
          <p:nvPicPr>
            <p:cNvPr id="2097194" name=""/>
            <p:cNvPicPr>
              <a:picLocks/>
            </p:cNvPicPr>
            <p:nvPr/>
          </p:nvPicPr>
          <p:blipFill>
            <a:blip xmlns:r="http://schemas.openxmlformats.org/officeDocument/2006/relationships" r:embed="rId4"/>
            <a:srcRect l="0" t="0" r="0" b="0"/>
            <a:stretch>
              <a:fillRect/>
            </a:stretch>
          </p:blipFill>
          <p:spPr>
            <a:xfrm rot="0">
              <a:off x="295" y="119"/>
              <a:ext cx="952" cy="362"/>
            </a:xfrm>
            <a:prstGeom prst="rect"/>
            <a:noFill/>
            <a:ln>
              <a:noFill/>
            </a:ln>
          </p:spPr>
        </p:pic>
      </p:grpSp>
      <p:sp>
        <p:nvSpPr>
          <p:cNvPr id="1048653" name=""/>
          <p:cNvSpPr/>
          <p:nvPr/>
        </p:nvSpPr>
        <p:spPr>
          <a:xfrm rot="0">
            <a:off x="539750" y="2029142"/>
            <a:ext cx="8013700" cy="2758440"/>
          </a:xfrm>
          <a:prstGeom prst="rect"/>
          <a:noFill/>
          <a:ln>
            <a:noFill/>
          </a:ln>
        </p:spPr>
        <p:txBody>
          <a:bodyPr anchor="ctr"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indent="106362" latinLnBrk="1" lvl="0"/>
            <a:r>
              <a:rPr lang="zh-CN">
                <a:latin typeface="Times New Roman" pitchFamily="18" charset="0"/>
                <a:ea typeface="Times New Roman" pitchFamily="18" charset="0"/>
              </a:rPr>
              <a:t>	En décembre 1961, la création de la caisse nationale de crédit agricole a permis de mettre en place une institution nationale dédiée au financement de l’agriculture dans un horizon de modernisation des structures agraire.</a:t>
            </a:r>
          </a:p>
          <a:p>
            <a:pPr eaLnBrk="1" hangingPunct="1" indent="106362" latinLnBrk="1" lvl="0"/>
            <a:r>
              <a:rPr lang="zh-CN">
                <a:latin typeface="Times New Roman" pitchFamily="18" charset="0"/>
                <a:ea typeface="Times New Roman" pitchFamily="18" charset="0"/>
              </a:rPr>
              <a:t>	Malgré l’avènement de la loi bancaire qui a bouleversé le secteur, l’itinéraire de l’institution reste  le même. </a:t>
            </a:r>
          </a:p>
          <a:p>
            <a:pPr eaLnBrk="1" hangingPunct="1" indent="106362" latinLnBrk="1" lvl="0"/>
            <a:r>
              <a:rPr lang="zh-CN">
                <a:latin typeface="Times New Roman" pitchFamily="18" charset="0"/>
                <a:ea typeface="Times New Roman" pitchFamily="18" charset="0"/>
              </a:rPr>
              <a:t>	Il est intiment lié à l’évolution  de l’agriculture et du monde rural. C’est pour cela que la CNCA (Caisse Nationale Du Crédit Agricole) s’est présentée comme une banque rurale jusqu’à l’arrivé de l’actuel P.D.G qui a su développé une stratégie qui mobilise la bancarisation de la structure tout en gardant comme objectif majeur le développement du secteur de l’agriculture.</a:t>
            </a:r>
          </a:p>
        </p:txBody>
      </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4" presetSubtype="16">
                                  <p:stCondLst>
                                    <p:cond delay="0"/>
                                  </p:stCondLst>
                                  <p:childTnLst>
                                    <p:set>
                                      <p:cBhvr>
                                        <p:cTn dur="1" fill="hold" id="6">
                                          <p:stCondLst>
                                            <p:cond delay="0"/>
                                          </p:stCondLst>
                                        </p:cTn>
                                        <p:tgtEl>
                                          <p:spTgt spid="1048652"/>
                                        </p:tgtEl>
                                        <p:attrNameLst>
                                          <p:attrName>style.visibility</p:attrName>
                                        </p:attrNameLst>
                                      </p:cBhvr>
                                      <p:to>
                                        <p:strVal val="visible"/>
                                      </p:to>
                                    </p:set>
                                    <p:animEffect transition="in" filter="box(in)">
                                      <p:cBhvr>
                                        <p:cTn dur="500" id="7"/>
                                        <p:tgtEl>
                                          <p:spTgt spid="104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grpSp>
        <p:nvGrpSpPr>
          <p:cNvPr id="72" name=""/>
          <p:cNvGrpSpPr/>
          <p:nvPr/>
        </p:nvGrpSpPr>
        <p:grpSpPr>
          <a:xfrm rot="0">
            <a:off x="0" y="6453187"/>
            <a:ext cx="9144000" cy="404812"/>
            <a:chOff x="0" y="3929"/>
            <a:chExt cx="5760" cy="391"/>
          </a:xfrm>
        </p:grpSpPr>
        <p:sp>
          <p:nvSpPr>
            <p:cNvPr id="1048654"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655"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656"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657"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1" action="ppaction://hlinksldjump"/>
                </a:rPr>
                <a:t>Déb.</a:t>
              </a:r>
            </a:p>
          </p:txBody>
        </p:sp>
        <p:sp>
          <p:nvSpPr>
            <p:cNvPr id="1048658"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659"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nvGrpSpPr>
          <p:cNvPr id="73" name=""/>
          <p:cNvGrpSpPr/>
          <p:nvPr/>
        </p:nvGrpSpPr>
        <p:grpSpPr>
          <a:xfrm rot="0">
            <a:off x="0" y="0"/>
            <a:ext cx="9144000" cy="1484312"/>
            <a:chOff x="0" y="0"/>
            <a:chExt cx="5760" cy="935"/>
          </a:xfrm>
        </p:grpSpPr>
        <p:sp>
          <p:nvSpPr>
            <p:cNvPr id="1048660"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74" name=""/>
            <p:cNvGrpSpPr/>
            <p:nvPr/>
          </p:nvGrpSpPr>
          <p:grpSpPr>
            <a:xfrm rot="0">
              <a:off x="4405" y="0"/>
              <a:ext cx="1355" cy="890"/>
              <a:chOff x="2018" y="0"/>
              <a:chExt cx="1355" cy="2088"/>
            </a:xfrm>
          </p:grpSpPr>
          <p:pic>
            <p:nvPicPr>
              <p:cNvPr id="2097195" name=""/>
              <p:cNvPicPr>
                <a:picLocks/>
              </p:cNvPicPr>
              <p:nvPr/>
            </p:nvPicPr>
            <p:blipFill>
              <a:blip xmlns:r="http://schemas.openxmlformats.org/officeDocument/2006/relationships" r:embed="rId2"/>
              <a:srcRect l="0" t="0" r="0" b="0"/>
              <a:stretch>
                <a:fillRect/>
              </a:stretch>
            </p:blipFill>
            <p:spPr>
              <a:xfrm rot="0">
                <a:off x="2018" y="0"/>
                <a:ext cx="1355" cy="2088"/>
              </a:xfrm>
              <a:prstGeom prst="rect"/>
              <a:noFill/>
              <a:ln>
                <a:noFill/>
              </a:ln>
            </p:spPr>
          </p:pic>
          <p:pic>
            <p:nvPicPr>
              <p:cNvPr id="2097196" name=""/>
              <p:cNvPicPr>
                <a:picLocks/>
              </p:cNvPicPr>
              <p:nvPr/>
            </p:nvPicPr>
            <p:blipFill>
              <a:blip xmlns:r="http://schemas.openxmlformats.org/officeDocument/2006/relationships" r:embed="rId3"/>
              <a:srcRect l="0" t="0" r="0" b="0"/>
              <a:stretch>
                <a:fillRect/>
              </a:stretch>
            </p:blipFill>
            <p:spPr>
              <a:xfrm rot="0">
                <a:off x="2109" y="164"/>
                <a:ext cx="1179" cy="799"/>
              </a:xfrm>
              <a:prstGeom prst="rect"/>
              <a:noFill/>
              <a:ln>
                <a:noFill/>
              </a:ln>
            </p:spPr>
          </p:pic>
        </p:grpSp>
        <p:grpSp>
          <p:nvGrpSpPr>
            <p:cNvPr id="75" name=""/>
            <p:cNvGrpSpPr/>
            <p:nvPr/>
          </p:nvGrpSpPr>
          <p:grpSpPr>
            <a:xfrm rot="0">
              <a:off x="0" y="0"/>
              <a:ext cx="1486" cy="935"/>
              <a:chOff x="0" y="0"/>
              <a:chExt cx="1486" cy="1117"/>
            </a:xfrm>
          </p:grpSpPr>
          <p:pic>
            <p:nvPicPr>
              <p:cNvPr id="2097197"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198"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grpSp>
      <p:sp>
        <p:nvSpPr>
          <p:cNvPr id="1048661" name=""/>
          <p:cNvSpPr/>
          <p:nvPr/>
        </p:nvSpPr>
        <p:spPr>
          <a:xfrm rot="0">
            <a:off x="2484437" y="133350"/>
            <a:ext cx="4319587" cy="558800"/>
          </a:xfrm>
          <a:prstGeom prst="rect"/>
        </p:spPr>
        <p:txBody>
          <a:bodyPr anchor="t" bIns="45720" fromWordArt="1" lIns="91440" rIns="91440" tIns="45720" wrap="none">
            <a:prstTxWarp prst="textChevron">
              <a:avLst>
                <a:gd fmla="val 25000" name="adj"/>
              </a:avLst>
            </a:prstTxWarp>
          </a:bodyPr>
          <a:p>
            <a:pPr algn="ctr"/>
            <a:r>
              <a:rPr b="0" sz="3600" i="0" kern="10" normalizeH="0" spc="0">
                <a:ln w="9525" cap="flat" cmpd="sng">
                  <a:solidFill>
                    <a:srgbClr val="000000">
                      <a:alpha val="100000"/>
                    </a:srgbClr>
                  </a:solidFill>
                  <a:prstDash val="solid"/>
                  <a:round/>
                </a:ln>
                <a:solidFill>
                  <a:srgbClr val="000000"/>
                </a:solidFill>
                <a:latin typeface="Book Antiqua"/>
                <a:ea typeface="Book Antiqua"/>
              </a:rPr>
              <a:t>Le métier du CAM</a:t>
            </a:r>
          </a:p>
        </p:txBody>
      </p:sp>
      <p:pic>
        <p:nvPicPr>
          <p:cNvPr id="2097199" name=""/>
          <p:cNvPicPr>
            <a:picLocks/>
          </p:cNvPicPr>
          <p:nvPr/>
        </p:nvPicPr>
        <p:blipFill>
          <a:blip xmlns:r="http://schemas.openxmlformats.org/officeDocument/2006/relationships" r:embed="rId6"/>
          <a:srcRect l="0" t="0" r="0" b="0"/>
          <a:stretch>
            <a:fillRect/>
          </a:stretch>
        </p:blipFill>
        <p:spPr>
          <a:xfrm rot="0">
            <a:off x="1258887" y="954087"/>
            <a:ext cx="7248525" cy="5354637"/>
          </a:xfrm>
          <a:prstGeom prst="rect"/>
          <a:noFill/>
          <a:ln>
            <a:noFill/>
          </a:ln>
        </p:spPr>
      </p:pic>
    </p:spTree>
  </p:cSld>
  <p:clrMapOvr>
    <a:masterClrMapping/>
  </p:clrMapOvr>
  <p:transition spd="fast" advClick="1">
    <p:comb dir="horz"/>
  </p:transition>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grpSp>
        <p:nvGrpSpPr>
          <p:cNvPr id="77" name=""/>
          <p:cNvGrpSpPr/>
          <p:nvPr/>
        </p:nvGrpSpPr>
        <p:grpSpPr>
          <a:xfrm rot="0">
            <a:off x="0" y="6453187"/>
            <a:ext cx="9144000" cy="404812"/>
            <a:chOff x="0" y="3929"/>
            <a:chExt cx="5760" cy="391"/>
          </a:xfrm>
        </p:grpSpPr>
        <p:sp>
          <p:nvSpPr>
            <p:cNvPr id="1048662" name=""/>
            <p:cNvSpPr/>
            <p:nvPr/>
          </p:nvSpPr>
          <p:spPr>
            <a:xfrm rot="0">
              <a:off x="0" y="3929"/>
              <a:ext cx="5760" cy="391"/>
            </a:xfrm>
            <a:prstGeom prst="rect"/>
            <a:gradFill rotWithShape="1">
              <a:gsLst>
                <a:gs pos="0">
                  <a:schemeClr val="lt1">
                    <a:alpha val="100000"/>
                  </a:schemeClr>
                </a:gs>
                <a:gs pos="100000">
                  <a:schemeClr val="lt2">
                    <a:alpha val="100000"/>
                  </a:schemeClr>
                </a:gs>
              </a:gsLst>
              <a:path path="rect">
                <a:fillToRect l="100000" t="0" r="0" b="100000"/>
              </a:path>
            </a:gradFill>
            <a:ln>
              <a:noFill/>
            </a:ln>
          </p:spPr>
          <p:txBody>
            <a:bodyPr anchor="ctr" bIns="45720" lIns="91440" rIns="91440" tIns="45720" wrap="none"/>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2000">
                <a:solidFill>
                  <a:schemeClr val="dk1"/>
                </a:solidFill>
                <a:effectLst>
                  <a:outerShdw algn="tl" blurRad="38100" dir="2700000" dist="38100">
                    <a:srgbClr val="C0C0C0"/>
                  </a:outerShdw>
                </a:effectLst>
                <a:latin typeface="Comic Sans MS" pitchFamily="66" charset="0"/>
              </a:endParaRPr>
            </a:p>
          </p:txBody>
        </p:sp>
        <p:sp>
          <p:nvSpPr>
            <p:cNvPr id="1048663" name="">
              <a:hlinkClick action="ppaction://hlinkshowjump?jump=lastslide"/>
            </p:cNvPr>
            <p:cNvSpPr/>
            <p:nvPr/>
          </p:nvSpPr>
          <p:spPr>
            <a:xfrm rot="0">
              <a:off x="5239" y="3929"/>
              <a:ext cx="521" cy="391"/>
            </a:xfrm>
            <a:prstGeom prst="actionButtonEnd"/>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Fin</a:t>
              </a:r>
            </a:p>
          </p:txBody>
        </p:sp>
        <p:sp>
          <p:nvSpPr>
            <p:cNvPr id="1048664" name="">
              <a:hlinkClick action="ppaction://hlinkshowjump?jump=nextslide"/>
            </p:cNvPr>
            <p:cNvSpPr/>
            <p:nvPr/>
          </p:nvSpPr>
          <p:spPr>
            <a:xfrm rot="0">
              <a:off x="2745" y="3929"/>
              <a:ext cx="770" cy="391"/>
            </a:xfrm>
            <a:prstGeom prst="actionButtonForwardNext"/>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Suiv.</a:t>
              </a:r>
            </a:p>
          </p:txBody>
        </p:sp>
        <p:sp>
          <p:nvSpPr>
            <p:cNvPr id="1048665" name="">
              <a:hlinkClick action="ppaction://hlinkshowjump?jump=firstslide"/>
            </p:cNvPr>
            <p:cNvSpPr/>
            <p:nvPr/>
          </p:nvSpPr>
          <p:spPr>
            <a:xfrm rot="0">
              <a:off x="0" y="3929"/>
              <a:ext cx="431" cy="391"/>
            </a:xfrm>
            <a:prstGeom prst="actionButtonBeginning"/>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hlinkClick r:id="rId1" action="ppaction://hlinksldjump"/>
                </a:rPr>
                <a:t>Déb.</a:t>
              </a:r>
            </a:p>
          </p:txBody>
        </p:sp>
        <p:sp>
          <p:nvSpPr>
            <p:cNvPr id="1048666" name="">
              <a:hlinkClick action="ppaction://hlinkshowjump?jump=previousslide"/>
            </p:cNvPr>
            <p:cNvSpPr/>
            <p:nvPr/>
          </p:nvSpPr>
          <p:spPr>
            <a:xfrm rot="0">
              <a:off x="2020" y="3929"/>
              <a:ext cx="725" cy="391"/>
            </a:xfrm>
            <a:prstGeom prst="actionButtonBackPrevious"/>
            <a:gradFill rotWithShape="1">
              <a:gsLst>
                <a:gs pos="0">
                  <a:srgbClr val="FFCCFF">
                    <a:alpha val="100000"/>
                  </a:srgbClr>
                </a:gs>
                <a:gs pos="100000">
                  <a:srgbClr val="FFFF99">
                    <a:alpha val="100000"/>
                  </a:srgbClr>
                </a:gs>
              </a:gsLst>
              <a:path path="rect">
                <a:fillToRect l="100000" t="0" r="0" b="100000"/>
              </a:path>
            </a:grad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sz="2000" lang="en-US">
                  <a:effectLst>
                    <a:outerShdw algn="tl" blurRad="38100" dir="2700000" dist="38100">
                      <a:srgbClr val="C0C0C0"/>
                    </a:outerShdw>
                  </a:effectLst>
                  <a:latin typeface="Comic Sans MS" pitchFamily="66" charset="0"/>
                </a:rPr>
                <a:t>Précéd.</a:t>
              </a:r>
            </a:p>
          </p:txBody>
        </p:sp>
      </p:grpSp>
      <p:sp>
        <p:nvSpPr>
          <p:cNvPr id="1048667" name=""/>
          <p:cNvSpPr/>
          <p:nvPr/>
        </p:nvSpPr>
        <p:spPr>
          <a:xfrm rot="0">
            <a:off x="0" y="838200"/>
            <a:ext cx="9144000" cy="58737"/>
          </a:xfrm>
          <a:prstGeom prst="roundRect"/>
          <a:solidFill>
            <a:schemeClr val="accent1"/>
          </a:solidFill>
          <a:ln w="25400" cap="flat" cmpd="sng">
            <a:solidFill>
              <a:srgbClr val="BB6126">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US">
              <a:solidFill>
                <a:srgbClr val="FFFFFF"/>
              </a:solidFill>
              <a:latin typeface="Century Schoolbook" pitchFamily="18" charset="0"/>
            </a:endParaRPr>
          </a:p>
        </p:txBody>
      </p:sp>
      <p:grpSp>
        <p:nvGrpSpPr>
          <p:cNvPr id="78" name=""/>
          <p:cNvGrpSpPr/>
          <p:nvPr/>
        </p:nvGrpSpPr>
        <p:grpSpPr>
          <a:xfrm rot="0">
            <a:off x="0" y="0"/>
            <a:ext cx="9144000" cy="1484312"/>
            <a:chOff x="0" y="0"/>
            <a:chExt cx="5760" cy="935"/>
          </a:xfrm>
        </p:grpSpPr>
        <p:sp>
          <p:nvSpPr>
            <p:cNvPr id="1048668" name=""/>
            <p:cNvSpPr/>
            <p:nvPr/>
          </p:nvSpPr>
          <p:spPr>
            <a:xfrm rot="0">
              <a:off x="0" y="0"/>
              <a:ext cx="5760" cy="528"/>
            </a:xfrm>
            <a:prstGeom prst="rect"/>
            <a:solidFill>
              <a:srgbClr val="B2B2B2"/>
            </a:solidFill>
            <a:ln w="9525" cap="flat" cmpd="sng">
              <a:solidFill>
                <a:schemeClr val="dk2">
                  <a:alpha val="100000"/>
                </a:schemeClr>
              </a:solidFill>
              <a:prstDash val="solid"/>
              <a:round/>
            </a:ln>
          </p:spPr>
          <p:txBody>
            <a:bodyPr anchor="ctr" bIns="45720" lIns="91440" rIns="91440" tIns="45720"/>
            <a:lst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Arial" pitchFamily="34" charset="0"/>
                  <a:ea typeface="Arial" pitchFamily="34" charset="0"/>
                  <a:sym typeface="Arial" pitchFamily="34" charset="0"/>
                </a:defRPr>
              </a:lvl1pPr>
            </a:lstStyle>
            <a:p>
              <a:pPr lvl="0"/>
              <a:endParaRPr sz="4000"/>
            </a:p>
          </p:txBody>
        </p:sp>
        <p:grpSp>
          <p:nvGrpSpPr>
            <p:cNvPr id="79" name=""/>
            <p:cNvGrpSpPr/>
            <p:nvPr/>
          </p:nvGrpSpPr>
          <p:grpSpPr>
            <a:xfrm rot="0">
              <a:off x="4405" y="0"/>
              <a:ext cx="1355" cy="890"/>
              <a:chOff x="2018" y="0"/>
              <a:chExt cx="1355" cy="2088"/>
            </a:xfrm>
          </p:grpSpPr>
          <p:pic>
            <p:nvPicPr>
              <p:cNvPr id="2097200" name=""/>
              <p:cNvPicPr>
                <a:picLocks/>
              </p:cNvPicPr>
              <p:nvPr/>
            </p:nvPicPr>
            <p:blipFill>
              <a:blip xmlns:r="http://schemas.openxmlformats.org/officeDocument/2006/relationships" r:embed="rId2"/>
              <a:srcRect l="0" t="0" r="0" b="0"/>
              <a:stretch>
                <a:fillRect/>
              </a:stretch>
            </p:blipFill>
            <p:spPr>
              <a:xfrm rot="0">
                <a:off x="2018" y="0"/>
                <a:ext cx="1355" cy="2088"/>
              </a:xfrm>
              <a:prstGeom prst="rect"/>
              <a:noFill/>
              <a:ln>
                <a:noFill/>
              </a:ln>
            </p:spPr>
          </p:pic>
          <p:pic>
            <p:nvPicPr>
              <p:cNvPr id="2097201" name=""/>
              <p:cNvPicPr>
                <a:picLocks/>
              </p:cNvPicPr>
              <p:nvPr/>
            </p:nvPicPr>
            <p:blipFill>
              <a:blip xmlns:r="http://schemas.openxmlformats.org/officeDocument/2006/relationships" r:embed="rId3"/>
              <a:srcRect l="0" t="0" r="0" b="0"/>
              <a:stretch>
                <a:fillRect/>
              </a:stretch>
            </p:blipFill>
            <p:spPr>
              <a:xfrm rot="0">
                <a:off x="2109" y="164"/>
                <a:ext cx="1179" cy="799"/>
              </a:xfrm>
              <a:prstGeom prst="rect"/>
              <a:noFill/>
              <a:ln>
                <a:noFill/>
              </a:ln>
            </p:spPr>
          </p:pic>
        </p:grpSp>
        <p:grpSp>
          <p:nvGrpSpPr>
            <p:cNvPr id="80" name=""/>
            <p:cNvGrpSpPr/>
            <p:nvPr/>
          </p:nvGrpSpPr>
          <p:grpSpPr>
            <a:xfrm rot="0">
              <a:off x="0" y="0"/>
              <a:ext cx="1486" cy="935"/>
              <a:chOff x="0" y="0"/>
              <a:chExt cx="1486" cy="1117"/>
            </a:xfrm>
          </p:grpSpPr>
          <p:pic>
            <p:nvPicPr>
              <p:cNvPr id="2097202" name=""/>
              <p:cNvPicPr>
                <a:picLocks/>
              </p:cNvPicPr>
              <p:nvPr/>
            </p:nvPicPr>
            <p:blipFill>
              <a:blip xmlns:r="http://schemas.openxmlformats.org/officeDocument/2006/relationships" r:embed="rId4"/>
              <a:srcRect l="0" t="0" r="0" b="0"/>
              <a:stretch>
                <a:fillRect/>
              </a:stretch>
            </p:blipFill>
            <p:spPr>
              <a:xfrm rot="0">
                <a:off x="0" y="0"/>
                <a:ext cx="1486" cy="1117"/>
              </a:xfrm>
              <a:prstGeom prst="rect"/>
              <a:noFill/>
              <a:ln>
                <a:noFill/>
              </a:ln>
            </p:spPr>
          </p:pic>
          <p:pic>
            <p:nvPicPr>
              <p:cNvPr id="2097203" name=""/>
              <p:cNvPicPr>
                <a:picLocks/>
              </p:cNvPicPr>
              <p:nvPr/>
            </p:nvPicPr>
            <p:blipFill>
              <a:blip xmlns:r="http://schemas.openxmlformats.org/officeDocument/2006/relationships" r:embed="rId5"/>
              <a:srcRect l="0" t="0" r="0" b="0"/>
              <a:stretch>
                <a:fillRect/>
              </a:stretch>
            </p:blipFill>
            <p:spPr>
              <a:xfrm rot="0">
                <a:off x="295" y="119"/>
                <a:ext cx="952" cy="362"/>
              </a:xfrm>
              <a:prstGeom prst="rect"/>
              <a:noFill/>
              <a:ln>
                <a:noFill/>
              </a:ln>
            </p:spPr>
          </p:pic>
        </p:grpSp>
      </p:grpSp>
      <p:sp>
        <p:nvSpPr>
          <p:cNvPr id="1048669" name=""/>
          <p:cNvSpPr/>
          <p:nvPr/>
        </p:nvSpPr>
        <p:spPr>
          <a:xfrm rot="0">
            <a:off x="2484437" y="133350"/>
            <a:ext cx="4319587" cy="558800"/>
          </a:xfrm>
          <a:prstGeom prst="rect"/>
        </p:spPr>
        <p:txBody>
          <a:bodyPr anchor="t" bIns="45720" fromWordArt="1" lIns="91440" rIns="91440" tIns="45720" wrap="none">
            <a:prstTxWarp prst="textChevron">
              <a:avLst>
                <a:gd fmla="val 25000" name="adj"/>
              </a:avLst>
            </a:prstTxWarp>
          </a:bodyPr>
          <a:p>
            <a:pPr algn="ctr"/>
            <a:r>
              <a:rPr b="0" sz="3600" i="0" kern="10" normalizeH="0" spc="0">
                <a:ln w="9525" cap="flat" cmpd="sng">
                  <a:solidFill>
                    <a:srgbClr val="000000">
                      <a:alpha val="100000"/>
                    </a:srgbClr>
                  </a:solidFill>
                  <a:prstDash val="solid"/>
                  <a:round/>
                </a:ln>
                <a:solidFill>
                  <a:srgbClr val="000000"/>
                </a:solidFill>
                <a:latin typeface="Book Antiqua"/>
                <a:ea typeface="Book Antiqua"/>
              </a:rPr>
              <a:t>Organigramme de l’agence</a:t>
            </a:r>
          </a:p>
        </p:txBody>
      </p:sp>
      <p:grpSp>
        <p:nvGrpSpPr>
          <p:cNvPr id="81" name=""/>
          <p:cNvGrpSpPr/>
          <p:nvPr/>
        </p:nvGrpSpPr>
        <p:grpSpPr>
          <a:xfrm rot="0">
            <a:off x="4427537" y="2060575"/>
            <a:ext cx="1943100" cy="2857500"/>
            <a:chOff x="5917" y="3599"/>
            <a:chExt cx="3060" cy="5940"/>
          </a:xfrm>
        </p:grpSpPr>
        <p:sp>
          <p:nvSpPr>
            <p:cNvPr id="1048670" name=""/>
            <p:cNvSpPr/>
            <p:nvPr/>
          </p:nvSpPr>
          <p:spPr>
            <a:xfrm rot="0">
              <a:off x="5917" y="3599"/>
              <a:ext cx="0" cy="5220"/>
            </a:xfrm>
            <a:prstGeom prst="line"/>
            <a:solidFill>
              <a:srgbClr val="FFFFFF"/>
            </a:solidFill>
            <a:ln>
              <a:solidFill>
                <a:srgbClr val="000000"/>
              </a:solidFill>
            </a:ln>
          </p:spPr>
        </p:sp>
        <p:sp>
          <p:nvSpPr>
            <p:cNvPr id="1048671" name=""/>
            <p:cNvSpPr/>
            <p:nvPr/>
          </p:nvSpPr>
          <p:spPr>
            <a:xfrm rot="0">
              <a:off x="5917" y="8819"/>
              <a:ext cx="3060" cy="0"/>
            </a:xfrm>
            <a:prstGeom prst="line"/>
            <a:solidFill>
              <a:srgbClr val="FFFFFF"/>
            </a:solidFill>
            <a:ln>
              <a:solidFill>
                <a:srgbClr val="000000"/>
              </a:solidFill>
            </a:ln>
          </p:spPr>
        </p:sp>
        <p:sp>
          <p:nvSpPr>
            <p:cNvPr id="1048672" name=""/>
            <p:cNvSpPr/>
            <p:nvPr/>
          </p:nvSpPr>
          <p:spPr>
            <a:xfrm rot="0">
              <a:off x="8977" y="8819"/>
              <a:ext cx="0" cy="720"/>
            </a:xfrm>
            <a:prstGeom prst="line"/>
            <a:solidFill>
              <a:srgbClr val="FFFFFF"/>
            </a:solidFill>
            <a:ln>
              <a:solidFill>
                <a:srgbClr val="000000"/>
              </a:solidFill>
            </a:ln>
          </p:spPr>
        </p:sp>
      </p:grpSp>
      <p:grpSp>
        <p:nvGrpSpPr>
          <p:cNvPr id="82" name=""/>
          <p:cNvGrpSpPr/>
          <p:nvPr/>
        </p:nvGrpSpPr>
        <p:grpSpPr>
          <a:xfrm rot="0">
            <a:off x="2916237" y="2781300"/>
            <a:ext cx="3657600" cy="1828800"/>
            <a:chOff x="3217" y="4859"/>
            <a:chExt cx="5760" cy="2880"/>
          </a:xfrm>
        </p:grpSpPr>
        <p:sp>
          <p:nvSpPr>
            <p:cNvPr id="1048673" name=""/>
            <p:cNvSpPr/>
            <p:nvPr/>
          </p:nvSpPr>
          <p:spPr>
            <a:xfrm rot="0">
              <a:off x="3217" y="4859"/>
              <a:ext cx="5760" cy="0"/>
            </a:xfrm>
            <a:prstGeom prst="line"/>
            <a:solidFill>
              <a:srgbClr val="FFFFFF"/>
            </a:solidFill>
            <a:ln>
              <a:solidFill>
                <a:srgbClr val="000000"/>
              </a:solidFill>
            </a:ln>
          </p:spPr>
        </p:sp>
        <p:sp>
          <p:nvSpPr>
            <p:cNvPr id="1048674" name=""/>
            <p:cNvSpPr/>
            <p:nvPr/>
          </p:nvSpPr>
          <p:spPr>
            <a:xfrm rot="0">
              <a:off x="3217" y="4859"/>
              <a:ext cx="0" cy="2880"/>
            </a:xfrm>
            <a:prstGeom prst="line"/>
            <a:solidFill>
              <a:srgbClr val="FFFFFF"/>
            </a:solidFill>
            <a:ln>
              <a:solidFill>
                <a:srgbClr val="000000"/>
              </a:solidFill>
            </a:ln>
          </p:spPr>
        </p:sp>
        <p:sp>
          <p:nvSpPr>
            <p:cNvPr id="1048675" name=""/>
            <p:cNvSpPr/>
            <p:nvPr/>
          </p:nvSpPr>
          <p:spPr>
            <a:xfrm rot="0">
              <a:off x="8977" y="4859"/>
              <a:ext cx="0" cy="720"/>
            </a:xfrm>
            <a:prstGeom prst="line"/>
            <a:solidFill>
              <a:srgbClr val="FFFFFF"/>
            </a:solidFill>
            <a:ln>
              <a:solidFill>
                <a:srgbClr val="000000"/>
              </a:solidFill>
            </a:ln>
          </p:spPr>
        </p:sp>
      </p:grpSp>
      <p:graphicFrame>
        <p:nvGraphicFramePr>
          <p:cNvPr id="4194304" name=""/>
          <p:cNvGraphicFramePr>
            <a:graphicFrameLocks/>
          </p:cNvGraphicFramePr>
          <p:nvPr/>
        </p:nvGraphicFramePr>
        <p:xfrm rot="0">
          <a:off x="3348037" y="1341437"/>
          <a:ext cx="2270125" cy="685800"/>
        </p:xfrm>
        <a:graphic>
          <a:graphicData uri="http://schemas.openxmlformats.org/drawingml/2006/table">
            <a:tbl>
              <a:tblPr/>
              <a:tblGrid>
                <a:gridCol w="2270125"/>
              </a:tblGrid>
              <a:tr h="685800">
                <a:tc>
                  <a:txBody>
                    <a:bodyPr/>
                    <a:p>
                      <a:pPr algn="ctr" lvl="0"/>
                      <a:r>
                        <a:rPr b="1" sz="1200" lang="zh-CN">
                          <a:solidFill>
                            <a:schemeClr val="dk1"/>
                          </a:solidFill>
                          <a:latin typeface="Times New Roman" pitchFamily="18" charset="0"/>
                          <a:ea typeface="Times New Roman" pitchFamily="18" charset="0"/>
                        </a:rPr>
                        <a:t>DIRECTEUR Mr  SAIBARI ABDELHAMID</a:t>
                      </a:r>
                    </a:p>
                  </a:txBody>
                  <a:tcPr marL="91440" marR="91440" marT="45720" marB="45720" anchor="ctr">
                    <a:lnL w="25400" cap="rnd" cmpd="sng">
                      <a:solidFill>
                        <a:srgbClr val="000000">
                          <a:alpha val="100000"/>
                        </a:srgbClr>
                      </a:solidFill>
                      <a:prstDash val="solid"/>
                      <a:round/>
                    </a:lnL>
                    <a:lnR w="25400" cap="rnd" cmpd="sng">
                      <a:solidFill>
                        <a:srgbClr val="000000">
                          <a:alpha val="100000"/>
                        </a:srgbClr>
                      </a:solidFill>
                      <a:prstDash val="solid"/>
                      <a:round/>
                    </a:lnR>
                    <a:lnT w="25400" cap="rnd" cmpd="sng">
                      <a:solidFill>
                        <a:srgbClr val="000000">
                          <a:alpha val="100000"/>
                        </a:srgbClr>
                      </a:solidFill>
                      <a:prstDash val="solid"/>
                      <a:round/>
                    </a:lnT>
                    <a:lnB w="25400" cap="rnd" cmpd="sng">
                      <a:solidFill>
                        <a:srgbClr val="000000">
                          <a:alpha val="100000"/>
                        </a:srgbClr>
                      </a:solidFill>
                      <a:prstDash val="solid"/>
                      <a:round/>
                    </a:lnB>
                    <a:noFill/>
                  </a:tcPr>
                </a:tc>
              </a:tr>
            </a:tbl>
          </a:graphicData>
        </a:graphic>
      </p:graphicFrame>
      <p:sp>
        <p:nvSpPr>
          <p:cNvPr id="1048681" name=""/>
          <p:cNvSpPr/>
          <p:nvPr/>
        </p:nvSpPr>
        <p:spPr>
          <a:xfrm rot="0">
            <a:off x="0" y="2343150"/>
            <a:ext cx="9144000" cy="0"/>
          </a:xfrm>
          <a:prstGeom prst="rect"/>
          <a:noFill/>
          <a:ln>
            <a:noFill/>
          </a:ln>
        </p:spPr>
      </p:sp>
      <p:sp>
        <p:nvSpPr>
          <p:cNvPr id="1048682" name=""/>
          <p:cNvSpPr/>
          <p:nvPr/>
        </p:nvSpPr>
        <p:spPr>
          <a:xfrm rot="0">
            <a:off x="0" y="2343150"/>
            <a:ext cx="9144000" cy="0"/>
          </a:xfrm>
          <a:prstGeom prst="rect"/>
          <a:noFill/>
          <a:ln>
            <a:noFill/>
          </a:ln>
        </p:spPr>
      </p:sp>
      <p:graphicFrame>
        <p:nvGraphicFramePr>
          <p:cNvPr id="4194305" name=""/>
          <p:cNvGraphicFramePr>
            <a:graphicFrameLocks/>
          </p:cNvGraphicFramePr>
          <p:nvPr/>
        </p:nvGraphicFramePr>
        <p:xfrm rot="0">
          <a:off x="5508625" y="3260725"/>
          <a:ext cx="2216150" cy="455612"/>
        </p:xfrm>
        <a:graphic>
          <a:graphicData uri="http://schemas.openxmlformats.org/drawingml/2006/table">
            <a:tbl>
              <a:tblPr/>
              <a:tblGrid>
                <a:gridCol w="2216150"/>
              </a:tblGrid>
              <a:tr h="455612">
                <a:tc>
                  <a:txBody>
                    <a:bodyPr/>
                    <a:p>
                      <a:pPr algn="ctr" lvl="0"/>
                      <a:r>
                        <a:rPr b="1" sz="1200" lang="zh-CN">
                          <a:solidFill>
                            <a:schemeClr val="dk1"/>
                          </a:solidFill>
                          <a:latin typeface="Times New Roman" pitchFamily="18" charset="0"/>
                          <a:ea typeface="Times New Roman" pitchFamily="18" charset="0"/>
                        </a:rPr>
                        <a:t>SECRETAIRE</a:t>
                      </a:r>
                    </a:p>
                    <a:p>
                      <a:pPr algn="ctr" lvl="0"/>
                      <a:r>
                        <a:rPr b="1" sz="1200" lang="zh-CN">
                          <a:solidFill>
                            <a:schemeClr val="dk1"/>
                          </a:solidFill>
                          <a:latin typeface="Times New Roman" pitchFamily="18" charset="0"/>
                          <a:ea typeface="Times New Roman" pitchFamily="18" charset="0"/>
                        </a:rPr>
                        <a:t>Mme NAJOUA</a:t>
                      </a:r>
                    </a:p>
                  </a:txBody>
                  <a:tcPr marL="91440" marR="91440" marT="45720" marB="45720" anchor="t">
                    <a:lnL w="25400" cap="rnd" cmpd="sng">
                      <a:solidFill>
                        <a:srgbClr val="000000">
                          <a:alpha val="100000"/>
                        </a:srgbClr>
                      </a:solidFill>
                      <a:prstDash val="solid"/>
                      <a:round/>
                    </a:lnL>
                    <a:lnR w="25400" cap="rnd" cmpd="sng">
                      <a:solidFill>
                        <a:srgbClr val="000000">
                          <a:alpha val="100000"/>
                        </a:srgbClr>
                      </a:solidFill>
                      <a:prstDash val="solid"/>
                      <a:round/>
                    </a:lnR>
                    <a:lnT w="25400" cap="rnd" cmpd="sng">
                      <a:solidFill>
                        <a:srgbClr val="000000">
                          <a:alpha val="100000"/>
                        </a:srgbClr>
                      </a:solidFill>
                      <a:prstDash val="solid"/>
                      <a:round/>
                    </a:lnT>
                    <a:lnB w="25400" cap="rnd" cmpd="sng">
                      <a:solidFill>
                        <a:srgbClr val="000000">
                          <a:alpha val="100000"/>
                        </a:srgbClr>
                      </a:solidFill>
                      <a:prstDash val="solid"/>
                      <a:round/>
                    </a:lnB>
                    <a:noFill/>
                  </a:tcPr>
                </a:tc>
              </a:tr>
            </a:tbl>
          </a:graphicData>
        </a:graphic>
      </p:graphicFrame>
      <p:sp>
        <p:nvSpPr>
          <p:cNvPr id="1048688" name=""/>
          <p:cNvSpPr/>
          <p:nvPr/>
        </p:nvSpPr>
        <p:spPr>
          <a:xfrm rot="0">
            <a:off x="611187" y="2670175"/>
            <a:ext cx="633412" cy="366712"/>
          </a:xfrm>
          <a:prstGeom prst="rect"/>
          <a:noFill/>
          <a:ln>
            <a:noFill/>
          </a:ln>
        </p:spPr>
      </p:sp>
      <p:graphicFrame>
        <p:nvGraphicFramePr>
          <p:cNvPr id="4194306" name=""/>
          <p:cNvGraphicFramePr>
            <a:graphicFrameLocks/>
          </p:cNvGraphicFramePr>
          <p:nvPr/>
        </p:nvGraphicFramePr>
        <p:xfrm rot="0">
          <a:off x="1763712" y="4632325"/>
          <a:ext cx="2286000" cy="884237"/>
        </p:xfrm>
        <a:graphic>
          <a:graphicData uri="http://schemas.openxmlformats.org/drawingml/2006/table">
            <a:tbl>
              <a:tblPr/>
              <a:tblGrid>
                <a:gridCol w="2286000"/>
              </a:tblGrid>
              <a:tr h="884237">
                <a:tc>
                  <a:txBody>
                    <a:bodyPr/>
                    <a:p>
                      <a:pPr algn="ctr" lvl="0"/>
                      <a:r>
                        <a:rPr b="1" sz="1200" lang="zh-CN">
                          <a:solidFill>
                            <a:schemeClr val="dk1"/>
                          </a:solidFill>
                          <a:latin typeface="Times New Roman" pitchFamily="18" charset="0"/>
                          <a:ea typeface="Times New Roman" pitchFamily="18" charset="0"/>
                        </a:rPr>
                        <a:t>COMPTABLE GUICHETIER ET COMMERCIAL</a:t>
                      </a:r>
                    </a:p>
                    <a:p>
                      <a:pPr algn="ctr" lvl="0"/>
                      <a:r>
                        <a:rPr b="1" sz="1200" lang="zh-CN">
                          <a:solidFill>
                            <a:schemeClr val="dk1"/>
                          </a:solidFill>
                          <a:latin typeface="Times New Roman" pitchFamily="18" charset="0"/>
                          <a:ea typeface="Times New Roman" pitchFamily="18" charset="0"/>
                        </a:rPr>
                        <a:t>Mr BISBIS MOHAMED</a:t>
                      </a:r>
                    </a:p>
                  </a:txBody>
                  <a:tcPr marL="91440" marR="91440" marT="45720" marB="45720" anchor="ctr">
                    <a:lnL w="25400" cap="rnd" cmpd="sng">
                      <a:solidFill>
                        <a:srgbClr val="000000">
                          <a:alpha val="100000"/>
                        </a:srgbClr>
                      </a:solidFill>
                      <a:prstDash val="solid"/>
                      <a:round/>
                    </a:lnL>
                    <a:lnR w="25400" cap="rnd" cmpd="sng">
                      <a:solidFill>
                        <a:srgbClr val="000000">
                          <a:alpha val="100000"/>
                        </a:srgbClr>
                      </a:solidFill>
                      <a:prstDash val="solid"/>
                      <a:round/>
                    </a:lnR>
                    <a:lnT w="25400" cap="rnd" cmpd="sng">
                      <a:solidFill>
                        <a:srgbClr val="000000">
                          <a:alpha val="100000"/>
                        </a:srgbClr>
                      </a:solidFill>
                      <a:prstDash val="solid"/>
                      <a:round/>
                    </a:lnT>
                    <a:lnB w="25400" cap="rnd" cmpd="sng">
                      <a:solidFill>
                        <a:srgbClr val="000000">
                          <a:alpha val="100000"/>
                        </a:srgbClr>
                      </a:solidFill>
                      <a:prstDash val="solid"/>
                      <a:round/>
                    </a:lnB>
                    <a:noFill/>
                  </a:tcPr>
                </a:tc>
              </a:tr>
            </a:tbl>
          </a:graphicData>
        </a:graphic>
      </p:graphicFrame>
      <p:graphicFrame>
        <p:nvGraphicFramePr>
          <p:cNvPr id="4194307" name=""/>
          <p:cNvGraphicFramePr>
            <a:graphicFrameLocks/>
          </p:cNvGraphicFramePr>
          <p:nvPr/>
        </p:nvGraphicFramePr>
        <p:xfrm rot="0">
          <a:off x="5435600" y="4941887"/>
          <a:ext cx="1943100" cy="893762"/>
        </p:xfrm>
        <a:graphic>
          <a:graphicData uri="http://schemas.openxmlformats.org/drawingml/2006/table">
            <a:tbl>
              <a:tblPr/>
              <a:tblGrid>
                <a:gridCol w="1943100"/>
              </a:tblGrid>
              <a:tr h="893762">
                <a:tc>
                  <a:txBody>
                    <a:bodyPr/>
                    <a:p>
                      <a:pPr algn="ctr" lvl="0"/>
                      <a:r>
                        <a:rPr b="1" sz="1200" lang="zh-CN">
                          <a:solidFill>
                            <a:schemeClr val="dk1"/>
                          </a:solidFill>
                          <a:latin typeface="Times New Roman" pitchFamily="18" charset="0"/>
                          <a:ea typeface="Times New Roman" pitchFamily="18" charset="0"/>
                        </a:rPr>
                        <a:t>CAISSIER</a:t>
                      </a:r>
                    </a:p>
                    <a:p>
                      <a:pPr algn="ctr" lvl="0"/>
                      <a:r>
                        <a:rPr b="1" sz="1200" lang="zh-CN">
                          <a:solidFill>
                            <a:schemeClr val="dk1"/>
                          </a:solidFill>
                          <a:latin typeface="Times New Roman" pitchFamily="18" charset="0"/>
                          <a:ea typeface="Times New Roman" pitchFamily="18" charset="0"/>
                        </a:rPr>
                        <a:t>Mr  AGHARBI MOHAMED</a:t>
                      </a:r>
                    </a:p>
                  </a:txBody>
                  <a:tcPr marL="91440" marR="91440" marT="45720" marB="45720" anchor="ctr">
                    <a:lnL w="25400" cap="rnd" cmpd="sng">
                      <a:solidFill>
                        <a:srgbClr val="000000">
                          <a:alpha val="100000"/>
                        </a:srgbClr>
                      </a:solidFill>
                      <a:prstDash val="solid"/>
                      <a:round/>
                    </a:lnL>
                    <a:lnR w="25400" cap="rnd" cmpd="sng">
                      <a:solidFill>
                        <a:srgbClr val="000000">
                          <a:alpha val="100000"/>
                        </a:srgbClr>
                      </a:solidFill>
                      <a:prstDash val="solid"/>
                      <a:round/>
                    </a:lnR>
                    <a:lnT w="25400" cap="rnd" cmpd="sng">
                      <a:solidFill>
                        <a:srgbClr val="000000">
                          <a:alpha val="100000"/>
                        </a:srgbClr>
                      </a:solidFill>
                      <a:prstDash val="solid"/>
                      <a:round/>
                    </a:lnT>
                    <a:lnB w="25400" cap="rnd" cmpd="sng">
                      <a:solidFill>
                        <a:srgbClr val="000000">
                          <a:alpha val="100000"/>
                        </a:srgbClr>
                      </a:solidFill>
                      <a:prstDash val="solid"/>
                      <a:round/>
                    </a:lnB>
                    <a:noFill/>
                  </a:tcPr>
                </a:tc>
              </a:tr>
            </a:tbl>
          </a:graphicData>
        </a:graphic>
      </p:graphicFrame>
    </p:spTree>
  </p:cSld>
  <p:clrMapOvr>
    <a:masterClrMapping/>
  </p:clrMapOvr>
  <p:transition spd="fast" advClick="1">
    <p:comb dir="horz"/>
  </p:transition>
  <p:timing/>
</p:sld>
</file>

<file path=ppt/theme/theme1.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6.xml><?xml version="1.0" encoding="utf-8"?>
<a:theme xmlns:a="http://schemas.openxmlformats.org/drawingml/2006/main" name="Office 主题">
  <a:themeElements>
    <a:clrScheme name="Default Color Scheme">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FF39D"/>
        </a:dk2>
        <a:lt2>
          <a:srgbClr val="575F6D"/>
        </a:lt2>
        <a:accent1>
          <a:srgbClr val="FE8637"/>
        </a:accent1>
        <a:accent2>
          <a:srgbClr val="7598D9"/>
        </a:accent2>
        <a:accent3>
          <a:srgbClr val="FFFFFF"/>
        </a:accent3>
        <a:accent4>
          <a:srgbClr val="000000"/>
        </a:accent4>
        <a:accent5>
          <a:srgbClr val="000000"/>
        </a:accent5>
        <a:accent6>
          <a:srgbClr val="000000"/>
        </a:accent6>
        <a:hlink>
          <a:srgbClr val="D2611C"/>
        </a:hlink>
        <a:folHlink>
          <a:srgbClr val="3B435B"/>
        </a:folHlink>
      </a:clrScheme>
    </a:extraClrScheme>
  </a:extraClrSchemeLst>
</a:theme>
</file>

<file path=ppt/theme/theme7.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000000"/>
        </a:accent5>
        <a:accent6>
          <a:srgbClr val="000000"/>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000000"/>
        </a:accent5>
        <a:accent6>
          <a:srgbClr val="000000"/>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DEF6F1"/>
        </a:accent3>
        <a:accent4>
          <a:srgbClr val="000000"/>
        </a:accent4>
        <a:accent5>
          <a:srgbClr val="000000"/>
        </a:accent5>
        <a:accent6>
          <a:srgbClr val="000000"/>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D9"/>
        </a:accent3>
        <a:accent4>
          <a:srgbClr val="000000"/>
        </a:accent4>
        <a:accent5>
          <a:srgbClr val="000000"/>
        </a:accent5>
        <a:accent6>
          <a:srgbClr val="000000"/>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008080"/>
        </a:accent3>
        <a:accent4>
          <a:srgbClr val="FFFFFF"/>
        </a:accent4>
        <a:accent5>
          <a:srgbClr val="000000"/>
        </a:accent5>
        <a:accent6>
          <a:srgbClr val="000000"/>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800000"/>
        </a:accent3>
        <a:accent4>
          <a:srgbClr val="FFFFFF"/>
        </a:accent4>
        <a:accent5>
          <a:srgbClr val="000000"/>
        </a:accent5>
        <a:accent6>
          <a:srgbClr val="000000"/>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000099"/>
        </a:accent3>
        <a:accent4>
          <a:srgbClr val="FFFFFF"/>
        </a:accent4>
        <a:accent5>
          <a:srgbClr val="000000"/>
        </a:accent5>
        <a:accent6>
          <a:srgbClr val="0000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000000"/>
        </a:accent3>
        <a:accent4>
          <a:srgbClr val="FFFFFF"/>
        </a:accent4>
        <a:accent5>
          <a:srgbClr val="000000"/>
        </a:accent5>
        <a:accent6>
          <a:srgbClr val="000000"/>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686B5D"/>
        </a:accent3>
        <a:accent4>
          <a:srgbClr val="FFFFFF"/>
        </a:accent4>
        <a:accent5>
          <a:srgbClr val="000000"/>
        </a:accent5>
        <a:accent6>
          <a:srgbClr val="000000"/>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666699"/>
        </a:accent3>
        <a:accent4>
          <a:srgbClr val="FFFFFF"/>
        </a:accent4>
        <a:accent5>
          <a:srgbClr val="000000"/>
        </a:accent5>
        <a:accent6>
          <a:srgbClr val="000000"/>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523E26"/>
        </a:accent3>
        <a:accent4>
          <a:srgbClr val="FFFFFF"/>
        </a:accent4>
        <a:accent5>
          <a:srgbClr val="000000"/>
        </a:accent5>
        <a:accent6>
          <a:srgbClr val="000000"/>
        </a:accent6>
        <a:hlink>
          <a:srgbClr val="CCB400"/>
        </a:hlink>
        <a:folHlink>
          <a:srgbClr val="8C9EA0"/>
        </a:folHlink>
      </a:clrScheme>
    </a:extraClrScheme>
  </a:extraClrSchemeLst>
</a:theme>
</file>

<file path=ppt/theme/theme8.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Contrôle vétérinaire des produits de la pêche au niveau de la province d’essaouira</dc:title>
  <dc:creator>hh</dc:creator>
  <cp:lastModifiedBy>mariam tahir</cp:lastModifiedBy>
  <dcterms:created xsi:type="dcterms:W3CDTF">2008-02-03T10:37:31Z</dcterms:created>
  <dcterms:modified xsi:type="dcterms:W3CDTF">2022-02-11T22:41:29Z</dcterms:modified>
</cp:coreProperties>
</file>