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30ebf77e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30ebf77e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30ebf77e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30ebf77e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30ebf77e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30ebf77e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30ebf77e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30ebf77e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30ebf77e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30ebf77e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598725"/>
            <a:ext cx="5361300" cy="16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Sprint 1 Demo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Team Echo</a:t>
            </a:r>
            <a:endParaRPr b="1" sz="4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231621"/>
            <a:ext cx="53613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60"/>
              <a:t>Albin Durfors, Axel Lindqvist, Edwin Ahlstrand, </a:t>
            </a:r>
            <a:br>
              <a:rPr lang="en" sz="1860"/>
            </a:br>
            <a:r>
              <a:rPr lang="en" sz="1860"/>
              <a:t>Hassan Dia, Klara Fält, Roy Liu, Samuel Sendek,       Tina Basta, Zak Ora </a:t>
            </a:r>
            <a:endParaRPr sz="18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60600"/>
            <a:ext cx="75057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/>
              <a:t>Project Idea</a:t>
            </a:r>
            <a:endParaRPr sz="3700" u="sng"/>
          </a:p>
        </p:txBody>
      </p:sp>
      <p:sp>
        <p:nvSpPr>
          <p:cNvPr id="135" name="Google Shape;135;p14"/>
          <p:cNvSpPr txBox="1"/>
          <p:nvPr/>
        </p:nvSpPr>
        <p:spPr>
          <a:xfrm>
            <a:off x="2292750" y="1391025"/>
            <a:ext cx="455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Webscraping &amp; Dashboard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1120775" y="2392900"/>
            <a:ext cx="2994000" cy="1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❏"/>
            </a:pPr>
            <a:r>
              <a:rPr b="1" lang="en" sz="2300">
                <a:latin typeface="Calibri"/>
                <a:ea typeface="Calibri"/>
                <a:cs typeface="Calibri"/>
                <a:sym typeface="Calibri"/>
              </a:rPr>
              <a:t>Platsbanken.se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❏"/>
            </a:pPr>
            <a:r>
              <a:rPr b="1" lang="en" sz="2300">
                <a:latin typeface="Calibri"/>
                <a:ea typeface="Calibri"/>
                <a:cs typeface="Calibri"/>
                <a:sym typeface="Calibri"/>
              </a:rPr>
              <a:t>LinkedIn.com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❏"/>
            </a:pPr>
            <a:r>
              <a:rPr b="1" lang="en" sz="2300">
                <a:latin typeface="Calibri"/>
                <a:ea typeface="Calibri"/>
                <a:cs typeface="Calibri"/>
                <a:sym typeface="Calibri"/>
              </a:rPr>
              <a:t>LedigaJobb.se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3715200" y="2478550"/>
            <a:ext cx="342000" cy="1160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-120800" y="79275"/>
            <a:ext cx="54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750" y="2547575"/>
            <a:ext cx="842900" cy="10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5499525" y="2950300"/>
            <a:ext cx="528600" cy="21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6306225" y="2774200"/>
            <a:ext cx="236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/>
              <a:t>Sprint Summary</a:t>
            </a:r>
            <a:endParaRPr sz="37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en" sz="2000"/>
              <a:t>Sprint Goal: 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en" sz="2000"/>
              <a:t>Web scraping specific job and insert to database</a:t>
            </a:r>
            <a:endParaRPr b="1"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en" sz="2000"/>
              <a:t>Platsbanken</a:t>
            </a:r>
            <a:endParaRPr b="1"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en" sz="2000"/>
              <a:t>LinkedIn</a:t>
            </a:r>
            <a:endParaRPr b="1"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en" sz="2000"/>
              <a:t>Indeed	  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 </a:t>
            </a:r>
            <a:endParaRPr b="1" sz="20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275" y="2075825"/>
            <a:ext cx="279250" cy="2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3159500" y="33947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→ 	  Lediga Jobb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/>
              <a:t>Sprint Stories</a:t>
            </a:r>
            <a:endParaRPr sz="37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819150" y="1990725"/>
            <a:ext cx="3853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n" sz="1500"/>
              <a:t>Find HTML path - LinkedIn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n" sz="1500"/>
              <a:t>Find HTML path - Ledigajobb.se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n" sz="1500"/>
              <a:t>Access Platsbanken API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n" sz="1500"/>
              <a:t>Extract data from HTML - LinkedIn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n" sz="1500"/>
              <a:t>Extract data from HTML - Ledigajobb.se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n" sz="1500"/>
              <a:t>Extract data from Platsbanken API</a:t>
            </a:r>
            <a:endParaRPr b="1" sz="15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925" y="2117825"/>
            <a:ext cx="165500" cy="1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925" y="2357200"/>
            <a:ext cx="165500" cy="1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925" y="2639675"/>
            <a:ext cx="165500" cy="1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925" y="3161525"/>
            <a:ext cx="165500" cy="1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925" y="3446025"/>
            <a:ext cx="165500" cy="1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675" y="2117825"/>
            <a:ext cx="165500" cy="1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675" y="2357200"/>
            <a:ext cx="165500" cy="1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917" y="2896455"/>
            <a:ext cx="165499" cy="16550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4758800" y="2016138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n" sz="1500"/>
              <a:t>Create SQL database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n" sz="1500"/>
              <a:t>Add data to database </a:t>
            </a:r>
            <a:endParaRPr b="1"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/>
              <a:t>DEMO</a:t>
            </a:r>
            <a:endParaRPr b="1" sz="8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/>
              <a:t>Q &amp; A</a:t>
            </a:r>
            <a:endParaRPr b="1"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