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4401800" cy="9001125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55" y="-82"/>
      </p:cViewPr>
      <p:guideLst>
        <p:guide orient="horz" pos="2835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80135" y="2796185"/>
            <a:ext cx="12241530" cy="192940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60270" y="5100637"/>
            <a:ext cx="1008126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441306" y="360464"/>
            <a:ext cx="3240405" cy="768012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0091" y="360464"/>
            <a:ext cx="9481185" cy="76801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7643" y="5784058"/>
            <a:ext cx="1224153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7643" y="3815062"/>
            <a:ext cx="1224153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091" y="2100265"/>
            <a:ext cx="6360795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320916" y="2100265"/>
            <a:ext cx="6360795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0" y="2014836"/>
            <a:ext cx="6363296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20090" y="2854523"/>
            <a:ext cx="6363296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315915" y="2014836"/>
            <a:ext cx="6365796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315915" y="2854523"/>
            <a:ext cx="6365796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0092" y="358378"/>
            <a:ext cx="473809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0704" y="358380"/>
            <a:ext cx="8051006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20092" y="1883571"/>
            <a:ext cx="473809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2854" y="6300787"/>
            <a:ext cx="864108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22854" y="804267"/>
            <a:ext cx="864108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22854" y="7044631"/>
            <a:ext cx="864108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20090" y="360462"/>
            <a:ext cx="1296162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0090" y="2100265"/>
            <a:ext cx="1296162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20090" y="8342711"/>
            <a:ext cx="336042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920615" y="8342711"/>
            <a:ext cx="456057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321290" y="8342711"/>
            <a:ext cx="336042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ookeeper.propertie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rver.properti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49795" y="436611"/>
            <a:ext cx="13042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/>
              <a:t>bin</a:t>
            </a:r>
            <a:r>
              <a:rPr lang="es-MX" dirty="0" smtClean="0"/>
              <a:t>\</a:t>
            </a:r>
            <a:r>
              <a:rPr lang="es-MX" dirty="0" err="1" smtClean="0"/>
              <a:t>windows</a:t>
            </a:r>
            <a:r>
              <a:rPr lang="es-MX" dirty="0" smtClean="0"/>
              <a:t>\zookeeper-server-start.bat </a:t>
            </a:r>
            <a:r>
              <a:rPr lang="es-MX" dirty="0" err="1" smtClean="0"/>
              <a:t>config</a:t>
            </a:r>
            <a:r>
              <a:rPr lang="es-MX" dirty="0" smtClean="0"/>
              <a:t>\</a:t>
            </a:r>
            <a:r>
              <a:rPr lang="es-MX" u="sng" dirty="0" err="1" smtClean="0">
                <a:hlinkClick r:id="rId2"/>
              </a:rPr>
              <a:t>zookeeper.properties</a:t>
            </a:r>
            <a:endParaRPr lang="es-MX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220" y="1260202"/>
            <a:ext cx="12192000" cy="65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20" y="1188194"/>
            <a:ext cx="1219200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48172" y="468114"/>
            <a:ext cx="5812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 smtClean="0"/>
              <a:t>bin</a:t>
            </a:r>
            <a:r>
              <a:rPr lang="es-MX" dirty="0" smtClean="0"/>
              <a:t>\</a:t>
            </a:r>
            <a:r>
              <a:rPr lang="es-MX" dirty="0" err="1" smtClean="0"/>
              <a:t>windows</a:t>
            </a:r>
            <a:r>
              <a:rPr lang="es-MX" dirty="0" smtClean="0"/>
              <a:t>\kafka-server-start.bat </a:t>
            </a:r>
            <a:r>
              <a:rPr lang="es-MX" dirty="0" err="1" smtClean="0"/>
              <a:t>config</a:t>
            </a:r>
            <a:r>
              <a:rPr lang="es-MX" dirty="0" smtClean="0"/>
              <a:t>\</a:t>
            </a:r>
            <a:r>
              <a:rPr lang="es-MX" u="sng" dirty="0" err="1" smtClean="0">
                <a:hlinkClick r:id="rId2"/>
              </a:rPr>
              <a:t>server.properties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0" y="1230313"/>
            <a:ext cx="12192000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32148" y="324098"/>
            <a:ext cx="603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 smtClean="0"/>
              <a:t>bin</a:t>
            </a:r>
            <a:r>
              <a:rPr lang="es-MX" dirty="0" smtClean="0"/>
              <a:t>\</a:t>
            </a:r>
            <a:r>
              <a:rPr lang="es-MX" dirty="0" err="1" smtClean="0"/>
              <a:t>windows</a:t>
            </a:r>
            <a:r>
              <a:rPr lang="es-MX" dirty="0" smtClean="0"/>
              <a:t>\kafka-topics.bat --</a:t>
            </a:r>
            <a:r>
              <a:rPr lang="es-MX" dirty="0" err="1" smtClean="0"/>
              <a:t>list</a:t>
            </a:r>
            <a:r>
              <a:rPr lang="es-MX" dirty="0" smtClean="0"/>
              <a:t> --</a:t>
            </a:r>
            <a:r>
              <a:rPr lang="es-MX" dirty="0" err="1" smtClean="0"/>
              <a:t>zookeeper</a:t>
            </a:r>
            <a:r>
              <a:rPr lang="es-MX" dirty="0" smtClean="0"/>
              <a:t> localhost:2181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140" y="828154"/>
            <a:ext cx="12201525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432148" y="4860602"/>
            <a:ext cx="936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/>
              <a:t>bin</a:t>
            </a:r>
            <a:r>
              <a:rPr lang="es-MX" dirty="0" smtClean="0"/>
              <a:t>\</a:t>
            </a:r>
            <a:r>
              <a:rPr lang="es-MX" dirty="0" err="1" smtClean="0"/>
              <a:t>windows</a:t>
            </a:r>
            <a:r>
              <a:rPr lang="es-MX" dirty="0" smtClean="0"/>
              <a:t>\kafka-topics.bat --describe --</a:t>
            </a:r>
            <a:r>
              <a:rPr lang="es-MX" dirty="0" err="1" smtClean="0"/>
              <a:t>zookeeper</a:t>
            </a:r>
            <a:r>
              <a:rPr lang="es-MX" dirty="0" smtClean="0"/>
              <a:t> localhost:2181 --</a:t>
            </a:r>
            <a:r>
              <a:rPr lang="es-MX" dirty="0" err="1" smtClean="0"/>
              <a:t>topic</a:t>
            </a:r>
            <a:r>
              <a:rPr lang="es-MX" dirty="0" smtClean="0"/>
              <a:t> </a:t>
            </a:r>
            <a:r>
              <a:rPr lang="es-MX" dirty="0" err="1" smtClean="0"/>
              <a:t>ejercici</a:t>
            </a:r>
            <a:r>
              <a:rPr lang="es-MX" dirty="0" smtClean="0"/>
              <a:t>-java</a:t>
            </a:r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148" y="5436666"/>
            <a:ext cx="1173730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48172" y="612130"/>
            <a:ext cx="1008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/>
              <a:t>bin</a:t>
            </a:r>
            <a:r>
              <a:rPr lang="es-MX" dirty="0" smtClean="0"/>
              <a:t>\</a:t>
            </a:r>
            <a:r>
              <a:rPr lang="es-MX" dirty="0" err="1" smtClean="0"/>
              <a:t>windows</a:t>
            </a:r>
            <a:r>
              <a:rPr lang="es-MX" dirty="0" smtClean="0"/>
              <a:t>\kafka-console-producer.bat --</a:t>
            </a:r>
            <a:r>
              <a:rPr lang="es-MX" dirty="0" err="1" smtClean="0"/>
              <a:t>broker-list</a:t>
            </a:r>
            <a:r>
              <a:rPr lang="es-MX" dirty="0" smtClean="0"/>
              <a:t> </a:t>
            </a:r>
            <a:r>
              <a:rPr lang="es-MX" dirty="0" smtClean="0"/>
              <a:t>localhost:2181 </a:t>
            </a:r>
            <a:r>
              <a:rPr lang="es-MX" dirty="0" smtClean="0"/>
              <a:t>--</a:t>
            </a:r>
            <a:r>
              <a:rPr lang="es-MX" dirty="0" err="1" smtClean="0"/>
              <a:t>topic</a:t>
            </a:r>
            <a:r>
              <a:rPr lang="es-MX" dirty="0" smtClean="0"/>
              <a:t> </a:t>
            </a:r>
            <a:r>
              <a:rPr lang="es-MX" dirty="0" err="1" smtClean="0"/>
              <a:t>ejercici</a:t>
            </a:r>
            <a:r>
              <a:rPr lang="es-MX" dirty="0" smtClean="0"/>
              <a:t>-java</a:t>
            </a:r>
            <a:endParaRPr lang="es-MX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180" y="1332210"/>
            <a:ext cx="1247578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Personalizado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DIANA LIZBETH RANGEL SOTO</dc:creator>
  <cp:lastModifiedBy>1054362</cp:lastModifiedBy>
  <cp:revision>2</cp:revision>
  <dcterms:created xsi:type="dcterms:W3CDTF">2022-09-12T20:19:21Z</dcterms:created>
  <dcterms:modified xsi:type="dcterms:W3CDTF">2022-09-12T20:37:08Z</dcterms:modified>
</cp:coreProperties>
</file>