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316416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83568" y="62068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Lambda de prueba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6672"/>
            <a:ext cx="62738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8773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0050" y="974725"/>
            <a:ext cx="58039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50" y="600075"/>
            <a:ext cx="82169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Presentación en pantalla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 LIZBETH RANGEL SOTO</dc:creator>
  <cp:lastModifiedBy>1054362</cp:lastModifiedBy>
  <cp:revision>2</cp:revision>
  <dcterms:created xsi:type="dcterms:W3CDTF">2022-09-12T17:00:11Z</dcterms:created>
  <dcterms:modified xsi:type="dcterms:W3CDTF">2022-09-12T17:12:22Z</dcterms:modified>
</cp:coreProperties>
</file>