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>
        <p:scale>
          <a:sx n="100" d="100"/>
          <a:sy n="100" d="100"/>
        </p:scale>
        <p:origin x="-62" y="43"/>
      </p:cViewPr>
      <p:guideLst>
        <p:guide orient="horz" pos="2160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80135" y="2130427"/>
            <a:ext cx="1224153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271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41306" y="274640"/>
            <a:ext cx="3240405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090" y="274640"/>
            <a:ext cx="948118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7643" y="4406902"/>
            <a:ext cx="122415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091" y="1600202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20915" y="1600202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091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705" y="273052"/>
            <a:ext cx="805100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091" y="1435102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853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853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853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20091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00202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20091" y="6356352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920615" y="6356352"/>
            <a:ext cx="4560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321291" y="6356352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16" y="260648"/>
            <a:ext cx="1404166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DIANA LIZBETH RANGEL SOTO</dc:creator>
  <cp:lastModifiedBy>1054362</cp:lastModifiedBy>
  <cp:revision>1</cp:revision>
  <dcterms:created xsi:type="dcterms:W3CDTF">2022-09-12T17:13:13Z</dcterms:created>
  <dcterms:modified xsi:type="dcterms:W3CDTF">2022-09-12T17:15:15Z</dcterms:modified>
</cp:coreProperties>
</file>