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AAF9-46B3-4AE8-955B-FB77166E95AA}" type="datetimeFigureOut">
              <a:rPr lang="es-MX" smtClean="0"/>
              <a:pPr/>
              <a:t>12/09/2022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D59A-3A9E-4CDA-9B25-307C2394409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2D59A-3A9E-4CDA-9B25-307C2394409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04664"/>
            <a:ext cx="378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db.customers.find</a:t>
            </a:r>
            <a:r>
              <a:rPr lang="es-MX" dirty="0" smtClean="0"/>
              <a:t>({"City" : "</a:t>
            </a:r>
            <a:r>
              <a:rPr lang="es-MX" dirty="0" err="1" smtClean="0"/>
              <a:t>Athenai</a:t>
            </a:r>
            <a:r>
              <a:rPr lang="es-MX" dirty="0" smtClean="0"/>
              <a:t>"})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440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486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db.customers.find</a:t>
            </a:r>
            <a:r>
              <a:rPr lang="en-US" dirty="0" smtClean="0"/>
              <a:t>({$or: [{"City" : "</a:t>
            </a:r>
            <a:r>
              <a:rPr lang="en-US" dirty="0" err="1" smtClean="0"/>
              <a:t>Athenai</a:t>
            </a:r>
            <a:r>
              <a:rPr lang="en-US" dirty="0" smtClean="0"/>
              <a:t>"}, {"Country" : "Greece"}]})</a:t>
            </a:r>
          </a:p>
          <a:p>
            <a:r>
              <a:rPr lang="en-US" dirty="0" err="1" smtClean="0"/>
              <a:t>db.customers.find</a:t>
            </a:r>
            <a:r>
              <a:rPr lang="en-US" dirty="0" smtClean="0"/>
              <a:t>({$or: [{"City" : "</a:t>
            </a:r>
            <a:r>
              <a:rPr lang="en-US" dirty="0" err="1" smtClean="0"/>
              <a:t>Athenai</a:t>
            </a:r>
            <a:r>
              <a:rPr lang="en-US" dirty="0" smtClean="0"/>
              <a:t>"}, {"Country" : "Greece"}]}).count()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err="1" smtClean="0"/>
              <a:t>db.films.insertMany</a:t>
            </a:r>
            <a:r>
              <a:rPr lang="es-MX" dirty="0" smtClean="0"/>
              <a:t>([ {"</a:t>
            </a:r>
            <a:r>
              <a:rPr lang="es-MX" dirty="0" err="1" smtClean="0"/>
              <a:t>Actors</a:t>
            </a:r>
            <a:r>
              <a:rPr lang="es-MX" dirty="0" smtClean="0"/>
              <a:t>" : [{"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" : "DIANA", "</a:t>
            </a:r>
            <a:r>
              <a:rPr lang="es-MX" dirty="0" err="1" smtClean="0"/>
              <a:t>Last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" : "RANGEL",}]},  {"</a:t>
            </a:r>
            <a:r>
              <a:rPr lang="es-MX" dirty="0" err="1" smtClean="0"/>
              <a:t>Actors</a:t>
            </a:r>
            <a:r>
              <a:rPr lang="es-MX" dirty="0" smtClean="0"/>
              <a:t>" : [{"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" : "LIZBETH", "</a:t>
            </a:r>
            <a:r>
              <a:rPr lang="es-MX" dirty="0" err="1" smtClean="0"/>
              <a:t>Last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" : "SOTO",}]} ])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0" y="105273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db.films.insertOne</a:t>
            </a:r>
            <a:r>
              <a:rPr lang="en-US" dirty="0" smtClean="0"/>
              <a:t>({"Actors" : [{"First name" : "DIANA", "Last name" : "RANGEL",}], "Category" : "Foreign", })</a:t>
            </a:r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122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40770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db.films.updateMany</a:t>
            </a:r>
            <a:r>
              <a:rPr lang="es-MX" dirty="0" smtClean="0"/>
              <a:t>( {</a:t>
            </a:r>
            <a:r>
              <a:rPr lang="es-MX" dirty="0" err="1" smtClean="0"/>
              <a:t>Length</a:t>
            </a:r>
            <a:r>
              <a:rPr lang="es-MX" dirty="0" smtClean="0"/>
              <a:t>: { $</a:t>
            </a:r>
            <a:r>
              <a:rPr lang="es-MX" dirty="0" err="1" smtClean="0"/>
              <a:t>ne</a:t>
            </a:r>
            <a:r>
              <a:rPr lang="es-MX" dirty="0" smtClean="0"/>
              <a:t>: 126 } }, { $set: { </a:t>
            </a:r>
            <a:r>
              <a:rPr lang="es-MX" dirty="0" err="1" smtClean="0"/>
              <a:t>Length</a:t>
            </a:r>
            <a:r>
              <a:rPr lang="es-MX" dirty="0" smtClean="0"/>
              <a:t>: 126 } })</a:t>
            </a:r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144"/>
            <a:ext cx="641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 smtClean="0"/>
              <a:t>db.stores.find</a:t>
            </a:r>
            <a:r>
              <a:rPr lang="es-MX" dirty="0" smtClean="0"/>
              <a:t>({}).</a:t>
            </a:r>
            <a:r>
              <a:rPr lang="es-MX" dirty="0" err="1" smtClean="0"/>
              <a:t>count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db.stores.deleteMany</a:t>
            </a:r>
            <a:r>
              <a:rPr lang="es-MX" dirty="0" smtClean="0"/>
              <a:t>({ City : "</a:t>
            </a:r>
            <a:r>
              <a:rPr lang="es-MX" dirty="0" err="1" smtClean="0"/>
              <a:t>Lethbridge</a:t>
            </a:r>
            <a:r>
              <a:rPr lang="es-MX" dirty="0" smtClean="0"/>
              <a:t>"})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976664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76672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mongoexport</a:t>
            </a:r>
            <a:r>
              <a:rPr lang="es-MX" dirty="0" smtClean="0"/>
              <a:t> --</a:t>
            </a:r>
            <a:r>
              <a:rPr lang="es-MX" dirty="0" err="1" smtClean="0"/>
              <a:t>collection</a:t>
            </a:r>
            <a:r>
              <a:rPr lang="es-MX" dirty="0" smtClean="0"/>
              <a:t>=</a:t>
            </a:r>
            <a:r>
              <a:rPr lang="es-MX" dirty="0" err="1" smtClean="0"/>
              <a:t>customers</a:t>
            </a:r>
            <a:r>
              <a:rPr lang="es-MX" dirty="0" smtClean="0"/>
              <a:t> --</a:t>
            </a:r>
            <a:r>
              <a:rPr lang="es-MX" dirty="0" err="1" smtClean="0"/>
              <a:t>db</a:t>
            </a:r>
            <a:r>
              <a:rPr lang="es-MX" dirty="0" smtClean="0"/>
              <a:t>=</a:t>
            </a:r>
            <a:r>
              <a:rPr lang="es-MX" dirty="0" err="1" smtClean="0"/>
              <a:t>sakila</a:t>
            </a:r>
            <a:r>
              <a:rPr lang="es-MX" dirty="0" smtClean="0"/>
              <a:t> --</a:t>
            </a:r>
            <a:r>
              <a:rPr lang="es-MX" dirty="0" err="1" smtClean="0"/>
              <a:t>out</a:t>
            </a:r>
            <a:r>
              <a:rPr lang="es-MX" dirty="0" smtClean="0"/>
              <a:t>=</a:t>
            </a:r>
            <a:r>
              <a:rPr lang="es-MX" dirty="0" err="1" smtClean="0"/>
              <a:t>customers.json</a:t>
            </a:r>
            <a:endParaRPr lang="es-MX" dirty="0" smtClean="0"/>
          </a:p>
          <a:p>
            <a:r>
              <a:rPr lang="es-MX" dirty="0" err="1" smtClean="0"/>
              <a:t>mongoexport</a:t>
            </a:r>
            <a:r>
              <a:rPr lang="es-MX" dirty="0" smtClean="0"/>
              <a:t> --</a:t>
            </a:r>
            <a:r>
              <a:rPr lang="es-MX" dirty="0" err="1" smtClean="0"/>
              <a:t>collection</a:t>
            </a:r>
            <a:r>
              <a:rPr lang="es-MX" dirty="0" smtClean="0"/>
              <a:t>=films --</a:t>
            </a:r>
            <a:r>
              <a:rPr lang="es-MX" dirty="0" err="1" smtClean="0"/>
              <a:t>db</a:t>
            </a:r>
            <a:r>
              <a:rPr lang="es-MX" dirty="0" smtClean="0"/>
              <a:t>=</a:t>
            </a:r>
            <a:r>
              <a:rPr lang="es-MX" dirty="0" err="1" smtClean="0"/>
              <a:t>sakila</a:t>
            </a:r>
            <a:r>
              <a:rPr lang="es-MX" dirty="0" smtClean="0"/>
              <a:t> --</a:t>
            </a:r>
            <a:r>
              <a:rPr lang="es-MX" dirty="0" err="1" smtClean="0"/>
              <a:t>out</a:t>
            </a:r>
            <a:r>
              <a:rPr lang="es-MX" dirty="0" smtClean="0"/>
              <a:t>=</a:t>
            </a:r>
            <a:r>
              <a:rPr lang="es-MX" dirty="0" err="1" smtClean="0"/>
              <a:t>films.json</a:t>
            </a:r>
            <a:endParaRPr lang="es-MX" dirty="0" smtClean="0"/>
          </a:p>
          <a:p>
            <a:r>
              <a:rPr lang="es-MX" dirty="0" err="1" smtClean="0"/>
              <a:t>mongoexport</a:t>
            </a:r>
            <a:r>
              <a:rPr lang="es-MX" dirty="0" smtClean="0"/>
              <a:t> --</a:t>
            </a:r>
            <a:r>
              <a:rPr lang="es-MX" dirty="0" err="1" smtClean="0"/>
              <a:t>collection</a:t>
            </a:r>
            <a:r>
              <a:rPr lang="es-MX" dirty="0" smtClean="0"/>
              <a:t>=</a:t>
            </a:r>
            <a:r>
              <a:rPr lang="es-MX" dirty="0" err="1" smtClean="0"/>
              <a:t>stores</a:t>
            </a:r>
            <a:r>
              <a:rPr lang="es-MX" dirty="0" smtClean="0"/>
              <a:t> --</a:t>
            </a:r>
            <a:r>
              <a:rPr lang="es-MX" dirty="0" err="1" smtClean="0"/>
              <a:t>db</a:t>
            </a:r>
            <a:r>
              <a:rPr lang="es-MX" dirty="0" smtClean="0"/>
              <a:t>=</a:t>
            </a:r>
            <a:r>
              <a:rPr lang="es-MX" dirty="0" err="1" smtClean="0"/>
              <a:t>sakila</a:t>
            </a:r>
            <a:r>
              <a:rPr lang="es-MX" dirty="0" smtClean="0"/>
              <a:t> --</a:t>
            </a:r>
            <a:r>
              <a:rPr lang="es-MX" dirty="0" err="1" smtClean="0"/>
              <a:t>out</a:t>
            </a:r>
            <a:r>
              <a:rPr lang="es-MX" dirty="0" smtClean="0"/>
              <a:t>=</a:t>
            </a:r>
            <a:r>
              <a:rPr lang="es-MX" dirty="0" err="1" smtClean="0"/>
              <a:t>stores.json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173</Words>
  <Application>Microsoft Office PowerPoint</Application>
  <PresentationFormat>Presentación en pantalla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 LIZBETH RANGEL SOTO</dc:creator>
  <cp:lastModifiedBy>1054362</cp:lastModifiedBy>
  <cp:revision>6</cp:revision>
  <dcterms:created xsi:type="dcterms:W3CDTF">2022-09-07T17:04:40Z</dcterms:created>
  <dcterms:modified xsi:type="dcterms:W3CDTF">2022-09-12T15:32:33Z</dcterms:modified>
</cp:coreProperties>
</file>