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73" autoAdjust="0"/>
  </p:normalViewPr>
  <p:slideViewPr>
    <p:cSldViewPr>
      <p:cViewPr varScale="1">
        <p:scale>
          <a:sx n="71" d="100"/>
          <a:sy n="71" d="100"/>
        </p:scale>
        <p:origin x="-86" y="-3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12/09/2022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12/09/2022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12/09/2022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12/09/2022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12/09/2022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pPr/>
              <a:t>12/09/2022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12/09/2022</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pPr/>
              <a:t>12/09/2022</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12/09/2022</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12/09/2022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12/09/2022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12/09/2022</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67544" y="764704"/>
            <a:ext cx="8280920" cy="3693319"/>
          </a:xfrm>
          <a:prstGeom prst="rect">
            <a:avLst/>
          </a:prstGeom>
        </p:spPr>
        <p:txBody>
          <a:bodyPr wrap="square">
            <a:spAutoFit/>
          </a:bodyPr>
          <a:lstStyle/>
          <a:p>
            <a:r>
              <a:rPr lang="es-MX" b="1" dirty="0" smtClean="0"/>
              <a:t>Actividad</a:t>
            </a:r>
          </a:p>
          <a:p>
            <a:r>
              <a:rPr lang="es-MX" dirty="0" smtClean="0"/>
              <a:t>José </a:t>
            </a:r>
            <a:r>
              <a:rPr lang="es-MX" dirty="0" smtClean="0"/>
              <a:t>esta iniciando un negocio de helados, como no tiene mucho presupuesto solamente elaborara de sabor chocolate. Eventualmente tiene planeado añadir mas sabores, entre los cuales esta el sabor de fresa, vainilla y pistache.</a:t>
            </a:r>
          </a:p>
          <a:p>
            <a:r>
              <a:rPr lang="es-MX" dirty="0" smtClean="0"/>
              <a:t>1.- Que </a:t>
            </a:r>
            <a:r>
              <a:rPr lang="es-MX" dirty="0" smtClean="0"/>
              <a:t>patrón </a:t>
            </a:r>
            <a:r>
              <a:rPr lang="es-MX" dirty="0" smtClean="0"/>
              <a:t>de diseño se debe utilizar para el problema planteado? Porque</a:t>
            </a:r>
            <a:r>
              <a:rPr lang="es-MX" dirty="0" smtClean="0"/>
              <a:t>?</a:t>
            </a:r>
          </a:p>
          <a:p>
            <a:r>
              <a:rPr lang="es-MX" dirty="0" smtClean="0"/>
              <a:t>EL </a:t>
            </a:r>
            <a:r>
              <a:rPr lang="es-MX" dirty="0" smtClean="0"/>
              <a:t>patrón </a:t>
            </a:r>
            <a:r>
              <a:rPr lang="es-MX" dirty="0" smtClean="0"/>
              <a:t>de diseño a utilizar seria el Principio </a:t>
            </a:r>
            <a:r>
              <a:rPr lang="es-MX" dirty="0" smtClean="0"/>
              <a:t>Open/</a:t>
            </a:r>
            <a:r>
              <a:rPr lang="es-MX" dirty="0" err="1" smtClean="0"/>
              <a:t>Closed</a:t>
            </a:r>
            <a:endParaRPr lang="es-MX" dirty="0" smtClean="0"/>
          </a:p>
          <a:p>
            <a:r>
              <a:rPr lang="es-MX" dirty="0" smtClean="0"/>
              <a:t>Este principio se basa en añadir nuevo código a uno ya existente. </a:t>
            </a:r>
            <a:endParaRPr lang="es-MX" dirty="0" smtClean="0"/>
          </a:p>
          <a:p>
            <a:r>
              <a:rPr lang="es-MX" dirty="0" smtClean="0"/>
              <a:t>El proceso para la elaboración de helado será el mismo para todos los demás sabores, dentro del código solo cambiaria el sabor del helado y las cantidades de materia prima para cada uno pero el proceso y el resultado seria similar para todos los sabores.</a:t>
            </a:r>
          </a:p>
          <a:p>
            <a:r>
              <a:rPr lang="es-MX" dirty="0" smtClean="0"/>
              <a:t>Para este diseño al modificar o agregar código solo se buscaría mejorarlo,  como la limpieza de código, o la optimización dentro de la optimización de producción de helado.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395536" y="188640"/>
            <a:ext cx="7704856" cy="923330"/>
          </a:xfrm>
          <a:prstGeom prst="rect">
            <a:avLst/>
          </a:prstGeom>
        </p:spPr>
        <p:txBody>
          <a:bodyPr wrap="square">
            <a:spAutoFit/>
          </a:bodyPr>
          <a:lstStyle/>
          <a:p>
            <a:r>
              <a:rPr lang="es-MX" dirty="0" smtClean="0"/>
              <a:t>2.- Dibuja el diagrama de clases aplicando el patrón de diseño correspondiente</a:t>
            </a:r>
            <a:r>
              <a:rPr lang="es-MX" dirty="0" smtClean="0"/>
              <a:t>.</a:t>
            </a:r>
          </a:p>
          <a:p>
            <a:r>
              <a:rPr lang="es-MX" dirty="0" smtClean="0"/>
              <a:t>Para la producción de helado se define el tipo de sabor, la cantidad de helado a producir, azúcar a utilizar, leche, agua y tiempo de preparación. </a:t>
            </a:r>
            <a:endParaRPr lang="es-MX" dirty="0"/>
          </a:p>
        </p:txBody>
      </p:sp>
      <p:sp>
        <p:nvSpPr>
          <p:cNvPr id="5" name="4 CuadroTexto"/>
          <p:cNvSpPr txBox="1"/>
          <p:nvPr/>
        </p:nvSpPr>
        <p:spPr>
          <a:xfrm>
            <a:off x="2915816" y="3573016"/>
            <a:ext cx="1872208"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MX" sz="1400" dirty="0" smtClean="0"/>
              <a:t>Producción de helado </a:t>
            </a:r>
          </a:p>
          <a:p>
            <a:r>
              <a:rPr lang="es-MX" sz="1400" dirty="0" smtClean="0"/>
              <a:t>------------------------------</a:t>
            </a:r>
          </a:p>
          <a:p>
            <a:r>
              <a:rPr lang="es-MX" sz="1400" dirty="0" smtClean="0"/>
              <a:t>-------------------------------</a:t>
            </a:r>
          </a:p>
          <a:p>
            <a:r>
              <a:rPr lang="es-MX" sz="1400" dirty="0" smtClean="0"/>
              <a:t>+</a:t>
            </a:r>
            <a:r>
              <a:rPr lang="es-MX" sz="1400" dirty="0" err="1" smtClean="0"/>
              <a:t>mezclarIncredientes</a:t>
            </a:r>
            <a:r>
              <a:rPr lang="es-MX" sz="1400" dirty="0" smtClean="0"/>
              <a:t>()</a:t>
            </a:r>
          </a:p>
        </p:txBody>
      </p:sp>
      <p:sp>
        <p:nvSpPr>
          <p:cNvPr id="6" name="5 CuadroTexto"/>
          <p:cNvSpPr txBox="1"/>
          <p:nvPr/>
        </p:nvSpPr>
        <p:spPr>
          <a:xfrm>
            <a:off x="4572000" y="1412776"/>
            <a:ext cx="2016224" cy="160043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MX" sz="1400" dirty="0" smtClean="0"/>
              <a:t>Empaque de helado</a:t>
            </a:r>
          </a:p>
          <a:p>
            <a:r>
              <a:rPr lang="es-MX" sz="1400" dirty="0" smtClean="0"/>
              <a:t>------------------------------</a:t>
            </a:r>
          </a:p>
          <a:p>
            <a:r>
              <a:rPr lang="es-MX" sz="1400" dirty="0" smtClean="0"/>
              <a:t>+Tamaño</a:t>
            </a:r>
          </a:p>
          <a:p>
            <a:r>
              <a:rPr lang="es-MX" sz="1400" dirty="0" smtClean="0"/>
              <a:t>-------------------------------</a:t>
            </a:r>
          </a:p>
          <a:p>
            <a:r>
              <a:rPr lang="es-MX" sz="1400" dirty="0" smtClean="0"/>
              <a:t>+</a:t>
            </a:r>
            <a:r>
              <a:rPr lang="es-MX" sz="1400" dirty="0" err="1" smtClean="0"/>
              <a:t>getTamaño</a:t>
            </a:r>
            <a:endParaRPr lang="es-MX" sz="1400" dirty="0" smtClean="0"/>
          </a:p>
          <a:p>
            <a:r>
              <a:rPr lang="es-MX" sz="1400" dirty="0" smtClean="0"/>
              <a:t>+empacar()</a:t>
            </a:r>
          </a:p>
          <a:p>
            <a:r>
              <a:rPr lang="es-MX" sz="1400" dirty="0" smtClean="0"/>
              <a:t>+congelar()</a:t>
            </a:r>
            <a:endParaRPr lang="es-MX" sz="1400" dirty="0"/>
          </a:p>
        </p:txBody>
      </p:sp>
      <p:sp>
        <p:nvSpPr>
          <p:cNvPr id="7" name="6 CuadroTexto"/>
          <p:cNvSpPr txBox="1"/>
          <p:nvPr/>
        </p:nvSpPr>
        <p:spPr>
          <a:xfrm>
            <a:off x="6804248" y="2780928"/>
            <a:ext cx="1872208" cy="160043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MX" sz="1400" dirty="0" smtClean="0"/>
              <a:t>Envíos de helado</a:t>
            </a:r>
          </a:p>
          <a:p>
            <a:r>
              <a:rPr lang="es-MX" sz="1400" dirty="0" smtClean="0"/>
              <a:t>------------------------------</a:t>
            </a:r>
          </a:p>
          <a:p>
            <a:r>
              <a:rPr lang="es-MX" sz="1400" dirty="0" smtClean="0"/>
              <a:t>+Almacén</a:t>
            </a:r>
          </a:p>
          <a:p>
            <a:r>
              <a:rPr lang="es-MX" sz="1400" dirty="0" smtClean="0"/>
              <a:t>+Tienda</a:t>
            </a:r>
          </a:p>
          <a:p>
            <a:r>
              <a:rPr lang="es-MX" sz="1400" dirty="0" smtClean="0"/>
              <a:t>-------------------------------</a:t>
            </a:r>
          </a:p>
          <a:p>
            <a:r>
              <a:rPr lang="es-MX" sz="1400" dirty="0" smtClean="0"/>
              <a:t>+</a:t>
            </a:r>
            <a:r>
              <a:rPr lang="es-MX" sz="1400" dirty="0" err="1" smtClean="0"/>
              <a:t>enviarAlmacen</a:t>
            </a:r>
            <a:r>
              <a:rPr lang="es-MX" sz="1400" dirty="0" smtClean="0"/>
              <a:t>()</a:t>
            </a:r>
          </a:p>
          <a:p>
            <a:r>
              <a:rPr lang="es-MX" sz="1400" dirty="0" smtClean="0"/>
              <a:t>+</a:t>
            </a:r>
            <a:r>
              <a:rPr lang="es-MX" sz="1400" dirty="0" err="1" smtClean="0"/>
              <a:t>enviarTienda</a:t>
            </a:r>
            <a:r>
              <a:rPr lang="es-MX" sz="1400" dirty="0" smtClean="0"/>
              <a:t>()</a:t>
            </a:r>
            <a:endParaRPr lang="es-MX" sz="1400" dirty="0"/>
          </a:p>
        </p:txBody>
      </p:sp>
      <p:sp>
        <p:nvSpPr>
          <p:cNvPr id="8" name="7 CuadroTexto"/>
          <p:cNvSpPr txBox="1"/>
          <p:nvPr/>
        </p:nvSpPr>
        <p:spPr>
          <a:xfrm>
            <a:off x="395536" y="1484784"/>
            <a:ext cx="1872208" cy="33239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MX" sz="1400" dirty="0" smtClean="0"/>
              <a:t>Tipo de helado</a:t>
            </a:r>
          </a:p>
          <a:p>
            <a:r>
              <a:rPr lang="es-MX" sz="1400" dirty="0" smtClean="0"/>
              <a:t>------------------------------</a:t>
            </a:r>
          </a:p>
          <a:p>
            <a:r>
              <a:rPr lang="es-MX" sz="1400" dirty="0" smtClean="0"/>
              <a:t>+Sabor</a:t>
            </a:r>
          </a:p>
          <a:p>
            <a:r>
              <a:rPr lang="es-MX" sz="1400" dirty="0" smtClean="0"/>
              <a:t>+Cantidad de helado a producir</a:t>
            </a:r>
          </a:p>
          <a:p>
            <a:r>
              <a:rPr lang="es-MX" sz="1400" dirty="0" smtClean="0"/>
              <a:t>+Leche</a:t>
            </a:r>
          </a:p>
          <a:p>
            <a:r>
              <a:rPr lang="es-MX" sz="1400" dirty="0" smtClean="0"/>
              <a:t>+Huelo</a:t>
            </a:r>
          </a:p>
          <a:p>
            <a:r>
              <a:rPr lang="es-MX" sz="1400" dirty="0" smtClean="0"/>
              <a:t>+Azúcar</a:t>
            </a:r>
          </a:p>
          <a:p>
            <a:r>
              <a:rPr lang="es-MX" sz="1400" dirty="0" smtClean="0"/>
              <a:t>-------------------------------</a:t>
            </a:r>
          </a:p>
          <a:p>
            <a:r>
              <a:rPr lang="es-MX" sz="1400" dirty="0" smtClean="0"/>
              <a:t>+</a:t>
            </a:r>
            <a:r>
              <a:rPr lang="es-MX" sz="1400" dirty="0" err="1" smtClean="0"/>
              <a:t>getSabor</a:t>
            </a:r>
            <a:r>
              <a:rPr lang="es-MX" sz="1400" dirty="0" smtClean="0"/>
              <a:t>()</a:t>
            </a:r>
            <a:endParaRPr lang="es-MX" sz="1400" dirty="0" smtClean="0"/>
          </a:p>
          <a:p>
            <a:r>
              <a:rPr lang="es-MX" sz="1400" dirty="0" smtClean="0"/>
              <a:t>+</a:t>
            </a:r>
            <a:r>
              <a:rPr lang="es-MX" sz="1400" dirty="0" err="1" smtClean="0"/>
              <a:t>getCantidad</a:t>
            </a:r>
            <a:r>
              <a:rPr lang="es-MX" sz="1400" dirty="0" err="1" smtClean="0"/>
              <a:t>D</a:t>
            </a:r>
            <a:r>
              <a:rPr lang="es-MX" sz="1400" dirty="0" err="1" smtClean="0"/>
              <a:t>eHeladoAProducir</a:t>
            </a:r>
            <a:r>
              <a:rPr lang="es-MX" sz="1400" dirty="0" smtClean="0"/>
              <a:t>()</a:t>
            </a:r>
            <a:endParaRPr lang="es-MX" sz="1400" dirty="0" smtClean="0"/>
          </a:p>
          <a:p>
            <a:r>
              <a:rPr lang="es-MX" sz="1400" dirty="0" smtClean="0"/>
              <a:t>+</a:t>
            </a:r>
            <a:r>
              <a:rPr lang="es-MX" sz="1400" dirty="0" err="1" smtClean="0"/>
              <a:t>getLeche</a:t>
            </a:r>
            <a:r>
              <a:rPr lang="es-MX" sz="1400" dirty="0" smtClean="0"/>
              <a:t>()</a:t>
            </a:r>
            <a:endParaRPr lang="es-MX" sz="1400" dirty="0" smtClean="0"/>
          </a:p>
          <a:p>
            <a:r>
              <a:rPr lang="es-MX" sz="1400" dirty="0" smtClean="0"/>
              <a:t>+</a:t>
            </a:r>
            <a:r>
              <a:rPr lang="es-MX" sz="1400" dirty="0" err="1" smtClean="0"/>
              <a:t>getHuelo</a:t>
            </a:r>
            <a:r>
              <a:rPr lang="es-MX" sz="1400" dirty="0" smtClean="0"/>
              <a:t>()</a:t>
            </a:r>
            <a:endParaRPr lang="es-MX" sz="1400" dirty="0" smtClean="0"/>
          </a:p>
          <a:p>
            <a:r>
              <a:rPr lang="es-MX" sz="1400" dirty="0" smtClean="0"/>
              <a:t>+</a:t>
            </a:r>
            <a:r>
              <a:rPr lang="es-MX" sz="1400" dirty="0" err="1" smtClean="0"/>
              <a:t>getAzúcar</a:t>
            </a:r>
            <a:r>
              <a:rPr lang="es-MX" sz="1400" dirty="0" smtClean="0"/>
              <a:t>()</a:t>
            </a:r>
          </a:p>
        </p:txBody>
      </p:sp>
      <p:cxnSp>
        <p:nvCxnSpPr>
          <p:cNvPr id="10" name="9 Conector recto de flecha"/>
          <p:cNvCxnSpPr>
            <a:stCxn id="8" idx="3"/>
            <a:endCxn id="5" idx="1"/>
          </p:cNvCxnSpPr>
          <p:nvPr/>
        </p:nvCxnSpPr>
        <p:spPr>
          <a:xfrm>
            <a:off x="2267744" y="3146778"/>
            <a:ext cx="648072" cy="90329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10 Conector recto de flecha"/>
          <p:cNvCxnSpPr>
            <a:stCxn id="5" idx="3"/>
            <a:endCxn id="6" idx="2"/>
          </p:cNvCxnSpPr>
          <p:nvPr/>
        </p:nvCxnSpPr>
        <p:spPr>
          <a:xfrm flipV="1">
            <a:off x="4788024" y="3013214"/>
            <a:ext cx="792088" cy="103685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13 Conector recto de flecha"/>
          <p:cNvCxnSpPr>
            <a:stCxn id="6" idx="3"/>
            <a:endCxn id="7" idx="0"/>
          </p:cNvCxnSpPr>
          <p:nvPr/>
        </p:nvCxnSpPr>
        <p:spPr>
          <a:xfrm>
            <a:off x="6588224" y="2212995"/>
            <a:ext cx="1152128" cy="5679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2" name="21 CuadroTexto"/>
          <p:cNvSpPr txBox="1"/>
          <p:nvPr/>
        </p:nvSpPr>
        <p:spPr>
          <a:xfrm>
            <a:off x="7020272" y="5517232"/>
            <a:ext cx="1872208" cy="116955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MX" sz="1400" dirty="0" smtClean="0"/>
              <a:t>Nombre de la clase</a:t>
            </a:r>
          </a:p>
          <a:p>
            <a:r>
              <a:rPr lang="es-MX" sz="1400" dirty="0" smtClean="0"/>
              <a:t>------------------------------</a:t>
            </a:r>
          </a:p>
          <a:p>
            <a:r>
              <a:rPr lang="es-MX" sz="1400" dirty="0" smtClean="0"/>
              <a:t>+Atributos</a:t>
            </a:r>
          </a:p>
          <a:p>
            <a:r>
              <a:rPr lang="es-MX" sz="1400" dirty="0" smtClean="0"/>
              <a:t>-------------------------------</a:t>
            </a:r>
          </a:p>
          <a:p>
            <a:r>
              <a:rPr lang="es-MX" sz="1400" dirty="0" smtClean="0"/>
              <a:t>+Funciones()</a:t>
            </a:r>
          </a:p>
        </p:txBody>
      </p:sp>
    </p:spTree>
  </p:cSld>
  <p:clrMapOvr>
    <a:masterClrMapping/>
  </p:clrMapOvr>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285</Words>
  <Application>Microsoft Office PowerPoint</Application>
  <PresentationFormat>Presentación en pantalla (4:3)</PresentationFormat>
  <Paragraphs>45</Paragraphs>
  <Slides>2</Slides>
  <Notes>0</Notes>
  <HiddenSlides>0</HiddenSlides>
  <MMClips>0</MMClips>
  <ScaleCrop>false</ScaleCrop>
  <HeadingPairs>
    <vt:vector size="4" baseType="variant">
      <vt:variant>
        <vt:lpstr>Tema</vt:lpstr>
      </vt:variant>
      <vt:variant>
        <vt:i4>1</vt:i4>
      </vt:variant>
      <vt:variant>
        <vt:lpstr>Títulos de diapositiva</vt:lpstr>
      </vt:variant>
      <vt:variant>
        <vt:i4>2</vt:i4>
      </vt:variant>
    </vt:vector>
  </HeadingPairs>
  <TitlesOfParts>
    <vt:vector size="3" baseType="lpstr">
      <vt:lpstr>Tema de Office</vt:lpstr>
      <vt:lpstr>Diapositiva 1</vt:lpstr>
      <vt:lpstr>Diapositiva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DIANA LIZBETH RANGEL SOTO</dc:creator>
  <cp:lastModifiedBy>1054362</cp:lastModifiedBy>
  <cp:revision>4</cp:revision>
  <dcterms:created xsi:type="dcterms:W3CDTF">2022-09-12T15:49:32Z</dcterms:created>
  <dcterms:modified xsi:type="dcterms:W3CDTF">2022-09-12T16:58:10Z</dcterms:modified>
</cp:coreProperties>
</file>