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5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12/09/2022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75" y="844550"/>
            <a:ext cx="8985250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" y="1268760"/>
            <a:ext cx="90805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" y="1565275"/>
            <a:ext cx="8794750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1301750"/>
            <a:ext cx="88646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" y="1809750"/>
            <a:ext cx="88963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836712"/>
            <a:ext cx="3180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API </a:t>
            </a:r>
            <a:r>
              <a:rPr lang="es-MX" dirty="0" err="1" smtClean="0"/>
              <a:t>comprimada</a:t>
            </a:r>
            <a:endParaRPr lang="es-MX" dirty="0" smtClean="0"/>
          </a:p>
          <a:p>
            <a:r>
              <a:rPr lang="es-MX" dirty="0" smtClean="0"/>
              <a:t>https://postman-echo.com/gzip</a:t>
            </a:r>
            <a:endParaRPr lang="es-MX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00" y="1844824"/>
            <a:ext cx="88265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Presentación en pantalla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DIANA LIZBETH RANGEL SOTO</dc:creator>
  <cp:lastModifiedBy>1054362</cp:lastModifiedBy>
  <cp:revision>1</cp:revision>
  <dcterms:created xsi:type="dcterms:W3CDTF">2022-09-12T17:29:06Z</dcterms:created>
  <dcterms:modified xsi:type="dcterms:W3CDTF">2022-09-12T20:02:21Z</dcterms:modified>
</cp:coreProperties>
</file>