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4" r:id="rId3"/>
    <p:sldId id="296" r:id="rId4"/>
    <p:sldId id="302" r:id="rId5"/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362" r:id="rId16"/>
    <p:sldId id="363" r:id="rId17"/>
    <p:sldId id="365" r:id="rId18"/>
    <p:sldId id="369" r:id="rId19"/>
    <p:sldId id="366" r:id="rId20"/>
    <p:sldId id="367" r:id="rId21"/>
    <p:sldId id="368" r:id="rId22"/>
    <p:sldId id="321" r:id="rId23"/>
    <p:sldId id="341" r:id="rId24"/>
    <p:sldId id="342" r:id="rId25"/>
    <p:sldId id="319" r:id="rId26"/>
    <p:sldId id="370" r:id="rId27"/>
    <p:sldId id="372" r:id="rId28"/>
    <p:sldId id="375" r:id="rId29"/>
    <p:sldId id="373" r:id="rId30"/>
    <p:sldId id="374" r:id="rId31"/>
    <p:sldId id="376" r:id="rId32"/>
    <p:sldId id="351" r:id="rId33"/>
    <p:sldId id="355" r:id="rId34"/>
    <p:sldId id="356" r:id="rId35"/>
    <p:sldId id="354" r:id="rId36"/>
    <p:sldId id="377" r:id="rId37"/>
    <p:sldId id="309" r:id="rId38"/>
    <p:sldId id="288" r:id="rId39"/>
    <p:sldId id="310" r:id="rId40"/>
    <p:sldId id="311" r:id="rId41"/>
    <p:sldId id="333" r:id="rId42"/>
    <p:sldId id="336" r:id="rId43"/>
    <p:sldId id="335" r:id="rId44"/>
    <p:sldId id="334" r:id="rId45"/>
    <p:sldId id="315" r:id="rId46"/>
    <p:sldId id="313" r:id="rId47"/>
    <p:sldId id="331" r:id="rId48"/>
    <p:sldId id="330" r:id="rId49"/>
    <p:sldId id="297" r:id="rId50"/>
    <p:sldId id="318" r:id="rId51"/>
    <p:sldId id="312" r:id="rId52"/>
    <p:sldId id="317" r:id="rId53"/>
    <p:sldId id="316" r:id="rId54"/>
    <p:sldId id="301" r:id="rId55"/>
    <p:sldId id="338" r:id="rId56"/>
    <p:sldId id="323" r:id="rId57"/>
    <p:sldId id="329" r:id="rId58"/>
    <p:sldId id="294" r:id="rId59"/>
    <p:sldId id="324" r:id="rId60"/>
    <p:sldId id="327" r:id="rId61"/>
    <p:sldId id="328" r:id="rId62"/>
    <p:sldId id="326" r:id="rId63"/>
    <p:sldId id="290" r:id="rId64"/>
    <p:sldId id="325" r:id="rId65"/>
    <p:sldId id="30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F5"/>
    <a:srgbClr val="83B6E5"/>
    <a:srgbClr val="83CBEB"/>
    <a:srgbClr val="5794D7"/>
    <a:srgbClr val="104862"/>
    <a:srgbClr val="156082"/>
    <a:srgbClr val="562381"/>
    <a:srgbClr val="F3F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1E4E8-E3CF-4594-90B3-33757AE5E885}" v="352" dt="2025-06-26T23:51:1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 Emam" userId="d3685ec11935c07e" providerId="LiveId" clId="{8191E4E8-E3CF-4594-90B3-33757AE5E885}"/>
    <pc:docChg chg="undo redo custSel addSld delSld modSld sldOrd">
      <pc:chgData name="Noura Emam" userId="d3685ec11935c07e" providerId="LiveId" clId="{8191E4E8-E3CF-4594-90B3-33757AE5E885}" dt="2025-06-26T23:51:29.138" v="4842" actId="47"/>
      <pc:docMkLst>
        <pc:docMk/>
      </pc:docMkLst>
      <pc:sldChg chg="modSp mod modTransition">
        <pc:chgData name="Noura Emam" userId="d3685ec11935c07e" providerId="LiveId" clId="{8191E4E8-E3CF-4594-90B3-33757AE5E885}" dt="2025-06-26T22:53:31.397" v="3276"/>
        <pc:sldMkLst>
          <pc:docMk/>
          <pc:sldMk cId="480045407" sldId="256"/>
        </pc:sldMkLst>
        <pc:spChg chg="mod">
          <ac:chgData name="Noura Emam" userId="d3685ec11935c07e" providerId="LiveId" clId="{8191E4E8-E3CF-4594-90B3-33757AE5E885}" dt="2025-06-26T21:39:26.728" v="2297" actId="1076"/>
          <ac:spMkLst>
            <pc:docMk/>
            <pc:sldMk cId="480045407" sldId="256"/>
            <ac:spMk id="8" creationId="{B6BC70FC-9418-2A42-4CB4-5EA99D34F4F1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2252264370" sldId="257"/>
        </pc:sldMkLst>
        <pc:spChg chg="add mod">
          <ac:chgData name="Noura Emam" userId="d3685ec11935c07e" providerId="LiveId" clId="{8191E4E8-E3CF-4594-90B3-33757AE5E885}" dt="2025-06-26T21:39:34.632" v="2299"/>
          <ac:spMkLst>
            <pc:docMk/>
            <pc:sldMk cId="2252264370" sldId="257"/>
            <ac:spMk id="2" creationId="{1B056D06-5074-4AE7-C8F9-9B06B06BB02A}"/>
          </ac:spMkLst>
        </pc:spChg>
        <pc:spChg chg="mod">
          <ac:chgData name="Noura Emam" userId="d3685ec11935c07e" providerId="LiveId" clId="{8191E4E8-E3CF-4594-90B3-33757AE5E885}" dt="2025-06-26T21:40:50.763" v="2307" actId="1076"/>
          <ac:spMkLst>
            <pc:docMk/>
            <pc:sldMk cId="2252264370" sldId="257"/>
            <ac:spMk id="4" creationId="{9AE5FDC2-B213-F607-B24A-3C1A04CFB262}"/>
          </ac:spMkLst>
        </pc:spChg>
        <pc:spChg chg="del">
          <ac:chgData name="Noura Emam" userId="d3685ec11935c07e" providerId="LiveId" clId="{8191E4E8-E3CF-4594-90B3-33757AE5E885}" dt="2025-06-26T21:39:33.873" v="2298" actId="478"/>
          <ac:spMkLst>
            <pc:docMk/>
            <pc:sldMk cId="2252264370" sldId="257"/>
            <ac:spMk id="8" creationId="{DF480A6E-34DA-07CC-052E-3F274BCB7B1F}"/>
          </ac:spMkLst>
        </pc:spChg>
        <pc:spChg chg="mod">
          <ac:chgData name="Noura Emam" userId="d3685ec11935c07e" providerId="LiveId" clId="{8191E4E8-E3CF-4594-90B3-33757AE5E885}" dt="2025-06-26T21:45:10.297" v="2338" actId="1076"/>
          <ac:spMkLst>
            <pc:docMk/>
            <pc:sldMk cId="2252264370" sldId="257"/>
            <ac:spMk id="9" creationId="{C166441B-1830-0A1E-7251-F8F34EE89DF9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3033061156" sldId="258"/>
        </pc:sldMkLst>
        <pc:spChg chg="add mod">
          <ac:chgData name="Noura Emam" userId="d3685ec11935c07e" providerId="LiveId" clId="{8191E4E8-E3CF-4594-90B3-33757AE5E885}" dt="2025-06-26T21:39:41.374" v="2301"/>
          <ac:spMkLst>
            <pc:docMk/>
            <pc:sldMk cId="3033061156" sldId="258"/>
            <ac:spMk id="2" creationId="{9FBB1016-C98E-8A98-7FF8-9A4E01D5BE8D}"/>
          </ac:spMkLst>
        </pc:spChg>
        <pc:spChg chg="mod">
          <ac:chgData name="Noura Emam" userId="d3685ec11935c07e" providerId="LiveId" clId="{8191E4E8-E3CF-4594-90B3-33757AE5E885}" dt="2025-06-26T21:45:34.533" v="2342" actId="1076"/>
          <ac:spMkLst>
            <pc:docMk/>
            <pc:sldMk cId="3033061156" sldId="258"/>
            <ac:spMk id="3" creationId="{12459CCD-9047-73B3-27FC-8CF3CE0CEDFA}"/>
          </ac:spMkLst>
        </pc:spChg>
        <pc:spChg chg="mod">
          <ac:chgData name="Noura Emam" userId="d3685ec11935c07e" providerId="LiveId" clId="{8191E4E8-E3CF-4594-90B3-33757AE5E885}" dt="2025-06-26T21:45:29.076" v="2341" actId="1076"/>
          <ac:spMkLst>
            <pc:docMk/>
            <pc:sldMk cId="3033061156" sldId="258"/>
            <ac:spMk id="6" creationId="{96A6680E-8088-356A-10EF-753D55F58511}"/>
          </ac:spMkLst>
        </pc:spChg>
        <pc:spChg chg="del">
          <ac:chgData name="Noura Emam" userId="d3685ec11935c07e" providerId="LiveId" clId="{8191E4E8-E3CF-4594-90B3-33757AE5E885}" dt="2025-06-26T21:39:40.653" v="2300" actId="478"/>
          <ac:spMkLst>
            <pc:docMk/>
            <pc:sldMk cId="3033061156" sldId="258"/>
            <ac:spMk id="8" creationId="{6A2D3CDF-99CD-B306-35D0-BD3170801C0D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1019040808" sldId="259"/>
        </pc:sldMkLst>
        <pc:spChg chg="add mod">
          <ac:chgData name="Noura Emam" userId="d3685ec11935c07e" providerId="LiveId" clId="{8191E4E8-E3CF-4594-90B3-33757AE5E885}" dt="2025-06-26T21:39:48.305" v="2303"/>
          <ac:spMkLst>
            <pc:docMk/>
            <pc:sldMk cId="1019040808" sldId="259"/>
            <ac:spMk id="2" creationId="{663A7BF9-004D-E249-879E-0A173DA7F59D}"/>
          </ac:spMkLst>
        </pc:spChg>
        <pc:spChg chg="mod">
          <ac:chgData name="Noura Emam" userId="d3685ec11935c07e" providerId="LiveId" clId="{8191E4E8-E3CF-4594-90B3-33757AE5E885}" dt="2025-06-26T21:45:49.064" v="2344" actId="1076"/>
          <ac:spMkLst>
            <pc:docMk/>
            <pc:sldMk cId="1019040808" sldId="259"/>
            <ac:spMk id="4" creationId="{F277DD8C-85F4-60B2-250E-F065F3035255}"/>
          </ac:spMkLst>
        </pc:spChg>
        <pc:spChg chg="del">
          <ac:chgData name="Noura Emam" userId="d3685ec11935c07e" providerId="LiveId" clId="{8191E4E8-E3CF-4594-90B3-33757AE5E885}" dt="2025-06-26T21:39:47.685" v="2302" actId="478"/>
          <ac:spMkLst>
            <pc:docMk/>
            <pc:sldMk cId="1019040808" sldId="259"/>
            <ac:spMk id="8" creationId="{9C402E6A-4EFA-A39C-12D1-6FCD84C887AB}"/>
          </ac:spMkLst>
        </pc:spChg>
        <pc:spChg chg="mod">
          <ac:chgData name="Noura Emam" userId="d3685ec11935c07e" providerId="LiveId" clId="{8191E4E8-E3CF-4594-90B3-33757AE5E885}" dt="2025-06-26T21:45:52.744" v="2345" actId="255"/>
          <ac:spMkLst>
            <pc:docMk/>
            <pc:sldMk cId="1019040808" sldId="259"/>
            <ac:spMk id="9" creationId="{99783CA7-C2F6-CC32-2DA6-9E2521DAD4DB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809325007" sldId="260"/>
        </pc:sldMkLst>
        <pc:spChg chg="add mod">
          <ac:chgData name="Noura Emam" userId="d3685ec11935c07e" providerId="LiveId" clId="{8191E4E8-E3CF-4594-90B3-33757AE5E885}" dt="2025-06-26T21:39:54.546" v="2305"/>
          <ac:spMkLst>
            <pc:docMk/>
            <pc:sldMk cId="809325007" sldId="260"/>
            <ac:spMk id="2" creationId="{3D7A5E78-C76E-0A24-B07C-6CC7841D5268}"/>
          </ac:spMkLst>
        </pc:spChg>
        <pc:spChg chg="mod">
          <ac:chgData name="Noura Emam" userId="d3685ec11935c07e" providerId="LiveId" clId="{8191E4E8-E3CF-4594-90B3-33757AE5E885}" dt="2025-06-26T21:46:08.566" v="2347" actId="1076"/>
          <ac:spMkLst>
            <pc:docMk/>
            <pc:sldMk cId="809325007" sldId="260"/>
            <ac:spMk id="3" creationId="{702DBB1E-CC41-965A-D7B8-3FFF629376F2}"/>
          </ac:spMkLst>
        </pc:spChg>
        <pc:spChg chg="mod">
          <ac:chgData name="Noura Emam" userId="d3685ec11935c07e" providerId="LiveId" clId="{8191E4E8-E3CF-4594-90B3-33757AE5E885}" dt="2025-06-26T21:46:19.619" v="2349" actId="1076"/>
          <ac:spMkLst>
            <pc:docMk/>
            <pc:sldMk cId="809325007" sldId="260"/>
            <ac:spMk id="6" creationId="{41DFACDB-CC4F-DC2E-F7AC-066CDA1E9CA4}"/>
          </ac:spMkLst>
        </pc:spChg>
        <pc:spChg chg="del">
          <ac:chgData name="Noura Emam" userId="d3685ec11935c07e" providerId="LiveId" clId="{8191E4E8-E3CF-4594-90B3-33757AE5E885}" dt="2025-06-26T21:39:54.011" v="2304" actId="478"/>
          <ac:spMkLst>
            <pc:docMk/>
            <pc:sldMk cId="809325007" sldId="260"/>
            <ac:spMk id="8" creationId="{CEC60DDF-4F45-63FE-C500-81D311889A7A}"/>
          </ac:spMkLst>
        </pc:spChg>
      </pc:sldChg>
      <pc:sldChg chg="addSp delSp modSp del mod modTransition">
        <pc:chgData name="Noura Emam" userId="d3685ec11935c07e" providerId="LiveId" clId="{8191E4E8-E3CF-4594-90B3-33757AE5E885}" dt="2025-06-26T23:19:03.113" v="4548" actId="47"/>
        <pc:sldMkLst>
          <pc:docMk/>
          <pc:sldMk cId="4008960902" sldId="261"/>
        </pc:sldMkLst>
        <pc:spChg chg="add mod">
          <ac:chgData name="Noura Emam" userId="d3685ec11935c07e" providerId="LiveId" clId="{8191E4E8-E3CF-4594-90B3-33757AE5E885}" dt="2025-06-26T20:55:39.040" v="2213"/>
          <ac:spMkLst>
            <pc:docMk/>
            <pc:sldMk cId="4008960902" sldId="261"/>
            <ac:spMk id="3" creationId="{1F87A32E-D0DA-A130-33A3-B39CB34E2D0C}"/>
          </ac:spMkLst>
        </pc:spChg>
        <pc:spChg chg="add mod">
          <ac:chgData name="Noura Emam" userId="d3685ec11935c07e" providerId="LiveId" clId="{8191E4E8-E3CF-4594-90B3-33757AE5E885}" dt="2025-06-26T21:53:28.253" v="2422"/>
          <ac:spMkLst>
            <pc:docMk/>
            <pc:sldMk cId="4008960902" sldId="261"/>
            <ac:spMk id="4" creationId="{5F5F4832-6FAF-C893-7B59-5598D5654B86}"/>
          </ac:spMkLst>
        </pc:spChg>
        <pc:spChg chg="del">
          <ac:chgData name="Noura Emam" userId="d3685ec11935c07e" providerId="LiveId" clId="{8191E4E8-E3CF-4594-90B3-33757AE5E885}" dt="2025-06-26T21:53:27.507" v="2421" actId="478"/>
          <ac:spMkLst>
            <pc:docMk/>
            <pc:sldMk cId="4008960902" sldId="261"/>
            <ac:spMk id="25" creationId="{86247CDD-28C0-A3B6-8C69-DCF84C916819}"/>
          </ac:spMkLst>
        </pc:spChg>
      </pc:sldChg>
      <pc:sldChg chg="modSp mod modTransition">
        <pc:chgData name="Noura Emam" userId="d3685ec11935c07e" providerId="LiveId" clId="{8191E4E8-E3CF-4594-90B3-33757AE5E885}" dt="2025-06-26T22:53:31.397" v="3276"/>
        <pc:sldMkLst>
          <pc:docMk/>
          <pc:sldMk cId="3139996659" sldId="262"/>
        </pc:sldMkLst>
        <pc:spChg chg="mod">
          <ac:chgData name="Noura Emam" userId="d3685ec11935c07e" providerId="LiveId" clId="{8191E4E8-E3CF-4594-90B3-33757AE5E885}" dt="2025-06-26T21:46:43.897" v="2353" actId="14100"/>
          <ac:spMkLst>
            <pc:docMk/>
            <pc:sldMk cId="3139996659" sldId="262"/>
            <ac:spMk id="14" creationId="{829023E7-B899-EE81-34A6-8F294D3DC702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519499903" sldId="263"/>
        </pc:sldMkLst>
        <pc:spChg chg="add mod">
          <ac:chgData name="Noura Emam" userId="d3685ec11935c07e" providerId="LiveId" clId="{8191E4E8-E3CF-4594-90B3-33757AE5E885}" dt="2025-06-26T21:46:55.049" v="2354"/>
          <ac:spMkLst>
            <pc:docMk/>
            <pc:sldMk cId="519499903" sldId="263"/>
            <ac:spMk id="2" creationId="{94A59422-7D73-D973-EFFF-DF234B6E2D3A}"/>
          </ac:spMkLst>
        </pc:spChg>
        <pc:spChg chg="mod">
          <ac:chgData name="Noura Emam" userId="d3685ec11935c07e" providerId="LiveId" clId="{8191E4E8-E3CF-4594-90B3-33757AE5E885}" dt="2025-06-26T21:47:36.510" v="2364" actId="1076"/>
          <ac:spMkLst>
            <pc:docMk/>
            <pc:sldMk cId="519499903" sldId="263"/>
            <ac:spMk id="7" creationId="{97394E55-F142-B526-7E7A-6C9AF25D3D22}"/>
          </ac:spMkLst>
        </pc:spChg>
        <pc:spChg chg="add mod">
          <ac:chgData name="Noura Emam" userId="d3685ec11935c07e" providerId="LiveId" clId="{8191E4E8-E3CF-4594-90B3-33757AE5E885}" dt="2025-06-26T21:46:59.747" v="2356"/>
          <ac:spMkLst>
            <pc:docMk/>
            <pc:sldMk cId="519499903" sldId="263"/>
            <ac:spMk id="8" creationId="{635C4624-983A-D20F-86BB-C39CE5F7EF55}"/>
          </ac:spMkLst>
        </pc:spChg>
        <pc:spChg chg="del">
          <ac:chgData name="Noura Emam" userId="d3685ec11935c07e" providerId="LiveId" clId="{8191E4E8-E3CF-4594-90B3-33757AE5E885}" dt="2025-06-26T21:46:58.559" v="2355" actId="478"/>
          <ac:spMkLst>
            <pc:docMk/>
            <pc:sldMk cId="519499903" sldId="263"/>
            <ac:spMk id="14" creationId="{5AE4CD7C-78E4-F236-AE20-28400459379B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1429626517" sldId="264"/>
        </pc:sldMkLst>
        <pc:spChg chg="add mod">
          <ac:chgData name="Noura Emam" userId="d3685ec11935c07e" providerId="LiveId" clId="{8191E4E8-E3CF-4594-90B3-33757AE5E885}" dt="2025-06-26T21:47:04.346" v="2358"/>
          <ac:spMkLst>
            <pc:docMk/>
            <pc:sldMk cId="1429626517" sldId="264"/>
            <ac:spMk id="2" creationId="{4EEFEB71-7687-2011-3C72-60D29BAEB98B}"/>
          </ac:spMkLst>
        </pc:spChg>
        <pc:spChg chg="mod">
          <ac:chgData name="Noura Emam" userId="d3685ec11935c07e" providerId="LiveId" clId="{8191E4E8-E3CF-4594-90B3-33757AE5E885}" dt="2025-06-26T21:47:54.600" v="2366" actId="1076"/>
          <ac:spMkLst>
            <pc:docMk/>
            <pc:sldMk cId="1429626517" sldId="264"/>
            <ac:spMk id="8" creationId="{0EAE6B18-5129-3588-9125-D66CF232683B}"/>
          </ac:spMkLst>
        </pc:spChg>
        <pc:spChg chg="del">
          <ac:chgData name="Noura Emam" userId="d3685ec11935c07e" providerId="LiveId" clId="{8191E4E8-E3CF-4594-90B3-33757AE5E885}" dt="2025-06-26T21:47:03.869" v="2357" actId="478"/>
          <ac:spMkLst>
            <pc:docMk/>
            <pc:sldMk cId="1429626517" sldId="264"/>
            <ac:spMk id="14" creationId="{51CA4D3E-80A8-AB7B-19BF-659BA3027109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3219403170" sldId="265"/>
        </pc:sldMkLst>
        <pc:spChg chg="add mod">
          <ac:chgData name="Noura Emam" userId="d3685ec11935c07e" providerId="LiveId" clId="{8191E4E8-E3CF-4594-90B3-33757AE5E885}" dt="2025-06-26T21:47:09.426" v="2360"/>
          <ac:spMkLst>
            <pc:docMk/>
            <pc:sldMk cId="3219403170" sldId="265"/>
            <ac:spMk id="2" creationId="{93C5EB64-D837-A834-382C-6909B5E32F4E}"/>
          </ac:spMkLst>
        </pc:spChg>
        <pc:spChg chg="mod">
          <ac:chgData name="Noura Emam" userId="d3685ec11935c07e" providerId="LiveId" clId="{8191E4E8-E3CF-4594-90B3-33757AE5E885}" dt="2025-06-26T21:48:05.243" v="2367" actId="1076"/>
          <ac:spMkLst>
            <pc:docMk/>
            <pc:sldMk cId="3219403170" sldId="265"/>
            <ac:spMk id="7" creationId="{89D53495-2513-5609-7CA3-FD33D6A9DF11}"/>
          </ac:spMkLst>
        </pc:spChg>
        <pc:spChg chg="del">
          <ac:chgData name="Noura Emam" userId="d3685ec11935c07e" providerId="LiveId" clId="{8191E4E8-E3CF-4594-90B3-33757AE5E885}" dt="2025-06-26T21:47:09" v="2359" actId="478"/>
          <ac:spMkLst>
            <pc:docMk/>
            <pc:sldMk cId="3219403170" sldId="265"/>
            <ac:spMk id="14" creationId="{FBC3B1F3-B03F-E8B7-AE60-BB3CC4C25939}"/>
          </ac:spMkLst>
        </pc:sp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2334957164" sldId="266"/>
        </pc:sldMkLst>
        <pc:spChg chg="add mod">
          <ac:chgData name="Noura Emam" userId="d3685ec11935c07e" providerId="LiveId" clId="{8191E4E8-E3CF-4594-90B3-33757AE5E885}" dt="2025-06-26T21:47:16.195" v="2362"/>
          <ac:spMkLst>
            <pc:docMk/>
            <pc:sldMk cId="2334957164" sldId="266"/>
            <ac:spMk id="2" creationId="{8EB63602-CAB5-9339-3A44-C2097B05168A}"/>
          </ac:spMkLst>
        </pc:spChg>
        <pc:spChg chg="mod">
          <ac:chgData name="Noura Emam" userId="d3685ec11935c07e" providerId="LiveId" clId="{8191E4E8-E3CF-4594-90B3-33757AE5E885}" dt="2025-06-26T21:48:18.422" v="2368" actId="1076"/>
          <ac:spMkLst>
            <pc:docMk/>
            <pc:sldMk cId="2334957164" sldId="266"/>
            <ac:spMk id="8" creationId="{E9F0B061-D9D5-4BBF-5C1B-0DA8B1A01435}"/>
          </ac:spMkLst>
        </pc:spChg>
        <pc:spChg chg="del">
          <ac:chgData name="Noura Emam" userId="d3685ec11935c07e" providerId="LiveId" clId="{8191E4E8-E3CF-4594-90B3-33757AE5E885}" dt="2025-06-26T21:47:15.632" v="2361" actId="478"/>
          <ac:spMkLst>
            <pc:docMk/>
            <pc:sldMk cId="2334957164" sldId="266"/>
            <ac:spMk id="14" creationId="{C99D3712-B9AD-950B-B124-47488B8939F0}"/>
          </ac:spMkLst>
        </pc:spChg>
      </pc:sldChg>
      <pc:sldChg chg="del modTransition">
        <pc:chgData name="Noura Emam" userId="d3685ec11935c07e" providerId="LiveId" clId="{8191E4E8-E3CF-4594-90B3-33757AE5E885}" dt="2025-06-26T21:51:01.572" v="2393" actId="47"/>
        <pc:sldMkLst>
          <pc:docMk/>
          <pc:sldMk cId="3831956185" sldId="267"/>
        </pc:sldMkLst>
      </pc:sldChg>
      <pc:sldChg chg="modSp del mod">
        <pc:chgData name="Noura Emam" userId="d3685ec11935c07e" providerId="LiveId" clId="{8191E4E8-E3CF-4594-90B3-33757AE5E885}" dt="2025-06-26T21:55:19.908" v="2445" actId="47"/>
        <pc:sldMkLst>
          <pc:docMk/>
          <pc:sldMk cId="1674275748" sldId="268"/>
        </pc:sldMkLst>
        <pc:spChg chg="mod">
          <ac:chgData name="Noura Emam" userId="d3685ec11935c07e" providerId="LiveId" clId="{8191E4E8-E3CF-4594-90B3-33757AE5E885}" dt="2025-06-26T21:54:57.598" v="2441" actId="1076"/>
          <ac:spMkLst>
            <pc:docMk/>
            <pc:sldMk cId="1674275748" sldId="268"/>
            <ac:spMk id="16" creationId="{9BEE9A42-920B-3D63-769C-EBDBA72AF715}"/>
          </ac:spMkLst>
        </pc:spChg>
        <pc:spChg chg="mod">
          <ac:chgData name="Noura Emam" userId="d3685ec11935c07e" providerId="LiveId" clId="{8191E4E8-E3CF-4594-90B3-33757AE5E885}" dt="2025-06-26T21:54:44.257" v="2437" actId="1076"/>
          <ac:spMkLst>
            <pc:docMk/>
            <pc:sldMk cId="1674275748" sldId="268"/>
            <ac:spMk id="17" creationId="{70900117-F96B-AAD7-3803-10F0CE0CB737}"/>
          </ac:spMkLst>
        </pc:spChg>
        <pc:spChg chg="mod">
          <ac:chgData name="Noura Emam" userId="d3685ec11935c07e" providerId="LiveId" clId="{8191E4E8-E3CF-4594-90B3-33757AE5E885}" dt="2025-06-26T21:54:53.763" v="2440" actId="1076"/>
          <ac:spMkLst>
            <pc:docMk/>
            <pc:sldMk cId="1674275748" sldId="268"/>
            <ac:spMk id="18" creationId="{37182294-30B4-2AF8-2D99-F5771AC91603}"/>
          </ac:spMkLst>
        </pc:spChg>
      </pc:sldChg>
      <pc:sldChg chg="addSp modSp del mod modTransition">
        <pc:chgData name="Noura Emam" userId="d3685ec11935c07e" providerId="LiveId" clId="{8191E4E8-E3CF-4594-90B3-33757AE5E885}" dt="2025-06-26T23:18:40.914" v="4544" actId="47"/>
        <pc:sldMkLst>
          <pc:docMk/>
          <pc:sldMk cId="1800923932" sldId="274"/>
        </pc:sldMkLst>
        <pc:spChg chg="mod">
          <ac:chgData name="Noura Emam" userId="d3685ec11935c07e" providerId="LiveId" clId="{8191E4E8-E3CF-4594-90B3-33757AE5E885}" dt="2025-06-26T21:52:52.794" v="2416" actId="1076"/>
          <ac:spMkLst>
            <pc:docMk/>
            <pc:sldMk cId="1800923932" sldId="274"/>
            <ac:spMk id="3" creationId="{4456C9A2-BA0C-D3EC-F80A-1F88013574EF}"/>
          </ac:spMkLst>
        </pc:spChg>
        <pc:spChg chg="add mod">
          <ac:chgData name="Noura Emam" userId="d3685ec11935c07e" providerId="LiveId" clId="{8191E4E8-E3CF-4594-90B3-33757AE5E885}" dt="2025-06-26T20:55:35.395" v="2212"/>
          <ac:spMkLst>
            <pc:docMk/>
            <pc:sldMk cId="1800923932" sldId="274"/>
            <ac:spMk id="4" creationId="{B0E60CBB-59A9-C9C7-C5F8-2A5450F5EE03}"/>
          </ac:spMkLst>
        </pc:spChg>
        <pc:spChg chg="mod">
          <ac:chgData name="Noura Emam" userId="d3685ec11935c07e" providerId="LiveId" clId="{8191E4E8-E3CF-4594-90B3-33757AE5E885}" dt="2025-06-26T21:52:40.256" v="2414" actId="1076"/>
          <ac:spMkLst>
            <pc:docMk/>
            <pc:sldMk cId="1800923932" sldId="274"/>
            <ac:spMk id="25" creationId="{EB46365E-ED54-A235-73D8-247D541B8B12}"/>
          </ac:spMkLst>
        </pc:spChg>
      </pc:sldChg>
      <pc:sldChg chg="addSp modSp add del mod modTransition">
        <pc:chgData name="Noura Emam" userId="d3685ec11935c07e" providerId="LiveId" clId="{8191E4E8-E3CF-4594-90B3-33757AE5E885}" dt="2025-06-26T23:18:58.413" v="4546" actId="47"/>
        <pc:sldMkLst>
          <pc:docMk/>
          <pc:sldMk cId="1028575244" sldId="275"/>
        </pc:sldMkLst>
        <pc:spChg chg="add mod">
          <ac:chgData name="Noura Emam" userId="d3685ec11935c07e" providerId="LiveId" clId="{8191E4E8-E3CF-4594-90B3-33757AE5E885}" dt="2025-06-26T20:55:33.626" v="2211"/>
          <ac:spMkLst>
            <pc:docMk/>
            <pc:sldMk cId="1028575244" sldId="275"/>
            <ac:spMk id="3" creationId="{4993C7BB-151E-05ED-1B54-50A8730F762F}"/>
          </ac:spMkLst>
        </pc:spChg>
        <pc:spChg chg="mod">
          <ac:chgData name="Noura Emam" userId="d3685ec11935c07e" providerId="LiveId" clId="{8191E4E8-E3CF-4594-90B3-33757AE5E885}" dt="2025-06-26T21:53:12.421" v="2420" actId="1076"/>
          <ac:spMkLst>
            <pc:docMk/>
            <pc:sldMk cId="1028575244" sldId="275"/>
            <ac:spMk id="4" creationId="{E201BAC0-0C5B-D33F-62D3-5C787E35FD0B}"/>
          </ac:spMkLst>
        </pc:spChg>
      </pc:sldChg>
      <pc:sldChg chg="addSp delSp modSp del mod modTransition">
        <pc:chgData name="Noura Emam" userId="d3685ec11935c07e" providerId="LiveId" clId="{8191E4E8-E3CF-4594-90B3-33757AE5E885}" dt="2025-06-26T23:15:31.591" v="4268" actId="47"/>
        <pc:sldMkLst>
          <pc:docMk/>
          <pc:sldMk cId="1514177646" sldId="276"/>
        </pc:sldMkLst>
        <pc:spChg chg="add mod">
          <ac:chgData name="Noura Emam" userId="d3685ec11935c07e" providerId="LiveId" clId="{8191E4E8-E3CF-4594-90B3-33757AE5E885}" dt="2025-06-26T20:55:30.921" v="2210"/>
          <ac:spMkLst>
            <pc:docMk/>
            <pc:sldMk cId="1514177646" sldId="276"/>
            <ac:spMk id="3" creationId="{2B6DCBFF-026A-ED0A-7BAE-D05F9CD76C54}"/>
          </ac:spMkLst>
        </pc:spChg>
        <pc:spChg chg="mod">
          <ac:chgData name="Noura Emam" userId="d3685ec11935c07e" providerId="LiveId" clId="{8191E4E8-E3CF-4594-90B3-33757AE5E885}" dt="2025-06-26T21:54:15.191" v="2432" actId="1076"/>
          <ac:spMkLst>
            <pc:docMk/>
            <pc:sldMk cId="1514177646" sldId="276"/>
            <ac:spMk id="4" creationId="{5776D9CC-A7D2-934C-9CF9-F76F73CC891B}"/>
          </ac:spMkLst>
        </pc:spChg>
        <pc:spChg chg="add mod">
          <ac:chgData name="Noura Emam" userId="d3685ec11935c07e" providerId="LiveId" clId="{8191E4E8-E3CF-4594-90B3-33757AE5E885}" dt="2025-06-26T21:53:33.089" v="2424"/>
          <ac:spMkLst>
            <pc:docMk/>
            <pc:sldMk cId="1514177646" sldId="276"/>
            <ac:spMk id="5" creationId="{5A70F20D-336F-1C53-0C84-02CC2D1248CE}"/>
          </ac:spMkLst>
        </pc:spChg>
        <pc:spChg chg="del">
          <ac:chgData name="Noura Emam" userId="d3685ec11935c07e" providerId="LiveId" clId="{8191E4E8-E3CF-4594-90B3-33757AE5E885}" dt="2025-06-26T21:53:32.599" v="2423" actId="478"/>
          <ac:spMkLst>
            <pc:docMk/>
            <pc:sldMk cId="1514177646" sldId="276"/>
            <ac:spMk id="25" creationId="{7BA29289-643D-744A-CE34-3339163DC39D}"/>
          </ac:spMkLst>
        </pc:spChg>
      </pc:sldChg>
      <pc:sldChg chg="addSp delSp modSp del mod modTransition">
        <pc:chgData name="Noura Emam" userId="d3685ec11935c07e" providerId="LiveId" clId="{8191E4E8-E3CF-4594-90B3-33757AE5E885}" dt="2025-06-26T23:18:56.449" v="4545" actId="47"/>
        <pc:sldMkLst>
          <pc:docMk/>
          <pc:sldMk cId="1174259056" sldId="277"/>
        </pc:sldMkLst>
        <pc:spChg chg="add mod">
          <ac:chgData name="Noura Emam" userId="d3685ec11935c07e" providerId="LiveId" clId="{8191E4E8-E3CF-4594-90B3-33757AE5E885}" dt="2025-06-26T20:55:28.245" v="2209" actId="1076"/>
          <ac:spMkLst>
            <pc:docMk/>
            <pc:sldMk cId="1174259056" sldId="277"/>
            <ac:spMk id="3" creationId="{4C3114D5-E31B-EE60-0AE7-0C7C6B443072}"/>
          </ac:spMkLst>
        </pc:spChg>
        <pc:spChg chg="mod">
          <ac:chgData name="Noura Emam" userId="d3685ec11935c07e" providerId="LiveId" clId="{8191E4E8-E3CF-4594-90B3-33757AE5E885}" dt="2025-06-26T21:54:32.659" v="2436" actId="1076"/>
          <ac:spMkLst>
            <pc:docMk/>
            <pc:sldMk cId="1174259056" sldId="277"/>
            <ac:spMk id="4" creationId="{D9CB2929-469F-99F3-C244-088C37971795}"/>
          </ac:spMkLst>
        </pc:spChg>
        <pc:spChg chg="add mod">
          <ac:chgData name="Noura Emam" userId="d3685ec11935c07e" providerId="LiveId" clId="{8191E4E8-E3CF-4594-90B3-33757AE5E885}" dt="2025-06-26T21:53:38.783" v="2426"/>
          <ac:spMkLst>
            <pc:docMk/>
            <pc:sldMk cId="1174259056" sldId="277"/>
            <ac:spMk id="5" creationId="{D42049F2-CDFF-A32C-4E13-1A91F45ED075}"/>
          </ac:spMkLst>
        </pc:spChg>
        <pc:spChg chg="del">
          <ac:chgData name="Noura Emam" userId="d3685ec11935c07e" providerId="LiveId" clId="{8191E4E8-E3CF-4594-90B3-33757AE5E885}" dt="2025-06-26T21:53:37.874" v="2425" actId="478"/>
          <ac:spMkLst>
            <pc:docMk/>
            <pc:sldMk cId="1174259056" sldId="277"/>
            <ac:spMk id="25" creationId="{6EC9C125-CED6-6E76-2843-A636989F2D31}"/>
          </ac:spMkLst>
        </pc:spChg>
      </pc:sldChg>
      <pc:sldChg chg="addSp delSp modSp mod modTransition">
        <pc:chgData name="Noura Emam" userId="d3685ec11935c07e" providerId="LiveId" clId="{8191E4E8-E3CF-4594-90B3-33757AE5E885}" dt="2025-06-26T23:49:00.039" v="4820"/>
        <pc:sldMkLst>
          <pc:docMk/>
          <pc:sldMk cId="1155223649" sldId="278"/>
        </pc:sldMkLst>
        <pc:spChg chg="add del mod ord">
          <ac:chgData name="Noura Emam" userId="d3685ec11935c07e" providerId="LiveId" clId="{8191E4E8-E3CF-4594-90B3-33757AE5E885}" dt="2025-06-26T23:48:59.095" v="4819" actId="478"/>
          <ac:spMkLst>
            <pc:docMk/>
            <pc:sldMk cId="1155223649" sldId="278"/>
            <ac:spMk id="2" creationId="{11661C96-3985-0FE8-2BE0-0E1E107FAB08}"/>
          </ac:spMkLst>
        </pc:spChg>
        <pc:spChg chg="mod">
          <ac:chgData name="Noura Emam" userId="d3685ec11935c07e" providerId="LiveId" clId="{8191E4E8-E3CF-4594-90B3-33757AE5E885}" dt="2025-06-26T21:50:47.634" v="2391" actId="1076"/>
          <ac:spMkLst>
            <pc:docMk/>
            <pc:sldMk cId="1155223649" sldId="278"/>
            <ac:spMk id="3" creationId="{25914F25-7DEF-D873-DE36-750391730F15}"/>
          </ac:spMkLst>
        </pc:spChg>
        <pc:spChg chg="mod">
          <ac:chgData name="Noura Emam" userId="d3685ec11935c07e" providerId="LiveId" clId="{8191E4E8-E3CF-4594-90B3-33757AE5E885}" dt="2025-06-26T21:50:47.634" v="2391" actId="1076"/>
          <ac:spMkLst>
            <pc:docMk/>
            <pc:sldMk cId="1155223649" sldId="278"/>
            <ac:spMk id="4" creationId="{8D0778D0-8A0D-31B1-2BF2-402192F3D003}"/>
          </ac:spMkLst>
        </pc:spChg>
        <pc:spChg chg="mod">
          <ac:chgData name="Noura Emam" userId="d3685ec11935c07e" providerId="LiveId" clId="{8191E4E8-E3CF-4594-90B3-33757AE5E885}" dt="2025-06-26T21:50:47.634" v="2391" actId="1076"/>
          <ac:spMkLst>
            <pc:docMk/>
            <pc:sldMk cId="1155223649" sldId="278"/>
            <ac:spMk id="5" creationId="{ABCF2A45-902D-998E-56BB-980D38EF5309}"/>
          </ac:spMkLst>
        </pc:spChg>
        <pc:spChg chg="add del mod ord">
          <ac:chgData name="Noura Emam" userId="d3685ec11935c07e" providerId="LiveId" clId="{8191E4E8-E3CF-4594-90B3-33757AE5E885}" dt="2025-06-26T23:48:59.095" v="4819" actId="478"/>
          <ac:spMkLst>
            <pc:docMk/>
            <pc:sldMk cId="1155223649" sldId="278"/>
            <ac:spMk id="6" creationId="{019B6BB5-E3E0-2537-414D-25DBE3FC69E8}"/>
          </ac:spMkLst>
        </pc:spChg>
        <pc:spChg chg="del">
          <ac:chgData name="Noura Emam" userId="d3685ec11935c07e" providerId="LiveId" clId="{8191E4E8-E3CF-4594-90B3-33757AE5E885}" dt="2025-06-26T23:44:11.257" v="4783" actId="478"/>
          <ac:spMkLst>
            <pc:docMk/>
            <pc:sldMk cId="1155223649" sldId="278"/>
            <ac:spMk id="7" creationId="{A8BC50BC-7FC9-9CFB-B5F6-3808100A4132}"/>
          </ac:spMkLst>
        </pc:spChg>
        <pc:spChg chg="add del mod ord">
          <ac:chgData name="Noura Emam" userId="d3685ec11935c07e" providerId="LiveId" clId="{8191E4E8-E3CF-4594-90B3-33757AE5E885}" dt="2025-06-26T23:48:59.095" v="4819" actId="478"/>
          <ac:spMkLst>
            <pc:docMk/>
            <pc:sldMk cId="1155223649" sldId="278"/>
            <ac:spMk id="8" creationId="{52ABB491-3083-32F1-AE3A-F5975DAFDA8C}"/>
          </ac:spMkLst>
        </pc:spChg>
        <pc:spChg chg="mod">
          <ac:chgData name="Noura Emam" userId="d3685ec11935c07e" providerId="LiveId" clId="{8191E4E8-E3CF-4594-90B3-33757AE5E885}" dt="2025-06-26T21:50:47.634" v="2391" actId="1076"/>
          <ac:spMkLst>
            <pc:docMk/>
            <pc:sldMk cId="1155223649" sldId="278"/>
            <ac:spMk id="9" creationId="{FE544C79-B3AE-DB93-38CB-802A9CE9FEC1}"/>
          </ac:spMkLst>
        </pc:spChg>
        <pc:spChg chg="mod">
          <ac:chgData name="Noura Emam" userId="d3685ec11935c07e" providerId="LiveId" clId="{8191E4E8-E3CF-4594-90B3-33757AE5E885}" dt="2025-06-26T21:50:47.634" v="2391" actId="1076"/>
          <ac:spMkLst>
            <pc:docMk/>
            <pc:sldMk cId="1155223649" sldId="278"/>
            <ac:spMk id="11" creationId="{46BA5D1B-1296-A373-008B-056B53A0195F}"/>
          </ac:spMkLst>
        </pc:spChg>
        <pc:spChg chg="del mod">
          <ac:chgData name="Noura Emam" userId="d3685ec11935c07e" providerId="LiveId" clId="{8191E4E8-E3CF-4594-90B3-33757AE5E885}" dt="2025-06-26T23:44:11.257" v="4783" actId="478"/>
          <ac:spMkLst>
            <pc:docMk/>
            <pc:sldMk cId="1155223649" sldId="278"/>
            <ac:spMk id="12" creationId="{62DB54A2-67EC-992A-77A7-918DBABBF8AA}"/>
          </ac:spMkLst>
        </pc:spChg>
        <pc:spChg chg="del mod">
          <ac:chgData name="Noura Emam" userId="d3685ec11935c07e" providerId="LiveId" clId="{8191E4E8-E3CF-4594-90B3-33757AE5E885}" dt="2025-06-26T23:46:34.161" v="4807" actId="478"/>
          <ac:spMkLst>
            <pc:docMk/>
            <pc:sldMk cId="1155223649" sldId="278"/>
            <ac:spMk id="13" creationId="{6D859D4C-4BE2-779B-23BC-76D788934945}"/>
          </ac:spMkLst>
        </pc:spChg>
        <pc:spChg chg="add mod">
          <ac:chgData name="Noura Emam" userId="d3685ec11935c07e" providerId="LiveId" clId="{8191E4E8-E3CF-4594-90B3-33757AE5E885}" dt="2025-06-26T23:49:00.039" v="4820"/>
          <ac:spMkLst>
            <pc:docMk/>
            <pc:sldMk cId="1155223649" sldId="278"/>
            <ac:spMk id="14" creationId="{F3A1626D-0EA9-EC5C-2BB9-B0050266EF8C}"/>
          </ac:spMkLst>
        </pc:spChg>
        <pc:spChg chg="del mod">
          <ac:chgData name="Noura Emam" userId="d3685ec11935c07e" providerId="LiveId" clId="{8191E4E8-E3CF-4594-90B3-33757AE5E885}" dt="2025-06-26T23:48:59.095" v="4819" actId="478"/>
          <ac:spMkLst>
            <pc:docMk/>
            <pc:sldMk cId="1155223649" sldId="278"/>
            <ac:spMk id="16" creationId="{C5080910-B273-6ED1-4096-3898B09A7240}"/>
          </ac:spMkLst>
        </pc:spChg>
        <pc:spChg chg="del mod">
          <ac:chgData name="Noura Emam" userId="d3685ec11935c07e" providerId="LiveId" clId="{8191E4E8-E3CF-4594-90B3-33757AE5E885}" dt="2025-06-26T23:48:59.095" v="4819" actId="478"/>
          <ac:spMkLst>
            <pc:docMk/>
            <pc:sldMk cId="1155223649" sldId="278"/>
            <ac:spMk id="17" creationId="{8EECEB8B-09B6-222B-B0EE-F18D9DE7F79E}"/>
          </ac:spMkLst>
        </pc:spChg>
        <pc:spChg chg="del mod">
          <ac:chgData name="Noura Emam" userId="d3685ec11935c07e" providerId="LiveId" clId="{8191E4E8-E3CF-4594-90B3-33757AE5E885}" dt="2025-06-26T23:48:59.095" v="4819" actId="478"/>
          <ac:spMkLst>
            <pc:docMk/>
            <pc:sldMk cId="1155223649" sldId="278"/>
            <ac:spMk id="18" creationId="{CDB208C2-0F3C-EC16-0A2E-30832E1DC8C6}"/>
          </ac:spMkLst>
        </pc:spChg>
        <pc:spChg chg="add mod">
          <ac:chgData name="Noura Emam" userId="d3685ec11935c07e" providerId="LiveId" clId="{8191E4E8-E3CF-4594-90B3-33757AE5E885}" dt="2025-06-26T23:49:00.039" v="4820"/>
          <ac:spMkLst>
            <pc:docMk/>
            <pc:sldMk cId="1155223649" sldId="278"/>
            <ac:spMk id="19" creationId="{E05BEE8B-BFB8-1275-4819-1B6C5233644A}"/>
          </ac:spMkLst>
        </pc:spChg>
        <pc:spChg chg="add mod">
          <ac:chgData name="Noura Emam" userId="d3685ec11935c07e" providerId="LiveId" clId="{8191E4E8-E3CF-4594-90B3-33757AE5E885}" dt="2025-06-26T23:49:00.039" v="4820"/>
          <ac:spMkLst>
            <pc:docMk/>
            <pc:sldMk cId="1155223649" sldId="278"/>
            <ac:spMk id="20" creationId="{CABE7E10-9895-70B0-404E-CC76D5ED48E0}"/>
          </ac:spMkLst>
        </pc:spChg>
        <pc:spChg chg="add mod">
          <ac:chgData name="Noura Emam" userId="d3685ec11935c07e" providerId="LiveId" clId="{8191E4E8-E3CF-4594-90B3-33757AE5E885}" dt="2025-06-26T23:49:00.039" v="4820"/>
          <ac:spMkLst>
            <pc:docMk/>
            <pc:sldMk cId="1155223649" sldId="278"/>
            <ac:spMk id="21" creationId="{883B33E2-1796-65A6-E074-E3DC13092F0F}"/>
          </ac:spMkLst>
        </pc:spChg>
        <pc:spChg chg="add mod">
          <ac:chgData name="Noura Emam" userId="d3685ec11935c07e" providerId="LiveId" clId="{8191E4E8-E3CF-4594-90B3-33757AE5E885}" dt="2025-06-26T23:49:00.039" v="4820"/>
          <ac:spMkLst>
            <pc:docMk/>
            <pc:sldMk cId="1155223649" sldId="278"/>
            <ac:spMk id="22" creationId="{FEB2881D-906E-6EC0-6093-55AF4B998E37}"/>
          </ac:spMkLst>
        </pc:spChg>
        <pc:spChg chg="add mod">
          <ac:chgData name="Noura Emam" userId="d3685ec11935c07e" providerId="LiveId" clId="{8191E4E8-E3CF-4594-90B3-33757AE5E885}" dt="2025-06-26T23:49:00.039" v="4820"/>
          <ac:spMkLst>
            <pc:docMk/>
            <pc:sldMk cId="1155223649" sldId="278"/>
            <ac:spMk id="23" creationId="{89622ABA-0E5F-8FF3-285E-02B23CC5B326}"/>
          </ac:spMkLst>
        </pc:spChg>
        <pc:cxnChg chg="add mod">
          <ac:chgData name="Noura Emam" userId="d3685ec11935c07e" providerId="LiveId" clId="{8191E4E8-E3CF-4594-90B3-33757AE5E885}" dt="2025-06-26T23:49:00.039" v="4820"/>
          <ac:cxnSpMkLst>
            <pc:docMk/>
            <pc:sldMk cId="1155223649" sldId="278"/>
            <ac:cxnSpMk id="10" creationId="{C9B1C1D0-77F0-6052-7219-5FEF2C6C49DD}"/>
          </ac:cxnSpMkLst>
        </pc:cxnChg>
        <pc:cxnChg chg="del ord">
          <ac:chgData name="Noura Emam" userId="d3685ec11935c07e" providerId="LiveId" clId="{8191E4E8-E3CF-4594-90B3-33757AE5E885}" dt="2025-06-26T23:48:59.095" v="4819" actId="478"/>
          <ac:cxnSpMkLst>
            <pc:docMk/>
            <pc:sldMk cId="1155223649" sldId="278"/>
            <ac:cxnSpMk id="15" creationId="{D9ED02F7-846F-F91D-50DC-6D5AA563C5F3}"/>
          </ac:cxnSpMkLst>
        </pc:cxnChg>
      </pc:sldChg>
      <pc:sldChg chg="delSp modSp del mod modTransition delAnim modAnim">
        <pc:chgData name="Noura Emam" userId="d3685ec11935c07e" providerId="LiveId" clId="{8191E4E8-E3CF-4594-90B3-33757AE5E885}" dt="2025-06-26T23:28:29.376" v="4710" actId="47"/>
        <pc:sldMkLst>
          <pc:docMk/>
          <pc:sldMk cId="4043989506" sldId="279"/>
        </pc:sldMkLst>
        <pc:spChg chg="mod">
          <ac:chgData name="Noura Emam" userId="d3685ec11935c07e" providerId="LiveId" clId="{8191E4E8-E3CF-4594-90B3-33757AE5E885}" dt="2025-06-26T22:05:53.359" v="2551" actId="14100"/>
          <ac:spMkLst>
            <pc:docMk/>
            <pc:sldMk cId="4043989506" sldId="279"/>
            <ac:spMk id="4" creationId="{9E09F326-C9F5-250F-E33F-39B4D527DFA0}"/>
          </ac:spMkLst>
        </pc:spChg>
        <pc:spChg chg="mod">
          <ac:chgData name="Noura Emam" userId="d3685ec11935c07e" providerId="LiveId" clId="{8191E4E8-E3CF-4594-90B3-33757AE5E885}" dt="2025-06-26T22:05:44.582" v="2550" actId="1076"/>
          <ac:spMkLst>
            <pc:docMk/>
            <pc:sldMk cId="4043989506" sldId="279"/>
            <ac:spMk id="31" creationId="{905FA8C1-2B4E-B36F-B658-C2541620BE47}"/>
          </ac:spMkLst>
        </pc:spChg>
        <pc:spChg chg="mod">
          <ac:chgData name="Noura Emam" userId="d3685ec11935c07e" providerId="LiveId" clId="{8191E4E8-E3CF-4594-90B3-33757AE5E885}" dt="2025-06-26T22:07:04.444" v="2571" actId="1076"/>
          <ac:spMkLst>
            <pc:docMk/>
            <pc:sldMk cId="4043989506" sldId="279"/>
            <ac:spMk id="35" creationId="{EBE1C780-89A7-9758-55C7-7618048C5374}"/>
          </ac:spMkLst>
        </pc:spChg>
        <pc:spChg chg="del mod">
          <ac:chgData name="Noura Emam" userId="d3685ec11935c07e" providerId="LiveId" clId="{8191E4E8-E3CF-4594-90B3-33757AE5E885}" dt="2025-06-26T23:26:15.562" v="4699" actId="478"/>
          <ac:spMkLst>
            <pc:docMk/>
            <pc:sldMk cId="4043989506" sldId="279"/>
            <ac:spMk id="37" creationId="{0AF9D8D9-4C45-26D9-C503-7C4F901FDBD3}"/>
          </ac:spMkLst>
        </pc:spChg>
        <pc:spChg chg="del mod">
          <ac:chgData name="Noura Emam" userId="d3685ec11935c07e" providerId="LiveId" clId="{8191E4E8-E3CF-4594-90B3-33757AE5E885}" dt="2025-06-26T23:25:57.345" v="4696" actId="478"/>
          <ac:spMkLst>
            <pc:docMk/>
            <pc:sldMk cId="4043989506" sldId="279"/>
            <ac:spMk id="43" creationId="{E7A52D7F-1088-FFD1-C138-7D5AC113583D}"/>
          </ac:spMkLst>
        </pc:spChg>
        <pc:spChg chg="mod">
          <ac:chgData name="Noura Emam" userId="d3685ec11935c07e" providerId="LiveId" clId="{8191E4E8-E3CF-4594-90B3-33757AE5E885}" dt="2025-06-26T22:08:33.551" v="2581" actId="1076"/>
          <ac:spMkLst>
            <pc:docMk/>
            <pc:sldMk cId="4043989506" sldId="279"/>
            <ac:spMk id="49" creationId="{0BEE4896-932A-66E4-B0E6-1C2AA6DBCD92}"/>
          </ac:spMkLst>
        </pc:spChg>
        <pc:spChg chg="del mod">
          <ac:chgData name="Noura Emam" userId="d3685ec11935c07e" providerId="LiveId" clId="{8191E4E8-E3CF-4594-90B3-33757AE5E885}" dt="2025-06-26T23:26:15.562" v="4699" actId="478"/>
          <ac:spMkLst>
            <pc:docMk/>
            <pc:sldMk cId="4043989506" sldId="279"/>
            <ac:spMk id="51" creationId="{109279CD-75DD-D4AB-BADF-C4224E09E961}"/>
          </ac:spMkLst>
        </pc:spChg>
        <pc:spChg chg="del mod">
          <ac:chgData name="Noura Emam" userId="d3685ec11935c07e" providerId="LiveId" clId="{8191E4E8-E3CF-4594-90B3-33757AE5E885}" dt="2025-06-26T23:25:57.345" v="4696" actId="478"/>
          <ac:spMkLst>
            <pc:docMk/>
            <pc:sldMk cId="4043989506" sldId="279"/>
            <ac:spMk id="53" creationId="{6E1455D8-7F62-DA00-3EDD-F1C13A539CCA}"/>
          </ac:spMkLst>
        </pc:spChg>
        <pc:grpChg chg="mod">
          <ac:chgData name="Noura Emam" userId="d3685ec11935c07e" providerId="LiveId" clId="{8191E4E8-E3CF-4594-90B3-33757AE5E885}" dt="2025-06-26T22:06:25.521" v="2569" actId="14100"/>
          <ac:grpSpMkLst>
            <pc:docMk/>
            <pc:sldMk cId="4043989506" sldId="279"/>
            <ac:grpSpMk id="33" creationId="{45324BDD-3E3D-6CB4-64EE-652266AD167B}"/>
          </ac:grpSpMkLst>
        </pc:grpChg>
        <pc:grpChg chg="del mod">
          <ac:chgData name="Noura Emam" userId="d3685ec11935c07e" providerId="LiveId" clId="{8191E4E8-E3CF-4594-90B3-33757AE5E885}" dt="2025-06-26T23:26:17.020" v="4700" actId="478"/>
          <ac:grpSpMkLst>
            <pc:docMk/>
            <pc:sldMk cId="4043989506" sldId="279"/>
            <ac:grpSpMk id="38" creationId="{E5CCC0D3-F62A-309F-B48D-608FC6AD4AEC}"/>
          </ac:grpSpMkLst>
        </pc:grpChg>
        <pc:grpChg chg="del mod">
          <ac:chgData name="Noura Emam" userId="d3685ec11935c07e" providerId="LiveId" clId="{8191E4E8-E3CF-4594-90B3-33757AE5E885}" dt="2025-06-26T23:26:03.579" v="4697" actId="478"/>
          <ac:grpSpMkLst>
            <pc:docMk/>
            <pc:sldMk cId="4043989506" sldId="279"/>
            <ac:grpSpMk id="44" creationId="{B4CD252B-7882-407F-8391-FA29FAF2BB5D}"/>
          </ac:grpSpMkLst>
        </pc:grpChg>
      </pc:sldChg>
      <pc:sldChg chg="addSp delSp modSp del mod modTransition">
        <pc:chgData name="Noura Emam" userId="d3685ec11935c07e" providerId="LiveId" clId="{8191E4E8-E3CF-4594-90B3-33757AE5E885}" dt="2025-06-26T23:08:42.617" v="4001" actId="47"/>
        <pc:sldMkLst>
          <pc:docMk/>
          <pc:sldMk cId="3993855695" sldId="280"/>
        </pc:sldMkLst>
        <pc:spChg chg="mod">
          <ac:chgData name="Noura Emam" userId="d3685ec11935c07e" providerId="LiveId" clId="{8191E4E8-E3CF-4594-90B3-33757AE5E885}" dt="2025-06-26T21:56:50.577" v="2460" actId="1076"/>
          <ac:spMkLst>
            <pc:docMk/>
            <pc:sldMk cId="3993855695" sldId="280"/>
            <ac:spMk id="3" creationId="{1E538498-47F9-7383-C17D-9B2465DA0CD3}"/>
          </ac:spMkLst>
        </pc:spChg>
        <pc:spChg chg="add mod">
          <ac:chgData name="Noura Emam" userId="d3685ec11935c07e" providerId="LiveId" clId="{8191E4E8-E3CF-4594-90B3-33757AE5E885}" dt="2025-06-26T22:01:58.539" v="2501" actId="255"/>
          <ac:spMkLst>
            <pc:docMk/>
            <pc:sldMk cId="3993855695" sldId="280"/>
            <ac:spMk id="7" creationId="{CC1D5310-0279-1D11-D055-A0A79308FBF9}"/>
          </ac:spMkLst>
        </pc:spChg>
        <pc:spChg chg="add del">
          <ac:chgData name="Noura Emam" userId="d3685ec11935c07e" providerId="LiveId" clId="{8191E4E8-E3CF-4594-90B3-33757AE5E885}" dt="2025-06-26T19:14:58.768" v="558" actId="478"/>
          <ac:spMkLst>
            <pc:docMk/>
            <pc:sldMk cId="3993855695" sldId="280"/>
            <ac:spMk id="9" creationId="{D409A765-09F7-DEC4-8ED8-89389EEDDE20}"/>
          </ac:spMkLst>
        </pc:spChg>
        <pc:spChg chg="add mod">
          <ac:chgData name="Noura Emam" userId="d3685ec11935c07e" providerId="LiveId" clId="{8191E4E8-E3CF-4594-90B3-33757AE5E885}" dt="2025-06-26T23:07:30.237" v="3824" actId="1037"/>
          <ac:spMkLst>
            <pc:docMk/>
            <pc:sldMk cId="3993855695" sldId="280"/>
            <ac:spMk id="11" creationId="{253042BA-A066-60F3-18B3-18B60DC661DF}"/>
          </ac:spMkLst>
        </pc:spChg>
        <pc:spChg chg="add mod">
          <ac:chgData name="Noura Emam" userId="d3685ec11935c07e" providerId="LiveId" clId="{8191E4E8-E3CF-4594-90B3-33757AE5E885}" dt="2025-06-26T23:08:13.767" v="3948" actId="1036"/>
          <ac:spMkLst>
            <pc:docMk/>
            <pc:sldMk cId="3993855695" sldId="280"/>
            <ac:spMk id="13" creationId="{72F5BAAA-4C9E-834B-86A0-D661BB8E5879}"/>
          </ac:spMkLst>
        </pc:spChg>
        <pc:spChg chg="add del mod">
          <ac:chgData name="Noura Emam" userId="d3685ec11935c07e" providerId="LiveId" clId="{8191E4E8-E3CF-4594-90B3-33757AE5E885}" dt="2025-06-26T23:07:48.993" v="3899" actId="478"/>
          <ac:spMkLst>
            <pc:docMk/>
            <pc:sldMk cId="3993855695" sldId="280"/>
            <ac:spMk id="15" creationId="{8FFB3872-BFD4-B88A-F22B-9A9B95613837}"/>
          </ac:spMkLst>
        </pc:spChg>
        <pc:spChg chg="add mod">
          <ac:chgData name="Noura Emam" userId="d3685ec11935c07e" providerId="LiveId" clId="{8191E4E8-E3CF-4594-90B3-33757AE5E885}" dt="2025-06-26T22:01:33.375" v="2500" actId="1076"/>
          <ac:spMkLst>
            <pc:docMk/>
            <pc:sldMk cId="3993855695" sldId="280"/>
            <ac:spMk id="16" creationId="{0E817EB1-BCFE-78C8-6BD3-96E0E9A5A913}"/>
          </ac:spMkLst>
        </pc:spChg>
        <pc:spChg chg="add mod ord">
          <ac:chgData name="Noura Emam" userId="d3685ec11935c07e" providerId="LiveId" clId="{8191E4E8-E3CF-4594-90B3-33757AE5E885}" dt="2025-06-26T23:08:13.767" v="3948" actId="1036"/>
          <ac:spMkLst>
            <pc:docMk/>
            <pc:sldMk cId="3993855695" sldId="280"/>
            <ac:spMk id="17" creationId="{E2BB4873-374D-FAF9-A4EA-4CA6BF86888D}"/>
          </ac:spMkLst>
        </pc:spChg>
        <pc:spChg chg="add del mod">
          <ac:chgData name="Noura Emam" userId="d3685ec11935c07e" providerId="LiveId" clId="{8191E4E8-E3CF-4594-90B3-33757AE5E885}" dt="2025-06-26T19:17:28.995" v="591" actId="478"/>
          <ac:spMkLst>
            <pc:docMk/>
            <pc:sldMk cId="3993855695" sldId="280"/>
            <ac:spMk id="18" creationId="{CB69B2AC-88B8-90F4-D19E-BAF8F47B5DFE}"/>
          </ac:spMkLst>
        </pc:spChg>
        <pc:spChg chg="add mod ord">
          <ac:chgData name="Noura Emam" userId="d3685ec11935c07e" providerId="LiveId" clId="{8191E4E8-E3CF-4594-90B3-33757AE5E885}" dt="2025-06-26T23:07:30.237" v="3824" actId="1037"/>
          <ac:spMkLst>
            <pc:docMk/>
            <pc:sldMk cId="3993855695" sldId="280"/>
            <ac:spMk id="19" creationId="{77B8DB5F-5254-9D9D-DF21-C3EDF6676B6B}"/>
          </ac:spMkLst>
        </pc:spChg>
        <pc:spChg chg="add del mod ord">
          <ac:chgData name="Noura Emam" userId="d3685ec11935c07e" providerId="LiveId" clId="{8191E4E8-E3CF-4594-90B3-33757AE5E885}" dt="2025-06-26T23:07:48.993" v="3899" actId="478"/>
          <ac:spMkLst>
            <pc:docMk/>
            <pc:sldMk cId="3993855695" sldId="280"/>
            <ac:spMk id="20" creationId="{703E0E06-45F3-EF79-9C9B-32469861493B}"/>
          </ac:spMkLst>
        </pc:spChg>
        <pc:picChg chg="add del mod">
          <ac:chgData name="Noura Emam" userId="d3685ec11935c07e" providerId="LiveId" clId="{8191E4E8-E3CF-4594-90B3-33757AE5E885}" dt="2025-06-26T21:55:43.223" v="2448" actId="478"/>
          <ac:picMkLst>
            <pc:docMk/>
            <pc:sldMk cId="3993855695" sldId="280"/>
            <ac:picMk id="4" creationId="{84C7C558-14F0-66E9-F873-0A2C73734CB1}"/>
          </ac:picMkLst>
        </pc:picChg>
        <pc:picChg chg="add del mod ord">
          <ac:chgData name="Noura Emam" userId="d3685ec11935c07e" providerId="LiveId" clId="{8191E4E8-E3CF-4594-90B3-33757AE5E885}" dt="2025-06-26T20:50:34.901" v="2180" actId="478"/>
          <ac:picMkLst>
            <pc:docMk/>
            <pc:sldMk cId="3993855695" sldId="280"/>
            <ac:picMk id="22" creationId="{E48B2415-2904-2226-C464-D8AF218ED879}"/>
          </ac:picMkLst>
        </pc:picChg>
      </pc:sldChg>
      <pc:sldChg chg="addSp delSp modSp del mod">
        <pc:chgData name="Noura Emam" userId="d3685ec11935c07e" providerId="LiveId" clId="{8191E4E8-E3CF-4594-90B3-33757AE5E885}" dt="2025-06-26T19:02:51.349" v="428" actId="47"/>
        <pc:sldMkLst>
          <pc:docMk/>
          <pc:sldMk cId="1379648927" sldId="281"/>
        </pc:sldMkLst>
        <pc:spChg chg="mod">
          <ac:chgData name="Noura Emam" userId="d3685ec11935c07e" providerId="LiveId" clId="{8191E4E8-E3CF-4594-90B3-33757AE5E885}" dt="2025-06-26T18:54:00.174" v="206" actId="1076"/>
          <ac:spMkLst>
            <pc:docMk/>
            <pc:sldMk cId="1379648927" sldId="281"/>
            <ac:spMk id="3" creationId="{E884897F-EC89-9907-6B01-B2FD88CD6B72}"/>
          </ac:spMkLst>
        </pc:spChg>
        <pc:spChg chg="add mod">
          <ac:chgData name="Noura Emam" userId="d3685ec11935c07e" providerId="LiveId" clId="{8191E4E8-E3CF-4594-90B3-33757AE5E885}" dt="2025-06-26T18:56:39.548" v="296" actId="1076"/>
          <ac:spMkLst>
            <pc:docMk/>
            <pc:sldMk cId="1379648927" sldId="281"/>
            <ac:spMk id="5" creationId="{C79857B7-4B8C-76C1-12E8-E6B0F317A401}"/>
          </ac:spMkLst>
        </pc:spChg>
        <pc:spChg chg="add mod">
          <ac:chgData name="Noura Emam" userId="d3685ec11935c07e" providerId="LiveId" clId="{8191E4E8-E3CF-4594-90B3-33757AE5E885}" dt="2025-06-26T18:54:35.309" v="210" actId="1076"/>
          <ac:spMkLst>
            <pc:docMk/>
            <pc:sldMk cId="1379648927" sldId="281"/>
            <ac:spMk id="7" creationId="{32F80B09-7232-11A6-9E70-1118BDDE5ECD}"/>
          </ac:spMkLst>
        </pc:spChg>
        <pc:spChg chg="add mod">
          <ac:chgData name="Noura Emam" userId="d3685ec11935c07e" providerId="LiveId" clId="{8191E4E8-E3CF-4594-90B3-33757AE5E885}" dt="2025-06-26T18:52:23.648" v="185" actId="1076"/>
          <ac:spMkLst>
            <pc:docMk/>
            <pc:sldMk cId="1379648927" sldId="281"/>
            <ac:spMk id="9" creationId="{FA3A558E-CDB7-4E1D-29B0-AED8B706F53E}"/>
          </ac:spMkLst>
        </pc:spChg>
        <pc:spChg chg="add mod">
          <ac:chgData name="Noura Emam" userId="d3685ec11935c07e" providerId="LiveId" clId="{8191E4E8-E3CF-4594-90B3-33757AE5E885}" dt="2025-06-26T18:53:41.569" v="202" actId="1076"/>
          <ac:spMkLst>
            <pc:docMk/>
            <pc:sldMk cId="1379648927" sldId="281"/>
            <ac:spMk id="11" creationId="{261A40B7-688C-FE2B-EDEF-FF079BB8F31F}"/>
          </ac:spMkLst>
        </pc:spChg>
        <pc:spChg chg="add del mod ord">
          <ac:chgData name="Noura Emam" userId="d3685ec11935c07e" providerId="LiveId" clId="{8191E4E8-E3CF-4594-90B3-33757AE5E885}" dt="2025-06-26T18:56:06.700" v="294" actId="478"/>
          <ac:spMkLst>
            <pc:docMk/>
            <pc:sldMk cId="1379648927" sldId="281"/>
            <ac:spMk id="14" creationId="{A613CA56-A54F-827D-6E33-8D7921FC7A62}"/>
          </ac:spMkLst>
        </pc:spChg>
        <pc:cxnChg chg="add del">
          <ac:chgData name="Noura Emam" userId="d3685ec11935c07e" providerId="LiveId" clId="{8191E4E8-E3CF-4594-90B3-33757AE5E885}" dt="2025-06-26T18:56:07.980" v="295" actId="478"/>
          <ac:cxnSpMkLst>
            <pc:docMk/>
            <pc:sldMk cId="1379648927" sldId="281"/>
            <ac:cxnSpMk id="13" creationId="{762E1530-6033-BAB7-33CC-142851F1FF7E}"/>
          </ac:cxnSpMkLst>
        </pc:cxnChg>
      </pc:sldChg>
      <pc:sldChg chg="addSp delSp modSp mod modTransition">
        <pc:chgData name="Noura Emam" userId="d3685ec11935c07e" providerId="LiveId" clId="{8191E4E8-E3CF-4594-90B3-33757AE5E885}" dt="2025-06-26T22:54:38.771" v="3280"/>
        <pc:sldMkLst>
          <pc:docMk/>
          <pc:sldMk cId="638301072" sldId="282"/>
        </pc:sldMkLst>
        <pc:spChg chg="add mod">
          <ac:chgData name="Noura Emam" userId="d3685ec11935c07e" providerId="LiveId" clId="{8191E4E8-E3CF-4594-90B3-33757AE5E885}" dt="2025-06-26T22:12:55.780" v="2631" actId="1076"/>
          <ac:spMkLst>
            <pc:docMk/>
            <pc:sldMk cId="638301072" sldId="282"/>
            <ac:spMk id="3" creationId="{4E89ECF3-7EF0-4453-E937-D2E0EEAF88CB}"/>
          </ac:spMkLst>
        </pc:spChg>
        <pc:spChg chg="add mod">
          <ac:chgData name="Noura Emam" userId="d3685ec11935c07e" providerId="LiveId" clId="{8191E4E8-E3CF-4594-90B3-33757AE5E885}" dt="2025-06-26T22:13:22.766" v="2634" actId="1076"/>
          <ac:spMkLst>
            <pc:docMk/>
            <pc:sldMk cId="638301072" sldId="282"/>
            <ac:spMk id="5" creationId="{726E1290-7B19-2D90-82EA-78A912BD8C4E}"/>
          </ac:spMkLst>
        </pc:spChg>
        <pc:picChg chg="add mod">
          <ac:chgData name="Noura Emam" userId="d3685ec11935c07e" providerId="LiveId" clId="{8191E4E8-E3CF-4594-90B3-33757AE5E885}" dt="2025-06-26T22:14:04.565" v="2645" actId="1076"/>
          <ac:picMkLst>
            <pc:docMk/>
            <pc:sldMk cId="638301072" sldId="282"/>
            <ac:picMk id="4" creationId="{D3033991-912E-7DB8-9FAF-2E13ED396277}"/>
          </ac:picMkLst>
        </pc:picChg>
        <pc:picChg chg="add del mod">
          <ac:chgData name="Noura Emam" userId="d3685ec11935c07e" providerId="LiveId" clId="{8191E4E8-E3CF-4594-90B3-33757AE5E885}" dt="2025-06-26T21:10:29.969" v="2253" actId="478"/>
          <ac:picMkLst>
            <pc:docMk/>
            <pc:sldMk cId="638301072" sldId="282"/>
            <ac:picMk id="7" creationId="{9ED6ED7A-974E-D422-92F7-C64CF2C31165}"/>
          </ac:picMkLst>
        </pc:picChg>
      </pc:sldChg>
      <pc:sldChg chg="addSp delSp modSp del mod modTransition">
        <pc:chgData name="Noura Emam" userId="d3685ec11935c07e" providerId="LiveId" clId="{8191E4E8-E3CF-4594-90B3-33757AE5E885}" dt="2025-06-26T22:49:41.305" v="3250" actId="47"/>
        <pc:sldMkLst>
          <pc:docMk/>
          <pc:sldMk cId="673769196" sldId="283"/>
        </pc:sldMkLst>
        <pc:spChg chg="add mod">
          <ac:chgData name="Noura Emam" userId="d3685ec11935c07e" providerId="LiveId" clId="{8191E4E8-E3CF-4594-90B3-33757AE5E885}" dt="2025-06-26T22:49:08.992" v="3245" actId="1076"/>
          <ac:spMkLst>
            <pc:docMk/>
            <pc:sldMk cId="673769196" sldId="283"/>
            <ac:spMk id="3" creationId="{12EEE989-8577-9E4A-4749-0C443A4E1580}"/>
          </ac:spMkLst>
        </pc:spChg>
        <pc:spChg chg="add mod">
          <ac:chgData name="Noura Emam" userId="d3685ec11935c07e" providerId="LiveId" clId="{8191E4E8-E3CF-4594-90B3-33757AE5E885}" dt="2025-06-26T22:47:54.860" v="3232" actId="1076"/>
          <ac:spMkLst>
            <pc:docMk/>
            <pc:sldMk cId="673769196" sldId="283"/>
            <ac:spMk id="5" creationId="{3017E26F-1888-F072-F83F-7DDCB0F7520C}"/>
          </ac:spMkLst>
        </pc:spChg>
        <pc:spChg chg="add mod ord">
          <ac:chgData name="Noura Emam" userId="d3685ec11935c07e" providerId="LiveId" clId="{8191E4E8-E3CF-4594-90B3-33757AE5E885}" dt="2025-06-26T22:46:49.387" v="3220" actId="1076"/>
          <ac:spMkLst>
            <pc:docMk/>
            <pc:sldMk cId="673769196" sldId="283"/>
            <ac:spMk id="7" creationId="{F5BDA271-45D9-6A13-E6A0-592D9CD8CFBD}"/>
          </ac:spMkLst>
        </pc:spChg>
        <pc:spChg chg="add mod">
          <ac:chgData name="Noura Emam" userId="d3685ec11935c07e" providerId="LiveId" clId="{8191E4E8-E3CF-4594-90B3-33757AE5E885}" dt="2025-06-26T22:48:00.077" v="3233" actId="1076"/>
          <ac:spMkLst>
            <pc:docMk/>
            <pc:sldMk cId="673769196" sldId="283"/>
            <ac:spMk id="9" creationId="{046B3243-23A9-25ED-8428-CAC557FF124A}"/>
          </ac:spMkLst>
        </pc:spChg>
        <pc:spChg chg="add del mod">
          <ac:chgData name="Noura Emam" userId="d3685ec11935c07e" providerId="LiveId" clId="{8191E4E8-E3CF-4594-90B3-33757AE5E885}" dt="2025-06-26T19:22:39.582" v="688" actId="478"/>
          <ac:spMkLst>
            <pc:docMk/>
            <pc:sldMk cId="673769196" sldId="283"/>
            <ac:spMk id="10" creationId="{1DE4E2BD-0564-8B4B-F0D8-2E330F06C2B2}"/>
          </ac:spMkLst>
        </pc:spChg>
        <pc:spChg chg="add mod ord">
          <ac:chgData name="Noura Emam" userId="d3685ec11935c07e" providerId="LiveId" clId="{8191E4E8-E3CF-4594-90B3-33757AE5E885}" dt="2025-06-26T22:47:21.795" v="3226" actId="164"/>
          <ac:spMkLst>
            <pc:docMk/>
            <pc:sldMk cId="673769196" sldId="283"/>
            <ac:spMk id="11" creationId="{507BBA6D-C82B-F4F8-16B0-CBCFD4908446}"/>
          </ac:spMkLst>
        </pc:spChg>
        <pc:spChg chg="add mod ord">
          <ac:chgData name="Noura Emam" userId="d3685ec11935c07e" providerId="LiveId" clId="{8191E4E8-E3CF-4594-90B3-33757AE5E885}" dt="2025-06-26T22:47:21.795" v="3226" actId="164"/>
          <ac:spMkLst>
            <pc:docMk/>
            <pc:sldMk cId="673769196" sldId="283"/>
            <ac:spMk id="12" creationId="{2F7B3229-6630-F2B1-CF8A-654D437B9F06}"/>
          </ac:spMkLst>
        </pc:spChg>
        <pc:spChg chg="add mod ord">
          <ac:chgData name="Noura Emam" userId="d3685ec11935c07e" providerId="LiveId" clId="{8191E4E8-E3CF-4594-90B3-33757AE5E885}" dt="2025-06-26T22:47:21.795" v="3226" actId="164"/>
          <ac:spMkLst>
            <pc:docMk/>
            <pc:sldMk cId="673769196" sldId="283"/>
            <ac:spMk id="13" creationId="{667B1954-EA8A-221F-AECA-2EB90A5F8E8B}"/>
          </ac:spMkLst>
        </pc:spChg>
        <pc:spChg chg="add mod">
          <ac:chgData name="Noura Emam" userId="d3685ec11935c07e" providerId="LiveId" clId="{8191E4E8-E3CF-4594-90B3-33757AE5E885}" dt="2025-06-26T19:23:46.905" v="698" actId="571"/>
          <ac:spMkLst>
            <pc:docMk/>
            <pc:sldMk cId="673769196" sldId="283"/>
            <ac:spMk id="14" creationId="{435275C3-59AF-3240-8A7B-D22DA805A639}"/>
          </ac:spMkLst>
        </pc:spChg>
        <pc:spChg chg="add mod">
          <ac:chgData name="Noura Emam" userId="d3685ec11935c07e" providerId="LiveId" clId="{8191E4E8-E3CF-4594-90B3-33757AE5E885}" dt="2025-06-26T19:23:46.905" v="698" actId="571"/>
          <ac:spMkLst>
            <pc:docMk/>
            <pc:sldMk cId="673769196" sldId="283"/>
            <ac:spMk id="15" creationId="{16991EC5-1C3D-C54B-9A49-0C2B94BA00C2}"/>
          </ac:spMkLst>
        </pc:spChg>
        <pc:spChg chg="add mod">
          <ac:chgData name="Noura Emam" userId="d3685ec11935c07e" providerId="LiveId" clId="{8191E4E8-E3CF-4594-90B3-33757AE5E885}" dt="2025-06-26T22:48:40.075" v="3241" actId="1076"/>
          <ac:spMkLst>
            <pc:docMk/>
            <pc:sldMk cId="673769196" sldId="283"/>
            <ac:spMk id="17" creationId="{88D073BF-E8ED-4BF2-DD39-8FF13FD30C2A}"/>
          </ac:spMkLst>
        </pc:spChg>
        <pc:spChg chg="add mod">
          <ac:chgData name="Noura Emam" userId="d3685ec11935c07e" providerId="LiveId" clId="{8191E4E8-E3CF-4594-90B3-33757AE5E885}" dt="2025-06-26T19:28:16.221" v="846" actId="571"/>
          <ac:spMkLst>
            <pc:docMk/>
            <pc:sldMk cId="673769196" sldId="283"/>
            <ac:spMk id="18" creationId="{DB6E3989-1778-F4AB-0914-ECC8580CFA2D}"/>
          </ac:spMkLst>
        </pc:spChg>
        <pc:spChg chg="add mod">
          <ac:chgData name="Noura Emam" userId="d3685ec11935c07e" providerId="LiveId" clId="{8191E4E8-E3CF-4594-90B3-33757AE5E885}" dt="2025-06-26T19:28:21.091" v="848" actId="571"/>
          <ac:spMkLst>
            <pc:docMk/>
            <pc:sldMk cId="673769196" sldId="283"/>
            <ac:spMk id="19" creationId="{5D2996D7-C12E-6BF9-7A21-2EB1A3031206}"/>
          </ac:spMkLst>
        </pc:spChg>
        <pc:spChg chg="add mod">
          <ac:chgData name="Noura Emam" userId="d3685ec11935c07e" providerId="LiveId" clId="{8191E4E8-E3CF-4594-90B3-33757AE5E885}" dt="2025-06-26T19:28:21.091" v="848" actId="571"/>
          <ac:spMkLst>
            <pc:docMk/>
            <pc:sldMk cId="673769196" sldId="283"/>
            <ac:spMk id="20" creationId="{065D0F97-784D-84D2-D764-E77709361E43}"/>
          </ac:spMkLst>
        </pc:spChg>
        <pc:spChg chg="add mod">
          <ac:chgData name="Noura Emam" userId="d3685ec11935c07e" providerId="LiveId" clId="{8191E4E8-E3CF-4594-90B3-33757AE5E885}" dt="2025-06-26T19:28:21.091" v="848" actId="571"/>
          <ac:spMkLst>
            <pc:docMk/>
            <pc:sldMk cId="673769196" sldId="283"/>
            <ac:spMk id="21" creationId="{797C7A9F-230F-9D1E-95AF-D78F14500326}"/>
          </ac:spMkLst>
        </pc:spChg>
        <pc:spChg chg="add mod">
          <ac:chgData name="Noura Emam" userId="d3685ec11935c07e" providerId="LiveId" clId="{8191E4E8-E3CF-4594-90B3-33757AE5E885}" dt="2025-06-26T19:28:21.091" v="848" actId="571"/>
          <ac:spMkLst>
            <pc:docMk/>
            <pc:sldMk cId="673769196" sldId="283"/>
            <ac:spMk id="22" creationId="{C71B979C-40C6-4B9A-416E-99B631CF190D}"/>
          </ac:spMkLst>
        </pc:spChg>
        <pc:spChg chg="add mod">
          <ac:chgData name="Noura Emam" userId="d3685ec11935c07e" providerId="LiveId" clId="{8191E4E8-E3CF-4594-90B3-33757AE5E885}" dt="2025-06-26T19:28:21.091" v="848" actId="571"/>
          <ac:spMkLst>
            <pc:docMk/>
            <pc:sldMk cId="673769196" sldId="283"/>
            <ac:spMk id="23" creationId="{69976FA3-3995-F7A8-3216-BDE86615B529}"/>
          </ac:spMkLst>
        </pc:spChg>
        <pc:spChg chg="add mod">
          <ac:chgData name="Noura Emam" userId="d3685ec11935c07e" providerId="LiveId" clId="{8191E4E8-E3CF-4594-90B3-33757AE5E885}" dt="2025-06-26T22:49:03.763" v="3244" actId="1076"/>
          <ac:spMkLst>
            <pc:docMk/>
            <pc:sldMk cId="673769196" sldId="283"/>
            <ac:spMk id="25" creationId="{AB4585BF-996A-F5E0-814E-70911E45924D}"/>
          </ac:spMkLst>
        </pc:spChg>
        <pc:spChg chg="add mod">
          <ac:chgData name="Noura Emam" userId="d3685ec11935c07e" providerId="LiveId" clId="{8191E4E8-E3CF-4594-90B3-33757AE5E885}" dt="2025-06-26T22:48:33.273" v="3240" actId="1076"/>
          <ac:spMkLst>
            <pc:docMk/>
            <pc:sldMk cId="673769196" sldId="283"/>
            <ac:spMk id="27" creationId="{A3846AE4-2881-1569-2C1E-871B43AD61E0}"/>
          </ac:spMkLst>
        </pc:spChg>
        <pc:grpChg chg="add mod">
          <ac:chgData name="Noura Emam" userId="d3685ec11935c07e" providerId="LiveId" clId="{8191E4E8-E3CF-4594-90B3-33757AE5E885}" dt="2025-06-26T22:47:21.795" v="3226" actId="164"/>
          <ac:grpSpMkLst>
            <pc:docMk/>
            <pc:sldMk cId="673769196" sldId="283"/>
            <ac:grpSpMk id="2" creationId="{FBB4F9C7-3588-4409-89E9-88BC4EF41632}"/>
          </ac:grpSpMkLst>
        </pc:grpChg>
        <pc:picChg chg="add mod">
          <ac:chgData name="Noura Emam" userId="d3685ec11935c07e" providerId="LiveId" clId="{8191E4E8-E3CF-4594-90B3-33757AE5E885}" dt="2025-06-26T22:46:57.579" v="3221" actId="1076"/>
          <ac:picMkLst>
            <pc:docMk/>
            <pc:sldMk cId="673769196" sldId="283"/>
            <ac:picMk id="29" creationId="{835AD7A5-BE2C-0B3D-7F26-D901BC0D1ABC}"/>
          </ac:picMkLst>
        </pc:picChg>
        <pc:picChg chg="add mod">
          <ac:chgData name="Noura Emam" userId="d3685ec11935c07e" providerId="LiveId" clId="{8191E4E8-E3CF-4594-90B3-33757AE5E885}" dt="2025-06-26T22:47:28.686" v="3227" actId="1076"/>
          <ac:picMkLst>
            <pc:docMk/>
            <pc:sldMk cId="673769196" sldId="283"/>
            <ac:picMk id="31" creationId="{E1FA395F-ED98-D64D-1256-BBB3A691EF10}"/>
          </ac:picMkLst>
        </pc:picChg>
        <pc:picChg chg="add mod">
          <ac:chgData name="Noura Emam" userId="d3685ec11935c07e" providerId="LiveId" clId="{8191E4E8-E3CF-4594-90B3-33757AE5E885}" dt="2025-06-26T19:42:57.833" v="961" actId="14100"/>
          <ac:picMkLst>
            <pc:docMk/>
            <pc:sldMk cId="673769196" sldId="283"/>
            <ac:picMk id="33" creationId="{A78AF7D8-0C71-8323-B5C7-C22CC424FD94}"/>
          </ac:picMkLst>
        </pc:picChg>
      </pc:sldChg>
      <pc:sldChg chg="addSp delSp modSp del mod modTransition">
        <pc:chgData name="Noura Emam" userId="d3685ec11935c07e" providerId="LiveId" clId="{8191E4E8-E3CF-4594-90B3-33757AE5E885}" dt="2025-06-26T22:37:10.695" v="3088" actId="47"/>
        <pc:sldMkLst>
          <pc:docMk/>
          <pc:sldMk cId="1210079101" sldId="284"/>
        </pc:sldMkLst>
        <pc:spChg chg="add mod">
          <ac:chgData name="Noura Emam" userId="d3685ec11935c07e" providerId="LiveId" clId="{8191E4E8-E3CF-4594-90B3-33757AE5E885}" dt="2025-06-26T22:33:25.841" v="3051"/>
          <ac:spMkLst>
            <pc:docMk/>
            <pc:sldMk cId="1210079101" sldId="284"/>
            <ac:spMk id="2" creationId="{6CC38446-9C55-6D08-1C74-D85F164F6D64}"/>
          </ac:spMkLst>
        </pc:spChg>
        <pc:spChg chg="add del mod">
          <ac:chgData name="Noura Emam" userId="d3685ec11935c07e" providerId="LiveId" clId="{8191E4E8-E3CF-4594-90B3-33757AE5E885}" dt="2025-06-26T22:33:25.235" v="3050" actId="478"/>
          <ac:spMkLst>
            <pc:docMk/>
            <pc:sldMk cId="1210079101" sldId="284"/>
            <ac:spMk id="3" creationId="{4BBB98C5-26F8-446B-DAEB-B74662E65B7A}"/>
          </ac:spMkLst>
        </pc:spChg>
        <pc:spChg chg="add mod">
          <ac:chgData name="Noura Emam" userId="d3685ec11935c07e" providerId="LiveId" clId="{8191E4E8-E3CF-4594-90B3-33757AE5E885}" dt="2025-06-26T22:33:25.841" v="3051"/>
          <ac:spMkLst>
            <pc:docMk/>
            <pc:sldMk cId="1210079101" sldId="284"/>
            <ac:spMk id="4" creationId="{EB65C4D7-41C6-D5E0-EA54-64DAE3C1559B}"/>
          </ac:spMkLst>
        </pc:spChg>
        <pc:spChg chg="add del mod">
          <ac:chgData name="Noura Emam" userId="d3685ec11935c07e" providerId="LiveId" clId="{8191E4E8-E3CF-4594-90B3-33757AE5E885}" dt="2025-06-26T22:33:25.235" v="3050" actId="478"/>
          <ac:spMkLst>
            <pc:docMk/>
            <pc:sldMk cId="1210079101" sldId="284"/>
            <ac:spMk id="5" creationId="{0721458A-3378-AD08-21D8-607AA6FF79C0}"/>
          </ac:spMkLst>
        </pc:spChg>
        <pc:spChg chg="add mod">
          <ac:chgData name="Noura Emam" userId="d3685ec11935c07e" providerId="LiveId" clId="{8191E4E8-E3CF-4594-90B3-33757AE5E885}" dt="2025-06-26T22:33:37.324" v="3054" actId="122"/>
          <ac:spMkLst>
            <pc:docMk/>
            <pc:sldMk cId="1210079101" sldId="284"/>
            <ac:spMk id="9" creationId="{6E07B43D-1D8B-E121-224D-1D8D8B9B3A21}"/>
          </ac:spMkLst>
        </pc:spChg>
        <pc:spChg chg="add del mod">
          <ac:chgData name="Noura Emam" userId="d3685ec11935c07e" providerId="LiveId" clId="{8191E4E8-E3CF-4594-90B3-33757AE5E885}" dt="2025-06-26T22:36:15.822" v="3085" actId="478"/>
          <ac:spMkLst>
            <pc:docMk/>
            <pc:sldMk cId="1210079101" sldId="284"/>
            <ac:spMk id="11" creationId="{6E7AA2D9-8B75-ABCC-CD2E-943070007D06}"/>
          </ac:spMkLst>
        </pc:spChg>
        <pc:spChg chg="add del mod">
          <ac:chgData name="Noura Emam" userId="d3685ec11935c07e" providerId="LiveId" clId="{8191E4E8-E3CF-4594-90B3-33757AE5E885}" dt="2025-06-26T20:08:04.154" v="1782" actId="478"/>
          <ac:spMkLst>
            <pc:docMk/>
            <pc:sldMk cId="1210079101" sldId="284"/>
            <ac:spMk id="13" creationId="{01D957AF-7BB6-8863-4359-0CE410B7EFA3}"/>
          </ac:spMkLst>
        </pc:spChg>
        <pc:spChg chg="add mod">
          <ac:chgData name="Noura Emam" userId="d3685ec11935c07e" providerId="LiveId" clId="{8191E4E8-E3CF-4594-90B3-33757AE5E885}" dt="2025-06-26T20:06:16.331" v="1723" actId="1076"/>
          <ac:spMkLst>
            <pc:docMk/>
            <pc:sldMk cId="1210079101" sldId="284"/>
            <ac:spMk id="14" creationId="{FF0CBF2C-8524-A8B9-3D03-9C1185A3B44F}"/>
          </ac:spMkLst>
        </pc:spChg>
        <pc:spChg chg="add mod">
          <ac:chgData name="Noura Emam" userId="d3685ec11935c07e" providerId="LiveId" clId="{8191E4E8-E3CF-4594-90B3-33757AE5E885}" dt="2025-06-26T20:06:09.775" v="1721" actId="1076"/>
          <ac:spMkLst>
            <pc:docMk/>
            <pc:sldMk cId="1210079101" sldId="284"/>
            <ac:spMk id="15" creationId="{8C585F1D-3771-CDEF-B6C9-67C315B26469}"/>
          </ac:spMkLst>
        </pc:spChg>
        <pc:spChg chg="add mod">
          <ac:chgData name="Noura Emam" userId="d3685ec11935c07e" providerId="LiveId" clId="{8191E4E8-E3CF-4594-90B3-33757AE5E885}" dt="2025-06-26T20:06:13.059" v="1722" actId="1076"/>
          <ac:spMkLst>
            <pc:docMk/>
            <pc:sldMk cId="1210079101" sldId="284"/>
            <ac:spMk id="16" creationId="{3C1296FD-CC66-2EC7-7553-34D1CDB63909}"/>
          </ac:spMkLst>
        </pc:spChg>
        <pc:spChg chg="add mod">
          <ac:chgData name="Noura Emam" userId="d3685ec11935c07e" providerId="LiveId" clId="{8191E4E8-E3CF-4594-90B3-33757AE5E885}" dt="2025-06-26T20:06:05.217" v="1720" actId="1076"/>
          <ac:spMkLst>
            <pc:docMk/>
            <pc:sldMk cId="1210079101" sldId="284"/>
            <ac:spMk id="17" creationId="{3447F431-DC74-E7B0-EBEE-E7EF0BDAB65A}"/>
          </ac:spMkLst>
        </pc:spChg>
        <pc:spChg chg="add mod ord">
          <ac:chgData name="Noura Emam" userId="d3685ec11935c07e" providerId="LiveId" clId="{8191E4E8-E3CF-4594-90B3-33757AE5E885}" dt="2025-06-26T22:36:21.970" v="3086" actId="14100"/>
          <ac:spMkLst>
            <pc:docMk/>
            <pc:sldMk cId="1210079101" sldId="284"/>
            <ac:spMk id="18" creationId="{296F6810-E1A4-0D54-1A79-049484C7E086}"/>
          </ac:spMkLst>
        </pc:spChg>
        <pc:spChg chg="add mod ord">
          <ac:chgData name="Noura Emam" userId="d3685ec11935c07e" providerId="LiveId" clId="{8191E4E8-E3CF-4594-90B3-33757AE5E885}" dt="2025-06-26T20:08:10.698" v="1783" actId="14100"/>
          <ac:spMkLst>
            <pc:docMk/>
            <pc:sldMk cId="1210079101" sldId="284"/>
            <ac:spMk id="19" creationId="{93639C7C-0300-DBC5-2FEB-2BB294255DFA}"/>
          </ac:spMkLst>
        </pc:spChg>
        <pc:picChg chg="add mod">
          <ac:chgData name="Noura Emam" userId="d3685ec11935c07e" providerId="LiveId" clId="{8191E4E8-E3CF-4594-90B3-33757AE5E885}" dt="2025-06-26T20:06:19.931" v="1724" actId="14100"/>
          <ac:picMkLst>
            <pc:docMk/>
            <pc:sldMk cId="1210079101" sldId="284"/>
            <ac:picMk id="7" creationId="{A582198E-43BB-4C71-2230-77723D2E0ED9}"/>
          </ac:picMkLst>
        </pc:picChg>
      </pc:sldChg>
      <pc:sldChg chg="modSp del mod">
        <pc:chgData name="Noura Emam" userId="d3685ec11935c07e" providerId="LiveId" clId="{8191E4E8-E3CF-4594-90B3-33757AE5E885}" dt="2025-06-26T22:28:50.273" v="3011" actId="47"/>
        <pc:sldMkLst>
          <pc:docMk/>
          <pc:sldMk cId="592837476" sldId="286"/>
        </pc:sldMkLst>
        <pc:spChg chg="mod">
          <ac:chgData name="Noura Emam" userId="d3685ec11935c07e" providerId="LiveId" clId="{8191E4E8-E3CF-4594-90B3-33757AE5E885}" dt="2025-06-26T22:23:41.982" v="2957" actId="122"/>
          <ac:spMkLst>
            <pc:docMk/>
            <pc:sldMk cId="592837476" sldId="286"/>
            <ac:spMk id="3" creationId="{7137A867-C7E6-A341-6AF1-88D142905BF3}"/>
          </ac:spMkLst>
        </pc:spChg>
      </pc:sldChg>
      <pc:sldChg chg="addSp delSp modSp del mod">
        <pc:chgData name="Noura Emam" userId="d3685ec11935c07e" providerId="LiveId" clId="{8191E4E8-E3CF-4594-90B3-33757AE5E885}" dt="2025-06-26T22:23:01.713" v="2794" actId="47"/>
        <pc:sldMkLst>
          <pc:docMk/>
          <pc:sldMk cId="2824485855" sldId="287"/>
        </pc:sldMkLst>
        <pc:spChg chg="add del">
          <ac:chgData name="Noura Emam" userId="d3685ec11935c07e" providerId="LiveId" clId="{8191E4E8-E3CF-4594-90B3-33757AE5E885}" dt="2025-06-26T22:19:44.510" v="2704" actId="478"/>
          <ac:spMkLst>
            <pc:docMk/>
            <pc:sldMk cId="2824485855" sldId="287"/>
            <ac:spMk id="4" creationId="{132E73FF-1774-31DE-02A6-12E31D51CC0F}"/>
          </ac:spMkLst>
        </pc:spChg>
        <pc:spChg chg="add mod">
          <ac:chgData name="Noura Emam" userId="d3685ec11935c07e" providerId="LiveId" clId="{8191E4E8-E3CF-4594-90B3-33757AE5E885}" dt="2025-06-26T22:19:33.180" v="2703"/>
          <ac:spMkLst>
            <pc:docMk/>
            <pc:sldMk cId="2824485855" sldId="287"/>
            <ac:spMk id="5" creationId="{3B2F0856-FDCB-209F-621B-C16E5ABA1974}"/>
          </ac:spMkLst>
        </pc:spChg>
        <pc:spChg chg="add del mod">
          <ac:chgData name="Noura Emam" userId="d3685ec11935c07e" providerId="LiveId" clId="{8191E4E8-E3CF-4594-90B3-33757AE5E885}" dt="2025-06-26T22:19:45.597" v="2705" actId="478"/>
          <ac:spMkLst>
            <pc:docMk/>
            <pc:sldMk cId="2824485855" sldId="287"/>
            <ac:spMk id="6" creationId="{2D565132-D451-5D11-7E08-1E424800FA64}"/>
          </ac:spMkLst>
        </pc:spChg>
        <pc:spChg chg="add mod">
          <ac:chgData name="Noura Emam" userId="d3685ec11935c07e" providerId="LiveId" clId="{8191E4E8-E3CF-4594-90B3-33757AE5E885}" dt="2025-06-26T22:19:33.180" v="2703"/>
          <ac:spMkLst>
            <pc:docMk/>
            <pc:sldMk cId="2824485855" sldId="287"/>
            <ac:spMk id="7" creationId="{6C8395F3-9AE8-B38E-B172-395A4E81C1FB}"/>
          </ac:spMkLst>
        </pc:spChg>
        <pc:spChg chg="add del mod">
          <ac:chgData name="Noura Emam" userId="d3685ec11935c07e" providerId="LiveId" clId="{8191E4E8-E3CF-4594-90B3-33757AE5E885}" dt="2025-06-26T22:19:55.097" v="2707" actId="14100"/>
          <ac:spMkLst>
            <pc:docMk/>
            <pc:sldMk cId="2824485855" sldId="287"/>
            <ac:spMk id="8" creationId="{0323D495-6FEF-743E-FFF4-BA48C2280A02}"/>
          </ac:spMkLst>
        </pc:spChg>
        <pc:spChg chg="add mod">
          <ac:chgData name="Noura Emam" userId="d3685ec11935c07e" providerId="LiveId" clId="{8191E4E8-E3CF-4594-90B3-33757AE5E885}" dt="2025-06-26T22:19:33.180" v="2703"/>
          <ac:spMkLst>
            <pc:docMk/>
            <pc:sldMk cId="2824485855" sldId="287"/>
            <ac:spMk id="9" creationId="{1125F4C9-529F-C4DB-AEF7-C01E284CCB65}"/>
          </ac:spMkLst>
        </pc:spChg>
        <pc:spChg chg="add mod">
          <ac:chgData name="Noura Emam" userId="d3685ec11935c07e" providerId="LiveId" clId="{8191E4E8-E3CF-4594-90B3-33757AE5E885}" dt="2025-06-26T22:19:33.180" v="2703"/>
          <ac:spMkLst>
            <pc:docMk/>
            <pc:sldMk cId="2824485855" sldId="287"/>
            <ac:spMk id="11" creationId="{0D717099-AFE3-F338-750A-C354CD835C43}"/>
          </ac:spMkLst>
        </pc:spChg>
        <pc:spChg chg="add mod">
          <ac:chgData name="Noura Emam" userId="d3685ec11935c07e" providerId="LiveId" clId="{8191E4E8-E3CF-4594-90B3-33757AE5E885}" dt="2025-06-26T22:19:33.180" v="2703"/>
          <ac:spMkLst>
            <pc:docMk/>
            <pc:sldMk cId="2824485855" sldId="287"/>
            <ac:spMk id="12" creationId="{CB7CFCB1-3BA1-AF52-F2F2-7A895A5082C7}"/>
          </ac:spMkLst>
        </pc:spChg>
        <pc:spChg chg="add mod">
          <ac:chgData name="Noura Emam" userId="d3685ec11935c07e" providerId="LiveId" clId="{8191E4E8-E3CF-4594-90B3-33757AE5E885}" dt="2025-06-26T22:19:33.180" v="2703"/>
          <ac:spMkLst>
            <pc:docMk/>
            <pc:sldMk cId="2824485855" sldId="287"/>
            <ac:spMk id="13" creationId="{FEDB8DDB-FCF4-566F-0353-781A426644F4}"/>
          </ac:spMkLst>
        </pc:spChg>
        <pc:spChg chg="add del">
          <ac:chgData name="Noura Emam" userId="d3685ec11935c07e" providerId="LiveId" clId="{8191E4E8-E3CF-4594-90B3-33757AE5E885}" dt="2025-06-26T22:19:44.510" v="2704" actId="478"/>
          <ac:spMkLst>
            <pc:docMk/>
            <pc:sldMk cId="2824485855" sldId="287"/>
            <ac:spMk id="14" creationId="{D59A20D9-880A-E9D7-5DA9-938625A525B5}"/>
          </ac:spMkLst>
        </pc:spChg>
        <pc:spChg chg="mod">
          <ac:chgData name="Noura Emam" userId="d3685ec11935c07e" providerId="LiveId" clId="{8191E4E8-E3CF-4594-90B3-33757AE5E885}" dt="2025-06-26T22:18:46.401" v="2696" actId="1076"/>
          <ac:spMkLst>
            <pc:docMk/>
            <pc:sldMk cId="2824485855" sldId="287"/>
            <ac:spMk id="16" creationId="{ECA0ACF1-11C3-5263-241A-8B0762D76811}"/>
          </ac:spMkLst>
        </pc:spChg>
      </pc:sldChg>
      <pc:sldChg chg="addSp delSp modSp mod ord modTransition">
        <pc:chgData name="Noura Emam" userId="d3685ec11935c07e" providerId="LiveId" clId="{8191E4E8-E3CF-4594-90B3-33757AE5E885}" dt="2025-06-26T23:39:48.747" v="4758" actId="1076"/>
        <pc:sldMkLst>
          <pc:docMk/>
          <pc:sldMk cId="331361011" sldId="288"/>
        </pc:sldMkLst>
        <pc:spChg chg="add mod">
          <ac:chgData name="Noura Emam" userId="d3685ec11935c07e" providerId="LiveId" clId="{8191E4E8-E3CF-4594-90B3-33757AE5E885}" dt="2025-06-26T22:14:58.355" v="2663" actId="1036"/>
          <ac:spMkLst>
            <pc:docMk/>
            <pc:sldMk cId="331361011" sldId="288"/>
            <ac:spMk id="2" creationId="{BD1C122E-391B-CD76-F506-998CEC52AE66}"/>
          </ac:spMkLst>
        </pc:spChg>
        <pc:spChg chg="add mod">
          <ac:chgData name="Noura Emam" userId="d3685ec11935c07e" providerId="LiveId" clId="{8191E4E8-E3CF-4594-90B3-33757AE5E885}" dt="2025-06-26T22:14:51.698" v="2653" actId="1076"/>
          <ac:spMkLst>
            <pc:docMk/>
            <pc:sldMk cId="331361011" sldId="288"/>
            <ac:spMk id="3" creationId="{B92F5E1B-72D3-4F01-47A8-E0A849A42FBA}"/>
          </ac:spMkLst>
        </pc:spChg>
        <pc:spChg chg="add mod">
          <ac:chgData name="Noura Emam" userId="d3685ec11935c07e" providerId="LiveId" clId="{8191E4E8-E3CF-4594-90B3-33757AE5E885}" dt="2025-06-26T22:15:43.995" v="2670" actId="1076"/>
          <ac:spMkLst>
            <pc:docMk/>
            <pc:sldMk cId="331361011" sldId="288"/>
            <ac:spMk id="5" creationId="{A2B2E3F2-AA51-523D-9E44-92AF4C6CE731}"/>
          </ac:spMkLst>
        </pc:spChg>
        <pc:spChg chg="add del mod">
          <ac:chgData name="Noura Emam" userId="d3685ec11935c07e" providerId="LiveId" clId="{8191E4E8-E3CF-4594-90B3-33757AE5E885}" dt="2025-06-26T19:48:49.891" v="1097" actId="478"/>
          <ac:spMkLst>
            <pc:docMk/>
            <pc:sldMk cId="331361011" sldId="288"/>
            <ac:spMk id="7" creationId="{2507AF27-0562-809D-9667-A7CD956AE226}"/>
          </ac:spMkLst>
        </pc:spChg>
        <pc:spChg chg="add del mod">
          <ac:chgData name="Noura Emam" userId="d3685ec11935c07e" providerId="LiveId" clId="{8191E4E8-E3CF-4594-90B3-33757AE5E885}" dt="2025-06-26T19:48:49.891" v="1097" actId="478"/>
          <ac:spMkLst>
            <pc:docMk/>
            <pc:sldMk cId="331361011" sldId="288"/>
            <ac:spMk id="9" creationId="{4751DDEF-91F8-8E08-A8BB-F7B1084B4B11}"/>
          </ac:spMkLst>
        </pc:spChg>
        <pc:spChg chg="add del">
          <ac:chgData name="Noura Emam" userId="d3685ec11935c07e" providerId="LiveId" clId="{8191E4E8-E3CF-4594-90B3-33757AE5E885}" dt="2025-06-26T19:47:34.859" v="1018" actId="478"/>
          <ac:spMkLst>
            <pc:docMk/>
            <pc:sldMk cId="331361011" sldId="288"/>
            <ac:spMk id="10" creationId="{5D2CFDA1-DEFF-C5E2-4782-429CD83F1AE7}"/>
          </ac:spMkLst>
        </pc:spChg>
        <pc:spChg chg="add mod ord topLvl">
          <ac:chgData name="Noura Emam" userId="d3685ec11935c07e" providerId="LiveId" clId="{8191E4E8-E3CF-4594-90B3-33757AE5E885}" dt="2025-06-26T23:39:35.891" v="4754" actId="164"/>
          <ac:spMkLst>
            <pc:docMk/>
            <pc:sldMk cId="331361011" sldId="288"/>
            <ac:spMk id="12" creationId="{BEFE440B-E308-73D9-365B-EF9B56C31372}"/>
          </ac:spMkLst>
        </pc:spChg>
        <pc:spChg chg="add mod topLvl">
          <ac:chgData name="Noura Emam" userId="d3685ec11935c07e" providerId="LiveId" clId="{8191E4E8-E3CF-4594-90B3-33757AE5E885}" dt="2025-06-26T19:49:14.208" v="1251" actId="1038"/>
          <ac:spMkLst>
            <pc:docMk/>
            <pc:sldMk cId="331361011" sldId="288"/>
            <ac:spMk id="13" creationId="{707CBF53-260F-15B0-71C0-352F31C83CEF}"/>
          </ac:spMkLst>
        </pc:spChg>
        <pc:spChg chg="add mod topLvl">
          <ac:chgData name="Noura Emam" userId="d3685ec11935c07e" providerId="LiveId" clId="{8191E4E8-E3CF-4594-90B3-33757AE5E885}" dt="2025-06-26T19:49:27.701" v="1431" actId="1038"/>
          <ac:spMkLst>
            <pc:docMk/>
            <pc:sldMk cId="331361011" sldId="288"/>
            <ac:spMk id="14" creationId="{A3620D4E-893F-7A65-1CAD-6BC83F3200B9}"/>
          </ac:spMkLst>
        </pc:spChg>
        <pc:spChg chg="add del mod ord topLvl">
          <ac:chgData name="Noura Emam" userId="d3685ec11935c07e" providerId="LiveId" clId="{8191E4E8-E3CF-4594-90B3-33757AE5E885}" dt="2025-06-26T23:39:35.891" v="4754" actId="164"/>
          <ac:spMkLst>
            <pc:docMk/>
            <pc:sldMk cId="331361011" sldId="288"/>
            <ac:spMk id="15" creationId="{570B8598-28C4-1E23-13D2-0B185107A821}"/>
          </ac:spMkLst>
        </pc:spChg>
        <pc:spChg chg="add del mod topLvl">
          <ac:chgData name="Noura Emam" userId="d3685ec11935c07e" providerId="LiveId" clId="{8191E4E8-E3CF-4594-90B3-33757AE5E885}" dt="2025-06-26T23:39:43.901" v="4757" actId="478"/>
          <ac:spMkLst>
            <pc:docMk/>
            <pc:sldMk cId="331361011" sldId="288"/>
            <ac:spMk id="16" creationId="{398DA5BD-DD6D-D9F2-6A3B-47E3D1030F5A}"/>
          </ac:spMkLst>
        </pc:spChg>
        <pc:spChg chg="add del mod topLvl">
          <ac:chgData name="Noura Emam" userId="d3685ec11935c07e" providerId="LiveId" clId="{8191E4E8-E3CF-4594-90B3-33757AE5E885}" dt="2025-06-26T23:39:41.338" v="4756" actId="478"/>
          <ac:spMkLst>
            <pc:docMk/>
            <pc:sldMk cId="331361011" sldId="288"/>
            <ac:spMk id="17" creationId="{148C9BCE-506A-C9E5-2C6A-AB6F7BD4BF39}"/>
          </ac:spMkLst>
        </pc:spChg>
        <pc:grpChg chg="add mod">
          <ac:chgData name="Noura Emam" userId="d3685ec11935c07e" providerId="LiveId" clId="{8191E4E8-E3CF-4594-90B3-33757AE5E885}" dt="2025-06-26T23:39:48.747" v="4758" actId="1076"/>
          <ac:grpSpMkLst>
            <pc:docMk/>
            <pc:sldMk cId="331361011" sldId="288"/>
            <ac:grpSpMk id="4" creationId="{027E8C38-4B1E-EE80-B890-9E4434226C45}"/>
          </ac:grpSpMkLst>
        </pc:grpChg>
        <pc:grpChg chg="add del mod">
          <ac:chgData name="Noura Emam" userId="d3685ec11935c07e" providerId="LiveId" clId="{8191E4E8-E3CF-4594-90B3-33757AE5E885}" dt="2025-06-26T19:47:43.056" v="1020" actId="165"/>
          <ac:grpSpMkLst>
            <pc:docMk/>
            <pc:sldMk cId="331361011" sldId="288"/>
            <ac:grpSpMk id="18" creationId="{93285BA9-35E5-C288-A74B-7495FCA3A643}"/>
          </ac:grpSpMkLst>
        </pc:grpChg>
        <pc:cxnChg chg="add mod topLvl">
          <ac:chgData name="Noura Emam" userId="d3685ec11935c07e" providerId="LiveId" clId="{8191E4E8-E3CF-4594-90B3-33757AE5E885}" dt="2025-06-26T19:49:36.907" v="1432" actId="14100"/>
          <ac:cxnSpMkLst>
            <pc:docMk/>
            <pc:sldMk cId="331361011" sldId="288"/>
            <ac:cxnSpMk id="11" creationId="{757D0695-BFF9-36C3-A68F-FECD7915E0ED}"/>
          </ac:cxnSpMkLst>
        </pc:cxnChg>
      </pc:sldChg>
      <pc:sldChg chg="del">
        <pc:chgData name="Noura Emam" userId="d3685ec11935c07e" providerId="LiveId" clId="{8191E4E8-E3CF-4594-90B3-33757AE5E885}" dt="2025-06-26T22:28:48.987" v="3010" actId="47"/>
        <pc:sldMkLst>
          <pc:docMk/>
          <pc:sldMk cId="3847895190" sldId="289"/>
        </pc:sldMkLst>
      </pc:sldChg>
      <pc:sldChg chg="delSp modSp mod modTransition">
        <pc:chgData name="Noura Emam" userId="d3685ec11935c07e" providerId="LiveId" clId="{8191E4E8-E3CF-4594-90B3-33757AE5E885}" dt="2025-06-26T22:53:31.397" v="3276"/>
        <pc:sldMkLst>
          <pc:docMk/>
          <pc:sldMk cId="711085058" sldId="290"/>
        </pc:sldMkLst>
        <pc:spChg chg="mod">
          <ac:chgData name="Noura Emam" userId="d3685ec11935c07e" providerId="LiveId" clId="{8191E4E8-E3CF-4594-90B3-33757AE5E885}" dt="2025-06-26T22:27:22.423" v="2988" actId="1076"/>
          <ac:spMkLst>
            <pc:docMk/>
            <pc:sldMk cId="711085058" sldId="290"/>
            <ac:spMk id="2" creationId="{F1BC8066-5AE8-58EA-C19D-B73F14AF125E}"/>
          </ac:spMkLst>
        </pc:spChg>
        <pc:spChg chg="mod">
          <ac:chgData name="Noura Emam" userId="d3685ec11935c07e" providerId="LiveId" clId="{8191E4E8-E3CF-4594-90B3-33757AE5E885}" dt="2025-06-26T22:24:06.851" v="2961" actId="1076"/>
          <ac:spMkLst>
            <pc:docMk/>
            <pc:sldMk cId="711085058" sldId="290"/>
            <ac:spMk id="3" creationId="{7ABB2A10-F68E-591D-8E04-310DA48B6341}"/>
          </ac:spMkLst>
        </pc:spChg>
        <pc:spChg chg="mod">
          <ac:chgData name="Noura Emam" userId="d3685ec11935c07e" providerId="LiveId" clId="{8191E4E8-E3CF-4594-90B3-33757AE5E885}" dt="2025-06-26T22:24:46.828" v="2964" actId="1076"/>
          <ac:spMkLst>
            <pc:docMk/>
            <pc:sldMk cId="711085058" sldId="290"/>
            <ac:spMk id="4" creationId="{2DBAAFE1-DC13-C754-FC74-A66EEC84E92A}"/>
          </ac:spMkLst>
        </pc:spChg>
        <pc:spChg chg="mod">
          <ac:chgData name="Noura Emam" userId="d3685ec11935c07e" providerId="LiveId" clId="{8191E4E8-E3CF-4594-90B3-33757AE5E885}" dt="2025-06-26T22:24:56.351" v="2966" actId="1076"/>
          <ac:spMkLst>
            <pc:docMk/>
            <pc:sldMk cId="711085058" sldId="290"/>
            <ac:spMk id="5" creationId="{42DC5E9F-C221-7DE4-CAD2-9DC17CD7611B}"/>
          </ac:spMkLst>
        </pc:spChg>
        <pc:spChg chg="mod">
          <ac:chgData name="Noura Emam" userId="d3685ec11935c07e" providerId="LiveId" clId="{8191E4E8-E3CF-4594-90B3-33757AE5E885}" dt="2025-06-26T22:25:16.273" v="2969" actId="1076"/>
          <ac:spMkLst>
            <pc:docMk/>
            <pc:sldMk cId="711085058" sldId="290"/>
            <ac:spMk id="6" creationId="{72C2283A-3C63-D649-76A8-8233B55D99EA}"/>
          </ac:spMkLst>
        </pc:spChg>
        <pc:spChg chg="mod">
          <ac:chgData name="Noura Emam" userId="d3685ec11935c07e" providerId="LiveId" clId="{8191E4E8-E3CF-4594-90B3-33757AE5E885}" dt="2025-06-26T22:25:40.512" v="2972" actId="1076"/>
          <ac:spMkLst>
            <pc:docMk/>
            <pc:sldMk cId="711085058" sldId="290"/>
            <ac:spMk id="7" creationId="{FD4CAE48-CCDB-C128-8840-66D40D728EC6}"/>
          </ac:spMkLst>
        </pc:spChg>
        <pc:spChg chg="mod">
          <ac:chgData name="Noura Emam" userId="d3685ec11935c07e" providerId="LiveId" clId="{8191E4E8-E3CF-4594-90B3-33757AE5E885}" dt="2025-06-26T22:24:44.463" v="2963" actId="1076"/>
          <ac:spMkLst>
            <pc:docMk/>
            <pc:sldMk cId="711085058" sldId="290"/>
            <ac:spMk id="8" creationId="{8808C993-9E9E-7697-1EBA-BEC7CD999A66}"/>
          </ac:spMkLst>
        </pc:spChg>
        <pc:spChg chg="mod">
          <ac:chgData name="Noura Emam" userId="d3685ec11935c07e" providerId="LiveId" clId="{8191E4E8-E3CF-4594-90B3-33757AE5E885}" dt="2025-06-26T22:24:53.050" v="2965" actId="1076"/>
          <ac:spMkLst>
            <pc:docMk/>
            <pc:sldMk cId="711085058" sldId="290"/>
            <ac:spMk id="9" creationId="{1B4EF280-E5BB-346A-2CC4-741881CC3954}"/>
          </ac:spMkLst>
        </pc:spChg>
        <pc:spChg chg="mod">
          <ac:chgData name="Noura Emam" userId="d3685ec11935c07e" providerId="LiveId" clId="{8191E4E8-E3CF-4594-90B3-33757AE5E885}" dt="2025-06-26T22:25:28.010" v="2970" actId="1076"/>
          <ac:spMkLst>
            <pc:docMk/>
            <pc:sldMk cId="711085058" sldId="290"/>
            <ac:spMk id="10" creationId="{E0FCEA53-62C2-0E9C-D387-E8C60921F26F}"/>
          </ac:spMkLst>
        </pc:spChg>
        <pc:spChg chg="mod">
          <ac:chgData name="Noura Emam" userId="d3685ec11935c07e" providerId="LiveId" clId="{8191E4E8-E3CF-4594-90B3-33757AE5E885}" dt="2025-06-26T22:25:35.204" v="2971" actId="1076"/>
          <ac:spMkLst>
            <pc:docMk/>
            <pc:sldMk cId="711085058" sldId="290"/>
            <ac:spMk id="11" creationId="{F0C3FB60-FEBE-83B1-A72E-74CD107DD032}"/>
          </ac:spMkLst>
        </pc:spChg>
        <pc:spChg chg="mod">
          <ac:chgData name="Noura Emam" userId="d3685ec11935c07e" providerId="LiveId" clId="{8191E4E8-E3CF-4594-90B3-33757AE5E885}" dt="2025-06-26T22:27:04.799" v="2984" actId="122"/>
          <ac:spMkLst>
            <pc:docMk/>
            <pc:sldMk cId="711085058" sldId="290"/>
            <ac:spMk id="12" creationId="{FC3D6EFD-B4D2-EE5A-01AF-67C47B2F6EF1}"/>
          </ac:spMkLst>
        </pc:spChg>
        <pc:spChg chg="mod">
          <ac:chgData name="Noura Emam" userId="d3685ec11935c07e" providerId="LiveId" clId="{8191E4E8-E3CF-4594-90B3-33757AE5E885}" dt="2025-06-26T22:25:51.959" v="2973" actId="1076"/>
          <ac:spMkLst>
            <pc:docMk/>
            <pc:sldMk cId="711085058" sldId="290"/>
            <ac:spMk id="13" creationId="{E60D7766-E5DA-CDB8-A9C8-883775D61BFE}"/>
          </ac:spMkLst>
        </pc:spChg>
        <pc:spChg chg="mod">
          <ac:chgData name="Noura Emam" userId="d3685ec11935c07e" providerId="LiveId" clId="{8191E4E8-E3CF-4594-90B3-33757AE5E885}" dt="2025-06-26T22:26:11.737" v="2976" actId="1076"/>
          <ac:spMkLst>
            <pc:docMk/>
            <pc:sldMk cId="711085058" sldId="290"/>
            <ac:spMk id="14" creationId="{D8DBDA2A-BD6E-04A0-3B92-13CF94324ACC}"/>
          </ac:spMkLst>
        </pc:spChg>
        <pc:spChg chg="mod">
          <ac:chgData name="Noura Emam" userId="d3685ec11935c07e" providerId="LiveId" clId="{8191E4E8-E3CF-4594-90B3-33757AE5E885}" dt="2025-06-26T22:28:15.363" v="2997" actId="14100"/>
          <ac:spMkLst>
            <pc:docMk/>
            <pc:sldMk cId="711085058" sldId="290"/>
            <ac:spMk id="15" creationId="{80E7363C-B766-E2C1-AF67-B0209CD5BA7C}"/>
          </ac:spMkLst>
        </pc:spChg>
        <pc:spChg chg="mod">
          <ac:chgData name="Noura Emam" userId="d3685ec11935c07e" providerId="LiveId" clId="{8191E4E8-E3CF-4594-90B3-33757AE5E885}" dt="2025-06-26T22:27:17.176" v="2987" actId="1076"/>
          <ac:spMkLst>
            <pc:docMk/>
            <pc:sldMk cId="711085058" sldId="290"/>
            <ac:spMk id="16" creationId="{8EE40EFD-8483-C40E-EC8C-16F5C3A1BD44}"/>
          </ac:spMkLst>
        </pc:spChg>
        <pc:spChg chg="mod">
          <ac:chgData name="Noura Emam" userId="d3685ec11935c07e" providerId="LiveId" clId="{8191E4E8-E3CF-4594-90B3-33757AE5E885}" dt="2025-06-26T22:27:31.118" v="2991" actId="1076"/>
          <ac:spMkLst>
            <pc:docMk/>
            <pc:sldMk cId="711085058" sldId="290"/>
            <ac:spMk id="17" creationId="{A4292641-C58B-55D5-80E6-6DA2CC40B9A9}"/>
          </ac:spMkLst>
        </pc:spChg>
        <pc:spChg chg="del mod">
          <ac:chgData name="Noura Emam" userId="d3685ec11935c07e" providerId="LiveId" clId="{8191E4E8-E3CF-4594-90B3-33757AE5E885}" dt="2025-06-26T22:28:08.517" v="2995" actId="478"/>
          <ac:spMkLst>
            <pc:docMk/>
            <pc:sldMk cId="711085058" sldId="290"/>
            <ac:spMk id="19" creationId="{7B619057-8D38-BBEF-DB34-BB86CB60A8A8}"/>
          </ac:spMkLst>
        </pc:spChg>
      </pc:sldChg>
      <pc:sldChg chg="del">
        <pc:chgData name="Noura Emam" userId="d3685ec11935c07e" providerId="LiveId" clId="{8191E4E8-E3CF-4594-90B3-33757AE5E885}" dt="2025-06-26T22:28:46.496" v="3009" actId="47"/>
        <pc:sldMkLst>
          <pc:docMk/>
          <pc:sldMk cId="3101894261" sldId="291"/>
        </pc:sldMkLst>
      </pc:sldChg>
      <pc:sldChg chg="del">
        <pc:chgData name="Noura Emam" userId="d3685ec11935c07e" providerId="LiveId" clId="{8191E4E8-E3CF-4594-90B3-33757AE5E885}" dt="2025-06-26T22:28:56.640" v="3012" actId="47"/>
        <pc:sldMkLst>
          <pc:docMk/>
          <pc:sldMk cId="3330145916" sldId="292"/>
        </pc:sldMkLst>
      </pc:sldChg>
      <pc:sldChg chg="modSp del mod">
        <pc:chgData name="Noura Emam" userId="d3685ec11935c07e" providerId="LiveId" clId="{8191E4E8-E3CF-4594-90B3-33757AE5E885}" dt="2025-06-26T22:23:29.382" v="2955" actId="47"/>
        <pc:sldMkLst>
          <pc:docMk/>
          <pc:sldMk cId="1761305928" sldId="293"/>
        </pc:sldMkLst>
        <pc:spChg chg="mod">
          <ac:chgData name="Noura Emam" userId="d3685ec11935c07e" providerId="LiveId" clId="{8191E4E8-E3CF-4594-90B3-33757AE5E885}" dt="2025-06-26T22:19:04.508" v="2700" actId="1076"/>
          <ac:spMkLst>
            <pc:docMk/>
            <pc:sldMk cId="1761305928" sldId="293"/>
            <ac:spMk id="6" creationId="{029AE6D2-D980-E01F-C70D-5FE7C701E644}"/>
          </ac:spMkLst>
        </pc:spChg>
        <pc:spChg chg="mod">
          <ac:chgData name="Noura Emam" userId="d3685ec11935c07e" providerId="LiveId" clId="{8191E4E8-E3CF-4594-90B3-33757AE5E885}" dt="2025-06-26T21:44:21.882" v="2336" actId="1076"/>
          <ac:spMkLst>
            <pc:docMk/>
            <pc:sldMk cId="1761305928" sldId="293"/>
            <ac:spMk id="8" creationId="{EE4DFC94-2550-E728-5BE4-7077DDE38765}"/>
          </ac:spMkLst>
        </pc:spChg>
      </pc:sldChg>
      <pc:sldChg chg="delSp modSp mod modTransition">
        <pc:chgData name="Noura Emam" userId="d3685ec11935c07e" providerId="LiveId" clId="{8191E4E8-E3CF-4594-90B3-33757AE5E885}" dt="2025-06-26T22:53:31.397" v="3276"/>
        <pc:sldMkLst>
          <pc:docMk/>
          <pc:sldMk cId="2701394191" sldId="294"/>
        </pc:sldMkLst>
        <pc:spChg chg="mod">
          <ac:chgData name="Noura Emam" userId="d3685ec11935c07e" providerId="LiveId" clId="{8191E4E8-E3CF-4594-90B3-33757AE5E885}" dt="2025-06-26T22:22:53.911" v="2790" actId="1037"/>
          <ac:spMkLst>
            <pc:docMk/>
            <pc:sldMk cId="2701394191" sldId="294"/>
            <ac:spMk id="2" creationId="{D2365CFB-9F39-659B-3944-7A48A1A0D35E}"/>
          </ac:spMkLst>
        </pc:spChg>
        <pc:spChg chg="mod">
          <ac:chgData name="Noura Emam" userId="d3685ec11935c07e" providerId="LiveId" clId="{8191E4E8-E3CF-4594-90B3-33757AE5E885}" dt="2025-06-26T22:20:31.108" v="2716" actId="1076"/>
          <ac:spMkLst>
            <pc:docMk/>
            <pc:sldMk cId="2701394191" sldId="294"/>
            <ac:spMk id="3" creationId="{E51031A7-7C25-1CE8-D3B8-BBBF7BA9D22A}"/>
          </ac:spMkLst>
        </pc:spChg>
        <pc:spChg chg="mod">
          <ac:chgData name="Noura Emam" userId="d3685ec11935c07e" providerId="LiveId" clId="{8191E4E8-E3CF-4594-90B3-33757AE5E885}" dt="2025-06-26T22:20:31.108" v="2716" actId="1076"/>
          <ac:spMkLst>
            <pc:docMk/>
            <pc:sldMk cId="2701394191" sldId="294"/>
            <ac:spMk id="4" creationId="{96F9D116-DA49-3D18-7CCF-BBC5454B3C19}"/>
          </ac:spMkLst>
        </pc:spChg>
        <pc:spChg chg="mod">
          <ac:chgData name="Noura Emam" userId="d3685ec11935c07e" providerId="LiveId" clId="{8191E4E8-E3CF-4594-90B3-33757AE5E885}" dt="2025-06-26T22:20:23.040" v="2715" actId="1076"/>
          <ac:spMkLst>
            <pc:docMk/>
            <pc:sldMk cId="2701394191" sldId="294"/>
            <ac:spMk id="6" creationId="{A299FA34-92D1-F147-9B3D-BB4378AA84EB}"/>
          </ac:spMkLst>
        </pc:spChg>
        <pc:spChg chg="mod">
          <ac:chgData name="Noura Emam" userId="d3685ec11935c07e" providerId="LiveId" clId="{8191E4E8-E3CF-4594-90B3-33757AE5E885}" dt="2025-06-26T22:20:48.089" v="2719" actId="1076"/>
          <ac:spMkLst>
            <pc:docMk/>
            <pc:sldMk cId="2701394191" sldId="294"/>
            <ac:spMk id="8" creationId="{1B3113E4-CEBB-3968-32EA-BD88E92C28CC}"/>
          </ac:spMkLst>
        </pc:spChg>
        <pc:spChg chg="mod">
          <ac:chgData name="Noura Emam" userId="d3685ec11935c07e" providerId="LiveId" clId="{8191E4E8-E3CF-4594-90B3-33757AE5E885}" dt="2025-06-26T22:21:17.539" v="2726" actId="1076"/>
          <ac:spMkLst>
            <pc:docMk/>
            <pc:sldMk cId="2701394191" sldId="294"/>
            <ac:spMk id="10" creationId="{49257769-9EFC-F8EB-9DE5-D4D019254C1D}"/>
          </ac:spMkLst>
        </pc:spChg>
        <pc:spChg chg="del mod">
          <ac:chgData name="Noura Emam" userId="d3685ec11935c07e" providerId="LiveId" clId="{8191E4E8-E3CF-4594-90B3-33757AE5E885}" dt="2025-06-26T22:22:44.106" v="2734" actId="478"/>
          <ac:spMkLst>
            <pc:docMk/>
            <pc:sldMk cId="2701394191" sldId="294"/>
            <ac:spMk id="12" creationId="{E1802BE2-1EF6-49C1-C5B8-491FD585295E}"/>
          </ac:spMkLst>
        </pc:spChg>
        <pc:spChg chg="mod">
          <ac:chgData name="Noura Emam" userId="d3685ec11935c07e" providerId="LiveId" clId="{8191E4E8-E3CF-4594-90B3-33757AE5E885}" dt="2025-06-26T22:21:44.927" v="2729" actId="1076"/>
          <ac:spMkLst>
            <pc:docMk/>
            <pc:sldMk cId="2701394191" sldId="294"/>
            <ac:spMk id="14" creationId="{125F4D60-C851-84D8-86BC-3730BB883C27}"/>
          </ac:spMkLst>
        </pc:spChg>
        <pc:spChg chg="mod">
          <ac:chgData name="Noura Emam" userId="d3685ec11935c07e" providerId="LiveId" clId="{8191E4E8-E3CF-4594-90B3-33757AE5E885}" dt="2025-06-26T22:22:08.691" v="2731" actId="1076"/>
          <ac:spMkLst>
            <pc:docMk/>
            <pc:sldMk cId="2701394191" sldId="294"/>
            <ac:spMk id="16" creationId="{C807A513-512B-9047-D406-F799286F37CC}"/>
          </ac:spMkLst>
        </pc:spChg>
        <pc:spChg chg="del mod">
          <ac:chgData name="Noura Emam" userId="d3685ec11935c07e" providerId="LiveId" clId="{8191E4E8-E3CF-4594-90B3-33757AE5E885}" dt="2025-06-26T22:22:47.384" v="2735" actId="478"/>
          <ac:spMkLst>
            <pc:docMk/>
            <pc:sldMk cId="2701394191" sldId="294"/>
            <ac:spMk id="18" creationId="{C97972CC-C799-F1EC-EDAA-8E689E714043}"/>
          </ac:spMkLst>
        </pc:spChg>
      </pc:sldChg>
      <pc:sldChg chg="modSp del mod">
        <pc:chgData name="Noura Emam" userId="d3685ec11935c07e" providerId="LiveId" clId="{8191E4E8-E3CF-4594-90B3-33757AE5E885}" dt="2025-06-26T22:30:50.411" v="3025" actId="47"/>
        <pc:sldMkLst>
          <pc:docMk/>
          <pc:sldMk cId="809447048" sldId="295"/>
        </pc:sldMkLst>
        <pc:spChg chg="mod">
          <ac:chgData name="Noura Emam" userId="d3685ec11935c07e" providerId="LiveId" clId="{8191E4E8-E3CF-4594-90B3-33757AE5E885}" dt="2025-06-26T21:44:06.450" v="2332" actId="1076"/>
          <ac:spMkLst>
            <pc:docMk/>
            <pc:sldMk cId="809447048" sldId="295"/>
            <ac:spMk id="6" creationId="{B6F122DB-7946-AD69-786D-2101B6549228}"/>
          </ac:spMkLst>
        </pc:spChg>
      </pc:sldChg>
      <pc:sldChg chg="addSp modSp mod ord modTransition">
        <pc:chgData name="Noura Emam" userId="d3685ec11935c07e" providerId="LiveId" clId="{8191E4E8-E3CF-4594-90B3-33757AE5E885}" dt="2025-06-26T22:55:50.146" v="3289"/>
        <pc:sldMkLst>
          <pc:docMk/>
          <pc:sldMk cId="1331042501" sldId="296"/>
        </pc:sldMkLst>
        <pc:spChg chg="mod">
          <ac:chgData name="Noura Emam" userId="d3685ec11935c07e" providerId="LiveId" clId="{8191E4E8-E3CF-4594-90B3-33757AE5E885}" dt="2025-06-26T21:38:28.094" v="2289" actId="1076"/>
          <ac:spMkLst>
            <pc:docMk/>
            <pc:sldMk cId="1331042501" sldId="296"/>
            <ac:spMk id="3" creationId="{D5068BB5-9793-ECD3-FF52-ABB4D938FB3A}"/>
          </ac:spMkLst>
        </pc:spChg>
        <pc:spChg chg="add mod">
          <ac:chgData name="Noura Emam" userId="d3685ec11935c07e" providerId="LiveId" clId="{8191E4E8-E3CF-4594-90B3-33757AE5E885}" dt="2025-06-26T18:40:29.983" v="33" actId="1076"/>
          <ac:spMkLst>
            <pc:docMk/>
            <pc:sldMk cId="1331042501" sldId="296"/>
            <ac:spMk id="14" creationId="{810761AF-663B-B281-58D3-5C51049D11F7}"/>
          </ac:spMkLst>
        </pc:spChg>
        <pc:spChg chg="add mod">
          <ac:chgData name="Noura Emam" userId="d3685ec11935c07e" providerId="LiveId" clId="{8191E4E8-E3CF-4594-90B3-33757AE5E885}" dt="2025-06-26T18:40:34.400" v="34" actId="1076"/>
          <ac:spMkLst>
            <pc:docMk/>
            <pc:sldMk cId="1331042501" sldId="296"/>
            <ac:spMk id="15" creationId="{B385A600-476A-2C16-96E3-0879257949FA}"/>
          </ac:spMkLst>
        </pc:spChg>
        <pc:spChg chg="add mod">
          <ac:chgData name="Noura Emam" userId="d3685ec11935c07e" providerId="LiveId" clId="{8191E4E8-E3CF-4594-90B3-33757AE5E885}" dt="2025-06-26T18:40:41.767" v="43" actId="1037"/>
          <ac:spMkLst>
            <pc:docMk/>
            <pc:sldMk cId="1331042501" sldId="296"/>
            <ac:spMk id="16" creationId="{8428C41E-8B8B-D318-A1EB-E1B4BC26A91F}"/>
          </ac:spMkLst>
        </pc:spChg>
        <pc:spChg chg="add mod">
          <ac:chgData name="Noura Emam" userId="d3685ec11935c07e" providerId="LiveId" clId="{8191E4E8-E3CF-4594-90B3-33757AE5E885}" dt="2025-06-26T18:40:56.664" v="64" actId="1037"/>
          <ac:spMkLst>
            <pc:docMk/>
            <pc:sldMk cId="1331042501" sldId="296"/>
            <ac:spMk id="17" creationId="{D42ECD5D-D448-04D3-3FA4-E61956437451}"/>
          </ac:spMkLst>
        </pc:spChg>
        <pc:spChg chg="add mod">
          <ac:chgData name="Noura Emam" userId="d3685ec11935c07e" providerId="LiveId" clId="{8191E4E8-E3CF-4594-90B3-33757AE5E885}" dt="2025-06-26T21:39:05.213" v="2294" actId="1076"/>
          <ac:spMkLst>
            <pc:docMk/>
            <pc:sldMk cId="1331042501" sldId="296"/>
            <ac:spMk id="19" creationId="{808137BE-8B33-1613-2DE8-E489D934B2AD}"/>
          </ac:spMkLst>
        </pc:spChg>
        <pc:spChg chg="add mod">
          <ac:chgData name="Noura Emam" userId="d3685ec11935c07e" providerId="LiveId" clId="{8191E4E8-E3CF-4594-90B3-33757AE5E885}" dt="2025-06-26T18:43:52.168" v="120" actId="1076"/>
          <ac:spMkLst>
            <pc:docMk/>
            <pc:sldMk cId="1331042501" sldId="296"/>
            <ac:spMk id="21" creationId="{B4BFEF3B-CBA3-5116-FF8D-16FE24E5C53C}"/>
          </ac:spMkLst>
        </pc:spChg>
        <pc:spChg chg="add mod">
          <ac:chgData name="Noura Emam" userId="d3685ec11935c07e" providerId="LiveId" clId="{8191E4E8-E3CF-4594-90B3-33757AE5E885}" dt="2025-06-26T18:44:11.585" v="124" actId="1076"/>
          <ac:spMkLst>
            <pc:docMk/>
            <pc:sldMk cId="1331042501" sldId="296"/>
            <ac:spMk id="23" creationId="{EDE7EC88-75C1-6C6E-BE60-FA72CBABE5F3}"/>
          </ac:spMkLst>
        </pc:spChg>
        <pc:spChg chg="add mod">
          <ac:chgData name="Noura Emam" userId="d3685ec11935c07e" providerId="LiveId" clId="{8191E4E8-E3CF-4594-90B3-33757AE5E885}" dt="2025-06-26T18:44:29.719" v="128" actId="14100"/>
          <ac:spMkLst>
            <pc:docMk/>
            <pc:sldMk cId="1331042501" sldId="296"/>
            <ac:spMk id="25" creationId="{1E51E633-D61E-34CB-6342-1A91511DA696}"/>
          </ac:spMkLst>
        </pc:spChg>
        <pc:cxnChg chg="add mod ord">
          <ac:chgData name="Noura Emam" userId="d3685ec11935c07e" providerId="LiveId" clId="{8191E4E8-E3CF-4594-90B3-33757AE5E885}" dt="2025-06-26T18:39:54.265" v="6" actId="14100"/>
          <ac:cxnSpMkLst>
            <pc:docMk/>
            <pc:sldMk cId="1331042501" sldId="296"/>
            <ac:cxnSpMk id="11" creationId="{133208BB-C463-DAD1-3933-0B9320E33916}"/>
          </ac:cxnSpMkLst>
        </pc:cxnChg>
      </pc:sldChg>
      <pc:sldChg chg="addSp delSp modSp mod modTransition">
        <pc:chgData name="Noura Emam" userId="d3685ec11935c07e" providerId="LiveId" clId="{8191E4E8-E3CF-4594-90B3-33757AE5E885}" dt="2025-06-26T22:53:31.397" v="3276"/>
        <pc:sldMkLst>
          <pc:docMk/>
          <pc:sldMk cId="2901156332" sldId="297"/>
        </pc:sldMkLst>
        <pc:spChg chg="add mod">
          <ac:chgData name="Noura Emam" userId="d3685ec11935c07e" providerId="LiveId" clId="{8191E4E8-E3CF-4594-90B3-33757AE5E885}" dt="2025-06-26T22:38:52.754" v="3097" actId="1076"/>
          <ac:spMkLst>
            <pc:docMk/>
            <pc:sldMk cId="2901156332" sldId="297"/>
            <ac:spMk id="2" creationId="{637561E7-279B-CB24-2FF7-2AB1D6E5A090}"/>
          </ac:spMkLst>
        </pc:spChg>
        <pc:spChg chg="add mod">
          <ac:chgData name="Noura Emam" userId="d3685ec11935c07e" providerId="LiveId" clId="{8191E4E8-E3CF-4594-90B3-33757AE5E885}" dt="2025-06-26T22:38:33.186" v="3094" actId="164"/>
          <ac:spMkLst>
            <pc:docMk/>
            <pc:sldMk cId="2901156332" sldId="297"/>
            <ac:spMk id="3" creationId="{6202C822-B81D-F755-E241-C41E5F6F871A}"/>
          </ac:spMkLst>
        </pc:spChg>
        <pc:spChg chg="add mod">
          <ac:chgData name="Noura Emam" userId="d3685ec11935c07e" providerId="LiveId" clId="{8191E4E8-E3CF-4594-90B3-33757AE5E885}" dt="2025-06-26T22:38:33.186" v="3094" actId="164"/>
          <ac:spMkLst>
            <pc:docMk/>
            <pc:sldMk cId="2901156332" sldId="297"/>
            <ac:spMk id="5" creationId="{0E33AE7E-D684-B2CD-FDDC-5A0319BB213D}"/>
          </ac:spMkLst>
        </pc:spChg>
        <pc:spChg chg="add mod">
          <ac:chgData name="Noura Emam" userId="d3685ec11935c07e" providerId="LiveId" clId="{8191E4E8-E3CF-4594-90B3-33757AE5E885}" dt="2025-06-26T22:38:33.186" v="3094" actId="164"/>
          <ac:spMkLst>
            <pc:docMk/>
            <pc:sldMk cId="2901156332" sldId="297"/>
            <ac:spMk id="7" creationId="{0F0A4536-47F7-8768-6960-888466206ED8}"/>
          </ac:spMkLst>
        </pc:spChg>
        <pc:spChg chg="add mod">
          <ac:chgData name="Noura Emam" userId="d3685ec11935c07e" providerId="LiveId" clId="{8191E4E8-E3CF-4594-90B3-33757AE5E885}" dt="2025-06-26T22:38:33.186" v="3094" actId="164"/>
          <ac:spMkLst>
            <pc:docMk/>
            <pc:sldMk cId="2901156332" sldId="297"/>
            <ac:spMk id="9" creationId="{793FAAD8-9AC9-E698-F5A9-A2CCA63B76CD}"/>
          </ac:spMkLst>
        </pc:spChg>
        <pc:spChg chg="add del mod">
          <ac:chgData name="Noura Emam" userId="d3685ec11935c07e" providerId="LiveId" clId="{8191E4E8-E3CF-4594-90B3-33757AE5E885}" dt="2025-06-26T20:58:35.166" v="2238" actId="478"/>
          <ac:spMkLst>
            <pc:docMk/>
            <pc:sldMk cId="2901156332" sldId="297"/>
            <ac:spMk id="10" creationId="{D613AD8B-A50C-052D-9F79-1D27628FCB25}"/>
          </ac:spMkLst>
        </pc:spChg>
        <pc:spChg chg="add del mod">
          <ac:chgData name="Noura Emam" userId="d3685ec11935c07e" providerId="LiveId" clId="{8191E4E8-E3CF-4594-90B3-33757AE5E885}" dt="2025-06-26T22:38:25.587" v="3092" actId="478"/>
          <ac:spMkLst>
            <pc:docMk/>
            <pc:sldMk cId="2901156332" sldId="297"/>
            <ac:spMk id="11" creationId="{FD1FB7F4-F2A7-29CD-83CD-39AA0E186FE6}"/>
          </ac:spMkLst>
        </pc:spChg>
        <pc:spChg chg="add mod">
          <ac:chgData name="Noura Emam" userId="d3685ec11935c07e" providerId="LiveId" clId="{8191E4E8-E3CF-4594-90B3-33757AE5E885}" dt="2025-06-26T22:38:59.489" v="3098" actId="1076"/>
          <ac:spMkLst>
            <pc:docMk/>
            <pc:sldMk cId="2901156332" sldId="297"/>
            <ac:spMk id="12" creationId="{39B63021-D423-CC4E-700C-F62A1435C84F}"/>
          </ac:spMkLst>
        </pc:spChg>
        <pc:spChg chg="add del mod">
          <ac:chgData name="Noura Emam" userId="d3685ec11935c07e" providerId="LiveId" clId="{8191E4E8-E3CF-4594-90B3-33757AE5E885}" dt="2025-06-26T22:38:25.587" v="3092" actId="478"/>
          <ac:spMkLst>
            <pc:docMk/>
            <pc:sldMk cId="2901156332" sldId="297"/>
            <ac:spMk id="13" creationId="{5153DB42-36B2-6F50-B63B-457C4295FBA0}"/>
          </ac:spMkLst>
        </pc:spChg>
        <pc:spChg chg="add del mod">
          <ac:chgData name="Noura Emam" userId="d3685ec11935c07e" providerId="LiveId" clId="{8191E4E8-E3CF-4594-90B3-33757AE5E885}" dt="2025-06-26T22:38:25.587" v="3092" actId="478"/>
          <ac:spMkLst>
            <pc:docMk/>
            <pc:sldMk cId="2901156332" sldId="297"/>
            <ac:spMk id="14" creationId="{8F36D24D-04D6-672D-AF11-DF3F2A6EC70F}"/>
          </ac:spMkLst>
        </pc:spChg>
        <pc:spChg chg="add del mod">
          <ac:chgData name="Noura Emam" userId="d3685ec11935c07e" providerId="LiveId" clId="{8191E4E8-E3CF-4594-90B3-33757AE5E885}" dt="2025-06-26T22:38:25.587" v="3092" actId="478"/>
          <ac:spMkLst>
            <pc:docMk/>
            <pc:sldMk cId="2901156332" sldId="297"/>
            <ac:spMk id="15" creationId="{440B11F4-B461-44FF-F2F3-9A05540AE2D2}"/>
          </ac:spMkLst>
        </pc:spChg>
        <pc:grpChg chg="add mod">
          <ac:chgData name="Noura Emam" userId="d3685ec11935c07e" providerId="LiveId" clId="{8191E4E8-E3CF-4594-90B3-33757AE5E885}" dt="2025-06-26T22:39:04.954" v="3099" actId="1076"/>
          <ac:grpSpMkLst>
            <pc:docMk/>
            <pc:sldMk cId="2901156332" sldId="297"/>
            <ac:grpSpMk id="10" creationId="{830DA710-268B-9AEB-9478-9CDB79F03284}"/>
          </ac:grpSpMkLst>
        </pc:grpChg>
        <pc:grpChg chg="add mod">
          <ac:chgData name="Noura Emam" userId="d3685ec11935c07e" providerId="LiveId" clId="{8191E4E8-E3CF-4594-90B3-33757AE5E885}" dt="2025-06-26T22:39:25.940" v="3102" actId="1076"/>
          <ac:grpSpMkLst>
            <pc:docMk/>
            <pc:sldMk cId="2901156332" sldId="297"/>
            <ac:grpSpMk id="16" creationId="{CC96C7F8-40CE-7E80-0EC9-BF653DBDE2AE}"/>
          </ac:grpSpMkLst>
        </pc:grpChg>
        <pc:picChg chg="add mod">
          <ac:chgData name="Noura Emam" userId="d3685ec11935c07e" providerId="LiveId" clId="{8191E4E8-E3CF-4594-90B3-33757AE5E885}" dt="2025-06-26T22:39:18.203" v="3101" actId="164"/>
          <ac:picMkLst>
            <pc:docMk/>
            <pc:sldMk cId="2901156332" sldId="297"/>
            <ac:picMk id="4" creationId="{87A1669D-1838-9A13-4C80-280E519C3652}"/>
          </ac:picMkLst>
        </pc:picChg>
        <pc:picChg chg="add mod">
          <ac:chgData name="Noura Emam" userId="d3685ec11935c07e" providerId="LiveId" clId="{8191E4E8-E3CF-4594-90B3-33757AE5E885}" dt="2025-06-26T22:39:18.203" v="3101" actId="164"/>
          <ac:picMkLst>
            <pc:docMk/>
            <pc:sldMk cId="2901156332" sldId="297"/>
            <ac:picMk id="6" creationId="{CEBB93DD-A9FB-7C21-6DE1-6ADDD9EEBAD7}"/>
          </ac:picMkLst>
        </pc:picChg>
        <pc:picChg chg="add mod">
          <ac:chgData name="Noura Emam" userId="d3685ec11935c07e" providerId="LiveId" clId="{8191E4E8-E3CF-4594-90B3-33757AE5E885}" dt="2025-06-26T22:39:18.203" v="3101" actId="164"/>
          <ac:picMkLst>
            <pc:docMk/>
            <pc:sldMk cId="2901156332" sldId="297"/>
            <ac:picMk id="8" creationId="{F5DC3818-39B2-D80C-1A47-96A09367AAF1}"/>
          </ac:picMkLst>
        </pc:picChg>
      </pc:sldChg>
      <pc:sldChg chg="addSp delSp modSp del mod modTransition">
        <pc:chgData name="Noura Emam" userId="d3685ec11935c07e" providerId="LiveId" clId="{8191E4E8-E3CF-4594-90B3-33757AE5E885}" dt="2025-06-26T23:00:56.244" v="3302" actId="47"/>
        <pc:sldMkLst>
          <pc:docMk/>
          <pc:sldMk cId="1774827267" sldId="298"/>
        </pc:sldMkLst>
        <pc:spChg chg="mod">
          <ac:chgData name="Noura Emam" userId="d3685ec11935c07e" providerId="LiveId" clId="{8191E4E8-E3CF-4594-90B3-33757AE5E885}" dt="2025-06-26T22:44:10.217" v="3199" actId="164"/>
          <ac:spMkLst>
            <pc:docMk/>
            <pc:sldMk cId="1774827267" sldId="298"/>
            <ac:spMk id="4" creationId="{34006B87-FBBC-90FF-AE6B-BF2860008D45}"/>
          </ac:spMkLst>
        </pc:spChg>
        <pc:spChg chg="mod">
          <ac:chgData name="Noura Emam" userId="d3685ec11935c07e" providerId="LiveId" clId="{8191E4E8-E3CF-4594-90B3-33757AE5E885}" dt="2025-06-26T22:44:10.217" v="3199" actId="164"/>
          <ac:spMkLst>
            <pc:docMk/>
            <pc:sldMk cId="1774827267" sldId="298"/>
            <ac:spMk id="5" creationId="{59B2AC55-A8F9-A820-7449-7004438D028B}"/>
          </ac:spMkLst>
        </pc:spChg>
        <pc:spChg chg="mod">
          <ac:chgData name="Noura Emam" userId="d3685ec11935c07e" providerId="LiveId" clId="{8191E4E8-E3CF-4594-90B3-33757AE5E885}" dt="2025-06-26T22:44:10.217" v="3199" actId="164"/>
          <ac:spMkLst>
            <pc:docMk/>
            <pc:sldMk cId="1774827267" sldId="298"/>
            <ac:spMk id="6" creationId="{0C834E68-90C4-6483-255E-A91A9988AF73}"/>
          </ac:spMkLst>
        </pc:spChg>
        <pc:spChg chg="mod">
          <ac:chgData name="Noura Emam" userId="d3685ec11935c07e" providerId="LiveId" clId="{8191E4E8-E3CF-4594-90B3-33757AE5E885}" dt="2025-06-26T22:45:05.031" v="3206" actId="1076"/>
          <ac:spMkLst>
            <pc:docMk/>
            <pc:sldMk cId="1774827267" sldId="298"/>
            <ac:spMk id="8" creationId="{64622079-088C-7F16-8D8E-C97A2A1CE232}"/>
          </ac:spMkLst>
        </pc:spChg>
        <pc:spChg chg="mod topLvl">
          <ac:chgData name="Noura Emam" userId="d3685ec11935c07e" providerId="LiveId" clId="{8191E4E8-E3CF-4594-90B3-33757AE5E885}" dt="2025-06-26T23:00:17.855" v="3300" actId="165"/>
          <ac:spMkLst>
            <pc:docMk/>
            <pc:sldMk cId="1774827267" sldId="298"/>
            <ac:spMk id="9" creationId="{F23E4522-645A-CFAE-F65C-46CEA426AEF9}"/>
          </ac:spMkLst>
        </pc:spChg>
        <pc:spChg chg="mod">
          <ac:chgData name="Noura Emam" userId="d3685ec11935c07e" providerId="LiveId" clId="{8191E4E8-E3CF-4594-90B3-33757AE5E885}" dt="2025-06-26T22:44:35.139" v="3202" actId="1076"/>
          <ac:spMkLst>
            <pc:docMk/>
            <pc:sldMk cId="1774827267" sldId="298"/>
            <ac:spMk id="10" creationId="{48E23EE6-82AA-5765-F8EF-B7CDEC820D36}"/>
          </ac:spMkLst>
        </pc:spChg>
        <pc:spChg chg="mod topLvl">
          <ac:chgData name="Noura Emam" userId="d3685ec11935c07e" providerId="LiveId" clId="{8191E4E8-E3CF-4594-90B3-33757AE5E885}" dt="2025-06-26T23:00:17.855" v="3300" actId="165"/>
          <ac:spMkLst>
            <pc:docMk/>
            <pc:sldMk cId="1774827267" sldId="298"/>
            <ac:spMk id="11" creationId="{FABC0621-DC3F-E8AA-CC23-CEDCE4A58FC7}"/>
          </ac:spMkLst>
        </pc:spChg>
        <pc:spChg chg="mod">
          <ac:chgData name="Noura Emam" userId="d3685ec11935c07e" providerId="LiveId" clId="{8191E4E8-E3CF-4594-90B3-33757AE5E885}" dt="2025-06-26T22:45:22.696" v="3208" actId="1076"/>
          <ac:spMkLst>
            <pc:docMk/>
            <pc:sldMk cId="1774827267" sldId="298"/>
            <ac:spMk id="12" creationId="{EC5A5791-6126-D35F-57D9-AB5ABC44C428}"/>
          </ac:spMkLst>
        </pc:spChg>
        <pc:spChg chg="mod topLvl">
          <ac:chgData name="Noura Emam" userId="d3685ec11935c07e" providerId="LiveId" clId="{8191E4E8-E3CF-4594-90B3-33757AE5E885}" dt="2025-06-26T23:00:17.855" v="3300" actId="165"/>
          <ac:spMkLst>
            <pc:docMk/>
            <pc:sldMk cId="1774827267" sldId="298"/>
            <ac:spMk id="13" creationId="{5C4AC839-5245-0D32-4594-B703F6CD0E23}"/>
          </ac:spMkLst>
        </pc:spChg>
        <pc:spChg chg="mod">
          <ac:chgData name="Noura Emam" userId="d3685ec11935c07e" providerId="LiveId" clId="{8191E4E8-E3CF-4594-90B3-33757AE5E885}" dt="2025-06-26T22:44:57.443" v="3205" actId="1076"/>
          <ac:spMkLst>
            <pc:docMk/>
            <pc:sldMk cId="1774827267" sldId="298"/>
            <ac:spMk id="14" creationId="{A57A8B60-2A1A-B7FE-95B2-7BB4B5DDC388}"/>
          </ac:spMkLst>
        </pc:spChg>
        <pc:spChg chg="mod">
          <ac:chgData name="Noura Emam" userId="d3685ec11935c07e" providerId="LiveId" clId="{8191E4E8-E3CF-4594-90B3-33757AE5E885}" dt="2025-06-26T22:44:28.096" v="3201" actId="1076"/>
          <ac:spMkLst>
            <pc:docMk/>
            <pc:sldMk cId="1774827267" sldId="298"/>
            <ac:spMk id="16" creationId="{64B513DD-BFEF-CEFC-D27F-DD968411F344}"/>
          </ac:spMkLst>
        </pc:spChg>
        <pc:spChg chg="mod">
          <ac:chgData name="Noura Emam" userId="d3685ec11935c07e" providerId="LiveId" clId="{8191E4E8-E3CF-4594-90B3-33757AE5E885}" dt="2025-06-26T22:45:09.943" v="3207" actId="1076"/>
          <ac:spMkLst>
            <pc:docMk/>
            <pc:sldMk cId="1774827267" sldId="298"/>
            <ac:spMk id="18" creationId="{DF699933-D7A7-706E-F458-863FB1E9893B}"/>
          </ac:spMkLst>
        </pc:spChg>
        <pc:grpChg chg="add mod">
          <ac:chgData name="Noura Emam" userId="d3685ec11935c07e" providerId="LiveId" clId="{8191E4E8-E3CF-4594-90B3-33757AE5E885}" dt="2025-06-26T22:45:28.634" v="3209" actId="14100"/>
          <ac:grpSpMkLst>
            <pc:docMk/>
            <pc:sldMk cId="1774827267" sldId="298"/>
            <ac:grpSpMk id="2" creationId="{AFB6CA53-6AD4-1439-5938-A1E8D8006C0A}"/>
          </ac:grpSpMkLst>
        </pc:grpChg>
        <pc:grpChg chg="add del mod ord">
          <ac:chgData name="Noura Emam" userId="d3685ec11935c07e" providerId="LiveId" clId="{8191E4E8-E3CF-4594-90B3-33757AE5E885}" dt="2025-06-26T23:00:17.855" v="3300" actId="165"/>
          <ac:grpSpMkLst>
            <pc:docMk/>
            <pc:sldMk cId="1774827267" sldId="298"/>
            <ac:grpSpMk id="7" creationId="{B7AE321F-C381-5808-DB29-6D2A33D43A82}"/>
          </ac:grpSpMkLst>
        </pc:grpChg>
      </pc:sldChg>
      <pc:sldChg chg="addSp delSp modSp mod modTransition">
        <pc:chgData name="Noura Emam" userId="d3685ec11935c07e" providerId="LiveId" clId="{8191E4E8-E3CF-4594-90B3-33757AE5E885}" dt="2025-06-26T23:04:58.461" v="3637" actId="1037"/>
        <pc:sldMkLst>
          <pc:docMk/>
          <pc:sldMk cId="1726463010" sldId="301"/>
        </pc:sldMkLst>
        <pc:spChg chg="mod">
          <ac:chgData name="Noura Emam" userId="d3685ec11935c07e" providerId="LiveId" clId="{8191E4E8-E3CF-4594-90B3-33757AE5E885}" dt="2025-06-26T22:43:12.334" v="3136" actId="1076"/>
          <ac:spMkLst>
            <pc:docMk/>
            <pc:sldMk cId="1726463010" sldId="301"/>
            <ac:spMk id="3" creationId="{773C9BDD-DEBC-3790-82B4-20015E21C1F1}"/>
          </ac:spMkLst>
        </pc:spChg>
        <pc:spChg chg="mod topLvl">
          <ac:chgData name="Noura Emam" userId="d3685ec11935c07e" providerId="LiveId" clId="{8191E4E8-E3CF-4594-90B3-33757AE5E885}" dt="2025-06-26T23:01:09.253" v="3305" actId="165"/>
          <ac:spMkLst>
            <pc:docMk/>
            <pc:sldMk cId="1726463010" sldId="301"/>
            <ac:spMk id="4" creationId="{C63B69A2-A6CE-EFE4-9981-F46922084976}"/>
          </ac:spMkLst>
        </pc:spChg>
        <pc:spChg chg="mod ord topLvl">
          <ac:chgData name="Noura Emam" userId="d3685ec11935c07e" providerId="LiveId" clId="{8191E4E8-E3CF-4594-90B3-33757AE5E885}" dt="2025-06-26T23:04:53.581" v="3622" actId="167"/>
          <ac:spMkLst>
            <pc:docMk/>
            <pc:sldMk cId="1726463010" sldId="301"/>
            <ac:spMk id="5" creationId="{3C5E0CBC-4FE2-4F43-4FB0-209E683578AA}"/>
          </ac:spMkLst>
        </pc:spChg>
        <pc:spChg chg="mod topLvl">
          <ac:chgData name="Noura Emam" userId="d3685ec11935c07e" providerId="LiveId" clId="{8191E4E8-E3CF-4594-90B3-33757AE5E885}" dt="2025-06-26T23:04:58.461" v="3637" actId="1037"/>
          <ac:spMkLst>
            <pc:docMk/>
            <pc:sldMk cId="1726463010" sldId="301"/>
            <ac:spMk id="6" creationId="{B98AB09E-8BAD-370D-4852-4443EADB2BAA}"/>
          </ac:spMkLst>
        </pc:spChg>
        <pc:grpChg chg="add del mod">
          <ac:chgData name="Noura Emam" userId="d3685ec11935c07e" providerId="LiveId" clId="{8191E4E8-E3CF-4594-90B3-33757AE5E885}" dt="2025-06-26T23:01:09.253" v="3305" actId="165"/>
          <ac:grpSpMkLst>
            <pc:docMk/>
            <pc:sldMk cId="1726463010" sldId="301"/>
            <ac:grpSpMk id="2" creationId="{EEE2F476-FF63-177B-A1EE-C119C707539D}"/>
          </ac:grpSpMkLst>
        </pc:grpChg>
      </pc:sldChg>
      <pc:sldChg chg="addSp delSp modSp add mod modTransition">
        <pc:chgData name="Noura Emam" userId="d3685ec11935c07e" providerId="LiveId" clId="{8191E4E8-E3CF-4594-90B3-33757AE5E885}" dt="2025-06-26T23:11:13.605" v="4020"/>
        <pc:sldMkLst>
          <pc:docMk/>
          <pc:sldMk cId="1821315161" sldId="302"/>
        </pc:sldMkLst>
        <pc:spChg chg="add mod">
          <ac:chgData name="Noura Emam" userId="d3685ec11935c07e" providerId="LiveId" clId="{8191E4E8-E3CF-4594-90B3-33757AE5E885}" dt="2025-06-26T18:41:47.436" v="87" actId="1037"/>
          <ac:spMkLst>
            <pc:docMk/>
            <pc:sldMk cId="1821315161" sldId="302"/>
            <ac:spMk id="2" creationId="{7D2EA2C0-5F96-3FD0-09CE-F29E5C7BB1A4}"/>
          </ac:spMkLst>
        </pc:spChg>
        <pc:spChg chg="del">
          <ac:chgData name="Noura Emam" userId="d3685ec11935c07e" providerId="LiveId" clId="{8191E4E8-E3CF-4594-90B3-33757AE5E885}" dt="2025-06-26T18:45:06.049" v="132" actId="478"/>
          <ac:spMkLst>
            <pc:docMk/>
            <pc:sldMk cId="1821315161" sldId="302"/>
            <ac:spMk id="3" creationId="{1406B414-AB3E-78F0-4F82-0EFE1873C3B7}"/>
          </ac:spMkLst>
        </pc:spChg>
        <pc:spChg chg="add del mod">
          <ac:chgData name="Noura Emam" userId="d3685ec11935c07e" providerId="LiveId" clId="{8191E4E8-E3CF-4594-90B3-33757AE5E885}" dt="2025-06-26T21:38:04.714" v="2288" actId="478"/>
          <ac:spMkLst>
            <pc:docMk/>
            <pc:sldMk cId="1821315161" sldId="302"/>
            <ac:spMk id="3" creationId="{ACF1D5E2-33E8-76A2-1D1A-EFBCF7ABB68F}"/>
          </ac:spMkLst>
        </pc:spChg>
        <pc:spChg chg="add mod">
          <ac:chgData name="Noura Emam" userId="d3685ec11935c07e" providerId="LiveId" clId="{8191E4E8-E3CF-4594-90B3-33757AE5E885}" dt="2025-06-26T18:41:26.089" v="73" actId="20577"/>
          <ac:spMkLst>
            <pc:docMk/>
            <pc:sldMk cId="1821315161" sldId="302"/>
            <ac:spMk id="8" creationId="{D295DB3E-46C7-CF59-EA4F-BABB4299AC38}"/>
          </ac:spMkLst>
        </pc:spChg>
        <pc:spChg chg="add mod">
          <ac:chgData name="Noura Emam" userId="d3685ec11935c07e" providerId="LiveId" clId="{8191E4E8-E3CF-4594-90B3-33757AE5E885}" dt="2025-06-26T18:41:42.872" v="83" actId="1038"/>
          <ac:spMkLst>
            <pc:docMk/>
            <pc:sldMk cId="1821315161" sldId="302"/>
            <ac:spMk id="9" creationId="{62F9932F-3770-397D-AE64-C7E7A02FD3A7}"/>
          </ac:spMkLst>
        </pc:spChg>
        <pc:spChg chg="add mod">
          <ac:chgData name="Noura Emam" userId="d3685ec11935c07e" providerId="LiveId" clId="{8191E4E8-E3CF-4594-90B3-33757AE5E885}" dt="2025-06-26T18:41:18.552" v="71" actId="1076"/>
          <ac:spMkLst>
            <pc:docMk/>
            <pc:sldMk cId="1821315161" sldId="302"/>
            <ac:spMk id="10" creationId="{361C0F0E-3EC2-6CA5-415F-E10E1343BD40}"/>
          </ac:spMkLst>
        </pc:spChg>
        <pc:spChg chg="add del mod">
          <ac:chgData name="Noura Emam" userId="d3685ec11935c07e" providerId="LiveId" clId="{8191E4E8-E3CF-4594-90B3-33757AE5E885}" dt="2025-06-26T21:38:35.953" v="2291" actId="478"/>
          <ac:spMkLst>
            <pc:docMk/>
            <pc:sldMk cId="1821315161" sldId="302"/>
            <ac:spMk id="12" creationId="{2A30F963-6325-7855-78B7-0B1A3115FB82}"/>
          </ac:spMkLst>
        </pc:spChg>
        <pc:spChg chg="add mod">
          <ac:chgData name="Noura Emam" userId="d3685ec11935c07e" providerId="LiveId" clId="{8191E4E8-E3CF-4594-90B3-33757AE5E885}" dt="2025-06-26T18:42:39.533" v="100" actId="1076"/>
          <ac:spMkLst>
            <pc:docMk/>
            <pc:sldMk cId="1821315161" sldId="302"/>
            <ac:spMk id="13" creationId="{721D2E6E-812F-E513-A64E-987BB24B57EA}"/>
          </ac:spMkLst>
        </pc:spChg>
        <pc:spChg chg="add mod">
          <ac:chgData name="Noura Emam" userId="d3685ec11935c07e" providerId="LiveId" clId="{8191E4E8-E3CF-4594-90B3-33757AE5E885}" dt="2025-06-26T21:38:41.110" v="2292"/>
          <ac:spMkLst>
            <pc:docMk/>
            <pc:sldMk cId="1821315161" sldId="302"/>
            <ac:spMk id="14" creationId="{0F248051-9DE2-050E-B7C5-B613DAD652C3}"/>
          </ac:spMkLst>
        </pc:spChg>
        <pc:spChg chg="add mod">
          <ac:chgData name="Noura Emam" userId="d3685ec11935c07e" providerId="LiveId" clId="{8191E4E8-E3CF-4594-90B3-33757AE5E885}" dt="2025-06-26T18:42:35.600" v="99" actId="1076"/>
          <ac:spMkLst>
            <pc:docMk/>
            <pc:sldMk cId="1821315161" sldId="302"/>
            <ac:spMk id="15" creationId="{25A88519-5E47-BAFF-FD2A-A0D183366836}"/>
          </ac:spMkLst>
        </pc:spChg>
        <pc:spChg chg="add mod">
          <ac:chgData name="Noura Emam" userId="d3685ec11935c07e" providerId="LiveId" clId="{8191E4E8-E3CF-4594-90B3-33757AE5E885}" dt="2025-06-26T21:38:53.550" v="2293" actId="1076"/>
          <ac:spMkLst>
            <pc:docMk/>
            <pc:sldMk cId="1821315161" sldId="302"/>
            <ac:spMk id="17" creationId="{07F0566C-07F4-48AB-41A9-9F570646E960}"/>
          </ac:spMkLst>
        </pc:spChg>
        <pc:spChg chg="add mod">
          <ac:chgData name="Noura Emam" userId="d3685ec11935c07e" providerId="LiveId" clId="{8191E4E8-E3CF-4594-90B3-33757AE5E885}" dt="2025-06-26T18:43:18.433" v="111" actId="1076"/>
          <ac:spMkLst>
            <pc:docMk/>
            <pc:sldMk cId="1821315161" sldId="302"/>
            <ac:spMk id="19" creationId="{543EBE17-324F-37B2-F617-2B916699AE5F}"/>
          </ac:spMkLst>
        </pc:spChg>
        <pc:cxnChg chg="mod">
          <ac:chgData name="Noura Emam" userId="d3685ec11935c07e" providerId="LiveId" clId="{8191E4E8-E3CF-4594-90B3-33757AE5E885}" dt="2025-06-26T18:40:04.799" v="31" actId="1037"/>
          <ac:cxnSpMkLst>
            <pc:docMk/>
            <pc:sldMk cId="1821315161" sldId="302"/>
            <ac:cxnSpMk id="11" creationId="{A2616856-59F4-8E81-581A-784A3B950049}"/>
          </ac:cxnSpMkLst>
        </pc:cxnChg>
      </pc:sldChg>
      <pc:sldChg chg="new del ord">
        <pc:chgData name="Noura Emam" userId="d3685ec11935c07e" providerId="LiveId" clId="{8191E4E8-E3CF-4594-90B3-33757AE5E885}" dt="2025-06-26T18:46:24.981" v="150" actId="47"/>
        <pc:sldMkLst>
          <pc:docMk/>
          <pc:sldMk cId="405250136" sldId="303"/>
        </pc:sldMkLst>
      </pc:sldChg>
      <pc:sldChg chg="addSp modSp add del mod modTransition">
        <pc:chgData name="Noura Emam" userId="d3685ec11935c07e" providerId="LiveId" clId="{8191E4E8-E3CF-4594-90B3-33757AE5E885}" dt="2025-06-26T22:53:31.397" v="3276"/>
        <pc:sldMkLst>
          <pc:docMk/>
          <pc:sldMk cId="0" sldId="304"/>
        </pc:sldMkLst>
        <pc:spChg chg="add mod">
          <ac:chgData name="Noura Emam" userId="d3685ec11935c07e" providerId="LiveId" clId="{8191E4E8-E3CF-4594-90B3-33757AE5E885}" dt="2025-06-26T18:48:52.356" v="174" actId="255"/>
          <ac:spMkLst>
            <pc:docMk/>
            <pc:sldMk cId="0" sldId="304"/>
            <ac:spMk id="3" creationId="{5085EC67-06F5-69F9-12A4-61D5F4943438}"/>
          </ac:spMkLst>
        </pc:spChg>
        <pc:spChg chg="mod">
          <ac:chgData name="Noura Emam" userId="d3685ec11935c07e" providerId="LiveId" clId="{8191E4E8-E3CF-4594-90B3-33757AE5E885}" dt="2025-06-26T18:48:56.748" v="175" actId="1076"/>
          <ac:spMkLst>
            <pc:docMk/>
            <pc:sldMk cId="0" sldId="304"/>
            <ac:spMk id="4" creationId="{F528AEF9-3491-985A-89A1-5E7C9F4AAAFD}"/>
          </ac:spMkLst>
        </pc:spChg>
        <pc:spChg chg="mod">
          <ac:chgData name="Noura Emam" userId="d3685ec11935c07e" providerId="LiveId" clId="{8191E4E8-E3CF-4594-90B3-33757AE5E885}" dt="2025-06-26T18:49:13.686" v="176"/>
          <ac:spMkLst>
            <pc:docMk/>
            <pc:sldMk cId="0" sldId="304"/>
            <ac:spMk id="8" creationId="{00000000-0000-0000-0000-000000000000}"/>
          </ac:spMkLst>
        </pc:spChg>
      </pc:sldChg>
      <pc:sldChg chg="addSp delSp modSp new add del mod">
        <pc:chgData name="Noura Emam" userId="d3685ec11935c07e" providerId="LiveId" clId="{8191E4E8-E3CF-4594-90B3-33757AE5E885}" dt="2025-06-26T19:09:37.157" v="522" actId="47"/>
        <pc:sldMkLst>
          <pc:docMk/>
          <pc:sldMk cId="434433149" sldId="305"/>
        </pc:sldMkLst>
        <pc:spChg chg="del">
          <ac:chgData name="Noura Emam" userId="d3685ec11935c07e" providerId="LiveId" clId="{8191E4E8-E3CF-4594-90B3-33757AE5E885}" dt="2025-06-26T18:58:38.738" v="305" actId="478"/>
          <ac:spMkLst>
            <pc:docMk/>
            <pc:sldMk cId="434433149" sldId="305"/>
            <ac:spMk id="2" creationId="{B09EDF79-F9FB-65A9-0171-96E6F88DF749}"/>
          </ac:spMkLst>
        </pc:spChg>
        <pc:spChg chg="add del mod">
          <ac:chgData name="Noura Emam" userId="d3685ec11935c07e" providerId="LiveId" clId="{8191E4E8-E3CF-4594-90B3-33757AE5E885}" dt="2025-06-26T18:58:36.114" v="304" actId="478"/>
          <ac:spMkLst>
            <pc:docMk/>
            <pc:sldMk cId="434433149" sldId="305"/>
            <ac:spMk id="3" creationId="{328B8757-03B0-5CC8-DB83-D46157C6CC73}"/>
          </ac:spMkLst>
        </pc:spChg>
        <pc:spChg chg="add del mod">
          <ac:chgData name="Noura Emam" userId="d3685ec11935c07e" providerId="LiveId" clId="{8191E4E8-E3CF-4594-90B3-33757AE5E885}" dt="2025-06-26T18:59:21.929" v="313" actId="478"/>
          <ac:spMkLst>
            <pc:docMk/>
            <pc:sldMk cId="434433149" sldId="305"/>
            <ac:spMk id="4" creationId="{B66CDA6F-4AC3-C5AC-762B-190DAE7D8F14}"/>
          </ac:spMkLst>
        </pc:spChg>
        <pc:spChg chg="add mod">
          <ac:chgData name="Noura Emam" userId="d3685ec11935c07e" providerId="LiveId" clId="{8191E4E8-E3CF-4594-90B3-33757AE5E885}" dt="2025-06-26T19:00:34.433" v="409" actId="2085"/>
          <ac:spMkLst>
            <pc:docMk/>
            <pc:sldMk cId="434433149" sldId="305"/>
            <ac:spMk id="5" creationId="{D39A0F9C-8DCC-B843-47FE-6128DD106165}"/>
          </ac:spMkLst>
        </pc:spChg>
        <pc:spChg chg="add mod">
          <ac:chgData name="Noura Emam" userId="d3685ec11935c07e" providerId="LiveId" clId="{8191E4E8-E3CF-4594-90B3-33757AE5E885}" dt="2025-06-26T19:00:52.303" v="413" actId="207"/>
          <ac:spMkLst>
            <pc:docMk/>
            <pc:sldMk cId="434433149" sldId="305"/>
            <ac:spMk id="6" creationId="{502ECDD1-F9AE-7D92-B6C6-2A5391BE5175}"/>
          </ac:spMkLst>
        </pc:spChg>
        <pc:spChg chg="add mod ord">
          <ac:chgData name="Noura Emam" userId="d3685ec11935c07e" providerId="LiveId" clId="{8191E4E8-E3CF-4594-90B3-33757AE5E885}" dt="2025-06-26T19:01:12.578" v="416" actId="167"/>
          <ac:spMkLst>
            <pc:docMk/>
            <pc:sldMk cId="434433149" sldId="305"/>
            <ac:spMk id="7" creationId="{460F7CE8-BFD2-6B0A-51B0-E93C4EA18B20}"/>
          </ac:spMkLst>
        </pc:spChg>
        <pc:spChg chg="add del mod">
          <ac:chgData name="Noura Emam" userId="d3685ec11935c07e" providerId="LiveId" clId="{8191E4E8-E3CF-4594-90B3-33757AE5E885}" dt="2025-06-26T19:04:15.978" v="433" actId="478"/>
          <ac:spMkLst>
            <pc:docMk/>
            <pc:sldMk cId="434433149" sldId="305"/>
            <ac:spMk id="8" creationId="{6A1A7F1E-DFF7-31B0-CD0E-52D59827B2B4}"/>
          </ac:spMkLst>
        </pc:spChg>
        <pc:spChg chg="add del mod">
          <ac:chgData name="Noura Emam" userId="d3685ec11935c07e" providerId="LiveId" clId="{8191E4E8-E3CF-4594-90B3-33757AE5E885}" dt="2025-06-26T19:04:15.978" v="433" actId="478"/>
          <ac:spMkLst>
            <pc:docMk/>
            <pc:sldMk cId="434433149" sldId="305"/>
            <ac:spMk id="9" creationId="{1EC348E4-0E19-0526-C3AF-5C5C39129C6A}"/>
          </ac:spMkLst>
        </pc:spChg>
        <pc:spChg chg="add del mod">
          <ac:chgData name="Noura Emam" userId="d3685ec11935c07e" providerId="LiveId" clId="{8191E4E8-E3CF-4594-90B3-33757AE5E885}" dt="2025-06-26T19:04:15.978" v="433" actId="478"/>
          <ac:spMkLst>
            <pc:docMk/>
            <pc:sldMk cId="434433149" sldId="305"/>
            <ac:spMk id="10" creationId="{8E1C64B6-2E44-20BA-F9B1-2B9597ADA2D0}"/>
          </ac:spMkLst>
        </pc:spChg>
        <pc:spChg chg="add del mod">
          <ac:chgData name="Noura Emam" userId="d3685ec11935c07e" providerId="LiveId" clId="{8191E4E8-E3CF-4594-90B3-33757AE5E885}" dt="2025-06-26T19:04:15.978" v="433" actId="478"/>
          <ac:spMkLst>
            <pc:docMk/>
            <pc:sldMk cId="434433149" sldId="305"/>
            <ac:spMk id="11" creationId="{F3F395FC-281B-21A9-C9DB-FA8B81D46856}"/>
          </ac:spMkLst>
        </pc:spChg>
        <pc:spChg chg="add mod">
          <ac:chgData name="Noura Emam" userId="d3685ec11935c07e" providerId="LiveId" clId="{8191E4E8-E3CF-4594-90B3-33757AE5E885}" dt="2025-06-26T19:04:22.978" v="435" actId="14100"/>
          <ac:spMkLst>
            <pc:docMk/>
            <pc:sldMk cId="434433149" sldId="305"/>
            <ac:spMk id="12" creationId="{FC00B182-99D0-61AF-A6FD-DCB57102FE74}"/>
          </ac:spMkLst>
        </pc:spChg>
      </pc:sldChg>
      <pc:sldChg chg="addSp delSp modSp new mod modTransition">
        <pc:chgData name="Noura Emam" userId="d3685ec11935c07e" providerId="LiveId" clId="{8191E4E8-E3CF-4594-90B3-33757AE5E885}" dt="2025-06-26T23:42:40.048" v="4782" actId="1076"/>
        <pc:sldMkLst>
          <pc:docMk/>
          <pc:sldMk cId="2260524035" sldId="306"/>
        </pc:sldMkLst>
        <pc:spChg chg="del">
          <ac:chgData name="Noura Emam" userId="d3685ec11935c07e" providerId="LiveId" clId="{8191E4E8-E3CF-4594-90B3-33757AE5E885}" dt="2025-06-26T19:03:52.344" v="431" actId="478"/>
          <ac:spMkLst>
            <pc:docMk/>
            <pc:sldMk cId="2260524035" sldId="306"/>
            <ac:spMk id="2" creationId="{70695D4A-4B18-1347-07E6-A0B07EE5E523}"/>
          </ac:spMkLst>
        </pc:spChg>
        <pc:spChg chg="add mod">
          <ac:chgData name="Noura Emam" userId="d3685ec11935c07e" providerId="LiveId" clId="{8191E4E8-E3CF-4594-90B3-33757AE5E885}" dt="2025-06-26T23:42:32.311" v="4781" actId="1076"/>
          <ac:spMkLst>
            <pc:docMk/>
            <pc:sldMk cId="2260524035" sldId="306"/>
            <ac:spMk id="3" creationId="{93434030-F0C5-D210-3D27-5679DDFCE195}"/>
          </ac:spMkLst>
        </pc:spChg>
        <pc:spChg chg="add mod">
          <ac:chgData name="Noura Emam" userId="d3685ec11935c07e" providerId="LiveId" clId="{8191E4E8-E3CF-4594-90B3-33757AE5E885}" dt="2025-06-26T23:42:40.048" v="4782" actId="1076"/>
          <ac:spMkLst>
            <pc:docMk/>
            <pc:sldMk cId="2260524035" sldId="306"/>
            <ac:spMk id="4" creationId="{D4D3CB50-694F-1A2A-E800-D11D908729D8}"/>
          </ac:spMkLst>
        </pc:spChg>
        <pc:spChg chg="add mod ord">
          <ac:chgData name="Noura Emam" userId="d3685ec11935c07e" providerId="LiveId" clId="{8191E4E8-E3CF-4594-90B3-33757AE5E885}" dt="2025-06-26T20:26:58.274" v="2164" actId="1076"/>
          <ac:spMkLst>
            <pc:docMk/>
            <pc:sldMk cId="2260524035" sldId="306"/>
            <ac:spMk id="5" creationId="{3C639C9A-9604-BC30-91D5-F98DED0D4F0C}"/>
          </ac:spMkLst>
        </pc:spChg>
        <pc:spChg chg="add del mod">
          <ac:chgData name="Noura Emam" userId="d3685ec11935c07e" providerId="LiveId" clId="{8191E4E8-E3CF-4594-90B3-33757AE5E885}" dt="2025-06-26T20:24:59.425" v="2136" actId="478"/>
          <ac:spMkLst>
            <pc:docMk/>
            <pc:sldMk cId="2260524035" sldId="306"/>
            <ac:spMk id="6" creationId="{14D8AA4A-1A41-BD8A-5A27-3C44EB6DA5C5}"/>
          </ac:spMkLst>
        </pc:spChg>
        <pc:spChg chg="add mod">
          <ac:chgData name="Noura Emam" userId="d3685ec11935c07e" providerId="LiveId" clId="{8191E4E8-E3CF-4594-90B3-33757AE5E885}" dt="2025-06-26T23:42:24.595" v="4780" actId="1076"/>
          <ac:spMkLst>
            <pc:docMk/>
            <pc:sldMk cId="2260524035" sldId="306"/>
            <ac:spMk id="8" creationId="{751E46B8-1CFB-18EC-A594-12346B4FD137}"/>
          </ac:spMkLst>
        </pc:spChg>
        <pc:spChg chg="add del mod">
          <ac:chgData name="Noura Emam" userId="d3685ec11935c07e" providerId="LiveId" clId="{8191E4E8-E3CF-4594-90B3-33757AE5E885}" dt="2025-06-26T20:26:51.182" v="2161"/>
          <ac:spMkLst>
            <pc:docMk/>
            <pc:sldMk cId="2260524035" sldId="306"/>
            <ac:spMk id="9" creationId="{368A3A50-3D56-06CE-1029-4DD410B66DFF}"/>
          </ac:spMkLst>
        </pc:spChg>
      </pc:sldChg>
      <pc:sldChg chg="addSp modSp add mod modTransition">
        <pc:chgData name="Noura Emam" userId="d3685ec11935c07e" providerId="LiveId" clId="{8191E4E8-E3CF-4594-90B3-33757AE5E885}" dt="2025-06-26T22:53:31.397" v="3276"/>
        <pc:sldMkLst>
          <pc:docMk/>
          <pc:sldMk cId="3054703708" sldId="307"/>
        </pc:sldMkLst>
        <pc:spChg chg="add mod ord">
          <ac:chgData name="Noura Emam" userId="d3685ec11935c07e" providerId="LiveId" clId="{8191E4E8-E3CF-4594-90B3-33757AE5E885}" dt="2025-06-26T19:08:34.207" v="511" actId="1035"/>
          <ac:spMkLst>
            <pc:docMk/>
            <pc:sldMk cId="3054703708" sldId="307"/>
            <ac:spMk id="2" creationId="{18987616-33DD-9DCF-156B-5718EC1ADBFC}"/>
          </ac:spMkLst>
        </pc:spChg>
        <pc:spChg chg="add mod ord">
          <ac:chgData name="Noura Emam" userId="d3685ec11935c07e" providerId="LiveId" clId="{8191E4E8-E3CF-4594-90B3-33757AE5E885}" dt="2025-06-26T19:07:50.185" v="495" actId="164"/>
          <ac:spMkLst>
            <pc:docMk/>
            <pc:sldMk cId="3054703708" sldId="307"/>
            <ac:spMk id="3" creationId="{8A6306D8-829A-485C-EF1C-73F98643C9B6}"/>
          </ac:spMkLst>
        </pc:spChg>
        <pc:spChg chg="mod ord">
          <ac:chgData name="Noura Emam" userId="d3685ec11935c07e" providerId="LiveId" clId="{8191E4E8-E3CF-4594-90B3-33757AE5E885}" dt="2025-06-26T19:07:50.185" v="495" actId="164"/>
          <ac:spMkLst>
            <pc:docMk/>
            <pc:sldMk cId="3054703708" sldId="307"/>
            <ac:spMk id="5" creationId="{B2F0D512-4592-C82A-E2F4-D79F698F0F01}"/>
          </ac:spMkLst>
        </pc:spChg>
        <pc:spChg chg="mod ord">
          <ac:chgData name="Noura Emam" userId="d3685ec11935c07e" providerId="LiveId" clId="{8191E4E8-E3CF-4594-90B3-33757AE5E885}" dt="2025-06-26T19:07:50.185" v="495" actId="164"/>
          <ac:spMkLst>
            <pc:docMk/>
            <pc:sldMk cId="3054703708" sldId="307"/>
            <ac:spMk id="6" creationId="{BBBC6E0F-0FBC-1621-ADFD-FE9E08C10461}"/>
          </ac:spMkLst>
        </pc:spChg>
        <pc:spChg chg="mod ord">
          <ac:chgData name="Noura Emam" userId="d3685ec11935c07e" providerId="LiveId" clId="{8191E4E8-E3CF-4594-90B3-33757AE5E885}" dt="2025-06-26T19:08:21.375" v="501" actId="2085"/>
          <ac:spMkLst>
            <pc:docMk/>
            <pc:sldMk cId="3054703708" sldId="307"/>
            <ac:spMk id="7" creationId="{7E385B02-7FA1-1C39-C288-C5C2852920FB}"/>
          </ac:spMkLst>
        </pc:spChg>
        <pc:spChg chg="mod">
          <ac:chgData name="Noura Emam" userId="d3685ec11935c07e" providerId="LiveId" clId="{8191E4E8-E3CF-4594-90B3-33757AE5E885}" dt="2025-06-26T19:08:38.505" v="512" actId="1076"/>
          <ac:spMkLst>
            <pc:docMk/>
            <pc:sldMk cId="3054703708" sldId="307"/>
            <ac:spMk id="8" creationId="{0654B8B3-1506-0E44-CEEE-EE0FEF95E267}"/>
          </ac:spMkLst>
        </pc:spChg>
        <pc:spChg chg="mod">
          <ac:chgData name="Noura Emam" userId="d3685ec11935c07e" providerId="LiveId" clId="{8191E4E8-E3CF-4594-90B3-33757AE5E885}" dt="2025-06-26T19:09:21.503" v="519" actId="1076"/>
          <ac:spMkLst>
            <pc:docMk/>
            <pc:sldMk cId="3054703708" sldId="307"/>
            <ac:spMk id="9" creationId="{75666766-F2F7-F939-C5BB-4C6DB96F4504}"/>
          </ac:spMkLst>
        </pc:spChg>
        <pc:spChg chg="mod">
          <ac:chgData name="Noura Emam" userId="d3685ec11935c07e" providerId="LiveId" clId="{8191E4E8-E3CF-4594-90B3-33757AE5E885}" dt="2025-06-26T19:09:27.239" v="520" actId="1076"/>
          <ac:spMkLst>
            <pc:docMk/>
            <pc:sldMk cId="3054703708" sldId="307"/>
            <ac:spMk id="10" creationId="{B4B8D7D0-EC01-FAEC-F7EA-DEDB4491A2D2}"/>
          </ac:spMkLst>
        </pc:spChg>
        <pc:spChg chg="mod">
          <ac:chgData name="Noura Emam" userId="d3685ec11935c07e" providerId="LiveId" clId="{8191E4E8-E3CF-4594-90B3-33757AE5E885}" dt="2025-06-26T19:09:31.274" v="521" actId="1076"/>
          <ac:spMkLst>
            <pc:docMk/>
            <pc:sldMk cId="3054703708" sldId="307"/>
            <ac:spMk id="11" creationId="{412F5D69-ABE6-AC0E-F5F2-2EFCDD662A25}"/>
          </ac:spMkLst>
        </pc:spChg>
        <pc:spChg chg="mod">
          <ac:chgData name="Noura Emam" userId="d3685ec11935c07e" providerId="LiveId" clId="{8191E4E8-E3CF-4594-90B3-33757AE5E885}" dt="2025-06-26T19:08:16.249" v="500" actId="1076"/>
          <ac:spMkLst>
            <pc:docMk/>
            <pc:sldMk cId="3054703708" sldId="307"/>
            <ac:spMk id="12" creationId="{6A109460-19F3-2661-596C-5B2EA85023FF}"/>
          </ac:spMkLst>
        </pc:spChg>
        <pc:grpChg chg="add mod">
          <ac:chgData name="Noura Emam" userId="d3685ec11935c07e" providerId="LiveId" clId="{8191E4E8-E3CF-4594-90B3-33757AE5E885}" dt="2025-06-26T19:08:10.198" v="499" actId="1076"/>
          <ac:grpSpMkLst>
            <pc:docMk/>
            <pc:sldMk cId="3054703708" sldId="307"/>
            <ac:grpSpMk id="4" creationId="{DCB19A32-8277-0CC1-9435-5C0A97454AA1}"/>
          </ac:grpSpMkLst>
        </pc:grpChg>
      </pc:sldChg>
      <pc:sldChg chg="add del">
        <pc:chgData name="Noura Emam" userId="d3685ec11935c07e" providerId="LiveId" clId="{8191E4E8-E3CF-4594-90B3-33757AE5E885}" dt="2025-06-26T19:50:52.703" v="1631" actId="47"/>
        <pc:sldMkLst>
          <pc:docMk/>
          <pc:sldMk cId="4204432994" sldId="308"/>
        </pc:sldMkLst>
      </pc:sldChg>
      <pc:sldChg chg="addSp delSp modSp new mod modTransition">
        <pc:chgData name="Noura Emam" userId="d3685ec11935c07e" providerId="LiveId" clId="{8191E4E8-E3CF-4594-90B3-33757AE5E885}" dt="2025-06-26T22:53:56.728" v="3278"/>
        <pc:sldMkLst>
          <pc:docMk/>
          <pc:sldMk cId="1605726244" sldId="309"/>
        </pc:sldMkLst>
        <pc:spChg chg="add mod">
          <ac:chgData name="Noura Emam" userId="d3685ec11935c07e" providerId="LiveId" clId="{8191E4E8-E3CF-4594-90B3-33757AE5E885}" dt="2025-06-26T22:13:56.562" v="2643" actId="1076"/>
          <ac:spMkLst>
            <pc:docMk/>
            <pc:sldMk cId="1605726244" sldId="309"/>
            <ac:spMk id="2" creationId="{62EE81F9-82EA-8D77-F6AA-793757DF88D2}"/>
          </ac:spMkLst>
        </pc:spChg>
        <pc:spChg chg="del">
          <ac:chgData name="Noura Emam" userId="d3685ec11935c07e" providerId="LiveId" clId="{8191E4E8-E3CF-4594-90B3-33757AE5E885}" dt="2025-06-26T19:43:51.407" v="974" actId="478"/>
          <ac:spMkLst>
            <pc:docMk/>
            <pc:sldMk cId="1605726244" sldId="309"/>
            <ac:spMk id="2" creationId="{EFD7B750-73B4-178B-735B-6E6F97F1D9AD}"/>
          </ac:spMkLst>
        </pc:spChg>
        <pc:picChg chg="add del mod">
          <ac:chgData name="Noura Emam" userId="d3685ec11935c07e" providerId="LiveId" clId="{8191E4E8-E3CF-4594-90B3-33757AE5E885}" dt="2025-06-26T21:10:57.078" v="2258" actId="478"/>
          <ac:picMkLst>
            <pc:docMk/>
            <pc:sldMk cId="1605726244" sldId="309"/>
            <ac:picMk id="4" creationId="{23E97F88-AAE6-FC61-35C7-76B34AB8432F}"/>
          </ac:picMkLst>
        </pc:picChg>
        <pc:picChg chg="add mod">
          <ac:chgData name="Noura Emam" userId="d3685ec11935c07e" providerId="LiveId" clId="{8191E4E8-E3CF-4594-90B3-33757AE5E885}" dt="2025-06-26T22:13:58.942" v="2644" actId="1076"/>
          <ac:picMkLst>
            <pc:docMk/>
            <pc:sldMk cId="1605726244" sldId="309"/>
            <ac:picMk id="5" creationId="{AE8FA08F-B207-416D-785D-0201767BAB54}"/>
          </ac:picMkLst>
        </pc:picChg>
      </pc:sldChg>
      <pc:sldChg chg="addSp delSp modSp add mod modTransition">
        <pc:chgData name="Noura Emam" userId="d3685ec11935c07e" providerId="LiveId" clId="{8191E4E8-E3CF-4594-90B3-33757AE5E885}" dt="2025-06-26T23:40:55.607" v="4776" actId="1076"/>
        <pc:sldMkLst>
          <pc:docMk/>
          <pc:sldMk cId="2371341244" sldId="310"/>
        </pc:sldMkLst>
        <pc:spChg chg="add del mod">
          <ac:chgData name="Noura Emam" userId="d3685ec11935c07e" providerId="LiveId" clId="{8191E4E8-E3CF-4594-90B3-33757AE5E885}" dt="2025-06-26T22:15:16.423" v="2664" actId="478"/>
          <ac:spMkLst>
            <pc:docMk/>
            <pc:sldMk cId="2371341244" sldId="310"/>
            <ac:spMk id="2" creationId="{89C36729-4BF9-3A04-F616-1442EFC2443D}"/>
          </ac:spMkLst>
        </pc:spChg>
        <pc:spChg chg="del">
          <ac:chgData name="Noura Emam" userId="d3685ec11935c07e" providerId="LiveId" clId="{8191E4E8-E3CF-4594-90B3-33757AE5E885}" dt="2025-06-26T22:15:16.423" v="2664" actId="478"/>
          <ac:spMkLst>
            <pc:docMk/>
            <pc:sldMk cId="2371341244" sldId="310"/>
            <ac:spMk id="3" creationId="{04945D03-ADAC-79F0-A688-12CCB2C699B7}"/>
          </ac:spMkLst>
        </pc:spChg>
        <pc:spChg chg="add mod">
          <ac:chgData name="Noura Emam" userId="d3685ec11935c07e" providerId="LiveId" clId="{8191E4E8-E3CF-4594-90B3-33757AE5E885}" dt="2025-06-26T22:15:17.097" v="2665"/>
          <ac:spMkLst>
            <pc:docMk/>
            <pc:sldMk cId="2371341244" sldId="310"/>
            <ac:spMk id="4" creationId="{81E54B92-DE75-7C32-21BD-C12869B75491}"/>
          </ac:spMkLst>
        </pc:spChg>
        <pc:spChg chg="del">
          <ac:chgData name="Noura Emam" userId="d3685ec11935c07e" providerId="LiveId" clId="{8191E4E8-E3CF-4594-90B3-33757AE5E885}" dt="2025-06-26T22:16:13.505" v="2673" actId="478"/>
          <ac:spMkLst>
            <pc:docMk/>
            <pc:sldMk cId="2371341244" sldId="310"/>
            <ac:spMk id="5" creationId="{C4E61CE8-F652-E307-8CCD-FDA63FAD9183}"/>
          </ac:spMkLst>
        </pc:spChg>
        <pc:spChg chg="add mod">
          <ac:chgData name="Noura Emam" userId="d3685ec11935c07e" providerId="LiveId" clId="{8191E4E8-E3CF-4594-90B3-33757AE5E885}" dt="2025-06-26T22:15:17.097" v="2665"/>
          <ac:spMkLst>
            <pc:docMk/>
            <pc:sldMk cId="2371341244" sldId="310"/>
            <ac:spMk id="6" creationId="{92250E0A-7DA1-8C34-FE3F-91C557F65C6F}"/>
          </ac:spMkLst>
        </pc:spChg>
        <pc:spChg chg="mod">
          <ac:chgData name="Noura Emam" userId="d3685ec11935c07e" providerId="LiveId" clId="{8191E4E8-E3CF-4594-90B3-33757AE5E885}" dt="2025-06-26T22:16:56.051" v="2683" actId="1035"/>
          <ac:spMkLst>
            <pc:docMk/>
            <pc:sldMk cId="2371341244" sldId="310"/>
            <ac:spMk id="7" creationId="{C5D45620-6BFE-A6D0-6306-785FD958A703}"/>
          </ac:spMkLst>
        </pc:spChg>
        <pc:spChg chg="add mod">
          <ac:chgData name="Noura Emam" userId="d3685ec11935c07e" providerId="LiveId" clId="{8191E4E8-E3CF-4594-90B3-33757AE5E885}" dt="2025-06-26T22:16:14.097" v="2674"/>
          <ac:spMkLst>
            <pc:docMk/>
            <pc:sldMk cId="2371341244" sldId="310"/>
            <ac:spMk id="8" creationId="{AFD210EA-3CD6-B7C4-11B1-612E72A376C7}"/>
          </ac:spMkLst>
        </pc:spChg>
        <pc:spChg chg="del">
          <ac:chgData name="Noura Emam" userId="d3685ec11935c07e" providerId="LiveId" clId="{8191E4E8-E3CF-4594-90B3-33757AE5E885}" dt="2025-06-26T19:50:23.669" v="1630" actId="478"/>
          <ac:spMkLst>
            <pc:docMk/>
            <pc:sldMk cId="2371341244" sldId="310"/>
            <ac:spMk id="9" creationId="{C9A4F169-FF7F-0393-4155-9505D0DFE5CF}"/>
          </ac:spMkLst>
        </pc:spChg>
        <pc:spChg chg="add mod">
          <ac:chgData name="Noura Emam" userId="d3685ec11935c07e" providerId="LiveId" clId="{8191E4E8-E3CF-4594-90B3-33757AE5E885}" dt="2025-06-26T23:39:54.126" v="4760" actId="1076"/>
          <ac:spMkLst>
            <pc:docMk/>
            <pc:sldMk cId="2371341244" sldId="310"/>
            <ac:spMk id="10" creationId="{7C31F9AF-7142-04C5-9BCB-7269ED5EAD47}"/>
          </ac:spMkLst>
        </pc:spChg>
        <pc:spChg chg="del ord">
          <ac:chgData name="Noura Emam" userId="d3685ec11935c07e" providerId="LiveId" clId="{8191E4E8-E3CF-4594-90B3-33757AE5E885}" dt="2025-06-26T22:16:13.505" v="2673" actId="478"/>
          <ac:spMkLst>
            <pc:docMk/>
            <pc:sldMk cId="2371341244" sldId="310"/>
            <ac:spMk id="12" creationId="{9EF6DB12-3AE5-F43A-72D4-A63D527685B8}"/>
          </ac:spMkLst>
        </pc:spChg>
        <pc:spChg chg="mod ord">
          <ac:chgData name="Noura Emam" userId="d3685ec11935c07e" providerId="LiveId" clId="{8191E4E8-E3CF-4594-90B3-33757AE5E885}" dt="2025-06-26T23:40:55.607" v="4776" actId="1076"/>
          <ac:spMkLst>
            <pc:docMk/>
            <pc:sldMk cId="2371341244" sldId="310"/>
            <ac:spMk id="13" creationId="{45239A86-A5CD-D1CC-71B0-B4568D989F1A}"/>
          </ac:spMkLst>
        </pc:spChg>
        <pc:spChg chg="del mod">
          <ac:chgData name="Noura Emam" userId="d3685ec11935c07e" providerId="LiveId" clId="{8191E4E8-E3CF-4594-90B3-33757AE5E885}" dt="2025-06-26T23:40:50.386" v="4775" actId="478"/>
          <ac:spMkLst>
            <pc:docMk/>
            <pc:sldMk cId="2371341244" sldId="310"/>
            <ac:spMk id="14" creationId="{83D1FF64-E170-DAB7-D170-768C3A1FF64B}"/>
          </ac:spMkLst>
        </pc:spChg>
        <pc:spChg chg="del ord">
          <ac:chgData name="Noura Emam" userId="d3685ec11935c07e" providerId="LiveId" clId="{8191E4E8-E3CF-4594-90B3-33757AE5E885}" dt="2025-06-26T22:16:13.505" v="2673" actId="478"/>
          <ac:spMkLst>
            <pc:docMk/>
            <pc:sldMk cId="2371341244" sldId="310"/>
            <ac:spMk id="15" creationId="{38717F56-5F02-789F-362C-732AFD3D66FB}"/>
          </ac:spMkLst>
        </pc:spChg>
        <pc:spChg chg="mod ord">
          <ac:chgData name="Noura Emam" userId="d3685ec11935c07e" providerId="LiveId" clId="{8191E4E8-E3CF-4594-90B3-33757AE5E885}" dt="2025-06-26T22:16:29.751" v="2678" actId="1076"/>
          <ac:spMkLst>
            <pc:docMk/>
            <pc:sldMk cId="2371341244" sldId="310"/>
            <ac:spMk id="16" creationId="{08CBF565-46EA-7132-793A-46843DB4306F}"/>
          </ac:spMkLst>
        </pc:spChg>
        <pc:spChg chg="del mod">
          <ac:chgData name="Noura Emam" userId="d3685ec11935c07e" providerId="LiveId" clId="{8191E4E8-E3CF-4594-90B3-33757AE5E885}" dt="2025-06-26T23:40:01.765" v="4762" actId="478"/>
          <ac:spMkLst>
            <pc:docMk/>
            <pc:sldMk cId="2371341244" sldId="310"/>
            <ac:spMk id="17" creationId="{B51AF37B-9420-2279-FEC8-F79FF239878A}"/>
          </ac:spMkLst>
        </pc:spChg>
        <pc:spChg chg="add mod">
          <ac:chgData name="Noura Emam" userId="d3685ec11935c07e" providerId="LiveId" clId="{8191E4E8-E3CF-4594-90B3-33757AE5E885}" dt="2025-06-26T22:16:14.097" v="2674"/>
          <ac:spMkLst>
            <pc:docMk/>
            <pc:sldMk cId="2371341244" sldId="310"/>
            <ac:spMk id="18" creationId="{7D8C7E87-F56B-BA81-458F-5B65F2BDD890}"/>
          </ac:spMkLst>
        </pc:spChg>
        <pc:cxnChg chg="add del mod">
          <ac:chgData name="Noura Emam" userId="d3685ec11935c07e" providerId="LiveId" clId="{8191E4E8-E3CF-4594-90B3-33757AE5E885}" dt="2025-06-26T22:16:20.502" v="2675" actId="478"/>
          <ac:cxnSpMkLst>
            <pc:docMk/>
            <pc:sldMk cId="2371341244" sldId="310"/>
            <ac:cxnSpMk id="9" creationId="{9D4B3C18-730D-15A4-34A6-E920AF2A83E5}"/>
          </ac:cxnSpMkLst>
        </pc:cxnChg>
        <pc:cxnChg chg="mod">
          <ac:chgData name="Noura Emam" userId="d3685ec11935c07e" providerId="LiveId" clId="{8191E4E8-E3CF-4594-90B3-33757AE5E885}" dt="2025-06-26T19:50:21.527" v="1629" actId="14100"/>
          <ac:cxnSpMkLst>
            <pc:docMk/>
            <pc:sldMk cId="2371341244" sldId="310"/>
            <ac:cxnSpMk id="11" creationId="{7C7489A9-03CF-35CB-3F36-9C83DCBE15BD}"/>
          </ac:cxnSpMkLst>
        </pc:cxnChg>
      </pc:sldChg>
      <pc:sldChg chg="addSp delSp modSp add mod modTransition">
        <pc:chgData name="Noura Emam" userId="d3685ec11935c07e" providerId="LiveId" clId="{8191E4E8-E3CF-4594-90B3-33757AE5E885}" dt="2025-06-26T23:40:45.136" v="4773" actId="1076"/>
        <pc:sldMkLst>
          <pc:docMk/>
          <pc:sldMk cId="3275093461" sldId="311"/>
        </pc:sldMkLst>
        <pc:spChg chg="add del mod">
          <ac:chgData name="Noura Emam" userId="d3685ec11935c07e" providerId="LiveId" clId="{8191E4E8-E3CF-4594-90B3-33757AE5E885}" dt="2025-06-26T22:15:21.937" v="2666" actId="478"/>
          <ac:spMkLst>
            <pc:docMk/>
            <pc:sldMk cId="3275093461" sldId="311"/>
            <ac:spMk id="2" creationId="{D4CC13B4-AA4B-DE58-2AAD-143A53AA0D34}"/>
          </ac:spMkLst>
        </pc:spChg>
        <pc:spChg chg="del">
          <ac:chgData name="Noura Emam" userId="d3685ec11935c07e" providerId="LiveId" clId="{8191E4E8-E3CF-4594-90B3-33757AE5E885}" dt="2025-06-26T22:15:21.937" v="2666" actId="478"/>
          <ac:spMkLst>
            <pc:docMk/>
            <pc:sldMk cId="3275093461" sldId="311"/>
            <ac:spMk id="3" creationId="{6BA967C2-4E66-5410-8BB2-DEA26E509774}"/>
          </ac:spMkLst>
        </pc:spChg>
        <pc:spChg chg="add del mod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4" creationId="{897F13B1-2CB5-3E02-CFD1-96551532F4FB}"/>
          </ac:spMkLst>
        </pc:spChg>
        <pc:spChg chg="del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5" creationId="{B7DEC14C-F0AC-47D1-21BE-F36C1118A6EB}"/>
          </ac:spMkLst>
        </pc:spChg>
        <pc:spChg chg="add del mod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6" creationId="{CBD4B26B-2C5F-05BE-FCF1-5FB279EE8120}"/>
          </ac:spMkLst>
        </pc:spChg>
        <pc:spChg chg="del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7" creationId="{8FC88CA1-25AF-A400-F476-6DCE570B8ABF}"/>
          </ac:spMkLst>
        </pc:spChg>
        <pc:spChg chg="add mod">
          <ac:chgData name="Noura Emam" userId="d3685ec11935c07e" providerId="LiveId" clId="{8191E4E8-E3CF-4594-90B3-33757AE5E885}" dt="2025-06-26T22:17:20.277" v="2685"/>
          <ac:spMkLst>
            <pc:docMk/>
            <pc:sldMk cId="3275093461" sldId="311"/>
            <ac:spMk id="8" creationId="{D6C770AF-C956-1DC0-15BD-82C8B341C416}"/>
          </ac:spMkLst>
        </pc:spChg>
        <pc:spChg chg="mod">
          <ac:chgData name="Noura Emam" userId="d3685ec11935c07e" providerId="LiveId" clId="{8191E4E8-E3CF-4594-90B3-33757AE5E885}" dt="2025-06-26T22:17:49.712" v="2691" actId="1076"/>
          <ac:spMkLst>
            <pc:docMk/>
            <pc:sldMk cId="3275093461" sldId="311"/>
            <ac:spMk id="9" creationId="{A8604DD2-F2D4-88AA-B3A2-BC51D3634596}"/>
          </ac:spMkLst>
        </pc:spChg>
        <pc:spChg chg="del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12" creationId="{FABDD2CA-3AE2-6A49-7AFA-6D8B9B91D799}"/>
          </ac:spMkLst>
        </pc:spChg>
        <pc:spChg chg="del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13" creationId="{302CE262-F8A3-4C5A-E70D-224FB0357EEC}"/>
          </ac:spMkLst>
        </pc:spChg>
        <pc:spChg chg="del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15" creationId="{389A912A-E0E2-0E94-6234-B26FB1C94ED9}"/>
          </ac:spMkLst>
        </pc:spChg>
        <pc:spChg chg="del">
          <ac:chgData name="Noura Emam" userId="d3685ec11935c07e" providerId="LiveId" clId="{8191E4E8-E3CF-4594-90B3-33757AE5E885}" dt="2025-06-26T22:17:18.829" v="2684" actId="478"/>
          <ac:spMkLst>
            <pc:docMk/>
            <pc:sldMk cId="3275093461" sldId="311"/>
            <ac:spMk id="16" creationId="{49B7AEAF-B069-D2FD-7219-808B86F53BE1}"/>
          </ac:spMkLst>
        </pc:spChg>
        <pc:spChg chg="mod">
          <ac:chgData name="Noura Emam" userId="d3685ec11935c07e" providerId="LiveId" clId="{8191E4E8-E3CF-4594-90B3-33757AE5E885}" dt="2025-06-26T22:17:41.403" v="2690" actId="1076"/>
          <ac:spMkLst>
            <pc:docMk/>
            <pc:sldMk cId="3275093461" sldId="311"/>
            <ac:spMk id="17" creationId="{7D194F58-3143-BF4F-7B72-4845EFD7A93E}"/>
          </ac:spMkLst>
        </pc:spChg>
        <pc:spChg chg="add del mod">
          <ac:chgData name="Noura Emam" userId="d3685ec11935c07e" providerId="LiveId" clId="{8191E4E8-E3CF-4594-90B3-33757AE5E885}" dt="2025-06-26T23:40:34.798" v="4768" actId="478"/>
          <ac:spMkLst>
            <pc:docMk/>
            <pc:sldMk cId="3275093461" sldId="311"/>
            <ac:spMk id="18" creationId="{4812A326-384F-72C4-400E-C3F420C6E316}"/>
          </ac:spMkLst>
        </pc:spChg>
        <pc:spChg chg="add del mod">
          <ac:chgData name="Noura Emam" userId="d3685ec11935c07e" providerId="LiveId" clId="{8191E4E8-E3CF-4594-90B3-33757AE5E885}" dt="2025-06-26T23:40:32.980" v="4767" actId="478"/>
          <ac:spMkLst>
            <pc:docMk/>
            <pc:sldMk cId="3275093461" sldId="311"/>
            <ac:spMk id="19" creationId="{D63DDBB0-205E-F86E-DD09-72DF246C96A0}"/>
          </ac:spMkLst>
        </pc:spChg>
        <pc:spChg chg="add mod">
          <ac:chgData name="Noura Emam" userId="d3685ec11935c07e" providerId="LiveId" clId="{8191E4E8-E3CF-4594-90B3-33757AE5E885}" dt="2025-06-26T23:40:39.624" v="4769" actId="1076"/>
          <ac:spMkLst>
            <pc:docMk/>
            <pc:sldMk cId="3275093461" sldId="311"/>
            <ac:spMk id="20" creationId="{9160239C-7CC0-460B-8960-82B2ACEEA761}"/>
          </ac:spMkLst>
        </pc:spChg>
        <pc:spChg chg="add mod">
          <ac:chgData name="Noura Emam" userId="d3685ec11935c07e" providerId="LiveId" clId="{8191E4E8-E3CF-4594-90B3-33757AE5E885}" dt="2025-06-26T22:17:20.277" v="2685"/>
          <ac:spMkLst>
            <pc:docMk/>
            <pc:sldMk cId="3275093461" sldId="311"/>
            <ac:spMk id="21" creationId="{EF928CB4-1E02-9E69-7DEF-8095E7A0F507}"/>
          </ac:spMkLst>
        </pc:spChg>
        <pc:spChg chg="add mod">
          <ac:chgData name="Noura Emam" userId="d3685ec11935c07e" providerId="LiveId" clId="{8191E4E8-E3CF-4594-90B3-33757AE5E885}" dt="2025-06-26T22:17:20.277" v="2685"/>
          <ac:spMkLst>
            <pc:docMk/>
            <pc:sldMk cId="3275093461" sldId="311"/>
            <ac:spMk id="22" creationId="{707C0825-C37E-5528-A9E9-CEBDA740BDF2}"/>
          </ac:spMkLst>
        </pc:spChg>
        <pc:spChg chg="add mod">
          <ac:chgData name="Noura Emam" userId="d3685ec11935c07e" providerId="LiveId" clId="{8191E4E8-E3CF-4594-90B3-33757AE5E885}" dt="2025-06-26T22:17:20.277" v="2685"/>
          <ac:spMkLst>
            <pc:docMk/>
            <pc:sldMk cId="3275093461" sldId="311"/>
            <ac:spMk id="23" creationId="{A815087C-7857-2C12-2151-EED41AF79ED7}"/>
          </ac:spMkLst>
        </pc:spChg>
        <pc:spChg chg="add mod">
          <ac:chgData name="Noura Emam" userId="d3685ec11935c07e" providerId="LiveId" clId="{8191E4E8-E3CF-4594-90B3-33757AE5E885}" dt="2025-06-26T22:17:20.277" v="2685"/>
          <ac:spMkLst>
            <pc:docMk/>
            <pc:sldMk cId="3275093461" sldId="311"/>
            <ac:spMk id="24" creationId="{BC31EE62-8658-9329-8639-FFD6003A208B}"/>
          </ac:spMkLst>
        </pc:spChg>
        <pc:spChg chg="add mod">
          <ac:chgData name="Noura Emam" userId="d3685ec11935c07e" providerId="LiveId" clId="{8191E4E8-E3CF-4594-90B3-33757AE5E885}" dt="2025-06-26T23:40:45.136" v="4773" actId="1076"/>
          <ac:spMkLst>
            <pc:docMk/>
            <pc:sldMk cId="3275093461" sldId="311"/>
            <ac:spMk id="25" creationId="{54AEFEFC-27B3-AAA8-540A-855A82DB1D7C}"/>
          </ac:spMkLst>
        </pc:spChg>
        <pc:spChg chg="add mod">
          <ac:chgData name="Noura Emam" userId="d3685ec11935c07e" providerId="LiveId" clId="{8191E4E8-E3CF-4594-90B3-33757AE5E885}" dt="2025-06-26T23:40:42.654" v="4771" actId="1076"/>
          <ac:spMkLst>
            <pc:docMk/>
            <pc:sldMk cId="3275093461" sldId="311"/>
            <ac:spMk id="26" creationId="{CD433B45-450D-28DF-F69A-0FCDCA3F0B2E}"/>
          </ac:spMkLst>
        </pc:spChg>
        <pc:cxnChg chg="del">
          <ac:chgData name="Noura Emam" userId="d3685ec11935c07e" providerId="LiveId" clId="{8191E4E8-E3CF-4594-90B3-33757AE5E885}" dt="2025-06-26T22:17:24.164" v="2686" actId="478"/>
          <ac:cxnSpMkLst>
            <pc:docMk/>
            <pc:sldMk cId="3275093461" sldId="311"/>
            <ac:cxnSpMk id="10" creationId="{25641963-A30F-A2F7-F36B-EDBF4A867550}"/>
          </ac:cxnSpMkLst>
        </pc:cxnChg>
      </pc:sldChg>
      <pc:sldChg chg="addSp delSp modSp add mod modTransition">
        <pc:chgData name="Noura Emam" userId="d3685ec11935c07e" providerId="LiveId" clId="{8191E4E8-E3CF-4594-90B3-33757AE5E885}" dt="2025-06-26T22:55:03.778" v="3283"/>
        <pc:sldMkLst>
          <pc:docMk/>
          <pc:sldMk cId="3227279320" sldId="312"/>
        </pc:sldMkLst>
        <pc:spChg chg="add del mod">
          <ac:chgData name="Noura Emam" userId="d3685ec11935c07e" providerId="LiveId" clId="{8191E4E8-E3CF-4594-90B3-33757AE5E885}" dt="2025-06-26T20:15:10.217" v="1878" actId="478"/>
          <ac:spMkLst>
            <pc:docMk/>
            <pc:sldMk cId="3227279320" sldId="312"/>
            <ac:spMk id="3" creationId="{0C654FD9-D017-B94B-2F39-9F1AA4D558B2}"/>
          </ac:spMkLst>
        </pc:spChg>
        <pc:spChg chg="add mod">
          <ac:chgData name="Noura Emam" userId="d3685ec11935c07e" providerId="LiveId" clId="{8191E4E8-E3CF-4594-90B3-33757AE5E885}" dt="2025-06-26T20:18:40.580" v="1964" actId="1076"/>
          <ac:spMkLst>
            <pc:docMk/>
            <pc:sldMk cId="3227279320" sldId="312"/>
            <ac:spMk id="5" creationId="{72B706B4-8683-2F50-74F8-5B5478B61A18}"/>
          </ac:spMkLst>
        </pc:spChg>
        <pc:spChg chg="add mod">
          <ac:chgData name="Noura Emam" userId="d3685ec11935c07e" providerId="LiveId" clId="{8191E4E8-E3CF-4594-90B3-33757AE5E885}" dt="2025-06-26T22:41:08.265" v="3119" actId="122"/>
          <ac:spMkLst>
            <pc:docMk/>
            <pc:sldMk cId="3227279320" sldId="312"/>
            <ac:spMk id="7" creationId="{C401664F-B3F0-1096-91C3-9D7D9AF230D7}"/>
          </ac:spMkLst>
        </pc:spChg>
        <pc:graphicFrameChg chg="add mod modGraphic">
          <ac:chgData name="Noura Emam" userId="d3685ec11935c07e" providerId="LiveId" clId="{8191E4E8-E3CF-4594-90B3-33757AE5E885}" dt="2025-06-26T22:42:24.742" v="3129" actId="255"/>
          <ac:graphicFrameMkLst>
            <pc:docMk/>
            <pc:sldMk cId="3227279320" sldId="312"/>
            <ac:graphicFrameMk id="8" creationId="{734C7085-49FC-1890-DD9E-8EDDB8385673}"/>
          </ac:graphicFrameMkLst>
        </pc:graphicFrameChg>
      </pc:sldChg>
      <pc:sldChg chg="addSp delSp modSp add mod modTransition">
        <pc:chgData name="Noura Emam" userId="d3685ec11935c07e" providerId="LiveId" clId="{8191E4E8-E3CF-4594-90B3-33757AE5E885}" dt="2025-06-26T22:53:31.397" v="3276"/>
        <pc:sldMkLst>
          <pc:docMk/>
          <pc:sldMk cId="2952568714" sldId="313"/>
        </pc:sldMkLst>
        <pc:spChg chg="add mod">
          <ac:chgData name="Noura Emam" userId="d3685ec11935c07e" providerId="LiveId" clId="{8191E4E8-E3CF-4594-90B3-33757AE5E885}" dt="2025-06-26T22:33:31.452" v="3053"/>
          <ac:spMkLst>
            <pc:docMk/>
            <pc:sldMk cId="2952568714" sldId="313"/>
            <ac:spMk id="2" creationId="{B8FF33D6-A914-6EC2-8746-7B80BD8D6775}"/>
          </ac:spMkLst>
        </pc:spChg>
        <pc:spChg chg="del">
          <ac:chgData name="Noura Emam" userId="d3685ec11935c07e" providerId="LiveId" clId="{8191E4E8-E3CF-4594-90B3-33757AE5E885}" dt="2025-06-26T22:33:29.849" v="3052" actId="478"/>
          <ac:spMkLst>
            <pc:docMk/>
            <pc:sldMk cId="2952568714" sldId="313"/>
            <ac:spMk id="3" creationId="{C29AE07C-1A98-3DE2-D297-AE439E5F3DCF}"/>
          </ac:spMkLst>
        </pc:spChg>
        <pc:spChg chg="add mod">
          <ac:chgData name="Noura Emam" userId="d3685ec11935c07e" providerId="LiveId" clId="{8191E4E8-E3CF-4594-90B3-33757AE5E885}" dt="2025-06-26T22:33:31.452" v="3053"/>
          <ac:spMkLst>
            <pc:docMk/>
            <pc:sldMk cId="2952568714" sldId="313"/>
            <ac:spMk id="4" creationId="{4579394C-1BB9-9D46-77C4-A150B411EC89}"/>
          </ac:spMkLst>
        </pc:spChg>
        <pc:spChg chg="del">
          <ac:chgData name="Noura Emam" userId="d3685ec11935c07e" providerId="LiveId" clId="{8191E4E8-E3CF-4594-90B3-33757AE5E885}" dt="2025-06-26T22:33:29.849" v="3052" actId="478"/>
          <ac:spMkLst>
            <pc:docMk/>
            <pc:sldMk cId="2952568714" sldId="313"/>
            <ac:spMk id="5" creationId="{B6E1872E-B6F1-D83D-A2DD-C1B5A4839DCF}"/>
          </ac:spMkLst>
        </pc:spChg>
        <pc:spChg chg="mod">
          <ac:chgData name="Noura Emam" userId="d3685ec11935c07e" providerId="LiveId" clId="{8191E4E8-E3CF-4594-90B3-33757AE5E885}" dt="2025-06-26T22:34:06.380" v="3058" actId="1076"/>
          <ac:spMkLst>
            <pc:docMk/>
            <pc:sldMk cId="2952568714" sldId="313"/>
            <ac:spMk id="9" creationId="{6D42CF11-B243-E4CD-8572-C14EB09980B6}"/>
          </ac:spMkLst>
        </pc:spChg>
        <pc:spChg chg="del mod">
          <ac:chgData name="Noura Emam" userId="d3685ec11935c07e" providerId="LiveId" clId="{8191E4E8-E3CF-4594-90B3-33757AE5E885}" dt="2025-06-26T22:37:20.928" v="3090" actId="478"/>
          <ac:spMkLst>
            <pc:docMk/>
            <pc:sldMk cId="2952568714" sldId="313"/>
            <ac:spMk id="11" creationId="{ACF2AF0F-E8B7-5484-5E72-B76629B4253E}"/>
          </ac:spMkLst>
        </pc:spChg>
        <pc:spChg chg="del mod">
          <ac:chgData name="Noura Emam" userId="d3685ec11935c07e" providerId="LiveId" clId="{8191E4E8-E3CF-4594-90B3-33757AE5E885}" dt="2025-06-26T22:35:52.253" v="3081" actId="478"/>
          <ac:spMkLst>
            <pc:docMk/>
            <pc:sldMk cId="2952568714" sldId="313"/>
            <ac:spMk id="13" creationId="{E779ED9A-4C41-0C8C-F71A-C61346A15E70}"/>
          </ac:spMkLst>
        </pc:spChg>
        <pc:spChg chg="mod">
          <ac:chgData name="Noura Emam" userId="d3685ec11935c07e" providerId="LiveId" clId="{8191E4E8-E3CF-4594-90B3-33757AE5E885}" dt="2025-06-26T22:35:21.655" v="3077" actId="1076"/>
          <ac:spMkLst>
            <pc:docMk/>
            <pc:sldMk cId="2952568714" sldId="313"/>
            <ac:spMk id="15" creationId="{23407029-C1B7-6536-1B6B-49B7DC4C2D73}"/>
          </ac:spMkLst>
        </pc:spChg>
        <pc:spChg chg="mod">
          <ac:chgData name="Noura Emam" userId="d3685ec11935c07e" providerId="LiveId" clId="{8191E4E8-E3CF-4594-90B3-33757AE5E885}" dt="2025-06-26T22:34:18.645" v="3059" actId="1076"/>
          <ac:spMkLst>
            <pc:docMk/>
            <pc:sldMk cId="2952568714" sldId="313"/>
            <ac:spMk id="16" creationId="{671618E7-CA32-3820-CD6D-70B3F72A1E8A}"/>
          </ac:spMkLst>
        </pc:spChg>
        <pc:spChg chg="mod">
          <ac:chgData name="Noura Emam" userId="d3685ec11935c07e" providerId="LiveId" clId="{8191E4E8-E3CF-4594-90B3-33757AE5E885}" dt="2025-06-26T22:35:21.655" v="3077" actId="1076"/>
          <ac:spMkLst>
            <pc:docMk/>
            <pc:sldMk cId="2952568714" sldId="313"/>
            <ac:spMk id="17" creationId="{F35E7022-4B7D-8868-76DF-585BB659C902}"/>
          </ac:spMkLst>
        </pc:spChg>
        <pc:spChg chg="mod">
          <ac:chgData name="Noura Emam" userId="d3685ec11935c07e" providerId="LiveId" clId="{8191E4E8-E3CF-4594-90B3-33757AE5E885}" dt="2025-06-26T22:37:25.269" v="3091" actId="14100"/>
          <ac:spMkLst>
            <pc:docMk/>
            <pc:sldMk cId="2952568714" sldId="313"/>
            <ac:spMk id="18" creationId="{1C7965D4-83DF-5954-C61D-72C19886E092}"/>
          </ac:spMkLst>
        </pc:spChg>
        <pc:spChg chg="mod">
          <ac:chgData name="Noura Emam" userId="d3685ec11935c07e" providerId="LiveId" clId="{8191E4E8-E3CF-4594-90B3-33757AE5E885}" dt="2025-06-26T22:36:01.048" v="3084" actId="14100"/>
          <ac:spMkLst>
            <pc:docMk/>
            <pc:sldMk cId="2952568714" sldId="313"/>
            <ac:spMk id="19" creationId="{0C00ABBB-27FE-B259-F4FF-8AFBD3569E9C}"/>
          </ac:spMkLst>
        </pc:spChg>
      </pc:sldChg>
      <pc:sldChg chg="addSp delSp modSp add del mod ord modTransition">
        <pc:chgData name="Noura Emam" userId="d3685ec11935c07e" providerId="LiveId" clId="{8191E4E8-E3CF-4594-90B3-33757AE5E885}" dt="2025-06-26T22:36:33.037" v="3087" actId="47"/>
        <pc:sldMkLst>
          <pc:docMk/>
          <pc:sldMk cId="1973885854" sldId="314"/>
        </pc:sldMkLst>
        <pc:spChg chg="add mod">
          <ac:chgData name="Noura Emam" userId="d3685ec11935c07e" providerId="LiveId" clId="{8191E4E8-E3CF-4594-90B3-33757AE5E885}" dt="2025-06-26T22:33:20.866" v="3049"/>
          <ac:spMkLst>
            <pc:docMk/>
            <pc:sldMk cId="1973885854" sldId="314"/>
            <ac:spMk id="2" creationId="{35DFE3AE-4B0E-7872-507C-1DDE59C1CEA3}"/>
          </ac:spMkLst>
        </pc:spChg>
        <pc:spChg chg="del">
          <ac:chgData name="Noura Emam" userId="d3685ec11935c07e" providerId="LiveId" clId="{8191E4E8-E3CF-4594-90B3-33757AE5E885}" dt="2025-06-26T22:33:20.135" v="3048" actId="478"/>
          <ac:spMkLst>
            <pc:docMk/>
            <pc:sldMk cId="1973885854" sldId="314"/>
            <ac:spMk id="3" creationId="{8059B8F9-5ACD-3E82-6C26-9449FB6376FB}"/>
          </ac:spMkLst>
        </pc:spChg>
        <pc:spChg chg="add mod">
          <ac:chgData name="Noura Emam" userId="d3685ec11935c07e" providerId="LiveId" clId="{8191E4E8-E3CF-4594-90B3-33757AE5E885}" dt="2025-06-26T22:33:20.866" v="3049"/>
          <ac:spMkLst>
            <pc:docMk/>
            <pc:sldMk cId="1973885854" sldId="314"/>
            <ac:spMk id="4" creationId="{57E564F3-C2A8-FA38-7632-515C5FC751F3}"/>
          </ac:spMkLst>
        </pc:spChg>
        <pc:spChg chg="del">
          <ac:chgData name="Noura Emam" userId="d3685ec11935c07e" providerId="LiveId" clId="{8191E4E8-E3CF-4594-90B3-33757AE5E885}" dt="2025-06-26T22:33:20.135" v="3048" actId="478"/>
          <ac:spMkLst>
            <pc:docMk/>
            <pc:sldMk cId="1973885854" sldId="314"/>
            <ac:spMk id="5" creationId="{F11C6A87-BC5B-D704-41FC-E78FCB48317C}"/>
          </ac:spMkLst>
        </pc:spChg>
        <pc:spChg chg="del">
          <ac:chgData name="Noura Emam" userId="d3685ec11935c07e" providerId="LiveId" clId="{8191E4E8-E3CF-4594-90B3-33757AE5E885}" dt="2025-06-26T20:08:23.466" v="1787" actId="478"/>
          <ac:spMkLst>
            <pc:docMk/>
            <pc:sldMk cId="1973885854" sldId="314"/>
            <ac:spMk id="11" creationId="{5AA109A8-6E89-1594-808B-D0384D7D8C04}"/>
          </ac:spMkLst>
        </pc:spChg>
        <pc:spChg chg="del">
          <ac:chgData name="Noura Emam" userId="d3685ec11935c07e" providerId="LiveId" clId="{8191E4E8-E3CF-4594-90B3-33757AE5E885}" dt="2025-06-26T20:08:26.869" v="1788" actId="478"/>
          <ac:spMkLst>
            <pc:docMk/>
            <pc:sldMk cId="1973885854" sldId="314"/>
            <ac:spMk id="13" creationId="{408C6485-974E-18C8-5B89-B3B7C4339F89}"/>
          </ac:spMkLst>
        </pc:spChg>
        <pc:spChg chg="mod">
          <ac:chgData name="Noura Emam" userId="d3685ec11935c07e" providerId="LiveId" clId="{8191E4E8-E3CF-4594-90B3-33757AE5E885}" dt="2025-06-26T20:08:32.816" v="1790" actId="14100"/>
          <ac:spMkLst>
            <pc:docMk/>
            <pc:sldMk cId="1973885854" sldId="314"/>
            <ac:spMk id="18" creationId="{2B5C69D5-7A6B-01F0-43DB-E73D99A6402A}"/>
          </ac:spMkLst>
        </pc:spChg>
        <pc:spChg chg="mod">
          <ac:chgData name="Noura Emam" userId="d3685ec11935c07e" providerId="LiveId" clId="{8191E4E8-E3CF-4594-90B3-33757AE5E885}" dt="2025-06-26T20:08:29.694" v="1789" actId="14100"/>
          <ac:spMkLst>
            <pc:docMk/>
            <pc:sldMk cId="1973885854" sldId="314"/>
            <ac:spMk id="19" creationId="{56D0CCC5-C52A-14D6-D102-22DAC1F7DF86}"/>
          </ac:spMkLst>
        </pc:spChg>
      </pc:sldChg>
      <pc:sldChg chg="delSp modSp add mod ord modTransition">
        <pc:chgData name="Noura Emam" userId="d3685ec11935c07e" providerId="LiveId" clId="{8191E4E8-E3CF-4594-90B3-33757AE5E885}" dt="2025-06-26T22:53:31.397" v="3276"/>
        <pc:sldMkLst>
          <pc:docMk/>
          <pc:sldMk cId="1055666937" sldId="315"/>
        </pc:sldMkLst>
        <pc:spChg chg="mod">
          <ac:chgData name="Noura Emam" userId="d3685ec11935c07e" providerId="LiveId" clId="{8191E4E8-E3CF-4594-90B3-33757AE5E885}" dt="2025-06-26T22:33:00.033" v="3046" actId="1076"/>
          <ac:spMkLst>
            <pc:docMk/>
            <pc:sldMk cId="1055666937" sldId="315"/>
            <ac:spMk id="3" creationId="{B51F6E08-8393-5C47-7998-16BC0172B55E}"/>
          </ac:spMkLst>
        </pc:spChg>
        <pc:spChg chg="mod">
          <ac:chgData name="Noura Emam" userId="d3685ec11935c07e" providerId="LiveId" clId="{8191E4E8-E3CF-4594-90B3-33757AE5E885}" dt="2025-06-26T22:32:53.712" v="3044" actId="1076"/>
          <ac:spMkLst>
            <pc:docMk/>
            <pc:sldMk cId="1055666937" sldId="315"/>
            <ac:spMk id="5" creationId="{BA8FA257-4D38-CF8E-E3D5-B429F333C586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9" creationId="{CB2EE444-3148-DFF9-618F-B2DA0FCDF534}"/>
          </ac:spMkLst>
        </pc:spChg>
        <pc:spChg chg="del">
          <ac:chgData name="Noura Emam" userId="d3685ec11935c07e" providerId="LiveId" clId="{8191E4E8-E3CF-4594-90B3-33757AE5E885}" dt="2025-06-26T20:08:50.896" v="1794" actId="478"/>
          <ac:spMkLst>
            <pc:docMk/>
            <pc:sldMk cId="1055666937" sldId="315"/>
            <ac:spMk id="11" creationId="{0A67F644-6130-9F2E-BE3F-78E1D0F5FAB1}"/>
          </ac:spMkLst>
        </pc:spChg>
        <pc:spChg chg="del">
          <ac:chgData name="Noura Emam" userId="d3685ec11935c07e" providerId="LiveId" clId="{8191E4E8-E3CF-4594-90B3-33757AE5E885}" dt="2025-06-26T20:08:50.896" v="1794" actId="478"/>
          <ac:spMkLst>
            <pc:docMk/>
            <pc:sldMk cId="1055666937" sldId="315"/>
            <ac:spMk id="13" creationId="{57644F4F-890E-5B31-547B-FED464B7FC5F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14" creationId="{1F42CC39-029A-5915-FC59-C97007CFB2FB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15" creationId="{ACB93DD9-BC40-4E3D-16DB-650888B2114C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16" creationId="{A5552195-803F-9188-B8B4-602FA8F2616E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17" creationId="{9692AE1E-CCEF-AA40-4857-1B1E1E238F7B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18" creationId="{19533FF9-069E-BEAF-98D1-820C1B7E5A80}"/>
          </ac:spMkLst>
        </pc:spChg>
        <pc:spChg chg="mod">
          <ac:chgData name="Noura Emam" userId="d3685ec11935c07e" providerId="LiveId" clId="{8191E4E8-E3CF-4594-90B3-33757AE5E885}" dt="2025-06-26T20:09:12.687" v="1862" actId="1038"/>
          <ac:spMkLst>
            <pc:docMk/>
            <pc:sldMk cId="1055666937" sldId="315"/>
            <ac:spMk id="19" creationId="{473FF267-2123-3360-96DF-96CD5D94FBD9}"/>
          </ac:spMkLst>
        </pc:spChg>
        <pc:picChg chg="mod">
          <ac:chgData name="Noura Emam" userId="d3685ec11935c07e" providerId="LiveId" clId="{8191E4E8-E3CF-4594-90B3-33757AE5E885}" dt="2025-06-26T22:33:04.677" v="3047" actId="1076"/>
          <ac:picMkLst>
            <pc:docMk/>
            <pc:sldMk cId="1055666937" sldId="315"/>
            <ac:picMk id="7" creationId="{DB9BFF48-C072-309F-60D0-717DCA60F65E}"/>
          </ac:picMkLst>
        </pc:picChg>
      </pc:sldChg>
      <pc:sldChg chg="addSp delSp modSp new mod modTransition">
        <pc:chgData name="Noura Emam" userId="d3685ec11935c07e" providerId="LiveId" clId="{8191E4E8-E3CF-4594-90B3-33757AE5E885}" dt="2025-06-26T22:55:03.778" v="3283"/>
        <pc:sldMkLst>
          <pc:docMk/>
          <pc:sldMk cId="1029428872" sldId="316"/>
        </pc:sldMkLst>
        <pc:spChg chg="del">
          <ac:chgData name="Noura Emam" userId="d3685ec11935c07e" providerId="LiveId" clId="{8191E4E8-E3CF-4594-90B3-33757AE5E885}" dt="2025-06-26T20:19:37.139" v="1967" actId="478"/>
          <ac:spMkLst>
            <pc:docMk/>
            <pc:sldMk cId="1029428872" sldId="316"/>
            <ac:spMk id="2" creationId="{990A6D52-C9CB-698C-649D-12336E474464}"/>
          </ac:spMkLst>
        </pc:spChg>
        <pc:spChg chg="add mod">
          <ac:chgData name="Noura Emam" userId="d3685ec11935c07e" providerId="LiveId" clId="{8191E4E8-E3CF-4594-90B3-33757AE5E885}" dt="2025-06-26T22:41:57.008" v="3124" actId="1076"/>
          <ac:spMkLst>
            <pc:docMk/>
            <pc:sldMk cId="1029428872" sldId="316"/>
            <ac:spMk id="2" creationId="{C69AF3B6-EC78-6DAE-6382-735C4108D50C}"/>
          </ac:spMkLst>
        </pc:spChg>
        <pc:graphicFrameChg chg="add mod modGraphic">
          <ac:chgData name="Noura Emam" userId="d3685ec11935c07e" providerId="LiveId" clId="{8191E4E8-E3CF-4594-90B3-33757AE5E885}" dt="2025-06-26T22:42:16.591" v="3128" actId="1076"/>
          <ac:graphicFrameMkLst>
            <pc:docMk/>
            <pc:sldMk cId="1029428872" sldId="316"/>
            <ac:graphicFrameMk id="3" creationId="{9B84F2E4-9846-B229-A0E6-36A4509C3E06}"/>
          </ac:graphicFrameMkLst>
        </pc:graphicFrameChg>
      </pc:sldChg>
      <pc:sldChg chg="addSp modSp add mod ord modTransition">
        <pc:chgData name="Noura Emam" userId="d3685ec11935c07e" providerId="LiveId" clId="{8191E4E8-E3CF-4594-90B3-33757AE5E885}" dt="2025-06-26T22:55:03.778" v="3283"/>
        <pc:sldMkLst>
          <pc:docMk/>
          <pc:sldMk cId="2973067679" sldId="317"/>
        </pc:sldMkLst>
        <pc:spChg chg="add mod">
          <ac:chgData name="Noura Emam" userId="d3685ec11935c07e" providerId="LiveId" clId="{8191E4E8-E3CF-4594-90B3-33757AE5E885}" dt="2025-06-26T20:54:36.721" v="2203" actId="1076"/>
          <ac:spMkLst>
            <pc:docMk/>
            <pc:sldMk cId="2973067679" sldId="317"/>
            <ac:spMk id="2" creationId="{3608CE56-4D24-AC4F-0CEC-D3C8935D8F25}"/>
          </ac:spMkLst>
        </pc:spChg>
        <pc:spChg chg="add mod">
          <ac:chgData name="Noura Emam" userId="d3685ec11935c07e" providerId="LiveId" clId="{8191E4E8-E3CF-4594-90B3-33757AE5E885}" dt="2025-06-26T22:41:49.001" v="3123" actId="1076"/>
          <ac:spMkLst>
            <pc:docMk/>
            <pc:sldMk cId="2973067679" sldId="317"/>
            <ac:spMk id="3" creationId="{7B2E9B59-89F6-1965-4C79-3B8108F8AF56}"/>
          </ac:spMkLst>
        </pc:spChg>
        <pc:picChg chg="add mod">
          <ac:chgData name="Noura Emam" userId="d3685ec11935c07e" providerId="LiveId" clId="{8191E4E8-E3CF-4594-90B3-33757AE5E885}" dt="2025-06-26T22:41:28.897" v="3120" actId="1076"/>
          <ac:picMkLst>
            <pc:docMk/>
            <pc:sldMk cId="2973067679" sldId="317"/>
            <ac:picMk id="5" creationId="{D0640D69-2D5C-9A36-7C3C-26E9F45CD8A4}"/>
          </ac:picMkLst>
        </pc:picChg>
      </pc:sldChg>
      <pc:sldChg chg="addSp delSp modSp add mod modTransition">
        <pc:chgData name="Noura Emam" userId="d3685ec11935c07e" providerId="LiveId" clId="{8191E4E8-E3CF-4594-90B3-33757AE5E885}" dt="2025-06-26T22:53:31.397" v="3276"/>
        <pc:sldMkLst>
          <pc:docMk/>
          <pc:sldMk cId="3087936065" sldId="318"/>
        </pc:sldMkLst>
        <pc:spChg chg="mod">
          <ac:chgData name="Noura Emam" userId="d3685ec11935c07e" providerId="LiveId" clId="{8191E4E8-E3CF-4594-90B3-33757AE5E885}" dt="2025-06-26T22:39:44.577" v="3104" actId="1076"/>
          <ac:spMkLst>
            <pc:docMk/>
            <pc:sldMk cId="3087936065" sldId="318"/>
            <ac:spMk id="2" creationId="{A6B54A2B-4CD5-7CC0-3AD1-29352E36F6B2}"/>
          </ac:spMkLst>
        </pc:spChg>
        <pc:spChg chg="add mod">
          <ac:chgData name="Noura Emam" userId="d3685ec11935c07e" providerId="LiveId" clId="{8191E4E8-E3CF-4594-90B3-33757AE5E885}" dt="2025-06-26T22:40:36.827" v="3114" actId="164"/>
          <ac:spMkLst>
            <pc:docMk/>
            <pc:sldMk cId="3087936065" sldId="318"/>
            <ac:spMk id="3" creationId="{5541BB12-5F3F-814F-9240-FF62FB3F9AB7}"/>
          </ac:spMkLst>
        </pc:spChg>
        <pc:spChg chg="add mod">
          <ac:chgData name="Noura Emam" userId="d3685ec11935c07e" providerId="LiveId" clId="{8191E4E8-E3CF-4594-90B3-33757AE5E885}" dt="2025-06-26T22:39:56.650" v="3107" actId="1076"/>
          <ac:spMkLst>
            <pc:docMk/>
            <pc:sldMk cId="3087936065" sldId="318"/>
            <ac:spMk id="4" creationId="{ED1B1AF0-E5D1-CAB2-ACF8-F9AD865CA4F0}"/>
          </ac:spMkLst>
        </pc:spChg>
        <pc:spChg chg="add mod">
          <ac:chgData name="Noura Emam" userId="d3685ec11935c07e" providerId="LiveId" clId="{8191E4E8-E3CF-4594-90B3-33757AE5E885}" dt="2025-06-26T22:40:36.827" v="3114" actId="164"/>
          <ac:spMkLst>
            <pc:docMk/>
            <pc:sldMk cId="3087936065" sldId="318"/>
            <ac:spMk id="5" creationId="{69D2CBE1-ADDB-DC30-C5F4-23EC67A21F00}"/>
          </ac:spMkLst>
        </pc:spChg>
        <pc:spChg chg="add mod">
          <ac:chgData name="Noura Emam" userId="d3685ec11935c07e" providerId="LiveId" clId="{8191E4E8-E3CF-4594-90B3-33757AE5E885}" dt="2025-06-26T22:40:36.827" v="3114" actId="164"/>
          <ac:spMkLst>
            <pc:docMk/>
            <pc:sldMk cId="3087936065" sldId="318"/>
            <ac:spMk id="6" creationId="{4D5F952E-363E-B7FE-197D-C6E27E9D2A32}"/>
          </ac:spMkLst>
        </pc:spChg>
        <pc:spChg chg="add mod">
          <ac:chgData name="Noura Emam" userId="d3685ec11935c07e" providerId="LiveId" clId="{8191E4E8-E3CF-4594-90B3-33757AE5E885}" dt="2025-06-26T22:40:36.827" v="3114" actId="164"/>
          <ac:spMkLst>
            <pc:docMk/>
            <pc:sldMk cId="3087936065" sldId="318"/>
            <ac:spMk id="7" creationId="{BABE0999-FBE6-170F-E814-F5DADA921457}"/>
          </ac:spMkLst>
        </pc:spChg>
        <pc:grpChg chg="add mod">
          <ac:chgData name="Noura Emam" userId="d3685ec11935c07e" providerId="LiveId" clId="{8191E4E8-E3CF-4594-90B3-33757AE5E885}" dt="2025-06-26T22:40:40.505" v="3115" actId="1076"/>
          <ac:grpSpMkLst>
            <pc:docMk/>
            <pc:sldMk cId="3087936065" sldId="318"/>
            <ac:grpSpMk id="8" creationId="{6865E5FF-7D40-0567-5E7A-D8960464FEEF}"/>
          </ac:grpSpMkLst>
        </pc:grpChg>
        <pc:picChg chg="add del mod">
          <ac:chgData name="Noura Emam" userId="d3685ec11935c07e" providerId="LiveId" clId="{8191E4E8-E3CF-4594-90B3-33757AE5E885}" dt="2025-06-26T21:22:47.308" v="2271" actId="478"/>
          <ac:picMkLst>
            <pc:docMk/>
            <pc:sldMk cId="3087936065" sldId="318"/>
            <ac:picMk id="9" creationId="{E9829526-2A54-04C3-0B00-F9319A5FDEAF}"/>
          </ac:picMkLst>
        </pc:picChg>
        <pc:picChg chg="add mod">
          <ac:chgData name="Noura Emam" userId="d3685ec11935c07e" providerId="LiveId" clId="{8191E4E8-E3CF-4594-90B3-33757AE5E885}" dt="2025-06-26T22:40:43.965" v="3116" actId="1076"/>
          <ac:picMkLst>
            <pc:docMk/>
            <pc:sldMk cId="3087936065" sldId="318"/>
            <ac:picMk id="10" creationId="{C7FFDAA6-3453-F69F-110F-F4F680B85DDF}"/>
          </ac:picMkLst>
        </pc:picChg>
      </pc:sldChg>
      <pc:sldChg chg="delSp modSp add mod modTransition">
        <pc:chgData name="Noura Emam" userId="d3685ec11935c07e" providerId="LiveId" clId="{8191E4E8-E3CF-4594-90B3-33757AE5E885}" dt="2025-06-26T23:10:30.180" v="4017"/>
        <pc:sldMkLst>
          <pc:docMk/>
          <pc:sldMk cId="506351377" sldId="319"/>
        </pc:sldMkLst>
        <pc:spChg chg="mod">
          <ac:chgData name="Noura Emam" userId="d3685ec11935c07e" providerId="LiveId" clId="{8191E4E8-E3CF-4594-90B3-33757AE5E885}" dt="2025-06-26T22:02:23.695" v="2506" actId="1076"/>
          <ac:spMkLst>
            <pc:docMk/>
            <pc:sldMk cId="506351377" sldId="319"/>
            <ac:spMk id="3" creationId="{61123048-5F99-736F-DB8F-C43F3A95FD50}"/>
          </ac:spMkLst>
        </pc:spChg>
        <pc:spChg chg="mod">
          <ac:chgData name="Noura Emam" userId="d3685ec11935c07e" providerId="LiveId" clId="{8191E4E8-E3CF-4594-90B3-33757AE5E885}" dt="2025-06-26T22:02:16.443" v="2504" actId="1076"/>
          <ac:spMkLst>
            <pc:docMk/>
            <pc:sldMk cId="506351377" sldId="319"/>
            <ac:spMk id="7" creationId="{B227804C-A85F-D157-418B-CAB91665603F}"/>
          </ac:spMkLst>
        </pc:spChg>
        <pc:spChg chg="del">
          <ac:chgData name="Noura Emam" userId="d3685ec11935c07e" providerId="LiveId" clId="{8191E4E8-E3CF-4594-90B3-33757AE5E885}" dt="2025-06-26T21:37:00.299" v="2280" actId="478"/>
          <ac:spMkLst>
            <pc:docMk/>
            <pc:sldMk cId="506351377" sldId="319"/>
            <ac:spMk id="11" creationId="{EA89DA08-3C7B-0741-82DE-64B0994ED48D}"/>
          </ac:spMkLst>
        </pc:spChg>
        <pc:spChg chg="del">
          <ac:chgData name="Noura Emam" userId="d3685ec11935c07e" providerId="LiveId" clId="{8191E4E8-E3CF-4594-90B3-33757AE5E885}" dt="2025-06-26T21:37:00.299" v="2280" actId="478"/>
          <ac:spMkLst>
            <pc:docMk/>
            <pc:sldMk cId="506351377" sldId="319"/>
            <ac:spMk id="13" creationId="{F35B4029-40B5-0859-1FB2-B4F2B88DE582}"/>
          </ac:spMkLst>
        </pc:spChg>
        <pc:spChg chg="del">
          <ac:chgData name="Noura Emam" userId="d3685ec11935c07e" providerId="LiveId" clId="{8191E4E8-E3CF-4594-90B3-33757AE5E885}" dt="2025-06-26T21:37:00.299" v="2280" actId="478"/>
          <ac:spMkLst>
            <pc:docMk/>
            <pc:sldMk cId="506351377" sldId="319"/>
            <ac:spMk id="15" creationId="{7E10FE6A-0027-9EDA-27FC-6015AF7DCB7F}"/>
          </ac:spMkLst>
        </pc:spChg>
        <pc:spChg chg="del">
          <ac:chgData name="Noura Emam" userId="d3685ec11935c07e" providerId="LiveId" clId="{8191E4E8-E3CF-4594-90B3-33757AE5E885}" dt="2025-06-26T21:37:00.299" v="2280" actId="478"/>
          <ac:spMkLst>
            <pc:docMk/>
            <pc:sldMk cId="506351377" sldId="319"/>
            <ac:spMk id="16" creationId="{CF44155B-4C08-D68E-9783-5096ECD74ACC}"/>
          </ac:spMkLst>
        </pc:spChg>
        <pc:spChg chg="del">
          <ac:chgData name="Noura Emam" userId="d3685ec11935c07e" providerId="LiveId" clId="{8191E4E8-E3CF-4594-90B3-33757AE5E885}" dt="2025-06-26T21:37:00.299" v="2280" actId="478"/>
          <ac:spMkLst>
            <pc:docMk/>
            <pc:sldMk cId="506351377" sldId="319"/>
            <ac:spMk id="17" creationId="{BF7FD19A-CF08-95B2-A8D5-219B4722E034}"/>
          </ac:spMkLst>
        </pc:spChg>
        <pc:spChg chg="del">
          <ac:chgData name="Noura Emam" userId="d3685ec11935c07e" providerId="LiveId" clId="{8191E4E8-E3CF-4594-90B3-33757AE5E885}" dt="2025-06-26T21:37:00.299" v="2280" actId="478"/>
          <ac:spMkLst>
            <pc:docMk/>
            <pc:sldMk cId="506351377" sldId="319"/>
            <ac:spMk id="19" creationId="{4F2B6101-4B10-1842-D71F-2EC577472F25}"/>
          </ac:spMkLst>
        </pc:spChg>
        <pc:spChg chg="del">
          <ac:chgData name="Noura Emam" userId="d3685ec11935c07e" providerId="LiveId" clId="{8191E4E8-E3CF-4594-90B3-33757AE5E885}" dt="2025-06-26T21:37:01.362" v="2281" actId="478"/>
          <ac:spMkLst>
            <pc:docMk/>
            <pc:sldMk cId="506351377" sldId="319"/>
            <ac:spMk id="20" creationId="{719B67C9-D2A0-436E-1962-1196BAD06CF7}"/>
          </ac:spMkLst>
        </pc:spChg>
        <pc:picChg chg="mod">
          <ac:chgData name="Noura Emam" userId="d3685ec11935c07e" providerId="LiveId" clId="{8191E4E8-E3CF-4594-90B3-33757AE5E885}" dt="2025-06-26T22:02:35.002" v="2507" actId="1076"/>
          <ac:picMkLst>
            <pc:docMk/>
            <pc:sldMk cId="506351377" sldId="319"/>
            <ac:picMk id="4" creationId="{0DE73361-5F9C-593F-F4B2-DE85E179F564}"/>
          </ac:picMkLst>
        </pc:picChg>
      </pc:sldChg>
      <pc:sldChg chg="delSp modSp add del mod modTransition">
        <pc:chgData name="Noura Emam" userId="d3685ec11935c07e" providerId="LiveId" clId="{8191E4E8-E3CF-4594-90B3-33757AE5E885}" dt="2025-06-26T23:37:57.573" v="4749" actId="47"/>
        <pc:sldMkLst>
          <pc:docMk/>
          <pc:sldMk cId="2724528860" sldId="320"/>
        </pc:sldMkLst>
        <pc:spChg chg="del">
          <ac:chgData name="Noura Emam" userId="d3685ec11935c07e" providerId="LiveId" clId="{8191E4E8-E3CF-4594-90B3-33757AE5E885}" dt="2025-06-26T21:51:06.191" v="2394" actId="478"/>
          <ac:spMkLst>
            <pc:docMk/>
            <pc:sldMk cId="2724528860" sldId="320"/>
            <ac:spMk id="4" creationId="{EF2E0B2F-7B50-ED1F-A5B8-F8DA947B8EF5}"/>
          </ac:spMkLst>
        </pc:spChg>
        <pc:spChg chg="mod">
          <ac:chgData name="Noura Emam" userId="d3685ec11935c07e" providerId="LiveId" clId="{8191E4E8-E3CF-4594-90B3-33757AE5E885}" dt="2025-06-26T21:51:20.946" v="2396" actId="207"/>
          <ac:spMkLst>
            <pc:docMk/>
            <pc:sldMk cId="2724528860" sldId="320"/>
            <ac:spMk id="7" creationId="{3C48F23C-DD26-D33D-192D-5CC4E57A4047}"/>
          </ac:spMkLst>
        </pc:spChg>
        <pc:spChg chg="mod">
          <ac:chgData name="Noura Emam" userId="d3685ec11935c07e" providerId="LiveId" clId="{8191E4E8-E3CF-4594-90B3-33757AE5E885}" dt="2025-06-26T21:51:14.205" v="2395" actId="207"/>
          <ac:spMkLst>
            <pc:docMk/>
            <pc:sldMk cId="2724528860" sldId="320"/>
            <ac:spMk id="12" creationId="{D59C4394-B2C2-88C1-9756-5A79198D489F}"/>
          </ac:spMkLst>
        </pc:spChg>
      </pc:sldChg>
      <pc:sldChg chg="addSp modSp add mod ord modTransition">
        <pc:chgData name="Noura Emam" userId="d3685ec11935c07e" providerId="LiveId" clId="{8191E4E8-E3CF-4594-90B3-33757AE5E885}" dt="2025-06-26T23:23:00.370" v="4685" actId="207"/>
        <pc:sldMkLst>
          <pc:docMk/>
          <pc:sldMk cId="1234930431" sldId="321"/>
        </pc:sldMkLst>
        <pc:spChg chg="add mod">
          <ac:chgData name="Noura Emam" userId="d3685ec11935c07e" providerId="LiveId" clId="{8191E4E8-E3CF-4594-90B3-33757AE5E885}" dt="2025-06-26T21:55:28.321" v="2447" actId="1076"/>
          <ac:spMkLst>
            <pc:docMk/>
            <pc:sldMk cId="1234930431" sldId="321"/>
            <ac:spMk id="2" creationId="{06B0D91D-61E8-B0A6-1FEA-B540A2500A9A}"/>
          </ac:spMkLst>
        </pc:spChg>
        <pc:spChg chg="mod">
          <ac:chgData name="Noura Emam" userId="d3685ec11935c07e" providerId="LiveId" clId="{8191E4E8-E3CF-4594-90B3-33757AE5E885}" dt="2025-06-26T23:22:53.457" v="4684" actId="207"/>
          <ac:spMkLst>
            <pc:docMk/>
            <pc:sldMk cId="1234930431" sldId="321"/>
            <ac:spMk id="7" creationId="{3C3259FF-C954-26E9-DBEA-199CE03BC3F6}"/>
          </ac:spMkLst>
        </pc:spChg>
        <pc:spChg chg="mod">
          <ac:chgData name="Noura Emam" userId="d3685ec11935c07e" providerId="LiveId" clId="{8191E4E8-E3CF-4594-90B3-33757AE5E885}" dt="2025-06-26T23:23:00.370" v="4685" actId="207"/>
          <ac:spMkLst>
            <pc:docMk/>
            <pc:sldMk cId="1234930431" sldId="321"/>
            <ac:spMk id="13" creationId="{83528F60-00DA-D217-CF88-ED2E3631237A}"/>
          </ac:spMkLst>
        </pc:spChg>
      </pc:sldChg>
      <pc:sldChg chg="add del">
        <pc:chgData name="Noura Emam" userId="d3685ec11935c07e" providerId="LiveId" clId="{8191E4E8-E3CF-4594-90B3-33757AE5E885}" dt="2025-06-26T22:49:23.029" v="3246" actId="47"/>
        <pc:sldMkLst>
          <pc:docMk/>
          <pc:sldMk cId="3018002926" sldId="322"/>
        </pc:sldMkLst>
      </pc:sldChg>
      <pc:sldChg chg="add del">
        <pc:chgData name="Noura Emam" userId="d3685ec11935c07e" providerId="LiveId" clId="{8191E4E8-E3CF-4594-90B3-33757AE5E885}" dt="2025-06-26T22:16:04.719" v="2672" actId="47"/>
        <pc:sldMkLst>
          <pc:docMk/>
          <pc:sldMk cId="3811445144" sldId="322"/>
        </pc:sldMkLst>
      </pc:sldChg>
      <pc:sldChg chg="addSp delSp modSp add mod ord modTransition">
        <pc:chgData name="Noura Emam" userId="d3685ec11935c07e" providerId="LiveId" clId="{8191E4E8-E3CF-4594-90B3-33757AE5E885}" dt="2025-06-26T22:59:37.998" v="3293" actId="165"/>
        <pc:sldMkLst>
          <pc:docMk/>
          <pc:sldMk cId="2340965100" sldId="323"/>
        </pc:sldMkLst>
        <pc:spChg chg="mod topLvl">
          <ac:chgData name="Noura Emam" userId="d3685ec11935c07e" providerId="LiveId" clId="{8191E4E8-E3CF-4594-90B3-33757AE5E885}" dt="2025-06-26T22:59:37.998" v="3293" actId="165"/>
          <ac:spMkLst>
            <pc:docMk/>
            <pc:sldMk cId="2340965100" sldId="323"/>
            <ac:spMk id="2" creationId="{46590228-0D8F-F001-43C9-9ED53B987C3F}"/>
          </ac:spMkLst>
        </pc:spChg>
        <pc:spChg chg="mod topLvl">
          <ac:chgData name="Noura Emam" userId="d3685ec11935c07e" providerId="LiveId" clId="{8191E4E8-E3CF-4594-90B3-33757AE5E885}" dt="2025-06-26T22:59:37.998" v="3293" actId="165"/>
          <ac:spMkLst>
            <pc:docMk/>
            <pc:sldMk cId="2340965100" sldId="323"/>
            <ac:spMk id="3" creationId="{58A8A9EB-57AC-E65B-A0D0-8B9D0C30F2CD}"/>
          </ac:spMkLst>
        </pc:spChg>
        <pc:spChg chg="mod topLvl">
          <ac:chgData name="Noura Emam" userId="d3685ec11935c07e" providerId="LiveId" clId="{8191E4E8-E3CF-4594-90B3-33757AE5E885}" dt="2025-06-26T22:59:37.998" v="3293" actId="165"/>
          <ac:spMkLst>
            <pc:docMk/>
            <pc:sldMk cId="2340965100" sldId="323"/>
            <ac:spMk id="4" creationId="{755FB968-0590-8690-E3CE-A17986A8B9DD}"/>
          </ac:spMkLst>
        </pc:spChg>
        <pc:spChg chg="del mod">
          <ac:chgData name="Noura Emam" userId="d3685ec11935c07e" providerId="LiveId" clId="{8191E4E8-E3CF-4594-90B3-33757AE5E885}" dt="2025-06-26T22:31:35.198" v="3035" actId="478"/>
          <ac:spMkLst>
            <pc:docMk/>
            <pc:sldMk cId="2340965100" sldId="323"/>
            <ac:spMk id="6" creationId="{C7C1193E-40BC-1090-1F06-B3762C930B38}"/>
          </ac:spMkLst>
        </pc:spChg>
        <pc:spChg chg="add mod">
          <ac:chgData name="Noura Emam" userId="d3685ec11935c07e" providerId="LiveId" clId="{8191E4E8-E3CF-4594-90B3-33757AE5E885}" dt="2025-06-26T22:32:01.427" v="3040" actId="1076"/>
          <ac:spMkLst>
            <pc:docMk/>
            <pc:sldMk cId="2340965100" sldId="323"/>
            <ac:spMk id="7" creationId="{B5A107EB-317C-AF02-B2F0-427675169DED}"/>
          </ac:spMkLst>
        </pc:spChg>
        <pc:spChg chg="del">
          <ac:chgData name="Noura Emam" userId="d3685ec11935c07e" providerId="LiveId" clId="{8191E4E8-E3CF-4594-90B3-33757AE5E885}" dt="2025-06-26T22:30:47.751" v="3024" actId="478"/>
          <ac:spMkLst>
            <pc:docMk/>
            <pc:sldMk cId="2340965100" sldId="323"/>
            <ac:spMk id="8" creationId="{B88F7A3A-7A07-682F-DEB9-E3296BBB1970}"/>
          </ac:spMkLst>
        </pc:spChg>
        <pc:spChg chg="del">
          <ac:chgData name="Noura Emam" userId="d3685ec11935c07e" providerId="LiveId" clId="{8191E4E8-E3CF-4594-90B3-33757AE5E885}" dt="2025-06-26T22:23:09.475" v="2795" actId="478"/>
          <ac:spMkLst>
            <pc:docMk/>
            <pc:sldMk cId="2340965100" sldId="323"/>
            <ac:spMk id="10" creationId="{48DCF677-B772-B31D-8545-79E69006D8A0}"/>
          </ac:spMkLst>
        </pc:spChg>
        <pc:spChg chg="del">
          <ac:chgData name="Noura Emam" userId="d3685ec11935c07e" providerId="LiveId" clId="{8191E4E8-E3CF-4594-90B3-33757AE5E885}" dt="2025-06-26T22:23:09.475" v="2795" actId="478"/>
          <ac:spMkLst>
            <pc:docMk/>
            <pc:sldMk cId="2340965100" sldId="323"/>
            <ac:spMk id="12" creationId="{A94CAD8A-55C9-51CA-307C-606C4DDA9958}"/>
          </ac:spMkLst>
        </pc:spChg>
        <pc:spChg chg="del">
          <ac:chgData name="Noura Emam" userId="d3685ec11935c07e" providerId="LiveId" clId="{8191E4E8-E3CF-4594-90B3-33757AE5E885}" dt="2025-06-26T22:30:47.751" v="3024" actId="478"/>
          <ac:spMkLst>
            <pc:docMk/>
            <pc:sldMk cId="2340965100" sldId="323"/>
            <ac:spMk id="14" creationId="{5E14382B-C40A-AFCD-6EE2-C9F6563DC708}"/>
          </ac:spMkLst>
        </pc:spChg>
        <pc:spChg chg="del">
          <ac:chgData name="Noura Emam" userId="d3685ec11935c07e" providerId="LiveId" clId="{8191E4E8-E3CF-4594-90B3-33757AE5E885}" dt="2025-06-26T22:23:09.475" v="2795" actId="478"/>
          <ac:spMkLst>
            <pc:docMk/>
            <pc:sldMk cId="2340965100" sldId="323"/>
            <ac:spMk id="16" creationId="{E43A4BDA-52DB-5A03-DCFD-AA3BF3EAC4F5}"/>
          </ac:spMkLst>
        </pc:spChg>
        <pc:spChg chg="del">
          <ac:chgData name="Noura Emam" userId="d3685ec11935c07e" providerId="LiveId" clId="{8191E4E8-E3CF-4594-90B3-33757AE5E885}" dt="2025-06-26T22:23:09.475" v="2795" actId="478"/>
          <ac:spMkLst>
            <pc:docMk/>
            <pc:sldMk cId="2340965100" sldId="323"/>
            <ac:spMk id="18" creationId="{7B5F4C9D-3701-50A5-4EB0-586A856A2C48}"/>
          </ac:spMkLst>
        </pc:spChg>
        <pc:grpChg chg="add del mod">
          <ac:chgData name="Noura Emam" userId="d3685ec11935c07e" providerId="LiveId" clId="{8191E4E8-E3CF-4594-90B3-33757AE5E885}" dt="2025-06-26T22:31:49.801" v="3038" actId="165"/>
          <ac:grpSpMkLst>
            <pc:docMk/>
            <pc:sldMk cId="2340965100" sldId="323"/>
            <ac:grpSpMk id="5" creationId="{84DC1679-C0D5-95B6-4D0E-52610E20332D}"/>
          </ac:grpSpMkLst>
        </pc:grpChg>
        <pc:grpChg chg="add del mod">
          <ac:chgData name="Noura Emam" userId="d3685ec11935c07e" providerId="LiveId" clId="{8191E4E8-E3CF-4594-90B3-33757AE5E885}" dt="2025-06-26T22:59:37.998" v="3293" actId="165"/>
          <ac:grpSpMkLst>
            <pc:docMk/>
            <pc:sldMk cId="2340965100" sldId="323"/>
            <ac:grpSpMk id="9" creationId="{36828505-68D3-48A9-6CE8-94F25A129098}"/>
          </ac:grpSpMkLst>
        </pc:grpChg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657056858" sldId="324"/>
        </pc:sldMkLst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1963052024" sldId="325"/>
        </pc:sldMkLst>
      </pc:sldChg>
      <pc:sldChg chg="delSp modSp add mod ord modTransition">
        <pc:chgData name="Noura Emam" userId="d3685ec11935c07e" providerId="LiveId" clId="{8191E4E8-E3CF-4594-90B3-33757AE5E885}" dt="2025-06-26T22:53:31.397" v="3276"/>
        <pc:sldMkLst>
          <pc:docMk/>
          <pc:sldMk cId="1435481849" sldId="326"/>
        </pc:sldMkLst>
        <pc:spChg chg="del">
          <ac:chgData name="Noura Emam" userId="d3685ec11935c07e" providerId="LiveId" clId="{8191E4E8-E3CF-4594-90B3-33757AE5E885}" dt="2025-06-26T22:28:26.473" v="3001" actId="478"/>
          <ac:spMkLst>
            <pc:docMk/>
            <pc:sldMk cId="1435481849" sldId="326"/>
            <ac:spMk id="2" creationId="{27963799-7E8C-79A9-E254-453A2F6A3CD2}"/>
          </ac:spMkLst>
        </pc:spChg>
        <pc:spChg chg="mod">
          <ac:chgData name="Noura Emam" userId="d3685ec11935c07e" providerId="LiveId" clId="{8191E4E8-E3CF-4594-90B3-33757AE5E885}" dt="2025-06-26T22:28:38.577" v="3005" actId="14100"/>
          <ac:spMkLst>
            <pc:docMk/>
            <pc:sldMk cId="1435481849" sldId="326"/>
            <ac:spMk id="14" creationId="{B155238B-70A4-2A9D-5B8D-A8FA15C263E0}"/>
          </ac:spMkLst>
        </pc:spChg>
        <pc:spChg chg="mod">
          <ac:chgData name="Noura Emam" userId="d3685ec11935c07e" providerId="LiveId" clId="{8191E4E8-E3CF-4594-90B3-33757AE5E885}" dt="2025-06-26T22:28:34.336" v="3004" actId="14100"/>
          <ac:spMkLst>
            <pc:docMk/>
            <pc:sldMk cId="1435481849" sldId="326"/>
            <ac:spMk id="15" creationId="{D92857F7-FD45-C730-B76D-2303F564FBFB}"/>
          </ac:spMkLst>
        </pc:spChg>
        <pc:spChg chg="del">
          <ac:chgData name="Noura Emam" userId="d3685ec11935c07e" providerId="LiveId" clId="{8191E4E8-E3CF-4594-90B3-33757AE5E885}" dt="2025-06-26T22:28:26.473" v="3001" actId="478"/>
          <ac:spMkLst>
            <pc:docMk/>
            <pc:sldMk cId="1435481849" sldId="326"/>
            <ac:spMk id="19" creationId="{AFE48182-E2F1-93EA-B810-C833A92240AD}"/>
          </ac:spMkLst>
        </pc:spChg>
      </pc:sldChg>
      <pc:sldChg chg="addSp delSp modSp add mod ord modTransition">
        <pc:chgData name="Noura Emam" userId="d3685ec11935c07e" providerId="LiveId" clId="{8191E4E8-E3CF-4594-90B3-33757AE5E885}" dt="2025-06-26T22:53:31.397" v="3276"/>
        <pc:sldMkLst>
          <pc:docMk/>
          <pc:sldMk cId="71871908" sldId="327"/>
        </pc:sldMkLst>
        <pc:spChg chg="add del">
          <ac:chgData name="Noura Emam" userId="d3685ec11935c07e" providerId="LiveId" clId="{8191E4E8-E3CF-4594-90B3-33757AE5E885}" dt="2025-06-26T22:29:15.044" v="3015" actId="478"/>
          <ac:spMkLst>
            <pc:docMk/>
            <pc:sldMk cId="71871908" sldId="327"/>
            <ac:spMk id="2" creationId="{A8187CA1-0A39-0C3F-490F-EE0E8DDC4575}"/>
          </ac:spMkLst>
        </pc:spChg>
        <pc:spChg chg="mod">
          <ac:chgData name="Noura Emam" userId="d3685ec11935c07e" providerId="LiveId" clId="{8191E4E8-E3CF-4594-90B3-33757AE5E885}" dt="2025-06-26T22:29:43.289" v="3022" actId="14100"/>
          <ac:spMkLst>
            <pc:docMk/>
            <pc:sldMk cId="71871908" sldId="327"/>
            <ac:spMk id="12" creationId="{6A481ABD-F140-303F-88F6-F0C943758AC2}"/>
          </ac:spMkLst>
        </pc:spChg>
        <pc:spChg chg="mod">
          <ac:chgData name="Noura Emam" userId="d3685ec11935c07e" providerId="LiveId" clId="{8191E4E8-E3CF-4594-90B3-33757AE5E885}" dt="2025-06-26T22:29:28.757" v="3019" actId="14100"/>
          <ac:spMkLst>
            <pc:docMk/>
            <pc:sldMk cId="71871908" sldId="327"/>
            <ac:spMk id="13" creationId="{7B293A36-2557-B1AE-0784-A10CEC348259}"/>
          </ac:spMkLst>
        </pc:spChg>
        <pc:spChg chg="mod">
          <ac:chgData name="Noura Emam" userId="d3685ec11935c07e" providerId="LiveId" clId="{8191E4E8-E3CF-4594-90B3-33757AE5E885}" dt="2025-06-26T22:29:25.588" v="3018" actId="14100"/>
          <ac:spMkLst>
            <pc:docMk/>
            <pc:sldMk cId="71871908" sldId="327"/>
            <ac:spMk id="14" creationId="{8E680B0D-94A0-BBA5-1332-2E47AAE976A8}"/>
          </ac:spMkLst>
        </pc:spChg>
        <pc:spChg chg="mod">
          <ac:chgData name="Noura Emam" userId="d3685ec11935c07e" providerId="LiveId" clId="{8191E4E8-E3CF-4594-90B3-33757AE5E885}" dt="2025-06-26T22:29:21.289" v="3017" actId="14100"/>
          <ac:spMkLst>
            <pc:docMk/>
            <pc:sldMk cId="71871908" sldId="327"/>
            <ac:spMk id="15" creationId="{7BA55F12-2D5D-D91B-0737-258539031F9E}"/>
          </ac:spMkLst>
        </pc:spChg>
        <pc:spChg chg="add del">
          <ac:chgData name="Noura Emam" userId="d3685ec11935c07e" providerId="LiveId" clId="{8191E4E8-E3CF-4594-90B3-33757AE5E885}" dt="2025-06-26T22:29:39.100" v="3021" actId="478"/>
          <ac:spMkLst>
            <pc:docMk/>
            <pc:sldMk cId="71871908" sldId="327"/>
            <ac:spMk id="16" creationId="{EB54E03E-9662-9D0F-0A61-75A0885A6C3B}"/>
          </ac:spMkLst>
        </pc:spChg>
        <pc:spChg chg="add del">
          <ac:chgData name="Noura Emam" userId="d3685ec11935c07e" providerId="LiveId" clId="{8191E4E8-E3CF-4594-90B3-33757AE5E885}" dt="2025-06-26T22:29:15.044" v="3015" actId="478"/>
          <ac:spMkLst>
            <pc:docMk/>
            <pc:sldMk cId="71871908" sldId="327"/>
            <ac:spMk id="17" creationId="{FC083BF6-A025-B7CB-C2D7-1B01338E098F}"/>
          </ac:spMkLst>
        </pc:spChg>
        <pc:spChg chg="add del">
          <ac:chgData name="Noura Emam" userId="d3685ec11935c07e" providerId="LiveId" clId="{8191E4E8-E3CF-4594-90B3-33757AE5E885}" dt="2025-06-26T22:29:15.044" v="3015" actId="478"/>
          <ac:spMkLst>
            <pc:docMk/>
            <pc:sldMk cId="71871908" sldId="327"/>
            <ac:spMk id="19" creationId="{679E3479-DF87-FC7E-46CD-2713BF8DD133}"/>
          </ac:spMkLst>
        </pc:spChg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2210698847" sldId="328"/>
        </pc:sldMkLst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2344317054" sldId="329"/>
        </pc:sldMkLst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2908784545" sldId="330"/>
        </pc:sldMkLst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730169832" sldId="331"/>
        </pc:sldMkLst>
      </pc:sldChg>
      <pc:sldChg chg="add del">
        <pc:chgData name="Noura Emam" userId="d3685ec11935c07e" providerId="LiveId" clId="{8191E4E8-E3CF-4594-90B3-33757AE5E885}" dt="2025-06-26T22:49:40.240" v="3249" actId="47"/>
        <pc:sldMkLst>
          <pc:docMk/>
          <pc:sldMk cId="1580031117" sldId="332"/>
        </pc:sldMkLst>
      </pc:sldChg>
      <pc:sldChg chg="addSp delSp modSp add mod modTransition">
        <pc:chgData name="Noura Emam" userId="d3685ec11935c07e" providerId="LiveId" clId="{8191E4E8-E3CF-4594-90B3-33757AE5E885}" dt="2025-06-26T22:54:38.771" v="3280"/>
        <pc:sldMkLst>
          <pc:docMk/>
          <pc:sldMk cId="1123495300" sldId="333"/>
        </pc:sldMkLst>
        <pc:spChg chg="mod ord">
          <ac:chgData name="Noura Emam" userId="d3685ec11935c07e" providerId="LiveId" clId="{8191E4E8-E3CF-4594-90B3-33757AE5E885}" dt="2025-06-26T22:51:07.878" v="3270" actId="1076"/>
          <ac:spMkLst>
            <pc:docMk/>
            <pc:sldMk cId="1123495300" sldId="333"/>
            <ac:spMk id="3" creationId="{C118EE5B-93FB-78A0-BD20-120B19BC189E}"/>
          </ac:spMkLst>
        </pc:spChg>
        <pc:spChg chg="del">
          <ac:chgData name="Noura Emam" userId="d3685ec11935c07e" providerId="LiveId" clId="{8191E4E8-E3CF-4594-90B3-33757AE5E885}" dt="2025-06-26T22:50:20.696" v="3257" actId="478"/>
          <ac:spMkLst>
            <pc:docMk/>
            <pc:sldMk cId="1123495300" sldId="333"/>
            <ac:spMk id="5" creationId="{BB87C4BC-638A-7BA9-6FA9-207150BC4631}"/>
          </ac:spMkLst>
        </pc:spChg>
        <pc:spChg chg="del">
          <ac:chgData name="Noura Emam" userId="d3685ec11935c07e" providerId="LiveId" clId="{8191E4E8-E3CF-4594-90B3-33757AE5E885}" dt="2025-06-26T22:50:08.867" v="3255" actId="478"/>
          <ac:spMkLst>
            <pc:docMk/>
            <pc:sldMk cId="1123495300" sldId="333"/>
            <ac:spMk id="7" creationId="{8EBDA6B3-80D9-1658-27B4-44288F10D92F}"/>
          </ac:spMkLst>
        </pc:spChg>
        <pc:spChg chg="del">
          <ac:chgData name="Noura Emam" userId="d3685ec11935c07e" providerId="LiveId" clId="{8191E4E8-E3CF-4594-90B3-33757AE5E885}" dt="2025-06-26T22:49:54.169" v="3252" actId="478"/>
          <ac:spMkLst>
            <pc:docMk/>
            <pc:sldMk cId="1123495300" sldId="333"/>
            <ac:spMk id="9" creationId="{50643C52-3D57-BD8F-B69C-EB21E3CAD294}"/>
          </ac:spMkLst>
        </pc:spChg>
        <pc:spChg chg="mod topLvl">
          <ac:chgData name="Noura Emam" userId="d3685ec11935c07e" providerId="LiveId" clId="{8191E4E8-E3CF-4594-90B3-33757AE5E885}" dt="2025-06-26T22:51:12.161" v="3271" actId="1076"/>
          <ac:spMkLst>
            <pc:docMk/>
            <pc:sldMk cId="1123495300" sldId="333"/>
            <ac:spMk id="11" creationId="{1BB6F772-32B8-EE76-D5E1-054205BF7472}"/>
          </ac:spMkLst>
        </pc:spChg>
        <pc:spChg chg="del">
          <ac:chgData name="Noura Emam" userId="d3685ec11935c07e" providerId="LiveId" clId="{8191E4E8-E3CF-4594-90B3-33757AE5E885}" dt="2025-06-26T22:50:08.867" v="3255" actId="478"/>
          <ac:spMkLst>
            <pc:docMk/>
            <pc:sldMk cId="1123495300" sldId="333"/>
            <ac:spMk id="12" creationId="{D4C9418D-A457-F658-8FB5-758E0A09F561}"/>
          </ac:spMkLst>
        </pc:spChg>
        <pc:spChg chg="del">
          <ac:chgData name="Noura Emam" userId="d3685ec11935c07e" providerId="LiveId" clId="{8191E4E8-E3CF-4594-90B3-33757AE5E885}" dt="2025-06-26T22:49:57.881" v="3253" actId="478"/>
          <ac:spMkLst>
            <pc:docMk/>
            <pc:sldMk cId="1123495300" sldId="333"/>
            <ac:spMk id="13" creationId="{11E4E086-F249-9649-B712-B6594D8B201E}"/>
          </ac:spMkLst>
        </pc:spChg>
        <pc:spChg chg="del">
          <ac:chgData name="Noura Emam" userId="d3685ec11935c07e" providerId="LiveId" clId="{8191E4E8-E3CF-4594-90B3-33757AE5E885}" dt="2025-06-26T22:50:20.696" v="3257" actId="478"/>
          <ac:spMkLst>
            <pc:docMk/>
            <pc:sldMk cId="1123495300" sldId="333"/>
            <ac:spMk id="17" creationId="{0A7254CF-C159-7862-B184-21D2A0E09687}"/>
          </ac:spMkLst>
        </pc:spChg>
        <pc:spChg chg="del">
          <ac:chgData name="Noura Emam" userId="d3685ec11935c07e" providerId="LiveId" clId="{8191E4E8-E3CF-4594-90B3-33757AE5E885}" dt="2025-06-26T22:50:08.867" v="3255" actId="478"/>
          <ac:spMkLst>
            <pc:docMk/>
            <pc:sldMk cId="1123495300" sldId="333"/>
            <ac:spMk id="25" creationId="{80A8DC1A-0F0A-056C-F80C-954DB3EEDD27}"/>
          </ac:spMkLst>
        </pc:spChg>
        <pc:spChg chg="del">
          <ac:chgData name="Noura Emam" userId="d3685ec11935c07e" providerId="LiveId" clId="{8191E4E8-E3CF-4594-90B3-33757AE5E885}" dt="2025-06-26T22:49:54.169" v="3252" actId="478"/>
          <ac:spMkLst>
            <pc:docMk/>
            <pc:sldMk cId="1123495300" sldId="333"/>
            <ac:spMk id="27" creationId="{2134DF7C-58E1-9330-9D22-1FA5BCD0AD42}"/>
          </ac:spMkLst>
        </pc:spChg>
        <pc:grpChg chg="add del mod">
          <ac:chgData name="Noura Emam" userId="d3685ec11935c07e" providerId="LiveId" clId="{8191E4E8-E3CF-4594-90B3-33757AE5E885}" dt="2025-06-26T22:50:51.653" v="3265" actId="165"/>
          <ac:grpSpMkLst>
            <pc:docMk/>
            <pc:sldMk cId="1123495300" sldId="333"/>
            <ac:grpSpMk id="2" creationId="{2B6092F8-582B-554D-23CD-D9D99A6E80D8}"/>
          </ac:grpSpMkLst>
        </pc:grpChg>
        <pc:picChg chg="del">
          <ac:chgData name="Noura Emam" userId="d3685ec11935c07e" providerId="LiveId" clId="{8191E4E8-E3CF-4594-90B3-33757AE5E885}" dt="2025-06-26T22:50:08.867" v="3255" actId="478"/>
          <ac:picMkLst>
            <pc:docMk/>
            <pc:sldMk cId="1123495300" sldId="333"/>
            <ac:picMk id="29" creationId="{0095DE3B-4A2E-3072-ADDA-FCB0835AA750}"/>
          </ac:picMkLst>
        </pc:picChg>
        <pc:picChg chg="del">
          <ac:chgData name="Noura Emam" userId="d3685ec11935c07e" providerId="LiveId" clId="{8191E4E8-E3CF-4594-90B3-33757AE5E885}" dt="2025-06-26T22:49:57.881" v="3253" actId="478"/>
          <ac:picMkLst>
            <pc:docMk/>
            <pc:sldMk cId="1123495300" sldId="333"/>
            <ac:picMk id="31" creationId="{12DCD506-D449-1076-6BD8-CC12690BFDC7}"/>
          </ac:picMkLst>
        </pc:picChg>
        <pc:picChg chg="del mod topLvl">
          <ac:chgData name="Noura Emam" userId="d3685ec11935c07e" providerId="LiveId" clId="{8191E4E8-E3CF-4594-90B3-33757AE5E885}" dt="2025-06-26T22:50:55.216" v="3266" actId="478"/>
          <ac:picMkLst>
            <pc:docMk/>
            <pc:sldMk cId="1123495300" sldId="333"/>
            <ac:picMk id="33" creationId="{84B065F2-71FB-3C87-7EA1-CF21CDF44955}"/>
          </ac:picMkLst>
        </pc:picChg>
      </pc:sldChg>
      <pc:sldChg chg="add modTransition">
        <pc:chgData name="Noura Emam" userId="d3685ec11935c07e" providerId="LiveId" clId="{8191E4E8-E3CF-4594-90B3-33757AE5E885}" dt="2025-06-26T22:53:31.397" v="3276"/>
        <pc:sldMkLst>
          <pc:docMk/>
          <pc:sldMk cId="2561419629" sldId="334"/>
        </pc:sldMkLst>
      </pc:sldChg>
      <pc:sldChg chg="addSp modSp add mod modTransition">
        <pc:chgData name="Noura Emam" userId="d3685ec11935c07e" providerId="LiveId" clId="{8191E4E8-E3CF-4594-90B3-33757AE5E885}" dt="2025-06-26T23:06:25.863" v="3799" actId="1038"/>
        <pc:sldMkLst>
          <pc:docMk/>
          <pc:sldMk cId="4265016496" sldId="335"/>
        </pc:sldMkLst>
        <pc:spChg chg="add mod">
          <ac:chgData name="Noura Emam" userId="d3685ec11935c07e" providerId="LiveId" clId="{8191E4E8-E3CF-4594-90B3-33757AE5E885}" dt="2025-06-26T23:06:25.863" v="3799" actId="1038"/>
          <ac:spMkLst>
            <pc:docMk/>
            <pc:sldMk cId="4265016496" sldId="335"/>
            <ac:spMk id="2" creationId="{EB7B7062-8205-4BE2-A09F-D4FCA1E5D805}"/>
          </ac:spMkLst>
        </pc:spChg>
        <pc:spChg chg="add mod">
          <ac:chgData name="Noura Emam" userId="d3685ec11935c07e" providerId="LiveId" clId="{8191E4E8-E3CF-4594-90B3-33757AE5E885}" dt="2025-06-26T23:06:25.863" v="3799" actId="1038"/>
          <ac:spMkLst>
            <pc:docMk/>
            <pc:sldMk cId="4265016496" sldId="335"/>
            <ac:spMk id="4" creationId="{F8748CFE-93D8-D0FF-2A1F-5655975BFA26}"/>
          </ac:spMkLst>
        </pc:spChg>
        <pc:spChg chg="mod">
          <ac:chgData name="Noura Emam" userId="d3685ec11935c07e" providerId="LiveId" clId="{8191E4E8-E3CF-4594-90B3-33757AE5E885}" dt="2025-06-26T23:05:58.035" v="3687" actId="1036"/>
          <ac:spMkLst>
            <pc:docMk/>
            <pc:sldMk cId="4265016496" sldId="335"/>
            <ac:spMk id="7" creationId="{32F3EF96-438C-B07C-7F9E-2E865D0719D1}"/>
          </ac:spMkLst>
        </pc:spChg>
        <pc:spChg chg="mod">
          <ac:chgData name="Noura Emam" userId="d3685ec11935c07e" providerId="LiveId" clId="{8191E4E8-E3CF-4594-90B3-33757AE5E885}" dt="2025-06-26T23:05:58.035" v="3687" actId="1036"/>
          <ac:spMkLst>
            <pc:docMk/>
            <pc:sldMk cId="4265016496" sldId="335"/>
            <ac:spMk id="12" creationId="{2899C34B-AA25-C76A-7EE1-46D9DA54894D}"/>
          </ac:spMkLst>
        </pc:spChg>
        <pc:picChg chg="add mod">
          <ac:chgData name="Noura Emam" userId="d3685ec11935c07e" providerId="LiveId" clId="{8191E4E8-E3CF-4594-90B3-33757AE5E885}" dt="2025-06-26T23:06:25.863" v="3799" actId="1038"/>
          <ac:picMkLst>
            <pc:docMk/>
            <pc:sldMk cId="4265016496" sldId="335"/>
            <ac:picMk id="6" creationId="{2237D488-7EC7-5B1C-E038-DA73F74D7342}"/>
          </ac:picMkLst>
        </pc:picChg>
        <pc:picChg chg="mod">
          <ac:chgData name="Noura Emam" userId="d3685ec11935c07e" providerId="LiveId" clId="{8191E4E8-E3CF-4594-90B3-33757AE5E885}" dt="2025-06-26T23:05:58.035" v="3687" actId="1036"/>
          <ac:picMkLst>
            <pc:docMk/>
            <pc:sldMk cId="4265016496" sldId="335"/>
            <ac:picMk id="29" creationId="{1F9E38BE-11ED-B2F5-C7CC-F986E69F6E16}"/>
          </ac:picMkLst>
        </pc:picChg>
      </pc:sldChg>
      <pc:sldChg chg="addSp modSp add mod modTransition">
        <pc:chgData name="Noura Emam" userId="d3685ec11935c07e" providerId="LiveId" clId="{8191E4E8-E3CF-4594-90B3-33757AE5E885}" dt="2025-06-26T23:06:09.606" v="3741" actId="1036"/>
        <pc:sldMkLst>
          <pc:docMk/>
          <pc:sldMk cId="3205003024" sldId="336"/>
        </pc:sldMkLst>
        <pc:spChg chg="add mod">
          <ac:chgData name="Noura Emam" userId="d3685ec11935c07e" providerId="LiveId" clId="{8191E4E8-E3CF-4594-90B3-33757AE5E885}" dt="2025-06-26T23:06:09.606" v="3741" actId="1036"/>
          <ac:spMkLst>
            <pc:docMk/>
            <pc:sldMk cId="3205003024" sldId="336"/>
            <ac:spMk id="2" creationId="{3FFB46A6-2486-BD07-730C-A775EB9BB506}"/>
          </ac:spMkLst>
        </pc:spChg>
        <pc:spChg chg="add mod">
          <ac:chgData name="Noura Emam" userId="d3685ec11935c07e" providerId="LiveId" clId="{8191E4E8-E3CF-4594-90B3-33757AE5E885}" dt="2025-06-26T23:06:09.606" v="3741" actId="1036"/>
          <ac:spMkLst>
            <pc:docMk/>
            <pc:sldMk cId="3205003024" sldId="336"/>
            <ac:spMk id="4" creationId="{F37B2619-6D96-0769-1492-DAC3B0D54E62}"/>
          </ac:spMkLst>
        </pc:spChg>
        <pc:picChg chg="add mod">
          <ac:chgData name="Noura Emam" userId="d3685ec11935c07e" providerId="LiveId" clId="{8191E4E8-E3CF-4594-90B3-33757AE5E885}" dt="2025-06-26T23:06:09.606" v="3741" actId="1036"/>
          <ac:picMkLst>
            <pc:docMk/>
            <pc:sldMk cId="3205003024" sldId="336"/>
            <ac:picMk id="6" creationId="{7D14ACEE-74FD-4F26-0260-4D79A7935093}"/>
          </ac:picMkLst>
        </pc:picChg>
      </pc:sldChg>
      <pc:sldChg chg="addSp delSp modSp add del mod">
        <pc:chgData name="Noura Emam" userId="d3685ec11935c07e" providerId="LiveId" clId="{8191E4E8-E3CF-4594-90B3-33757AE5E885}" dt="2025-06-26T23:04:26.861" v="3620" actId="47"/>
        <pc:sldMkLst>
          <pc:docMk/>
          <pc:sldMk cId="1810147074" sldId="337"/>
        </pc:sldMkLst>
        <pc:spChg chg="del mod topLvl">
          <ac:chgData name="Noura Emam" userId="d3685ec11935c07e" providerId="LiveId" clId="{8191E4E8-E3CF-4594-90B3-33757AE5E885}" dt="2025-06-26T23:01:20.259" v="3306" actId="478"/>
          <ac:spMkLst>
            <pc:docMk/>
            <pc:sldMk cId="1810147074" sldId="337"/>
            <ac:spMk id="4" creationId="{D0E060A8-5024-8844-C80F-120F5E7C45C4}"/>
          </ac:spMkLst>
        </pc:spChg>
        <pc:spChg chg="del mod topLvl">
          <ac:chgData name="Noura Emam" userId="d3685ec11935c07e" providerId="LiveId" clId="{8191E4E8-E3CF-4594-90B3-33757AE5E885}" dt="2025-06-26T23:01:39.149" v="3311" actId="478"/>
          <ac:spMkLst>
            <pc:docMk/>
            <pc:sldMk cId="1810147074" sldId="337"/>
            <ac:spMk id="5" creationId="{E18DB5B2-C496-1C6E-97A0-F5444ACCA1BB}"/>
          </ac:spMkLst>
        </pc:spChg>
        <pc:spChg chg="mod topLvl">
          <ac:chgData name="Noura Emam" userId="d3685ec11935c07e" providerId="LiveId" clId="{8191E4E8-E3CF-4594-90B3-33757AE5E885}" dt="2025-06-26T23:01:01.280" v="3303" actId="165"/>
          <ac:spMkLst>
            <pc:docMk/>
            <pc:sldMk cId="1810147074" sldId="337"/>
            <ac:spMk id="6" creationId="{8269C020-F62A-9DCC-6DC3-7FDEFEC1FB0D}"/>
          </ac:spMkLst>
        </pc:spChg>
        <pc:spChg chg="add mod">
          <ac:chgData name="Noura Emam" userId="d3685ec11935c07e" providerId="LiveId" clId="{8191E4E8-E3CF-4594-90B3-33757AE5E885}" dt="2025-06-26T23:01:37.732" v="3310" actId="571"/>
          <ac:spMkLst>
            <pc:docMk/>
            <pc:sldMk cId="1810147074" sldId="337"/>
            <ac:spMk id="7" creationId="{38AAE025-31BE-C8E3-83AC-9063B7D38BC0}"/>
          </ac:spMkLst>
        </pc:spChg>
        <pc:spChg chg="del">
          <ac:chgData name="Noura Emam" userId="d3685ec11935c07e" providerId="LiveId" clId="{8191E4E8-E3CF-4594-90B3-33757AE5E885}" dt="2025-06-26T23:01:27.870" v="3307" actId="478"/>
          <ac:spMkLst>
            <pc:docMk/>
            <pc:sldMk cId="1810147074" sldId="337"/>
            <ac:spMk id="9" creationId="{2BAEB86A-486B-F785-1B2D-93256B037776}"/>
          </ac:spMkLst>
        </pc:spChg>
        <pc:spChg chg="del">
          <ac:chgData name="Noura Emam" userId="d3685ec11935c07e" providerId="LiveId" clId="{8191E4E8-E3CF-4594-90B3-33757AE5E885}" dt="2025-06-26T23:01:39.149" v="3311" actId="478"/>
          <ac:spMkLst>
            <pc:docMk/>
            <pc:sldMk cId="1810147074" sldId="337"/>
            <ac:spMk id="10" creationId="{F213061E-EF20-9834-7932-5EF2BE9189D8}"/>
          </ac:spMkLst>
        </pc:spChg>
        <pc:spChg chg="del">
          <ac:chgData name="Noura Emam" userId="d3685ec11935c07e" providerId="LiveId" clId="{8191E4E8-E3CF-4594-90B3-33757AE5E885}" dt="2025-06-26T23:01:27.870" v="3307" actId="478"/>
          <ac:spMkLst>
            <pc:docMk/>
            <pc:sldMk cId="1810147074" sldId="337"/>
            <ac:spMk id="11" creationId="{4BDCC090-9911-AE70-E19C-E4AA9C3584B8}"/>
          </ac:spMkLst>
        </pc:spChg>
        <pc:spChg chg="del">
          <ac:chgData name="Noura Emam" userId="d3685ec11935c07e" providerId="LiveId" clId="{8191E4E8-E3CF-4594-90B3-33757AE5E885}" dt="2025-06-26T23:01:20.259" v="3306" actId="478"/>
          <ac:spMkLst>
            <pc:docMk/>
            <pc:sldMk cId="1810147074" sldId="337"/>
            <ac:spMk id="12" creationId="{97BFEBE3-B077-0DD2-3F68-20BEFBA7F7B7}"/>
          </ac:spMkLst>
        </pc:spChg>
        <pc:spChg chg="del">
          <ac:chgData name="Noura Emam" userId="d3685ec11935c07e" providerId="LiveId" clId="{8191E4E8-E3CF-4594-90B3-33757AE5E885}" dt="2025-06-26T23:01:27.870" v="3307" actId="478"/>
          <ac:spMkLst>
            <pc:docMk/>
            <pc:sldMk cId="1810147074" sldId="337"/>
            <ac:spMk id="13" creationId="{52878E03-4529-0E9D-BB13-8230F074AFAC}"/>
          </ac:spMkLst>
        </pc:spChg>
        <pc:spChg chg="add mod">
          <ac:chgData name="Noura Emam" userId="d3685ec11935c07e" providerId="LiveId" clId="{8191E4E8-E3CF-4594-90B3-33757AE5E885}" dt="2025-06-26T23:01:37.732" v="3310" actId="571"/>
          <ac:spMkLst>
            <pc:docMk/>
            <pc:sldMk cId="1810147074" sldId="337"/>
            <ac:spMk id="15" creationId="{5F3DE4A1-3DC5-BF5C-02D4-8AEDA9D74FC1}"/>
          </ac:spMkLst>
        </pc:spChg>
        <pc:spChg chg="del">
          <ac:chgData name="Noura Emam" userId="d3685ec11935c07e" providerId="LiveId" clId="{8191E4E8-E3CF-4594-90B3-33757AE5E885}" dt="2025-06-26T23:01:39.149" v="3311" actId="478"/>
          <ac:spMkLst>
            <pc:docMk/>
            <pc:sldMk cId="1810147074" sldId="337"/>
            <ac:spMk id="16" creationId="{5414B7AB-1370-0ABF-C644-A78F588921C2}"/>
          </ac:spMkLst>
        </pc:spChg>
        <pc:spChg chg="add mod ord">
          <ac:chgData name="Noura Emam" userId="d3685ec11935c07e" providerId="LiveId" clId="{8191E4E8-E3CF-4594-90B3-33757AE5E885}" dt="2025-06-26T23:02:25.852" v="3492" actId="167"/>
          <ac:spMkLst>
            <pc:docMk/>
            <pc:sldMk cId="1810147074" sldId="337"/>
            <ac:spMk id="17" creationId="{497E200D-FBB5-7DD3-25C6-86C6B7821061}"/>
          </ac:spMkLst>
        </pc:spChg>
        <pc:spChg chg="del">
          <ac:chgData name="Noura Emam" userId="d3685ec11935c07e" providerId="LiveId" clId="{8191E4E8-E3CF-4594-90B3-33757AE5E885}" dt="2025-06-26T23:01:20.259" v="3306" actId="478"/>
          <ac:spMkLst>
            <pc:docMk/>
            <pc:sldMk cId="1810147074" sldId="337"/>
            <ac:spMk id="18" creationId="{1A121079-8A87-98B1-DEAA-133AA8E3DE37}"/>
          </ac:spMkLst>
        </pc:spChg>
        <pc:spChg chg="add mod ord">
          <ac:chgData name="Noura Emam" userId="d3685ec11935c07e" providerId="LiveId" clId="{8191E4E8-E3CF-4594-90B3-33757AE5E885}" dt="2025-06-26T23:02:13.166" v="3369" actId="167"/>
          <ac:spMkLst>
            <pc:docMk/>
            <pc:sldMk cId="1810147074" sldId="337"/>
            <ac:spMk id="19" creationId="{DB9F997E-5385-14FC-2021-DDCF0CA3C191}"/>
          </ac:spMkLst>
        </pc:spChg>
        <pc:grpChg chg="del">
          <ac:chgData name="Noura Emam" userId="d3685ec11935c07e" providerId="LiveId" clId="{8191E4E8-E3CF-4594-90B3-33757AE5E885}" dt="2025-06-26T23:01:01.280" v="3303" actId="165"/>
          <ac:grpSpMkLst>
            <pc:docMk/>
            <pc:sldMk cId="1810147074" sldId="337"/>
            <ac:grpSpMk id="2" creationId="{61C5A510-CE5C-7502-B11F-83E3B28B3108}"/>
          </ac:grpSpMkLst>
        </pc:grpChg>
      </pc:sldChg>
      <pc:sldChg chg="addSp delSp modSp add mod">
        <pc:chgData name="Noura Emam" userId="d3685ec11935c07e" providerId="LiveId" clId="{8191E4E8-E3CF-4594-90B3-33757AE5E885}" dt="2025-06-26T23:05:24.404" v="3640" actId="167"/>
        <pc:sldMkLst>
          <pc:docMk/>
          <pc:sldMk cId="2893388795" sldId="338"/>
        </pc:sldMkLst>
        <pc:spChg chg="mod ord topLvl">
          <ac:chgData name="Noura Emam" userId="d3685ec11935c07e" providerId="LiveId" clId="{8191E4E8-E3CF-4594-90B3-33757AE5E885}" dt="2025-06-26T23:05:24.404" v="3640" actId="167"/>
          <ac:spMkLst>
            <pc:docMk/>
            <pc:sldMk cId="2893388795" sldId="338"/>
            <ac:spMk id="4" creationId="{E35F4760-4A14-E036-1CE6-7C2031FC4671}"/>
          </ac:spMkLst>
        </pc:spChg>
        <pc:spChg chg="ord">
          <ac:chgData name="Noura Emam" userId="d3685ec11935c07e" providerId="LiveId" clId="{8191E4E8-E3CF-4594-90B3-33757AE5E885}" dt="2025-06-26T23:05:21.654" v="3639" actId="167"/>
          <ac:spMkLst>
            <pc:docMk/>
            <pc:sldMk cId="2893388795" sldId="338"/>
            <ac:spMk id="5" creationId="{BCE1A55C-D4DD-31DD-77FD-80731590782D}"/>
          </ac:spMkLst>
        </pc:spChg>
        <pc:spChg chg="del">
          <ac:chgData name="Noura Emam" userId="d3685ec11935c07e" providerId="LiveId" clId="{8191E4E8-E3CF-4594-90B3-33757AE5E885}" dt="2025-06-26T23:03:55.078" v="3617" actId="478"/>
          <ac:spMkLst>
            <pc:docMk/>
            <pc:sldMk cId="2893388795" sldId="338"/>
            <ac:spMk id="9" creationId="{1C4E067B-05FC-5E6A-D7B5-595F2D56DE53}"/>
          </ac:spMkLst>
        </pc:spChg>
        <pc:spChg chg="del">
          <ac:chgData name="Noura Emam" userId="d3685ec11935c07e" providerId="LiveId" clId="{8191E4E8-E3CF-4594-90B3-33757AE5E885}" dt="2025-06-26T23:03:52.951" v="3616" actId="478"/>
          <ac:spMkLst>
            <pc:docMk/>
            <pc:sldMk cId="2893388795" sldId="338"/>
            <ac:spMk id="11" creationId="{5D2539E1-02B3-7012-BDD9-C135C2CF5763}"/>
          </ac:spMkLst>
        </pc:spChg>
        <pc:spChg chg="mod topLvl">
          <ac:chgData name="Noura Emam" userId="d3685ec11935c07e" providerId="LiveId" clId="{8191E4E8-E3CF-4594-90B3-33757AE5E885}" dt="2025-06-26T23:04:20.280" v="3619" actId="165"/>
          <ac:spMkLst>
            <pc:docMk/>
            <pc:sldMk cId="2893388795" sldId="338"/>
            <ac:spMk id="12" creationId="{EBE50BB4-CAED-F4AF-1F50-69442FCBA292}"/>
          </ac:spMkLst>
        </pc:spChg>
        <pc:spChg chg="del">
          <ac:chgData name="Noura Emam" userId="d3685ec11935c07e" providerId="LiveId" clId="{8191E4E8-E3CF-4594-90B3-33757AE5E885}" dt="2025-06-26T23:03:51.938" v="3615" actId="478"/>
          <ac:spMkLst>
            <pc:docMk/>
            <pc:sldMk cId="2893388795" sldId="338"/>
            <ac:spMk id="13" creationId="{C8B4F825-7D1A-AA1E-4A46-16CFDD79771A}"/>
          </ac:spMkLst>
        </pc:spChg>
        <pc:spChg chg="mod topLvl">
          <ac:chgData name="Noura Emam" userId="d3685ec11935c07e" providerId="LiveId" clId="{8191E4E8-E3CF-4594-90B3-33757AE5E885}" dt="2025-06-26T23:04:20.280" v="3619" actId="165"/>
          <ac:spMkLst>
            <pc:docMk/>
            <pc:sldMk cId="2893388795" sldId="338"/>
            <ac:spMk id="18" creationId="{8A748F88-B66B-299A-FD9C-561566EF189C}"/>
          </ac:spMkLst>
        </pc:spChg>
        <pc:grpChg chg="add del mod">
          <ac:chgData name="Noura Emam" userId="d3685ec11935c07e" providerId="LiveId" clId="{8191E4E8-E3CF-4594-90B3-33757AE5E885}" dt="2025-06-26T23:04:20.280" v="3619" actId="165"/>
          <ac:grpSpMkLst>
            <pc:docMk/>
            <pc:sldMk cId="2893388795" sldId="338"/>
            <ac:grpSpMk id="2" creationId="{56A987BA-4894-4B9A-223A-B64C6BAED19D}"/>
          </ac:grpSpMkLst>
        </pc:grpChg>
      </pc:sldChg>
      <pc:sldChg chg="addSp modSp add del mod">
        <pc:chgData name="Noura Emam" userId="d3685ec11935c07e" providerId="LiveId" clId="{8191E4E8-E3CF-4594-90B3-33757AE5E885}" dt="2025-06-26T23:04:26.861" v="3620" actId="47"/>
        <pc:sldMkLst>
          <pc:docMk/>
          <pc:sldMk cId="855877270" sldId="339"/>
        </pc:sldMkLst>
        <pc:spChg chg="add mod ord">
          <ac:chgData name="Noura Emam" userId="d3685ec11935c07e" providerId="LiveId" clId="{8191E4E8-E3CF-4594-90B3-33757AE5E885}" dt="2025-06-26T23:03:09.465" v="3612" actId="1038"/>
          <ac:spMkLst>
            <pc:docMk/>
            <pc:sldMk cId="855877270" sldId="339"/>
            <ac:spMk id="2" creationId="{468100E6-D311-B9F1-F76D-67E09D077D8D}"/>
          </ac:spMkLst>
        </pc:spChg>
        <pc:spChg chg="mod">
          <ac:chgData name="Noura Emam" userId="d3685ec11935c07e" providerId="LiveId" clId="{8191E4E8-E3CF-4594-90B3-33757AE5E885}" dt="2025-06-26T23:02:33.440" v="3544" actId="1037"/>
          <ac:spMkLst>
            <pc:docMk/>
            <pc:sldMk cId="855877270" sldId="339"/>
            <ac:spMk id="5" creationId="{ABAE94E2-FDB7-4563-6E39-4146FFD2AA1B}"/>
          </ac:spMkLst>
        </pc:spChg>
      </pc:sldChg>
      <pc:sldChg chg="modSp add del mod">
        <pc:chgData name="Noura Emam" userId="d3685ec11935c07e" providerId="LiveId" clId="{8191E4E8-E3CF-4594-90B3-33757AE5E885}" dt="2025-06-26T23:08:41.541" v="4000" actId="47"/>
        <pc:sldMkLst>
          <pc:docMk/>
          <pc:sldMk cId="2202201411" sldId="339"/>
        </pc:sldMkLst>
        <pc:spChg chg="mod">
          <ac:chgData name="Noura Emam" userId="d3685ec11935c07e" providerId="LiveId" clId="{8191E4E8-E3CF-4594-90B3-33757AE5E885}" dt="2025-06-26T23:07:43.765" v="3898" actId="1037"/>
          <ac:spMkLst>
            <pc:docMk/>
            <pc:sldMk cId="2202201411" sldId="339"/>
            <ac:spMk id="15" creationId="{8A4B6140-FB77-E8F3-A4AF-686FE7B0DE6D}"/>
          </ac:spMkLst>
        </pc:spChg>
        <pc:spChg chg="mod">
          <ac:chgData name="Noura Emam" userId="d3685ec11935c07e" providerId="LiveId" clId="{8191E4E8-E3CF-4594-90B3-33757AE5E885}" dt="2025-06-26T23:07:43.765" v="3898" actId="1037"/>
          <ac:spMkLst>
            <pc:docMk/>
            <pc:sldMk cId="2202201411" sldId="339"/>
            <ac:spMk id="20" creationId="{B7D0BC74-3941-E58B-C80C-503DE91811D6}"/>
          </ac:spMkLst>
        </pc:spChg>
      </pc:sldChg>
      <pc:sldChg chg="delSp modSp add del mod ord">
        <pc:chgData name="Noura Emam" userId="d3685ec11935c07e" providerId="LiveId" clId="{8191E4E8-E3CF-4594-90B3-33757AE5E885}" dt="2025-06-26T23:08:44.835" v="4002" actId="47"/>
        <pc:sldMkLst>
          <pc:docMk/>
          <pc:sldMk cId="3029360816" sldId="340"/>
        </pc:sldMkLst>
        <pc:spChg chg="mod">
          <ac:chgData name="Noura Emam" userId="d3685ec11935c07e" providerId="LiveId" clId="{8191E4E8-E3CF-4594-90B3-33757AE5E885}" dt="2025-06-26T23:08:20.470" v="3999" actId="1037"/>
          <ac:spMkLst>
            <pc:docMk/>
            <pc:sldMk cId="3029360816" sldId="340"/>
            <ac:spMk id="11" creationId="{FC6CECA6-A4D8-DE87-8AD3-D306CCCD7EEF}"/>
          </ac:spMkLst>
        </pc:spChg>
        <pc:spChg chg="del">
          <ac:chgData name="Noura Emam" userId="d3685ec11935c07e" providerId="LiveId" clId="{8191E4E8-E3CF-4594-90B3-33757AE5E885}" dt="2025-06-26T23:08:01.081" v="3904" actId="478"/>
          <ac:spMkLst>
            <pc:docMk/>
            <pc:sldMk cId="3029360816" sldId="340"/>
            <ac:spMk id="13" creationId="{807D3647-E56E-3ED7-58D2-1D0CCE954712}"/>
          </ac:spMkLst>
        </pc:spChg>
        <pc:spChg chg="del">
          <ac:chgData name="Noura Emam" userId="d3685ec11935c07e" providerId="LiveId" clId="{8191E4E8-E3CF-4594-90B3-33757AE5E885}" dt="2025-06-26T23:07:58.019" v="3903" actId="478"/>
          <ac:spMkLst>
            <pc:docMk/>
            <pc:sldMk cId="3029360816" sldId="340"/>
            <ac:spMk id="15" creationId="{CE7E51A4-89FF-3595-0AA3-43160C5C2507}"/>
          </ac:spMkLst>
        </pc:spChg>
        <pc:spChg chg="del">
          <ac:chgData name="Noura Emam" userId="d3685ec11935c07e" providerId="LiveId" clId="{8191E4E8-E3CF-4594-90B3-33757AE5E885}" dt="2025-06-26T23:08:01.081" v="3904" actId="478"/>
          <ac:spMkLst>
            <pc:docMk/>
            <pc:sldMk cId="3029360816" sldId="340"/>
            <ac:spMk id="17" creationId="{D01822B6-D4A4-381F-0527-9C3EB7033F20}"/>
          </ac:spMkLst>
        </pc:spChg>
        <pc:spChg chg="mod">
          <ac:chgData name="Noura Emam" userId="d3685ec11935c07e" providerId="LiveId" clId="{8191E4E8-E3CF-4594-90B3-33757AE5E885}" dt="2025-06-26T23:08:20.470" v="3999" actId="1037"/>
          <ac:spMkLst>
            <pc:docMk/>
            <pc:sldMk cId="3029360816" sldId="340"/>
            <ac:spMk id="19" creationId="{BA4D84CC-5749-2E36-0BD0-960A8C0671A3}"/>
          </ac:spMkLst>
        </pc:spChg>
        <pc:spChg chg="del">
          <ac:chgData name="Noura Emam" userId="d3685ec11935c07e" providerId="LiveId" clId="{8191E4E8-E3CF-4594-90B3-33757AE5E885}" dt="2025-06-26T23:07:58.019" v="3903" actId="478"/>
          <ac:spMkLst>
            <pc:docMk/>
            <pc:sldMk cId="3029360816" sldId="340"/>
            <ac:spMk id="20" creationId="{5403DE16-B21B-F354-07F2-38A1599CFE82}"/>
          </ac:spMkLst>
        </pc:spChg>
      </pc:sldChg>
      <pc:sldChg chg="delSp modSp add mod">
        <pc:chgData name="Noura Emam" userId="d3685ec11935c07e" providerId="LiveId" clId="{8191E4E8-E3CF-4594-90B3-33757AE5E885}" dt="2025-06-26T23:10:36.616" v="4018" actId="1076"/>
        <pc:sldMkLst>
          <pc:docMk/>
          <pc:sldMk cId="861500595" sldId="341"/>
        </pc:sldMkLst>
        <pc:spChg chg="del mod">
          <ac:chgData name="Noura Emam" userId="d3685ec11935c07e" providerId="LiveId" clId="{8191E4E8-E3CF-4594-90B3-33757AE5E885}" dt="2025-06-26T23:10:05.767" v="4013" actId="478"/>
          <ac:spMkLst>
            <pc:docMk/>
            <pc:sldMk cId="861500595" sldId="341"/>
            <ac:spMk id="11" creationId="{162A6E07-F6C8-8EA4-241C-8496B15ADB2A}"/>
          </ac:spMkLst>
        </pc:spChg>
        <pc:spChg chg="del mod">
          <ac:chgData name="Noura Emam" userId="d3685ec11935c07e" providerId="LiveId" clId="{8191E4E8-E3CF-4594-90B3-33757AE5E885}" dt="2025-06-26T23:10:08.828" v="4015" actId="478"/>
          <ac:spMkLst>
            <pc:docMk/>
            <pc:sldMk cId="861500595" sldId="341"/>
            <ac:spMk id="13" creationId="{A4E70A79-9EBC-EEF0-51CF-2C2A60402852}"/>
          </ac:spMkLst>
        </pc:spChg>
        <pc:spChg chg="del mod">
          <ac:chgData name="Noura Emam" userId="d3685ec11935c07e" providerId="LiveId" clId="{8191E4E8-E3CF-4594-90B3-33757AE5E885}" dt="2025-06-26T23:10:06.874" v="4014" actId="478"/>
          <ac:spMkLst>
            <pc:docMk/>
            <pc:sldMk cId="861500595" sldId="341"/>
            <ac:spMk id="15" creationId="{E9901AC7-E8AA-7C02-18C9-0A455590EE54}"/>
          </ac:spMkLst>
        </pc:spChg>
        <pc:spChg chg="mod">
          <ac:chgData name="Noura Emam" userId="d3685ec11935c07e" providerId="LiveId" clId="{8191E4E8-E3CF-4594-90B3-33757AE5E885}" dt="2025-06-26T23:10:36.616" v="4018" actId="1076"/>
          <ac:spMkLst>
            <pc:docMk/>
            <pc:sldMk cId="861500595" sldId="341"/>
            <ac:spMk id="16" creationId="{A2BE76DB-C1F8-72F4-D0AA-A5012BE60455}"/>
          </ac:spMkLst>
        </pc:spChg>
        <pc:spChg chg="mod">
          <ac:chgData name="Noura Emam" userId="d3685ec11935c07e" providerId="LiveId" clId="{8191E4E8-E3CF-4594-90B3-33757AE5E885}" dt="2025-06-26T23:09:45.901" v="4011" actId="1076"/>
          <ac:spMkLst>
            <pc:docMk/>
            <pc:sldMk cId="861500595" sldId="341"/>
            <ac:spMk id="17" creationId="{EEE4BE01-6493-70BE-15E6-8F87886EDC4E}"/>
          </ac:spMkLst>
        </pc:spChg>
        <pc:spChg chg="mod">
          <ac:chgData name="Noura Emam" userId="d3685ec11935c07e" providerId="LiveId" clId="{8191E4E8-E3CF-4594-90B3-33757AE5E885}" dt="2025-06-26T23:09:45.901" v="4011" actId="1076"/>
          <ac:spMkLst>
            <pc:docMk/>
            <pc:sldMk cId="861500595" sldId="341"/>
            <ac:spMk id="19" creationId="{B9674CDE-0251-9A41-EA1A-9D820B7246D7}"/>
          </ac:spMkLst>
        </pc:spChg>
        <pc:spChg chg="mod">
          <ac:chgData name="Noura Emam" userId="d3685ec11935c07e" providerId="LiveId" clId="{8191E4E8-E3CF-4594-90B3-33757AE5E885}" dt="2025-06-26T23:09:45.901" v="4011" actId="1076"/>
          <ac:spMkLst>
            <pc:docMk/>
            <pc:sldMk cId="861500595" sldId="341"/>
            <ac:spMk id="20" creationId="{5736A136-9AF6-5FE3-D739-4F65E4E6F075}"/>
          </ac:spMkLst>
        </pc:spChg>
      </pc:sldChg>
      <pc:sldChg chg="add">
        <pc:chgData name="Noura Emam" userId="d3685ec11935c07e" providerId="LiveId" clId="{8191E4E8-E3CF-4594-90B3-33757AE5E885}" dt="2025-06-26T23:08:53.238" v="4003" actId="2890"/>
        <pc:sldMkLst>
          <pc:docMk/>
          <pc:sldMk cId="1631845402" sldId="342"/>
        </pc:sldMkLst>
      </pc:sldChg>
      <pc:sldChg chg="addSp delSp modSp add mod ord">
        <pc:chgData name="Noura Emam" userId="d3685ec11935c07e" providerId="LiveId" clId="{8191E4E8-E3CF-4594-90B3-33757AE5E885}" dt="2025-06-26T23:35:31.725" v="4743" actId="166"/>
        <pc:sldMkLst>
          <pc:docMk/>
          <pc:sldMk cId="3623289649" sldId="343"/>
        </pc:sldMkLst>
        <pc:spChg chg="ord">
          <ac:chgData name="Noura Emam" userId="d3685ec11935c07e" providerId="LiveId" clId="{8191E4E8-E3CF-4594-90B3-33757AE5E885}" dt="2025-06-26T23:35:31.725" v="4743" actId="166"/>
          <ac:spMkLst>
            <pc:docMk/>
            <pc:sldMk cId="3623289649" sldId="343"/>
            <ac:spMk id="2" creationId="{0F262761-3834-7AC2-D9B6-82E7DFBE85E5}"/>
          </ac:spMkLst>
        </pc:spChg>
        <pc:spChg chg="mod">
          <ac:chgData name="Noura Emam" userId="d3685ec11935c07e" providerId="LiveId" clId="{8191E4E8-E3CF-4594-90B3-33757AE5E885}" dt="2025-06-26T23:15:05.232" v="4265" actId="1076"/>
          <ac:spMkLst>
            <pc:docMk/>
            <pc:sldMk cId="3623289649" sldId="343"/>
            <ac:spMk id="3" creationId="{68C6A3FD-D4E1-4668-A464-CC3B519E04EC}"/>
          </ac:spMkLst>
        </pc:spChg>
        <pc:spChg chg="mod topLvl">
          <ac:chgData name="Noura Emam" userId="d3685ec11935c07e" providerId="LiveId" clId="{8191E4E8-E3CF-4594-90B3-33757AE5E885}" dt="2025-06-26T23:12:52.186" v="4140" actId="165"/>
          <ac:spMkLst>
            <pc:docMk/>
            <pc:sldMk cId="3623289649" sldId="343"/>
            <ac:spMk id="7" creationId="{90594DFF-76FF-6790-B52A-0F1BAB217E75}"/>
          </ac:spMkLst>
        </pc:spChg>
        <pc:spChg chg="mod topLvl">
          <ac:chgData name="Noura Emam" userId="d3685ec11935c07e" providerId="LiveId" clId="{8191E4E8-E3CF-4594-90B3-33757AE5E885}" dt="2025-06-26T23:13:15.842" v="4145" actId="1076"/>
          <ac:spMkLst>
            <pc:docMk/>
            <pc:sldMk cId="3623289649" sldId="343"/>
            <ac:spMk id="8" creationId="{AC23D84A-4610-2B41-E3ED-A3A58DBAD84B}"/>
          </ac:spMkLst>
        </pc:spChg>
        <pc:spChg chg="mod topLvl">
          <ac:chgData name="Noura Emam" userId="d3685ec11935c07e" providerId="LiveId" clId="{8191E4E8-E3CF-4594-90B3-33757AE5E885}" dt="2025-06-26T23:13:39.574" v="4253" actId="165"/>
          <ac:spMkLst>
            <pc:docMk/>
            <pc:sldMk cId="3623289649" sldId="343"/>
            <ac:spMk id="9" creationId="{CE0AD884-B939-82B6-588D-D0C717475C73}"/>
          </ac:spMkLst>
        </pc:spChg>
        <pc:spChg chg="mod">
          <ac:chgData name="Noura Emam" userId="d3685ec11935c07e" providerId="LiveId" clId="{8191E4E8-E3CF-4594-90B3-33757AE5E885}" dt="2025-06-26T23:14:10.451" v="4256" actId="1076"/>
          <ac:spMkLst>
            <pc:docMk/>
            <pc:sldMk cId="3623289649" sldId="343"/>
            <ac:spMk id="10" creationId="{A65AC52F-820F-32AD-9649-D47FB3C12389}"/>
          </ac:spMkLst>
        </pc:spChg>
        <pc:spChg chg="mod topLvl">
          <ac:chgData name="Noura Emam" userId="d3685ec11935c07e" providerId="LiveId" clId="{8191E4E8-E3CF-4594-90B3-33757AE5E885}" dt="2025-06-26T23:14:03.820" v="4255" actId="1076"/>
          <ac:spMkLst>
            <pc:docMk/>
            <pc:sldMk cId="3623289649" sldId="343"/>
            <ac:spMk id="11" creationId="{FA7EE829-E65F-0A98-4EC7-67AEB187B49C}"/>
          </ac:spMkLst>
        </pc:spChg>
        <pc:spChg chg="mod topLvl">
          <ac:chgData name="Noura Emam" userId="d3685ec11935c07e" providerId="LiveId" clId="{8191E4E8-E3CF-4594-90B3-33757AE5E885}" dt="2025-06-26T23:13:15.842" v="4145" actId="1076"/>
          <ac:spMkLst>
            <pc:docMk/>
            <pc:sldMk cId="3623289649" sldId="343"/>
            <ac:spMk id="12" creationId="{06061C4B-1F2C-D43D-9590-8CCCCAA39746}"/>
          </ac:spMkLst>
        </pc:spChg>
        <pc:spChg chg="mod topLvl">
          <ac:chgData name="Noura Emam" userId="d3685ec11935c07e" providerId="LiveId" clId="{8191E4E8-E3CF-4594-90B3-33757AE5E885}" dt="2025-06-26T23:13:50.950" v="4254" actId="1076"/>
          <ac:spMkLst>
            <pc:docMk/>
            <pc:sldMk cId="3623289649" sldId="343"/>
            <ac:spMk id="13" creationId="{7C810B32-49CF-8867-1CA7-0C5CF64C801D}"/>
          </ac:spMkLst>
        </pc:spChg>
        <pc:spChg chg="mod">
          <ac:chgData name="Noura Emam" userId="d3685ec11935c07e" providerId="LiveId" clId="{8191E4E8-E3CF-4594-90B3-33757AE5E885}" dt="2025-06-26T23:14:59.904" v="4264" actId="1076"/>
          <ac:spMkLst>
            <pc:docMk/>
            <pc:sldMk cId="3623289649" sldId="343"/>
            <ac:spMk id="14" creationId="{ACB0C531-46A8-ED85-2C2C-20106C889315}"/>
          </ac:spMkLst>
        </pc:spChg>
        <pc:spChg chg="mod topLvl">
          <ac:chgData name="Noura Emam" userId="d3685ec11935c07e" providerId="LiveId" clId="{8191E4E8-E3CF-4594-90B3-33757AE5E885}" dt="2025-06-26T23:12:52.186" v="4140" actId="165"/>
          <ac:spMkLst>
            <pc:docMk/>
            <pc:sldMk cId="3623289649" sldId="343"/>
            <ac:spMk id="15" creationId="{5C9C97CA-7FEA-42AF-C975-2B920486DB97}"/>
          </ac:spMkLst>
        </pc:spChg>
        <pc:spChg chg="mod topLvl">
          <ac:chgData name="Noura Emam" userId="d3685ec11935c07e" providerId="LiveId" clId="{8191E4E8-E3CF-4594-90B3-33757AE5E885}" dt="2025-06-26T23:14:19.466" v="4258" actId="14100"/>
          <ac:spMkLst>
            <pc:docMk/>
            <pc:sldMk cId="3623289649" sldId="343"/>
            <ac:spMk id="16" creationId="{BE451CCA-5256-51D8-C083-F678ACD081C7}"/>
          </ac:spMkLst>
        </pc:spChg>
        <pc:spChg chg="mod topLvl">
          <ac:chgData name="Noura Emam" userId="d3685ec11935c07e" providerId="LiveId" clId="{8191E4E8-E3CF-4594-90B3-33757AE5E885}" dt="2025-06-26T23:14:16.164" v="4257" actId="14100"/>
          <ac:spMkLst>
            <pc:docMk/>
            <pc:sldMk cId="3623289649" sldId="343"/>
            <ac:spMk id="17" creationId="{32BFF3F7-1BAE-B4BC-3F93-3BB4BA345A3E}"/>
          </ac:spMkLst>
        </pc:spChg>
        <pc:spChg chg="add mod">
          <ac:chgData name="Noura Emam" userId="d3685ec11935c07e" providerId="LiveId" clId="{8191E4E8-E3CF-4594-90B3-33757AE5E885}" dt="2025-06-26T23:14:47.954" v="4262" actId="1076"/>
          <ac:spMkLst>
            <pc:docMk/>
            <pc:sldMk cId="3623289649" sldId="343"/>
            <ac:spMk id="20" creationId="{15BE818B-DFF7-4494-FE27-B445000133D2}"/>
          </ac:spMkLst>
        </pc:spChg>
        <pc:spChg chg="del">
          <ac:chgData name="Noura Emam" userId="d3685ec11935c07e" providerId="LiveId" clId="{8191E4E8-E3CF-4594-90B3-33757AE5E885}" dt="2025-06-26T23:22:04.046" v="4681" actId="478"/>
          <ac:spMkLst>
            <pc:docMk/>
            <pc:sldMk cId="3623289649" sldId="343"/>
            <ac:spMk id="21" creationId="{7472ACB6-B3CD-3954-812B-148E28427C23}"/>
          </ac:spMkLst>
        </pc:spChg>
        <pc:spChg chg="add mod">
          <ac:chgData name="Noura Emam" userId="d3685ec11935c07e" providerId="LiveId" clId="{8191E4E8-E3CF-4594-90B3-33757AE5E885}" dt="2025-06-26T23:15:27.287" v="4267" actId="1076"/>
          <ac:spMkLst>
            <pc:docMk/>
            <pc:sldMk cId="3623289649" sldId="343"/>
            <ac:spMk id="22" creationId="{3C992EC8-CB03-9846-F4A3-D1E73A4C0EE5}"/>
          </ac:spMkLst>
        </pc:spChg>
        <pc:spChg chg="add mod">
          <ac:chgData name="Noura Emam" userId="d3685ec11935c07e" providerId="LiveId" clId="{8191E4E8-E3CF-4594-90B3-33757AE5E885}" dt="2025-06-26T23:15:55.964" v="4272" actId="1076"/>
          <ac:spMkLst>
            <pc:docMk/>
            <pc:sldMk cId="3623289649" sldId="343"/>
            <ac:spMk id="23" creationId="{AD799F23-01A2-52F7-D2C0-453AACF4C28E}"/>
          </ac:spMkLst>
        </pc:spChg>
        <pc:spChg chg="ord">
          <ac:chgData name="Noura Emam" userId="d3685ec11935c07e" providerId="LiveId" clId="{8191E4E8-E3CF-4594-90B3-33757AE5E885}" dt="2025-06-26T23:35:31.725" v="4743" actId="166"/>
          <ac:spMkLst>
            <pc:docMk/>
            <pc:sldMk cId="3623289649" sldId="343"/>
            <ac:spMk id="25" creationId="{50FD8E8D-36E8-C735-6CAD-29A31E59C72F}"/>
          </ac:spMkLst>
        </pc:spChg>
        <pc:grpChg chg="add del mod">
          <ac:chgData name="Noura Emam" userId="d3685ec11935c07e" providerId="LiveId" clId="{8191E4E8-E3CF-4594-90B3-33757AE5E885}" dt="2025-06-26T23:12:52.186" v="4140" actId="165"/>
          <ac:grpSpMkLst>
            <pc:docMk/>
            <pc:sldMk cId="3623289649" sldId="343"/>
            <ac:grpSpMk id="5" creationId="{7962EE9B-8A44-C36B-D7D6-C02428B64AE9}"/>
          </ac:grpSpMkLst>
        </pc:grpChg>
        <pc:grpChg chg="add del mod">
          <ac:chgData name="Noura Emam" userId="d3685ec11935c07e" providerId="LiveId" clId="{8191E4E8-E3CF-4594-90B3-33757AE5E885}" dt="2025-06-26T23:13:11.344" v="4144" actId="165"/>
          <ac:grpSpMkLst>
            <pc:docMk/>
            <pc:sldMk cId="3623289649" sldId="343"/>
            <ac:grpSpMk id="18" creationId="{531BA178-A979-DFA0-4905-0743F13E7BB1}"/>
          </ac:grpSpMkLst>
        </pc:grpChg>
        <pc:grpChg chg="add del mod">
          <ac:chgData name="Noura Emam" userId="d3685ec11935c07e" providerId="LiveId" clId="{8191E4E8-E3CF-4594-90B3-33757AE5E885}" dt="2025-06-26T23:13:39.574" v="4253" actId="165"/>
          <ac:grpSpMkLst>
            <pc:docMk/>
            <pc:sldMk cId="3623289649" sldId="343"/>
            <ac:grpSpMk id="19" creationId="{5804E440-FA59-5D06-C52A-2526BC171DB4}"/>
          </ac:grpSpMkLst>
        </pc:grpChg>
      </pc:sldChg>
      <pc:sldChg chg="addSp delSp modSp add del mod">
        <pc:chgData name="Noura Emam" userId="d3685ec11935c07e" providerId="LiveId" clId="{8191E4E8-E3CF-4594-90B3-33757AE5E885}" dt="2025-06-26T23:17:04.841" v="4361" actId="47"/>
        <pc:sldMkLst>
          <pc:docMk/>
          <pc:sldMk cId="783804755" sldId="344"/>
        </pc:sldMkLst>
        <pc:spChg chg="mod">
          <ac:chgData name="Noura Emam" userId="d3685ec11935c07e" providerId="LiveId" clId="{8191E4E8-E3CF-4594-90B3-33757AE5E885}" dt="2025-06-26T23:16:15.899" v="4275" actId="164"/>
          <ac:spMkLst>
            <pc:docMk/>
            <pc:sldMk cId="783804755" sldId="344"/>
            <ac:spMk id="9" creationId="{F8B834AE-3024-CD20-C27B-7F928F186418}"/>
          </ac:spMkLst>
        </pc:spChg>
        <pc:spChg chg="mod">
          <ac:chgData name="Noura Emam" userId="d3685ec11935c07e" providerId="LiveId" clId="{8191E4E8-E3CF-4594-90B3-33757AE5E885}" dt="2025-06-26T23:16:15.899" v="4275" actId="164"/>
          <ac:spMkLst>
            <pc:docMk/>
            <pc:sldMk cId="783804755" sldId="344"/>
            <ac:spMk id="13" creationId="{0B0825B2-3149-9228-B15C-EB27DF84AC95}"/>
          </ac:spMkLst>
        </pc:spChg>
        <pc:spChg chg="mod">
          <ac:chgData name="Noura Emam" userId="d3685ec11935c07e" providerId="LiveId" clId="{8191E4E8-E3CF-4594-90B3-33757AE5E885}" dt="2025-06-26T23:16:15.899" v="4275" actId="164"/>
          <ac:spMkLst>
            <pc:docMk/>
            <pc:sldMk cId="783804755" sldId="344"/>
            <ac:spMk id="17" creationId="{32AD65AB-FAB2-0C60-B78B-DC839548F070}"/>
          </ac:spMkLst>
        </pc:spChg>
        <pc:spChg chg="del">
          <ac:chgData name="Noura Emam" userId="d3685ec11935c07e" providerId="LiveId" clId="{8191E4E8-E3CF-4594-90B3-33757AE5E885}" dt="2025-06-26T23:16:07.185" v="4274" actId="478"/>
          <ac:spMkLst>
            <pc:docMk/>
            <pc:sldMk cId="783804755" sldId="344"/>
            <ac:spMk id="20" creationId="{B8497AF2-95A6-D952-EA27-3E233EA0DC90}"/>
          </ac:spMkLst>
        </pc:spChg>
        <pc:spChg chg="mod">
          <ac:chgData name="Noura Emam" userId="d3685ec11935c07e" providerId="LiveId" clId="{8191E4E8-E3CF-4594-90B3-33757AE5E885}" dt="2025-06-26T23:16:43.011" v="4357" actId="14100"/>
          <ac:spMkLst>
            <pc:docMk/>
            <pc:sldMk cId="783804755" sldId="344"/>
            <ac:spMk id="21" creationId="{526F69C5-3036-1DD9-B288-12BD622FAEB6}"/>
          </ac:spMkLst>
        </pc:spChg>
        <pc:grpChg chg="add mod ord">
          <ac:chgData name="Noura Emam" userId="d3685ec11935c07e" providerId="LiveId" clId="{8191E4E8-E3CF-4594-90B3-33757AE5E885}" dt="2025-06-26T23:16:27.326" v="4356" actId="167"/>
          <ac:grpSpMkLst>
            <pc:docMk/>
            <pc:sldMk cId="783804755" sldId="344"/>
            <ac:grpSpMk id="5" creationId="{FBB297EA-4177-1AF9-9713-7833B3DFE79C}"/>
          </ac:grpSpMkLst>
        </pc:grpChg>
      </pc:sldChg>
      <pc:sldChg chg="addSp delSp modSp add mod">
        <pc:chgData name="Noura Emam" userId="d3685ec11935c07e" providerId="LiveId" clId="{8191E4E8-E3CF-4594-90B3-33757AE5E885}" dt="2025-06-26T23:36:29.054" v="4747" actId="166"/>
        <pc:sldMkLst>
          <pc:docMk/>
          <pc:sldMk cId="475234334" sldId="345"/>
        </pc:sldMkLst>
        <pc:spChg chg="ord">
          <ac:chgData name="Noura Emam" userId="d3685ec11935c07e" providerId="LiveId" clId="{8191E4E8-E3CF-4594-90B3-33757AE5E885}" dt="2025-06-26T23:36:29.054" v="4747" actId="166"/>
          <ac:spMkLst>
            <pc:docMk/>
            <pc:sldMk cId="475234334" sldId="345"/>
            <ac:spMk id="2" creationId="{15630CDF-8A78-1A0E-3659-6414B50EE4E8}"/>
          </ac:spMkLst>
        </pc:spChg>
        <pc:spChg chg="del">
          <ac:chgData name="Noura Emam" userId="d3685ec11935c07e" providerId="LiveId" clId="{8191E4E8-E3CF-4594-90B3-33757AE5E885}" dt="2025-06-26T23:19:23.158" v="4550" actId="478"/>
          <ac:spMkLst>
            <pc:docMk/>
            <pc:sldMk cId="475234334" sldId="345"/>
            <ac:spMk id="3" creationId="{50D3D0C6-1141-D6A6-FB95-A4D8192E8379}"/>
          </ac:spMkLst>
        </pc:spChg>
        <pc:spChg chg="mod topLvl">
          <ac:chgData name="Noura Emam" userId="d3685ec11935c07e" providerId="LiveId" clId="{8191E4E8-E3CF-4594-90B3-33757AE5E885}" dt="2025-06-26T23:19:53.304" v="4644" actId="165"/>
          <ac:spMkLst>
            <pc:docMk/>
            <pc:sldMk cId="475234334" sldId="345"/>
            <ac:spMk id="6" creationId="{B9AEEEB8-6961-61AD-836F-590885F07F18}"/>
          </ac:spMkLst>
        </pc:spChg>
        <pc:spChg chg="mod topLvl">
          <ac:chgData name="Noura Emam" userId="d3685ec11935c07e" providerId="LiveId" clId="{8191E4E8-E3CF-4594-90B3-33757AE5E885}" dt="2025-06-26T23:18:29.451" v="4542" actId="165"/>
          <ac:spMkLst>
            <pc:docMk/>
            <pc:sldMk cId="475234334" sldId="345"/>
            <ac:spMk id="7" creationId="{553BC150-0E32-34ED-B197-FFBC0B802360}"/>
          </ac:spMkLst>
        </pc:spChg>
        <pc:spChg chg="mod topLvl">
          <ac:chgData name="Noura Emam" userId="d3685ec11935c07e" providerId="LiveId" clId="{8191E4E8-E3CF-4594-90B3-33757AE5E885}" dt="2025-06-26T23:17:54.767" v="4448" actId="165"/>
          <ac:spMkLst>
            <pc:docMk/>
            <pc:sldMk cId="475234334" sldId="345"/>
            <ac:spMk id="8" creationId="{C93EDCC8-C702-DEE3-EDA3-B08A0FCE236B}"/>
          </ac:spMkLst>
        </pc:spChg>
        <pc:spChg chg="mod topLvl">
          <ac:chgData name="Noura Emam" userId="d3685ec11935c07e" providerId="LiveId" clId="{8191E4E8-E3CF-4594-90B3-33757AE5E885}" dt="2025-06-26T23:17:11.673" v="4362" actId="165"/>
          <ac:spMkLst>
            <pc:docMk/>
            <pc:sldMk cId="475234334" sldId="345"/>
            <ac:spMk id="9" creationId="{8BA390A5-DF32-FA8C-190E-3DFBB48D6C05}"/>
          </ac:spMkLst>
        </pc:spChg>
        <pc:spChg chg="mod topLvl">
          <ac:chgData name="Noura Emam" userId="d3685ec11935c07e" providerId="LiveId" clId="{8191E4E8-E3CF-4594-90B3-33757AE5E885}" dt="2025-06-26T23:19:53.304" v="4644" actId="165"/>
          <ac:spMkLst>
            <pc:docMk/>
            <pc:sldMk cId="475234334" sldId="345"/>
            <ac:spMk id="10" creationId="{A125AA9A-11D7-66B2-97B7-AA90CAED8EEA}"/>
          </ac:spMkLst>
        </pc:spChg>
        <pc:spChg chg="mod topLvl">
          <ac:chgData name="Noura Emam" userId="d3685ec11935c07e" providerId="LiveId" clId="{8191E4E8-E3CF-4594-90B3-33757AE5E885}" dt="2025-06-26T23:18:29.451" v="4542" actId="165"/>
          <ac:spMkLst>
            <pc:docMk/>
            <pc:sldMk cId="475234334" sldId="345"/>
            <ac:spMk id="11" creationId="{4BA70F28-69DB-AD57-9556-2F85B9C4EB35}"/>
          </ac:spMkLst>
        </pc:spChg>
        <pc:spChg chg="mod topLvl">
          <ac:chgData name="Noura Emam" userId="d3685ec11935c07e" providerId="LiveId" clId="{8191E4E8-E3CF-4594-90B3-33757AE5E885}" dt="2025-06-26T23:17:54.767" v="4448" actId="165"/>
          <ac:spMkLst>
            <pc:docMk/>
            <pc:sldMk cId="475234334" sldId="345"/>
            <ac:spMk id="12" creationId="{CA8CFA81-E502-AF41-98D0-E724431002F5}"/>
          </ac:spMkLst>
        </pc:spChg>
        <pc:spChg chg="mod topLvl">
          <ac:chgData name="Noura Emam" userId="d3685ec11935c07e" providerId="LiveId" clId="{8191E4E8-E3CF-4594-90B3-33757AE5E885}" dt="2025-06-26T23:17:11.673" v="4362" actId="165"/>
          <ac:spMkLst>
            <pc:docMk/>
            <pc:sldMk cId="475234334" sldId="345"/>
            <ac:spMk id="13" creationId="{12052CDD-6706-96C4-0D31-D388FACEDB45}"/>
          </ac:spMkLst>
        </pc:spChg>
        <pc:spChg chg="mod topLvl">
          <ac:chgData name="Noura Emam" userId="d3685ec11935c07e" providerId="LiveId" clId="{8191E4E8-E3CF-4594-90B3-33757AE5E885}" dt="2025-06-26T23:21:34.261" v="4677" actId="14861"/>
          <ac:spMkLst>
            <pc:docMk/>
            <pc:sldMk cId="475234334" sldId="345"/>
            <ac:spMk id="14" creationId="{7F6A4403-519F-5C93-663A-FD4A9AE43189}"/>
          </ac:spMkLst>
        </pc:spChg>
        <pc:spChg chg="mod topLvl">
          <ac:chgData name="Noura Emam" userId="d3685ec11935c07e" providerId="LiveId" clId="{8191E4E8-E3CF-4594-90B3-33757AE5E885}" dt="2025-06-26T23:21:34.261" v="4677" actId="14861"/>
          <ac:spMkLst>
            <pc:docMk/>
            <pc:sldMk cId="475234334" sldId="345"/>
            <ac:spMk id="15" creationId="{BAA8440B-83C9-FD6B-A8D2-D531A9FC9540}"/>
          </ac:spMkLst>
        </pc:spChg>
        <pc:spChg chg="mod topLvl">
          <ac:chgData name="Noura Emam" userId="d3685ec11935c07e" providerId="LiveId" clId="{8191E4E8-E3CF-4594-90B3-33757AE5E885}" dt="2025-06-26T23:21:34.261" v="4677" actId="14861"/>
          <ac:spMkLst>
            <pc:docMk/>
            <pc:sldMk cId="475234334" sldId="345"/>
            <ac:spMk id="16" creationId="{F698273D-1B3C-2235-A5E4-84A9211CCF7B}"/>
          </ac:spMkLst>
        </pc:spChg>
        <pc:spChg chg="mod topLvl">
          <ac:chgData name="Noura Emam" userId="d3685ec11935c07e" providerId="LiveId" clId="{8191E4E8-E3CF-4594-90B3-33757AE5E885}" dt="2025-06-26T23:21:34.261" v="4677" actId="14861"/>
          <ac:spMkLst>
            <pc:docMk/>
            <pc:sldMk cId="475234334" sldId="345"/>
            <ac:spMk id="17" creationId="{09CE1CA5-0508-45C5-4286-683E17FBCDA0}"/>
          </ac:spMkLst>
        </pc:spChg>
        <pc:spChg chg="del ord">
          <ac:chgData name="Noura Emam" userId="d3685ec11935c07e" providerId="LiveId" clId="{8191E4E8-E3CF-4594-90B3-33757AE5E885}" dt="2025-06-26T23:22:16.367" v="4682" actId="478"/>
          <ac:spMkLst>
            <pc:docMk/>
            <pc:sldMk cId="475234334" sldId="345"/>
            <ac:spMk id="21" creationId="{ED02CA9E-D861-FCE9-3E42-041C184FBB81}"/>
          </ac:spMkLst>
        </pc:spChg>
        <pc:spChg chg="del">
          <ac:chgData name="Noura Emam" userId="d3685ec11935c07e" providerId="LiveId" clId="{8191E4E8-E3CF-4594-90B3-33757AE5E885}" dt="2025-06-26T23:17:20.866" v="4364" actId="478"/>
          <ac:spMkLst>
            <pc:docMk/>
            <pc:sldMk cId="475234334" sldId="345"/>
            <ac:spMk id="22" creationId="{9C521205-021C-31F6-9F3C-91F2CB39857B}"/>
          </ac:spMkLst>
        </pc:spChg>
        <pc:spChg chg="del">
          <ac:chgData name="Noura Emam" userId="d3685ec11935c07e" providerId="LiveId" clId="{8191E4E8-E3CF-4594-90B3-33757AE5E885}" dt="2025-06-26T23:18:03.600" v="4450" actId="478"/>
          <ac:spMkLst>
            <pc:docMk/>
            <pc:sldMk cId="475234334" sldId="345"/>
            <ac:spMk id="23" creationId="{B97FC52E-4CF9-B9A0-8EE0-24D18D222864}"/>
          </ac:spMkLst>
        </pc:spChg>
        <pc:spChg chg="ord">
          <ac:chgData name="Noura Emam" userId="d3685ec11935c07e" providerId="LiveId" clId="{8191E4E8-E3CF-4594-90B3-33757AE5E885}" dt="2025-06-26T23:36:29.054" v="4747" actId="166"/>
          <ac:spMkLst>
            <pc:docMk/>
            <pc:sldMk cId="475234334" sldId="345"/>
            <ac:spMk id="25" creationId="{B51FC07B-4FD7-6095-A6B6-C7BD61AA849D}"/>
          </ac:spMkLst>
        </pc:spChg>
        <pc:grpChg chg="del">
          <ac:chgData name="Noura Emam" userId="d3685ec11935c07e" providerId="LiveId" clId="{8191E4E8-E3CF-4594-90B3-33757AE5E885}" dt="2025-06-26T23:17:11.673" v="4362" actId="165"/>
          <ac:grpSpMkLst>
            <pc:docMk/>
            <pc:sldMk cId="475234334" sldId="345"/>
            <ac:grpSpMk id="5" creationId="{9C27CC37-1230-0FEA-3707-8C3E71272EB0}"/>
          </ac:grpSpMkLst>
        </pc:grpChg>
        <pc:grpChg chg="add del mod ord">
          <ac:chgData name="Noura Emam" userId="d3685ec11935c07e" providerId="LiveId" clId="{8191E4E8-E3CF-4594-90B3-33757AE5E885}" dt="2025-06-26T23:17:54.767" v="4448" actId="165"/>
          <ac:grpSpMkLst>
            <pc:docMk/>
            <pc:sldMk cId="475234334" sldId="345"/>
            <ac:grpSpMk id="18" creationId="{4987B787-A4BC-3220-9986-361187B70877}"/>
          </ac:grpSpMkLst>
        </pc:grpChg>
        <pc:grpChg chg="add del mod ord">
          <ac:chgData name="Noura Emam" userId="d3685ec11935c07e" providerId="LiveId" clId="{8191E4E8-E3CF-4594-90B3-33757AE5E885}" dt="2025-06-26T23:18:29.451" v="4542" actId="165"/>
          <ac:grpSpMkLst>
            <pc:docMk/>
            <pc:sldMk cId="475234334" sldId="345"/>
            <ac:grpSpMk id="19" creationId="{B44FD10A-862F-78D5-C135-7400A3A6EAA3}"/>
          </ac:grpSpMkLst>
        </pc:grpChg>
        <pc:grpChg chg="add del mod ord">
          <ac:chgData name="Noura Emam" userId="d3685ec11935c07e" providerId="LiveId" clId="{8191E4E8-E3CF-4594-90B3-33757AE5E885}" dt="2025-06-26T23:19:53.304" v="4644" actId="165"/>
          <ac:grpSpMkLst>
            <pc:docMk/>
            <pc:sldMk cId="475234334" sldId="345"/>
            <ac:grpSpMk id="20" creationId="{2BB76B00-BA0C-AF62-B8F7-8018CFF3CC7F}"/>
          </ac:grpSpMkLst>
        </pc:grpChg>
      </pc:sldChg>
      <pc:sldChg chg="delSp modSp add mod">
        <pc:chgData name="Noura Emam" userId="d3685ec11935c07e" providerId="LiveId" clId="{8191E4E8-E3CF-4594-90B3-33757AE5E885}" dt="2025-06-26T23:35:37.875" v="4744" actId="166"/>
        <pc:sldMkLst>
          <pc:docMk/>
          <pc:sldMk cId="650841174" sldId="346"/>
        </pc:sldMkLst>
        <pc:spChg chg="ord">
          <ac:chgData name="Noura Emam" userId="d3685ec11935c07e" providerId="LiveId" clId="{8191E4E8-E3CF-4594-90B3-33757AE5E885}" dt="2025-06-26T23:35:37.875" v="4744" actId="166"/>
          <ac:spMkLst>
            <pc:docMk/>
            <pc:sldMk cId="650841174" sldId="346"/>
            <ac:spMk id="2" creationId="{6B939E1F-5CAF-4245-A94A-2F7C4901655F}"/>
          </ac:spMkLst>
        </pc:spChg>
        <pc:spChg chg="mod">
          <ac:chgData name="Noura Emam" userId="d3685ec11935c07e" providerId="LiveId" clId="{8191E4E8-E3CF-4594-90B3-33757AE5E885}" dt="2025-06-26T23:20:58.915" v="4657" actId="14861"/>
          <ac:spMkLst>
            <pc:docMk/>
            <pc:sldMk cId="650841174" sldId="346"/>
            <ac:spMk id="17" creationId="{7489F7DF-222C-4B18-2C1B-46A1109B4650}"/>
          </ac:spMkLst>
        </pc:spChg>
        <pc:spChg chg="del mod">
          <ac:chgData name="Noura Emam" userId="d3685ec11935c07e" providerId="LiveId" clId="{8191E4E8-E3CF-4594-90B3-33757AE5E885}" dt="2025-06-26T23:22:00.840" v="4680" actId="478"/>
          <ac:spMkLst>
            <pc:docMk/>
            <pc:sldMk cId="650841174" sldId="346"/>
            <ac:spMk id="21" creationId="{CCC6042B-BEBB-DB36-353A-4C849AF9FFD0}"/>
          </ac:spMkLst>
        </pc:spChg>
        <pc:spChg chg="ord">
          <ac:chgData name="Noura Emam" userId="d3685ec11935c07e" providerId="LiveId" clId="{8191E4E8-E3CF-4594-90B3-33757AE5E885}" dt="2025-06-26T23:35:37.875" v="4744" actId="166"/>
          <ac:spMkLst>
            <pc:docMk/>
            <pc:sldMk cId="650841174" sldId="346"/>
            <ac:spMk id="25" creationId="{E156AFFB-4E4E-79F3-639E-D34ABD55B1D1}"/>
          </ac:spMkLst>
        </pc:spChg>
      </pc:sldChg>
      <pc:sldChg chg="delSp modSp add mod">
        <pc:chgData name="Noura Emam" userId="d3685ec11935c07e" providerId="LiveId" clId="{8191E4E8-E3CF-4594-90B3-33757AE5E885}" dt="2025-06-26T23:35:51.833" v="4745" actId="166"/>
        <pc:sldMkLst>
          <pc:docMk/>
          <pc:sldMk cId="915168" sldId="347"/>
        </pc:sldMkLst>
        <pc:spChg chg="ord">
          <ac:chgData name="Noura Emam" userId="d3685ec11935c07e" providerId="LiveId" clId="{8191E4E8-E3CF-4594-90B3-33757AE5E885}" dt="2025-06-26T23:35:51.833" v="4745" actId="166"/>
          <ac:spMkLst>
            <pc:docMk/>
            <pc:sldMk cId="915168" sldId="347"/>
            <ac:spMk id="2" creationId="{DFE62B72-D303-7E97-6F64-67E36738CC1C}"/>
          </ac:spMkLst>
        </pc:spChg>
        <pc:spChg chg="mod">
          <ac:chgData name="Noura Emam" userId="d3685ec11935c07e" providerId="LiveId" clId="{8191E4E8-E3CF-4594-90B3-33757AE5E885}" dt="2025-06-26T23:21:09.565" v="4666" actId="14861"/>
          <ac:spMkLst>
            <pc:docMk/>
            <pc:sldMk cId="915168" sldId="347"/>
            <ac:spMk id="16" creationId="{3F4D5060-9AB5-89BD-6988-F50B343D6E48}"/>
          </ac:spMkLst>
        </pc:spChg>
        <pc:spChg chg="mod">
          <ac:chgData name="Noura Emam" userId="d3685ec11935c07e" providerId="LiveId" clId="{8191E4E8-E3CF-4594-90B3-33757AE5E885}" dt="2025-06-26T23:21:09.565" v="4666" actId="14861"/>
          <ac:spMkLst>
            <pc:docMk/>
            <pc:sldMk cId="915168" sldId="347"/>
            <ac:spMk id="17" creationId="{B56C9711-D35D-CDB5-E1A1-CEACAEB393CC}"/>
          </ac:spMkLst>
        </pc:spChg>
        <pc:spChg chg="del">
          <ac:chgData name="Noura Emam" userId="d3685ec11935c07e" providerId="LiveId" clId="{8191E4E8-E3CF-4594-90B3-33757AE5E885}" dt="2025-06-26T23:21:54.890" v="4679" actId="478"/>
          <ac:spMkLst>
            <pc:docMk/>
            <pc:sldMk cId="915168" sldId="347"/>
            <ac:spMk id="21" creationId="{EE22E42E-B1C2-3721-CF78-48A339C84AC8}"/>
          </ac:spMkLst>
        </pc:spChg>
        <pc:spChg chg="ord">
          <ac:chgData name="Noura Emam" userId="d3685ec11935c07e" providerId="LiveId" clId="{8191E4E8-E3CF-4594-90B3-33757AE5E885}" dt="2025-06-26T23:35:51.833" v="4745" actId="166"/>
          <ac:spMkLst>
            <pc:docMk/>
            <pc:sldMk cId="915168" sldId="347"/>
            <ac:spMk id="25" creationId="{EF046EE6-0608-3E9F-55FE-C00790088CA7}"/>
          </ac:spMkLst>
        </pc:spChg>
      </pc:sldChg>
      <pc:sldChg chg="delSp modSp add mod">
        <pc:chgData name="Noura Emam" userId="d3685ec11935c07e" providerId="LiveId" clId="{8191E4E8-E3CF-4594-90B3-33757AE5E885}" dt="2025-06-26T23:36:21.228" v="4746" actId="166"/>
        <pc:sldMkLst>
          <pc:docMk/>
          <pc:sldMk cId="88737134" sldId="348"/>
        </pc:sldMkLst>
        <pc:spChg chg="ord">
          <ac:chgData name="Noura Emam" userId="d3685ec11935c07e" providerId="LiveId" clId="{8191E4E8-E3CF-4594-90B3-33757AE5E885}" dt="2025-06-26T23:36:21.228" v="4746" actId="166"/>
          <ac:spMkLst>
            <pc:docMk/>
            <pc:sldMk cId="88737134" sldId="348"/>
            <ac:spMk id="2" creationId="{D8284D84-2FD5-BC00-7038-806D88F9EE4D}"/>
          </ac:spMkLst>
        </pc:spChg>
        <pc:spChg chg="mod">
          <ac:chgData name="Noura Emam" userId="d3685ec11935c07e" providerId="LiveId" clId="{8191E4E8-E3CF-4594-90B3-33757AE5E885}" dt="2025-06-26T23:21:22.547" v="4671" actId="14861"/>
          <ac:spMkLst>
            <pc:docMk/>
            <pc:sldMk cId="88737134" sldId="348"/>
            <ac:spMk id="15" creationId="{D5746D8E-E82C-FCA0-4631-8B0647328B86}"/>
          </ac:spMkLst>
        </pc:spChg>
        <pc:spChg chg="mod">
          <ac:chgData name="Noura Emam" userId="d3685ec11935c07e" providerId="LiveId" clId="{8191E4E8-E3CF-4594-90B3-33757AE5E885}" dt="2025-06-26T23:21:22.547" v="4671" actId="14861"/>
          <ac:spMkLst>
            <pc:docMk/>
            <pc:sldMk cId="88737134" sldId="348"/>
            <ac:spMk id="16" creationId="{0A5AE959-795A-8A27-039F-72EDC3D675CE}"/>
          </ac:spMkLst>
        </pc:spChg>
        <pc:spChg chg="mod">
          <ac:chgData name="Noura Emam" userId="d3685ec11935c07e" providerId="LiveId" clId="{8191E4E8-E3CF-4594-90B3-33757AE5E885}" dt="2025-06-26T23:21:22.547" v="4671" actId="14861"/>
          <ac:spMkLst>
            <pc:docMk/>
            <pc:sldMk cId="88737134" sldId="348"/>
            <ac:spMk id="17" creationId="{71D43C52-1248-D011-74F9-FC2B73E6846A}"/>
          </ac:spMkLst>
        </pc:spChg>
        <pc:spChg chg="del">
          <ac:chgData name="Noura Emam" userId="d3685ec11935c07e" providerId="LiveId" clId="{8191E4E8-E3CF-4594-90B3-33757AE5E885}" dt="2025-06-26T23:21:48.982" v="4678" actId="478"/>
          <ac:spMkLst>
            <pc:docMk/>
            <pc:sldMk cId="88737134" sldId="348"/>
            <ac:spMk id="21" creationId="{3DF6421B-BEBA-E5F3-08DB-AFDE86868E3A}"/>
          </ac:spMkLst>
        </pc:spChg>
        <pc:spChg chg="ord">
          <ac:chgData name="Noura Emam" userId="d3685ec11935c07e" providerId="LiveId" clId="{8191E4E8-E3CF-4594-90B3-33757AE5E885}" dt="2025-06-26T23:36:21.228" v="4746" actId="166"/>
          <ac:spMkLst>
            <pc:docMk/>
            <pc:sldMk cId="88737134" sldId="348"/>
            <ac:spMk id="25" creationId="{A336FBCE-B545-6B88-8EFE-31A68745BA02}"/>
          </ac:spMkLst>
        </pc:spChg>
      </pc:sldChg>
      <pc:sldChg chg="add del">
        <pc:chgData name="Noura Emam" userId="d3685ec11935c07e" providerId="LiveId" clId="{8191E4E8-E3CF-4594-90B3-33757AE5E885}" dt="2025-06-26T23:19:00.785" v="4547" actId="47"/>
        <pc:sldMkLst>
          <pc:docMk/>
          <pc:sldMk cId="1855694719" sldId="348"/>
        </pc:sldMkLst>
      </pc:sldChg>
      <pc:sldChg chg="add del modAnim">
        <pc:chgData name="Noura Emam" userId="d3685ec11935c07e" providerId="LiveId" clId="{8191E4E8-E3CF-4594-90B3-33757AE5E885}" dt="2025-06-26T23:28:28.055" v="4709" actId="47"/>
        <pc:sldMkLst>
          <pc:docMk/>
          <pc:sldMk cId="2666955883" sldId="349"/>
        </pc:sldMkLst>
      </pc:sldChg>
      <pc:sldChg chg="add del modAnim">
        <pc:chgData name="Noura Emam" userId="d3685ec11935c07e" providerId="LiveId" clId="{8191E4E8-E3CF-4594-90B3-33757AE5E885}" dt="2025-06-26T23:28:30.532" v="4711" actId="47"/>
        <pc:sldMkLst>
          <pc:docMk/>
          <pc:sldMk cId="2796255261" sldId="350"/>
        </pc:sldMkLst>
      </pc:sldChg>
      <pc:sldChg chg="addSp delSp modSp add mod modAnim">
        <pc:chgData name="Noura Emam" userId="d3685ec11935c07e" providerId="LiveId" clId="{8191E4E8-E3CF-4594-90B3-33757AE5E885}" dt="2025-06-26T23:31:59.108" v="4733" actId="122"/>
        <pc:sldMkLst>
          <pc:docMk/>
          <pc:sldMk cId="1348011958" sldId="351"/>
        </pc:sldMkLst>
        <pc:spChg chg="mod">
          <ac:chgData name="Noura Emam" userId="d3685ec11935c07e" providerId="LiveId" clId="{8191E4E8-E3CF-4594-90B3-33757AE5E885}" dt="2025-06-26T23:29:21.199" v="4719"/>
          <ac:spMkLst>
            <pc:docMk/>
            <pc:sldMk cId="1348011958" sldId="351"/>
            <ac:spMk id="3" creationId="{AD443B49-BCDC-48D8-3589-143D219E8ACD}"/>
          </ac:spMkLst>
        </pc:spChg>
        <pc:spChg chg="mod">
          <ac:chgData name="Noura Emam" userId="d3685ec11935c07e" providerId="LiveId" clId="{8191E4E8-E3CF-4594-90B3-33757AE5E885}" dt="2025-06-26T23:29:21.199" v="4719"/>
          <ac:spMkLst>
            <pc:docMk/>
            <pc:sldMk cId="1348011958" sldId="351"/>
            <ac:spMk id="5" creationId="{D5195B8E-0139-3EF6-3525-16F5F001179A}"/>
          </ac:spMkLst>
        </pc:spChg>
        <pc:spChg chg="mod">
          <ac:chgData name="Noura Emam" userId="d3685ec11935c07e" providerId="LiveId" clId="{8191E4E8-E3CF-4594-90B3-33757AE5E885}" dt="2025-06-26T23:29:21.199" v="4719"/>
          <ac:spMkLst>
            <pc:docMk/>
            <pc:sldMk cId="1348011958" sldId="351"/>
            <ac:spMk id="6" creationId="{B83493CC-1739-DAA9-8D17-C7D8BFBED2C6}"/>
          </ac:spMkLst>
        </pc:spChg>
        <pc:spChg chg="add del mod">
          <ac:chgData name="Noura Emam" userId="d3685ec11935c07e" providerId="LiveId" clId="{8191E4E8-E3CF-4594-90B3-33757AE5E885}" dt="2025-06-26T23:31:42.798" v="4730" actId="478"/>
          <ac:spMkLst>
            <pc:docMk/>
            <pc:sldMk cId="1348011958" sldId="351"/>
            <ac:spMk id="7" creationId="{1BE25458-9507-8ABE-2938-69A9294DAC29}"/>
          </ac:spMkLst>
        </pc:spChg>
        <pc:spChg chg="add del mod">
          <ac:chgData name="Noura Emam" userId="d3685ec11935c07e" providerId="LiveId" clId="{8191E4E8-E3CF-4594-90B3-33757AE5E885}" dt="2025-06-26T23:31:42.798" v="4730" actId="478"/>
          <ac:spMkLst>
            <pc:docMk/>
            <pc:sldMk cId="1348011958" sldId="351"/>
            <ac:spMk id="8" creationId="{7DE7FB1D-3309-0ACC-CC3A-BD8A088C8BD5}"/>
          </ac:spMkLst>
        </pc:spChg>
        <pc:spChg chg="mod">
          <ac:chgData name="Noura Emam" userId="d3685ec11935c07e" providerId="LiveId" clId="{8191E4E8-E3CF-4594-90B3-33757AE5E885}" dt="2025-06-26T23:31:59.108" v="4733" actId="122"/>
          <ac:spMkLst>
            <pc:docMk/>
            <pc:sldMk cId="1348011958" sldId="351"/>
            <ac:spMk id="31" creationId="{F0B79597-17D7-91C8-79BB-7C6F68290452}"/>
          </ac:spMkLst>
        </pc:spChg>
        <pc:spChg chg="del">
          <ac:chgData name="Noura Emam" userId="d3685ec11935c07e" providerId="LiveId" clId="{8191E4E8-E3CF-4594-90B3-33757AE5E885}" dt="2025-06-26T23:31:42.798" v="4730" actId="478"/>
          <ac:spMkLst>
            <pc:docMk/>
            <pc:sldMk cId="1348011958" sldId="351"/>
            <ac:spMk id="35" creationId="{4C2A55CB-F3E9-7EEC-F033-135745FE305C}"/>
          </ac:spMkLst>
        </pc:spChg>
        <pc:spChg chg="del">
          <ac:chgData name="Noura Emam" userId="d3685ec11935c07e" providerId="LiveId" clId="{8191E4E8-E3CF-4594-90B3-33757AE5E885}" dt="2025-06-26T23:29:06.359" v="4716" actId="478"/>
          <ac:spMkLst>
            <pc:docMk/>
            <pc:sldMk cId="1348011958" sldId="351"/>
            <ac:spMk id="37" creationId="{AAA2C611-14E9-618A-2BBE-FA19DFB14CD6}"/>
          </ac:spMkLst>
        </pc:spChg>
        <pc:spChg chg="del">
          <ac:chgData name="Noura Emam" userId="d3685ec11935c07e" providerId="LiveId" clId="{8191E4E8-E3CF-4594-90B3-33757AE5E885}" dt="2025-06-26T23:29:10.045" v="4717" actId="478"/>
          <ac:spMkLst>
            <pc:docMk/>
            <pc:sldMk cId="1348011958" sldId="351"/>
            <ac:spMk id="43" creationId="{F13F9A52-870C-0CEB-4E51-0D4DE22146C6}"/>
          </ac:spMkLst>
        </pc:spChg>
        <pc:spChg chg="del">
          <ac:chgData name="Noura Emam" userId="d3685ec11935c07e" providerId="LiveId" clId="{8191E4E8-E3CF-4594-90B3-33757AE5E885}" dt="2025-06-26T23:31:42.798" v="4730" actId="478"/>
          <ac:spMkLst>
            <pc:docMk/>
            <pc:sldMk cId="1348011958" sldId="351"/>
            <ac:spMk id="49" creationId="{A727D904-59FE-AE51-4E6E-DBBD28173C41}"/>
          </ac:spMkLst>
        </pc:spChg>
        <pc:spChg chg="del">
          <ac:chgData name="Noura Emam" userId="d3685ec11935c07e" providerId="LiveId" clId="{8191E4E8-E3CF-4594-90B3-33757AE5E885}" dt="2025-06-26T23:29:06.359" v="4716" actId="478"/>
          <ac:spMkLst>
            <pc:docMk/>
            <pc:sldMk cId="1348011958" sldId="351"/>
            <ac:spMk id="51" creationId="{D65C5D42-40A5-15D7-D6FF-E226534535E4}"/>
          </ac:spMkLst>
        </pc:spChg>
        <pc:spChg chg="del">
          <ac:chgData name="Noura Emam" userId="d3685ec11935c07e" providerId="LiveId" clId="{8191E4E8-E3CF-4594-90B3-33757AE5E885}" dt="2025-06-26T23:29:10.045" v="4717" actId="478"/>
          <ac:spMkLst>
            <pc:docMk/>
            <pc:sldMk cId="1348011958" sldId="351"/>
            <ac:spMk id="53" creationId="{8AF0117F-D5A6-229B-9AB9-3673BBBA3DC5}"/>
          </ac:spMkLst>
        </pc:spChg>
        <pc:grpChg chg="add del mod">
          <ac:chgData name="Noura Emam" userId="d3685ec11935c07e" providerId="LiveId" clId="{8191E4E8-E3CF-4594-90B3-33757AE5E885}" dt="2025-06-26T23:31:42.798" v="4730" actId="478"/>
          <ac:grpSpMkLst>
            <pc:docMk/>
            <pc:sldMk cId="1348011958" sldId="351"/>
            <ac:grpSpMk id="2" creationId="{1F81CB52-696C-A9CA-B5D4-38C13CB3614D}"/>
          </ac:grpSpMkLst>
        </pc:grpChg>
        <pc:grpChg chg="del">
          <ac:chgData name="Noura Emam" userId="d3685ec11935c07e" providerId="LiveId" clId="{8191E4E8-E3CF-4594-90B3-33757AE5E885}" dt="2025-06-26T23:31:42.798" v="4730" actId="478"/>
          <ac:grpSpMkLst>
            <pc:docMk/>
            <pc:sldMk cId="1348011958" sldId="351"/>
            <ac:grpSpMk id="33" creationId="{4A8AF097-F5FB-44F9-456C-3B0B3DA08022}"/>
          </ac:grpSpMkLst>
        </pc:grpChg>
        <pc:grpChg chg="del">
          <ac:chgData name="Noura Emam" userId="d3685ec11935c07e" providerId="LiveId" clId="{8191E4E8-E3CF-4594-90B3-33757AE5E885}" dt="2025-06-26T23:29:06.359" v="4716" actId="478"/>
          <ac:grpSpMkLst>
            <pc:docMk/>
            <pc:sldMk cId="1348011958" sldId="351"/>
            <ac:grpSpMk id="38" creationId="{09599D4F-B55C-3CC9-AFF9-75288D581D5A}"/>
          </ac:grpSpMkLst>
        </pc:grpChg>
        <pc:grpChg chg="del">
          <ac:chgData name="Noura Emam" userId="d3685ec11935c07e" providerId="LiveId" clId="{8191E4E8-E3CF-4594-90B3-33757AE5E885}" dt="2025-06-26T23:29:10.045" v="4717" actId="478"/>
          <ac:grpSpMkLst>
            <pc:docMk/>
            <pc:sldMk cId="1348011958" sldId="351"/>
            <ac:grpSpMk id="44" creationId="{E15E254D-6EB7-62C3-01F3-A5D65C41574B}"/>
          </ac:grpSpMkLst>
        </pc:grpChg>
      </pc:sldChg>
      <pc:sldChg chg="add del">
        <pc:chgData name="Noura Emam" userId="d3685ec11935c07e" providerId="LiveId" clId="{8191E4E8-E3CF-4594-90B3-33757AE5E885}" dt="2025-06-26T23:31:00.893" v="4726" actId="47"/>
        <pc:sldMkLst>
          <pc:docMk/>
          <pc:sldMk cId="1223201683" sldId="352"/>
        </pc:sldMkLst>
      </pc:sldChg>
      <pc:sldChg chg="add del">
        <pc:chgData name="Noura Emam" userId="d3685ec11935c07e" providerId="LiveId" clId="{8191E4E8-E3CF-4594-90B3-33757AE5E885}" dt="2025-06-26T23:31:04.422" v="4727" actId="47"/>
        <pc:sldMkLst>
          <pc:docMk/>
          <pc:sldMk cId="620542234" sldId="353"/>
        </pc:sldMkLst>
      </pc:sldChg>
      <pc:sldChg chg="addSp delSp modSp add mod modAnim">
        <pc:chgData name="Noura Emam" userId="d3685ec11935c07e" providerId="LiveId" clId="{8191E4E8-E3CF-4594-90B3-33757AE5E885}" dt="2025-06-26T23:33:27.697" v="4742"/>
        <pc:sldMkLst>
          <pc:docMk/>
          <pc:sldMk cId="38472050" sldId="354"/>
        </pc:sldMkLst>
        <pc:spChg chg="add mod">
          <ac:chgData name="Noura Emam" userId="d3685ec11935c07e" providerId="LiveId" clId="{8191E4E8-E3CF-4594-90B3-33757AE5E885}" dt="2025-06-26T23:33:27.697" v="4742"/>
          <ac:spMkLst>
            <pc:docMk/>
            <pc:sldMk cId="38472050" sldId="354"/>
            <ac:spMk id="2" creationId="{56838FC7-1AD6-5EC1-F346-431A8E06D562}"/>
          </ac:spMkLst>
        </pc:spChg>
        <pc:spChg chg="del">
          <ac:chgData name="Noura Emam" userId="d3685ec11935c07e" providerId="LiveId" clId="{8191E4E8-E3CF-4594-90B3-33757AE5E885}" dt="2025-06-26T23:33:27.040" v="4741" actId="478"/>
          <ac:spMkLst>
            <pc:docMk/>
            <pc:sldMk cId="38472050" sldId="354"/>
            <ac:spMk id="31" creationId="{608759D4-D486-9AF9-66D0-F991367D1D6F}"/>
          </ac:spMkLst>
        </pc:spChg>
      </pc:sldChg>
      <pc:sldChg chg="delSp modSp add mod delAnim modAnim">
        <pc:chgData name="Noura Emam" userId="d3685ec11935c07e" providerId="LiveId" clId="{8191E4E8-E3CF-4594-90B3-33757AE5E885}" dt="2025-06-26T23:33:14.584" v="4738" actId="1076"/>
        <pc:sldMkLst>
          <pc:docMk/>
          <pc:sldMk cId="1785678719" sldId="355"/>
        </pc:sldMkLst>
        <pc:spChg chg="del">
          <ac:chgData name="Noura Emam" userId="d3685ec11935c07e" providerId="LiveId" clId="{8191E4E8-E3CF-4594-90B3-33757AE5E885}" dt="2025-06-26T23:32:31.083" v="4735" actId="478"/>
          <ac:spMkLst>
            <pc:docMk/>
            <pc:sldMk cId="1785678719" sldId="355"/>
            <ac:spMk id="7" creationId="{E7661411-D5B2-4CAC-0D97-DA91854E0E66}"/>
          </ac:spMkLst>
        </pc:spChg>
        <pc:spChg chg="del">
          <ac:chgData name="Noura Emam" userId="d3685ec11935c07e" providerId="LiveId" clId="{8191E4E8-E3CF-4594-90B3-33757AE5E885}" dt="2025-06-26T23:32:31.083" v="4735" actId="478"/>
          <ac:spMkLst>
            <pc:docMk/>
            <pc:sldMk cId="1785678719" sldId="355"/>
            <ac:spMk id="8" creationId="{FD59A786-FD5A-6753-EA84-CDE4C05A6278}"/>
          </ac:spMkLst>
        </pc:spChg>
        <pc:spChg chg="mod">
          <ac:chgData name="Noura Emam" userId="d3685ec11935c07e" providerId="LiveId" clId="{8191E4E8-E3CF-4594-90B3-33757AE5E885}" dt="2025-06-26T23:33:14.584" v="4738" actId="1076"/>
          <ac:spMkLst>
            <pc:docMk/>
            <pc:sldMk cId="1785678719" sldId="355"/>
            <ac:spMk id="31" creationId="{A0549BC4-A438-6C19-E1DA-465CAE9404C7}"/>
          </ac:spMkLst>
        </pc:spChg>
        <pc:grpChg chg="del">
          <ac:chgData name="Noura Emam" userId="d3685ec11935c07e" providerId="LiveId" clId="{8191E4E8-E3CF-4594-90B3-33757AE5E885}" dt="2025-06-26T23:32:31.083" v="4735" actId="478"/>
          <ac:grpSpMkLst>
            <pc:docMk/>
            <pc:sldMk cId="1785678719" sldId="355"/>
            <ac:grpSpMk id="2" creationId="{9406434D-DD2F-978F-1487-825CB1CE4539}"/>
          </ac:grpSpMkLst>
        </pc:grpChg>
      </pc:sldChg>
      <pc:sldChg chg="add del">
        <pc:chgData name="Noura Emam" userId="d3685ec11935c07e" providerId="LiveId" clId="{8191E4E8-E3CF-4594-90B3-33757AE5E885}" dt="2025-06-26T23:29:49.132" v="4723" actId="47"/>
        <pc:sldMkLst>
          <pc:docMk/>
          <pc:sldMk cId="1970881385" sldId="355"/>
        </pc:sldMkLst>
      </pc:sldChg>
      <pc:sldChg chg="add del">
        <pc:chgData name="Noura Emam" userId="d3685ec11935c07e" providerId="LiveId" clId="{8191E4E8-E3CF-4594-90B3-33757AE5E885}" dt="2025-06-26T23:30:46.424" v="4725" actId="47"/>
        <pc:sldMkLst>
          <pc:docMk/>
          <pc:sldMk cId="2760165814" sldId="356"/>
        </pc:sldMkLst>
      </pc:sldChg>
      <pc:sldChg chg="addSp delSp modSp add mod">
        <pc:chgData name="Noura Emam" userId="d3685ec11935c07e" providerId="LiveId" clId="{8191E4E8-E3CF-4594-90B3-33757AE5E885}" dt="2025-06-26T23:33:19.976" v="4740"/>
        <pc:sldMkLst>
          <pc:docMk/>
          <pc:sldMk cId="3132884580" sldId="356"/>
        </pc:sldMkLst>
        <pc:spChg chg="add mod">
          <ac:chgData name="Noura Emam" userId="d3685ec11935c07e" providerId="LiveId" clId="{8191E4E8-E3CF-4594-90B3-33757AE5E885}" dt="2025-06-26T23:33:19.976" v="4740"/>
          <ac:spMkLst>
            <pc:docMk/>
            <pc:sldMk cId="3132884580" sldId="356"/>
            <ac:spMk id="9" creationId="{BA278720-AAA8-CB18-A36F-CBA2757218CE}"/>
          </ac:spMkLst>
        </pc:spChg>
        <pc:spChg chg="del">
          <ac:chgData name="Noura Emam" userId="d3685ec11935c07e" providerId="LiveId" clId="{8191E4E8-E3CF-4594-90B3-33757AE5E885}" dt="2025-06-26T23:33:19.482" v="4739" actId="478"/>
          <ac:spMkLst>
            <pc:docMk/>
            <pc:sldMk cId="3132884580" sldId="356"/>
            <ac:spMk id="31" creationId="{8F21DB66-F2A8-52B5-3B00-B1D54C26D7CA}"/>
          </ac:spMkLst>
        </pc:spChg>
      </pc:sldChg>
      <pc:sldChg chg="add del">
        <pc:chgData name="Noura Emam" userId="d3685ec11935c07e" providerId="LiveId" clId="{8191E4E8-E3CF-4594-90B3-33757AE5E885}" dt="2025-06-26T23:45:20.537" v="4798" actId="47"/>
        <pc:sldMkLst>
          <pc:docMk/>
          <pc:sldMk cId="1395143783" sldId="357"/>
        </pc:sldMkLst>
      </pc:sldChg>
      <pc:sldChg chg="addSp delSp modSp add del mod">
        <pc:chgData name="Noura Emam" userId="d3685ec11935c07e" providerId="LiveId" clId="{8191E4E8-E3CF-4594-90B3-33757AE5E885}" dt="2025-06-26T23:50:11.424" v="4834" actId="47"/>
        <pc:sldMkLst>
          <pc:docMk/>
          <pc:sldMk cId="2404148753" sldId="358"/>
        </pc:sldMkLst>
        <pc:spChg chg="del">
          <ac:chgData name="Noura Emam" userId="d3685ec11935c07e" providerId="LiveId" clId="{8191E4E8-E3CF-4594-90B3-33757AE5E885}" dt="2025-06-26T23:45:42.824" v="4799" actId="478"/>
          <ac:spMkLst>
            <pc:docMk/>
            <pc:sldMk cId="2404148753" sldId="358"/>
            <ac:spMk id="2" creationId="{98A6BB5E-8B2E-55BE-CCAB-163F4C9472D0}"/>
          </ac:spMkLst>
        </pc:spChg>
        <pc:spChg chg="del">
          <ac:chgData name="Noura Emam" userId="d3685ec11935c07e" providerId="LiveId" clId="{8191E4E8-E3CF-4594-90B3-33757AE5E885}" dt="2025-06-26T23:45:14.562" v="4797" actId="478"/>
          <ac:spMkLst>
            <pc:docMk/>
            <pc:sldMk cId="2404148753" sldId="358"/>
            <ac:spMk id="4" creationId="{A9373DA5-F5A4-6D5E-019C-D4091FA301F9}"/>
          </ac:spMkLst>
        </pc:spChg>
        <pc:spChg chg="del">
          <ac:chgData name="Noura Emam" userId="d3685ec11935c07e" providerId="LiveId" clId="{8191E4E8-E3CF-4594-90B3-33757AE5E885}" dt="2025-06-26T23:47:01.083" v="4812" actId="478"/>
          <ac:spMkLst>
            <pc:docMk/>
            <pc:sldMk cId="2404148753" sldId="358"/>
            <ac:spMk id="6" creationId="{6524CFA5-B63A-167A-D6ED-D032116BAB36}"/>
          </ac:spMkLst>
        </pc:spChg>
        <pc:spChg chg="add mod ord">
          <ac:chgData name="Noura Emam" userId="d3685ec11935c07e" providerId="LiveId" clId="{8191E4E8-E3CF-4594-90B3-33757AE5E885}" dt="2025-06-26T23:46:13.001" v="4805" actId="1076"/>
          <ac:spMkLst>
            <pc:docMk/>
            <pc:sldMk cId="2404148753" sldId="358"/>
            <ac:spMk id="7" creationId="{8FB0215E-4E25-0BDB-2720-E43BB8523C22}"/>
          </ac:spMkLst>
        </pc:spChg>
        <pc:spChg chg="add mod ord">
          <ac:chgData name="Noura Emam" userId="d3685ec11935c07e" providerId="LiveId" clId="{8191E4E8-E3CF-4594-90B3-33757AE5E885}" dt="2025-06-26T23:46:05.776" v="4803" actId="1076"/>
          <ac:spMkLst>
            <pc:docMk/>
            <pc:sldMk cId="2404148753" sldId="358"/>
            <ac:spMk id="8" creationId="{CF6C83A6-13DB-12F0-BA9A-C7181AC15F7A}"/>
          </ac:spMkLst>
        </pc:spChg>
        <pc:spChg chg="add mod ord">
          <ac:chgData name="Noura Emam" userId="d3685ec11935c07e" providerId="LiveId" clId="{8191E4E8-E3CF-4594-90B3-33757AE5E885}" dt="2025-06-26T23:47:16.625" v="4818" actId="1076"/>
          <ac:spMkLst>
            <pc:docMk/>
            <pc:sldMk cId="2404148753" sldId="358"/>
            <ac:spMk id="10" creationId="{F8602BE3-C172-EA94-14F7-F1E51101F259}"/>
          </ac:spMkLst>
        </pc:spChg>
        <pc:spChg chg="del">
          <ac:chgData name="Noura Emam" userId="d3685ec11935c07e" providerId="LiveId" clId="{8191E4E8-E3CF-4594-90B3-33757AE5E885}" dt="2025-06-26T23:45:42.824" v="4799" actId="478"/>
          <ac:spMkLst>
            <pc:docMk/>
            <pc:sldMk cId="2404148753" sldId="358"/>
            <ac:spMk id="13" creationId="{6EE21C62-721B-3FB5-8D45-97A2875F2097}"/>
          </ac:spMkLst>
        </pc:spChg>
        <pc:spChg chg="mod">
          <ac:chgData name="Noura Emam" userId="d3685ec11935c07e" providerId="LiveId" clId="{8191E4E8-E3CF-4594-90B3-33757AE5E885}" dt="2025-06-26T23:47:11.465" v="4817" actId="1076"/>
          <ac:spMkLst>
            <pc:docMk/>
            <pc:sldMk cId="2404148753" sldId="358"/>
            <ac:spMk id="16" creationId="{DEE26C16-AB72-2CAD-B0D7-ADE5BEB1FA60}"/>
          </ac:spMkLst>
        </pc:spChg>
        <pc:spChg chg="mod">
          <ac:chgData name="Noura Emam" userId="d3685ec11935c07e" providerId="LiveId" clId="{8191E4E8-E3CF-4594-90B3-33757AE5E885}" dt="2025-06-26T23:46:16.696" v="4806" actId="1076"/>
          <ac:spMkLst>
            <pc:docMk/>
            <pc:sldMk cId="2404148753" sldId="358"/>
            <ac:spMk id="18" creationId="{BB46990B-A928-FDDB-13B9-7FE56C0D8FF4}"/>
          </ac:spMkLst>
        </pc:spChg>
        <pc:cxnChg chg="ord">
          <ac:chgData name="Noura Emam" userId="d3685ec11935c07e" providerId="LiveId" clId="{8191E4E8-E3CF-4594-90B3-33757AE5E885}" dt="2025-06-26T23:47:08.987" v="4815" actId="167"/>
          <ac:cxnSpMkLst>
            <pc:docMk/>
            <pc:sldMk cId="2404148753" sldId="358"/>
            <ac:cxnSpMk id="15" creationId="{89EBAB6A-3B10-67BA-C67F-816F81098941}"/>
          </ac:cxnSpMkLst>
        </pc:cxnChg>
      </pc:sldChg>
      <pc:sldChg chg="addSp delSp modSp add del mod">
        <pc:chgData name="Noura Emam" userId="d3685ec11935c07e" providerId="LiveId" clId="{8191E4E8-E3CF-4594-90B3-33757AE5E885}" dt="2025-06-26T23:51:29.138" v="4842" actId="47"/>
        <pc:sldMkLst>
          <pc:docMk/>
          <pc:sldMk cId="1559364780" sldId="359"/>
        </pc:sldMkLst>
        <pc:spChg chg="add mod ord">
          <ac:chgData name="Noura Emam" userId="d3685ec11935c07e" providerId="LiveId" clId="{8191E4E8-E3CF-4594-90B3-33757AE5E885}" dt="2025-06-26T23:49:48.336" v="4826" actId="167"/>
          <ac:spMkLst>
            <pc:docMk/>
            <pc:sldMk cId="1559364780" sldId="359"/>
            <ac:spMk id="2" creationId="{DD5E5D77-CD8C-BF5D-3C14-ACE430BB4C6F}"/>
          </ac:spMkLst>
        </pc:spChg>
        <pc:spChg chg="del">
          <ac:chgData name="Noura Emam" userId="d3685ec11935c07e" providerId="LiveId" clId="{8191E4E8-E3CF-4594-90B3-33757AE5E885}" dt="2025-06-26T23:50:14.928" v="4835" actId="478"/>
          <ac:spMkLst>
            <pc:docMk/>
            <pc:sldMk cId="1559364780" sldId="359"/>
            <ac:spMk id="4" creationId="{2CA543EF-A60B-847A-4EFF-058966153380}"/>
          </ac:spMkLst>
        </pc:spChg>
        <pc:spChg chg="add mod ord">
          <ac:chgData name="Noura Emam" userId="d3685ec11935c07e" providerId="LiveId" clId="{8191E4E8-E3CF-4594-90B3-33757AE5E885}" dt="2025-06-26T23:50:05.631" v="4832" actId="1076"/>
          <ac:spMkLst>
            <pc:docMk/>
            <pc:sldMk cId="1559364780" sldId="359"/>
            <ac:spMk id="6" creationId="{DD6F9653-030C-1C29-6C43-60EB79DB8C8E}"/>
          </ac:spMkLst>
        </pc:spChg>
        <pc:spChg chg="add mod ord">
          <ac:chgData name="Noura Emam" userId="d3685ec11935c07e" providerId="LiveId" clId="{8191E4E8-E3CF-4594-90B3-33757AE5E885}" dt="2025-06-26T23:49:59.281" v="4830" actId="1076"/>
          <ac:spMkLst>
            <pc:docMk/>
            <pc:sldMk cId="1559364780" sldId="359"/>
            <ac:spMk id="7" creationId="{BB8DD505-5D61-5CEE-2333-BAFEE27B588D}"/>
          </ac:spMkLst>
        </pc:spChg>
        <pc:spChg chg="del">
          <ac:chgData name="Noura Emam" userId="d3685ec11935c07e" providerId="LiveId" clId="{8191E4E8-E3CF-4594-90B3-33757AE5E885}" dt="2025-06-26T23:49:35.160" v="4822" actId="478"/>
          <ac:spMkLst>
            <pc:docMk/>
            <pc:sldMk cId="1559364780" sldId="359"/>
            <ac:spMk id="14" creationId="{59E545D8-D346-75B7-A567-D4BD85DF9ACC}"/>
          </ac:spMkLst>
        </pc:spChg>
        <pc:spChg chg="del">
          <ac:chgData name="Noura Emam" userId="d3685ec11935c07e" providerId="LiveId" clId="{8191E4E8-E3CF-4594-90B3-33757AE5E885}" dt="2025-06-26T23:49:35.160" v="4822" actId="478"/>
          <ac:spMkLst>
            <pc:docMk/>
            <pc:sldMk cId="1559364780" sldId="359"/>
            <ac:spMk id="19" creationId="{9347D611-FC87-735B-4816-A94EFD7C8ED7}"/>
          </ac:spMkLst>
        </pc:spChg>
        <pc:spChg chg="del">
          <ac:chgData name="Noura Emam" userId="d3685ec11935c07e" providerId="LiveId" clId="{8191E4E8-E3CF-4594-90B3-33757AE5E885}" dt="2025-06-26T23:49:35.160" v="4822" actId="478"/>
          <ac:spMkLst>
            <pc:docMk/>
            <pc:sldMk cId="1559364780" sldId="359"/>
            <ac:spMk id="20" creationId="{7C8D5B14-76B8-1EFF-892E-CEE03A6C95D7}"/>
          </ac:spMkLst>
        </pc:spChg>
        <pc:spChg chg="mod">
          <ac:chgData name="Noura Emam" userId="d3685ec11935c07e" providerId="LiveId" clId="{8191E4E8-E3CF-4594-90B3-33757AE5E885}" dt="2025-06-26T23:49:55.874" v="4829" actId="1076"/>
          <ac:spMkLst>
            <pc:docMk/>
            <pc:sldMk cId="1559364780" sldId="359"/>
            <ac:spMk id="23" creationId="{F743EE76-4DC4-3244-70BE-AD38CD853E29}"/>
          </ac:spMkLst>
        </pc:spChg>
        <pc:cxnChg chg="ord">
          <ac:chgData name="Noura Emam" userId="d3685ec11935c07e" providerId="LiveId" clId="{8191E4E8-E3CF-4594-90B3-33757AE5E885}" dt="2025-06-26T23:50:08.496" v="4833" actId="167"/>
          <ac:cxnSpMkLst>
            <pc:docMk/>
            <pc:sldMk cId="1559364780" sldId="359"/>
            <ac:cxnSpMk id="10" creationId="{42D6F2B8-FF87-B576-80DA-775487002593}"/>
          </ac:cxnSpMkLst>
        </pc:cxnChg>
      </pc:sldChg>
      <pc:sldChg chg="delSp modSp add mod modTransition">
        <pc:chgData name="Noura Emam" userId="d3685ec11935c07e" providerId="LiveId" clId="{8191E4E8-E3CF-4594-90B3-33757AE5E885}" dt="2025-06-26T23:51:13.225" v="4841"/>
        <pc:sldMkLst>
          <pc:docMk/>
          <pc:sldMk cId="4167712931" sldId="360"/>
        </pc:sldMkLst>
        <pc:spChg chg="del">
          <ac:chgData name="Noura Emam" userId="d3685ec11935c07e" providerId="LiveId" clId="{8191E4E8-E3CF-4594-90B3-33757AE5E885}" dt="2025-06-26T23:50:55.532" v="4839" actId="478"/>
          <ac:spMkLst>
            <pc:docMk/>
            <pc:sldMk cId="4167712931" sldId="360"/>
            <ac:spMk id="4" creationId="{F0889400-62DF-B512-55DF-BDB2D7F040DA}"/>
          </ac:spMkLst>
        </pc:spChg>
        <pc:spChg chg="mod">
          <ac:chgData name="Noura Emam" userId="d3685ec11935c07e" providerId="LiveId" clId="{8191E4E8-E3CF-4594-90B3-33757AE5E885}" dt="2025-06-26T23:50:50.836" v="4838" actId="207"/>
          <ac:spMkLst>
            <pc:docMk/>
            <pc:sldMk cId="4167712931" sldId="360"/>
            <ac:spMk id="14" creationId="{1061AA6A-53DA-2DF4-78BE-F8EEF2761C7A}"/>
          </ac:spMkLst>
        </pc:spChg>
        <pc:spChg chg="mod">
          <ac:chgData name="Noura Emam" userId="d3685ec11935c07e" providerId="LiveId" clId="{8191E4E8-E3CF-4594-90B3-33757AE5E885}" dt="2025-06-26T23:50:43.983" v="4837" actId="207"/>
          <ac:spMkLst>
            <pc:docMk/>
            <pc:sldMk cId="4167712931" sldId="360"/>
            <ac:spMk id="19" creationId="{264086E5-86FF-ECDF-6CE8-12089166E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4257-ACE3-9AFE-5735-1F015AF12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1F9AA-DE19-3C9C-FC4C-92C20BA4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AD068-33BD-98DA-588E-F5F344BA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3067-719F-59E0-519A-BE9F9FE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BF76-C032-CEB8-6FDB-10AEC302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6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8664-807B-7D39-13D8-EE039C1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6DB9-8984-2BEE-A5EC-837F1600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E5233-7A1A-E21C-B099-FF698E6D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9CA3-48EA-4DD7-A49D-DF8A79FA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764B-1948-5BB9-1572-8EA48D6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B285-AC39-F63B-8210-D3B698EB0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B6C1-E418-AA9C-6388-78F713851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24F3-1861-B516-553A-D4125536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FA42-B48B-BDDD-C6E0-B1A650C7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CC60-94F9-5ACE-194B-13E9B900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BB4FD-DB3D-2111-F5F8-9283613D48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59FA-6C99-7E7B-10A4-1157A5BD9D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C5564-6B51-30C7-53E2-6EDA55FC39C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F22044-9FB6-481D-A5F2-5C2ADD87B94D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6CB6-7D46-F1A7-DB42-835150EDEC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EBCE-B744-E6FA-502F-02115591D7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209318" y="6356350"/>
            <a:ext cx="2743200" cy="365129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6418DE3-8B61-4240-A272-8D7FE8D8FD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705D587-C8C2-1EB9-C24F-5BC0E49AF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7839" t="17126" r="7256" b="16629"/>
          <a:stretch>
            <a:fillRect/>
          </a:stretch>
        </p:blipFill>
        <p:spPr>
          <a:xfrm>
            <a:off x="326818" y="181544"/>
            <a:ext cx="1839439" cy="10145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7" descr="C:\Users\amal_mohamed\Downloads\Final_PNG (1)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57" y="52311"/>
            <a:ext cx="1921551" cy="123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6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FE752-D77F-EC6C-D2D0-CCE6A07BDD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BED7-F242-220A-2695-5EADF5591A5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B66D-313E-8A87-E94D-F8AA632FFE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F55E2A-CC18-47F5-9B4D-6B38B369216B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1C01-B8FB-0741-284F-63FDDE376D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4EF-2302-BF40-5C4D-2728783029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8EE0A839-D3A6-4611-9E89-FC0701C9B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101F1-4BC3-A7CE-8CC5-03B0A9B6B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2179-5D62-DA8D-504E-460E1E175D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B9B5-1A7F-1098-EF16-68D47395BB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DF7D7E-A1D4-48F8-9078-BA860AE805EA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234F-ADCE-82A2-2935-17C986CD88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35DE-6FAC-88B3-E50A-A5B596B33B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6378585F-8580-4DD5-A17C-8236661F0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BBE39-AABD-7FF2-7404-3997DE7873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46B0-2AF1-96B7-AE8D-774EE8AE04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7B40-3F1D-C151-FBF7-4B2F33D886E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A937-0616-EAB9-3704-1604536249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D4B6B5-8E87-4E49-9296-D6FB5D88C3FD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767B-0483-6493-AA3C-1B6D1A6F04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671B-B62C-04E1-4063-5E3907C15A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B71129E5-E5D0-402E-B654-8CA88EC84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EFA8-BA38-7D63-4C4A-8B012B0C5F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DC857-2D59-483B-5106-666F7E3D0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E6E61-F200-4930-2BE0-21CD1017DD6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0C7DD-2E5F-8105-7FAD-5CB26621147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D513A-7409-AD44-9EF9-1A4B6F16D21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F394A-88C1-FE04-5EF0-0E3C8C50ED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F7A363-64D5-45DF-BA37-86E73252AC9C}" type="datetime1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6F320-1A24-DAA1-28E3-710162574B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513D4-6FFB-4C33-664E-DF0F7AE05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A09392F7-C815-4500-8DC0-1259101FC2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82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222B77-B348-312E-E5B8-8A30BCD48C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9C898-E30D-37D3-3E3D-5AEAF50B24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09483-EB4A-4CF3-BA1C-6F4D855C1E0B}" type="datetime1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D1F9F-C6AA-9328-F109-150DFB412F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E9090-0D79-F068-C215-ED3317A745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EBE20DB0-7940-46DE-82DE-181BA7E78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3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8BB5D-FD03-6A72-5B22-4C06722744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1B2472-D91C-4577-AB89-82BBD3C02C21}" type="datetime1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F2FE8-58BA-95EF-1820-9E612DC059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9F3F-AB26-5261-1EB9-13638038AD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9BFC8D76-5A8F-4599-B4F3-46BBF20611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76DD1B-F086-252D-052D-C7AF4E95D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3810-99C4-46D9-9953-646A79A6FA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06AE-65DB-C562-3388-EAE02FF74B3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02C4-110A-6D4C-6336-6577686D66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8C9D6-04F1-4942-BF69-6BC76CC8017A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58FE-E7CA-E404-7B43-E680B193E1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4926F-F0A8-95FC-9A92-8466E6212F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F8428AB7-96F8-4883-9C17-438C976E5B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745-A8D9-2788-D6C8-4B86ED3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4881-26B2-1154-3EA4-39FDDE76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AB36-7867-6B94-88D1-E4A65C20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0E7A-9A9C-CD5B-0FAD-88BF03EA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65E9-51B6-5134-B1CF-76CA2937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9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9D3CE-5C6B-3B4F-3D62-C63845D4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50307-4F1C-3F71-80C5-FA39B19B485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540E-B1EE-E3AD-2624-E9F0A8E1C9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F804-8658-7DA0-EC48-68E9680812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682B1-23BC-46CA-B559-965E5ED36849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3949A-5022-96A1-8277-30DB7BA131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6C78-01E4-033B-5416-DAA2B7481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2AE4BDBA-72B6-4D66-9D81-23B533B54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6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F93E6-F40B-59D5-5249-A2E733384C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F4CD-249B-F4D0-32BA-F4617437375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7096-8861-A921-CA93-D5F9BFA9DE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9BBCA1-3791-4019-A7C3-7D10D7505D7F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40B9-2005-B8E4-4466-692424EED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76F7-BFD4-D5C4-9727-97C617D481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4586261F-E897-4170-85EA-44C4CC27C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4" b="24209"/>
          <a:stretch/>
        </p:blipFill>
        <p:spPr bwMode="auto">
          <a:xfrm>
            <a:off x="0" y="800776"/>
            <a:ext cx="6467475" cy="5997481"/>
          </a:xfrm>
          <a:prstGeom prst="rect">
            <a:avLst/>
          </a:prstGeom>
          <a:noFill/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12B36-976A-249E-6CE6-209DAF985CD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54FF-D025-A1BB-54AD-C0C6700CB6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9612-2640-CBE2-3CAC-91174FB63C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1AC2B1-FD77-48A0-BAFD-97EE6AF683EB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AF4F-C2B6-B75D-D028-AFB7495C4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8F45-7FFC-430A-4D44-D0208BFD14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>
              <a:defRPr lang="en-US" sz="1600" b="1" smtClean="0">
                <a:solidFill>
                  <a:schemeClr val="tx1"/>
                </a:solidFill>
              </a:defRPr>
            </a:lvl1pPr>
          </a:lstStyle>
          <a:p>
            <a:fld id="{CC40C8ED-E901-4CFC-AA0E-677D2C7F1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E543-315F-2992-DED9-8614F602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760B-639F-8AF3-558C-3B23432A6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9099-7BA4-6826-EBA2-C1BC8D34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6F6E-ED35-8845-3D18-E03E4EF7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1059-DF66-FDC5-B612-D2C44341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E49E-3A50-CFCF-893F-B6319D6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A186-6A7D-DDDC-32C1-70FF64414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0486-69D2-BF3E-78F6-BD8595405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F8742-6D11-1726-7979-0D512B22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75F8-9EC3-FAF0-2ECA-84418774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6443-DFF6-CC32-ACC7-47223EF5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264B-7A25-AD58-C536-CF8B77AB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ABDA-A0C7-B5DC-5421-90CD508A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8A9B6-CB92-A874-61D9-0FDB7BDC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ED779-1A2C-BAC8-588E-EEDB473A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3A349-F6F0-3DC7-DA4D-54A10E3AA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5C1C-D269-E96F-17AD-700CAF9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08A7B-0E21-EA2C-848A-746397E6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42DE1-A6B4-1A81-735F-B2BE9079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2B73-010A-2D7B-7A26-AB6A87BE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BA605-1A3D-D7F4-A9B7-F94049A5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CBCF8-4D31-D698-CB92-05091D4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36E15-6C48-3A10-3859-493838CE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CF98-F5D6-14E6-AD33-8C94219E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A471-0045-05C3-8B35-FEFA839C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EEA6-EE96-0DB3-967D-DEF14EE2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30C0-2414-BD53-6C70-976F2B0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0A7A-A2A3-36D8-14DC-6D1B695B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380A0-113A-12C9-5E2B-284C263BB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CF4B3-43D8-334F-A88C-317D6DB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AC5F-659C-03A0-9A76-65582888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653CE-61E7-9E14-68BD-5709AF99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47D8-E702-B3C5-7DC7-6DA897F9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7C1C-7DF3-8762-E78C-DC2B199ED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69DA-AD9D-6469-F075-1D9434EAD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18E78-3A16-422E-9725-6CF89646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6860E-31C3-C27F-5103-3B7C3662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CBB19-1A2B-AD0A-A4AB-7703A575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ECEEC-6936-DD6C-8C0A-C2954892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09F0-BA66-68E4-39E4-E441FE53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B59E-8682-356F-328A-BDE71A375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FF03D-AD05-43C1-9D51-13A118C3390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EEDF-E7C2-50A6-186C-A14E53174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0A6A-112D-6EB9-D6C7-D779256B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120EF-FA1C-4E23-B9E2-954E6F589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25E07-DD38-0D01-34B5-F99EB0C77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9128-4837-E6BC-F50E-6D05484AF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CEAA-D5B5-519F-409F-8F9A82E13C2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A1D05D-F998-4D2B-B606-F654FD57E7C5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BC3E-1365-86F0-C0ED-5F4B8FE95E4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CFDA-2DDE-1AB1-0C1C-5A75497593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85C11E5-C328-4C8B-9C97-A8F1B1F575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F528AEF9-3491-985A-89A1-5E7C9F4AAAFD}"/>
              </a:ext>
            </a:extLst>
          </p:cNvPr>
          <p:cNvSpPr txBox="1"/>
          <p:nvPr/>
        </p:nvSpPr>
        <p:spPr>
          <a:xfrm>
            <a:off x="2373922" y="1275063"/>
            <a:ext cx="7685316" cy="5480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131445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400800" algn="l"/>
                <a:tab pos="6629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PENTHUAURA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Times New Roman" pitchFamily="18"/>
              <a:cs typeface="Traditional Arabic" pitchFamily="18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6C31884F-7890-EB16-A535-4F6FC1E28314}"/>
              </a:ext>
            </a:extLst>
          </p:cNvPr>
          <p:cNvSpPr txBox="1"/>
          <p:nvPr/>
        </p:nvSpPr>
        <p:spPr>
          <a:xfrm>
            <a:off x="1448251" y="5602985"/>
            <a:ext cx="9295497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Times New Roman" pitchFamily="18"/>
                <a:cs typeface="Traditional Arabic" pitchFamily="18"/>
              </a:rPr>
              <a:t>Communications &amp; Electronics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Times New Roman" pitchFamily="18"/>
                <a:cs typeface="Traditional Arabic" pitchFamily="18"/>
              </a:rPr>
              <a:t>Engineering 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Times New Roman" pitchFamily="18"/>
                <a:cs typeface="Traditional Arabic" pitchFamily="18"/>
              </a:rPr>
              <a:t>Canadian International College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Times New Roman" pitchFamily="18"/>
                <a:cs typeface="Traditional Arabic" pitchFamily="18"/>
              </a:rPr>
              <a:t>2025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862435"/>
            <a:ext cx="1219200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Diaa Ahmed Hussien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Yehia Mohamed Mahmoud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Mohanad Tarek Saad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Abdulrahman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Nageh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Abdulrahman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Times New Roman" pitchFamily="18"/>
                <a:cs typeface="Traditional Arabic" pitchFamily="18"/>
              </a:rPr>
              <a:t>Under Supervision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Dr. Omar Mahmoud Sabry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5EC67-06F5-69F9-12A4-61D5F4943438}"/>
              </a:ext>
            </a:extLst>
          </p:cNvPr>
          <p:cNvSpPr txBox="1"/>
          <p:nvPr/>
        </p:nvSpPr>
        <p:spPr>
          <a:xfrm>
            <a:off x="2414535" y="1921294"/>
            <a:ext cx="7604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Design and Implementation of a Non-Invasive IoT Health Monitoring System with Machine Learning for Advanced Vitals Prediction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C1816-DE41-A9A1-7E0B-9987035E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57740B-4EB0-B77B-B61B-993462B61363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8AA8B05-BBC8-B896-4858-58743006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176F99F-7F7A-62CF-0261-55A2B7887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7838444-F299-72AB-5A32-84B41752D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FF71270-3D4D-47C1-4520-2AB2BCB49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8A12112-37B1-B1B2-BC5D-6FF65A27F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B8B4489-7A57-4303-C16C-037B05CF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50B2F21-A64A-AF7C-BE23-A0720551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9" name="Picture 2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A6FAE39-FE3E-4A2B-1691-1D72FA3CC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7B98E7-5145-01E3-8929-12871FB5CD81}"/>
              </a:ext>
            </a:extLst>
          </p:cNvPr>
          <p:cNvGrpSpPr/>
          <p:nvPr/>
        </p:nvGrpSpPr>
        <p:grpSpPr>
          <a:xfrm>
            <a:off x="-557042" y="4727117"/>
            <a:ext cx="4817538" cy="1160587"/>
            <a:chOff x="-557042" y="4727117"/>
            <a:chExt cx="4817538" cy="1160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8F8F9C-48E4-F2CA-B6EC-2C00EE37D409}"/>
                </a:ext>
              </a:extLst>
            </p:cNvPr>
            <p:cNvSpPr/>
            <p:nvPr/>
          </p:nvSpPr>
          <p:spPr>
            <a:xfrm>
              <a:off x="-557042" y="4727117"/>
              <a:ext cx="4295024" cy="1148673"/>
            </a:xfrm>
            <a:prstGeom prst="rect">
              <a:avLst/>
            </a:prstGeom>
            <a:solidFill>
              <a:srgbClr val="104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2238C9B-EC4B-116B-6271-54B1B8B0EFE1}"/>
                </a:ext>
              </a:extLst>
            </p:cNvPr>
            <p:cNvSpPr/>
            <p:nvPr/>
          </p:nvSpPr>
          <p:spPr>
            <a:xfrm rot="5400000">
              <a:off x="3418946" y="5046155"/>
              <a:ext cx="1160587" cy="52251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A8AA54-5933-073A-64D1-821605006538}"/>
              </a:ext>
            </a:extLst>
          </p:cNvPr>
          <p:cNvGrpSpPr/>
          <p:nvPr/>
        </p:nvGrpSpPr>
        <p:grpSpPr>
          <a:xfrm>
            <a:off x="-557041" y="3566529"/>
            <a:ext cx="4817537" cy="1160587"/>
            <a:chOff x="-557041" y="3566529"/>
            <a:chExt cx="4817537" cy="11605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204B20-4301-4075-22CC-F0403F6B1299}"/>
                </a:ext>
              </a:extLst>
            </p:cNvPr>
            <p:cNvSpPr/>
            <p:nvPr/>
          </p:nvSpPr>
          <p:spPr>
            <a:xfrm>
              <a:off x="-557041" y="3566529"/>
              <a:ext cx="4295024" cy="1148673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1B16DE8-0D0C-D533-F07E-490B3EFA60D2}"/>
                </a:ext>
              </a:extLst>
            </p:cNvPr>
            <p:cNvSpPr/>
            <p:nvPr/>
          </p:nvSpPr>
          <p:spPr>
            <a:xfrm rot="5400000">
              <a:off x="3418946" y="3885567"/>
              <a:ext cx="1160587" cy="5225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255460-40B5-A1A2-F860-F06707D02517}"/>
              </a:ext>
            </a:extLst>
          </p:cNvPr>
          <p:cNvGrpSpPr/>
          <p:nvPr/>
        </p:nvGrpSpPr>
        <p:grpSpPr>
          <a:xfrm>
            <a:off x="-557041" y="2394026"/>
            <a:ext cx="4817537" cy="1160587"/>
            <a:chOff x="-557041" y="2394026"/>
            <a:chExt cx="4817537" cy="1160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B9AF66-B9BD-B171-751A-FF298F56416A}"/>
                </a:ext>
              </a:extLst>
            </p:cNvPr>
            <p:cNvSpPr/>
            <p:nvPr/>
          </p:nvSpPr>
          <p:spPr>
            <a:xfrm>
              <a:off x="-557041" y="2394026"/>
              <a:ext cx="4295024" cy="1148673"/>
            </a:xfrm>
            <a:prstGeom prst="rect">
              <a:avLst/>
            </a:prstGeom>
            <a:solidFill>
              <a:srgbClr val="83C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7C5C5E9-8475-373D-AEC3-76F5375CD16C}"/>
                </a:ext>
              </a:extLst>
            </p:cNvPr>
            <p:cNvSpPr/>
            <p:nvPr/>
          </p:nvSpPr>
          <p:spPr>
            <a:xfrm rot="5400000">
              <a:off x="3418946" y="2713064"/>
              <a:ext cx="1160587" cy="52251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8A0B16-0018-D9CD-BB19-5DF6F6D7D46C}"/>
              </a:ext>
            </a:extLst>
          </p:cNvPr>
          <p:cNvGrpSpPr/>
          <p:nvPr/>
        </p:nvGrpSpPr>
        <p:grpSpPr>
          <a:xfrm>
            <a:off x="3322321" y="1233438"/>
            <a:ext cx="5357776" cy="1160587"/>
            <a:chOff x="-557041" y="1233438"/>
            <a:chExt cx="4817538" cy="1160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9CA2F-A208-3225-C26C-E246D1CA5740}"/>
                </a:ext>
              </a:extLst>
            </p:cNvPr>
            <p:cNvSpPr/>
            <p:nvPr/>
          </p:nvSpPr>
          <p:spPr>
            <a:xfrm>
              <a:off x="-557041" y="1233438"/>
              <a:ext cx="4295024" cy="1148673"/>
            </a:xfrm>
            <a:prstGeom prst="rect">
              <a:avLst/>
            </a:prstGeom>
            <a:solidFill>
              <a:srgbClr val="C1E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35636FD-1C66-D4F6-8F34-92327ACEC4EA}"/>
                </a:ext>
              </a:extLst>
            </p:cNvPr>
            <p:cNvSpPr/>
            <p:nvPr/>
          </p:nvSpPr>
          <p:spPr>
            <a:xfrm rot="5400000">
              <a:off x="3418947" y="1552476"/>
              <a:ext cx="1160587" cy="52251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4CF3E-14BE-A6D1-7EA2-3764F228B8FE}"/>
              </a:ext>
            </a:extLst>
          </p:cNvPr>
          <p:cNvCxnSpPr>
            <a:cxnSpLocks/>
          </p:cNvCxnSpPr>
          <p:nvPr/>
        </p:nvCxnSpPr>
        <p:spPr>
          <a:xfrm>
            <a:off x="3737984" y="864160"/>
            <a:ext cx="0" cy="5416061"/>
          </a:xfrm>
          <a:prstGeom prst="line">
            <a:avLst/>
          </a:prstGeom>
          <a:ln w="19050"/>
          <a:effectLst>
            <a:outerShdw blurRad="76200" dist="50800" dir="66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9C94E5-ED1C-5F84-72E5-C8F49B820BBB}"/>
              </a:ext>
            </a:extLst>
          </p:cNvPr>
          <p:cNvSpPr txBox="1"/>
          <p:nvPr/>
        </p:nvSpPr>
        <p:spPr>
          <a:xfrm>
            <a:off x="3737982" y="1531783"/>
            <a:ext cx="637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Healthcare Imperative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0D3081-1DC1-941F-0126-F2A3118610A4}"/>
              </a:ext>
            </a:extLst>
          </p:cNvPr>
          <p:cNvSpPr txBox="1"/>
          <p:nvPr/>
        </p:nvSpPr>
        <p:spPr>
          <a:xfrm>
            <a:off x="-2072252" y="2464262"/>
            <a:ext cx="56184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 of Conventional Monitoring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DFF24-CB34-1533-878D-0F03C3EDF87A}"/>
              </a:ext>
            </a:extLst>
          </p:cNvPr>
          <p:cNvSpPr txBox="1"/>
          <p:nvPr/>
        </p:nvSpPr>
        <p:spPr>
          <a:xfrm>
            <a:off x="-981338" y="3610729"/>
            <a:ext cx="5234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Gap in Wearable Technology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61466-1A5D-FE2A-300D-F48AB0529FAE}"/>
              </a:ext>
            </a:extLst>
          </p:cNvPr>
          <p:cNvSpPr txBox="1"/>
          <p:nvPr/>
        </p:nvSpPr>
        <p:spPr>
          <a:xfrm>
            <a:off x="-981338" y="5004585"/>
            <a:ext cx="7208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Driving Need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7FE1B-615E-9EE6-A0E5-88BDB79A080B}"/>
              </a:ext>
            </a:extLst>
          </p:cNvPr>
          <p:cNvSpPr/>
          <p:nvPr/>
        </p:nvSpPr>
        <p:spPr>
          <a:xfrm>
            <a:off x="0" y="0"/>
            <a:ext cx="37379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94E55-F142-B526-7E7A-6C9AF25D3D22}"/>
              </a:ext>
            </a:extLst>
          </p:cNvPr>
          <p:cNvSpPr txBox="1"/>
          <p:nvPr/>
        </p:nvSpPr>
        <p:spPr>
          <a:xfrm>
            <a:off x="5462836" y="3277849"/>
            <a:ext cx="5272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paradigm shift from reactive to proactive and preventative care.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C4624-983A-D20F-86BB-C39CE5F7EF55}"/>
              </a:ext>
            </a:extLst>
          </p:cNvPr>
          <p:cNvSpPr txBox="1"/>
          <p:nvPr/>
        </p:nvSpPr>
        <p:spPr>
          <a:xfrm>
            <a:off x="499065" y="3196500"/>
            <a:ext cx="285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Motivation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E8E00E5-3C38-8E34-45CD-248DEE6F2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422" y="2998356"/>
            <a:ext cx="1640548" cy="861288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F54238-2015-F227-1CA9-1E0635717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5716" flipH="1">
            <a:off x="-297217" y="319298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B3AAD-DBA0-D216-4A3C-B7F5D063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5593D5-A371-BCFA-D1DA-9D80881BAF0A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DB8807D-7FB3-4519-4F7E-9473C77B3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5DAFF8B-78D8-9FB8-AA7B-6987326C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BE6218E-C6D5-47B3-4D9D-8725DEF62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D08AADB-D828-5E9C-FE17-4DE21936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9DAA247-5187-286D-CB65-5A5236DD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A10F1CC-23AE-9B31-35B8-1994F9D0B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852F20A-2046-6124-580C-5F0790B8F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9" name="Picture 2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DAA260D-0CCC-DA6E-8802-66DBF07A2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819F58-C083-3F8F-59CA-A246B4F1C43A}"/>
              </a:ext>
            </a:extLst>
          </p:cNvPr>
          <p:cNvGrpSpPr/>
          <p:nvPr/>
        </p:nvGrpSpPr>
        <p:grpSpPr>
          <a:xfrm>
            <a:off x="-557042" y="4727117"/>
            <a:ext cx="4817538" cy="1160587"/>
            <a:chOff x="-557042" y="4727117"/>
            <a:chExt cx="4817538" cy="1160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1F35E9-EFEC-825D-E7F2-6655E292525A}"/>
                </a:ext>
              </a:extLst>
            </p:cNvPr>
            <p:cNvSpPr/>
            <p:nvPr/>
          </p:nvSpPr>
          <p:spPr>
            <a:xfrm>
              <a:off x="-557042" y="4727117"/>
              <a:ext cx="4295024" cy="1148673"/>
            </a:xfrm>
            <a:prstGeom prst="rect">
              <a:avLst/>
            </a:prstGeom>
            <a:solidFill>
              <a:srgbClr val="104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E42A202-0432-8F77-1F29-91FF1A5A356B}"/>
                </a:ext>
              </a:extLst>
            </p:cNvPr>
            <p:cNvSpPr/>
            <p:nvPr/>
          </p:nvSpPr>
          <p:spPr>
            <a:xfrm rot="5400000">
              <a:off x="3418946" y="5046155"/>
              <a:ext cx="1160587" cy="52251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BB7961-CCC2-98C9-22C9-32447D34BC71}"/>
              </a:ext>
            </a:extLst>
          </p:cNvPr>
          <p:cNvGrpSpPr/>
          <p:nvPr/>
        </p:nvGrpSpPr>
        <p:grpSpPr>
          <a:xfrm>
            <a:off x="-557041" y="3566529"/>
            <a:ext cx="4817537" cy="1160587"/>
            <a:chOff x="-557041" y="3566529"/>
            <a:chExt cx="4817537" cy="11605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798F54-F9C3-E261-4F21-37B102ABD6E6}"/>
                </a:ext>
              </a:extLst>
            </p:cNvPr>
            <p:cNvSpPr/>
            <p:nvPr/>
          </p:nvSpPr>
          <p:spPr>
            <a:xfrm>
              <a:off x="-557041" y="3566529"/>
              <a:ext cx="4295024" cy="1148673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2EEB1ED-E9EA-7FEA-9B7B-C260AF87350D}"/>
                </a:ext>
              </a:extLst>
            </p:cNvPr>
            <p:cNvSpPr/>
            <p:nvPr/>
          </p:nvSpPr>
          <p:spPr>
            <a:xfrm rot="5400000">
              <a:off x="3418946" y="3885567"/>
              <a:ext cx="1160587" cy="5225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29B02C-0781-956A-3B4A-FBA37B0FF0FD}"/>
              </a:ext>
            </a:extLst>
          </p:cNvPr>
          <p:cNvGrpSpPr/>
          <p:nvPr/>
        </p:nvGrpSpPr>
        <p:grpSpPr>
          <a:xfrm>
            <a:off x="3688081" y="2394026"/>
            <a:ext cx="5865776" cy="1160587"/>
            <a:chOff x="-557041" y="2394026"/>
            <a:chExt cx="4817537" cy="1160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E2A96D-EA61-EE0E-1929-330441DC1F3D}"/>
                </a:ext>
              </a:extLst>
            </p:cNvPr>
            <p:cNvSpPr/>
            <p:nvPr/>
          </p:nvSpPr>
          <p:spPr>
            <a:xfrm>
              <a:off x="-557041" y="2394026"/>
              <a:ext cx="4295024" cy="1148673"/>
            </a:xfrm>
            <a:prstGeom prst="rect">
              <a:avLst/>
            </a:prstGeom>
            <a:solidFill>
              <a:srgbClr val="83C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C2D1784-5ED8-A438-F636-B98708068CC5}"/>
                </a:ext>
              </a:extLst>
            </p:cNvPr>
            <p:cNvSpPr/>
            <p:nvPr/>
          </p:nvSpPr>
          <p:spPr>
            <a:xfrm rot="5400000">
              <a:off x="3418946" y="2713064"/>
              <a:ext cx="1160587" cy="52251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420391-4A50-EBC3-405B-6557908DB617}"/>
              </a:ext>
            </a:extLst>
          </p:cNvPr>
          <p:cNvGrpSpPr/>
          <p:nvPr/>
        </p:nvGrpSpPr>
        <p:grpSpPr>
          <a:xfrm>
            <a:off x="-1026159" y="1233438"/>
            <a:ext cx="5357776" cy="1160587"/>
            <a:chOff x="-557041" y="1233438"/>
            <a:chExt cx="4817538" cy="1160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37BE95-0DAB-1A44-A13C-A3B67458F8F1}"/>
                </a:ext>
              </a:extLst>
            </p:cNvPr>
            <p:cNvSpPr/>
            <p:nvPr/>
          </p:nvSpPr>
          <p:spPr>
            <a:xfrm>
              <a:off x="-557041" y="1233438"/>
              <a:ext cx="4295024" cy="1148673"/>
            </a:xfrm>
            <a:prstGeom prst="rect">
              <a:avLst/>
            </a:prstGeom>
            <a:solidFill>
              <a:srgbClr val="C1E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135180-089D-F808-814A-A40A4D73F7AE}"/>
                </a:ext>
              </a:extLst>
            </p:cNvPr>
            <p:cNvSpPr/>
            <p:nvPr/>
          </p:nvSpPr>
          <p:spPr>
            <a:xfrm rot="5400000">
              <a:off x="3418947" y="1552476"/>
              <a:ext cx="1160587" cy="52251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6AC9F1-62A6-EC8F-50E0-4B88326CF69D}"/>
              </a:ext>
            </a:extLst>
          </p:cNvPr>
          <p:cNvCxnSpPr>
            <a:cxnSpLocks/>
          </p:cNvCxnSpPr>
          <p:nvPr/>
        </p:nvCxnSpPr>
        <p:spPr>
          <a:xfrm>
            <a:off x="3737984" y="864160"/>
            <a:ext cx="0" cy="5416061"/>
          </a:xfrm>
          <a:prstGeom prst="line">
            <a:avLst/>
          </a:prstGeom>
          <a:ln w="19050"/>
          <a:effectLst>
            <a:outerShdw blurRad="76200" dist="50800" dir="66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8D41FE-952F-D0EC-4868-05660B7BBB4D}"/>
              </a:ext>
            </a:extLst>
          </p:cNvPr>
          <p:cNvSpPr txBox="1"/>
          <p:nvPr/>
        </p:nvSpPr>
        <p:spPr>
          <a:xfrm>
            <a:off x="-610498" y="1531783"/>
            <a:ext cx="637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Healthcare Imperative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8DEDE-3A8E-616C-9EB3-8D5586B4E633}"/>
              </a:ext>
            </a:extLst>
          </p:cNvPr>
          <p:cNvSpPr txBox="1"/>
          <p:nvPr/>
        </p:nvSpPr>
        <p:spPr>
          <a:xfrm>
            <a:off x="3870470" y="2457811"/>
            <a:ext cx="52147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 of Conventional Monitoring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5704E-7456-A6A0-672D-EE3BB3DF60D5}"/>
              </a:ext>
            </a:extLst>
          </p:cNvPr>
          <p:cNvSpPr txBox="1"/>
          <p:nvPr/>
        </p:nvSpPr>
        <p:spPr>
          <a:xfrm>
            <a:off x="-981338" y="3610729"/>
            <a:ext cx="5234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Gap in Wearable Technology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AC87C-9CD3-30AC-4140-A80AC85887EA}"/>
              </a:ext>
            </a:extLst>
          </p:cNvPr>
          <p:cNvSpPr txBox="1"/>
          <p:nvPr/>
        </p:nvSpPr>
        <p:spPr>
          <a:xfrm>
            <a:off x="-981338" y="5004585"/>
            <a:ext cx="7208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Driving Need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A670B-3DD6-9471-D089-DA6367B8FA90}"/>
              </a:ext>
            </a:extLst>
          </p:cNvPr>
          <p:cNvSpPr/>
          <p:nvPr/>
        </p:nvSpPr>
        <p:spPr>
          <a:xfrm>
            <a:off x="0" y="0"/>
            <a:ext cx="37379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E6B18-5129-3588-9125-D66CF232683B}"/>
              </a:ext>
            </a:extLst>
          </p:cNvPr>
          <p:cNvSpPr txBox="1"/>
          <p:nvPr/>
        </p:nvSpPr>
        <p:spPr>
          <a:xfrm>
            <a:off x="5612563" y="4259729"/>
            <a:ext cx="5354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Infrequent clinical check-ups and the impracticality of cuff-based devices for continuous use.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FEB71-7687-2011-3C72-60D29BAEB98B}"/>
              </a:ext>
            </a:extLst>
          </p:cNvPr>
          <p:cNvSpPr txBox="1"/>
          <p:nvPr/>
        </p:nvSpPr>
        <p:spPr>
          <a:xfrm>
            <a:off x="499065" y="3196500"/>
            <a:ext cx="285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Motivation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EC4C97-1B7E-BE68-C9D2-B088A2A67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422" y="2998356"/>
            <a:ext cx="1640548" cy="861288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0FEE02-1F4C-5191-C250-8406C687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5716" flipH="1">
            <a:off x="-297217" y="319298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9476D-4508-0469-BB6E-2D9FC7DA3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67B44F-87A5-FE20-EF76-DC0DAD16C16E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DAC5C0D-5849-5A3E-2D7E-A05B13FBC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6E4E706-8242-AC45-09AC-1916172B9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C3C103-62A0-D110-2F79-0955208F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0A2C47E-2434-67CE-D50B-E07323E70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E3974BB-FCED-3774-07DF-63380587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2B9B634-2DAD-3C87-BAE5-927E110E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967A80A-3876-359C-C75F-497A9E26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9" name="Picture 2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DB740ED-37AE-94B9-E40C-A0BC6358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011364-08E5-3C8D-7D59-F42D584B95E7}"/>
              </a:ext>
            </a:extLst>
          </p:cNvPr>
          <p:cNvGrpSpPr/>
          <p:nvPr/>
        </p:nvGrpSpPr>
        <p:grpSpPr>
          <a:xfrm>
            <a:off x="-557042" y="4727117"/>
            <a:ext cx="4817538" cy="1160587"/>
            <a:chOff x="-557042" y="4727117"/>
            <a:chExt cx="4817538" cy="1160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D4BB1E-B7D5-4BE4-C83F-EFC198A4E220}"/>
                </a:ext>
              </a:extLst>
            </p:cNvPr>
            <p:cNvSpPr/>
            <p:nvPr/>
          </p:nvSpPr>
          <p:spPr>
            <a:xfrm>
              <a:off x="-557042" y="4727117"/>
              <a:ext cx="4295024" cy="1148673"/>
            </a:xfrm>
            <a:prstGeom prst="rect">
              <a:avLst/>
            </a:prstGeom>
            <a:solidFill>
              <a:srgbClr val="104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40FC8C7-A796-54FD-6537-DF8934D4CDCD}"/>
                </a:ext>
              </a:extLst>
            </p:cNvPr>
            <p:cNvSpPr/>
            <p:nvPr/>
          </p:nvSpPr>
          <p:spPr>
            <a:xfrm rot="5400000">
              <a:off x="3418946" y="5046155"/>
              <a:ext cx="1160587" cy="52251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1237C-2536-2507-18AD-7E2651A2737F}"/>
              </a:ext>
            </a:extLst>
          </p:cNvPr>
          <p:cNvGrpSpPr/>
          <p:nvPr/>
        </p:nvGrpSpPr>
        <p:grpSpPr>
          <a:xfrm>
            <a:off x="3740639" y="3566529"/>
            <a:ext cx="4817537" cy="1160587"/>
            <a:chOff x="-557041" y="3566529"/>
            <a:chExt cx="4817537" cy="11605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033227-1182-3B8B-AE6E-C478ABE6F6B3}"/>
                </a:ext>
              </a:extLst>
            </p:cNvPr>
            <p:cNvSpPr/>
            <p:nvPr/>
          </p:nvSpPr>
          <p:spPr>
            <a:xfrm>
              <a:off x="-557041" y="3566529"/>
              <a:ext cx="4295024" cy="1148673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C6DE238-5747-75F9-CE37-92106A84AC8F}"/>
                </a:ext>
              </a:extLst>
            </p:cNvPr>
            <p:cNvSpPr/>
            <p:nvPr/>
          </p:nvSpPr>
          <p:spPr>
            <a:xfrm rot="5400000">
              <a:off x="3418946" y="3885567"/>
              <a:ext cx="1160587" cy="5225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2AA7B9-76B3-701A-4B1C-4278924B2091}"/>
              </a:ext>
            </a:extLst>
          </p:cNvPr>
          <p:cNvGrpSpPr/>
          <p:nvPr/>
        </p:nvGrpSpPr>
        <p:grpSpPr>
          <a:xfrm>
            <a:off x="-1473199" y="2394026"/>
            <a:ext cx="5865776" cy="1160587"/>
            <a:chOff x="-557041" y="2394026"/>
            <a:chExt cx="4817537" cy="1160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23919C-418A-9012-B521-35AF6F82B486}"/>
                </a:ext>
              </a:extLst>
            </p:cNvPr>
            <p:cNvSpPr/>
            <p:nvPr/>
          </p:nvSpPr>
          <p:spPr>
            <a:xfrm>
              <a:off x="-557041" y="2394026"/>
              <a:ext cx="4295024" cy="1148673"/>
            </a:xfrm>
            <a:prstGeom prst="rect">
              <a:avLst/>
            </a:prstGeom>
            <a:solidFill>
              <a:srgbClr val="83C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57DC4A1-120F-A34A-744F-AE9345C33759}"/>
                </a:ext>
              </a:extLst>
            </p:cNvPr>
            <p:cNvSpPr/>
            <p:nvPr/>
          </p:nvSpPr>
          <p:spPr>
            <a:xfrm rot="5400000">
              <a:off x="3418946" y="2713064"/>
              <a:ext cx="1160587" cy="52251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BF0F45-27BA-9A3C-97E8-1947743ADA15}"/>
              </a:ext>
            </a:extLst>
          </p:cNvPr>
          <p:cNvGrpSpPr/>
          <p:nvPr/>
        </p:nvGrpSpPr>
        <p:grpSpPr>
          <a:xfrm>
            <a:off x="-1026159" y="1233438"/>
            <a:ext cx="5357776" cy="1160587"/>
            <a:chOff x="-557041" y="1233438"/>
            <a:chExt cx="4817538" cy="1160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4E89F-AF61-E616-1AE5-D22FC2E713E0}"/>
                </a:ext>
              </a:extLst>
            </p:cNvPr>
            <p:cNvSpPr/>
            <p:nvPr/>
          </p:nvSpPr>
          <p:spPr>
            <a:xfrm>
              <a:off x="-557041" y="1233438"/>
              <a:ext cx="4295024" cy="1148673"/>
            </a:xfrm>
            <a:prstGeom prst="rect">
              <a:avLst/>
            </a:prstGeom>
            <a:solidFill>
              <a:srgbClr val="C1E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79E34262-179B-167F-7231-69A6CAFFEFD7}"/>
                </a:ext>
              </a:extLst>
            </p:cNvPr>
            <p:cNvSpPr/>
            <p:nvPr/>
          </p:nvSpPr>
          <p:spPr>
            <a:xfrm rot="5400000">
              <a:off x="3418947" y="1552476"/>
              <a:ext cx="1160587" cy="52251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5D860-8B20-2C67-02B8-B6D2FD14F8F4}"/>
              </a:ext>
            </a:extLst>
          </p:cNvPr>
          <p:cNvCxnSpPr>
            <a:cxnSpLocks/>
          </p:cNvCxnSpPr>
          <p:nvPr/>
        </p:nvCxnSpPr>
        <p:spPr>
          <a:xfrm>
            <a:off x="3737984" y="864160"/>
            <a:ext cx="0" cy="5416061"/>
          </a:xfrm>
          <a:prstGeom prst="line">
            <a:avLst/>
          </a:prstGeom>
          <a:ln w="19050"/>
          <a:effectLst>
            <a:outerShdw blurRad="76200" dist="50800" dir="66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1B8E77-9EE7-6B2B-B597-B0DE9BB8BFCD}"/>
              </a:ext>
            </a:extLst>
          </p:cNvPr>
          <p:cNvSpPr txBox="1"/>
          <p:nvPr/>
        </p:nvSpPr>
        <p:spPr>
          <a:xfrm>
            <a:off x="-610498" y="1531783"/>
            <a:ext cx="637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Healthcare Imperative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3F9E2-08AD-3B70-FC79-BEE696E86F66}"/>
              </a:ext>
            </a:extLst>
          </p:cNvPr>
          <p:cNvSpPr txBox="1"/>
          <p:nvPr/>
        </p:nvSpPr>
        <p:spPr>
          <a:xfrm>
            <a:off x="-1290810" y="2457811"/>
            <a:ext cx="52147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 of Conventional Monitoring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8BB06-2B05-E919-5D3E-6DB45EA4D9C0}"/>
              </a:ext>
            </a:extLst>
          </p:cNvPr>
          <p:cNvSpPr txBox="1"/>
          <p:nvPr/>
        </p:nvSpPr>
        <p:spPr>
          <a:xfrm>
            <a:off x="3854822" y="3610729"/>
            <a:ext cx="5234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Gap in Wearable Technology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098003-B6C0-4366-5B94-FDFFD097285D}"/>
              </a:ext>
            </a:extLst>
          </p:cNvPr>
          <p:cNvSpPr txBox="1"/>
          <p:nvPr/>
        </p:nvSpPr>
        <p:spPr>
          <a:xfrm>
            <a:off x="-981338" y="5004585"/>
            <a:ext cx="7208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Driving Need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7C6D1A-EEB8-2FC0-7AB6-7E5E9F1B9C0E}"/>
              </a:ext>
            </a:extLst>
          </p:cNvPr>
          <p:cNvSpPr/>
          <p:nvPr/>
        </p:nvSpPr>
        <p:spPr>
          <a:xfrm>
            <a:off x="0" y="0"/>
            <a:ext cx="37379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53495-2513-5609-7CA3-FD33D6A9DF11}"/>
              </a:ext>
            </a:extLst>
          </p:cNvPr>
          <p:cNvSpPr txBox="1"/>
          <p:nvPr/>
        </p:nvSpPr>
        <p:spPr>
          <a:xfrm>
            <a:off x="5041318" y="1824170"/>
            <a:ext cx="6167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need for devices that move beyond basic fitness tracking to measure complex clinical parameters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5EB64-D837-A834-382C-6909B5E32F4E}"/>
              </a:ext>
            </a:extLst>
          </p:cNvPr>
          <p:cNvSpPr txBox="1"/>
          <p:nvPr/>
        </p:nvSpPr>
        <p:spPr>
          <a:xfrm>
            <a:off x="499065" y="3196500"/>
            <a:ext cx="285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Motivation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6D9D936-48C7-EE6B-BCCC-E0427F0D9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422" y="2998356"/>
            <a:ext cx="1640548" cy="861288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82445F-303E-813B-C121-680B4B29F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5716" flipH="1">
            <a:off x="-297217" y="319298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E9BB9-C1FB-3B86-8EC4-C6F32BD5B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3F5EE5-954C-8C8C-53B0-137E442D291C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3CCDAE4-A789-D24F-3AB0-28F89AE27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F1FE889-CD26-4D62-FCE0-701F1A39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1256498-8B29-D923-5648-88E42370C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9C5BF9C-AB2C-2F73-1468-B1B2F553B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9571A59-CC67-1DA0-9FE7-47B223777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6E01805-552D-8520-4970-EC452B96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6DC556D-8437-3D1B-A0E1-F09AF69C3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9" name="Picture 2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2281D53-BDA5-D9B7-F057-79B723B24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84CFFE-ED17-2537-E7F4-F36746491EF2}"/>
              </a:ext>
            </a:extLst>
          </p:cNvPr>
          <p:cNvGrpSpPr/>
          <p:nvPr/>
        </p:nvGrpSpPr>
        <p:grpSpPr>
          <a:xfrm>
            <a:off x="3070078" y="4727117"/>
            <a:ext cx="4817538" cy="1160587"/>
            <a:chOff x="-557042" y="4727117"/>
            <a:chExt cx="4817538" cy="1160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04F6A1-3659-B7D4-FCF2-14DFE014359B}"/>
                </a:ext>
              </a:extLst>
            </p:cNvPr>
            <p:cNvSpPr/>
            <p:nvPr/>
          </p:nvSpPr>
          <p:spPr>
            <a:xfrm>
              <a:off x="-557042" y="4727117"/>
              <a:ext cx="4295024" cy="1148673"/>
            </a:xfrm>
            <a:prstGeom prst="rect">
              <a:avLst/>
            </a:prstGeom>
            <a:solidFill>
              <a:srgbClr val="104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9A96383-E148-1C2A-7D13-A4498DC6B2A2}"/>
                </a:ext>
              </a:extLst>
            </p:cNvPr>
            <p:cNvSpPr/>
            <p:nvPr/>
          </p:nvSpPr>
          <p:spPr>
            <a:xfrm rot="5400000">
              <a:off x="3418946" y="5046155"/>
              <a:ext cx="1160587" cy="52251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A3C987-9183-280B-05E4-8E4F4E98E092}"/>
              </a:ext>
            </a:extLst>
          </p:cNvPr>
          <p:cNvGrpSpPr/>
          <p:nvPr/>
        </p:nvGrpSpPr>
        <p:grpSpPr>
          <a:xfrm>
            <a:off x="-546881" y="3566529"/>
            <a:ext cx="4817537" cy="1160587"/>
            <a:chOff x="-557041" y="3566529"/>
            <a:chExt cx="4817537" cy="11605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D3ECE3-5B87-055E-5BA9-77EB3AD24A19}"/>
                </a:ext>
              </a:extLst>
            </p:cNvPr>
            <p:cNvSpPr/>
            <p:nvPr/>
          </p:nvSpPr>
          <p:spPr>
            <a:xfrm>
              <a:off x="-557041" y="3566529"/>
              <a:ext cx="4295024" cy="1148673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3A642FB-E47B-E16D-A5BD-46281CA59E84}"/>
                </a:ext>
              </a:extLst>
            </p:cNvPr>
            <p:cNvSpPr/>
            <p:nvPr/>
          </p:nvSpPr>
          <p:spPr>
            <a:xfrm rot="5400000">
              <a:off x="3418946" y="3885567"/>
              <a:ext cx="1160587" cy="5225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FCB52D-302E-62EA-D96C-C6E038AA769F}"/>
              </a:ext>
            </a:extLst>
          </p:cNvPr>
          <p:cNvGrpSpPr/>
          <p:nvPr/>
        </p:nvGrpSpPr>
        <p:grpSpPr>
          <a:xfrm>
            <a:off x="-1473199" y="2394026"/>
            <a:ext cx="5865776" cy="1160587"/>
            <a:chOff x="-557041" y="2394026"/>
            <a:chExt cx="4817537" cy="1160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4B0878-4D4F-C009-5866-8E06FC7C8590}"/>
                </a:ext>
              </a:extLst>
            </p:cNvPr>
            <p:cNvSpPr/>
            <p:nvPr/>
          </p:nvSpPr>
          <p:spPr>
            <a:xfrm>
              <a:off x="-557041" y="2394026"/>
              <a:ext cx="4295024" cy="1148673"/>
            </a:xfrm>
            <a:prstGeom prst="rect">
              <a:avLst/>
            </a:prstGeom>
            <a:solidFill>
              <a:srgbClr val="83C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4D43C54C-3087-6BC9-C2AB-39D9263B3324}"/>
                </a:ext>
              </a:extLst>
            </p:cNvPr>
            <p:cNvSpPr/>
            <p:nvPr/>
          </p:nvSpPr>
          <p:spPr>
            <a:xfrm rot="5400000">
              <a:off x="3418946" y="2713064"/>
              <a:ext cx="1160587" cy="52251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FF8BA1-EEA4-7B6D-A87D-A8B42D8897FC}"/>
              </a:ext>
            </a:extLst>
          </p:cNvPr>
          <p:cNvGrpSpPr/>
          <p:nvPr/>
        </p:nvGrpSpPr>
        <p:grpSpPr>
          <a:xfrm>
            <a:off x="-1026159" y="1233438"/>
            <a:ext cx="5357776" cy="1160587"/>
            <a:chOff x="-557041" y="1233438"/>
            <a:chExt cx="4817538" cy="1160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DFFD3F-DCDE-14AA-8B08-995DBD6C0D44}"/>
                </a:ext>
              </a:extLst>
            </p:cNvPr>
            <p:cNvSpPr/>
            <p:nvPr/>
          </p:nvSpPr>
          <p:spPr>
            <a:xfrm>
              <a:off x="-557041" y="1233438"/>
              <a:ext cx="4295024" cy="1148673"/>
            </a:xfrm>
            <a:prstGeom prst="rect">
              <a:avLst/>
            </a:prstGeom>
            <a:solidFill>
              <a:srgbClr val="C1E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9E4DE87-BDDD-FE1C-F2D4-44A542D552D8}"/>
                </a:ext>
              </a:extLst>
            </p:cNvPr>
            <p:cNvSpPr/>
            <p:nvPr/>
          </p:nvSpPr>
          <p:spPr>
            <a:xfrm rot="5400000">
              <a:off x="3418947" y="1552476"/>
              <a:ext cx="1160587" cy="52251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E7500B-8A95-802B-3A84-0C53AE96EF23}"/>
              </a:ext>
            </a:extLst>
          </p:cNvPr>
          <p:cNvCxnSpPr>
            <a:cxnSpLocks/>
          </p:cNvCxnSpPr>
          <p:nvPr/>
        </p:nvCxnSpPr>
        <p:spPr>
          <a:xfrm>
            <a:off x="3737984" y="864160"/>
            <a:ext cx="0" cy="5416061"/>
          </a:xfrm>
          <a:prstGeom prst="line">
            <a:avLst/>
          </a:prstGeom>
          <a:ln w="19050"/>
          <a:effectLst>
            <a:outerShdw blurRad="76200" dist="50800" dir="66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C5C54C-A73B-10FC-7BF0-406D985145EC}"/>
              </a:ext>
            </a:extLst>
          </p:cNvPr>
          <p:cNvSpPr txBox="1"/>
          <p:nvPr/>
        </p:nvSpPr>
        <p:spPr>
          <a:xfrm>
            <a:off x="-610498" y="1531783"/>
            <a:ext cx="637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Healthcare Imperative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7E464-10D3-5F4D-BCBF-DCBA0BBE96E6}"/>
              </a:ext>
            </a:extLst>
          </p:cNvPr>
          <p:cNvSpPr txBox="1"/>
          <p:nvPr/>
        </p:nvSpPr>
        <p:spPr>
          <a:xfrm>
            <a:off x="-1290810" y="2457811"/>
            <a:ext cx="52147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 of Conventional Monitoring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30FD30-E694-33F7-DFD5-DB1B943D61C1}"/>
              </a:ext>
            </a:extLst>
          </p:cNvPr>
          <p:cNvSpPr txBox="1"/>
          <p:nvPr/>
        </p:nvSpPr>
        <p:spPr>
          <a:xfrm>
            <a:off x="-676538" y="3610729"/>
            <a:ext cx="5234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Gap in Wearable Technology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50504-F2A8-F1FC-B4F7-F576A05DD592}"/>
              </a:ext>
            </a:extLst>
          </p:cNvPr>
          <p:cNvSpPr txBox="1"/>
          <p:nvPr/>
        </p:nvSpPr>
        <p:spPr>
          <a:xfrm>
            <a:off x="3804022" y="5004585"/>
            <a:ext cx="7208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Driving Need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D00FF8-8FDE-AF46-B19D-3C570258E22D}"/>
              </a:ext>
            </a:extLst>
          </p:cNvPr>
          <p:cNvSpPr/>
          <p:nvPr/>
        </p:nvSpPr>
        <p:spPr>
          <a:xfrm>
            <a:off x="0" y="0"/>
            <a:ext cx="37379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0B061-D9D5-4BBF-5C1B-0DA8B1A01435}"/>
              </a:ext>
            </a:extLst>
          </p:cNvPr>
          <p:cNvSpPr txBox="1"/>
          <p:nvPr/>
        </p:nvSpPr>
        <p:spPr>
          <a:xfrm>
            <a:off x="5229570" y="2642502"/>
            <a:ext cx="5950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Accessible, affordable, and continuous monitoring to empower users and enable early detection of health risks.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63602-CAB5-9339-3A44-C2097B05168A}"/>
              </a:ext>
            </a:extLst>
          </p:cNvPr>
          <p:cNvSpPr txBox="1"/>
          <p:nvPr/>
        </p:nvSpPr>
        <p:spPr>
          <a:xfrm>
            <a:off x="499065" y="3196500"/>
            <a:ext cx="285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Motivation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C4C3ABB-CF26-06CB-02ED-1F0E684EC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422" y="2998356"/>
            <a:ext cx="1640548" cy="861288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B0A2829-1320-F445-FC33-FFA5B492F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5716" flipH="1">
            <a:off x="-297217" y="319298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86C48-76E2-1FA9-E18C-74894DAB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291383-5354-78B4-A43B-34799468B6B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592E7BA-4B9B-D1D9-F523-A39F01D7E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D89E37E-0C14-92F8-BD7D-C6C17CDD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FD7A65D-5461-3B5F-540E-F215D0AC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4FB440B-9C7E-63BE-7594-BEA0457E8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135B017-3FF5-CBD8-2138-EC7A7580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3D5C606-4723-5DB4-988B-ECA8C9B44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A3C3F6C-33BD-C2D7-D296-C2FED4FB9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1D18FE4-A8D7-5370-032B-DD628E77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E79FEB1-3EB4-9BE3-D933-A6B0F2D44795}"/>
              </a:ext>
            </a:extLst>
          </p:cNvPr>
          <p:cNvSpPr txBox="1"/>
          <p:nvPr/>
        </p:nvSpPr>
        <p:spPr>
          <a:xfrm>
            <a:off x="2185291" y="816540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D1872-747A-4063-8C55-AA7D1011B135}"/>
              </a:ext>
            </a:extLst>
          </p:cNvPr>
          <p:cNvSpPr txBox="1"/>
          <p:nvPr/>
        </p:nvSpPr>
        <p:spPr>
          <a:xfrm>
            <a:off x="715076" y="4591596"/>
            <a:ext cx="2899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Problem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AC83-F4AB-C0C8-63AD-175EAB9F8134}"/>
              </a:ext>
            </a:extLst>
          </p:cNvPr>
          <p:cNvSpPr txBox="1"/>
          <p:nvPr/>
        </p:nvSpPr>
        <p:spPr>
          <a:xfrm>
            <a:off x="1934181" y="5545573"/>
            <a:ext cx="8863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design a low-cost, non-invasive system for predicting advanced health metrics using machine learning.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2C195D-90F6-0F6B-B4C1-DAF5096074EB}"/>
              </a:ext>
            </a:extLst>
          </p:cNvPr>
          <p:cNvCxnSpPr/>
          <p:nvPr/>
        </p:nvCxnSpPr>
        <p:spPr>
          <a:xfrm>
            <a:off x="807718" y="3610370"/>
            <a:ext cx="105765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BA31CD-2BE1-51FB-92DA-7E13C85B8A6A}"/>
              </a:ext>
            </a:extLst>
          </p:cNvPr>
          <p:cNvSpPr/>
          <p:nvPr/>
        </p:nvSpPr>
        <p:spPr>
          <a:xfrm rot="2715206">
            <a:off x="1907940" y="3090660"/>
            <a:ext cx="1000599" cy="1039423"/>
          </a:xfrm>
          <a:prstGeom prst="roundRect">
            <a:avLst>
              <a:gd name="adj" fmla="val 92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B86D3-6631-EDAD-F6C7-63E6F1EDE012}"/>
              </a:ext>
            </a:extLst>
          </p:cNvPr>
          <p:cNvSpPr/>
          <p:nvPr/>
        </p:nvSpPr>
        <p:spPr>
          <a:xfrm rot="2715206">
            <a:off x="1897510" y="3105253"/>
            <a:ext cx="1000599" cy="1039423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CAD70-DCAE-A22D-748A-12248976F5D8}"/>
              </a:ext>
            </a:extLst>
          </p:cNvPr>
          <p:cNvSpPr txBox="1"/>
          <p:nvPr/>
        </p:nvSpPr>
        <p:spPr>
          <a:xfrm>
            <a:off x="2148381" y="322564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AF9F700-28BD-18F8-A30B-F73A605B4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309659" y="709060"/>
            <a:ext cx="1640548" cy="861288"/>
          </a:xfrm>
          <a:prstGeom prst="rect">
            <a:avLst/>
          </a:prstGeom>
        </p:spPr>
      </p:pic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A049DF6-2529-7A2F-762C-B4E8C4606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78572" y="92345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97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0E467-AC32-D107-354D-20C30636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7B8302-7E0F-AA52-2C6B-CAC9950F3FE1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54A0919-3600-4A7D-D9FE-2096A0AD5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CAA2AE2-4380-B9AA-C6A1-4A811DFE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EAE8BFC-0424-5646-8E93-5419BAA2A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EF3D88C-D59E-40A4-2934-3D6957CB9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2C8D120-755B-A356-BBFB-B112C43FE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1FE575E-F843-A155-AF03-A231C400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410C7FF-D000-E77E-424E-31DE37828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D00AA58-D5B9-0260-B7F6-6031D6B9A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FFDB4C-9E62-916B-2A7C-29FB384E59FE}"/>
              </a:ext>
            </a:extLst>
          </p:cNvPr>
          <p:cNvSpPr txBox="1"/>
          <p:nvPr/>
        </p:nvSpPr>
        <p:spPr>
          <a:xfrm>
            <a:off x="2185291" y="816540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8530F-29D4-3B32-EA4F-ADADFBB00C0A}"/>
              </a:ext>
            </a:extLst>
          </p:cNvPr>
          <p:cNvSpPr txBox="1"/>
          <p:nvPr/>
        </p:nvSpPr>
        <p:spPr>
          <a:xfrm>
            <a:off x="715076" y="4591596"/>
            <a:ext cx="2899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Problem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3E797-0958-81AF-6285-7C8AC958FD40}"/>
              </a:ext>
            </a:extLst>
          </p:cNvPr>
          <p:cNvCxnSpPr/>
          <p:nvPr/>
        </p:nvCxnSpPr>
        <p:spPr>
          <a:xfrm>
            <a:off x="807718" y="3610370"/>
            <a:ext cx="105765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D6D20B-9BF9-3CC9-0F41-DCA920E4B215}"/>
              </a:ext>
            </a:extLst>
          </p:cNvPr>
          <p:cNvSpPr/>
          <p:nvPr/>
        </p:nvSpPr>
        <p:spPr>
          <a:xfrm rot="2715206">
            <a:off x="5595699" y="3090658"/>
            <a:ext cx="1000599" cy="1039423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2C8A1E8-9F54-6248-692A-19F5FCB3B61B}"/>
              </a:ext>
            </a:extLst>
          </p:cNvPr>
          <p:cNvSpPr/>
          <p:nvPr/>
        </p:nvSpPr>
        <p:spPr>
          <a:xfrm rot="2715206">
            <a:off x="1897508" y="3104283"/>
            <a:ext cx="1000599" cy="1039423"/>
          </a:xfrm>
          <a:prstGeom prst="roundRect">
            <a:avLst>
              <a:gd name="adj" fmla="val 9204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90605-E532-149C-9B5D-A348E07540A4}"/>
              </a:ext>
            </a:extLst>
          </p:cNvPr>
          <p:cNvSpPr txBox="1"/>
          <p:nvPr/>
        </p:nvSpPr>
        <p:spPr>
          <a:xfrm>
            <a:off x="2148381" y="322564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7D38E-87C4-12A1-B669-1E95A7C086C8}"/>
              </a:ext>
            </a:extLst>
          </p:cNvPr>
          <p:cNvSpPr txBox="1"/>
          <p:nvPr/>
        </p:nvSpPr>
        <p:spPr>
          <a:xfrm>
            <a:off x="3888827" y="4586875"/>
            <a:ext cx="4253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C5FD6-9C23-7610-CC54-AC098E6A3C33}"/>
              </a:ext>
            </a:extLst>
          </p:cNvPr>
          <p:cNvSpPr txBox="1"/>
          <p:nvPr/>
        </p:nvSpPr>
        <p:spPr>
          <a:xfrm>
            <a:off x="5846571" y="322565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3BAE0E3-195A-3C51-B183-1E9F7C27C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309659" y="709060"/>
            <a:ext cx="1640548" cy="861288"/>
          </a:xfrm>
          <a:prstGeom prst="rect">
            <a:avLst/>
          </a:prstGeom>
        </p:spPr>
      </p:pic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6BD4854-D17C-D781-31EE-CBAFE44F1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78572" y="92345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8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9CA2C-3536-F29C-F74D-D9CA2AC3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63E68-1F3C-0346-1D7E-E79B2838E371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7EB99E8-6B03-4AB2-5401-B68C9276E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9BE1F34-EB02-A17B-AAE1-5DC31E33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BC8B9CE-74AA-4DF5-0B9A-EE528F4B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C542BFF-284F-D74A-9D29-182AF72D5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EA3C2C4-D367-C936-0FB8-A1A77932E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E239CBF-BDCE-19CC-2DD4-D2103700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0F0E312-C4E5-4B96-B212-872B2BD67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1412CE7-95A1-4EE4-03AB-01EF892F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46D8E-E82C-FCA0-4631-8B0647328B86}"/>
              </a:ext>
            </a:extLst>
          </p:cNvPr>
          <p:cNvSpPr/>
          <p:nvPr/>
        </p:nvSpPr>
        <p:spPr>
          <a:xfrm>
            <a:off x="2417379" y="2396592"/>
            <a:ext cx="2182276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F7662E-2345-E624-DC2E-BD329487A3F7}"/>
              </a:ext>
            </a:extLst>
          </p:cNvPr>
          <p:cNvSpPr/>
          <p:nvPr/>
        </p:nvSpPr>
        <p:spPr>
          <a:xfrm rot="2652276">
            <a:off x="4271933" y="2486383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4C1A7-7958-6725-A8BB-1FBCC0D902F6}"/>
              </a:ext>
            </a:extLst>
          </p:cNvPr>
          <p:cNvSpPr txBox="1"/>
          <p:nvPr/>
        </p:nvSpPr>
        <p:spPr>
          <a:xfrm>
            <a:off x="4387774" y="245550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5AE959-795A-8A27-039F-72EDC3D675CE}"/>
              </a:ext>
            </a:extLst>
          </p:cNvPr>
          <p:cNvSpPr/>
          <p:nvPr/>
        </p:nvSpPr>
        <p:spPr>
          <a:xfrm>
            <a:off x="2417379" y="4555003"/>
            <a:ext cx="1904486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FD45C4-C008-A0F4-C816-B960BAC911F9}"/>
              </a:ext>
            </a:extLst>
          </p:cNvPr>
          <p:cNvSpPr/>
          <p:nvPr/>
        </p:nvSpPr>
        <p:spPr>
          <a:xfrm rot="2652276">
            <a:off x="3962613" y="4587790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AD4AA-8EF5-C0FB-89CB-5606E695F591}"/>
              </a:ext>
            </a:extLst>
          </p:cNvPr>
          <p:cNvSpPr txBox="1"/>
          <p:nvPr/>
        </p:nvSpPr>
        <p:spPr>
          <a:xfrm>
            <a:off x="4063168" y="45920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D43C52-1248-D011-74F9-FC2B73E6846A}"/>
              </a:ext>
            </a:extLst>
          </p:cNvPr>
          <p:cNvSpPr/>
          <p:nvPr/>
        </p:nvSpPr>
        <p:spPr>
          <a:xfrm>
            <a:off x="2479580" y="5452479"/>
            <a:ext cx="91427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A3E376-A6AA-BE5D-AE0C-DAE24A452034}"/>
              </a:ext>
            </a:extLst>
          </p:cNvPr>
          <p:cNvSpPr/>
          <p:nvPr/>
        </p:nvSpPr>
        <p:spPr>
          <a:xfrm rot="2652276">
            <a:off x="3034605" y="5488721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C1AE1-0A25-CB09-3E4B-652FFC3CE40B}"/>
              </a:ext>
            </a:extLst>
          </p:cNvPr>
          <p:cNvSpPr txBox="1"/>
          <p:nvPr/>
        </p:nvSpPr>
        <p:spPr>
          <a:xfrm>
            <a:off x="3135160" y="54930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9D485-9F8D-68EB-E08C-96A1A496B17C}"/>
              </a:ext>
            </a:extLst>
          </p:cNvPr>
          <p:cNvSpPr/>
          <p:nvPr/>
        </p:nvSpPr>
        <p:spPr>
          <a:xfrm>
            <a:off x="2417379" y="1512535"/>
            <a:ext cx="133187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6B0371-CFD2-D208-D111-7215C5A9B7E7}"/>
              </a:ext>
            </a:extLst>
          </p:cNvPr>
          <p:cNvSpPr/>
          <p:nvPr/>
        </p:nvSpPr>
        <p:spPr>
          <a:xfrm rot="2652276">
            <a:off x="3385684" y="1590817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E5AF-FD69-C06E-91F0-D8B0F3E1FEB8}"/>
              </a:ext>
            </a:extLst>
          </p:cNvPr>
          <p:cNvSpPr txBox="1"/>
          <p:nvPr/>
        </p:nvSpPr>
        <p:spPr>
          <a:xfrm>
            <a:off x="3486239" y="1572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6E88F-C4DD-14EB-40B6-CB4BFEABE320}"/>
              </a:ext>
            </a:extLst>
          </p:cNvPr>
          <p:cNvSpPr txBox="1"/>
          <p:nvPr/>
        </p:nvSpPr>
        <p:spPr>
          <a:xfrm>
            <a:off x="2062480" y="210229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284D84-2FD5-BC00-7038-806D88F9EE4D}"/>
              </a:ext>
            </a:extLst>
          </p:cNvPr>
          <p:cNvSpPr/>
          <p:nvPr/>
        </p:nvSpPr>
        <p:spPr>
          <a:xfrm rot="2715206">
            <a:off x="885866" y="2045882"/>
            <a:ext cx="3238918" cy="3214889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6FBCE-B545-6B88-8EFE-31A68745BA02}"/>
              </a:ext>
            </a:extLst>
          </p:cNvPr>
          <p:cNvSpPr txBox="1"/>
          <p:nvPr/>
        </p:nvSpPr>
        <p:spPr>
          <a:xfrm>
            <a:off x="343854" y="3338508"/>
            <a:ext cx="4322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4CA2911-4729-C835-5086-FAB530CBC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145179" y="68385"/>
            <a:ext cx="1640548" cy="861288"/>
          </a:xfrm>
          <a:prstGeom prst="rect">
            <a:avLst/>
          </a:prstGeom>
        </p:spPr>
      </p:pic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D831CBF-C22D-1F49-397F-6AA00370C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14092" y="2827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DB25-3F3F-2367-B8A1-6F36537B3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C15E9F-0DC7-6491-53CE-B93D5B48E06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236D562-9B59-0987-A925-73CEE6E2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327CADE-4549-1F2A-A8FC-122ECA0D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3821568-ED20-967D-0E2B-9B3B81B3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BCE8206-338A-1F1E-A32C-99EBFE1E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40CCB5B-ADC5-E983-33AC-993E81AA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32B0845-2981-B655-232D-A0D94887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10E27E5-FA60-E02A-51EF-665ADD4B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5EDCAC8-3EDE-34B1-3F7D-8FBD527A3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97E3F-F4BD-3015-3378-7EC0587FA2AD}"/>
              </a:ext>
            </a:extLst>
          </p:cNvPr>
          <p:cNvSpPr/>
          <p:nvPr/>
        </p:nvSpPr>
        <p:spPr>
          <a:xfrm>
            <a:off x="2375431" y="2396592"/>
            <a:ext cx="222422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11E359-D711-6790-444A-6D4297B023E9}"/>
              </a:ext>
            </a:extLst>
          </p:cNvPr>
          <p:cNvSpPr/>
          <p:nvPr/>
        </p:nvSpPr>
        <p:spPr>
          <a:xfrm rot="2652276">
            <a:off x="4271933" y="2486383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2A3D-2FCC-CBAE-0755-1C67AA6487A4}"/>
              </a:ext>
            </a:extLst>
          </p:cNvPr>
          <p:cNvSpPr txBox="1"/>
          <p:nvPr/>
        </p:nvSpPr>
        <p:spPr>
          <a:xfrm>
            <a:off x="4387774" y="245550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732276-7640-C262-7D9A-A1F9BE5E4404}"/>
              </a:ext>
            </a:extLst>
          </p:cNvPr>
          <p:cNvSpPr/>
          <p:nvPr/>
        </p:nvSpPr>
        <p:spPr>
          <a:xfrm>
            <a:off x="2375431" y="4555003"/>
            <a:ext cx="194643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478044-FC2C-A3E2-F7B3-D278323E78A2}"/>
              </a:ext>
            </a:extLst>
          </p:cNvPr>
          <p:cNvSpPr/>
          <p:nvPr/>
        </p:nvSpPr>
        <p:spPr>
          <a:xfrm rot="2652276">
            <a:off x="3962613" y="4587790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09F18-8D61-DF1E-57CB-D9BB98E720C6}"/>
              </a:ext>
            </a:extLst>
          </p:cNvPr>
          <p:cNvSpPr txBox="1"/>
          <p:nvPr/>
        </p:nvSpPr>
        <p:spPr>
          <a:xfrm>
            <a:off x="4063168" y="45920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92882-DD93-A0D1-800D-ED7DC447A5B8}"/>
              </a:ext>
            </a:extLst>
          </p:cNvPr>
          <p:cNvSpPr/>
          <p:nvPr/>
        </p:nvSpPr>
        <p:spPr>
          <a:xfrm>
            <a:off x="2479580" y="5452479"/>
            <a:ext cx="91427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211487-63A1-950D-D5C0-23D4D87D80B6}"/>
              </a:ext>
            </a:extLst>
          </p:cNvPr>
          <p:cNvSpPr/>
          <p:nvPr/>
        </p:nvSpPr>
        <p:spPr>
          <a:xfrm rot="2652276">
            <a:off x="3034605" y="5488721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7D769-D79E-4A6A-9447-42DBB8F03322}"/>
              </a:ext>
            </a:extLst>
          </p:cNvPr>
          <p:cNvSpPr txBox="1"/>
          <p:nvPr/>
        </p:nvSpPr>
        <p:spPr>
          <a:xfrm>
            <a:off x="3135160" y="54930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7EEEF-F61E-75A2-FC1A-CDFE4CAC099E}"/>
              </a:ext>
            </a:extLst>
          </p:cNvPr>
          <p:cNvSpPr/>
          <p:nvPr/>
        </p:nvSpPr>
        <p:spPr>
          <a:xfrm>
            <a:off x="5199078" y="1512535"/>
            <a:ext cx="53931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2FAD2-A0BC-3827-89F5-19095563D5AB}"/>
              </a:ext>
            </a:extLst>
          </p:cNvPr>
          <p:cNvSpPr/>
          <p:nvPr/>
        </p:nvSpPr>
        <p:spPr>
          <a:xfrm rot="2652276">
            <a:off x="10228634" y="1590817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38BC6-9C70-7B34-D88B-974726E333B7}"/>
              </a:ext>
            </a:extLst>
          </p:cNvPr>
          <p:cNvSpPr txBox="1"/>
          <p:nvPr/>
        </p:nvSpPr>
        <p:spPr>
          <a:xfrm>
            <a:off x="10329189" y="1572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C4B9C-FA9A-3493-B7E6-3C42592517E8}"/>
              </a:ext>
            </a:extLst>
          </p:cNvPr>
          <p:cNvSpPr txBox="1"/>
          <p:nvPr/>
        </p:nvSpPr>
        <p:spPr>
          <a:xfrm>
            <a:off x="5870905" y="1642540"/>
            <a:ext cx="4085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Integration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165AF-5BC2-9BDB-D69F-D9B9E6A3612A}"/>
              </a:ext>
            </a:extLst>
          </p:cNvPr>
          <p:cNvSpPr txBox="1"/>
          <p:nvPr/>
        </p:nvSpPr>
        <p:spPr>
          <a:xfrm>
            <a:off x="2062480" y="210229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B88B89-2F0E-41B6-CCD9-76E98395B438}"/>
              </a:ext>
            </a:extLst>
          </p:cNvPr>
          <p:cNvSpPr/>
          <p:nvPr/>
        </p:nvSpPr>
        <p:spPr>
          <a:xfrm rot="2715206">
            <a:off x="885866" y="2045882"/>
            <a:ext cx="3238918" cy="3214889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46435B-4248-48E9-B7D4-049E434377CD}"/>
              </a:ext>
            </a:extLst>
          </p:cNvPr>
          <p:cNvSpPr txBox="1"/>
          <p:nvPr/>
        </p:nvSpPr>
        <p:spPr>
          <a:xfrm>
            <a:off x="343854" y="3338508"/>
            <a:ext cx="4322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5B5CEFB-CBE1-A463-370F-479DD5F3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145179" y="68385"/>
            <a:ext cx="1640548" cy="861288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76E41E-6294-00B2-DFC0-804B7767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14092" y="2827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3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3B3E-DF73-7FAA-BC94-A274342E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3A965F-77D8-4162-0992-A7D26CCA2195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331DAE0-0AFF-0202-3AD0-60EDFE2D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BB5B353-79A7-A2E0-B443-3FD08BCB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1EDADF1-4FB6-1591-0A88-1BFD543A2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339B29C-DF0C-03FD-12A0-0B151B9AC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A74ED14-EB5F-F54E-922A-017AFEFCD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3681A56-F52B-B2A7-9380-BAE02A18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5F9201A-ECD8-95D2-9086-F720D7EBF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1645272-CEE2-4BD9-7916-1EAC02F5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D5060-9AB5-89BD-6988-F50B343D6E48}"/>
              </a:ext>
            </a:extLst>
          </p:cNvPr>
          <p:cNvSpPr/>
          <p:nvPr/>
        </p:nvSpPr>
        <p:spPr>
          <a:xfrm>
            <a:off x="2480441" y="4555003"/>
            <a:ext cx="184142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C71C2D-C067-CA54-4241-D6657077215A}"/>
              </a:ext>
            </a:extLst>
          </p:cNvPr>
          <p:cNvSpPr/>
          <p:nvPr/>
        </p:nvSpPr>
        <p:spPr>
          <a:xfrm rot="2652276">
            <a:off x="3962613" y="4587790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3F821-74ED-C5AF-7276-A87F31D008AD}"/>
              </a:ext>
            </a:extLst>
          </p:cNvPr>
          <p:cNvSpPr txBox="1"/>
          <p:nvPr/>
        </p:nvSpPr>
        <p:spPr>
          <a:xfrm>
            <a:off x="4063168" y="45920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C9711-D35D-CDB5-E1A1-CEACAEB393CC}"/>
              </a:ext>
            </a:extLst>
          </p:cNvPr>
          <p:cNvSpPr/>
          <p:nvPr/>
        </p:nvSpPr>
        <p:spPr>
          <a:xfrm>
            <a:off x="2439754" y="5452479"/>
            <a:ext cx="954102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0FFC0-112F-A72A-4EB9-6C6B605927C8}"/>
              </a:ext>
            </a:extLst>
          </p:cNvPr>
          <p:cNvSpPr/>
          <p:nvPr/>
        </p:nvSpPr>
        <p:spPr>
          <a:xfrm rot="2652276">
            <a:off x="3034605" y="5488721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ED32C-DA34-6F3C-F806-4415D8B82183}"/>
              </a:ext>
            </a:extLst>
          </p:cNvPr>
          <p:cNvSpPr txBox="1"/>
          <p:nvPr/>
        </p:nvSpPr>
        <p:spPr>
          <a:xfrm>
            <a:off x="3135160" y="54930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B86AF8-2F86-277F-8A86-45ED1BADC162}"/>
              </a:ext>
            </a:extLst>
          </p:cNvPr>
          <p:cNvSpPr/>
          <p:nvPr/>
        </p:nvSpPr>
        <p:spPr>
          <a:xfrm>
            <a:off x="5199078" y="1512535"/>
            <a:ext cx="53931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1C489D-1BA6-3585-1988-532EAB636395}"/>
              </a:ext>
            </a:extLst>
          </p:cNvPr>
          <p:cNvSpPr/>
          <p:nvPr/>
        </p:nvSpPr>
        <p:spPr>
          <a:xfrm rot="2652276">
            <a:off x="10228634" y="1590817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7B175-9A61-7180-CEF6-4AA6ED043DB2}"/>
              </a:ext>
            </a:extLst>
          </p:cNvPr>
          <p:cNvSpPr txBox="1"/>
          <p:nvPr/>
        </p:nvSpPr>
        <p:spPr>
          <a:xfrm>
            <a:off x="10329189" y="1572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E5686-173E-B55A-C6C5-58830966C771}"/>
              </a:ext>
            </a:extLst>
          </p:cNvPr>
          <p:cNvSpPr/>
          <p:nvPr/>
        </p:nvSpPr>
        <p:spPr>
          <a:xfrm>
            <a:off x="5199078" y="2396592"/>
            <a:ext cx="540784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3D1BDB-233C-4815-D522-CF43AD5503A5}"/>
              </a:ext>
            </a:extLst>
          </p:cNvPr>
          <p:cNvSpPr/>
          <p:nvPr/>
        </p:nvSpPr>
        <p:spPr>
          <a:xfrm rot="2652276">
            <a:off x="10279200" y="2486383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2016B-7547-B16E-C965-C6ABC346FFA8}"/>
              </a:ext>
            </a:extLst>
          </p:cNvPr>
          <p:cNvSpPr txBox="1"/>
          <p:nvPr/>
        </p:nvSpPr>
        <p:spPr>
          <a:xfrm>
            <a:off x="10395041" y="245550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0D5AC-4885-23B5-C08D-59CE948E4555}"/>
              </a:ext>
            </a:extLst>
          </p:cNvPr>
          <p:cNvSpPr txBox="1"/>
          <p:nvPr/>
        </p:nvSpPr>
        <p:spPr>
          <a:xfrm>
            <a:off x="5870905" y="1642540"/>
            <a:ext cx="4085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Integration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6A66E-A49A-C5D7-3A9D-2420704DF155}"/>
              </a:ext>
            </a:extLst>
          </p:cNvPr>
          <p:cNvSpPr txBox="1"/>
          <p:nvPr/>
        </p:nvSpPr>
        <p:spPr>
          <a:xfrm>
            <a:off x="2062480" y="210229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329A3-4155-6E32-7298-B8FA25F7BB42}"/>
              </a:ext>
            </a:extLst>
          </p:cNvPr>
          <p:cNvSpPr txBox="1"/>
          <p:nvPr/>
        </p:nvSpPr>
        <p:spPr>
          <a:xfrm>
            <a:off x="5709406" y="2552232"/>
            <a:ext cx="4372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 Data Transmission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E62B72-D303-7E97-6F64-67E36738CC1C}"/>
              </a:ext>
            </a:extLst>
          </p:cNvPr>
          <p:cNvSpPr/>
          <p:nvPr/>
        </p:nvSpPr>
        <p:spPr>
          <a:xfrm rot="2715206">
            <a:off x="885866" y="2045882"/>
            <a:ext cx="3238918" cy="3214889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046EE6-0608-3E9F-55FE-C00790088CA7}"/>
              </a:ext>
            </a:extLst>
          </p:cNvPr>
          <p:cNvSpPr txBox="1"/>
          <p:nvPr/>
        </p:nvSpPr>
        <p:spPr>
          <a:xfrm>
            <a:off x="343854" y="3338508"/>
            <a:ext cx="4322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16259C-6AE1-5BCB-ED77-AABA147A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145179" y="68385"/>
            <a:ext cx="1640548" cy="861288"/>
          </a:xfrm>
          <a:prstGeom prst="rect">
            <a:avLst/>
          </a:prstGeom>
        </p:spPr>
      </p:pic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E9E459C-E393-BC78-3DC4-A772D9DB5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14092" y="2827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148B-068C-CB45-106B-1D56AC0DC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5CD4A1-0D24-CE9E-C2FA-AA3A6B057BCC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35FFA00-16EC-E5C8-8BDF-2655EC124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273A98E-9FA6-E324-72EB-03FFFF09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C5ED9E0-B623-E6C9-55B0-1DCB741C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DDFCD0C-465B-3E68-1FE2-0BEEBEDD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293169C-8D09-596D-2B19-28F5A8D8E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2030001-BFE9-374E-9887-D87B8933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46B4837-D36A-7082-CCB0-7E667EA81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8" name="Picture 2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8A680B5-EE44-E350-43A7-F8F00220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9F7DF-222C-4B18-2C1B-46A1109B4650}"/>
              </a:ext>
            </a:extLst>
          </p:cNvPr>
          <p:cNvSpPr/>
          <p:nvPr/>
        </p:nvSpPr>
        <p:spPr>
          <a:xfrm>
            <a:off x="2439754" y="5452479"/>
            <a:ext cx="954102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CAF3E0-9E54-B278-77EB-ACA895F3FCB7}"/>
              </a:ext>
            </a:extLst>
          </p:cNvPr>
          <p:cNvSpPr/>
          <p:nvPr/>
        </p:nvSpPr>
        <p:spPr>
          <a:xfrm rot="2652276">
            <a:off x="3034605" y="5488721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1370B-6812-44D2-07B3-1CAE6285857F}"/>
              </a:ext>
            </a:extLst>
          </p:cNvPr>
          <p:cNvSpPr txBox="1"/>
          <p:nvPr/>
        </p:nvSpPr>
        <p:spPr>
          <a:xfrm>
            <a:off x="3135160" y="54930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152DE6-D237-DD16-79CD-4C82DE74F692}"/>
              </a:ext>
            </a:extLst>
          </p:cNvPr>
          <p:cNvSpPr/>
          <p:nvPr/>
        </p:nvSpPr>
        <p:spPr>
          <a:xfrm>
            <a:off x="5199078" y="1512535"/>
            <a:ext cx="53931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6F8FBA-38D7-9F4E-106B-CF3BA85EA3ED}"/>
              </a:ext>
            </a:extLst>
          </p:cNvPr>
          <p:cNvSpPr/>
          <p:nvPr/>
        </p:nvSpPr>
        <p:spPr>
          <a:xfrm rot="2652276">
            <a:off x="10228634" y="1590817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EFB41-3A28-41C4-05B9-C1DD650CDD51}"/>
              </a:ext>
            </a:extLst>
          </p:cNvPr>
          <p:cNvSpPr txBox="1"/>
          <p:nvPr/>
        </p:nvSpPr>
        <p:spPr>
          <a:xfrm>
            <a:off x="10329189" y="1572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14FB2-8F51-0AA3-7EA1-22DB97217090}"/>
              </a:ext>
            </a:extLst>
          </p:cNvPr>
          <p:cNvSpPr/>
          <p:nvPr/>
        </p:nvSpPr>
        <p:spPr>
          <a:xfrm>
            <a:off x="5199078" y="2396592"/>
            <a:ext cx="540784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5E0C0-5237-F5A4-BE69-A97DFC75BEFC}"/>
              </a:ext>
            </a:extLst>
          </p:cNvPr>
          <p:cNvSpPr/>
          <p:nvPr/>
        </p:nvSpPr>
        <p:spPr>
          <a:xfrm rot="2652276">
            <a:off x="10279200" y="2486383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DBE29-B807-97CD-DD88-A9CD90E8C4B8}"/>
              </a:ext>
            </a:extLst>
          </p:cNvPr>
          <p:cNvSpPr txBox="1"/>
          <p:nvPr/>
        </p:nvSpPr>
        <p:spPr>
          <a:xfrm>
            <a:off x="10395041" y="245550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8DD0E8-547F-3C6C-7BD6-4C54FDDD2A68}"/>
              </a:ext>
            </a:extLst>
          </p:cNvPr>
          <p:cNvSpPr/>
          <p:nvPr/>
        </p:nvSpPr>
        <p:spPr>
          <a:xfrm>
            <a:off x="5199078" y="4555003"/>
            <a:ext cx="540784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7E7D98-F3C5-D13C-5F0E-59F7CA23E8B2}"/>
              </a:ext>
            </a:extLst>
          </p:cNvPr>
          <p:cNvSpPr/>
          <p:nvPr/>
        </p:nvSpPr>
        <p:spPr>
          <a:xfrm rot="2652276">
            <a:off x="10247670" y="4587790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7385F-B93A-9A73-4945-63384CB41B45}"/>
              </a:ext>
            </a:extLst>
          </p:cNvPr>
          <p:cNvSpPr txBox="1"/>
          <p:nvPr/>
        </p:nvSpPr>
        <p:spPr>
          <a:xfrm>
            <a:off x="10348225" y="45920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DC30B-40ED-56D5-6F21-F61FFF63A293}"/>
              </a:ext>
            </a:extLst>
          </p:cNvPr>
          <p:cNvSpPr txBox="1"/>
          <p:nvPr/>
        </p:nvSpPr>
        <p:spPr>
          <a:xfrm>
            <a:off x="5870905" y="1642540"/>
            <a:ext cx="4085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Integration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F3A20-3AD2-3565-E47A-429A3BEDEB9C}"/>
              </a:ext>
            </a:extLst>
          </p:cNvPr>
          <p:cNvSpPr txBox="1"/>
          <p:nvPr/>
        </p:nvSpPr>
        <p:spPr>
          <a:xfrm>
            <a:off x="2062480" y="210229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6BB5FA-6499-35F0-ABA7-0F0233D918C7}"/>
              </a:ext>
            </a:extLst>
          </p:cNvPr>
          <p:cNvSpPr txBox="1"/>
          <p:nvPr/>
        </p:nvSpPr>
        <p:spPr>
          <a:xfrm>
            <a:off x="6289609" y="4675396"/>
            <a:ext cx="3252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Standardization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6D450F-7EAC-0FA3-5B25-ADB323555153}"/>
              </a:ext>
            </a:extLst>
          </p:cNvPr>
          <p:cNvSpPr txBox="1"/>
          <p:nvPr/>
        </p:nvSpPr>
        <p:spPr>
          <a:xfrm>
            <a:off x="5709406" y="2552232"/>
            <a:ext cx="4372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 Data Transmission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939E1F-5CAF-4245-A94A-2F7C4901655F}"/>
              </a:ext>
            </a:extLst>
          </p:cNvPr>
          <p:cNvSpPr/>
          <p:nvPr/>
        </p:nvSpPr>
        <p:spPr>
          <a:xfrm rot="2715206">
            <a:off x="885866" y="2045882"/>
            <a:ext cx="3238918" cy="3214889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6AFFB-4E4E-79F3-639E-D34ABD55B1D1}"/>
              </a:ext>
            </a:extLst>
          </p:cNvPr>
          <p:cNvSpPr txBox="1"/>
          <p:nvPr/>
        </p:nvSpPr>
        <p:spPr>
          <a:xfrm>
            <a:off x="343854" y="3338508"/>
            <a:ext cx="4322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C4880E1-9FDE-E6A2-E73F-A6AAC3BE8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145179" y="68385"/>
            <a:ext cx="1640548" cy="861288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90237D3-DC90-045E-CD27-7DA54C8B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14092" y="2827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981-3794-6DEA-992D-7D4AAD6A178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7DDB3CA-2709-1F6D-D36D-F2175B40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D78BC1A-4389-E18E-FD3F-18116B561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B2CD315-60C7-1490-DEE2-6151FB2B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1BD6F7D-0DA0-4291-A3DD-11C5AAC43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78BEE23-4FA9-F03A-0943-9F193F78B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B6C4C62-2E2B-513D-4357-4120D9B9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6C20FA8-584A-2BA8-09FB-C31F3B4E5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7B0F309-CC6F-85D4-0E75-F823399C6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3208BB-C463-DAD1-3933-0B9320E33916}"/>
              </a:ext>
            </a:extLst>
          </p:cNvPr>
          <p:cNvCxnSpPr>
            <a:cxnSpLocks/>
          </p:cNvCxnSpPr>
          <p:nvPr/>
        </p:nvCxnSpPr>
        <p:spPr>
          <a:xfrm>
            <a:off x="391886" y="3589773"/>
            <a:ext cx="119675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068BB5-9793-ECD3-FF52-ABB4D938FB3A}"/>
              </a:ext>
            </a:extLst>
          </p:cNvPr>
          <p:cNvSpPr txBox="1"/>
          <p:nvPr/>
        </p:nvSpPr>
        <p:spPr>
          <a:xfrm>
            <a:off x="4792225" y="139701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Agenda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CBFD01-8127-A4E1-F0C9-E1EAD9401EDD}"/>
              </a:ext>
            </a:extLst>
          </p:cNvPr>
          <p:cNvSpPr/>
          <p:nvPr/>
        </p:nvSpPr>
        <p:spPr>
          <a:xfrm>
            <a:off x="1326382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B1CD94-D497-B8EF-E2A2-066814DFFA84}"/>
              </a:ext>
            </a:extLst>
          </p:cNvPr>
          <p:cNvSpPr/>
          <p:nvPr/>
        </p:nvSpPr>
        <p:spPr>
          <a:xfrm>
            <a:off x="3856055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95E90-FD66-AD7A-F697-8C52136FFBEC}"/>
              </a:ext>
            </a:extLst>
          </p:cNvPr>
          <p:cNvSpPr/>
          <p:nvPr/>
        </p:nvSpPr>
        <p:spPr>
          <a:xfrm>
            <a:off x="6627727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95C95C-551A-4751-111D-19413E2B28E5}"/>
              </a:ext>
            </a:extLst>
          </p:cNvPr>
          <p:cNvSpPr/>
          <p:nvPr/>
        </p:nvSpPr>
        <p:spPr>
          <a:xfrm>
            <a:off x="9606224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761AF-663B-B281-58D3-5C51049D11F7}"/>
              </a:ext>
            </a:extLst>
          </p:cNvPr>
          <p:cNvSpPr txBox="1"/>
          <p:nvPr/>
        </p:nvSpPr>
        <p:spPr>
          <a:xfrm>
            <a:off x="1620508" y="317825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5A600-476A-2C16-96E3-0879257949FA}"/>
              </a:ext>
            </a:extLst>
          </p:cNvPr>
          <p:cNvSpPr txBox="1"/>
          <p:nvPr/>
        </p:nvSpPr>
        <p:spPr>
          <a:xfrm>
            <a:off x="4124117" y="317825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8C41E-8B8B-D318-A1EB-E1B4BC26A91F}"/>
              </a:ext>
            </a:extLst>
          </p:cNvPr>
          <p:cNvSpPr txBox="1"/>
          <p:nvPr/>
        </p:nvSpPr>
        <p:spPr>
          <a:xfrm>
            <a:off x="6924987" y="3178254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ECD5D-D448-04D3-3FA4-E61956437451}"/>
              </a:ext>
            </a:extLst>
          </p:cNvPr>
          <p:cNvSpPr txBox="1"/>
          <p:nvPr/>
        </p:nvSpPr>
        <p:spPr>
          <a:xfrm>
            <a:off x="9856599" y="3158158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137BE-8B33-1613-2DE8-E489D934B2AD}"/>
              </a:ext>
            </a:extLst>
          </p:cNvPr>
          <p:cNvSpPr txBox="1"/>
          <p:nvPr/>
        </p:nvSpPr>
        <p:spPr>
          <a:xfrm>
            <a:off x="8634465" y="5028849"/>
            <a:ext cx="3358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 Architecture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FEF3B-CBA3-5116-FF8D-16FE24E5C53C}"/>
              </a:ext>
            </a:extLst>
          </p:cNvPr>
          <p:cNvSpPr txBox="1"/>
          <p:nvPr/>
        </p:nvSpPr>
        <p:spPr>
          <a:xfrm>
            <a:off x="5837675" y="4647008"/>
            <a:ext cx="2615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 &amp; Objectives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7EC88-75C1-6C6E-BE60-FA72CBABE5F3}"/>
              </a:ext>
            </a:extLst>
          </p:cNvPr>
          <p:cNvSpPr txBox="1"/>
          <p:nvPr/>
        </p:nvSpPr>
        <p:spPr>
          <a:xfrm>
            <a:off x="3584749" y="5027751"/>
            <a:ext cx="2333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Motivation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E633-D61E-34CB-6342-1A91511DA696}"/>
              </a:ext>
            </a:extLst>
          </p:cNvPr>
          <p:cNvSpPr txBox="1"/>
          <p:nvPr/>
        </p:nvSpPr>
        <p:spPr>
          <a:xfrm>
            <a:off x="960457" y="5023560"/>
            <a:ext cx="1993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2400" dirty="0"/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48A9D71-85B3-2F43-2356-AEF74F6C6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29317">
            <a:off x="5997142" y="1377023"/>
            <a:ext cx="1640548" cy="861288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C4B1373-906B-935D-E713-7EDE53BDC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H="1">
            <a:off x="3971951" y="1377024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4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D8B5-0521-4960-C8C0-736057C0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C653822-6C64-4369-D2B9-7691C8D5EEB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EA75CF6-C8D2-5811-203B-C4EAEE1D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5A8F4B-55D7-E51E-2D37-EAFF3F220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B1DF494-C1EF-D925-1B34-9DF426B4F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E403DE5-926C-49F1-229D-0DE12C3FA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44EBC3D-AF4C-474F-6658-65DA7DE4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AF70244-C62D-3C9B-B12C-2A255E1C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8" name="Picture 2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9B31DA0-DCA3-A5DA-0B27-D7D4CD2B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9" name="Picture 2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524C3FD-53CC-43FC-43CA-1C151A461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B0C531-46A8-ED85-2C2C-20106C889315}"/>
              </a:ext>
            </a:extLst>
          </p:cNvPr>
          <p:cNvSpPr/>
          <p:nvPr/>
        </p:nvSpPr>
        <p:spPr>
          <a:xfrm>
            <a:off x="5199078" y="1512535"/>
            <a:ext cx="53931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D56471-F2AE-50FB-73AF-907FE8A6BF26}"/>
              </a:ext>
            </a:extLst>
          </p:cNvPr>
          <p:cNvSpPr/>
          <p:nvPr/>
        </p:nvSpPr>
        <p:spPr>
          <a:xfrm rot="2652276">
            <a:off x="10228634" y="1590817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AC52F-820F-32AD-9649-D47FB3C12389}"/>
              </a:ext>
            </a:extLst>
          </p:cNvPr>
          <p:cNvSpPr txBox="1"/>
          <p:nvPr/>
        </p:nvSpPr>
        <p:spPr>
          <a:xfrm>
            <a:off x="10329189" y="157284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C97CA-7FEA-42AF-C975-2B920486DB97}"/>
              </a:ext>
            </a:extLst>
          </p:cNvPr>
          <p:cNvSpPr/>
          <p:nvPr/>
        </p:nvSpPr>
        <p:spPr>
          <a:xfrm>
            <a:off x="5199078" y="2396592"/>
            <a:ext cx="540784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594DFF-76FF-6790-B52A-0F1BAB217E75}"/>
              </a:ext>
            </a:extLst>
          </p:cNvPr>
          <p:cNvSpPr/>
          <p:nvPr/>
        </p:nvSpPr>
        <p:spPr>
          <a:xfrm rot="2652276">
            <a:off x="10279200" y="2486383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EE829-E65F-0A98-4EC7-67AEB187B49C}"/>
              </a:ext>
            </a:extLst>
          </p:cNvPr>
          <p:cNvSpPr txBox="1"/>
          <p:nvPr/>
        </p:nvSpPr>
        <p:spPr>
          <a:xfrm>
            <a:off x="10395041" y="245550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51CCA-5256-51D8-C083-F678ACD081C7}"/>
              </a:ext>
            </a:extLst>
          </p:cNvPr>
          <p:cNvSpPr/>
          <p:nvPr/>
        </p:nvSpPr>
        <p:spPr>
          <a:xfrm>
            <a:off x="5199078" y="4555003"/>
            <a:ext cx="5407844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3D84A-4610-2B41-E3ED-A3A58DBAD84B}"/>
              </a:ext>
            </a:extLst>
          </p:cNvPr>
          <p:cNvSpPr/>
          <p:nvPr/>
        </p:nvSpPr>
        <p:spPr>
          <a:xfrm rot="2652276">
            <a:off x="10247670" y="4587790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61C4B-1F2C-D43D-9590-8CCCCAA39746}"/>
              </a:ext>
            </a:extLst>
          </p:cNvPr>
          <p:cNvSpPr txBox="1"/>
          <p:nvPr/>
        </p:nvSpPr>
        <p:spPr>
          <a:xfrm>
            <a:off x="10348225" y="459208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BFF3F7-1BAE-B4BC-3F93-3BB4BA345A3E}"/>
              </a:ext>
            </a:extLst>
          </p:cNvPr>
          <p:cNvSpPr/>
          <p:nvPr/>
        </p:nvSpPr>
        <p:spPr>
          <a:xfrm>
            <a:off x="5199079" y="5452479"/>
            <a:ext cx="542896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0AD884-B939-82B6-588D-D0C717475C73}"/>
              </a:ext>
            </a:extLst>
          </p:cNvPr>
          <p:cNvSpPr/>
          <p:nvPr/>
        </p:nvSpPr>
        <p:spPr>
          <a:xfrm rot="2652276">
            <a:off x="10268788" y="5488721"/>
            <a:ext cx="613402" cy="5933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10B32-49CF-8867-1CA7-0C5CF64C801D}"/>
              </a:ext>
            </a:extLst>
          </p:cNvPr>
          <p:cNvSpPr txBox="1"/>
          <p:nvPr/>
        </p:nvSpPr>
        <p:spPr>
          <a:xfrm>
            <a:off x="10369343" y="54930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6A3FD-D4E1-4668-A464-CC3B519E04EC}"/>
              </a:ext>
            </a:extLst>
          </p:cNvPr>
          <p:cNvSpPr txBox="1"/>
          <p:nvPr/>
        </p:nvSpPr>
        <p:spPr>
          <a:xfrm>
            <a:off x="5870905" y="1642540"/>
            <a:ext cx="4085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Integration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D6BDA-C02F-39A8-E54D-04622F9D2B80}"/>
              </a:ext>
            </a:extLst>
          </p:cNvPr>
          <p:cNvSpPr txBox="1"/>
          <p:nvPr/>
        </p:nvSpPr>
        <p:spPr>
          <a:xfrm>
            <a:off x="2062480" y="210229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E818B-DFF7-4494-FE27-B445000133D2}"/>
              </a:ext>
            </a:extLst>
          </p:cNvPr>
          <p:cNvSpPr txBox="1"/>
          <p:nvPr/>
        </p:nvSpPr>
        <p:spPr>
          <a:xfrm>
            <a:off x="5541124" y="5575589"/>
            <a:ext cx="4744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 Complexity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92EC8-CB03-9846-F4A3-D1E73A4C0EE5}"/>
              </a:ext>
            </a:extLst>
          </p:cNvPr>
          <p:cNvSpPr txBox="1"/>
          <p:nvPr/>
        </p:nvSpPr>
        <p:spPr>
          <a:xfrm>
            <a:off x="6289609" y="4675396"/>
            <a:ext cx="3252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Standardization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99F23-01A2-52F7-D2C0-453AACF4C28E}"/>
              </a:ext>
            </a:extLst>
          </p:cNvPr>
          <p:cNvSpPr txBox="1"/>
          <p:nvPr/>
        </p:nvSpPr>
        <p:spPr>
          <a:xfrm>
            <a:off x="5709406" y="2552232"/>
            <a:ext cx="4372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Robust Data Transmission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262761-3834-7AC2-D9B6-82E7DFBE85E5}"/>
              </a:ext>
            </a:extLst>
          </p:cNvPr>
          <p:cNvSpPr/>
          <p:nvPr/>
        </p:nvSpPr>
        <p:spPr>
          <a:xfrm rot="2715206">
            <a:off x="885866" y="2045882"/>
            <a:ext cx="3238918" cy="3214889"/>
          </a:xfrm>
          <a:prstGeom prst="roundRect">
            <a:avLst>
              <a:gd name="adj" fmla="val 9204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D8E8D-36E8-C735-6CAD-29A31E59C72F}"/>
              </a:ext>
            </a:extLst>
          </p:cNvPr>
          <p:cNvSpPr txBox="1"/>
          <p:nvPr/>
        </p:nvSpPr>
        <p:spPr>
          <a:xfrm>
            <a:off x="343854" y="3338508"/>
            <a:ext cx="4322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9F922FD-DA0D-1E13-B706-BC8E1E5C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145179" y="68385"/>
            <a:ext cx="1640548" cy="861288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518CEC-690B-4EFB-E955-FCFAC470A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14092" y="2827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5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5495-BC4A-4DD9-ACFD-A534A1CE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19A69D-4D84-2E90-ADBA-9AF457C9699F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2338633-F500-66F5-02FD-8D816B892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017710C-F1E8-01D4-C6EA-FFFBDC19C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7A10CB5-E355-372E-0400-96DB9936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772C1B1-0A12-509B-A7DC-641CC1B3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A510F37-4194-EAC7-88A2-79B0C323E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CCD5CC2-684E-E693-A0EF-DB0A5051B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7EDD880-C0EB-8929-45A8-D929EB838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AB98D1-3748-9E56-76E6-737EB517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C0C70F-F53A-F918-FA22-37B963F58168}"/>
              </a:ext>
            </a:extLst>
          </p:cNvPr>
          <p:cNvCxnSpPr/>
          <p:nvPr/>
        </p:nvCxnSpPr>
        <p:spPr>
          <a:xfrm>
            <a:off x="773051" y="3570178"/>
            <a:ext cx="105765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755074-F68B-429E-D2CC-31F7A2A60ED8}"/>
              </a:ext>
            </a:extLst>
          </p:cNvPr>
          <p:cNvSpPr txBox="1"/>
          <p:nvPr/>
        </p:nvSpPr>
        <p:spPr>
          <a:xfrm>
            <a:off x="2185291" y="816540"/>
            <a:ext cx="836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 Statement &amp; Objectives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93316-5256-6EB8-D8EF-AD72E957D1A5}"/>
              </a:ext>
            </a:extLst>
          </p:cNvPr>
          <p:cNvSpPr txBox="1"/>
          <p:nvPr/>
        </p:nvSpPr>
        <p:spPr>
          <a:xfrm>
            <a:off x="715076" y="4591596"/>
            <a:ext cx="2899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Problem</a:t>
            </a:r>
            <a:endParaRPr 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3259FF-C954-26E9-DBEA-199CE03BC3F6}"/>
              </a:ext>
            </a:extLst>
          </p:cNvPr>
          <p:cNvSpPr/>
          <p:nvPr/>
        </p:nvSpPr>
        <p:spPr>
          <a:xfrm rot="2715206">
            <a:off x="5515312" y="3053761"/>
            <a:ext cx="1000599" cy="1039423"/>
          </a:xfrm>
          <a:prstGeom prst="roundRect">
            <a:avLst>
              <a:gd name="adj" fmla="val 9204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06050-11F4-3421-A051-57D0943E9C6C}"/>
              </a:ext>
            </a:extLst>
          </p:cNvPr>
          <p:cNvSpPr txBox="1"/>
          <p:nvPr/>
        </p:nvSpPr>
        <p:spPr>
          <a:xfrm>
            <a:off x="3888827" y="4586875"/>
            <a:ext cx="4253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Sub-Challenges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3D605-9CA0-C577-7F3F-CF02BF1C994E}"/>
              </a:ext>
            </a:extLst>
          </p:cNvPr>
          <p:cNvSpPr txBox="1"/>
          <p:nvPr/>
        </p:nvSpPr>
        <p:spPr>
          <a:xfrm>
            <a:off x="8497587" y="4586874"/>
            <a:ext cx="2899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Aim</a:t>
            </a:r>
            <a:endParaRPr lang="en-US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E69B1-B4D9-7919-7D36-082CDA394500}"/>
              </a:ext>
            </a:extLst>
          </p:cNvPr>
          <p:cNvSpPr/>
          <p:nvPr/>
        </p:nvSpPr>
        <p:spPr>
          <a:xfrm rot="2715206">
            <a:off x="1664672" y="3053761"/>
            <a:ext cx="1000599" cy="1039423"/>
          </a:xfrm>
          <a:prstGeom prst="roundRect">
            <a:avLst>
              <a:gd name="adj" fmla="val 92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528F60-00DA-D217-CF88-ED2E3631237A}"/>
              </a:ext>
            </a:extLst>
          </p:cNvPr>
          <p:cNvSpPr/>
          <p:nvPr/>
        </p:nvSpPr>
        <p:spPr>
          <a:xfrm rot="2715206">
            <a:off x="9447182" y="3050467"/>
            <a:ext cx="1000599" cy="1039423"/>
          </a:xfrm>
          <a:prstGeom prst="roundRect">
            <a:avLst>
              <a:gd name="adj" fmla="val 9204"/>
            </a:avLst>
          </a:prstGeom>
          <a:solidFill>
            <a:srgbClr val="C1E5F5"/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317500" dist="76200" dir="9840000" sx="93000" sy="93000" algn="ctr" rotWithShape="0">
              <a:srgbClr val="000000">
                <a:alpha val="6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534ED-63B1-735D-3B6B-B919534FFFA9}"/>
              </a:ext>
            </a:extLst>
          </p:cNvPr>
          <p:cNvSpPr txBox="1"/>
          <p:nvPr/>
        </p:nvSpPr>
        <p:spPr>
          <a:xfrm>
            <a:off x="1915543" y="318545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20FA0-F62A-989B-E93E-775A03EF879D}"/>
              </a:ext>
            </a:extLst>
          </p:cNvPr>
          <p:cNvSpPr txBox="1"/>
          <p:nvPr/>
        </p:nvSpPr>
        <p:spPr>
          <a:xfrm>
            <a:off x="5766183" y="3151798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410F3-7062-570D-3405-2381DDF15BA5}"/>
              </a:ext>
            </a:extLst>
          </p:cNvPr>
          <p:cNvSpPr txBox="1"/>
          <p:nvPr/>
        </p:nvSpPr>
        <p:spPr>
          <a:xfrm>
            <a:off x="9688466" y="3185456"/>
            <a:ext cx="518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0D91D-61E8-B0A6-1FEA-B540A2500A9A}"/>
              </a:ext>
            </a:extLst>
          </p:cNvPr>
          <p:cNvSpPr txBox="1"/>
          <p:nvPr/>
        </p:nvSpPr>
        <p:spPr>
          <a:xfrm>
            <a:off x="2819400" y="5677486"/>
            <a:ext cx="6553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deliver a fully functional and validated proof-of-concept prototype</a:t>
            </a:r>
            <a:endParaRPr lang="en-US" sz="2400" dirty="0"/>
          </a:p>
        </p:txBody>
      </p:sp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8402430-C3F4-0FEC-1B98-8B4A3A72F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V="1">
            <a:off x="9274749" y="719031"/>
            <a:ext cx="1640548" cy="861288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DC67C2A-95AA-77B2-B502-6DD7B173E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43662" y="933428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3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48F3-B4D0-6E09-79B4-560A3944E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8AC647-AEBC-77CA-46BE-B40046C37BFD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EEC8255-F4F8-F62C-6CCD-57CE8B0DC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5240621-0EA5-B40F-AF0B-A230BCD8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903462F-AEFD-EC02-52AC-35C49A094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56073B3-3F98-5606-E4B8-DF625A67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393E5B5-79F5-8501-FE41-4D9B7861B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D692183-1A54-2C73-8EAB-236A9A77B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14AF08F-94D3-F016-348D-CA6238A1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161A061-281D-27B5-DC87-B59CB2BA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36A136-9AF6-5FE3-D739-4F65E4E6F075}"/>
              </a:ext>
            </a:extLst>
          </p:cNvPr>
          <p:cNvSpPr/>
          <p:nvPr/>
        </p:nvSpPr>
        <p:spPr>
          <a:xfrm>
            <a:off x="4324071" y="2699533"/>
            <a:ext cx="3358245" cy="174262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674CDE-0251-9A41-EA1A-9D820B7246D7}"/>
              </a:ext>
            </a:extLst>
          </p:cNvPr>
          <p:cNvSpPr/>
          <p:nvPr/>
        </p:nvSpPr>
        <p:spPr>
          <a:xfrm>
            <a:off x="4483365" y="2718396"/>
            <a:ext cx="3122264" cy="17237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E4BE01-6493-70BE-15E6-8F87886EDC4E}"/>
              </a:ext>
            </a:extLst>
          </p:cNvPr>
          <p:cNvSpPr/>
          <p:nvPr/>
        </p:nvSpPr>
        <p:spPr>
          <a:xfrm>
            <a:off x="4324071" y="2699533"/>
            <a:ext cx="3358245" cy="17614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882C6-B299-5E52-EAA1-22F1EDEEC28C}"/>
              </a:ext>
            </a:extLst>
          </p:cNvPr>
          <p:cNvSpPr txBox="1"/>
          <p:nvPr/>
        </p:nvSpPr>
        <p:spPr>
          <a:xfrm>
            <a:off x="2064266" y="900099"/>
            <a:ext cx="8063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High-Level System Architecture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CF7A6-FA4D-1AEB-C762-85534298A3F4}"/>
              </a:ext>
            </a:extLst>
          </p:cNvPr>
          <p:cNvSpPr txBox="1"/>
          <p:nvPr/>
        </p:nvSpPr>
        <p:spPr>
          <a:xfrm>
            <a:off x="1439968" y="1707483"/>
            <a:ext cx="9463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distributed, multi-layered architecture balances processing load and power.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E76DB-C1F8-72F4-D0AA-A5012BE60455}"/>
              </a:ext>
            </a:extLst>
          </p:cNvPr>
          <p:cNvSpPr txBox="1"/>
          <p:nvPr/>
        </p:nvSpPr>
        <p:spPr>
          <a:xfrm>
            <a:off x="5010918" y="2980113"/>
            <a:ext cx="1984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Schoolbook" panose="02040604050505020304" pitchFamily="18" charset="0"/>
              </a:rPr>
              <a:t>3</a:t>
            </a:r>
          </a:p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layers</a:t>
            </a:r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EE74B14-5606-8397-6573-1107C6E09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418998" y="680221"/>
            <a:ext cx="1640548" cy="861288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62F569-B8F6-26DB-01FE-A4C666A31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01873" y="680221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0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2B6AB-3AE1-FAAD-0772-16417D58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26B9F2-BED3-60E0-67A8-E6C8BCDAE4F3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1D674C4-B19A-21C9-A6A9-C09D436B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1E61FA7-48D3-AED7-EE65-0715C3D75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DFCE4D9-C3C3-E974-9FC2-17C6A784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7F120CA-72AA-96F3-57D6-67E88CBD5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F627704-95CC-CC08-697B-F11457D6B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6264A1B-21E1-7786-AC2B-C66AEF4F9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0F442A7-C090-E9A1-E65E-C5D28D9C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1DFFB29-5AB5-50EA-8AEC-69D46587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216946-46A8-279E-3B37-8AF5C3EF503D}"/>
              </a:ext>
            </a:extLst>
          </p:cNvPr>
          <p:cNvSpPr/>
          <p:nvPr/>
        </p:nvSpPr>
        <p:spPr>
          <a:xfrm>
            <a:off x="7766898" y="4196411"/>
            <a:ext cx="3777638" cy="18714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80DA42-9EBA-FA08-17CA-1EC5445F2182}"/>
              </a:ext>
            </a:extLst>
          </p:cNvPr>
          <p:cNvSpPr/>
          <p:nvPr/>
        </p:nvSpPr>
        <p:spPr>
          <a:xfrm>
            <a:off x="647464" y="4196411"/>
            <a:ext cx="3122264" cy="17237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75BC9C-7BA0-BE04-5465-CDFBF5DBF12A}"/>
              </a:ext>
            </a:extLst>
          </p:cNvPr>
          <p:cNvSpPr/>
          <p:nvPr/>
        </p:nvSpPr>
        <p:spPr>
          <a:xfrm>
            <a:off x="4087584" y="4196411"/>
            <a:ext cx="3358245" cy="17614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46212-6AEA-E88A-F4CA-BF9FDCA87A0D}"/>
              </a:ext>
            </a:extLst>
          </p:cNvPr>
          <p:cNvSpPr txBox="1"/>
          <p:nvPr/>
        </p:nvSpPr>
        <p:spPr>
          <a:xfrm>
            <a:off x="2064266" y="900099"/>
            <a:ext cx="8063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High-Level System Architecture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059F0-11C5-2406-9E75-A8594B783A16}"/>
              </a:ext>
            </a:extLst>
          </p:cNvPr>
          <p:cNvSpPr txBox="1"/>
          <p:nvPr/>
        </p:nvSpPr>
        <p:spPr>
          <a:xfrm>
            <a:off x="1439968" y="1707483"/>
            <a:ext cx="9463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distributed, multi-layered architecture balances processing load and power.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35593-3C48-5B04-235B-C5E01BE6FB47}"/>
              </a:ext>
            </a:extLst>
          </p:cNvPr>
          <p:cNvSpPr txBox="1"/>
          <p:nvPr/>
        </p:nvSpPr>
        <p:spPr>
          <a:xfrm>
            <a:off x="733288" y="4531948"/>
            <a:ext cx="2950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Edge Device: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ESP32-based data acquisition.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1C0BF-F990-5FA7-0F49-898E04E81373}"/>
              </a:ext>
            </a:extLst>
          </p:cNvPr>
          <p:cNvSpPr txBox="1"/>
          <p:nvPr/>
        </p:nvSpPr>
        <p:spPr>
          <a:xfrm>
            <a:off x="4160225" y="4347282"/>
            <a:ext cx="32129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Backend Processing: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Raspberry Pi computational core.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519A6-634C-5D6C-E023-32C0E84218E3}"/>
              </a:ext>
            </a:extLst>
          </p:cNvPr>
          <p:cNvSpPr txBox="1"/>
          <p:nvPr/>
        </p:nvSpPr>
        <p:spPr>
          <a:xfrm>
            <a:off x="7766898" y="4350515"/>
            <a:ext cx="3777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 &amp; Communication: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Intelligent bridge using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ThingSpeak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8CB55-C7E9-F3B9-A0D2-087242D9C1CB}"/>
              </a:ext>
            </a:extLst>
          </p:cNvPr>
          <p:cNvSpPr txBox="1"/>
          <p:nvPr/>
        </p:nvSpPr>
        <p:spPr>
          <a:xfrm>
            <a:off x="4774430" y="2812461"/>
            <a:ext cx="1984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Schoolbook" panose="02040604050505020304" pitchFamily="18" charset="0"/>
              </a:rPr>
              <a:t>3</a:t>
            </a:r>
          </a:p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layers</a:t>
            </a:r>
          </a:p>
        </p:txBody>
      </p:sp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2DF9956-59A7-FC1D-1C28-4A014565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405397" y="626323"/>
            <a:ext cx="1640548" cy="861288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1EB5D5-1234-B1F0-77A5-340E08B53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9821" y="683036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45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7397-B6CE-4DB8-F57C-69CD2B6B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A706FA-4A0C-3E19-6263-D71A70709F40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B7211D7-86DD-8BF4-A611-F5452DEA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1C9F110-A4C1-B228-BD03-E898AA04C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667A1FD-A58D-0BF4-DAE1-A7839360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92B8AC8-32F8-3BA6-90C6-921CB3066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F970AB8-2EE9-2E2F-5964-1066DE5BE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9FC47C1-A523-4DB3-026A-FF960D087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F484BFA-2F75-C09B-CDB0-1682D24A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2E18213-8446-EE61-07FE-ACBB13068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123048-5F99-736F-DB8F-C43F3A95FD50}"/>
              </a:ext>
            </a:extLst>
          </p:cNvPr>
          <p:cNvSpPr txBox="1"/>
          <p:nvPr/>
        </p:nvSpPr>
        <p:spPr>
          <a:xfrm>
            <a:off x="2064266" y="800242"/>
            <a:ext cx="8063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High-Level System Architecture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7804C-A85F-D157-418B-CAB91665603F}"/>
              </a:ext>
            </a:extLst>
          </p:cNvPr>
          <p:cNvSpPr txBox="1"/>
          <p:nvPr/>
        </p:nvSpPr>
        <p:spPr>
          <a:xfrm>
            <a:off x="1856852" y="1589428"/>
            <a:ext cx="8478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distributed, multi-layered architecture balances processing load and power.</a:t>
            </a:r>
            <a:endParaRPr lang="en-US" sz="2400" dirty="0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DE73361-5F9C-593F-F4B2-DE85E179F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14488"/>
            <a:ext cx="12192000" cy="4377452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63EA76-B770-0BB6-3607-36A78FB9A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415907" y="542240"/>
            <a:ext cx="1640548" cy="86128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D0E634F-CCA2-CACF-338A-B20CCD3B1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0331" y="598953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5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623AC8-3333-F3C9-93D5-124236579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61BF29-0DFE-1011-850E-6AC8AC807D01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C627AF9-64D8-7503-C9AB-597AA5976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85B4D11-384D-2B6F-AD47-0DD6C66A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B7E0CCF-6316-1DA8-8BC7-E8E1FDDC4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282D0F5-9AD4-E4A3-8ECE-E06EBCD6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D094A40-6F09-6413-01D1-4B9828C7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D224847-E155-A129-BD74-6D3484264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5014F71-8EC6-AC6C-5C42-4D2F410CD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C4386D4-99F1-0E40-4268-5920845C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DC4FE9DC-D870-E602-B28D-54AFA00E87CB}"/>
              </a:ext>
            </a:extLst>
          </p:cNvPr>
          <p:cNvSpPr/>
          <p:nvPr/>
        </p:nvSpPr>
        <p:spPr>
          <a:xfrm>
            <a:off x="3088140" y="405912"/>
            <a:ext cx="6015720" cy="6039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52400" dist="508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A1BC4E-9CDE-798F-4351-6A0112743162}"/>
              </a:ext>
            </a:extLst>
          </p:cNvPr>
          <p:cNvSpPr/>
          <p:nvPr/>
        </p:nvSpPr>
        <p:spPr>
          <a:xfrm>
            <a:off x="1245245" y="159928"/>
            <a:ext cx="3074459" cy="2879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26D105-2C40-C08F-1AF7-F766DF8EBCF9}"/>
              </a:ext>
            </a:extLst>
          </p:cNvPr>
          <p:cNvSpPr/>
          <p:nvPr/>
        </p:nvSpPr>
        <p:spPr>
          <a:xfrm>
            <a:off x="7229363" y="3811212"/>
            <a:ext cx="3074459" cy="28797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3F081-C9E9-FB42-8611-D002B237D629}"/>
              </a:ext>
            </a:extLst>
          </p:cNvPr>
          <p:cNvSpPr txBox="1"/>
          <p:nvPr/>
        </p:nvSpPr>
        <p:spPr>
          <a:xfrm>
            <a:off x="1571804" y="1201755"/>
            <a:ext cx="2421340" cy="79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Hardware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8D48F-3326-8F63-CDB9-6BA09CA6D470}"/>
              </a:ext>
            </a:extLst>
          </p:cNvPr>
          <p:cNvSpPr txBox="1"/>
          <p:nvPr/>
        </p:nvSpPr>
        <p:spPr>
          <a:xfrm>
            <a:off x="7356847" y="4619684"/>
            <a:ext cx="2819490" cy="10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 Protocol: Dynamic Service Discovery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76CA6-E6DF-508E-0B1B-63C2C0D2920E}"/>
              </a:ext>
            </a:extLst>
          </p:cNvPr>
          <p:cNvSpPr txBox="1"/>
          <p:nvPr/>
        </p:nvSpPr>
        <p:spPr>
          <a:xfrm>
            <a:off x="3088140" y="2886858"/>
            <a:ext cx="6015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Methodology: Hardware &amp; Communication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10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82BFEF-0BF4-8803-452D-96A1E2DF1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57CF4E-52AD-D6DC-3D94-8097E93E5DD0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761E5EA-2098-B199-952B-35536FD69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70DEB08-874D-6120-B1BA-AC36CC501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8173F6A-D207-6631-9AF5-E198F193E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0E081F3-5461-934E-0E92-8B9C472A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005BEF8-2CE3-6EB2-EE39-28D57C9C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53F3846-8140-6463-82D7-3C76890D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B5A7EC7-4B06-F921-9F72-CD21D496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20BCABC-C9CC-EE26-208E-B997A379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7C75B2B-22AC-03C2-5D47-149340C5B730}"/>
              </a:ext>
            </a:extLst>
          </p:cNvPr>
          <p:cNvSpPr/>
          <p:nvPr/>
        </p:nvSpPr>
        <p:spPr>
          <a:xfrm>
            <a:off x="5096831" y="2365965"/>
            <a:ext cx="2213819" cy="21260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5BA505-1656-42C6-048F-1AC11A876747}"/>
              </a:ext>
            </a:extLst>
          </p:cNvPr>
          <p:cNvSpPr/>
          <p:nvPr/>
        </p:nvSpPr>
        <p:spPr>
          <a:xfrm>
            <a:off x="5378728" y="2499822"/>
            <a:ext cx="1807848" cy="17113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A29E40-7A43-4E3C-EDD7-AB7E15427BA9}"/>
              </a:ext>
            </a:extLst>
          </p:cNvPr>
          <p:cNvSpPr/>
          <p:nvPr/>
        </p:nvSpPr>
        <p:spPr>
          <a:xfrm>
            <a:off x="5889597" y="2826354"/>
            <a:ext cx="705530" cy="6995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9E7882-C504-01E2-A075-6D541F4F8E19}"/>
              </a:ext>
            </a:extLst>
          </p:cNvPr>
          <p:cNvSpPr/>
          <p:nvPr/>
        </p:nvSpPr>
        <p:spPr>
          <a:xfrm>
            <a:off x="5387706" y="2766132"/>
            <a:ext cx="857475" cy="8861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71DA4D-C675-7723-90F2-FEAD02059FE8}"/>
              </a:ext>
            </a:extLst>
          </p:cNvPr>
          <p:cNvSpPr/>
          <p:nvPr/>
        </p:nvSpPr>
        <p:spPr>
          <a:xfrm>
            <a:off x="6407692" y="2830357"/>
            <a:ext cx="693862" cy="6871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B4869F-4422-C625-5AC1-4BBA7C39D694}"/>
              </a:ext>
            </a:extLst>
          </p:cNvPr>
          <p:cNvSpPr/>
          <p:nvPr/>
        </p:nvSpPr>
        <p:spPr>
          <a:xfrm>
            <a:off x="4558770" y="1989103"/>
            <a:ext cx="3074459" cy="2879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9356-5F24-913B-0878-88909F9EB7B4}"/>
              </a:ext>
            </a:extLst>
          </p:cNvPr>
          <p:cNvSpPr txBox="1"/>
          <p:nvPr/>
        </p:nvSpPr>
        <p:spPr>
          <a:xfrm>
            <a:off x="4885329" y="3030930"/>
            <a:ext cx="2421340" cy="79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Hardware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FAA7C-1073-76E6-CBBE-62D5C2CF541B}"/>
              </a:ext>
            </a:extLst>
          </p:cNvPr>
          <p:cNvSpPr txBox="1"/>
          <p:nvPr/>
        </p:nvSpPr>
        <p:spPr>
          <a:xfrm>
            <a:off x="1123655" y="217216"/>
            <a:ext cx="9944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Methodology: Hardware &amp; Communication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92229AA-8C1B-A027-43F8-0459EBE2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1179" flipH="1" flipV="1">
            <a:off x="9852374" y="205336"/>
            <a:ext cx="1640548" cy="861288"/>
          </a:xfrm>
          <a:prstGeom prst="rect">
            <a:avLst/>
          </a:prstGeom>
        </p:spPr>
      </p:pic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27A17B2-D45B-8B79-07CA-2C6DFA372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7843" y="13258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0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325483-D971-78A9-A58B-D744AC327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E87A15-59C7-3031-D9E4-F33C5C74594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C938C80-5E24-5703-4E8C-811CEA37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9CA7736-FCDF-6D40-747F-FD64A194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836394B-DE11-2A9C-A5E9-1A77A3AC4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89785D9-255C-BCB2-2984-10B88D45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528A1D3-C888-92AA-570B-8FE6FC06E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ADA9E3F-5780-BA8F-7CDF-86CBFF55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420451C-5D9E-A73F-FFA5-A9C48EF08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E37E95F-1BBB-2366-0F55-EA2E8D29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9F00C630-3C28-7075-9523-E4655F063F7C}"/>
              </a:ext>
            </a:extLst>
          </p:cNvPr>
          <p:cNvSpPr/>
          <p:nvPr/>
        </p:nvSpPr>
        <p:spPr>
          <a:xfrm>
            <a:off x="6742875" y="3508250"/>
            <a:ext cx="3074459" cy="2879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91F149-0A29-FF7E-C223-430642CC7FA4}"/>
              </a:ext>
            </a:extLst>
          </p:cNvPr>
          <p:cNvSpPr/>
          <p:nvPr/>
        </p:nvSpPr>
        <p:spPr>
          <a:xfrm>
            <a:off x="2374665" y="1351014"/>
            <a:ext cx="2510664" cy="231800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396D48-90CA-6DA8-783D-7D7E5C9E14AB}"/>
              </a:ext>
            </a:extLst>
          </p:cNvPr>
          <p:cNvSpPr/>
          <p:nvPr/>
        </p:nvSpPr>
        <p:spPr>
          <a:xfrm>
            <a:off x="4558770" y="1989103"/>
            <a:ext cx="3074459" cy="2879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C1590-8E95-0428-9218-A36651283CD9}"/>
              </a:ext>
            </a:extLst>
          </p:cNvPr>
          <p:cNvSpPr txBox="1"/>
          <p:nvPr/>
        </p:nvSpPr>
        <p:spPr>
          <a:xfrm>
            <a:off x="4885329" y="3030930"/>
            <a:ext cx="2421340" cy="79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Hardware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3F3E2-E74E-D2C4-1B81-0B215DA647D4}"/>
              </a:ext>
            </a:extLst>
          </p:cNvPr>
          <p:cNvSpPr txBox="1"/>
          <p:nvPr/>
        </p:nvSpPr>
        <p:spPr>
          <a:xfrm>
            <a:off x="2485741" y="1909852"/>
            <a:ext cx="2288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MCU: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ESP32-WROOM-32 (Integrated Processor &amp; Wi-Fi)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A54A7-35EA-2C2F-14C2-6D09C2688548}"/>
              </a:ext>
            </a:extLst>
          </p:cNvPr>
          <p:cNvSpPr txBox="1"/>
          <p:nvPr/>
        </p:nvSpPr>
        <p:spPr>
          <a:xfrm>
            <a:off x="6975074" y="4607649"/>
            <a:ext cx="2610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Sensors: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MAX30102 (PPG/SpO2) &amp; MAX30205 (Clinical-Grade Temperature)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0DF1FB-4606-488B-2E80-5F986A21B657}"/>
              </a:ext>
            </a:extLst>
          </p:cNvPr>
          <p:cNvSpPr/>
          <p:nvPr/>
        </p:nvSpPr>
        <p:spPr>
          <a:xfrm>
            <a:off x="7300293" y="2189453"/>
            <a:ext cx="979810" cy="9475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A289F6-6937-1974-9F23-238A5FF706E4}"/>
              </a:ext>
            </a:extLst>
          </p:cNvPr>
          <p:cNvSpPr/>
          <p:nvPr/>
        </p:nvSpPr>
        <p:spPr>
          <a:xfrm>
            <a:off x="4096784" y="4058857"/>
            <a:ext cx="1190825" cy="12003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6FC0E2-E013-D440-05BE-B34037998FB5}"/>
              </a:ext>
            </a:extLst>
          </p:cNvPr>
          <p:cNvSpPr/>
          <p:nvPr/>
        </p:nvSpPr>
        <p:spPr>
          <a:xfrm>
            <a:off x="5132392" y="1204663"/>
            <a:ext cx="963607" cy="9307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A1C42-8564-44AD-B9C1-56513C0FE3D4}"/>
              </a:ext>
            </a:extLst>
          </p:cNvPr>
          <p:cNvSpPr txBox="1"/>
          <p:nvPr/>
        </p:nvSpPr>
        <p:spPr>
          <a:xfrm>
            <a:off x="1123655" y="217216"/>
            <a:ext cx="9944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Methodology: Hardware &amp; Communication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1E074F-FE16-DF6F-4B05-06E327604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1179" flipH="1" flipV="1">
            <a:off x="9852374" y="205336"/>
            <a:ext cx="1640548" cy="861288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2FBFB11-3B5C-2EBF-9EC1-A8ACE3ADA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7843" y="13258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9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5526D-EAD3-839D-3C88-5C4DBBA5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FDFB48-6D5F-37B4-A077-DE9B392EC54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80CBBA2-CFB9-3217-8D5E-F408A9B0E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1EB2843-E0C5-5A2A-4022-3427289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F849C12-484C-D885-ED9D-8774A999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BCB7610-DFF1-C245-F653-07344FC7C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221AC7A-3683-B1CA-116D-9B8A815F8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A76209E-2E9D-D9DE-3637-C299BAA38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8BCC12B-3902-B101-1554-E3FD7831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0AA0805-5813-F405-E768-C2677F03D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B07D040-3822-1C86-F901-A99283CB5056}"/>
              </a:ext>
            </a:extLst>
          </p:cNvPr>
          <p:cNvSpPr/>
          <p:nvPr/>
        </p:nvSpPr>
        <p:spPr>
          <a:xfrm>
            <a:off x="3088140" y="405912"/>
            <a:ext cx="6015720" cy="6039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52400" dist="508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1B1FAD-B522-3AE3-A096-13DB58536E9E}"/>
              </a:ext>
            </a:extLst>
          </p:cNvPr>
          <p:cNvSpPr/>
          <p:nvPr/>
        </p:nvSpPr>
        <p:spPr>
          <a:xfrm>
            <a:off x="1245245" y="159928"/>
            <a:ext cx="3074459" cy="287979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5E16ED-B874-90B5-2582-A3576F7C021F}"/>
              </a:ext>
            </a:extLst>
          </p:cNvPr>
          <p:cNvSpPr/>
          <p:nvPr/>
        </p:nvSpPr>
        <p:spPr>
          <a:xfrm>
            <a:off x="7229363" y="3811212"/>
            <a:ext cx="3074459" cy="28797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BCBDE-03B7-20DF-E6A3-CD7B68CF2045}"/>
              </a:ext>
            </a:extLst>
          </p:cNvPr>
          <p:cNvSpPr txBox="1"/>
          <p:nvPr/>
        </p:nvSpPr>
        <p:spPr>
          <a:xfrm>
            <a:off x="1571804" y="1201755"/>
            <a:ext cx="2421340" cy="79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Hardware Components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0F947-08CB-50CA-E7B4-F3FA6696EDAA}"/>
              </a:ext>
            </a:extLst>
          </p:cNvPr>
          <p:cNvSpPr txBox="1"/>
          <p:nvPr/>
        </p:nvSpPr>
        <p:spPr>
          <a:xfrm>
            <a:off x="7356847" y="4619684"/>
            <a:ext cx="2819490" cy="100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 Protocol: Dynamic Service Discovery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BC86-B7DA-2D4A-8E8C-9005F3D716B1}"/>
              </a:ext>
            </a:extLst>
          </p:cNvPr>
          <p:cNvSpPr txBox="1"/>
          <p:nvPr/>
        </p:nvSpPr>
        <p:spPr>
          <a:xfrm>
            <a:off x="3088140" y="2886858"/>
            <a:ext cx="6015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Methodology: Hardware &amp; Communication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87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95968E-3C62-ED7F-94D7-2ACD674C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BBC58EB-768D-0B08-D483-1C2103FA9E1E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21F29E8-36C6-C0CE-ED7A-4025F888B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B6537B3-390A-A0D8-57E1-8B32F442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8CF1A3D-FA0A-A759-7B85-03AE719C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BBE8F69-01F3-3BF8-63F8-2F18E710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FED44F9-6C60-7425-6E85-9429DC4C9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CCF39B9-2D78-CAB0-08D2-000FDD0E6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7A0F33F-70FC-BDB6-46A0-C0D22BE56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52564CB-DEC3-D9F6-1E5C-6383C71F6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D0F7B06-2ABC-164F-26C0-C0D0DFD13AD0}"/>
              </a:ext>
            </a:extLst>
          </p:cNvPr>
          <p:cNvSpPr/>
          <p:nvPr/>
        </p:nvSpPr>
        <p:spPr>
          <a:xfrm>
            <a:off x="4965134" y="2459735"/>
            <a:ext cx="2261731" cy="225139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D7D2CF-7C26-DF52-2776-B14AF07C0521}"/>
              </a:ext>
            </a:extLst>
          </p:cNvPr>
          <p:cNvSpPr/>
          <p:nvPr/>
        </p:nvSpPr>
        <p:spPr>
          <a:xfrm>
            <a:off x="5097993" y="2618040"/>
            <a:ext cx="1846974" cy="181219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4E5FEB-74C5-6DC5-8294-33CD280E0D2E}"/>
              </a:ext>
            </a:extLst>
          </p:cNvPr>
          <p:cNvSpPr/>
          <p:nvPr/>
        </p:nvSpPr>
        <p:spPr>
          <a:xfrm>
            <a:off x="5147601" y="2618041"/>
            <a:ext cx="1692110" cy="181219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4248F1-5B94-982F-AF49-AFC7E66C4CBB}"/>
              </a:ext>
            </a:extLst>
          </p:cNvPr>
          <p:cNvSpPr/>
          <p:nvPr/>
        </p:nvSpPr>
        <p:spPr>
          <a:xfrm>
            <a:off x="5121516" y="2639609"/>
            <a:ext cx="1773542" cy="175235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EF812-EB5D-2A99-5789-F37647C54F03}"/>
              </a:ext>
            </a:extLst>
          </p:cNvPr>
          <p:cNvSpPr/>
          <p:nvPr/>
        </p:nvSpPr>
        <p:spPr>
          <a:xfrm>
            <a:off x="5462560" y="3008944"/>
            <a:ext cx="708879" cy="727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FD75B9-D7AD-1C14-BF94-848987C01A94}"/>
              </a:ext>
            </a:extLst>
          </p:cNvPr>
          <p:cNvSpPr/>
          <p:nvPr/>
        </p:nvSpPr>
        <p:spPr>
          <a:xfrm>
            <a:off x="5462560" y="3008944"/>
            <a:ext cx="708879" cy="727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058FBC-5B7E-8D37-6DB7-583C5DD7FFF7}"/>
              </a:ext>
            </a:extLst>
          </p:cNvPr>
          <p:cNvGrpSpPr/>
          <p:nvPr/>
        </p:nvGrpSpPr>
        <p:grpSpPr>
          <a:xfrm>
            <a:off x="4558769" y="1989103"/>
            <a:ext cx="3074459" cy="2879793"/>
            <a:chOff x="7229363" y="3811212"/>
            <a:chExt cx="3074459" cy="28797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5526C7-06F2-6546-1A55-B8EC3CC2949F}"/>
                </a:ext>
              </a:extLst>
            </p:cNvPr>
            <p:cNvSpPr/>
            <p:nvPr/>
          </p:nvSpPr>
          <p:spPr>
            <a:xfrm>
              <a:off x="7229363" y="3811212"/>
              <a:ext cx="3074459" cy="28797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2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99B05-107D-6F97-E290-A4742C51B0BF}"/>
                </a:ext>
              </a:extLst>
            </p:cNvPr>
            <p:cNvSpPr txBox="1"/>
            <p:nvPr/>
          </p:nvSpPr>
          <p:spPr>
            <a:xfrm>
              <a:off x="7356847" y="4619684"/>
              <a:ext cx="2819490" cy="1001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 Protocol: Dynamic Service Discovery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52112C-E835-99B9-74D9-89BDC6566D75}"/>
              </a:ext>
            </a:extLst>
          </p:cNvPr>
          <p:cNvSpPr txBox="1"/>
          <p:nvPr/>
        </p:nvSpPr>
        <p:spPr>
          <a:xfrm>
            <a:off x="1123655" y="217216"/>
            <a:ext cx="9944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Methodology: Hardware &amp; Communication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53338FE-D7CF-38E1-F518-94607F08D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1179" flipH="1" flipV="1">
            <a:off x="9852374" y="205336"/>
            <a:ext cx="1640548" cy="861288"/>
          </a:xfrm>
          <a:prstGeom prst="rect">
            <a:avLst/>
          </a:prstGeom>
        </p:spPr>
      </p:pic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6157AD-2C18-82CE-A929-9EE842D3C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7843" y="13258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835DA-9559-1829-0CB8-C7DF614F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7B06C6-9052-28CB-09FD-DCD0791D0897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AFBC5A-EE29-597C-6318-DB153509E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3A7E697-CADD-61B6-0932-6CEB61AC9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1B249C0-3902-0E0E-5201-FE325A3D6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C1D3607-C7C2-179B-90B8-FB681D671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5304E4E-29C4-8205-3454-B8B7D7D02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E8547D6-A778-F7FE-B0F9-16D3960F2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D7C8EA2-DAE7-06EE-010F-178894041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F47EB6E-B9C9-9629-ADC1-FB81E731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616856-59F4-8E81-581A-784A3B950049}"/>
              </a:ext>
            </a:extLst>
          </p:cNvPr>
          <p:cNvCxnSpPr>
            <a:cxnSpLocks/>
          </p:cNvCxnSpPr>
          <p:nvPr/>
        </p:nvCxnSpPr>
        <p:spPr>
          <a:xfrm>
            <a:off x="-361737" y="3589773"/>
            <a:ext cx="119675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7A9A25D-CA4F-2ADA-5E58-9286E2576A83}"/>
              </a:ext>
            </a:extLst>
          </p:cNvPr>
          <p:cNvSpPr/>
          <p:nvPr/>
        </p:nvSpPr>
        <p:spPr>
          <a:xfrm>
            <a:off x="1326382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0F53C5-72C5-F27B-5070-0C903048E829}"/>
              </a:ext>
            </a:extLst>
          </p:cNvPr>
          <p:cNvSpPr/>
          <p:nvPr/>
        </p:nvSpPr>
        <p:spPr>
          <a:xfrm>
            <a:off x="3856055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67CC24-08EB-9867-2709-AA1136D6ACEF}"/>
              </a:ext>
            </a:extLst>
          </p:cNvPr>
          <p:cNvSpPr/>
          <p:nvPr/>
        </p:nvSpPr>
        <p:spPr>
          <a:xfrm>
            <a:off x="6627727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5DE5B9-CD32-D174-B0B2-43C1EA9C7BED}"/>
              </a:ext>
            </a:extLst>
          </p:cNvPr>
          <p:cNvSpPr/>
          <p:nvPr/>
        </p:nvSpPr>
        <p:spPr>
          <a:xfrm>
            <a:off x="9606224" y="303041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EA2C0-5F96-3FD0-09CE-F29E5C7BB1A4}"/>
              </a:ext>
            </a:extLst>
          </p:cNvPr>
          <p:cNvSpPr txBox="1"/>
          <p:nvPr/>
        </p:nvSpPr>
        <p:spPr>
          <a:xfrm>
            <a:off x="4122760" y="3161128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5DB3E-46C7-CF59-EA4F-BABB4299AC38}"/>
              </a:ext>
            </a:extLst>
          </p:cNvPr>
          <p:cNvSpPr txBox="1"/>
          <p:nvPr/>
        </p:nvSpPr>
        <p:spPr>
          <a:xfrm>
            <a:off x="1599362" y="3178252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9932F-3770-397D-AE64-C7E7A02FD3A7}"/>
              </a:ext>
            </a:extLst>
          </p:cNvPr>
          <p:cNvSpPr txBox="1"/>
          <p:nvPr/>
        </p:nvSpPr>
        <p:spPr>
          <a:xfrm>
            <a:off x="6900705" y="3205052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C0F0E-3EC2-6CA5-415F-E10E1343BD40}"/>
              </a:ext>
            </a:extLst>
          </p:cNvPr>
          <p:cNvSpPr txBox="1"/>
          <p:nvPr/>
        </p:nvSpPr>
        <p:spPr>
          <a:xfrm>
            <a:off x="9911024" y="317825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D2E6E-812F-E513-A64E-987BB24B57EA}"/>
              </a:ext>
            </a:extLst>
          </p:cNvPr>
          <p:cNvSpPr txBox="1"/>
          <p:nvPr/>
        </p:nvSpPr>
        <p:spPr>
          <a:xfrm>
            <a:off x="8733271" y="4735200"/>
            <a:ext cx="2780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 &amp; Future Work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88519-5E47-BAFF-FD2A-A0D183366836}"/>
              </a:ext>
            </a:extLst>
          </p:cNvPr>
          <p:cNvSpPr txBox="1"/>
          <p:nvPr/>
        </p:nvSpPr>
        <p:spPr>
          <a:xfrm>
            <a:off x="6096000" y="4644478"/>
            <a:ext cx="2261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Discussion of Key Challenges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0566C-07F4-48AB-41A9-9F570646E960}"/>
              </a:ext>
            </a:extLst>
          </p:cNvPr>
          <p:cNvSpPr txBox="1"/>
          <p:nvPr/>
        </p:nvSpPr>
        <p:spPr>
          <a:xfrm>
            <a:off x="3326008" y="4735200"/>
            <a:ext cx="2376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&amp; Results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3EBE17-324F-37B2-F617-2B916699AE5F}"/>
              </a:ext>
            </a:extLst>
          </p:cNvPr>
          <p:cNvSpPr txBox="1"/>
          <p:nvPr/>
        </p:nvSpPr>
        <p:spPr>
          <a:xfrm>
            <a:off x="881951" y="4919865"/>
            <a:ext cx="2115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48051-9DE2-050E-B7C5-B613DAD652C3}"/>
              </a:ext>
            </a:extLst>
          </p:cNvPr>
          <p:cNvSpPr txBox="1"/>
          <p:nvPr/>
        </p:nvSpPr>
        <p:spPr>
          <a:xfrm>
            <a:off x="4792225" y="139701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Agenda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47E95CF-04D3-4428-269D-2E7C145E3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29317">
            <a:off x="5997142" y="1377023"/>
            <a:ext cx="1640548" cy="861288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05F7CEE-B7AF-A3C2-0EDD-22B62CF38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H="1">
            <a:off x="3971951" y="1377024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B3C927-ABC2-0C55-E072-357AC2D7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028996B-CA09-7A15-9B4B-C82DC33BDBB3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B6846F4-5067-7A77-D22F-85821152F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EE5A0CB-95B5-9DD4-06C9-E6E25D76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846E77B-03BA-A700-FC99-81D68633F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0B46F06-7D61-BB8C-F6E9-EB76B75A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2EDFA68-2E3A-79BC-3E84-D446D610E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7586FC9-472C-4A57-7687-10567D1B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A142DD9-5B76-445A-0349-BE27E7CAE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ECADE7E-BDB7-0034-A9B0-47C18900B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7F5AC3-F639-C901-EBDD-28350C061600}"/>
              </a:ext>
            </a:extLst>
          </p:cNvPr>
          <p:cNvGrpSpPr/>
          <p:nvPr/>
        </p:nvGrpSpPr>
        <p:grpSpPr>
          <a:xfrm>
            <a:off x="4558769" y="1989103"/>
            <a:ext cx="3074459" cy="2879793"/>
            <a:chOff x="7229363" y="3811212"/>
            <a:chExt cx="3074459" cy="28797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EE434F-4E21-9C33-08DE-DEB188B50297}"/>
                </a:ext>
              </a:extLst>
            </p:cNvPr>
            <p:cNvSpPr/>
            <p:nvPr/>
          </p:nvSpPr>
          <p:spPr>
            <a:xfrm>
              <a:off x="7229363" y="3811212"/>
              <a:ext cx="3074459" cy="28797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2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C4453-63DC-2185-9D13-AF40EA4513BF}"/>
                </a:ext>
              </a:extLst>
            </p:cNvPr>
            <p:cNvSpPr txBox="1"/>
            <p:nvPr/>
          </p:nvSpPr>
          <p:spPr>
            <a:xfrm>
              <a:off x="7356847" y="4619684"/>
              <a:ext cx="2819490" cy="1001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 Protocol: Dynamic Service Discovery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36A31A3-38E8-187D-4AFF-D8BD1F070B30}"/>
              </a:ext>
            </a:extLst>
          </p:cNvPr>
          <p:cNvSpPr/>
          <p:nvPr/>
        </p:nvSpPr>
        <p:spPr>
          <a:xfrm>
            <a:off x="6742875" y="3508250"/>
            <a:ext cx="3074459" cy="287979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F181C7-E485-1628-8401-CE6CD8F71C6F}"/>
              </a:ext>
            </a:extLst>
          </p:cNvPr>
          <p:cNvSpPr/>
          <p:nvPr/>
        </p:nvSpPr>
        <p:spPr>
          <a:xfrm>
            <a:off x="2374665" y="1351014"/>
            <a:ext cx="2510664" cy="231800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D5F023-C824-F502-52AA-ECD6A3623ED2}"/>
              </a:ext>
            </a:extLst>
          </p:cNvPr>
          <p:cNvSpPr/>
          <p:nvPr/>
        </p:nvSpPr>
        <p:spPr>
          <a:xfrm>
            <a:off x="7015081" y="830100"/>
            <a:ext cx="2300151" cy="23180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4E07B-236B-FBDB-32F9-B4FD9F391A41}"/>
              </a:ext>
            </a:extLst>
          </p:cNvPr>
          <p:cNvSpPr/>
          <p:nvPr/>
        </p:nvSpPr>
        <p:spPr>
          <a:xfrm>
            <a:off x="2976583" y="4066999"/>
            <a:ext cx="2410845" cy="22414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68BD5C-84A3-D9F4-7532-E5F655FEFF71}"/>
              </a:ext>
            </a:extLst>
          </p:cNvPr>
          <p:cNvSpPr/>
          <p:nvPr/>
        </p:nvSpPr>
        <p:spPr>
          <a:xfrm>
            <a:off x="5132392" y="1204663"/>
            <a:ext cx="963607" cy="9307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951A14-D14A-E5C3-2EBC-18949C0C16DC}"/>
              </a:ext>
            </a:extLst>
          </p:cNvPr>
          <p:cNvSpPr txBox="1"/>
          <p:nvPr/>
        </p:nvSpPr>
        <p:spPr>
          <a:xfrm>
            <a:off x="7015081" y="1669688"/>
            <a:ext cx="2300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novel solution to handle dynamic IP addresses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C3A23-BE98-9268-54FC-4CD24BF6A66B}"/>
              </a:ext>
            </a:extLst>
          </p:cNvPr>
          <p:cNvSpPr txBox="1"/>
          <p:nvPr/>
        </p:nvSpPr>
        <p:spPr>
          <a:xfrm>
            <a:off x="2429015" y="2131353"/>
            <a:ext cx="2401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Ngrok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creates a public URL for the local RPi server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691794-0086-F098-3921-555457200DB9}"/>
              </a:ext>
            </a:extLst>
          </p:cNvPr>
          <p:cNvSpPr txBox="1"/>
          <p:nvPr/>
        </p:nvSpPr>
        <p:spPr>
          <a:xfrm>
            <a:off x="2737303" y="4840922"/>
            <a:ext cx="2510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ThingSpeak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acts as a message broker for the URL.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2C8DD-65A6-C176-173A-2F024DDBA485}"/>
              </a:ext>
            </a:extLst>
          </p:cNvPr>
          <p:cNvSpPr txBox="1"/>
          <p:nvPr/>
        </p:nvSpPr>
        <p:spPr>
          <a:xfrm>
            <a:off x="6641014" y="4549481"/>
            <a:ext cx="3048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ESP32 fetches the URL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ThingSpeak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establish a connection.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516921-E4F7-20BA-D635-93E9696A04F4}"/>
              </a:ext>
            </a:extLst>
          </p:cNvPr>
          <p:cNvSpPr/>
          <p:nvPr/>
        </p:nvSpPr>
        <p:spPr>
          <a:xfrm>
            <a:off x="2127602" y="3601603"/>
            <a:ext cx="963607" cy="9307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3F861F-9AAB-B3F5-462B-F4FB50881390}"/>
              </a:ext>
            </a:extLst>
          </p:cNvPr>
          <p:cNvSpPr txBox="1"/>
          <p:nvPr/>
        </p:nvSpPr>
        <p:spPr>
          <a:xfrm>
            <a:off x="1123655" y="217216"/>
            <a:ext cx="9944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Methodology: Hardware &amp; Communication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8FED9B-14D0-0CBE-1F41-417D3FBE4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1179" flipH="1" flipV="1">
            <a:off x="9852374" y="205336"/>
            <a:ext cx="1640548" cy="861288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1C8C44E-44CF-490E-E541-73996E05B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37843" y="13258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87D7-9F77-B41E-863C-ABCEA1A79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663C5A-7BCD-651D-537F-6F8F45339F86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19466AE-5EA1-03C7-CE96-163A29B9B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CB58D30-60BA-250A-3690-0F6EDCE8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92E9016-DF74-3707-5812-9BECF6CCF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CBA5810-1B20-0681-9633-CB57D54F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5065C8-2E27-B5B9-70AE-D8042C3B8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CA3365A-FBDC-BDE4-EC61-B502E6D4B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BE075B0-77C3-358B-C6AF-7C4CB2F93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AEC57F4-CF23-B7F2-13CD-420FC0B5D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73300C-BBA2-2F62-47B5-E8FAE0010CF0}"/>
              </a:ext>
            </a:extLst>
          </p:cNvPr>
          <p:cNvSpPr/>
          <p:nvPr/>
        </p:nvSpPr>
        <p:spPr>
          <a:xfrm>
            <a:off x="1107439" y="-853440"/>
            <a:ext cx="6024895" cy="8260080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6300000" sx="99000" sy="99000" algn="ctr" rotWithShape="0">
              <a:srgbClr val="000000">
                <a:alpha val="7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B79597-17D7-91C8-79BB-7C6F68290452}"/>
              </a:ext>
            </a:extLst>
          </p:cNvPr>
          <p:cNvSpPr txBox="1"/>
          <p:nvPr/>
        </p:nvSpPr>
        <p:spPr>
          <a:xfrm>
            <a:off x="2289411" y="2399437"/>
            <a:ext cx="3660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ML Dataset &amp; Labeling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1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0F727-EFF1-0937-8ED2-7CA7837DD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90E684-041B-7EF2-8935-1FEBBB8B2D00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01DE46A-24C3-9499-27F9-35653946F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52CF30E-B717-8158-78E8-1A17013C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293DE8B-B90E-BFC1-6913-829F8441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407B28E-F00E-5920-AC5A-F427455A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D8EA767-C4A8-AA64-3285-1838467C4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9C2827B-A0CB-6E14-9585-EE665327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1F7581F-4EAE-40D6-4606-C9BCB3721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1AE530-2D7D-6573-36BC-9A5B3ED71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C47E0-F147-6E1D-6B17-7ABC7A7854A9}"/>
              </a:ext>
            </a:extLst>
          </p:cNvPr>
          <p:cNvSpPr/>
          <p:nvPr/>
        </p:nvSpPr>
        <p:spPr>
          <a:xfrm>
            <a:off x="1107439" y="-853440"/>
            <a:ext cx="6024895" cy="8260080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6300000" sx="99000" sy="99000" algn="ctr" rotWithShape="0">
              <a:srgbClr val="000000">
                <a:alpha val="7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A48970-C86E-56B4-833A-AC9D90054D88}"/>
              </a:ext>
            </a:extLst>
          </p:cNvPr>
          <p:cNvGrpSpPr/>
          <p:nvPr/>
        </p:nvGrpSpPr>
        <p:grpSpPr>
          <a:xfrm>
            <a:off x="124542" y="90777"/>
            <a:ext cx="7960982" cy="1908520"/>
            <a:chOff x="5496560" y="3098800"/>
            <a:chExt cx="5293360" cy="3058160"/>
          </a:xfrm>
        </p:grpSpPr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F026CF8D-1EA7-4D84-B94D-6E2A56C25C4A}"/>
                </a:ext>
              </a:extLst>
            </p:cNvPr>
            <p:cNvSpPr/>
            <p:nvPr/>
          </p:nvSpPr>
          <p:spPr>
            <a:xfrm>
              <a:off x="10150267" y="5059678"/>
              <a:ext cx="639653" cy="86360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elay 25">
              <a:extLst>
                <a:ext uri="{FF2B5EF4-FFF2-40B4-BE49-F238E27FC236}">
                  <a16:creationId xmlns:a16="http://schemas.microsoft.com/office/drawing/2014/main" id="{A2DA065F-5BF8-92F5-C0A1-82CF3EEBEC51}"/>
                </a:ext>
              </a:extLst>
            </p:cNvPr>
            <p:cNvSpPr/>
            <p:nvPr/>
          </p:nvSpPr>
          <p:spPr>
            <a:xfrm rot="10800000">
              <a:off x="5496560" y="3271518"/>
              <a:ext cx="639653" cy="86360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F71E9D-60CF-C846-E0D5-50D5586DE4FC}"/>
                </a:ext>
              </a:extLst>
            </p:cNvPr>
            <p:cNvSpPr/>
            <p:nvPr/>
          </p:nvSpPr>
          <p:spPr>
            <a:xfrm rot="10800000" flipH="1">
              <a:off x="5496560" y="3098800"/>
              <a:ext cx="5293360" cy="3058160"/>
            </a:xfrm>
            <a:custGeom>
              <a:avLst/>
              <a:gdLst>
                <a:gd name="connsiteX0" fmla="*/ 5080000 w 5080000"/>
                <a:gd name="connsiteY0" fmla="*/ 487680 h 3027680"/>
                <a:gd name="connsiteX1" fmla="*/ 5080000 w 5080000"/>
                <a:gd name="connsiteY1" fmla="*/ 472440 h 3027680"/>
                <a:gd name="connsiteX2" fmla="*/ 4607560 w 5080000"/>
                <a:gd name="connsiteY2" fmla="*/ 0 h 3027680"/>
                <a:gd name="connsiteX3" fmla="*/ 5080000 w 5080000"/>
                <a:gd name="connsiteY3" fmla="*/ 487680 h 3027680"/>
                <a:gd name="connsiteX4" fmla="*/ 4135120 w 5080000"/>
                <a:gd name="connsiteY4" fmla="*/ 487680 h 3027680"/>
                <a:gd name="connsiteX5" fmla="*/ 4607560 w 5080000"/>
                <a:gd name="connsiteY5" fmla="*/ 0 h 3027680"/>
                <a:gd name="connsiteX6" fmla="*/ 4135120 w 5080000"/>
                <a:gd name="connsiteY6" fmla="*/ 472440 h 3027680"/>
                <a:gd name="connsiteX7" fmla="*/ 0 w 5080000"/>
                <a:gd name="connsiteY7" fmla="*/ 2540000 h 3027680"/>
                <a:gd name="connsiteX8" fmla="*/ 472440 w 5080000"/>
                <a:gd name="connsiteY8" fmla="*/ 2052320 h 3027680"/>
                <a:gd name="connsiteX9" fmla="*/ 944880 w 5080000"/>
                <a:gd name="connsiteY9" fmla="*/ 2052320 h 3027680"/>
                <a:gd name="connsiteX10" fmla="*/ 4607560 w 5080000"/>
                <a:gd name="connsiteY10" fmla="*/ 2052320 h 3027680"/>
                <a:gd name="connsiteX11" fmla="*/ 5080000 w 5080000"/>
                <a:gd name="connsiteY11" fmla="*/ 1579880 h 3027680"/>
                <a:gd name="connsiteX12" fmla="*/ 5080000 w 5080000"/>
                <a:gd name="connsiteY12" fmla="*/ 487680 h 3027680"/>
                <a:gd name="connsiteX13" fmla="*/ 4607560 w 5080000"/>
                <a:gd name="connsiteY13" fmla="*/ 975360 h 3027680"/>
                <a:gd name="connsiteX14" fmla="*/ 4135120 w 5080000"/>
                <a:gd name="connsiteY14" fmla="*/ 975360 h 3027680"/>
                <a:gd name="connsiteX15" fmla="*/ 472440 w 5080000"/>
                <a:gd name="connsiteY15" fmla="*/ 975360 h 3027680"/>
                <a:gd name="connsiteX16" fmla="*/ 0 w 5080000"/>
                <a:gd name="connsiteY16" fmla="*/ 1447800 h 3027680"/>
                <a:gd name="connsiteX17" fmla="*/ 472440 w 5080000"/>
                <a:gd name="connsiteY17" fmla="*/ 3027680 h 3027680"/>
                <a:gd name="connsiteX18" fmla="*/ 0 w 5080000"/>
                <a:gd name="connsiteY18" fmla="*/ 2540000 h 3027680"/>
                <a:gd name="connsiteX19" fmla="*/ 0 w 5080000"/>
                <a:gd name="connsiteY19" fmla="*/ 2555240 h 3027680"/>
                <a:gd name="connsiteX20" fmla="*/ 472440 w 5080000"/>
                <a:gd name="connsiteY20" fmla="*/ 3027680 h 3027680"/>
                <a:gd name="connsiteX21" fmla="*/ 472440 w 5080000"/>
                <a:gd name="connsiteY21" fmla="*/ 3027680 h 3027680"/>
                <a:gd name="connsiteX22" fmla="*/ 944880 w 5080000"/>
                <a:gd name="connsiteY22" fmla="*/ 2555240 h 3027680"/>
                <a:gd name="connsiteX23" fmla="*/ 944880 w 5080000"/>
                <a:gd name="connsiteY23" fmla="*/ 2540000 h 3027680"/>
                <a:gd name="connsiteX24" fmla="*/ 472440 w 5080000"/>
                <a:gd name="connsiteY24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80000" h="3027680">
                  <a:moveTo>
                    <a:pt x="5080000" y="487680"/>
                  </a:moveTo>
                  <a:lnTo>
                    <a:pt x="5080000" y="472440"/>
                  </a:lnTo>
                  <a:cubicBezTo>
                    <a:pt x="5080000" y="211519"/>
                    <a:pt x="4868481" y="0"/>
                    <a:pt x="4607560" y="0"/>
                  </a:cubicBezTo>
                  <a:cubicBezTo>
                    <a:pt x="4868481" y="0"/>
                    <a:pt x="5080000" y="218342"/>
                    <a:pt x="5080000" y="487680"/>
                  </a:cubicBezTo>
                  <a:close/>
                  <a:moveTo>
                    <a:pt x="4135120" y="487680"/>
                  </a:moveTo>
                  <a:cubicBezTo>
                    <a:pt x="4135120" y="218342"/>
                    <a:pt x="4346639" y="0"/>
                    <a:pt x="4607560" y="0"/>
                  </a:cubicBezTo>
                  <a:cubicBezTo>
                    <a:pt x="4346639" y="0"/>
                    <a:pt x="4135120" y="211519"/>
                    <a:pt x="4135120" y="472440"/>
                  </a:cubicBezTo>
                  <a:close/>
                  <a:moveTo>
                    <a:pt x="0" y="2540000"/>
                  </a:moveTo>
                  <a:cubicBezTo>
                    <a:pt x="0" y="2270662"/>
                    <a:pt x="211519" y="2052320"/>
                    <a:pt x="472440" y="2052320"/>
                  </a:cubicBezTo>
                  <a:lnTo>
                    <a:pt x="944880" y="2052320"/>
                  </a:lnTo>
                  <a:lnTo>
                    <a:pt x="4607560" y="2052320"/>
                  </a:lnTo>
                  <a:cubicBezTo>
                    <a:pt x="4868481" y="2052320"/>
                    <a:pt x="5080000" y="1840801"/>
                    <a:pt x="5080000" y="1579880"/>
                  </a:cubicBezTo>
                  <a:lnTo>
                    <a:pt x="5080000" y="487680"/>
                  </a:lnTo>
                  <a:cubicBezTo>
                    <a:pt x="5080000" y="757018"/>
                    <a:pt x="4868481" y="975360"/>
                    <a:pt x="4607560" y="975360"/>
                  </a:cubicBezTo>
                  <a:lnTo>
                    <a:pt x="4135120" y="975360"/>
                  </a:lnTo>
                  <a:lnTo>
                    <a:pt x="472440" y="975360"/>
                  </a:lnTo>
                  <a:cubicBezTo>
                    <a:pt x="211519" y="975360"/>
                    <a:pt x="0" y="1186879"/>
                    <a:pt x="0" y="1447800"/>
                  </a:cubicBezTo>
                  <a:close/>
                  <a:moveTo>
                    <a:pt x="472440" y="3027680"/>
                  </a:moveTo>
                  <a:cubicBezTo>
                    <a:pt x="211519" y="3027680"/>
                    <a:pt x="0" y="2809338"/>
                    <a:pt x="0" y="2540000"/>
                  </a:cubicBezTo>
                  <a:lnTo>
                    <a:pt x="0" y="2555240"/>
                  </a:lnTo>
                  <a:cubicBezTo>
                    <a:pt x="0" y="2816161"/>
                    <a:pt x="211519" y="3027680"/>
                    <a:pt x="472440" y="3027680"/>
                  </a:cubicBezTo>
                  <a:close/>
                  <a:moveTo>
                    <a:pt x="472440" y="3027680"/>
                  </a:moveTo>
                  <a:cubicBezTo>
                    <a:pt x="733361" y="3027680"/>
                    <a:pt x="944880" y="2816161"/>
                    <a:pt x="944880" y="2555240"/>
                  </a:cubicBezTo>
                  <a:lnTo>
                    <a:pt x="944880" y="2540000"/>
                  </a:lnTo>
                  <a:cubicBezTo>
                    <a:pt x="944880" y="2809338"/>
                    <a:pt x="733361" y="3027680"/>
                    <a:pt x="472440" y="302768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50800" dir="9060000" sx="99000" sy="99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0549BC4-A438-6C19-E1DA-465CAE9404C7}"/>
              </a:ext>
            </a:extLst>
          </p:cNvPr>
          <p:cNvSpPr txBox="1"/>
          <p:nvPr/>
        </p:nvSpPr>
        <p:spPr>
          <a:xfrm>
            <a:off x="8115231" y="2551837"/>
            <a:ext cx="3660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ML Dataset &amp; Labeling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0988F5-21C1-006A-8500-ECE700B6F5A9}"/>
              </a:ext>
            </a:extLst>
          </p:cNvPr>
          <p:cNvSpPr txBox="1"/>
          <p:nvPr/>
        </p:nvSpPr>
        <p:spPr>
          <a:xfrm>
            <a:off x="-453820" y="769593"/>
            <a:ext cx="9144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3B0C4-C66A-FB9E-7506-30F3C4656259}"/>
              </a:ext>
            </a:extLst>
          </p:cNvPr>
          <p:cNvSpPr txBox="1"/>
          <p:nvPr/>
        </p:nvSpPr>
        <p:spPr>
          <a:xfrm>
            <a:off x="1285536" y="1477478"/>
            <a:ext cx="59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Utilized the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VitalDB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clinical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67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6D30-BB80-1B49-AC1D-E7ED3ECD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F2B35F-82BC-98A0-73EC-C16705C4F977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562332D-1252-E712-058A-A25F947F8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B6FA58-E302-F9AE-84B9-EA256FB78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10E6F4E-380C-8330-A374-C7382D4B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2034E82-C88D-C482-DBBA-6B423F10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0EE4391-ECC8-078C-6356-6054B0306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4BEED06-F3B9-C4E8-3F26-F64789BAA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971241D-396C-E85A-17A4-52379B36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C264CE2-203F-EE5F-14BB-17800EC1F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C3A9A-1BFF-BC32-896F-7D382C4030C2}"/>
              </a:ext>
            </a:extLst>
          </p:cNvPr>
          <p:cNvSpPr/>
          <p:nvPr/>
        </p:nvSpPr>
        <p:spPr>
          <a:xfrm>
            <a:off x="1107439" y="-853440"/>
            <a:ext cx="6024895" cy="8260080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6300000" sx="99000" sy="99000" algn="ctr" rotWithShape="0">
              <a:srgbClr val="000000">
                <a:alpha val="7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843EB9-1F22-8C8B-3DD3-11CC27676B97}"/>
              </a:ext>
            </a:extLst>
          </p:cNvPr>
          <p:cNvGrpSpPr/>
          <p:nvPr/>
        </p:nvGrpSpPr>
        <p:grpSpPr>
          <a:xfrm>
            <a:off x="124542" y="90777"/>
            <a:ext cx="7960982" cy="1908520"/>
            <a:chOff x="5496560" y="3098800"/>
            <a:chExt cx="5293360" cy="3058160"/>
          </a:xfrm>
        </p:grpSpPr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0A36B881-675E-9CB3-EE0B-9315D7289C0B}"/>
                </a:ext>
              </a:extLst>
            </p:cNvPr>
            <p:cNvSpPr/>
            <p:nvPr/>
          </p:nvSpPr>
          <p:spPr>
            <a:xfrm>
              <a:off x="10150267" y="5059678"/>
              <a:ext cx="639653" cy="86360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elay 25">
              <a:extLst>
                <a:ext uri="{FF2B5EF4-FFF2-40B4-BE49-F238E27FC236}">
                  <a16:creationId xmlns:a16="http://schemas.microsoft.com/office/drawing/2014/main" id="{9A7BB89C-550C-A19E-E09C-E915C17A6488}"/>
                </a:ext>
              </a:extLst>
            </p:cNvPr>
            <p:cNvSpPr/>
            <p:nvPr/>
          </p:nvSpPr>
          <p:spPr>
            <a:xfrm rot="10800000">
              <a:off x="5496560" y="3271518"/>
              <a:ext cx="639653" cy="86360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51C4C9-E175-F651-194D-7CEE1464F339}"/>
                </a:ext>
              </a:extLst>
            </p:cNvPr>
            <p:cNvSpPr/>
            <p:nvPr/>
          </p:nvSpPr>
          <p:spPr>
            <a:xfrm rot="10800000" flipH="1">
              <a:off x="5496560" y="3098800"/>
              <a:ext cx="5293360" cy="3058160"/>
            </a:xfrm>
            <a:custGeom>
              <a:avLst/>
              <a:gdLst>
                <a:gd name="connsiteX0" fmla="*/ 5080000 w 5080000"/>
                <a:gd name="connsiteY0" fmla="*/ 487680 h 3027680"/>
                <a:gd name="connsiteX1" fmla="*/ 5080000 w 5080000"/>
                <a:gd name="connsiteY1" fmla="*/ 472440 h 3027680"/>
                <a:gd name="connsiteX2" fmla="*/ 4607560 w 5080000"/>
                <a:gd name="connsiteY2" fmla="*/ 0 h 3027680"/>
                <a:gd name="connsiteX3" fmla="*/ 5080000 w 5080000"/>
                <a:gd name="connsiteY3" fmla="*/ 487680 h 3027680"/>
                <a:gd name="connsiteX4" fmla="*/ 4135120 w 5080000"/>
                <a:gd name="connsiteY4" fmla="*/ 487680 h 3027680"/>
                <a:gd name="connsiteX5" fmla="*/ 4607560 w 5080000"/>
                <a:gd name="connsiteY5" fmla="*/ 0 h 3027680"/>
                <a:gd name="connsiteX6" fmla="*/ 4135120 w 5080000"/>
                <a:gd name="connsiteY6" fmla="*/ 472440 h 3027680"/>
                <a:gd name="connsiteX7" fmla="*/ 0 w 5080000"/>
                <a:gd name="connsiteY7" fmla="*/ 2540000 h 3027680"/>
                <a:gd name="connsiteX8" fmla="*/ 472440 w 5080000"/>
                <a:gd name="connsiteY8" fmla="*/ 2052320 h 3027680"/>
                <a:gd name="connsiteX9" fmla="*/ 944880 w 5080000"/>
                <a:gd name="connsiteY9" fmla="*/ 2052320 h 3027680"/>
                <a:gd name="connsiteX10" fmla="*/ 4607560 w 5080000"/>
                <a:gd name="connsiteY10" fmla="*/ 2052320 h 3027680"/>
                <a:gd name="connsiteX11" fmla="*/ 5080000 w 5080000"/>
                <a:gd name="connsiteY11" fmla="*/ 1579880 h 3027680"/>
                <a:gd name="connsiteX12" fmla="*/ 5080000 w 5080000"/>
                <a:gd name="connsiteY12" fmla="*/ 487680 h 3027680"/>
                <a:gd name="connsiteX13" fmla="*/ 4607560 w 5080000"/>
                <a:gd name="connsiteY13" fmla="*/ 975360 h 3027680"/>
                <a:gd name="connsiteX14" fmla="*/ 4135120 w 5080000"/>
                <a:gd name="connsiteY14" fmla="*/ 975360 h 3027680"/>
                <a:gd name="connsiteX15" fmla="*/ 472440 w 5080000"/>
                <a:gd name="connsiteY15" fmla="*/ 975360 h 3027680"/>
                <a:gd name="connsiteX16" fmla="*/ 0 w 5080000"/>
                <a:gd name="connsiteY16" fmla="*/ 1447800 h 3027680"/>
                <a:gd name="connsiteX17" fmla="*/ 472440 w 5080000"/>
                <a:gd name="connsiteY17" fmla="*/ 3027680 h 3027680"/>
                <a:gd name="connsiteX18" fmla="*/ 0 w 5080000"/>
                <a:gd name="connsiteY18" fmla="*/ 2540000 h 3027680"/>
                <a:gd name="connsiteX19" fmla="*/ 0 w 5080000"/>
                <a:gd name="connsiteY19" fmla="*/ 2555240 h 3027680"/>
                <a:gd name="connsiteX20" fmla="*/ 472440 w 5080000"/>
                <a:gd name="connsiteY20" fmla="*/ 3027680 h 3027680"/>
                <a:gd name="connsiteX21" fmla="*/ 472440 w 5080000"/>
                <a:gd name="connsiteY21" fmla="*/ 3027680 h 3027680"/>
                <a:gd name="connsiteX22" fmla="*/ 944880 w 5080000"/>
                <a:gd name="connsiteY22" fmla="*/ 2555240 h 3027680"/>
                <a:gd name="connsiteX23" fmla="*/ 944880 w 5080000"/>
                <a:gd name="connsiteY23" fmla="*/ 2540000 h 3027680"/>
                <a:gd name="connsiteX24" fmla="*/ 472440 w 5080000"/>
                <a:gd name="connsiteY24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80000" h="3027680">
                  <a:moveTo>
                    <a:pt x="5080000" y="487680"/>
                  </a:moveTo>
                  <a:lnTo>
                    <a:pt x="5080000" y="472440"/>
                  </a:lnTo>
                  <a:cubicBezTo>
                    <a:pt x="5080000" y="211519"/>
                    <a:pt x="4868481" y="0"/>
                    <a:pt x="4607560" y="0"/>
                  </a:cubicBezTo>
                  <a:cubicBezTo>
                    <a:pt x="4868481" y="0"/>
                    <a:pt x="5080000" y="218342"/>
                    <a:pt x="5080000" y="487680"/>
                  </a:cubicBezTo>
                  <a:close/>
                  <a:moveTo>
                    <a:pt x="4135120" y="487680"/>
                  </a:moveTo>
                  <a:cubicBezTo>
                    <a:pt x="4135120" y="218342"/>
                    <a:pt x="4346639" y="0"/>
                    <a:pt x="4607560" y="0"/>
                  </a:cubicBezTo>
                  <a:cubicBezTo>
                    <a:pt x="4346639" y="0"/>
                    <a:pt x="4135120" y="211519"/>
                    <a:pt x="4135120" y="472440"/>
                  </a:cubicBezTo>
                  <a:close/>
                  <a:moveTo>
                    <a:pt x="0" y="2540000"/>
                  </a:moveTo>
                  <a:cubicBezTo>
                    <a:pt x="0" y="2270662"/>
                    <a:pt x="211519" y="2052320"/>
                    <a:pt x="472440" y="2052320"/>
                  </a:cubicBezTo>
                  <a:lnTo>
                    <a:pt x="944880" y="2052320"/>
                  </a:lnTo>
                  <a:lnTo>
                    <a:pt x="4607560" y="2052320"/>
                  </a:lnTo>
                  <a:cubicBezTo>
                    <a:pt x="4868481" y="2052320"/>
                    <a:pt x="5080000" y="1840801"/>
                    <a:pt x="5080000" y="1579880"/>
                  </a:cubicBezTo>
                  <a:lnTo>
                    <a:pt x="5080000" y="487680"/>
                  </a:lnTo>
                  <a:cubicBezTo>
                    <a:pt x="5080000" y="757018"/>
                    <a:pt x="4868481" y="975360"/>
                    <a:pt x="4607560" y="975360"/>
                  </a:cubicBezTo>
                  <a:lnTo>
                    <a:pt x="4135120" y="975360"/>
                  </a:lnTo>
                  <a:lnTo>
                    <a:pt x="472440" y="975360"/>
                  </a:lnTo>
                  <a:cubicBezTo>
                    <a:pt x="211519" y="975360"/>
                    <a:pt x="0" y="1186879"/>
                    <a:pt x="0" y="1447800"/>
                  </a:cubicBezTo>
                  <a:close/>
                  <a:moveTo>
                    <a:pt x="472440" y="3027680"/>
                  </a:moveTo>
                  <a:cubicBezTo>
                    <a:pt x="211519" y="3027680"/>
                    <a:pt x="0" y="2809338"/>
                    <a:pt x="0" y="2540000"/>
                  </a:cubicBezTo>
                  <a:lnTo>
                    <a:pt x="0" y="2555240"/>
                  </a:lnTo>
                  <a:cubicBezTo>
                    <a:pt x="0" y="2816161"/>
                    <a:pt x="211519" y="3027680"/>
                    <a:pt x="472440" y="3027680"/>
                  </a:cubicBezTo>
                  <a:close/>
                  <a:moveTo>
                    <a:pt x="472440" y="3027680"/>
                  </a:moveTo>
                  <a:cubicBezTo>
                    <a:pt x="733361" y="3027680"/>
                    <a:pt x="944880" y="2816161"/>
                    <a:pt x="944880" y="2555240"/>
                  </a:cubicBezTo>
                  <a:lnTo>
                    <a:pt x="944880" y="2540000"/>
                  </a:lnTo>
                  <a:cubicBezTo>
                    <a:pt x="944880" y="2809338"/>
                    <a:pt x="733361" y="3027680"/>
                    <a:pt x="472440" y="302768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50800" dir="9060000" sx="99000" sy="99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D41DA36-3CA9-0C4C-D474-BB07714C1417}"/>
              </a:ext>
            </a:extLst>
          </p:cNvPr>
          <p:cNvSpPr txBox="1"/>
          <p:nvPr/>
        </p:nvSpPr>
        <p:spPr>
          <a:xfrm>
            <a:off x="-453820" y="769593"/>
            <a:ext cx="9144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95DD9-1C36-AD0E-0D16-359FC96D4484}"/>
              </a:ext>
            </a:extLst>
          </p:cNvPr>
          <p:cNvSpPr txBox="1"/>
          <p:nvPr/>
        </p:nvSpPr>
        <p:spPr>
          <a:xfrm>
            <a:off x="1285536" y="1477478"/>
            <a:ext cx="59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Utilized the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VitalDB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clinical dataset.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1B6DF1-2F67-B269-E2B6-0CC4E0CC6841}"/>
              </a:ext>
            </a:extLst>
          </p:cNvPr>
          <p:cNvGrpSpPr/>
          <p:nvPr/>
        </p:nvGrpSpPr>
        <p:grpSpPr>
          <a:xfrm>
            <a:off x="124542" y="1768652"/>
            <a:ext cx="7960982" cy="1908521"/>
            <a:chOff x="5496560" y="3098800"/>
            <a:chExt cx="5293360" cy="305816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B364DCE-6BE9-3E94-74F5-28573402DAAF}"/>
                </a:ext>
              </a:extLst>
            </p:cNvPr>
            <p:cNvSpPr/>
            <p:nvPr/>
          </p:nvSpPr>
          <p:spPr>
            <a:xfrm>
              <a:off x="10150267" y="5059678"/>
              <a:ext cx="639653" cy="863601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3B8C6D66-1BF6-133E-7A14-A7AD86361043}"/>
                </a:ext>
              </a:extLst>
            </p:cNvPr>
            <p:cNvSpPr/>
            <p:nvPr/>
          </p:nvSpPr>
          <p:spPr>
            <a:xfrm rot="10800000">
              <a:off x="5496560" y="3271518"/>
              <a:ext cx="639653" cy="863601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16406D-76EA-F5A8-DE93-6823602C232C}"/>
                </a:ext>
              </a:extLst>
            </p:cNvPr>
            <p:cNvSpPr/>
            <p:nvPr/>
          </p:nvSpPr>
          <p:spPr>
            <a:xfrm rot="10800000" flipH="1">
              <a:off x="5496560" y="3098800"/>
              <a:ext cx="5293360" cy="3058160"/>
            </a:xfrm>
            <a:custGeom>
              <a:avLst/>
              <a:gdLst>
                <a:gd name="connsiteX0" fmla="*/ 5080000 w 5080000"/>
                <a:gd name="connsiteY0" fmla="*/ 487680 h 3027680"/>
                <a:gd name="connsiteX1" fmla="*/ 5080000 w 5080000"/>
                <a:gd name="connsiteY1" fmla="*/ 472440 h 3027680"/>
                <a:gd name="connsiteX2" fmla="*/ 4607560 w 5080000"/>
                <a:gd name="connsiteY2" fmla="*/ 0 h 3027680"/>
                <a:gd name="connsiteX3" fmla="*/ 5080000 w 5080000"/>
                <a:gd name="connsiteY3" fmla="*/ 487680 h 3027680"/>
                <a:gd name="connsiteX4" fmla="*/ 4135120 w 5080000"/>
                <a:gd name="connsiteY4" fmla="*/ 487680 h 3027680"/>
                <a:gd name="connsiteX5" fmla="*/ 4607560 w 5080000"/>
                <a:gd name="connsiteY5" fmla="*/ 0 h 3027680"/>
                <a:gd name="connsiteX6" fmla="*/ 4135120 w 5080000"/>
                <a:gd name="connsiteY6" fmla="*/ 472440 h 3027680"/>
                <a:gd name="connsiteX7" fmla="*/ 0 w 5080000"/>
                <a:gd name="connsiteY7" fmla="*/ 2540000 h 3027680"/>
                <a:gd name="connsiteX8" fmla="*/ 472440 w 5080000"/>
                <a:gd name="connsiteY8" fmla="*/ 2052320 h 3027680"/>
                <a:gd name="connsiteX9" fmla="*/ 944880 w 5080000"/>
                <a:gd name="connsiteY9" fmla="*/ 2052320 h 3027680"/>
                <a:gd name="connsiteX10" fmla="*/ 4607560 w 5080000"/>
                <a:gd name="connsiteY10" fmla="*/ 2052320 h 3027680"/>
                <a:gd name="connsiteX11" fmla="*/ 5080000 w 5080000"/>
                <a:gd name="connsiteY11" fmla="*/ 1579880 h 3027680"/>
                <a:gd name="connsiteX12" fmla="*/ 5080000 w 5080000"/>
                <a:gd name="connsiteY12" fmla="*/ 487680 h 3027680"/>
                <a:gd name="connsiteX13" fmla="*/ 4607560 w 5080000"/>
                <a:gd name="connsiteY13" fmla="*/ 975360 h 3027680"/>
                <a:gd name="connsiteX14" fmla="*/ 4135120 w 5080000"/>
                <a:gd name="connsiteY14" fmla="*/ 975360 h 3027680"/>
                <a:gd name="connsiteX15" fmla="*/ 472440 w 5080000"/>
                <a:gd name="connsiteY15" fmla="*/ 975360 h 3027680"/>
                <a:gd name="connsiteX16" fmla="*/ 0 w 5080000"/>
                <a:gd name="connsiteY16" fmla="*/ 1447800 h 3027680"/>
                <a:gd name="connsiteX17" fmla="*/ 472440 w 5080000"/>
                <a:gd name="connsiteY17" fmla="*/ 3027680 h 3027680"/>
                <a:gd name="connsiteX18" fmla="*/ 0 w 5080000"/>
                <a:gd name="connsiteY18" fmla="*/ 2540000 h 3027680"/>
                <a:gd name="connsiteX19" fmla="*/ 0 w 5080000"/>
                <a:gd name="connsiteY19" fmla="*/ 2555240 h 3027680"/>
                <a:gd name="connsiteX20" fmla="*/ 472440 w 5080000"/>
                <a:gd name="connsiteY20" fmla="*/ 3027680 h 3027680"/>
                <a:gd name="connsiteX21" fmla="*/ 472440 w 5080000"/>
                <a:gd name="connsiteY21" fmla="*/ 3027680 h 3027680"/>
                <a:gd name="connsiteX22" fmla="*/ 944880 w 5080000"/>
                <a:gd name="connsiteY22" fmla="*/ 2555240 h 3027680"/>
                <a:gd name="connsiteX23" fmla="*/ 944880 w 5080000"/>
                <a:gd name="connsiteY23" fmla="*/ 2540000 h 3027680"/>
                <a:gd name="connsiteX24" fmla="*/ 472440 w 5080000"/>
                <a:gd name="connsiteY24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80000" h="3027680">
                  <a:moveTo>
                    <a:pt x="5080000" y="487680"/>
                  </a:moveTo>
                  <a:lnTo>
                    <a:pt x="5080000" y="472440"/>
                  </a:lnTo>
                  <a:cubicBezTo>
                    <a:pt x="5080000" y="211519"/>
                    <a:pt x="4868481" y="0"/>
                    <a:pt x="4607560" y="0"/>
                  </a:cubicBezTo>
                  <a:cubicBezTo>
                    <a:pt x="4868481" y="0"/>
                    <a:pt x="5080000" y="218342"/>
                    <a:pt x="5080000" y="487680"/>
                  </a:cubicBezTo>
                  <a:close/>
                  <a:moveTo>
                    <a:pt x="4135120" y="487680"/>
                  </a:moveTo>
                  <a:cubicBezTo>
                    <a:pt x="4135120" y="218342"/>
                    <a:pt x="4346639" y="0"/>
                    <a:pt x="4607560" y="0"/>
                  </a:cubicBezTo>
                  <a:cubicBezTo>
                    <a:pt x="4346639" y="0"/>
                    <a:pt x="4135120" y="211519"/>
                    <a:pt x="4135120" y="472440"/>
                  </a:cubicBezTo>
                  <a:close/>
                  <a:moveTo>
                    <a:pt x="0" y="2540000"/>
                  </a:moveTo>
                  <a:cubicBezTo>
                    <a:pt x="0" y="2270662"/>
                    <a:pt x="211519" y="2052320"/>
                    <a:pt x="472440" y="2052320"/>
                  </a:cubicBezTo>
                  <a:lnTo>
                    <a:pt x="944880" y="2052320"/>
                  </a:lnTo>
                  <a:lnTo>
                    <a:pt x="4607560" y="2052320"/>
                  </a:lnTo>
                  <a:cubicBezTo>
                    <a:pt x="4868481" y="2052320"/>
                    <a:pt x="5080000" y="1840801"/>
                    <a:pt x="5080000" y="1579880"/>
                  </a:cubicBezTo>
                  <a:lnTo>
                    <a:pt x="5080000" y="487680"/>
                  </a:lnTo>
                  <a:cubicBezTo>
                    <a:pt x="5080000" y="757018"/>
                    <a:pt x="4868481" y="975360"/>
                    <a:pt x="4607560" y="975360"/>
                  </a:cubicBezTo>
                  <a:lnTo>
                    <a:pt x="4135120" y="975360"/>
                  </a:lnTo>
                  <a:lnTo>
                    <a:pt x="472440" y="975360"/>
                  </a:lnTo>
                  <a:cubicBezTo>
                    <a:pt x="211519" y="975360"/>
                    <a:pt x="0" y="1186879"/>
                    <a:pt x="0" y="1447800"/>
                  </a:cubicBezTo>
                  <a:close/>
                  <a:moveTo>
                    <a:pt x="472440" y="3027680"/>
                  </a:moveTo>
                  <a:cubicBezTo>
                    <a:pt x="211519" y="3027680"/>
                    <a:pt x="0" y="2809338"/>
                    <a:pt x="0" y="2540000"/>
                  </a:cubicBezTo>
                  <a:lnTo>
                    <a:pt x="0" y="2555240"/>
                  </a:lnTo>
                  <a:cubicBezTo>
                    <a:pt x="0" y="2816161"/>
                    <a:pt x="211519" y="3027680"/>
                    <a:pt x="472440" y="3027680"/>
                  </a:cubicBezTo>
                  <a:close/>
                  <a:moveTo>
                    <a:pt x="472440" y="3027680"/>
                  </a:moveTo>
                  <a:cubicBezTo>
                    <a:pt x="733361" y="3027680"/>
                    <a:pt x="944880" y="2816161"/>
                    <a:pt x="944880" y="2555240"/>
                  </a:cubicBezTo>
                  <a:lnTo>
                    <a:pt x="944880" y="2540000"/>
                  </a:lnTo>
                  <a:cubicBezTo>
                    <a:pt x="944880" y="2809338"/>
                    <a:pt x="733361" y="3027680"/>
                    <a:pt x="472440" y="302768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66700" dist="50800" dir="9060000" sx="99000" sy="99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BC76C4D-BEAC-37C6-C58B-28C61E446D78}"/>
              </a:ext>
            </a:extLst>
          </p:cNvPr>
          <p:cNvSpPr txBox="1"/>
          <p:nvPr/>
        </p:nvSpPr>
        <p:spPr>
          <a:xfrm>
            <a:off x="-467266" y="2422064"/>
            <a:ext cx="9144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Ground Truth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A5A3F-C8DC-B2A4-1B25-21C820911562}"/>
              </a:ext>
            </a:extLst>
          </p:cNvPr>
          <p:cNvSpPr txBox="1"/>
          <p:nvPr/>
        </p:nvSpPr>
        <p:spPr>
          <a:xfrm>
            <a:off x="1086552" y="3066994"/>
            <a:ext cx="6024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Time-synchronized PPG and invasive Arterial Blood Pressure (ABP) signals.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78720-AAA8-CB18-A36F-CBA2757218CE}"/>
              </a:ext>
            </a:extLst>
          </p:cNvPr>
          <p:cNvSpPr txBox="1"/>
          <p:nvPr/>
        </p:nvSpPr>
        <p:spPr>
          <a:xfrm>
            <a:off x="8115231" y="2551837"/>
            <a:ext cx="3660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ML Dataset &amp; Labeling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8875-F134-D09E-F5CE-480C99DC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0F8487-4359-2C23-9A26-EB1CFCE638F8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89CC8B-CA03-F074-951F-4CE7FDB9D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D1FE6B8-90DB-4F8D-E5E6-D8C42680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DECA030-17F2-C723-C68C-245CA81C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5F59C31-ECCD-76EA-7023-1D4A3B94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E9BE5F3-9FE6-C59A-8CDD-AFFE499D7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6CB0090-1935-348A-AD6B-10441FB32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3704FC9-4110-B23A-F77F-E4A944C7F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4C38705-9014-4849-B9E5-94F6F078C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9B9AB8-52B9-8A2A-47B1-4562EA5C9AC6}"/>
              </a:ext>
            </a:extLst>
          </p:cNvPr>
          <p:cNvSpPr/>
          <p:nvPr/>
        </p:nvSpPr>
        <p:spPr>
          <a:xfrm>
            <a:off x="1107439" y="-853440"/>
            <a:ext cx="6024895" cy="8260080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279400" dist="38100" dir="6300000" sx="99000" sy="99000" algn="ctr" rotWithShape="0">
              <a:srgbClr val="000000">
                <a:alpha val="7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7AFAEF-95A0-2128-26B8-CDEF799B2BD2}"/>
              </a:ext>
            </a:extLst>
          </p:cNvPr>
          <p:cNvGrpSpPr/>
          <p:nvPr/>
        </p:nvGrpSpPr>
        <p:grpSpPr>
          <a:xfrm>
            <a:off x="124542" y="90777"/>
            <a:ext cx="7960982" cy="1908520"/>
            <a:chOff x="5496560" y="3098800"/>
            <a:chExt cx="5293360" cy="3058160"/>
          </a:xfrm>
        </p:grpSpPr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6A540D4E-21E5-A9C4-591F-8753B3D93477}"/>
                </a:ext>
              </a:extLst>
            </p:cNvPr>
            <p:cNvSpPr/>
            <p:nvPr/>
          </p:nvSpPr>
          <p:spPr>
            <a:xfrm>
              <a:off x="10150267" y="5059678"/>
              <a:ext cx="639653" cy="86360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elay 25">
              <a:extLst>
                <a:ext uri="{FF2B5EF4-FFF2-40B4-BE49-F238E27FC236}">
                  <a16:creationId xmlns:a16="http://schemas.microsoft.com/office/drawing/2014/main" id="{91267FF5-604B-0CD2-62FD-BB14A93FFDBD}"/>
                </a:ext>
              </a:extLst>
            </p:cNvPr>
            <p:cNvSpPr/>
            <p:nvPr/>
          </p:nvSpPr>
          <p:spPr>
            <a:xfrm rot="10800000">
              <a:off x="5496560" y="3271518"/>
              <a:ext cx="639653" cy="86360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E49BD9-D8C8-6420-EA4F-8960F2CFA61F}"/>
                </a:ext>
              </a:extLst>
            </p:cNvPr>
            <p:cNvSpPr/>
            <p:nvPr/>
          </p:nvSpPr>
          <p:spPr>
            <a:xfrm rot="10800000" flipH="1">
              <a:off x="5496560" y="3098800"/>
              <a:ext cx="5293360" cy="3058160"/>
            </a:xfrm>
            <a:custGeom>
              <a:avLst/>
              <a:gdLst>
                <a:gd name="connsiteX0" fmla="*/ 5080000 w 5080000"/>
                <a:gd name="connsiteY0" fmla="*/ 487680 h 3027680"/>
                <a:gd name="connsiteX1" fmla="*/ 5080000 w 5080000"/>
                <a:gd name="connsiteY1" fmla="*/ 472440 h 3027680"/>
                <a:gd name="connsiteX2" fmla="*/ 4607560 w 5080000"/>
                <a:gd name="connsiteY2" fmla="*/ 0 h 3027680"/>
                <a:gd name="connsiteX3" fmla="*/ 5080000 w 5080000"/>
                <a:gd name="connsiteY3" fmla="*/ 487680 h 3027680"/>
                <a:gd name="connsiteX4" fmla="*/ 4135120 w 5080000"/>
                <a:gd name="connsiteY4" fmla="*/ 487680 h 3027680"/>
                <a:gd name="connsiteX5" fmla="*/ 4607560 w 5080000"/>
                <a:gd name="connsiteY5" fmla="*/ 0 h 3027680"/>
                <a:gd name="connsiteX6" fmla="*/ 4135120 w 5080000"/>
                <a:gd name="connsiteY6" fmla="*/ 472440 h 3027680"/>
                <a:gd name="connsiteX7" fmla="*/ 0 w 5080000"/>
                <a:gd name="connsiteY7" fmla="*/ 2540000 h 3027680"/>
                <a:gd name="connsiteX8" fmla="*/ 472440 w 5080000"/>
                <a:gd name="connsiteY8" fmla="*/ 2052320 h 3027680"/>
                <a:gd name="connsiteX9" fmla="*/ 944880 w 5080000"/>
                <a:gd name="connsiteY9" fmla="*/ 2052320 h 3027680"/>
                <a:gd name="connsiteX10" fmla="*/ 4607560 w 5080000"/>
                <a:gd name="connsiteY10" fmla="*/ 2052320 h 3027680"/>
                <a:gd name="connsiteX11" fmla="*/ 5080000 w 5080000"/>
                <a:gd name="connsiteY11" fmla="*/ 1579880 h 3027680"/>
                <a:gd name="connsiteX12" fmla="*/ 5080000 w 5080000"/>
                <a:gd name="connsiteY12" fmla="*/ 487680 h 3027680"/>
                <a:gd name="connsiteX13" fmla="*/ 4607560 w 5080000"/>
                <a:gd name="connsiteY13" fmla="*/ 975360 h 3027680"/>
                <a:gd name="connsiteX14" fmla="*/ 4135120 w 5080000"/>
                <a:gd name="connsiteY14" fmla="*/ 975360 h 3027680"/>
                <a:gd name="connsiteX15" fmla="*/ 472440 w 5080000"/>
                <a:gd name="connsiteY15" fmla="*/ 975360 h 3027680"/>
                <a:gd name="connsiteX16" fmla="*/ 0 w 5080000"/>
                <a:gd name="connsiteY16" fmla="*/ 1447800 h 3027680"/>
                <a:gd name="connsiteX17" fmla="*/ 472440 w 5080000"/>
                <a:gd name="connsiteY17" fmla="*/ 3027680 h 3027680"/>
                <a:gd name="connsiteX18" fmla="*/ 0 w 5080000"/>
                <a:gd name="connsiteY18" fmla="*/ 2540000 h 3027680"/>
                <a:gd name="connsiteX19" fmla="*/ 0 w 5080000"/>
                <a:gd name="connsiteY19" fmla="*/ 2555240 h 3027680"/>
                <a:gd name="connsiteX20" fmla="*/ 472440 w 5080000"/>
                <a:gd name="connsiteY20" fmla="*/ 3027680 h 3027680"/>
                <a:gd name="connsiteX21" fmla="*/ 472440 w 5080000"/>
                <a:gd name="connsiteY21" fmla="*/ 3027680 h 3027680"/>
                <a:gd name="connsiteX22" fmla="*/ 944880 w 5080000"/>
                <a:gd name="connsiteY22" fmla="*/ 2555240 h 3027680"/>
                <a:gd name="connsiteX23" fmla="*/ 944880 w 5080000"/>
                <a:gd name="connsiteY23" fmla="*/ 2540000 h 3027680"/>
                <a:gd name="connsiteX24" fmla="*/ 472440 w 5080000"/>
                <a:gd name="connsiteY24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80000" h="3027680">
                  <a:moveTo>
                    <a:pt x="5080000" y="487680"/>
                  </a:moveTo>
                  <a:lnTo>
                    <a:pt x="5080000" y="472440"/>
                  </a:lnTo>
                  <a:cubicBezTo>
                    <a:pt x="5080000" y="211519"/>
                    <a:pt x="4868481" y="0"/>
                    <a:pt x="4607560" y="0"/>
                  </a:cubicBezTo>
                  <a:cubicBezTo>
                    <a:pt x="4868481" y="0"/>
                    <a:pt x="5080000" y="218342"/>
                    <a:pt x="5080000" y="487680"/>
                  </a:cubicBezTo>
                  <a:close/>
                  <a:moveTo>
                    <a:pt x="4135120" y="487680"/>
                  </a:moveTo>
                  <a:cubicBezTo>
                    <a:pt x="4135120" y="218342"/>
                    <a:pt x="4346639" y="0"/>
                    <a:pt x="4607560" y="0"/>
                  </a:cubicBezTo>
                  <a:cubicBezTo>
                    <a:pt x="4346639" y="0"/>
                    <a:pt x="4135120" y="211519"/>
                    <a:pt x="4135120" y="472440"/>
                  </a:cubicBezTo>
                  <a:close/>
                  <a:moveTo>
                    <a:pt x="0" y="2540000"/>
                  </a:moveTo>
                  <a:cubicBezTo>
                    <a:pt x="0" y="2270662"/>
                    <a:pt x="211519" y="2052320"/>
                    <a:pt x="472440" y="2052320"/>
                  </a:cubicBezTo>
                  <a:lnTo>
                    <a:pt x="944880" y="2052320"/>
                  </a:lnTo>
                  <a:lnTo>
                    <a:pt x="4607560" y="2052320"/>
                  </a:lnTo>
                  <a:cubicBezTo>
                    <a:pt x="4868481" y="2052320"/>
                    <a:pt x="5080000" y="1840801"/>
                    <a:pt x="5080000" y="1579880"/>
                  </a:cubicBezTo>
                  <a:lnTo>
                    <a:pt x="5080000" y="487680"/>
                  </a:lnTo>
                  <a:cubicBezTo>
                    <a:pt x="5080000" y="757018"/>
                    <a:pt x="4868481" y="975360"/>
                    <a:pt x="4607560" y="975360"/>
                  </a:cubicBezTo>
                  <a:lnTo>
                    <a:pt x="4135120" y="975360"/>
                  </a:lnTo>
                  <a:lnTo>
                    <a:pt x="472440" y="975360"/>
                  </a:lnTo>
                  <a:cubicBezTo>
                    <a:pt x="211519" y="975360"/>
                    <a:pt x="0" y="1186879"/>
                    <a:pt x="0" y="1447800"/>
                  </a:cubicBezTo>
                  <a:close/>
                  <a:moveTo>
                    <a:pt x="472440" y="3027680"/>
                  </a:moveTo>
                  <a:cubicBezTo>
                    <a:pt x="211519" y="3027680"/>
                    <a:pt x="0" y="2809338"/>
                    <a:pt x="0" y="2540000"/>
                  </a:cubicBezTo>
                  <a:lnTo>
                    <a:pt x="0" y="2555240"/>
                  </a:lnTo>
                  <a:cubicBezTo>
                    <a:pt x="0" y="2816161"/>
                    <a:pt x="211519" y="3027680"/>
                    <a:pt x="472440" y="3027680"/>
                  </a:cubicBezTo>
                  <a:close/>
                  <a:moveTo>
                    <a:pt x="472440" y="3027680"/>
                  </a:moveTo>
                  <a:cubicBezTo>
                    <a:pt x="733361" y="3027680"/>
                    <a:pt x="944880" y="2816161"/>
                    <a:pt x="944880" y="2555240"/>
                  </a:cubicBezTo>
                  <a:lnTo>
                    <a:pt x="944880" y="2540000"/>
                  </a:lnTo>
                  <a:cubicBezTo>
                    <a:pt x="944880" y="2809338"/>
                    <a:pt x="733361" y="3027680"/>
                    <a:pt x="472440" y="302768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266700" dist="50800" dir="9060000" sx="99000" sy="99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D18F96F-3EE7-3977-8169-8CE291BEA25B}"/>
              </a:ext>
            </a:extLst>
          </p:cNvPr>
          <p:cNvSpPr txBox="1"/>
          <p:nvPr/>
        </p:nvSpPr>
        <p:spPr>
          <a:xfrm>
            <a:off x="-453820" y="769593"/>
            <a:ext cx="9144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</a:t>
            </a:r>
            <a:endParaRPr lang="en-US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C0CDE9-1A21-E9A3-3066-450E4EAC7912}"/>
              </a:ext>
            </a:extLst>
          </p:cNvPr>
          <p:cNvGrpSpPr/>
          <p:nvPr/>
        </p:nvGrpSpPr>
        <p:grpSpPr>
          <a:xfrm>
            <a:off x="124542" y="1768652"/>
            <a:ext cx="7960982" cy="1908521"/>
            <a:chOff x="5496560" y="3098800"/>
            <a:chExt cx="5293360" cy="305816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39" name="Flowchart: Delay 38">
              <a:extLst>
                <a:ext uri="{FF2B5EF4-FFF2-40B4-BE49-F238E27FC236}">
                  <a16:creationId xmlns:a16="http://schemas.microsoft.com/office/drawing/2014/main" id="{C7040A00-D7CE-94F5-2C71-9CF9ACA64067}"/>
                </a:ext>
              </a:extLst>
            </p:cNvPr>
            <p:cNvSpPr/>
            <p:nvPr/>
          </p:nvSpPr>
          <p:spPr>
            <a:xfrm>
              <a:off x="10150267" y="5059678"/>
              <a:ext cx="639653" cy="863601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Delay 39">
              <a:extLst>
                <a:ext uri="{FF2B5EF4-FFF2-40B4-BE49-F238E27FC236}">
                  <a16:creationId xmlns:a16="http://schemas.microsoft.com/office/drawing/2014/main" id="{E4D635B7-E21B-726D-42AC-1FC46CE69C38}"/>
                </a:ext>
              </a:extLst>
            </p:cNvPr>
            <p:cNvSpPr/>
            <p:nvPr/>
          </p:nvSpPr>
          <p:spPr>
            <a:xfrm rot="10800000">
              <a:off x="5496560" y="3271518"/>
              <a:ext cx="639653" cy="863601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46C2A5-394D-6A73-E246-A6534696CC39}"/>
                </a:ext>
              </a:extLst>
            </p:cNvPr>
            <p:cNvSpPr/>
            <p:nvPr/>
          </p:nvSpPr>
          <p:spPr>
            <a:xfrm rot="10800000" flipH="1">
              <a:off x="5496560" y="3098800"/>
              <a:ext cx="5293360" cy="3058160"/>
            </a:xfrm>
            <a:custGeom>
              <a:avLst/>
              <a:gdLst>
                <a:gd name="connsiteX0" fmla="*/ 5080000 w 5080000"/>
                <a:gd name="connsiteY0" fmla="*/ 487680 h 3027680"/>
                <a:gd name="connsiteX1" fmla="*/ 5080000 w 5080000"/>
                <a:gd name="connsiteY1" fmla="*/ 472440 h 3027680"/>
                <a:gd name="connsiteX2" fmla="*/ 4607560 w 5080000"/>
                <a:gd name="connsiteY2" fmla="*/ 0 h 3027680"/>
                <a:gd name="connsiteX3" fmla="*/ 5080000 w 5080000"/>
                <a:gd name="connsiteY3" fmla="*/ 487680 h 3027680"/>
                <a:gd name="connsiteX4" fmla="*/ 4135120 w 5080000"/>
                <a:gd name="connsiteY4" fmla="*/ 487680 h 3027680"/>
                <a:gd name="connsiteX5" fmla="*/ 4607560 w 5080000"/>
                <a:gd name="connsiteY5" fmla="*/ 0 h 3027680"/>
                <a:gd name="connsiteX6" fmla="*/ 4135120 w 5080000"/>
                <a:gd name="connsiteY6" fmla="*/ 472440 h 3027680"/>
                <a:gd name="connsiteX7" fmla="*/ 0 w 5080000"/>
                <a:gd name="connsiteY7" fmla="*/ 2540000 h 3027680"/>
                <a:gd name="connsiteX8" fmla="*/ 472440 w 5080000"/>
                <a:gd name="connsiteY8" fmla="*/ 2052320 h 3027680"/>
                <a:gd name="connsiteX9" fmla="*/ 944880 w 5080000"/>
                <a:gd name="connsiteY9" fmla="*/ 2052320 h 3027680"/>
                <a:gd name="connsiteX10" fmla="*/ 4607560 w 5080000"/>
                <a:gd name="connsiteY10" fmla="*/ 2052320 h 3027680"/>
                <a:gd name="connsiteX11" fmla="*/ 5080000 w 5080000"/>
                <a:gd name="connsiteY11" fmla="*/ 1579880 h 3027680"/>
                <a:gd name="connsiteX12" fmla="*/ 5080000 w 5080000"/>
                <a:gd name="connsiteY12" fmla="*/ 487680 h 3027680"/>
                <a:gd name="connsiteX13" fmla="*/ 4607560 w 5080000"/>
                <a:gd name="connsiteY13" fmla="*/ 975360 h 3027680"/>
                <a:gd name="connsiteX14" fmla="*/ 4135120 w 5080000"/>
                <a:gd name="connsiteY14" fmla="*/ 975360 h 3027680"/>
                <a:gd name="connsiteX15" fmla="*/ 472440 w 5080000"/>
                <a:gd name="connsiteY15" fmla="*/ 975360 h 3027680"/>
                <a:gd name="connsiteX16" fmla="*/ 0 w 5080000"/>
                <a:gd name="connsiteY16" fmla="*/ 1447800 h 3027680"/>
                <a:gd name="connsiteX17" fmla="*/ 472440 w 5080000"/>
                <a:gd name="connsiteY17" fmla="*/ 3027680 h 3027680"/>
                <a:gd name="connsiteX18" fmla="*/ 0 w 5080000"/>
                <a:gd name="connsiteY18" fmla="*/ 2540000 h 3027680"/>
                <a:gd name="connsiteX19" fmla="*/ 0 w 5080000"/>
                <a:gd name="connsiteY19" fmla="*/ 2555240 h 3027680"/>
                <a:gd name="connsiteX20" fmla="*/ 472440 w 5080000"/>
                <a:gd name="connsiteY20" fmla="*/ 3027680 h 3027680"/>
                <a:gd name="connsiteX21" fmla="*/ 472440 w 5080000"/>
                <a:gd name="connsiteY21" fmla="*/ 3027680 h 3027680"/>
                <a:gd name="connsiteX22" fmla="*/ 944880 w 5080000"/>
                <a:gd name="connsiteY22" fmla="*/ 2555240 h 3027680"/>
                <a:gd name="connsiteX23" fmla="*/ 944880 w 5080000"/>
                <a:gd name="connsiteY23" fmla="*/ 2540000 h 3027680"/>
                <a:gd name="connsiteX24" fmla="*/ 472440 w 5080000"/>
                <a:gd name="connsiteY24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80000" h="3027680">
                  <a:moveTo>
                    <a:pt x="5080000" y="487680"/>
                  </a:moveTo>
                  <a:lnTo>
                    <a:pt x="5080000" y="472440"/>
                  </a:lnTo>
                  <a:cubicBezTo>
                    <a:pt x="5080000" y="211519"/>
                    <a:pt x="4868481" y="0"/>
                    <a:pt x="4607560" y="0"/>
                  </a:cubicBezTo>
                  <a:cubicBezTo>
                    <a:pt x="4868481" y="0"/>
                    <a:pt x="5080000" y="218342"/>
                    <a:pt x="5080000" y="487680"/>
                  </a:cubicBezTo>
                  <a:close/>
                  <a:moveTo>
                    <a:pt x="4135120" y="487680"/>
                  </a:moveTo>
                  <a:cubicBezTo>
                    <a:pt x="4135120" y="218342"/>
                    <a:pt x="4346639" y="0"/>
                    <a:pt x="4607560" y="0"/>
                  </a:cubicBezTo>
                  <a:cubicBezTo>
                    <a:pt x="4346639" y="0"/>
                    <a:pt x="4135120" y="211519"/>
                    <a:pt x="4135120" y="472440"/>
                  </a:cubicBezTo>
                  <a:close/>
                  <a:moveTo>
                    <a:pt x="0" y="2540000"/>
                  </a:moveTo>
                  <a:cubicBezTo>
                    <a:pt x="0" y="2270662"/>
                    <a:pt x="211519" y="2052320"/>
                    <a:pt x="472440" y="2052320"/>
                  </a:cubicBezTo>
                  <a:lnTo>
                    <a:pt x="944880" y="2052320"/>
                  </a:lnTo>
                  <a:lnTo>
                    <a:pt x="4607560" y="2052320"/>
                  </a:lnTo>
                  <a:cubicBezTo>
                    <a:pt x="4868481" y="2052320"/>
                    <a:pt x="5080000" y="1840801"/>
                    <a:pt x="5080000" y="1579880"/>
                  </a:cubicBezTo>
                  <a:lnTo>
                    <a:pt x="5080000" y="487680"/>
                  </a:lnTo>
                  <a:cubicBezTo>
                    <a:pt x="5080000" y="757018"/>
                    <a:pt x="4868481" y="975360"/>
                    <a:pt x="4607560" y="975360"/>
                  </a:cubicBezTo>
                  <a:lnTo>
                    <a:pt x="4135120" y="975360"/>
                  </a:lnTo>
                  <a:lnTo>
                    <a:pt x="472440" y="975360"/>
                  </a:lnTo>
                  <a:cubicBezTo>
                    <a:pt x="211519" y="975360"/>
                    <a:pt x="0" y="1186879"/>
                    <a:pt x="0" y="1447800"/>
                  </a:cubicBezTo>
                  <a:close/>
                  <a:moveTo>
                    <a:pt x="472440" y="3027680"/>
                  </a:moveTo>
                  <a:cubicBezTo>
                    <a:pt x="211519" y="3027680"/>
                    <a:pt x="0" y="2809338"/>
                    <a:pt x="0" y="2540000"/>
                  </a:cubicBezTo>
                  <a:lnTo>
                    <a:pt x="0" y="2555240"/>
                  </a:lnTo>
                  <a:cubicBezTo>
                    <a:pt x="0" y="2816161"/>
                    <a:pt x="211519" y="3027680"/>
                    <a:pt x="472440" y="3027680"/>
                  </a:cubicBezTo>
                  <a:close/>
                  <a:moveTo>
                    <a:pt x="472440" y="3027680"/>
                  </a:moveTo>
                  <a:cubicBezTo>
                    <a:pt x="733361" y="3027680"/>
                    <a:pt x="944880" y="2816161"/>
                    <a:pt x="944880" y="2555240"/>
                  </a:cubicBezTo>
                  <a:lnTo>
                    <a:pt x="944880" y="2540000"/>
                  </a:lnTo>
                  <a:cubicBezTo>
                    <a:pt x="944880" y="2809338"/>
                    <a:pt x="733361" y="3027680"/>
                    <a:pt x="472440" y="302768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66700" dist="50800" dir="9060000" sx="99000" sy="99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3C26BF-7179-1E0F-8B7B-A05BAF7C5A35}"/>
              </a:ext>
            </a:extLst>
          </p:cNvPr>
          <p:cNvSpPr txBox="1"/>
          <p:nvPr/>
        </p:nvSpPr>
        <p:spPr>
          <a:xfrm>
            <a:off x="-467266" y="2422064"/>
            <a:ext cx="9144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Ground Truth</a:t>
            </a:r>
            <a:endParaRPr lang="en-US" sz="3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45D576-8044-42FE-18AF-F6F7BD845087}"/>
              </a:ext>
            </a:extLst>
          </p:cNvPr>
          <p:cNvGrpSpPr/>
          <p:nvPr/>
        </p:nvGrpSpPr>
        <p:grpSpPr>
          <a:xfrm>
            <a:off x="137989" y="3402073"/>
            <a:ext cx="7960982" cy="1977957"/>
            <a:chOff x="5496560" y="3098800"/>
            <a:chExt cx="5293360" cy="3058160"/>
          </a:xfrm>
          <a:solidFill>
            <a:srgbClr val="83B6E5"/>
          </a:solidFill>
        </p:grpSpPr>
        <p:sp>
          <p:nvSpPr>
            <p:cNvPr id="45" name="Flowchart: Delay 44">
              <a:extLst>
                <a:ext uri="{FF2B5EF4-FFF2-40B4-BE49-F238E27FC236}">
                  <a16:creationId xmlns:a16="http://schemas.microsoft.com/office/drawing/2014/main" id="{DFD7968B-29B7-8183-D265-E9B1AB7B9C31}"/>
                </a:ext>
              </a:extLst>
            </p:cNvPr>
            <p:cNvSpPr/>
            <p:nvPr/>
          </p:nvSpPr>
          <p:spPr>
            <a:xfrm>
              <a:off x="10150267" y="5059678"/>
              <a:ext cx="639653" cy="863601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523CFB5C-71DD-9B19-AEBB-465087F96006}"/>
                </a:ext>
              </a:extLst>
            </p:cNvPr>
            <p:cNvSpPr/>
            <p:nvPr/>
          </p:nvSpPr>
          <p:spPr>
            <a:xfrm rot="10800000">
              <a:off x="5496560" y="3271518"/>
              <a:ext cx="639653" cy="863601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FF117E-20E2-BEEF-834E-A8F04D948760}"/>
                </a:ext>
              </a:extLst>
            </p:cNvPr>
            <p:cNvSpPr/>
            <p:nvPr/>
          </p:nvSpPr>
          <p:spPr>
            <a:xfrm rot="10800000" flipH="1">
              <a:off x="5496560" y="3098800"/>
              <a:ext cx="5293360" cy="3058160"/>
            </a:xfrm>
            <a:custGeom>
              <a:avLst/>
              <a:gdLst>
                <a:gd name="connsiteX0" fmla="*/ 5080000 w 5080000"/>
                <a:gd name="connsiteY0" fmla="*/ 487680 h 3027680"/>
                <a:gd name="connsiteX1" fmla="*/ 5080000 w 5080000"/>
                <a:gd name="connsiteY1" fmla="*/ 472440 h 3027680"/>
                <a:gd name="connsiteX2" fmla="*/ 4607560 w 5080000"/>
                <a:gd name="connsiteY2" fmla="*/ 0 h 3027680"/>
                <a:gd name="connsiteX3" fmla="*/ 5080000 w 5080000"/>
                <a:gd name="connsiteY3" fmla="*/ 487680 h 3027680"/>
                <a:gd name="connsiteX4" fmla="*/ 4135120 w 5080000"/>
                <a:gd name="connsiteY4" fmla="*/ 487680 h 3027680"/>
                <a:gd name="connsiteX5" fmla="*/ 4607560 w 5080000"/>
                <a:gd name="connsiteY5" fmla="*/ 0 h 3027680"/>
                <a:gd name="connsiteX6" fmla="*/ 4135120 w 5080000"/>
                <a:gd name="connsiteY6" fmla="*/ 472440 h 3027680"/>
                <a:gd name="connsiteX7" fmla="*/ 0 w 5080000"/>
                <a:gd name="connsiteY7" fmla="*/ 2540000 h 3027680"/>
                <a:gd name="connsiteX8" fmla="*/ 472440 w 5080000"/>
                <a:gd name="connsiteY8" fmla="*/ 2052320 h 3027680"/>
                <a:gd name="connsiteX9" fmla="*/ 944880 w 5080000"/>
                <a:gd name="connsiteY9" fmla="*/ 2052320 h 3027680"/>
                <a:gd name="connsiteX10" fmla="*/ 4607560 w 5080000"/>
                <a:gd name="connsiteY10" fmla="*/ 2052320 h 3027680"/>
                <a:gd name="connsiteX11" fmla="*/ 5080000 w 5080000"/>
                <a:gd name="connsiteY11" fmla="*/ 1579880 h 3027680"/>
                <a:gd name="connsiteX12" fmla="*/ 5080000 w 5080000"/>
                <a:gd name="connsiteY12" fmla="*/ 487680 h 3027680"/>
                <a:gd name="connsiteX13" fmla="*/ 4607560 w 5080000"/>
                <a:gd name="connsiteY13" fmla="*/ 975360 h 3027680"/>
                <a:gd name="connsiteX14" fmla="*/ 4135120 w 5080000"/>
                <a:gd name="connsiteY14" fmla="*/ 975360 h 3027680"/>
                <a:gd name="connsiteX15" fmla="*/ 472440 w 5080000"/>
                <a:gd name="connsiteY15" fmla="*/ 975360 h 3027680"/>
                <a:gd name="connsiteX16" fmla="*/ 0 w 5080000"/>
                <a:gd name="connsiteY16" fmla="*/ 1447800 h 3027680"/>
                <a:gd name="connsiteX17" fmla="*/ 472440 w 5080000"/>
                <a:gd name="connsiteY17" fmla="*/ 3027680 h 3027680"/>
                <a:gd name="connsiteX18" fmla="*/ 0 w 5080000"/>
                <a:gd name="connsiteY18" fmla="*/ 2540000 h 3027680"/>
                <a:gd name="connsiteX19" fmla="*/ 0 w 5080000"/>
                <a:gd name="connsiteY19" fmla="*/ 2555240 h 3027680"/>
                <a:gd name="connsiteX20" fmla="*/ 472440 w 5080000"/>
                <a:gd name="connsiteY20" fmla="*/ 3027680 h 3027680"/>
                <a:gd name="connsiteX21" fmla="*/ 472440 w 5080000"/>
                <a:gd name="connsiteY21" fmla="*/ 3027680 h 3027680"/>
                <a:gd name="connsiteX22" fmla="*/ 944880 w 5080000"/>
                <a:gd name="connsiteY22" fmla="*/ 2555240 h 3027680"/>
                <a:gd name="connsiteX23" fmla="*/ 944880 w 5080000"/>
                <a:gd name="connsiteY23" fmla="*/ 2540000 h 3027680"/>
                <a:gd name="connsiteX24" fmla="*/ 472440 w 5080000"/>
                <a:gd name="connsiteY24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80000" h="3027680">
                  <a:moveTo>
                    <a:pt x="5080000" y="487680"/>
                  </a:moveTo>
                  <a:lnTo>
                    <a:pt x="5080000" y="472440"/>
                  </a:lnTo>
                  <a:cubicBezTo>
                    <a:pt x="5080000" y="211519"/>
                    <a:pt x="4868481" y="0"/>
                    <a:pt x="4607560" y="0"/>
                  </a:cubicBezTo>
                  <a:cubicBezTo>
                    <a:pt x="4868481" y="0"/>
                    <a:pt x="5080000" y="218342"/>
                    <a:pt x="5080000" y="487680"/>
                  </a:cubicBezTo>
                  <a:close/>
                  <a:moveTo>
                    <a:pt x="4135120" y="487680"/>
                  </a:moveTo>
                  <a:cubicBezTo>
                    <a:pt x="4135120" y="218342"/>
                    <a:pt x="4346639" y="0"/>
                    <a:pt x="4607560" y="0"/>
                  </a:cubicBezTo>
                  <a:cubicBezTo>
                    <a:pt x="4346639" y="0"/>
                    <a:pt x="4135120" y="211519"/>
                    <a:pt x="4135120" y="472440"/>
                  </a:cubicBezTo>
                  <a:close/>
                  <a:moveTo>
                    <a:pt x="0" y="2540000"/>
                  </a:moveTo>
                  <a:cubicBezTo>
                    <a:pt x="0" y="2270662"/>
                    <a:pt x="211519" y="2052320"/>
                    <a:pt x="472440" y="2052320"/>
                  </a:cubicBezTo>
                  <a:lnTo>
                    <a:pt x="944880" y="2052320"/>
                  </a:lnTo>
                  <a:lnTo>
                    <a:pt x="4607560" y="2052320"/>
                  </a:lnTo>
                  <a:cubicBezTo>
                    <a:pt x="4868481" y="2052320"/>
                    <a:pt x="5080000" y="1840801"/>
                    <a:pt x="5080000" y="1579880"/>
                  </a:cubicBezTo>
                  <a:lnTo>
                    <a:pt x="5080000" y="487680"/>
                  </a:lnTo>
                  <a:cubicBezTo>
                    <a:pt x="5080000" y="757018"/>
                    <a:pt x="4868481" y="975360"/>
                    <a:pt x="4607560" y="975360"/>
                  </a:cubicBezTo>
                  <a:lnTo>
                    <a:pt x="4135120" y="975360"/>
                  </a:lnTo>
                  <a:lnTo>
                    <a:pt x="472440" y="975360"/>
                  </a:lnTo>
                  <a:cubicBezTo>
                    <a:pt x="211519" y="975360"/>
                    <a:pt x="0" y="1186879"/>
                    <a:pt x="0" y="1447800"/>
                  </a:cubicBezTo>
                  <a:close/>
                  <a:moveTo>
                    <a:pt x="472440" y="3027680"/>
                  </a:moveTo>
                  <a:cubicBezTo>
                    <a:pt x="211519" y="3027680"/>
                    <a:pt x="0" y="2809338"/>
                    <a:pt x="0" y="2540000"/>
                  </a:cubicBezTo>
                  <a:lnTo>
                    <a:pt x="0" y="2555240"/>
                  </a:lnTo>
                  <a:cubicBezTo>
                    <a:pt x="0" y="2816161"/>
                    <a:pt x="211519" y="3027680"/>
                    <a:pt x="472440" y="3027680"/>
                  </a:cubicBezTo>
                  <a:close/>
                  <a:moveTo>
                    <a:pt x="472440" y="3027680"/>
                  </a:moveTo>
                  <a:cubicBezTo>
                    <a:pt x="733361" y="3027680"/>
                    <a:pt x="944880" y="2816161"/>
                    <a:pt x="944880" y="2555240"/>
                  </a:cubicBezTo>
                  <a:lnTo>
                    <a:pt x="944880" y="2540000"/>
                  </a:lnTo>
                  <a:cubicBezTo>
                    <a:pt x="944880" y="2809338"/>
                    <a:pt x="733361" y="3027680"/>
                    <a:pt x="472440" y="302768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66700" dist="50800" dir="9060000" sx="99000" sy="99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0F7335C-5E5D-CA1C-B132-9F195C27F9AD}"/>
              </a:ext>
            </a:extLst>
          </p:cNvPr>
          <p:cNvSpPr txBox="1"/>
          <p:nvPr/>
        </p:nvSpPr>
        <p:spPr>
          <a:xfrm>
            <a:off x="-273949" y="4085555"/>
            <a:ext cx="9144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Manual Data Labeling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9A3D8D-85A5-F5D1-3306-91DA30365609}"/>
              </a:ext>
            </a:extLst>
          </p:cNvPr>
          <p:cNvSpPr txBox="1"/>
          <p:nvPr/>
        </p:nvSpPr>
        <p:spPr>
          <a:xfrm>
            <a:off x="1285536" y="1477478"/>
            <a:ext cx="59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Utilized the 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VitalDB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public clinical dataset.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F487E7-7853-9EC1-C252-661806B65210}"/>
              </a:ext>
            </a:extLst>
          </p:cNvPr>
          <p:cNvSpPr txBox="1"/>
          <p:nvPr/>
        </p:nvSpPr>
        <p:spPr>
          <a:xfrm>
            <a:off x="1086552" y="3066994"/>
            <a:ext cx="6024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Time-synchronized PPG and invasive Arterial Blood Pressure (ABP) signals.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918C8-7973-EDE3-4FE7-912E399A84BA}"/>
              </a:ext>
            </a:extLst>
          </p:cNvPr>
          <p:cNvSpPr txBox="1"/>
          <p:nvPr/>
        </p:nvSpPr>
        <p:spPr>
          <a:xfrm>
            <a:off x="969448" y="4949610"/>
            <a:ext cx="62980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8" indent="-1588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Applied "Stress" and "Health State" (Normal, Moderate, Critical) labels to the dataset.</a:t>
            </a:r>
          </a:p>
          <a:p>
            <a:pPr marL="1588" indent="-1588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Labeling rules were derived from an extensive review of medical literature on HRV.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38FC7-1AD6-5EC1-F346-431A8E06D562}"/>
              </a:ext>
            </a:extLst>
          </p:cNvPr>
          <p:cNvSpPr txBox="1"/>
          <p:nvPr/>
        </p:nvSpPr>
        <p:spPr>
          <a:xfrm>
            <a:off x="8115231" y="2551837"/>
            <a:ext cx="36609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ML Dataset &amp; Labeling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14CC7-E42A-28CB-CE64-B87942DE9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51B2B-B0C6-395E-2DDD-93EDCF5AE30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03D1716-C85B-D046-8D12-E2A67510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ED737CF-BAFD-08BC-CCC2-B03C8F268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E088B46-30BF-07DA-D2EE-878CB1544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CD810B5-0757-62B4-6107-25D789C5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7C3405C-6115-01FA-A3D3-57087BB9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2929FCC-3842-29CC-ACAD-5A48C683E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969AA37-E413-991E-359B-CC5489F6A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5E7DE39-5190-437D-E48B-7208D75B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A534BB-3D39-002D-6D2F-E68371971048}"/>
              </a:ext>
            </a:extLst>
          </p:cNvPr>
          <p:cNvSpPr txBox="1"/>
          <p:nvPr/>
        </p:nvSpPr>
        <p:spPr>
          <a:xfrm>
            <a:off x="1215956" y="228861"/>
            <a:ext cx="9760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: Signal Standardization</a:t>
            </a:r>
            <a:endParaRPr lang="en-US" sz="32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1F490-5853-CBA0-FC89-6BA040018665}"/>
              </a:ext>
            </a:extLst>
          </p:cNvPr>
          <p:cNvSpPr txBox="1"/>
          <p:nvPr/>
        </p:nvSpPr>
        <p:spPr>
          <a:xfrm>
            <a:off x="2393387" y="1061092"/>
            <a:ext cx="74052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create a comparable format for low-cost sensor data and high-fidelity clinical data.</a:t>
            </a:r>
            <a:endParaRPr lang="en-US" sz="2000" dirty="0"/>
          </a:p>
        </p:txBody>
      </p:sp>
      <p:pic>
        <p:nvPicPr>
          <p:cNvPr id="4" name="Picture 3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ABD21904-B96A-A944-5B70-5CF54E03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016434"/>
            <a:ext cx="10287000" cy="4761918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B0B4CC7-73F2-1554-1E28-9E7CB3806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29317">
            <a:off x="9517564" y="210301"/>
            <a:ext cx="1640548" cy="861288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3AD170-0ADE-5345-8E5D-D1BB1FC1E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H="1">
            <a:off x="1033885" y="210300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92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001C67-922A-D620-EB9B-E73D9DD85C51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833BD19-39A3-DD4B-CB1F-A6493E28E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CACFA11-D47B-81B7-4B14-10D7D0750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3D1EDD5-B492-7835-AE07-287A978D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0D1C72C-DCFD-786B-1C7E-54D69A6A7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A951BBF-F07A-068C-5F12-0C559686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82BF248-AC95-FAFF-EB14-0C808AEB1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9D163D7-5EFB-5EDC-B2A9-4AF9DB85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F1D5756-0D38-5F71-69AE-AA5506BD9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EE81F9-82EA-8D77-F6AA-793757DF88D2}"/>
              </a:ext>
            </a:extLst>
          </p:cNvPr>
          <p:cNvSpPr txBox="1"/>
          <p:nvPr/>
        </p:nvSpPr>
        <p:spPr>
          <a:xfrm>
            <a:off x="1086225" y="359509"/>
            <a:ext cx="10019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Signal Standardization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E8FA08F-B207-416D-785D-0201767BA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9" y="1125415"/>
            <a:ext cx="10756899" cy="5732585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0A19C0-FB16-4522-CCA1-ED401092D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29317">
            <a:off x="9749251" y="293491"/>
            <a:ext cx="1640548" cy="861288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4770E1F-1135-4AFE-2598-84C70C015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0683" flipH="1">
            <a:off x="791543" y="293490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26244"/>
      </p:ext>
    </p:extLst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3B73EA-606B-39C8-2782-6EB4AE861B86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90D4AD7-FEAF-2075-D632-F0D018E7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285B638-0535-37C4-2E1A-79E7AEA2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EB0931F-DE56-0498-F220-8AA2B95D1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649E639-8748-68F5-13B0-88D03E00C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7E83245-7839-ABDE-E9C3-9D1F9E61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C68A679-B802-03D4-9F99-D7E2E839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3DC8EF1-E14F-C7C5-2B8C-264837CC1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936DAED-983E-4095-8452-AE1BE90F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2F5E1B-72D3-4F01-47A8-E0A849A42FBA}"/>
              </a:ext>
            </a:extLst>
          </p:cNvPr>
          <p:cNvSpPr txBox="1"/>
          <p:nvPr/>
        </p:nvSpPr>
        <p:spPr>
          <a:xfrm>
            <a:off x="3048838" y="158552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Three-Stage Process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2E3F2-AA51-523D-9E44-92AF4C6CE731}"/>
              </a:ext>
            </a:extLst>
          </p:cNvPr>
          <p:cNvSpPr txBox="1"/>
          <p:nvPr/>
        </p:nvSpPr>
        <p:spPr>
          <a:xfrm>
            <a:off x="1291160" y="4346281"/>
            <a:ext cx="3383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Amplitude Scaling: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Normalize signal amplitude.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D0695-BFF9-36C3-A68F-FECD7915E0ED}"/>
              </a:ext>
            </a:extLst>
          </p:cNvPr>
          <p:cNvCxnSpPr>
            <a:cxnSpLocks/>
          </p:cNvCxnSpPr>
          <p:nvPr/>
        </p:nvCxnSpPr>
        <p:spPr>
          <a:xfrm>
            <a:off x="785027" y="3429000"/>
            <a:ext cx="3927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07CBF53-260F-15B0-71C0-352F31C83CEF}"/>
              </a:ext>
            </a:extLst>
          </p:cNvPr>
          <p:cNvSpPr/>
          <p:nvPr/>
        </p:nvSpPr>
        <p:spPr>
          <a:xfrm>
            <a:off x="2465562" y="2867576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20D4E-893F-7A65-1CAD-6BC83F3200B9}"/>
              </a:ext>
            </a:extLst>
          </p:cNvPr>
          <p:cNvSpPr/>
          <p:nvPr/>
        </p:nvSpPr>
        <p:spPr>
          <a:xfrm>
            <a:off x="2452788" y="2867576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7E8C38-4B1E-EE80-B890-9E4434226C45}"/>
              </a:ext>
            </a:extLst>
          </p:cNvPr>
          <p:cNvGrpSpPr/>
          <p:nvPr/>
        </p:nvGrpSpPr>
        <p:grpSpPr>
          <a:xfrm>
            <a:off x="2440014" y="2896437"/>
            <a:ext cx="1034980" cy="1065126"/>
            <a:chOff x="2451797" y="2867576"/>
            <a:chExt cx="1034980" cy="106512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FE440B-E308-73D9-365B-EF9B56C31372}"/>
                </a:ext>
              </a:extLst>
            </p:cNvPr>
            <p:cNvSpPr/>
            <p:nvPr/>
          </p:nvSpPr>
          <p:spPr>
            <a:xfrm>
              <a:off x="2451797" y="2867576"/>
              <a:ext cx="1034980" cy="1065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88900" dist="50800" dir="69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0B8598-28C4-1E23-13D2-0B185107A821}"/>
                </a:ext>
              </a:extLst>
            </p:cNvPr>
            <p:cNvSpPr txBox="1"/>
            <p:nvPr/>
          </p:nvSpPr>
          <p:spPr>
            <a:xfrm>
              <a:off x="2733624" y="3001307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Century Schoolbook" panose="02040604050505020304" pitchFamily="18" charset="0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1C122E-391B-CD76-F506-998CEC52AE66}"/>
              </a:ext>
            </a:extLst>
          </p:cNvPr>
          <p:cNvSpPr txBox="1"/>
          <p:nvPr/>
        </p:nvSpPr>
        <p:spPr>
          <a:xfrm>
            <a:off x="735706" y="498343"/>
            <a:ext cx="1072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Signal Standardization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6374232-2566-C083-776F-E35A92A0A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6038" y="607889"/>
            <a:ext cx="1640548" cy="861288"/>
          </a:xfrm>
          <a:prstGeom prst="rect">
            <a:avLst/>
          </a:prstGeom>
        </p:spPr>
      </p:pic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E05D7A2-1B44-3967-40BE-B61EBE7C4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4728" y="329753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5E78F-9EA5-7E0B-1B42-6F1DE14E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1970FA-262A-3610-1FBD-AD1F110A7E35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A44B56C-020A-EE18-3858-25AADAC6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315A110-6B7E-2D2D-8E8F-96EEB3483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D208195-D9C5-05D2-A250-CD6C1C624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958138D-7015-D6C3-7A2A-097257D7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3387290-FF06-6FB5-DF6A-EE03F5F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4B0AEA0-B8D2-BFE9-E915-382DBC381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DF33490-C9CC-B532-24A3-5F7C5BBC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2872EB0-26E8-0B82-BC91-8102D5F1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D45620-6BFE-A6D0-6306-785FD958A703}"/>
              </a:ext>
            </a:extLst>
          </p:cNvPr>
          <p:cNvSpPr txBox="1"/>
          <p:nvPr/>
        </p:nvSpPr>
        <p:spPr>
          <a:xfrm>
            <a:off x="4222559" y="4379628"/>
            <a:ext cx="3765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Bandpass Filtering: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Isolate physiological signal (0.5 - 4.0 Hz).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7489A9-03CF-35CB-3F36-9C83DCBE15BD}"/>
              </a:ext>
            </a:extLst>
          </p:cNvPr>
          <p:cNvCxnSpPr>
            <a:cxnSpLocks/>
          </p:cNvCxnSpPr>
          <p:nvPr/>
        </p:nvCxnSpPr>
        <p:spPr>
          <a:xfrm>
            <a:off x="785027" y="3429000"/>
            <a:ext cx="72637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239A86-A5CD-D1CC-71B0-B4568D989F1A}"/>
              </a:ext>
            </a:extLst>
          </p:cNvPr>
          <p:cNvSpPr/>
          <p:nvPr/>
        </p:nvSpPr>
        <p:spPr>
          <a:xfrm>
            <a:off x="5587878" y="2853464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BF565-46EA-7132-793A-46843DB4306F}"/>
              </a:ext>
            </a:extLst>
          </p:cNvPr>
          <p:cNvSpPr txBox="1"/>
          <p:nvPr/>
        </p:nvSpPr>
        <p:spPr>
          <a:xfrm>
            <a:off x="5855942" y="301541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54B92-DE75-7C32-21BD-C12869B75491}"/>
              </a:ext>
            </a:extLst>
          </p:cNvPr>
          <p:cNvSpPr txBox="1"/>
          <p:nvPr/>
        </p:nvSpPr>
        <p:spPr>
          <a:xfrm>
            <a:off x="3048838" y="158552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Three-Stage Process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50E0A-7DA1-8C34-FE3F-91C557F65C6F}"/>
              </a:ext>
            </a:extLst>
          </p:cNvPr>
          <p:cNvSpPr txBox="1"/>
          <p:nvPr/>
        </p:nvSpPr>
        <p:spPr>
          <a:xfrm>
            <a:off x="735706" y="498343"/>
            <a:ext cx="1072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Signal Standardization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210EA-3CD6-B7C4-11B1-612E72A376C7}"/>
              </a:ext>
            </a:extLst>
          </p:cNvPr>
          <p:cNvSpPr txBox="1"/>
          <p:nvPr/>
        </p:nvSpPr>
        <p:spPr>
          <a:xfrm>
            <a:off x="1291160" y="4346281"/>
            <a:ext cx="3383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Amplitude Scaling: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Normalize signal amplitude.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31F9AF-7142-04C5-9BCB-7269ED5EAD47}"/>
              </a:ext>
            </a:extLst>
          </p:cNvPr>
          <p:cNvSpPr/>
          <p:nvPr/>
        </p:nvSpPr>
        <p:spPr>
          <a:xfrm>
            <a:off x="2451797" y="2867576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C7E87-F56B-BA81-458F-5B65F2BDD890}"/>
              </a:ext>
            </a:extLst>
          </p:cNvPr>
          <p:cNvSpPr txBox="1"/>
          <p:nvPr/>
        </p:nvSpPr>
        <p:spPr>
          <a:xfrm>
            <a:off x="2733624" y="300130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A1B266-79C0-206F-B0D4-7D9A6818E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6038" y="607889"/>
            <a:ext cx="1640548" cy="861288"/>
          </a:xfrm>
          <a:prstGeom prst="rect">
            <a:avLst/>
          </a:prstGeom>
        </p:spPr>
      </p:pic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FF312F1-6256-8185-CF49-E187B4294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4728" y="329753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1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8CBF-E5C6-1D1D-1F6D-7CE8A28F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E8F552-23DD-F17B-41D4-55913F3128E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02A433F-E241-B324-EC51-C4DC41FB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C7BCABE-926F-00E1-DEEC-871C8024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147D113-FBEF-EBD7-0952-BC8CDD39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1A3AF18-BD70-2729-D2BE-77AB429A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E2B6EA5-1A9F-46A0-3DDD-A774DBD87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0CB5EE0-48A2-976F-758F-9DA34978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60004FD-4774-656A-8F59-AC410307E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7FA3533-55A4-398D-48C7-017AD029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4DD2-F2D4-88AA-B3A2-BC51D3634596}"/>
              </a:ext>
            </a:extLst>
          </p:cNvPr>
          <p:cNvSpPr txBox="1"/>
          <p:nvPr/>
        </p:nvSpPr>
        <p:spPr>
          <a:xfrm>
            <a:off x="7784714" y="4388223"/>
            <a:ext cx="3494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Baseline Correction: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Remove DC offset.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213EF2-92DA-9B79-52F7-5F9B46079DF3}"/>
              </a:ext>
            </a:extLst>
          </p:cNvPr>
          <p:cNvCxnSpPr>
            <a:cxnSpLocks/>
          </p:cNvCxnSpPr>
          <p:nvPr/>
        </p:nvCxnSpPr>
        <p:spPr>
          <a:xfrm>
            <a:off x="785027" y="3429000"/>
            <a:ext cx="10750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D439351-648F-3762-B74D-B1753227F293}"/>
              </a:ext>
            </a:extLst>
          </p:cNvPr>
          <p:cNvSpPr/>
          <p:nvPr/>
        </p:nvSpPr>
        <p:spPr>
          <a:xfrm>
            <a:off x="9014382" y="2867576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94F58-3143-BF4F-7B72-4845EFD7A93E}"/>
              </a:ext>
            </a:extLst>
          </p:cNvPr>
          <p:cNvSpPr txBox="1"/>
          <p:nvPr/>
        </p:nvSpPr>
        <p:spPr>
          <a:xfrm>
            <a:off x="9258976" y="3015416"/>
            <a:ext cx="545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770AF-C956-1DC0-15BD-82C8B341C416}"/>
              </a:ext>
            </a:extLst>
          </p:cNvPr>
          <p:cNvSpPr txBox="1"/>
          <p:nvPr/>
        </p:nvSpPr>
        <p:spPr>
          <a:xfrm>
            <a:off x="4222559" y="4379628"/>
            <a:ext cx="37656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Bandpass Filtering: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Isolate physiological signal (0.5 - 4.0 Hz).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60239C-7CC0-460B-8960-82B2ACEEA761}"/>
              </a:ext>
            </a:extLst>
          </p:cNvPr>
          <p:cNvSpPr/>
          <p:nvPr/>
        </p:nvSpPr>
        <p:spPr>
          <a:xfrm>
            <a:off x="5578510" y="2896437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28CB4-1E02-9E69-7DEF-8095E7A0F507}"/>
              </a:ext>
            </a:extLst>
          </p:cNvPr>
          <p:cNvSpPr txBox="1"/>
          <p:nvPr/>
        </p:nvSpPr>
        <p:spPr>
          <a:xfrm>
            <a:off x="5855942" y="301541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C0825-C37E-5528-A9E9-CEBDA740BDF2}"/>
              </a:ext>
            </a:extLst>
          </p:cNvPr>
          <p:cNvSpPr txBox="1"/>
          <p:nvPr/>
        </p:nvSpPr>
        <p:spPr>
          <a:xfrm>
            <a:off x="3048838" y="158552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Three-Stage Process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5087C-7857-2C12-2151-EED41AF79ED7}"/>
              </a:ext>
            </a:extLst>
          </p:cNvPr>
          <p:cNvSpPr txBox="1"/>
          <p:nvPr/>
        </p:nvSpPr>
        <p:spPr>
          <a:xfrm>
            <a:off x="735706" y="498343"/>
            <a:ext cx="1072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Signal Standardization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1EE62-8658-9329-8639-FFD6003A208B}"/>
              </a:ext>
            </a:extLst>
          </p:cNvPr>
          <p:cNvSpPr txBox="1"/>
          <p:nvPr/>
        </p:nvSpPr>
        <p:spPr>
          <a:xfrm>
            <a:off x="1291160" y="4346281"/>
            <a:ext cx="3383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Amplitude Scaling: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Normalize signal amplitude.</a:t>
            </a: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AEFEFC-27B3-AAA8-540A-855A82DB1D7C}"/>
              </a:ext>
            </a:extLst>
          </p:cNvPr>
          <p:cNvSpPr/>
          <p:nvPr/>
        </p:nvSpPr>
        <p:spPr>
          <a:xfrm>
            <a:off x="2451797" y="2867576"/>
            <a:ext cx="1034980" cy="1065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33B45-450D-28DF-F69A-0FCDCA3F0B2E}"/>
              </a:ext>
            </a:extLst>
          </p:cNvPr>
          <p:cNvSpPr txBox="1"/>
          <p:nvPr/>
        </p:nvSpPr>
        <p:spPr>
          <a:xfrm>
            <a:off x="2733624" y="300130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9DD3162-4CF0-4A05-7144-05F6606E3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6038" y="607889"/>
            <a:ext cx="1640548" cy="861288"/>
          </a:xfrm>
          <a:prstGeom prst="rect">
            <a:avLst/>
          </a:prstGeom>
        </p:spPr>
      </p:pic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46EFE37-5025-2B9E-7D9C-45E789C2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4728" y="329753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3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23A9DF-11D2-BE23-F773-97D88D1156E5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3641C9C-1DBA-2248-341A-9A851EEA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23C9CFE-3CCF-58B6-E54E-C24DBD7D7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32E75F7-1D8B-F34C-7DCF-66D0253B4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E0E6C91-0946-EE73-4533-BBB1EC0D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60094F5-A2B3-A27B-19BB-DCDB63578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96584DC-0DB4-6B9E-58B4-DC5B12BD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1532FE7-AB34-DAC1-96E5-4DAD8042F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8026F21-A98C-F7D7-025C-0C9C134F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A0F798E0-6C04-7AFC-334F-13CFC4EEF832}"/>
              </a:ext>
            </a:extLst>
          </p:cNvPr>
          <p:cNvSpPr/>
          <p:nvPr/>
        </p:nvSpPr>
        <p:spPr>
          <a:xfrm>
            <a:off x="-622998" y="1235947"/>
            <a:ext cx="4722725" cy="45217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C70FC-9418-2A42-4CB4-5EA99D34F4F1}"/>
              </a:ext>
            </a:extLst>
          </p:cNvPr>
          <p:cNvSpPr txBox="1"/>
          <p:nvPr/>
        </p:nvSpPr>
        <p:spPr>
          <a:xfrm>
            <a:off x="309095" y="317366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Schoolbook" panose="02040604050505020304" pitchFamily="18" charset="0"/>
              </a:rPr>
              <a:t>Introduction</a:t>
            </a:r>
            <a:endParaRPr lang="en-US" sz="3600" dirty="0">
              <a:solidFill>
                <a:schemeClr val="tx2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DFED00-4E83-5EE8-FD61-0BE28C8DE50C}"/>
              </a:ext>
            </a:extLst>
          </p:cNvPr>
          <p:cNvGrpSpPr/>
          <p:nvPr/>
        </p:nvGrpSpPr>
        <p:grpSpPr>
          <a:xfrm>
            <a:off x="3647878" y="642874"/>
            <a:ext cx="1524620" cy="5572251"/>
            <a:chOff x="5137438" y="710700"/>
            <a:chExt cx="1524620" cy="5572251"/>
          </a:xfrm>
        </p:grpSpPr>
        <p:pic>
          <p:nvPicPr>
            <p:cNvPr id="14" name="Picture 13" descr="A black circle with a black background&#10;&#10;AI-generated content may be incorrect.">
              <a:extLst>
                <a:ext uri="{FF2B5EF4-FFF2-40B4-BE49-F238E27FC236}">
                  <a16:creationId xmlns:a16="http://schemas.microsoft.com/office/drawing/2014/main" id="{41F95260-AA11-7C14-3C87-4C3FF417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78"/>
            <a:stretch>
              <a:fillRect/>
            </a:stretch>
          </p:blipFill>
          <p:spPr>
            <a:xfrm rot="5400000">
              <a:off x="3038260" y="2809878"/>
              <a:ext cx="5572251" cy="137389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0B2E81-B629-EA6B-B14F-433848932507}"/>
                </a:ext>
              </a:extLst>
            </p:cNvPr>
            <p:cNvSpPr/>
            <p:nvPr/>
          </p:nvSpPr>
          <p:spPr>
            <a:xfrm>
              <a:off x="5600590" y="1235947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1D2366-43E9-1A48-119D-0860CE92D19D}"/>
                </a:ext>
              </a:extLst>
            </p:cNvPr>
            <p:cNvSpPr/>
            <p:nvPr/>
          </p:nvSpPr>
          <p:spPr>
            <a:xfrm>
              <a:off x="6134519" y="221482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389A41-ADCC-D1BF-DB9A-A19A35B34790}"/>
                </a:ext>
              </a:extLst>
            </p:cNvPr>
            <p:cNvSpPr/>
            <p:nvPr/>
          </p:nvSpPr>
          <p:spPr>
            <a:xfrm>
              <a:off x="6360607" y="327576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1389AE-F614-7130-506B-C8E636D2B2C3}"/>
                </a:ext>
              </a:extLst>
            </p:cNvPr>
            <p:cNvSpPr/>
            <p:nvPr/>
          </p:nvSpPr>
          <p:spPr>
            <a:xfrm>
              <a:off x="6193133" y="433670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2DB754-00A5-DB20-99F3-E5725CF39FA1}"/>
                </a:ext>
              </a:extLst>
            </p:cNvPr>
            <p:cNvSpPr/>
            <p:nvPr/>
          </p:nvSpPr>
          <p:spPr>
            <a:xfrm>
              <a:off x="5673659" y="5315578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D620B6F-EE15-3B97-7CE2-7B2E4235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1307" y="293590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4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0C18-4073-17AA-6021-F44E5E8C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650B49-23B7-F257-274D-04E51B68CA5F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950DFE5-99C7-C6E8-21B8-FE8C58EE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D0B98FD-F051-318A-C882-A144E1298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D9314D6-ED68-83E4-6365-97C1CF269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62CCF8F-F6CA-B9DF-4F69-2B41D0444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EDEE1B8-E683-A306-AA5F-346FF33C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2462E19-D666-673D-7B9B-85352AE81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E1D3ACE-A417-CF15-8B92-BF693D844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E8F501A-1AC7-5582-4FE8-EF7A14F4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B6F772-32B8-EE76-D5E1-054205BF7472}"/>
              </a:ext>
            </a:extLst>
          </p:cNvPr>
          <p:cNvSpPr/>
          <p:nvPr/>
        </p:nvSpPr>
        <p:spPr>
          <a:xfrm>
            <a:off x="2752290" y="1557318"/>
            <a:ext cx="6687420" cy="37433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8EE5B-93FB-78A0-BD20-120B19BC189E}"/>
              </a:ext>
            </a:extLst>
          </p:cNvPr>
          <p:cNvSpPr txBox="1"/>
          <p:nvPr/>
        </p:nvSpPr>
        <p:spPr>
          <a:xfrm>
            <a:off x="3534797" y="2551837"/>
            <a:ext cx="5122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Model Training &amp; Optimization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83D00DD-0BDF-08E7-D05B-51347B5A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242875" y="696030"/>
            <a:ext cx="1640548" cy="861288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0971139-78BC-C1CF-233E-CBBCBA883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59134" y="696030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58BA0-B147-EC5B-74E0-F877EBB60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569EB5E-8A66-2C4D-0156-268B5685F479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AFC4254-0264-DE67-7065-64687E773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EA9600A-5505-D2ED-D1BE-2FCCA9470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F2584DD-479B-7D5B-D15D-C61A6699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B39572C-778F-CD04-541F-E7AFF9FB5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9A09581-0B72-D2F8-0BF5-BC8219EE3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9903785-C196-F54D-D02E-AD756195A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D550D56-419A-FEC8-6C08-5EBFB67FF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1D18FE0-C2AC-D471-E5B3-A6CEAFE80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FDC7ED-E191-D97D-32F8-F2501D975AE7}"/>
              </a:ext>
            </a:extLst>
          </p:cNvPr>
          <p:cNvSpPr/>
          <p:nvPr/>
        </p:nvSpPr>
        <p:spPr>
          <a:xfrm>
            <a:off x="1195295" y="3346099"/>
            <a:ext cx="2702227" cy="164793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F924D-ED04-767B-DA00-2AAC0E8B508F}"/>
              </a:ext>
            </a:extLst>
          </p:cNvPr>
          <p:cNvSpPr txBox="1"/>
          <p:nvPr/>
        </p:nvSpPr>
        <p:spPr>
          <a:xfrm>
            <a:off x="479741" y="354279"/>
            <a:ext cx="11232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Model Training &amp; Optimization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DF3CE-4B71-BEC7-EE41-A731A5E2430B}"/>
              </a:ext>
            </a:extLst>
          </p:cNvPr>
          <p:cNvSpPr txBox="1"/>
          <p:nvPr/>
        </p:nvSpPr>
        <p:spPr>
          <a:xfrm>
            <a:off x="1144774" y="3693010"/>
            <a:ext cx="2869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BF97-C088-6D5B-FD76-27ABE4713288}"/>
              </a:ext>
            </a:extLst>
          </p:cNvPr>
          <p:cNvSpPr txBox="1"/>
          <p:nvPr/>
        </p:nvSpPr>
        <p:spPr>
          <a:xfrm>
            <a:off x="546088" y="5402855"/>
            <a:ext cx="406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Extracted PPG and HRV features using the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NeuroKit2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library.</a:t>
            </a:r>
            <a:endParaRPr lang="en-US" sz="240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EE4E3D7-BC61-20DD-1053-B91639331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14" y="3018897"/>
            <a:ext cx="3319421" cy="8572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FB46A6-2486-BD07-730C-A775EB9BB506}"/>
              </a:ext>
            </a:extLst>
          </p:cNvPr>
          <p:cNvSpPr/>
          <p:nvPr/>
        </p:nvSpPr>
        <p:spPr>
          <a:xfrm>
            <a:off x="5130715" y="7185502"/>
            <a:ext cx="1930568" cy="1394428"/>
          </a:xfrm>
          <a:prstGeom prst="roundRect">
            <a:avLst/>
          </a:prstGeom>
          <a:solidFill>
            <a:srgbClr val="C1E5F5"/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B2619-6D96-0769-1492-DAC3B0D54E62}"/>
              </a:ext>
            </a:extLst>
          </p:cNvPr>
          <p:cNvSpPr txBox="1"/>
          <p:nvPr/>
        </p:nvSpPr>
        <p:spPr>
          <a:xfrm>
            <a:off x="5130715" y="7405662"/>
            <a:ext cx="1930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Models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14ACEE-74FD-4F26-0260-4D79A793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44885" y="8068011"/>
            <a:ext cx="2702227" cy="857250"/>
          </a:xfrm>
          <a:prstGeom prst="rect">
            <a:avLst/>
          </a:prstGeom>
        </p:spPr>
      </p:pic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96DD90A-C9A3-D87B-A540-1DA81800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8546" y="517191"/>
            <a:ext cx="1640548" cy="861288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6150E2B-7292-C106-BD2B-436FB75E2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9994" y="13932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D8BC-870B-5197-29EA-267CEB4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63501A-2001-AF47-6033-33C49B2DF175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E1DB56E-BAAF-A899-9A5A-201121B5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884ABC7-57A6-8678-73FF-8B4AD2C5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C51FE16-B34A-9050-1349-371400B7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C92452A-B787-F87F-903E-3B2DECC2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05CF0BC-7FA7-09C0-AC97-F33349A8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7C0E2E6-722F-F4DA-EC70-BA755EBB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1F2E2AC-E9F7-DE82-C799-BA692CBD6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9CCC22D-1B78-8F29-5A2A-4A3567CC8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661E6A-4E6E-7948-A733-B04F9821C861}"/>
              </a:ext>
            </a:extLst>
          </p:cNvPr>
          <p:cNvSpPr/>
          <p:nvPr/>
        </p:nvSpPr>
        <p:spPr>
          <a:xfrm>
            <a:off x="1195295" y="3346099"/>
            <a:ext cx="2702227" cy="164793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99C34B-AA25-C76A-7EE1-46D9DA54894D}"/>
              </a:ext>
            </a:extLst>
          </p:cNvPr>
          <p:cNvSpPr/>
          <p:nvPr/>
        </p:nvSpPr>
        <p:spPr>
          <a:xfrm>
            <a:off x="5130715" y="4037189"/>
            <a:ext cx="1930568" cy="1394428"/>
          </a:xfrm>
          <a:prstGeom prst="roundRect">
            <a:avLst/>
          </a:prstGeom>
          <a:solidFill>
            <a:srgbClr val="C1E5F5"/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8CC10-2E8E-16B2-7FB9-9B3F5F6B0639}"/>
              </a:ext>
            </a:extLst>
          </p:cNvPr>
          <p:cNvSpPr txBox="1"/>
          <p:nvPr/>
        </p:nvSpPr>
        <p:spPr>
          <a:xfrm>
            <a:off x="479741" y="354279"/>
            <a:ext cx="11232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Model Training &amp; Optimization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3DAB-4C7F-8213-4101-956BBE38FF4D}"/>
              </a:ext>
            </a:extLst>
          </p:cNvPr>
          <p:cNvSpPr txBox="1"/>
          <p:nvPr/>
        </p:nvSpPr>
        <p:spPr>
          <a:xfrm>
            <a:off x="1144774" y="3693010"/>
            <a:ext cx="2869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3EF96-438C-B07C-7F9E-2E865D0719D1}"/>
              </a:ext>
            </a:extLst>
          </p:cNvPr>
          <p:cNvSpPr txBox="1"/>
          <p:nvPr/>
        </p:nvSpPr>
        <p:spPr>
          <a:xfrm>
            <a:off x="5130715" y="4257349"/>
            <a:ext cx="1930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Models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7FC59-31A5-F846-84EA-867234BFE4EA}"/>
              </a:ext>
            </a:extLst>
          </p:cNvPr>
          <p:cNvSpPr txBox="1"/>
          <p:nvPr/>
        </p:nvSpPr>
        <p:spPr>
          <a:xfrm>
            <a:off x="546088" y="5402855"/>
            <a:ext cx="406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Extracted PPG and HRV features using the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NeuroKit2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library.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AFF51-9C9E-A966-D416-651644F676BC}"/>
              </a:ext>
            </a:extLst>
          </p:cNvPr>
          <p:cNvSpPr txBox="1"/>
          <p:nvPr/>
        </p:nvSpPr>
        <p:spPr>
          <a:xfrm>
            <a:off x="4062973" y="1347522"/>
            <a:ext cx="4067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rtl="0" fontAlgn="base"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Blood Pressure: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Random Forest Regressor.</a:t>
            </a:r>
          </a:p>
          <a:p>
            <a:pPr marL="285750" indent="-285750" algn="ctr" rtl="0" fontAlgn="base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Health/Stress: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Random Forest Classifier.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Anomalies: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Isolation Forest.</a:t>
            </a:r>
            <a:endParaRPr lang="en-US" sz="24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1F9E38BE-11ED-B2F5-C7CC-F986E69F6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44885" y="4919698"/>
            <a:ext cx="2702227" cy="85725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3E75447-0A3C-16C1-A569-0172A72DB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14" y="3018897"/>
            <a:ext cx="3319421" cy="8572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7B7062-8205-4BE2-A09F-D4FCA1E5D805}"/>
              </a:ext>
            </a:extLst>
          </p:cNvPr>
          <p:cNvSpPr/>
          <p:nvPr/>
        </p:nvSpPr>
        <p:spPr>
          <a:xfrm>
            <a:off x="13060861" y="3346099"/>
            <a:ext cx="2702227" cy="1647930"/>
          </a:xfrm>
          <a:prstGeom prst="roundRect">
            <a:avLst/>
          </a:prstGeom>
          <a:solidFill>
            <a:srgbClr val="83B6E5"/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8CFE-93D8-D0FF-2A1F-5655975BFA26}"/>
              </a:ext>
            </a:extLst>
          </p:cNvPr>
          <p:cNvSpPr txBox="1"/>
          <p:nvPr/>
        </p:nvSpPr>
        <p:spPr>
          <a:xfrm>
            <a:off x="12621621" y="3745820"/>
            <a:ext cx="3581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Optimization Techniques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37D488-7EC7-5B1C-E038-DA73F74D7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2408" y="3014671"/>
            <a:ext cx="3319421" cy="954108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56A34BF-0EEA-A2CD-379C-9FC927910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8546" y="517191"/>
            <a:ext cx="1640548" cy="861288"/>
          </a:xfrm>
          <a:prstGeom prst="rect">
            <a:avLst/>
          </a:prstGeom>
        </p:spPr>
      </p:pic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D278D5-FC1C-5A84-E0D3-4A2FA4717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9994" y="13932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16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0A2C-B88B-9B98-662F-4882A006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099378-0D09-F8DF-27D9-CA98CE49DA7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23ADB9F-8AEB-75A9-7AD0-C795B488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8E04F79-199F-6299-C5DC-259760280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7D3F749-F2AD-FEAD-5288-B6D4F4D5E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5E3961D-B143-FD7F-9E80-A57707986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117CD96-5D11-7F86-447A-3724FA9C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A283B35-753C-7E80-3A42-12A8FCC5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3F43F27-08D9-909C-3FE4-E1A24E29D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FBF634-4C06-8C09-B4CB-54DD19B56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A9FB89-3854-6E36-1FB6-772009C3E5F5}"/>
              </a:ext>
            </a:extLst>
          </p:cNvPr>
          <p:cNvSpPr/>
          <p:nvPr/>
        </p:nvSpPr>
        <p:spPr>
          <a:xfrm>
            <a:off x="1195295" y="3346099"/>
            <a:ext cx="2702227" cy="164793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59DAE-C8B4-FAEE-5A0C-7A5B8564DC80}"/>
              </a:ext>
            </a:extLst>
          </p:cNvPr>
          <p:cNvSpPr/>
          <p:nvPr/>
        </p:nvSpPr>
        <p:spPr>
          <a:xfrm>
            <a:off x="5130715" y="4037189"/>
            <a:ext cx="1930568" cy="1394428"/>
          </a:xfrm>
          <a:prstGeom prst="roundRect">
            <a:avLst/>
          </a:prstGeom>
          <a:solidFill>
            <a:srgbClr val="C1E5F5"/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6A71F-CD5C-6CCF-0D39-1CC87A20AFD4}"/>
              </a:ext>
            </a:extLst>
          </p:cNvPr>
          <p:cNvSpPr/>
          <p:nvPr/>
        </p:nvSpPr>
        <p:spPr>
          <a:xfrm>
            <a:off x="8130043" y="3346099"/>
            <a:ext cx="2702227" cy="1647930"/>
          </a:xfrm>
          <a:prstGeom prst="roundRect">
            <a:avLst/>
          </a:prstGeom>
          <a:solidFill>
            <a:srgbClr val="83B6E5"/>
          </a:solidFill>
          <a:ln>
            <a:noFill/>
          </a:ln>
          <a:effectLst>
            <a:outerShdw blurRad="152400" dist="50800" dir="54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CB4EA-2D98-18D8-38E2-0D60B96DC463}"/>
              </a:ext>
            </a:extLst>
          </p:cNvPr>
          <p:cNvSpPr txBox="1"/>
          <p:nvPr/>
        </p:nvSpPr>
        <p:spPr>
          <a:xfrm>
            <a:off x="479741" y="354279"/>
            <a:ext cx="11232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Methodology: Model Training &amp; Optimization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B7575-F1CB-1544-6655-CC4A2D57078F}"/>
              </a:ext>
            </a:extLst>
          </p:cNvPr>
          <p:cNvSpPr txBox="1"/>
          <p:nvPr/>
        </p:nvSpPr>
        <p:spPr>
          <a:xfrm>
            <a:off x="1144774" y="3693010"/>
            <a:ext cx="2869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DF13C-C71C-9A38-16C1-C011AC99B46A}"/>
              </a:ext>
            </a:extLst>
          </p:cNvPr>
          <p:cNvSpPr txBox="1"/>
          <p:nvPr/>
        </p:nvSpPr>
        <p:spPr>
          <a:xfrm>
            <a:off x="7690803" y="3745820"/>
            <a:ext cx="35812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Optimization Techniques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CADA1-ED62-0A78-F8F7-B16086E72056}"/>
              </a:ext>
            </a:extLst>
          </p:cNvPr>
          <p:cNvSpPr txBox="1"/>
          <p:nvPr/>
        </p:nvSpPr>
        <p:spPr>
          <a:xfrm>
            <a:off x="5130715" y="4257349"/>
            <a:ext cx="1930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Models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BCE61-FC48-C283-688A-A784DE06C8CD}"/>
              </a:ext>
            </a:extLst>
          </p:cNvPr>
          <p:cNvSpPr txBox="1"/>
          <p:nvPr/>
        </p:nvSpPr>
        <p:spPr>
          <a:xfrm>
            <a:off x="546088" y="5402855"/>
            <a:ext cx="4067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Extracted PPG and HRV features using the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NeuroKit2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library.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61B5C-7F05-1667-51C0-E6DE20F1AEF4}"/>
              </a:ext>
            </a:extLst>
          </p:cNvPr>
          <p:cNvSpPr txBox="1"/>
          <p:nvPr/>
        </p:nvSpPr>
        <p:spPr>
          <a:xfrm>
            <a:off x="4062973" y="1347522"/>
            <a:ext cx="4067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rtl="0" fontAlgn="base">
              <a:buFont typeface="Arial" panose="020B0604020202020204" pitchFamily="34" charset="0"/>
              <a:buChar char="•"/>
              <a:tabLst>
                <a:tab pos="111125" algn="l"/>
              </a:tabLs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Blood Pressure: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Random Forest Regressor.</a:t>
            </a:r>
          </a:p>
          <a:p>
            <a:pPr marL="285750" indent="-285750" algn="ctr" rtl="0" fontAlgn="base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Health/Stress: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Random Forest Classifier.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Anomalies: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Isolation Forest.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0DD64-6AFE-6083-09DB-F37B5C4F0E6A}"/>
              </a:ext>
            </a:extLst>
          </p:cNvPr>
          <p:cNvSpPr txBox="1"/>
          <p:nvPr/>
        </p:nvSpPr>
        <p:spPr>
          <a:xfrm>
            <a:off x="7612053" y="5110468"/>
            <a:ext cx="406707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SMOTE: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resolve class imbalance for "Critical" state detection.</a:t>
            </a:r>
          </a:p>
          <a:p>
            <a:pPr algn="ctr">
              <a:buNone/>
            </a:pP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RandomizedSearchCV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hyperparameter tuning.22</a:t>
            </a:r>
            <a:endParaRPr lang="en-US" sz="220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669FC89-03A6-790B-2247-432815C8C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44885" y="4919698"/>
            <a:ext cx="2702227" cy="8572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E1F5FF8-DAD7-A69B-9C14-7AF16D311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1590" y="3014671"/>
            <a:ext cx="3319421" cy="95410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A5DC63C-0DCA-9E7C-E18C-2C78C5E4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14" y="3018897"/>
            <a:ext cx="3319421" cy="85725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4D88739-0C5B-6C3F-3816-96A4F781C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98546" y="517191"/>
            <a:ext cx="1640548" cy="861288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C68C9A2-25DD-E35C-DA24-12F7699D3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49994" y="13932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0B0E9-CCDF-4637-B8B4-F1C57A42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E628A0-2FF9-131B-3906-DE0A54E5719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D2AA8ED-2C21-947D-2B8C-B360B7C0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F1E69F9-AF71-7111-1EAF-952AA9C2C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6589FE2-85B5-3FB6-D10A-C420A8A8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B6D82E1-A880-066A-D9CC-EF97CB270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7D8088C-13E0-B360-CAFB-10CDF406D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4EC8437-D9A3-42F7-B791-DA246640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05C2A33-1427-5771-0E19-824B9484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8F5CA66-6B6F-9DEE-8542-4F7D70666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FF267-2123-3360-96DF-96CD5D94FBD9}"/>
              </a:ext>
            </a:extLst>
          </p:cNvPr>
          <p:cNvSpPr/>
          <p:nvPr/>
        </p:nvSpPr>
        <p:spPr>
          <a:xfrm>
            <a:off x="13712213" y="4921070"/>
            <a:ext cx="45719" cy="81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533FF9-069E-BEAF-98D1-820C1B7E5A80}"/>
              </a:ext>
            </a:extLst>
          </p:cNvPr>
          <p:cNvSpPr/>
          <p:nvPr/>
        </p:nvSpPr>
        <p:spPr>
          <a:xfrm>
            <a:off x="13712215" y="3571362"/>
            <a:ext cx="224314" cy="81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F6E08-8393-5C47-7998-16BC0172B55E}"/>
              </a:ext>
            </a:extLst>
          </p:cNvPr>
          <p:cNvSpPr txBox="1"/>
          <p:nvPr/>
        </p:nvSpPr>
        <p:spPr>
          <a:xfrm>
            <a:off x="2015586" y="274233"/>
            <a:ext cx="897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Implementation &amp; User Interface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FA257-4D38-CF8E-E3D5-B429F333C586}"/>
              </a:ext>
            </a:extLst>
          </p:cNvPr>
          <p:cNvSpPr txBox="1"/>
          <p:nvPr/>
        </p:nvSpPr>
        <p:spPr>
          <a:xfrm>
            <a:off x="3457079" y="953094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fully integrated and assembled prototype.</a:t>
            </a:r>
            <a:endParaRPr lang="en-US" sz="2400" dirty="0"/>
          </a:p>
        </p:txBody>
      </p:sp>
      <p:pic>
        <p:nvPicPr>
          <p:cNvPr id="7" name="Picture 6" descr="A close-up of a computer&#10;&#10;AI-generated content may be incorrect.">
            <a:extLst>
              <a:ext uri="{FF2B5EF4-FFF2-40B4-BE49-F238E27FC236}">
                <a16:creationId xmlns:a16="http://schemas.microsoft.com/office/drawing/2014/main" id="{DB9BFF48-C072-309F-60D0-717DCA60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79" y="1447289"/>
            <a:ext cx="7024242" cy="5293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2EE444-3148-DFF9-618F-B2DA0FCDF534}"/>
              </a:ext>
            </a:extLst>
          </p:cNvPr>
          <p:cNvSpPr txBox="1"/>
          <p:nvPr/>
        </p:nvSpPr>
        <p:spPr>
          <a:xfrm>
            <a:off x="13487900" y="2385139"/>
            <a:ext cx="3887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 User Interface</a:t>
            </a:r>
            <a:endParaRPr lang="en-US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42CC39-029A-5915-FC59-C97007CFB2FB}"/>
              </a:ext>
            </a:extLst>
          </p:cNvPr>
          <p:cNvSpPr/>
          <p:nvPr/>
        </p:nvSpPr>
        <p:spPr>
          <a:xfrm>
            <a:off x="13261429" y="3540881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B93DD9-BC40-4E3D-16DB-650888B2114C}"/>
              </a:ext>
            </a:extLst>
          </p:cNvPr>
          <p:cNvSpPr/>
          <p:nvPr/>
        </p:nvSpPr>
        <p:spPr>
          <a:xfrm>
            <a:off x="13261429" y="4882517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52195-803F-9188-B8B4-602FA8F2616E}"/>
              </a:ext>
            </a:extLst>
          </p:cNvPr>
          <p:cNvSpPr txBox="1"/>
          <p:nvPr/>
        </p:nvSpPr>
        <p:spPr>
          <a:xfrm>
            <a:off x="13487900" y="3582384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2AE1E-CCEF-AA40-4857-1B1E1E238F7B}"/>
              </a:ext>
            </a:extLst>
          </p:cNvPr>
          <p:cNvSpPr txBox="1"/>
          <p:nvPr/>
        </p:nvSpPr>
        <p:spPr>
          <a:xfrm>
            <a:off x="13502502" y="4933185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DE69DDC-8922-8600-5BDD-26B1A86BE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43172" y="390268"/>
            <a:ext cx="1640548" cy="861288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A493AEB-A635-32D3-C19D-FAACCC7A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298" y="91806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6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67B8-2498-1376-4C92-1BD7BAE6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D2ED2F-DC57-29EF-AA12-BD87D065014D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9B79FA2-4790-8639-9C86-B2D96BCB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CA44D26-0725-E2DB-190C-0DFEF0C8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5AC7F94-7B2D-1A56-7A0C-3AD13BB14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16B026F-8665-5B83-6C5B-A292594C6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7642F2B-BB69-A475-1487-2C4CDF8FA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5CC5096-3C2C-0F54-4C64-015DFABCE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684DED2-E84B-B73A-1B57-D4B948A28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9EA0566-8239-9547-9F6B-380F3AF4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00ABBB-27FE-B259-F4FF-8AFBD3569E9C}"/>
              </a:ext>
            </a:extLst>
          </p:cNvPr>
          <p:cNvSpPr/>
          <p:nvPr/>
        </p:nvSpPr>
        <p:spPr>
          <a:xfrm>
            <a:off x="7739672" y="5119793"/>
            <a:ext cx="45719" cy="888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7965D4-83DF-5954-C61D-72C19886E092}"/>
              </a:ext>
            </a:extLst>
          </p:cNvPr>
          <p:cNvSpPr/>
          <p:nvPr/>
        </p:nvSpPr>
        <p:spPr>
          <a:xfrm>
            <a:off x="7739673" y="3571362"/>
            <a:ext cx="45719" cy="81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omputer&#10;&#10;AI-generated content may be incorrect.">
            <a:extLst>
              <a:ext uri="{FF2B5EF4-FFF2-40B4-BE49-F238E27FC236}">
                <a16:creationId xmlns:a16="http://schemas.microsoft.com/office/drawing/2014/main" id="{68FCDCFB-1741-AA3A-4B5F-614A7DD1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495"/>
            <a:ext cx="7033213" cy="5300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42CF11-B243-E4CD-8572-C14EB09980B6}"/>
              </a:ext>
            </a:extLst>
          </p:cNvPr>
          <p:cNvSpPr txBox="1"/>
          <p:nvPr/>
        </p:nvSpPr>
        <p:spPr>
          <a:xfrm>
            <a:off x="7739672" y="2455895"/>
            <a:ext cx="3887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 User Interface</a:t>
            </a:r>
            <a:endParaRPr lang="en-US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B773D4-355A-5304-EB70-2B50A44F1F92}"/>
              </a:ext>
            </a:extLst>
          </p:cNvPr>
          <p:cNvSpPr/>
          <p:nvPr/>
        </p:nvSpPr>
        <p:spPr>
          <a:xfrm>
            <a:off x="7288888" y="3540881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407029-C1B7-6536-1B6B-49B7DC4C2D73}"/>
              </a:ext>
            </a:extLst>
          </p:cNvPr>
          <p:cNvSpPr/>
          <p:nvPr/>
        </p:nvSpPr>
        <p:spPr>
          <a:xfrm>
            <a:off x="7301338" y="5119793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618E7-CA32-3820-CD6D-70B3F72A1E8A}"/>
              </a:ext>
            </a:extLst>
          </p:cNvPr>
          <p:cNvSpPr txBox="1"/>
          <p:nvPr/>
        </p:nvSpPr>
        <p:spPr>
          <a:xfrm>
            <a:off x="7515358" y="3562094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E7022-4B7D-8868-76DF-585BB659C902}"/>
              </a:ext>
            </a:extLst>
          </p:cNvPr>
          <p:cNvSpPr txBox="1"/>
          <p:nvPr/>
        </p:nvSpPr>
        <p:spPr>
          <a:xfrm>
            <a:off x="7542411" y="5170461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F33D6-A914-6EC2-8746-7B80BD8D6775}"/>
              </a:ext>
            </a:extLst>
          </p:cNvPr>
          <p:cNvSpPr txBox="1"/>
          <p:nvPr/>
        </p:nvSpPr>
        <p:spPr>
          <a:xfrm>
            <a:off x="2015586" y="274233"/>
            <a:ext cx="897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Implementation &amp; User Interface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9394C-1BB9-9D46-77C4-A150B411EC89}"/>
              </a:ext>
            </a:extLst>
          </p:cNvPr>
          <p:cNvSpPr txBox="1"/>
          <p:nvPr/>
        </p:nvSpPr>
        <p:spPr>
          <a:xfrm>
            <a:off x="3457079" y="953094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fully integrated and assembled prototype.</a:t>
            </a:r>
            <a:endParaRPr lang="en-US" sz="2400" dirty="0"/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A4E4B7-30FA-5250-2D20-A2845CA4A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43172" y="390268"/>
            <a:ext cx="1640548" cy="861288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211C5D9-523C-B6C2-220A-EAA25165E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298" y="91806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DAD3-A220-A642-E024-ED97A3D7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45ACF9-90BB-9F2E-4D45-4AEC4DDEE51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5F23791-DFDE-66E7-9603-353A6D58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6E7F44F-BB0D-ABDE-892B-C044EC1BE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D9B781A-DE86-AB60-B4DE-CF2E7F10C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6B0208F-19D1-9350-FE1C-0B0AFF79B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0B44CAE-F8B3-8301-4A3A-A21813BBC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BDBCD77-E5BC-2E92-707D-6200D2D97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1DDF4C-E014-6201-3E33-C008BF70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96CC828-03D1-55BE-2606-430B80D39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ACB20-1B9E-C8D9-66BC-FB69D69E2DFC}"/>
              </a:ext>
            </a:extLst>
          </p:cNvPr>
          <p:cNvSpPr/>
          <p:nvPr/>
        </p:nvSpPr>
        <p:spPr>
          <a:xfrm>
            <a:off x="7739672" y="5119793"/>
            <a:ext cx="45719" cy="888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011F8F-15B6-8986-C771-CCB706A76B44}"/>
              </a:ext>
            </a:extLst>
          </p:cNvPr>
          <p:cNvSpPr/>
          <p:nvPr/>
        </p:nvSpPr>
        <p:spPr>
          <a:xfrm>
            <a:off x="7739673" y="3571362"/>
            <a:ext cx="4197769" cy="81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omputer&#10;&#10;AI-generated content may be incorrect.">
            <a:extLst>
              <a:ext uri="{FF2B5EF4-FFF2-40B4-BE49-F238E27FC236}">
                <a16:creationId xmlns:a16="http://schemas.microsoft.com/office/drawing/2014/main" id="{8B8A0D36-B163-2C46-3B1F-A7FD448ED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495"/>
            <a:ext cx="7033213" cy="5300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357C6-ED4B-9EC5-D820-9A98693D37EF}"/>
              </a:ext>
            </a:extLst>
          </p:cNvPr>
          <p:cNvSpPr txBox="1"/>
          <p:nvPr/>
        </p:nvSpPr>
        <p:spPr>
          <a:xfrm>
            <a:off x="7739672" y="2455895"/>
            <a:ext cx="3887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 User Interface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61B0A-F74E-373D-B034-9B0F4A9D14C6}"/>
              </a:ext>
            </a:extLst>
          </p:cNvPr>
          <p:cNvSpPr txBox="1"/>
          <p:nvPr/>
        </p:nvSpPr>
        <p:spPr>
          <a:xfrm>
            <a:off x="8213480" y="3597935"/>
            <a:ext cx="3887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 UI: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16x2 LCD for at-a-glance information.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D8A47F-F11C-FE57-89B6-0D8C8E47C7D9}"/>
              </a:ext>
            </a:extLst>
          </p:cNvPr>
          <p:cNvSpPr/>
          <p:nvPr/>
        </p:nvSpPr>
        <p:spPr>
          <a:xfrm>
            <a:off x="7288888" y="3540881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4EF874-D056-B56D-6524-A221DAA2C6BC}"/>
              </a:ext>
            </a:extLst>
          </p:cNvPr>
          <p:cNvSpPr/>
          <p:nvPr/>
        </p:nvSpPr>
        <p:spPr>
          <a:xfrm>
            <a:off x="7301338" y="5119793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96B9F-DA78-74D9-4EA1-55B44A0D8A61}"/>
              </a:ext>
            </a:extLst>
          </p:cNvPr>
          <p:cNvSpPr txBox="1"/>
          <p:nvPr/>
        </p:nvSpPr>
        <p:spPr>
          <a:xfrm>
            <a:off x="7515358" y="3562094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3BD5-4D37-2AA4-185B-7212DBFA0E4E}"/>
              </a:ext>
            </a:extLst>
          </p:cNvPr>
          <p:cNvSpPr txBox="1"/>
          <p:nvPr/>
        </p:nvSpPr>
        <p:spPr>
          <a:xfrm>
            <a:off x="7542411" y="5170461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752B5-1D60-9545-EB1B-0CB5661CC81A}"/>
              </a:ext>
            </a:extLst>
          </p:cNvPr>
          <p:cNvSpPr txBox="1"/>
          <p:nvPr/>
        </p:nvSpPr>
        <p:spPr>
          <a:xfrm>
            <a:off x="2015586" y="274233"/>
            <a:ext cx="897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Implementation &amp; User Interface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0E821-9FEA-FD53-32C0-0F579B661931}"/>
              </a:ext>
            </a:extLst>
          </p:cNvPr>
          <p:cNvSpPr txBox="1"/>
          <p:nvPr/>
        </p:nvSpPr>
        <p:spPr>
          <a:xfrm>
            <a:off x="3457079" y="953094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fully integrated and assembled prototype.</a:t>
            </a:r>
            <a:endParaRPr lang="en-US" sz="2400" dirty="0"/>
          </a:p>
        </p:txBody>
      </p:sp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43570E-D825-5800-300B-B8E0A5A5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43172" y="390268"/>
            <a:ext cx="1640548" cy="861288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172BBF6-4E31-78B3-682D-9C9D2A2C3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298" y="91806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1BC0-F976-BBBD-ED7F-E0B58834B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2FAF67-6EFD-0D7A-AE46-AC6391022E5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8D8CCAD-47A8-9BD7-7E88-93C7D8973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75BDCD8-9C7E-DC51-7F13-F24618F7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13FEED9-2FE9-DCDD-F77C-633492F6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9C31478-CE9F-8400-607D-9E1385E9A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EDDD5B9-B9EA-B654-BB02-E3239E82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76FBA19-9C24-892E-F3A3-A4C68F2E4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FC53966-C4B5-E9CA-6824-01343E68B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9085A2D-5D87-9626-BA1F-5F94EFB9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504986C-5C72-8007-906B-8A5EEE3EF5E8}"/>
              </a:ext>
            </a:extLst>
          </p:cNvPr>
          <p:cNvSpPr/>
          <p:nvPr/>
        </p:nvSpPr>
        <p:spPr>
          <a:xfrm>
            <a:off x="7739672" y="4921070"/>
            <a:ext cx="4197769" cy="1243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8C43D-96FA-05F8-89A0-71FAF5E2F7A4}"/>
              </a:ext>
            </a:extLst>
          </p:cNvPr>
          <p:cNvSpPr/>
          <p:nvPr/>
        </p:nvSpPr>
        <p:spPr>
          <a:xfrm>
            <a:off x="7739673" y="3571362"/>
            <a:ext cx="4197769" cy="810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omputer&#10;&#10;AI-generated content may be incorrect.">
            <a:extLst>
              <a:ext uri="{FF2B5EF4-FFF2-40B4-BE49-F238E27FC236}">
                <a16:creationId xmlns:a16="http://schemas.microsoft.com/office/drawing/2014/main" id="{E529947B-6BEC-DE35-CBFC-ADB69A73B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495"/>
            <a:ext cx="7033213" cy="5300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A43574-75E1-E86E-D39E-C11D1CAD62CF}"/>
              </a:ext>
            </a:extLst>
          </p:cNvPr>
          <p:cNvSpPr txBox="1"/>
          <p:nvPr/>
        </p:nvSpPr>
        <p:spPr>
          <a:xfrm>
            <a:off x="7739672" y="2455895"/>
            <a:ext cx="3887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 User Interface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8E19B-5A76-57D7-5BA2-1A5885F6E733}"/>
              </a:ext>
            </a:extLst>
          </p:cNvPr>
          <p:cNvSpPr txBox="1"/>
          <p:nvPr/>
        </p:nvSpPr>
        <p:spPr>
          <a:xfrm>
            <a:off x="8213480" y="3597935"/>
            <a:ext cx="3887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 UI: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16x2 LCD for at-a-glance information.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F73B0-0F8F-A184-257A-A3FEC1A7E496}"/>
              </a:ext>
            </a:extLst>
          </p:cNvPr>
          <p:cNvSpPr txBox="1"/>
          <p:nvPr/>
        </p:nvSpPr>
        <p:spPr>
          <a:xfrm>
            <a:off x="8304543" y="4963963"/>
            <a:ext cx="3705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Dashboard: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detailed viewing and configuration.</a:t>
            </a:r>
            <a:endParaRPr lang="en-US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A70685-9634-4266-9BEC-9ACF6D9CE8A1}"/>
              </a:ext>
            </a:extLst>
          </p:cNvPr>
          <p:cNvSpPr/>
          <p:nvPr/>
        </p:nvSpPr>
        <p:spPr>
          <a:xfrm>
            <a:off x="7288888" y="3540881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7B0D71-3D6B-EE3C-921F-B5DD4FCD9D32}"/>
              </a:ext>
            </a:extLst>
          </p:cNvPr>
          <p:cNvSpPr/>
          <p:nvPr/>
        </p:nvSpPr>
        <p:spPr>
          <a:xfrm>
            <a:off x="7301338" y="5119793"/>
            <a:ext cx="930774" cy="8880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88900" dist="50800" dir="69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16053-F092-E16E-3CD9-3BABCE16F461}"/>
              </a:ext>
            </a:extLst>
          </p:cNvPr>
          <p:cNvSpPr txBox="1"/>
          <p:nvPr/>
        </p:nvSpPr>
        <p:spPr>
          <a:xfrm>
            <a:off x="7515358" y="3562094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61256-0C3E-3ADC-328B-2AA49B853CDD}"/>
              </a:ext>
            </a:extLst>
          </p:cNvPr>
          <p:cNvSpPr txBox="1"/>
          <p:nvPr/>
        </p:nvSpPr>
        <p:spPr>
          <a:xfrm>
            <a:off x="7542411" y="5170461"/>
            <a:ext cx="4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B7D94-295F-7E4D-BFFC-14AC8E6A65E0}"/>
              </a:ext>
            </a:extLst>
          </p:cNvPr>
          <p:cNvSpPr txBox="1"/>
          <p:nvPr/>
        </p:nvSpPr>
        <p:spPr>
          <a:xfrm>
            <a:off x="2015586" y="274233"/>
            <a:ext cx="897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Implementation &amp; User Interface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C1DAA-0AD0-AB7E-A31B-94810DFB3F32}"/>
              </a:ext>
            </a:extLst>
          </p:cNvPr>
          <p:cNvSpPr txBox="1"/>
          <p:nvPr/>
        </p:nvSpPr>
        <p:spPr>
          <a:xfrm>
            <a:off x="3457079" y="953094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fully integrated and assembled prototype.</a:t>
            </a:r>
            <a:endParaRPr lang="en-US" sz="2400" dirty="0"/>
          </a:p>
        </p:txBody>
      </p:sp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4F2CFBF-D5CE-0B76-73BB-A5FC3258C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43172" y="390268"/>
            <a:ext cx="1640548" cy="861288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8609F-DB5B-B9DD-5DAF-432C0791C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6298" y="91806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967934-BC08-D808-3E87-E846CC016BF1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D6C6992-7F67-1233-3E67-75635D050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EE139E9-405F-9A62-E893-76E260C85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508D952-B17B-11D4-646B-0EB8D488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79BA1DB-1FEA-CD2F-F593-B68EFCB61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2B84447-8ADF-7E29-0ABF-16751095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C365DAC-23AB-03CA-9725-EEDB023F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D0520B5-77D4-C332-6B92-2BE5FFDAC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0BF0C89-28FE-EF3D-9A84-A0415DB2D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7561E7-279B-CB24-2FF7-2AB1D6E5A090}"/>
              </a:ext>
            </a:extLst>
          </p:cNvPr>
          <p:cNvSpPr txBox="1"/>
          <p:nvPr/>
        </p:nvSpPr>
        <p:spPr>
          <a:xfrm>
            <a:off x="1607345" y="568723"/>
            <a:ext cx="897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Implementation &amp; User Interface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96C7F8-40CE-7E80-0EC9-BF653DBDE2AE}"/>
              </a:ext>
            </a:extLst>
          </p:cNvPr>
          <p:cNvGrpSpPr/>
          <p:nvPr/>
        </p:nvGrpSpPr>
        <p:grpSpPr>
          <a:xfrm>
            <a:off x="490431" y="3610797"/>
            <a:ext cx="11211138" cy="2708962"/>
            <a:chOff x="444390" y="3610797"/>
            <a:chExt cx="11211138" cy="2708962"/>
          </a:xfrm>
        </p:grpSpPr>
        <p:pic>
          <p:nvPicPr>
            <p:cNvPr id="4" name="Picture 3" descr="A digital display with wires attached to it&#10;&#10;AI-generated content may be incorrect.">
              <a:extLst>
                <a:ext uri="{FF2B5EF4-FFF2-40B4-BE49-F238E27FC236}">
                  <a16:creationId xmlns:a16="http://schemas.microsoft.com/office/drawing/2014/main" id="{87A1669D-1838-9A13-4C80-280E519C3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014" y="3610797"/>
              <a:ext cx="3593889" cy="2708962"/>
            </a:xfrm>
            <a:prstGeom prst="rect">
              <a:avLst/>
            </a:prstGeom>
          </p:spPr>
        </p:pic>
        <p:pic>
          <p:nvPicPr>
            <p:cNvPr id="6" name="Picture 5" descr="A blue screen with white text&#10;&#10;AI-generated content may be incorrect.">
              <a:extLst>
                <a:ext uri="{FF2B5EF4-FFF2-40B4-BE49-F238E27FC236}">
                  <a16:creationId xmlns:a16="http://schemas.microsoft.com/office/drawing/2014/main" id="{CEBB93DD-A9FB-7C21-6DE1-6ADDD9EEB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90" y="3610797"/>
              <a:ext cx="3593889" cy="2708962"/>
            </a:xfrm>
            <a:prstGeom prst="rect">
              <a:avLst/>
            </a:prstGeom>
          </p:spPr>
        </p:pic>
        <p:pic>
          <p:nvPicPr>
            <p:cNvPr id="8" name="Picture 7" descr="A digital display with wires attached to it&#10;&#10;AI-generated content may be incorrect.">
              <a:extLst>
                <a:ext uri="{FF2B5EF4-FFF2-40B4-BE49-F238E27FC236}">
                  <a16:creationId xmlns:a16="http://schemas.microsoft.com/office/drawing/2014/main" id="{F5DC3818-39B2-D80C-1A47-96A09367A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639" y="3610797"/>
              <a:ext cx="3593889" cy="270896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B63021-D423-CC4E-700C-F62A1435C84F}"/>
              </a:ext>
            </a:extLst>
          </p:cNvPr>
          <p:cNvSpPr txBox="1"/>
          <p:nvPr/>
        </p:nvSpPr>
        <p:spPr>
          <a:xfrm>
            <a:off x="4281213" y="1494716"/>
            <a:ext cx="3887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 User Interface</a:t>
            </a:r>
            <a:endParaRPr lang="en-US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0DA710-268B-9AEB-9478-9CDB79F03284}"/>
              </a:ext>
            </a:extLst>
          </p:cNvPr>
          <p:cNvGrpSpPr/>
          <p:nvPr/>
        </p:nvGrpSpPr>
        <p:grpSpPr>
          <a:xfrm>
            <a:off x="3771255" y="2359153"/>
            <a:ext cx="4812048" cy="888051"/>
            <a:chOff x="7288888" y="3540881"/>
            <a:chExt cx="4812048" cy="8880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02C822-B81D-F755-E241-C41E5F6F871A}"/>
                </a:ext>
              </a:extLst>
            </p:cNvPr>
            <p:cNvSpPr/>
            <p:nvPr/>
          </p:nvSpPr>
          <p:spPr>
            <a:xfrm>
              <a:off x="7739673" y="3571362"/>
              <a:ext cx="4197769" cy="810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33AE7E-D684-B2CD-FDDC-5A0319BB213D}"/>
                </a:ext>
              </a:extLst>
            </p:cNvPr>
            <p:cNvSpPr txBox="1"/>
            <p:nvPr/>
          </p:nvSpPr>
          <p:spPr>
            <a:xfrm>
              <a:off x="8213480" y="3597935"/>
              <a:ext cx="388745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/>
              <a:r>
                <a:rPr lang="en-US" sz="24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Device UI: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16x2 LCD for at-a-glance information.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0A4536-47F7-8768-6960-888466206ED8}"/>
                </a:ext>
              </a:extLst>
            </p:cNvPr>
            <p:cNvSpPr/>
            <p:nvPr/>
          </p:nvSpPr>
          <p:spPr>
            <a:xfrm>
              <a:off x="7288888" y="3540881"/>
              <a:ext cx="930774" cy="8880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88900" dist="50800" dir="69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3FAAD8-9AC9-E698-F5A9-A2CCA63B76CD}"/>
                </a:ext>
              </a:extLst>
            </p:cNvPr>
            <p:cNvSpPr txBox="1"/>
            <p:nvPr/>
          </p:nvSpPr>
          <p:spPr>
            <a:xfrm>
              <a:off x="7515358" y="3562094"/>
              <a:ext cx="44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entury Schoolbook" panose="02040604050505020304" pitchFamily="18" charset="0"/>
                </a:rPr>
                <a:t>1</a:t>
              </a:r>
            </a:p>
          </p:txBody>
        </p:sp>
      </p:grpSp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555DB13-67A6-ED6F-D305-352B4D494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17237" y="684655"/>
            <a:ext cx="1640548" cy="861288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EC91718-F4BC-EF24-F7E3-11C3A415F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0363" y="386193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F690-8671-2C24-534D-E584FB77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CC48CD8-1C1C-1A0B-E364-60C00E3A2F2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4838368-D17C-FEA0-0A75-F547B7272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C8B60B4-ECFE-2F4E-0699-0CFE3F8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2F84BDF-D78C-9A83-E83A-FAE8F7020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2CF4DFF-8AFD-420A-89FD-26649E530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B8348BB-823F-7941-77D9-D7CDEF2DD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CB775E0-D854-BA7B-ABE5-20336CF6E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8657115-1DF1-6349-2411-173444689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84AAF1D-D041-73DD-16BC-72201BFF0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B54A2B-4CD5-7CC0-3AD1-29352E36F6B2}"/>
              </a:ext>
            </a:extLst>
          </p:cNvPr>
          <p:cNvSpPr txBox="1"/>
          <p:nvPr/>
        </p:nvSpPr>
        <p:spPr>
          <a:xfrm>
            <a:off x="1607344" y="288941"/>
            <a:ext cx="897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Implementation &amp; User Interface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B1AF0-E5D1-CAB2-ACF8-F9AD865CA4F0}"/>
              </a:ext>
            </a:extLst>
          </p:cNvPr>
          <p:cNvSpPr txBox="1"/>
          <p:nvPr/>
        </p:nvSpPr>
        <p:spPr>
          <a:xfrm>
            <a:off x="4152271" y="1009965"/>
            <a:ext cx="3887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 User Interface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65E5FF-7D40-0567-5E7A-D8960464FEEF}"/>
              </a:ext>
            </a:extLst>
          </p:cNvPr>
          <p:cNvGrpSpPr/>
          <p:nvPr/>
        </p:nvGrpSpPr>
        <p:grpSpPr>
          <a:xfrm>
            <a:off x="2809973" y="1669433"/>
            <a:ext cx="6572051" cy="913385"/>
            <a:chOff x="3590521" y="1669434"/>
            <a:chExt cx="6572051" cy="9133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541BB12-5F3F-814F-9240-FF62FB3F9AB7}"/>
                </a:ext>
              </a:extLst>
            </p:cNvPr>
            <p:cNvSpPr/>
            <p:nvPr/>
          </p:nvSpPr>
          <p:spPr>
            <a:xfrm>
              <a:off x="4041305" y="1707987"/>
              <a:ext cx="6121267" cy="810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D2CBE1-ADDB-DC30-C5F4-23EC67A21F00}"/>
                </a:ext>
              </a:extLst>
            </p:cNvPr>
            <p:cNvSpPr txBox="1"/>
            <p:nvPr/>
          </p:nvSpPr>
          <p:spPr>
            <a:xfrm>
              <a:off x="4521295" y="1751822"/>
              <a:ext cx="555639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sz="24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Web Dashboard:</a:t>
              </a:r>
              <a:r>
                <a:rPr lang="en-US" sz="2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For detailed viewing and configuration.</a:t>
              </a:r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5F952E-363E-B7FE-197D-C6E27E9D2A32}"/>
                </a:ext>
              </a:extLst>
            </p:cNvPr>
            <p:cNvSpPr/>
            <p:nvPr/>
          </p:nvSpPr>
          <p:spPr>
            <a:xfrm>
              <a:off x="3590521" y="1669434"/>
              <a:ext cx="930774" cy="8880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88900" dist="50800" dir="69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BE0999-FBE6-170F-E814-F5DADA921457}"/>
                </a:ext>
              </a:extLst>
            </p:cNvPr>
            <p:cNvSpPr txBox="1"/>
            <p:nvPr/>
          </p:nvSpPr>
          <p:spPr>
            <a:xfrm>
              <a:off x="3816991" y="1720102"/>
              <a:ext cx="4486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entury Schoolbook" panose="02040604050505020304" pitchFamily="18" charset="0"/>
                </a:rPr>
                <a:t>2</a:t>
              </a:r>
            </a:p>
          </p:txBody>
        </p:sp>
      </p:grpSp>
      <p:pic>
        <p:nvPicPr>
          <p:cNvPr id="10" name="Picture 9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C7FFDAA6-3453-F69F-110F-F4F680B8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6" y="2608153"/>
            <a:ext cx="10235045" cy="4249847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0157793-ADF3-C1F7-0C0E-317D8A983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17237" y="390367"/>
            <a:ext cx="1640548" cy="861288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2B27CAE-0ECB-591C-94B2-1038C8AE7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0363" y="91905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3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48292-B91F-D62C-9EAA-E4B238074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6A050B-3C92-3BD9-61FD-BDE491CCC506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7DBACA8-D3F9-59FE-F60D-BA5544FE7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6463ABE-F183-9626-9EBD-7EB9EF16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5D99D41-2FB6-33DC-04F7-E558841E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A2546B-60C8-8988-7618-2B9AD7230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23DEF57-842C-A1EC-9204-7C40786E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546DF9F-4EA3-EAE5-7E8F-A8C80420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E1C3FEB-D485-B1F1-0EC9-FAA76075B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E345255-1D8B-F2A8-A1B3-7D15E3DBA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77829E7-96E5-BA3D-0045-D692B10AE3E9}"/>
              </a:ext>
            </a:extLst>
          </p:cNvPr>
          <p:cNvSpPr/>
          <p:nvPr/>
        </p:nvSpPr>
        <p:spPr>
          <a:xfrm>
            <a:off x="-622998" y="1235947"/>
            <a:ext cx="4722725" cy="45217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14286-B23C-F22C-07DF-3B4F774AE01C}"/>
              </a:ext>
            </a:extLst>
          </p:cNvPr>
          <p:cNvGrpSpPr/>
          <p:nvPr/>
        </p:nvGrpSpPr>
        <p:grpSpPr>
          <a:xfrm>
            <a:off x="3647878" y="642874"/>
            <a:ext cx="1524620" cy="5572251"/>
            <a:chOff x="5137438" y="710700"/>
            <a:chExt cx="1524620" cy="5572251"/>
          </a:xfrm>
        </p:grpSpPr>
        <p:pic>
          <p:nvPicPr>
            <p:cNvPr id="14" name="Picture 13" descr="A black circle with a black background&#10;&#10;AI-generated content may be incorrect.">
              <a:extLst>
                <a:ext uri="{FF2B5EF4-FFF2-40B4-BE49-F238E27FC236}">
                  <a16:creationId xmlns:a16="http://schemas.microsoft.com/office/drawing/2014/main" id="{1FC3A6DC-C3C2-CFEF-D97A-6A1C45C5C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78"/>
            <a:stretch>
              <a:fillRect/>
            </a:stretch>
          </p:blipFill>
          <p:spPr>
            <a:xfrm rot="5400000">
              <a:off x="3038260" y="2809878"/>
              <a:ext cx="5572251" cy="137389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DA9C4A-18F8-E245-0A9B-94EFDC887F41}"/>
                </a:ext>
              </a:extLst>
            </p:cNvPr>
            <p:cNvSpPr/>
            <p:nvPr/>
          </p:nvSpPr>
          <p:spPr>
            <a:xfrm>
              <a:off x="5600590" y="1235947"/>
              <a:ext cx="301451" cy="3064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A592B4-DD58-FC21-5219-92AFB170F154}"/>
                </a:ext>
              </a:extLst>
            </p:cNvPr>
            <p:cNvSpPr/>
            <p:nvPr/>
          </p:nvSpPr>
          <p:spPr>
            <a:xfrm>
              <a:off x="6134519" y="221482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8DCF78-5222-8757-2435-ED9CB35C55B6}"/>
                </a:ext>
              </a:extLst>
            </p:cNvPr>
            <p:cNvSpPr/>
            <p:nvPr/>
          </p:nvSpPr>
          <p:spPr>
            <a:xfrm>
              <a:off x="6360607" y="327576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0C1D3E-A5C9-B45D-9F11-7CEC7C3DE583}"/>
                </a:ext>
              </a:extLst>
            </p:cNvPr>
            <p:cNvSpPr/>
            <p:nvPr/>
          </p:nvSpPr>
          <p:spPr>
            <a:xfrm>
              <a:off x="6193133" y="433670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A53C7D-02E0-1310-41C9-D6ED46ED93AD}"/>
                </a:ext>
              </a:extLst>
            </p:cNvPr>
            <p:cNvSpPr/>
            <p:nvPr/>
          </p:nvSpPr>
          <p:spPr>
            <a:xfrm>
              <a:off x="5673659" y="5315578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AE5FDC2-B213-F607-B24A-3C1A04CFB262}"/>
              </a:ext>
            </a:extLst>
          </p:cNvPr>
          <p:cNvSpPr txBox="1"/>
          <p:nvPr/>
        </p:nvSpPr>
        <p:spPr>
          <a:xfrm>
            <a:off x="6833256" y="2588885"/>
            <a:ext cx="7516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Definition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6441B-1830-0A1E-7251-F8F34EE89DF9}"/>
              </a:ext>
            </a:extLst>
          </p:cNvPr>
          <p:cNvSpPr txBox="1"/>
          <p:nvPr/>
        </p:nvSpPr>
        <p:spPr>
          <a:xfrm>
            <a:off x="5811315" y="3404492"/>
            <a:ext cx="5571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PenthuAura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," a non-invasive IoT health monitoring system.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56D06-5074-4AE7-C8F9-9B06B06BB02A}"/>
              </a:ext>
            </a:extLst>
          </p:cNvPr>
          <p:cNvSpPr txBox="1"/>
          <p:nvPr/>
        </p:nvSpPr>
        <p:spPr>
          <a:xfrm>
            <a:off x="309095" y="317366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Schoolbook" panose="02040604050505020304" pitchFamily="18" charset="0"/>
              </a:rPr>
              <a:t>Introduction</a:t>
            </a:r>
            <a:endParaRPr lang="en-US" sz="3600" dirty="0">
              <a:solidFill>
                <a:schemeClr val="tx2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B1E8E42-4A01-FCB1-FABD-07628663F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1307" y="293590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ACC4-5D96-AF0C-9209-1F711AE6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DB0929-9BC3-AA50-BEB7-4D88C28ADC7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3" name="Picture 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6EDC479-547F-74F6-7B2A-62E91C2A6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4" name="Picture 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8561E8C-DE45-83A0-1465-540A683A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12B2FE4-D051-DB5F-5337-A59AD093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2B7D10C-153C-47F0-4F3A-6B0A668A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C540A5F-622E-6196-C45D-F216E7D9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2EA1C6D-1A13-AB0B-BD69-6B3FDB45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7C1981A-B87B-307A-4D7B-317B7EB60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F04EE16-C151-B418-EF48-56ED4690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706B4-8683-2F50-74F8-5B5478B61A18}"/>
              </a:ext>
            </a:extLst>
          </p:cNvPr>
          <p:cNvSpPr txBox="1"/>
          <p:nvPr/>
        </p:nvSpPr>
        <p:spPr>
          <a:xfrm>
            <a:off x="2144693" y="726504"/>
            <a:ext cx="7902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Results: Machine Learning Model Performance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1664F-B3F0-1096-91C3-9D7D9AF230D7}"/>
              </a:ext>
            </a:extLst>
          </p:cNvPr>
          <p:cNvSpPr txBox="1"/>
          <p:nvPr/>
        </p:nvSpPr>
        <p:spPr>
          <a:xfrm>
            <a:off x="2376186" y="6006732"/>
            <a:ext cx="7439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Mean Absolute Error (MAE):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~7.9 mmHg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test set.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4C7085-49FC-1890-DD9E-8EDDB838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19810"/>
              </p:ext>
            </p:extLst>
          </p:nvPr>
        </p:nvGraphicFramePr>
        <p:xfrm>
          <a:off x="1607506" y="2329649"/>
          <a:ext cx="8976988" cy="327426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50800" dir="5400000" algn="ctr" rotWithShape="0">
                    <a:srgbClr val="000000">
                      <a:alpha val="33000"/>
                    </a:srgbClr>
                  </a:outerShdw>
                </a:effectLst>
                <a:tableStyleId>{5C22544A-7EE6-4342-B048-85BDC9FD1C3A}</a:tableStyleId>
              </a:tblPr>
              <a:tblGrid>
                <a:gridCol w="3153196">
                  <a:extLst>
                    <a:ext uri="{9D8B030D-6E8A-4147-A177-3AD203B41FA5}">
                      <a16:colId xmlns:a16="http://schemas.microsoft.com/office/drawing/2014/main" val="2291662016"/>
                    </a:ext>
                  </a:extLst>
                </a:gridCol>
                <a:gridCol w="2909268">
                  <a:extLst>
                    <a:ext uri="{9D8B030D-6E8A-4147-A177-3AD203B41FA5}">
                      <a16:colId xmlns:a16="http://schemas.microsoft.com/office/drawing/2014/main" val="2562614193"/>
                    </a:ext>
                  </a:extLst>
                </a:gridCol>
                <a:gridCol w="2914524">
                  <a:extLst>
                    <a:ext uri="{9D8B030D-6E8A-4147-A177-3AD203B41FA5}">
                      <a16:colId xmlns:a16="http://schemas.microsoft.com/office/drawing/2014/main" val="3419008790"/>
                    </a:ext>
                  </a:extLst>
                </a:gridCol>
              </a:tblGrid>
              <a:tr h="654853"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Systolic BP (SBP)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Diastolic BP (DBP)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28807"/>
                  </a:ext>
                </a:extLst>
              </a:tr>
              <a:tr h="1309707">
                <a:tc>
                  <a:txBody>
                    <a:bodyPr/>
                    <a:lstStyle/>
                    <a:p>
                      <a:pPr marL="0" indent="0" algn="justLow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Mean Absolute Error (MAE)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7.944 mmHg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7.944 mmHg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52671"/>
                  </a:ext>
                </a:extLst>
              </a:tr>
              <a:tr h="1309707">
                <a:tc>
                  <a:txBody>
                    <a:bodyPr/>
                    <a:lstStyle/>
                    <a:p>
                      <a:pPr marL="0" indent="0" algn="justLow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Mean Squared Error (MSE)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192.978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192.978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24781"/>
                  </a:ext>
                </a:extLst>
              </a:tr>
            </a:tbl>
          </a:graphicData>
        </a:graphic>
      </p:graphicFrame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F11A51B-968E-6BC5-C58E-A09B07C58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0130" y="795536"/>
            <a:ext cx="1640548" cy="86128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4656C7A-D1EF-48F6-EEF5-31AD94366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20112" y="522978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9320"/>
      </p:ext>
    </p:extLst>
  </p:cSld>
  <p:clrMapOvr>
    <a:masterClrMapping/>
  </p:clrMapOvr>
  <p:transition spd="slow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1A2B06-8231-982C-7E1E-E1541974B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3D08F1-7368-C6E6-B7AD-A895E470DDB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1134AC5-120F-6CBC-09AD-A6A4CA97B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7888C87-6DB8-663C-8795-06732EA9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A1EFB5B-DD41-EAF6-7595-DDAF53907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EFDDED3-F665-5618-F1EB-4F838A212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EE2E469-5A0B-AE36-FC40-0715A96EB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F8407D5-208C-B235-EA71-9282227A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C424299-EA3D-9A5B-A695-336D4E8C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6748D2E-05B3-42B3-93D8-D49C2E848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2E9B59-89F6-1965-4C79-3B8108F8AF56}"/>
              </a:ext>
            </a:extLst>
          </p:cNvPr>
          <p:cNvSpPr txBox="1"/>
          <p:nvPr/>
        </p:nvSpPr>
        <p:spPr>
          <a:xfrm>
            <a:off x="374809" y="3023227"/>
            <a:ext cx="34116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 Accuracy: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86%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Recall for "Critical" state significantly improved by SMOTE.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D0640D69-2D5C-9A36-7C3C-26E9F45C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0" y="1267298"/>
            <a:ext cx="8205891" cy="5450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08CE56-4D24-AC4F-0CEC-D3C8935D8F25}"/>
              </a:ext>
            </a:extLst>
          </p:cNvPr>
          <p:cNvSpPr txBox="1"/>
          <p:nvPr/>
        </p:nvSpPr>
        <p:spPr>
          <a:xfrm>
            <a:off x="132546" y="381064"/>
            <a:ext cx="11926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Results: Machine Learning Model Performance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BB2D0B3-C36C-761C-78F5-21D9D122C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52386" y="512457"/>
            <a:ext cx="1640548" cy="86128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90AE5CC-070C-9777-F717-87502023F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2421" y="170330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7679"/>
      </p:ext>
    </p:extLst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C25367-315E-7D22-E5BA-EAD97D85E842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AE96F02-2C45-24FF-1AE1-68AD7260A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8CA683E-0B90-1432-72F7-5B732E2A1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B77E141-C1F4-1F84-20FE-3809C6DA8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CFA2ED8-C646-2E3D-8DCD-550F42E2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DCC01DC-4593-F610-7171-830D63CDD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7CDC37E-48F9-8665-537D-2ED9BC665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03D0C4B-6313-BA53-150B-585D387D3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2051B58-0F7C-12A4-44DD-9DEEF1BC6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84F2E4-9846-B229-A0E6-36A4509C3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45076"/>
              </p:ext>
            </p:extLst>
          </p:nvPr>
        </p:nvGraphicFramePr>
        <p:xfrm>
          <a:off x="1414539" y="1435540"/>
          <a:ext cx="9362921" cy="5002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9897">
                  <a:extLst>
                    <a:ext uri="{9D8B030D-6E8A-4147-A177-3AD203B41FA5}">
                      <a16:colId xmlns:a16="http://schemas.microsoft.com/office/drawing/2014/main" val="1090088029"/>
                    </a:ext>
                  </a:extLst>
                </a:gridCol>
                <a:gridCol w="2341008">
                  <a:extLst>
                    <a:ext uri="{9D8B030D-6E8A-4147-A177-3AD203B41FA5}">
                      <a16:colId xmlns:a16="http://schemas.microsoft.com/office/drawing/2014/main" val="1777023873"/>
                    </a:ext>
                  </a:extLst>
                </a:gridCol>
                <a:gridCol w="2341008">
                  <a:extLst>
                    <a:ext uri="{9D8B030D-6E8A-4147-A177-3AD203B41FA5}">
                      <a16:colId xmlns:a16="http://schemas.microsoft.com/office/drawing/2014/main" val="4083176828"/>
                    </a:ext>
                  </a:extLst>
                </a:gridCol>
                <a:gridCol w="2341008">
                  <a:extLst>
                    <a:ext uri="{9D8B030D-6E8A-4147-A177-3AD203B41FA5}">
                      <a16:colId xmlns:a16="http://schemas.microsoft.com/office/drawing/2014/main" val="84698345"/>
                    </a:ext>
                  </a:extLst>
                </a:gridCol>
              </a:tblGrid>
              <a:tr h="1000413"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88801"/>
                  </a:ext>
                </a:extLst>
              </a:tr>
              <a:tr h="1000413">
                <a:tc>
                  <a:txBody>
                    <a:bodyPr/>
                    <a:lstStyle/>
                    <a:p>
                      <a:pPr indent="270510" algn="justLow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0.88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0.89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39053"/>
                  </a:ext>
                </a:extLst>
              </a:tr>
              <a:tr h="1000413">
                <a:tc>
                  <a:txBody>
                    <a:bodyPr/>
                    <a:lstStyle/>
                    <a:p>
                      <a:pPr indent="270510" algn="justLow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Moderate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0.82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30931"/>
                  </a:ext>
                </a:extLst>
              </a:tr>
              <a:tr h="1000413">
                <a:tc>
                  <a:txBody>
                    <a:bodyPr/>
                    <a:lstStyle/>
                    <a:p>
                      <a:pPr indent="270510" algn="justLow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Critical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525565"/>
                  </a:ext>
                </a:extLst>
              </a:tr>
              <a:tr h="1000413">
                <a:tc>
                  <a:txBody>
                    <a:bodyPr/>
                    <a:lstStyle/>
                    <a:p>
                      <a:pPr indent="270510" algn="justLow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70510" algn="ctr">
                        <a:buNone/>
                      </a:pPr>
                      <a:r>
                        <a:rPr lang="en-US" sz="2400" kern="1600" dirty="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US" sz="24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810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9AF3B6-EC78-6DAE-6382-735C4108D50C}"/>
              </a:ext>
            </a:extLst>
          </p:cNvPr>
          <p:cNvSpPr txBox="1"/>
          <p:nvPr/>
        </p:nvSpPr>
        <p:spPr>
          <a:xfrm>
            <a:off x="132546" y="420395"/>
            <a:ext cx="11926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Results: Machine Learning Model Performance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6206A07-8B49-B70D-67CC-548D4CDFE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52386" y="512457"/>
            <a:ext cx="1640548" cy="861288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23B6E4E-3A34-0B6D-3B84-AE8544884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2421" y="170330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8872"/>
      </p:ext>
    </p:extLst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32F4-8163-7CE8-7FBF-9593BC37D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A61DE0-5A54-A027-6476-D8E54C3F6568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3540ED9-4858-976C-FB79-E3DF25FC7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1B5F5B4-1519-3BDD-1658-C9DE799E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57E468E-869F-AD5F-C607-1FC3B097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E34D868-216B-3BE1-3AE3-DED64654B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8F04C40-1AFA-9D06-8810-C2D8083C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8FEF76F-ADCC-6C4B-917A-57C1C07D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16DC8E2-6AC0-C8C2-4B57-970B1C299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272DA82-2901-D49C-0B12-86DA0AC08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5E0CBC-4FE2-4F43-4FB0-209E683578AA}"/>
              </a:ext>
            </a:extLst>
          </p:cNvPr>
          <p:cNvSpPr/>
          <p:nvPr/>
        </p:nvSpPr>
        <p:spPr>
          <a:xfrm>
            <a:off x="2046216" y="1688737"/>
            <a:ext cx="8079276" cy="3480525"/>
          </a:xfrm>
          <a:prstGeom prst="roundRect">
            <a:avLst>
              <a:gd name="adj" fmla="val 12547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3B69A2-A6CE-EFE4-9981-F46922084976}"/>
              </a:ext>
            </a:extLst>
          </p:cNvPr>
          <p:cNvSpPr/>
          <p:nvPr/>
        </p:nvSpPr>
        <p:spPr>
          <a:xfrm>
            <a:off x="2112255" y="1688739"/>
            <a:ext cx="7987780" cy="3480523"/>
          </a:xfrm>
          <a:prstGeom prst="roundRect">
            <a:avLst>
              <a:gd name="adj" fmla="val 12547"/>
            </a:avLst>
          </a:prstGeom>
          <a:solidFill>
            <a:srgbClr val="83B6E5"/>
          </a:solidFill>
          <a:ln>
            <a:noFill/>
          </a:ln>
          <a:effectLst>
            <a:outerShdw blurRad="2032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8AB09E-8BAD-370D-4852-4443EADB2BAA}"/>
              </a:ext>
            </a:extLst>
          </p:cNvPr>
          <p:cNvSpPr/>
          <p:nvPr/>
        </p:nvSpPr>
        <p:spPr>
          <a:xfrm>
            <a:off x="2042854" y="1688738"/>
            <a:ext cx="8079276" cy="3480523"/>
          </a:xfrm>
          <a:prstGeom prst="roundRect">
            <a:avLst>
              <a:gd name="adj" fmla="val 125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C9BDD-DEBC-3790-82B4-20015E21C1F1}"/>
              </a:ext>
            </a:extLst>
          </p:cNvPr>
          <p:cNvSpPr txBox="1"/>
          <p:nvPr/>
        </p:nvSpPr>
        <p:spPr>
          <a:xfrm>
            <a:off x="2324514" y="2828833"/>
            <a:ext cx="7563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Discussion of Key Engineering Challenges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63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FF493-7411-384D-62C4-4E85B4072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45E796-6A47-197A-48F8-B278BC08B356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E3ED7AA-A3FC-EA80-9A32-25CD2C016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6E86566-A1EC-E419-5907-40A8198A4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F9183BA-7CE7-A3C6-8860-713983FCF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962ABAB-2D7A-3F20-7CB1-48E8B7887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5DD23B2-F290-40C6-5FF5-DEF36C30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A7AB67D-DB16-E19D-EE86-042A02F0D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B3B8A01-C5B2-4471-D455-01F5FEA7D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C899CDD-3C55-64E3-5D56-9C22A2CEC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5F4760-4A14-E036-1CE6-7C2031FC4671}"/>
              </a:ext>
            </a:extLst>
          </p:cNvPr>
          <p:cNvSpPr/>
          <p:nvPr/>
        </p:nvSpPr>
        <p:spPr>
          <a:xfrm>
            <a:off x="8468404" y="2372781"/>
            <a:ext cx="3267808" cy="3989523"/>
          </a:xfrm>
          <a:prstGeom prst="roundRect">
            <a:avLst>
              <a:gd name="adj" fmla="val 12547"/>
            </a:avLst>
          </a:prstGeom>
          <a:solidFill>
            <a:srgbClr val="83B6E5"/>
          </a:solidFill>
          <a:ln>
            <a:noFill/>
          </a:ln>
          <a:effectLst>
            <a:outerShdw blurRad="2032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1A55C-D4DD-31DD-77FD-80731590782D}"/>
              </a:ext>
            </a:extLst>
          </p:cNvPr>
          <p:cNvSpPr/>
          <p:nvPr/>
        </p:nvSpPr>
        <p:spPr>
          <a:xfrm>
            <a:off x="4506423" y="2347964"/>
            <a:ext cx="3267808" cy="3989523"/>
          </a:xfrm>
          <a:prstGeom prst="roundRect">
            <a:avLst>
              <a:gd name="adj" fmla="val 12547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6470D-1EF6-745F-4CF4-CFB7CBA72496}"/>
              </a:ext>
            </a:extLst>
          </p:cNvPr>
          <p:cNvSpPr txBox="1"/>
          <p:nvPr/>
        </p:nvSpPr>
        <p:spPr>
          <a:xfrm>
            <a:off x="2927001" y="624227"/>
            <a:ext cx="63379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Discussion of Key Engineering Challenges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81866E-DD82-4902-EBE7-2613A3CA13A5}"/>
              </a:ext>
            </a:extLst>
          </p:cNvPr>
          <p:cNvSpPr/>
          <p:nvPr/>
        </p:nvSpPr>
        <p:spPr>
          <a:xfrm>
            <a:off x="544442" y="2347963"/>
            <a:ext cx="3267808" cy="3989523"/>
          </a:xfrm>
          <a:prstGeom prst="roundRect">
            <a:avLst>
              <a:gd name="adj" fmla="val 125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FCC33-EA5B-7A8A-B149-9B848BE66CC6}"/>
              </a:ext>
            </a:extLst>
          </p:cNvPr>
          <p:cNvSpPr txBox="1"/>
          <p:nvPr/>
        </p:nvSpPr>
        <p:spPr>
          <a:xfrm>
            <a:off x="653927" y="4121053"/>
            <a:ext cx="3048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Resolved via backend digital bandpass filtering.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C22F5-E979-4352-A037-31C42716BBCD}"/>
              </a:ext>
            </a:extLst>
          </p:cNvPr>
          <p:cNvSpPr txBox="1"/>
          <p:nvPr/>
        </p:nvSpPr>
        <p:spPr>
          <a:xfrm>
            <a:off x="4724400" y="4121053"/>
            <a:ext cx="2743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Resolved with the robust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ThingSpeak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D12A8-AABB-0F9E-9B0E-E826D5D2FA8E}"/>
              </a:ext>
            </a:extLst>
          </p:cNvPr>
          <p:cNvSpPr txBox="1"/>
          <p:nvPr/>
        </p:nvSpPr>
        <p:spPr>
          <a:xfrm>
            <a:off x="727774" y="2890391"/>
            <a:ext cx="28773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Noise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CA29F-3020-E697-B4F0-6E6FBC5E1948}"/>
              </a:ext>
            </a:extLst>
          </p:cNvPr>
          <p:cNvSpPr txBox="1"/>
          <p:nvPr/>
        </p:nvSpPr>
        <p:spPr>
          <a:xfrm>
            <a:off x="4768727" y="2767278"/>
            <a:ext cx="27431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Connectivity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50BB4-CAED-F4AF-1F50-69442FCBA292}"/>
              </a:ext>
            </a:extLst>
          </p:cNvPr>
          <p:cNvSpPr txBox="1"/>
          <p:nvPr/>
        </p:nvSpPr>
        <p:spPr>
          <a:xfrm>
            <a:off x="8530105" y="4238647"/>
            <a:ext cx="32678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Resolved by implementing SMOTE to overcome class imbalance, drastically improving critical state detection.</a:t>
            </a:r>
            <a:endParaRPr 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48F88-B66B-299A-FD9C-561566EF189C}"/>
              </a:ext>
            </a:extLst>
          </p:cNvPr>
          <p:cNvSpPr txBox="1"/>
          <p:nvPr/>
        </p:nvSpPr>
        <p:spPr>
          <a:xfrm>
            <a:off x="8661781" y="2668987"/>
            <a:ext cx="30044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 Classification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338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36DA-889F-CE98-7444-FB3F6D3A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B1747E-302B-D42A-5D61-6151CF0861A5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905E8D8-DAF8-606B-4536-5EDDCC14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521287B-0260-5431-5327-91EBB18F5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9AB7944-0D77-D18B-83E9-51B6A3FFC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89D8DA9-6362-0D1A-51B8-34F26993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D9829F8-D274-C1EC-B467-7B004839C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F8153C6-AD8D-5CF1-B14C-60DCE8BF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A3ED185-4C21-CE55-6A69-B7FB002EC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11D0551-7826-C067-9ACD-4DD6E2D0A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6590228-0D8F-F001-43C9-9ED53B987C3F}"/>
              </a:ext>
            </a:extLst>
          </p:cNvPr>
          <p:cNvSpPr/>
          <p:nvPr/>
        </p:nvSpPr>
        <p:spPr>
          <a:xfrm>
            <a:off x="4645339" y="16052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8A8A9EB-57AC-E65B-A0D0-8B9D0C30F2CD}"/>
              </a:ext>
            </a:extLst>
          </p:cNvPr>
          <p:cNvSpPr/>
          <p:nvPr/>
        </p:nvSpPr>
        <p:spPr>
          <a:xfrm>
            <a:off x="4287296" y="16052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5FB968-0590-8690-E3CE-A17986A8B9DD}"/>
              </a:ext>
            </a:extLst>
          </p:cNvPr>
          <p:cNvSpPr/>
          <p:nvPr/>
        </p:nvSpPr>
        <p:spPr>
          <a:xfrm>
            <a:off x="3929253" y="16052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107EB-317C-AF02-B2F0-427675169DED}"/>
              </a:ext>
            </a:extLst>
          </p:cNvPr>
          <p:cNvSpPr txBox="1"/>
          <p:nvPr/>
        </p:nvSpPr>
        <p:spPr>
          <a:xfrm>
            <a:off x="2690794" y="310583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Conclusion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AACBB50-9A7F-6C56-6DAF-9B8D597F2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489912" y="2482006"/>
            <a:ext cx="1640548" cy="861288"/>
          </a:xfrm>
          <a:prstGeom prst="rect">
            <a:avLst/>
          </a:prstGeom>
        </p:spPr>
      </p:pic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A572B3A-0B2F-5C30-4F87-1424F745E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64367" y="2244545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6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B6300-3A5E-512C-7E4F-5DD5E888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848573-BFB3-0591-BA22-CC5C405D4F19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D3CA794-C2F1-3C42-AF98-DBEEE6DBA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B45444-372A-FA84-1AE5-F1AD6BFE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0681FA-5759-0A44-D35F-F6095A78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1433BEE-B997-EBD9-9860-37B0376F6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0D0A99B-F17B-3008-F864-627649AA1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A530198-6BDA-BCA2-F5C5-51DAE5FD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D1ED4A1-04DF-AFBA-3174-C251259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1AC4C93-55A4-C021-ABF6-0FA044CC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0035AF6-1BA3-893D-3ECE-3A8E2CBDEA7F}"/>
              </a:ext>
            </a:extLst>
          </p:cNvPr>
          <p:cNvSpPr/>
          <p:nvPr/>
        </p:nvSpPr>
        <p:spPr>
          <a:xfrm>
            <a:off x="800052" y="27554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83BEDE-52F3-FD28-A71E-EB4E083A695C}"/>
              </a:ext>
            </a:extLst>
          </p:cNvPr>
          <p:cNvSpPr/>
          <p:nvPr/>
        </p:nvSpPr>
        <p:spPr>
          <a:xfrm>
            <a:off x="784996" y="2737000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AA6A95-6DBF-7EB1-8E32-2D3454DEF835}"/>
              </a:ext>
            </a:extLst>
          </p:cNvPr>
          <p:cNvSpPr/>
          <p:nvPr/>
        </p:nvSpPr>
        <p:spPr>
          <a:xfrm>
            <a:off x="790022" y="27554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9A34D-C745-7D51-0F7E-C21BE495C615}"/>
              </a:ext>
            </a:extLst>
          </p:cNvPr>
          <p:cNvSpPr txBox="1"/>
          <p:nvPr/>
        </p:nvSpPr>
        <p:spPr>
          <a:xfrm>
            <a:off x="3048838" y="614536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Conclusion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F2E66-7206-8458-5397-66AD283BB3E1}"/>
              </a:ext>
            </a:extLst>
          </p:cNvPr>
          <p:cNvSpPr txBox="1"/>
          <p:nvPr/>
        </p:nvSpPr>
        <p:spPr>
          <a:xfrm>
            <a:off x="1190072" y="1589934"/>
            <a:ext cx="2817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Achievement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CE38F-ADC1-C0A8-3BE0-D38E029E5EBB}"/>
              </a:ext>
            </a:extLst>
          </p:cNvPr>
          <p:cNvSpPr txBox="1"/>
          <p:nvPr/>
        </p:nvSpPr>
        <p:spPr>
          <a:xfrm>
            <a:off x="1018233" y="3775945"/>
            <a:ext cx="3160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validated, comprehensive IoT health monitoring system.</a:t>
            </a:r>
            <a:endParaRPr lang="en-US" sz="2400" dirty="0"/>
          </a:p>
        </p:txBody>
      </p:sp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F601B46-1F39-EDCB-1DB4-FF7502BB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28253" y="768146"/>
            <a:ext cx="1640548" cy="861288"/>
          </a:xfrm>
          <a:prstGeom prst="rect">
            <a:avLst/>
          </a:prstGeom>
        </p:spPr>
      </p:pic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D3ECED4-2672-E294-0952-FDEA6D3C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6747" y="404515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1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19AD2-7465-A549-6D81-EC9E14C2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D9A548-1718-3F34-F18A-FE0CEF4B0D8C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075DAF7-979B-5551-7BCF-35223C5B7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5017CE4-92A9-F7F6-170A-FBE8662D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C4CE97A-F11D-941B-1642-3CE16020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2C9B406-F0C8-28C2-FD3E-905EB3AB9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D3349FB-806E-6FE8-F475-3C9EE5810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668CFA2-8B86-D7EC-ECC0-54510D50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2E81ED3-465C-A22B-69BB-85FB938CA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8F91C0D-9E87-7559-5FD6-9CC933AFF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2365CFB-9F39-659B-3944-7A48A1A0D35E}"/>
              </a:ext>
            </a:extLst>
          </p:cNvPr>
          <p:cNvSpPr/>
          <p:nvPr/>
        </p:nvSpPr>
        <p:spPr>
          <a:xfrm>
            <a:off x="4236600" y="27554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1031A7-7C25-1CE8-D3B8-BBBF7BA9D22A}"/>
              </a:ext>
            </a:extLst>
          </p:cNvPr>
          <p:cNvSpPr/>
          <p:nvPr/>
        </p:nvSpPr>
        <p:spPr>
          <a:xfrm>
            <a:off x="4241632" y="2737000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F9D116-DA49-3D18-7CCF-BBC5454B3C19}"/>
              </a:ext>
            </a:extLst>
          </p:cNvPr>
          <p:cNvSpPr/>
          <p:nvPr/>
        </p:nvSpPr>
        <p:spPr>
          <a:xfrm>
            <a:off x="790022" y="27554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9FA34-92D1-F147-9B3D-BB4378AA84EB}"/>
              </a:ext>
            </a:extLst>
          </p:cNvPr>
          <p:cNvSpPr txBox="1"/>
          <p:nvPr/>
        </p:nvSpPr>
        <p:spPr>
          <a:xfrm>
            <a:off x="3048838" y="614536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Conclusion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113E4-CEBB-3968-32EA-BD88E92C28CC}"/>
              </a:ext>
            </a:extLst>
          </p:cNvPr>
          <p:cNvSpPr txBox="1"/>
          <p:nvPr/>
        </p:nvSpPr>
        <p:spPr>
          <a:xfrm>
            <a:off x="1190072" y="1589934"/>
            <a:ext cx="2817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Achievement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7769-9EFC-F8EB-9DE5-D4D019254C1D}"/>
              </a:ext>
            </a:extLst>
          </p:cNvPr>
          <p:cNvSpPr txBox="1"/>
          <p:nvPr/>
        </p:nvSpPr>
        <p:spPr>
          <a:xfrm>
            <a:off x="4489910" y="1589934"/>
            <a:ext cx="3120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Contributions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F4D60-C851-84D8-86BC-3730BB883C27}"/>
              </a:ext>
            </a:extLst>
          </p:cNvPr>
          <p:cNvSpPr txBox="1"/>
          <p:nvPr/>
        </p:nvSpPr>
        <p:spPr>
          <a:xfrm>
            <a:off x="1018233" y="3775945"/>
            <a:ext cx="3160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validated, comprehensive IoT health monitoring system.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A513-512B-9047-D406-F799286F37CC}"/>
              </a:ext>
            </a:extLst>
          </p:cNvPr>
          <p:cNvSpPr txBox="1"/>
          <p:nvPr/>
        </p:nvSpPr>
        <p:spPr>
          <a:xfrm>
            <a:off x="3972723" y="3193099"/>
            <a:ext cx="38646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novel and robust communication pipeline.</a:t>
            </a:r>
          </a:p>
          <a:p>
            <a:pPr marL="304800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sophisticated ML pipeline for cuffless BP prediction.</a:t>
            </a:r>
          </a:p>
          <a:p>
            <a:pPr marL="304800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Demonstrated the critical importance of data standardization and SMOTE.</a:t>
            </a:r>
          </a:p>
        </p:txBody>
      </p: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CB4DE0B-7347-0149-23EA-0D7819FA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28253" y="768146"/>
            <a:ext cx="1640548" cy="861288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123698-6D6F-12A4-0E95-CBA40C5C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6747" y="404515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FBF4E-4F54-F6D4-9AE2-E7E16CEEF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904759-4099-942B-2023-FDE7B8E3B2AE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9CE7BB7-374B-1A89-C4E9-F3AE85C75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80BB7D1-12D7-AC36-2AFA-173D5B4B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5B7416D-7445-7DEC-C9AC-7F4068C0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12D18A7-6911-FA5B-6144-77663C39F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5" name="Picture 1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E5A5AA3-D84E-3B20-2A73-0457FD601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D5505DA-812B-58EE-9E42-3F6D31E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35901CB-5BFB-FCDA-ECFB-364649D85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C0B4B91-95A6-6F8F-A353-28D6EC69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88C8B51C-5412-9AAE-26A4-7E56975E8B3F}"/>
              </a:ext>
            </a:extLst>
          </p:cNvPr>
          <p:cNvSpPr/>
          <p:nvPr/>
        </p:nvSpPr>
        <p:spPr>
          <a:xfrm>
            <a:off x="7693241" y="27554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7B0E91-8AA3-FEF9-EC32-DE193C4D7065}"/>
              </a:ext>
            </a:extLst>
          </p:cNvPr>
          <p:cNvSpPr/>
          <p:nvPr/>
        </p:nvSpPr>
        <p:spPr>
          <a:xfrm>
            <a:off x="4241632" y="2737000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83F891-63A1-E88A-AAFF-A849905A08E1}"/>
              </a:ext>
            </a:extLst>
          </p:cNvPr>
          <p:cNvSpPr/>
          <p:nvPr/>
        </p:nvSpPr>
        <p:spPr>
          <a:xfrm>
            <a:off x="790022" y="2755424"/>
            <a:ext cx="3617407" cy="364755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2159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A2AE1-4853-5635-43BD-7AF4BE05F3AC}"/>
              </a:ext>
            </a:extLst>
          </p:cNvPr>
          <p:cNvSpPr txBox="1"/>
          <p:nvPr/>
        </p:nvSpPr>
        <p:spPr>
          <a:xfrm>
            <a:off x="3048838" y="614536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Conclusion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D9DED-F1F0-0507-D18D-35ED7B9343CB}"/>
              </a:ext>
            </a:extLst>
          </p:cNvPr>
          <p:cNvSpPr txBox="1"/>
          <p:nvPr/>
        </p:nvSpPr>
        <p:spPr>
          <a:xfrm>
            <a:off x="1190072" y="1589934"/>
            <a:ext cx="28173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Achievement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FE4B1-93D6-08F1-7776-74D9205C9E14}"/>
              </a:ext>
            </a:extLst>
          </p:cNvPr>
          <p:cNvSpPr txBox="1"/>
          <p:nvPr/>
        </p:nvSpPr>
        <p:spPr>
          <a:xfrm>
            <a:off x="4489910" y="1589934"/>
            <a:ext cx="3120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Contributions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CC4D9-51A9-7DEC-820F-933583F6B9C7}"/>
              </a:ext>
            </a:extLst>
          </p:cNvPr>
          <p:cNvSpPr txBox="1"/>
          <p:nvPr/>
        </p:nvSpPr>
        <p:spPr>
          <a:xfrm>
            <a:off x="6454782" y="1794350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Outcome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38F14-5B30-E1F7-5B9B-E3426C08564A}"/>
              </a:ext>
            </a:extLst>
          </p:cNvPr>
          <p:cNvSpPr txBox="1"/>
          <p:nvPr/>
        </p:nvSpPr>
        <p:spPr>
          <a:xfrm>
            <a:off x="1018233" y="3775945"/>
            <a:ext cx="3160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validated, comprehensive IoT health monitoring system.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61E27-1B20-6110-4A7A-FF2F7FC39583}"/>
              </a:ext>
            </a:extLst>
          </p:cNvPr>
          <p:cNvSpPr txBox="1"/>
          <p:nvPr/>
        </p:nvSpPr>
        <p:spPr>
          <a:xfrm>
            <a:off x="3972723" y="3193099"/>
            <a:ext cx="38646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novel and robust communication pipeline.</a:t>
            </a:r>
          </a:p>
          <a:p>
            <a:pPr marL="304800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sophisticated ML pipeline for cuffless BP prediction.</a:t>
            </a:r>
          </a:p>
          <a:p>
            <a:pPr marL="304800" algn="ctr" rtl="0" fontAlgn="base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Demonstrated the critical importance of data standardization and SMOTE.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6ED09-48E0-1B2D-F05D-01AE573E25E3}"/>
              </a:ext>
            </a:extLst>
          </p:cNvPr>
          <p:cNvSpPr txBox="1"/>
          <p:nvPr/>
        </p:nvSpPr>
        <p:spPr>
          <a:xfrm>
            <a:off x="7859039" y="3794369"/>
            <a:ext cx="3371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 successful proof-of-concept serving as a strong foundation for future work.</a:t>
            </a:r>
            <a:endParaRPr lang="en-US" sz="2400" dirty="0"/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F8354CE-3DED-F3C3-7B92-CD3F1AD3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28253" y="768146"/>
            <a:ext cx="1640548" cy="861288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229254B-C381-0853-CBDA-303EDBB33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6747" y="404515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5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02903-BFBF-73E8-35D2-4BC772472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BC368A-BB63-66AF-F7EF-577863519ACB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6" name="Picture 1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01BC262-E95E-36F5-6E41-6D39B55D1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EB40853-B245-4AE2-B549-37D50C59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089FB19-22CA-9984-5B4F-0667D97C5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F6725D8-4CB0-6461-6226-FF1EFA6E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7F2A092-6EE8-AEEF-20F2-85DAA5D3A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164047A-B81E-3DF8-9A33-329D1C0FB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673F5B3-CCD5-54E7-8188-DEDC028C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D45C31A-2910-7410-ACD9-E8252F2A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81ABD-F140-303F-88F6-F0C943758AC2}"/>
              </a:ext>
            </a:extLst>
          </p:cNvPr>
          <p:cNvSpPr/>
          <p:nvPr/>
        </p:nvSpPr>
        <p:spPr>
          <a:xfrm>
            <a:off x="6024987" y="1759814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93A36-2557-B1AE-0784-A10CEC348259}"/>
              </a:ext>
            </a:extLst>
          </p:cNvPr>
          <p:cNvSpPr/>
          <p:nvPr/>
        </p:nvSpPr>
        <p:spPr>
          <a:xfrm>
            <a:off x="6094120" y="2929005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680B0D-94A0-BBA5-1332-2E47AAE976A8}"/>
              </a:ext>
            </a:extLst>
          </p:cNvPr>
          <p:cNvSpPr/>
          <p:nvPr/>
        </p:nvSpPr>
        <p:spPr>
          <a:xfrm>
            <a:off x="6048400" y="4098196"/>
            <a:ext cx="4572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55F12-2D5D-D91B-0737-258539031F9E}"/>
              </a:ext>
            </a:extLst>
          </p:cNvPr>
          <p:cNvSpPr/>
          <p:nvPr/>
        </p:nvSpPr>
        <p:spPr>
          <a:xfrm>
            <a:off x="6094120" y="5194906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F1698-FD4A-BB0A-45EF-95F928689AD4}"/>
              </a:ext>
            </a:extLst>
          </p:cNvPr>
          <p:cNvSpPr txBox="1"/>
          <p:nvPr/>
        </p:nvSpPr>
        <p:spPr>
          <a:xfrm>
            <a:off x="3038931" y="590339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Future Work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FF9B95-487A-7D32-1CFC-82E4953FF1BE}"/>
              </a:ext>
            </a:extLst>
          </p:cNvPr>
          <p:cNvSpPr/>
          <p:nvPr/>
        </p:nvSpPr>
        <p:spPr>
          <a:xfrm>
            <a:off x="5639638" y="176527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E0143F-43EF-DBD8-BE48-63C18629D356}"/>
              </a:ext>
            </a:extLst>
          </p:cNvPr>
          <p:cNvSpPr/>
          <p:nvPr/>
        </p:nvSpPr>
        <p:spPr>
          <a:xfrm>
            <a:off x="5642151" y="2929005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F9EEA8-E940-8E5F-A93D-BC7D65A531B1}"/>
              </a:ext>
            </a:extLst>
          </p:cNvPr>
          <p:cNvSpPr/>
          <p:nvPr/>
        </p:nvSpPr>
        <p:spPr>
          <a:xfrm>
            <a:off x="5628893" y="409819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014CF3-7B9A-5C01-4D55-C414880EF5E6}"/>
              </a:ext>
            </a:extLst>
          </p:cNvPr>
          <p:cNvSpPr/>
          <p:nvPr/>
        </p:nvSpPr>
        <p:spPr>
          <a:xfrm>
            <a:off x="5639638" y="519490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F59F-B41F-87F4-525B-E543A98DDEF2}"/>
              </a:ext>
            </a:extLst>
          </p:cNvPr>
          <p:cNvSpPr txBox="1"/>
          <p:nvPr/>
        </p:nvSpPr>
        <p:spPr>
          <a:xfrm>
            <a:off x="5875427" y="18993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44016-2B3F-1FB9-5D14-FFE0E20E37AA}"/>
              </a:ext>
            </a:extLst>
          </p:cNvPr>
          <p:cNvSpPr txBox="1"/>
          <p:nvPr/>
        </p:nvSpPr>
        <p:spPr>
          <a:xfrm>
            <a:off x="5865520" y="30322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C7347-7850-B968-29C0-2733A2D53AA9}"/>
              </a:ext>
            </a:extLst>
          </p:cNvPr>
          <p:cNvSpPr txBox="1"/>
          <p:nvPr/>
        </p:nvSpPr>
        <p:spPr>
          <a:xfrm>
            <a:off x="5873547" y="4207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55D50-5072-95C0-30F4-750D024C1409}"/>
              </a:ext>
            </a:extLst>
          </p:cNvPr>
          <p:cNvSpPr txBox="1"/>
          <p:nvPr/>
        </p:nvSpPr>
        <p:spPr>
          <a:xfrm>
            <a:off x="5850133" y="526738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D12BE5-C7A6-19E7-7CBE-BD6A5B408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49873" y="714577"/>
            <a:ext cx="1640548" cy="861288"/>
          </a:xfrm>
          <a:prstGeom prst="rect">
            <a:avLst/>
          </a:prstGeom>
        </p:spPr>
      </p:pic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16B433-D548-E8DD-8518-55421D64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581" y="3753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E37F1-7FF9-7D27-6DE6-8C29E0FE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109C0-8C70-5368-4959-55C915BC131B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C63A174-EC23-4858-AB63-1F465AF1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F8BA582-D5D2-1F9F-DD82-D2C45463A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D98D246-3174-8E75-0A53-86985FFA5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0967F5F-A4FA-19A6-2A4B-E0D3A8461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6B0D8D0-F0B9-284A-EE40-1D9C904C7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0BDFD85-782B-06FF-2AA7-AD3D017C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18BF27A-CB59-625D-7132-5085398FF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062BC8F-7E58-796F-5F53-97AA2B69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F261DF2-85D9-3552-BB5C-A98E428E2393}"/>
              </a:ext>
            </a:extLst>
          </p:cNvPr>
          <p:cNvSpPr/>
          <p:nvPr/>
        </p:nvSpPr>
        <p:spPr>
          <a:xfrm>
            <a:off x="-622998" y="1235947"/>
            <a:ext cx="4722725" cy="45217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26D82E-61BC-412D-F081-9DBC0FCB8135}"/>
              </a:ext>
            </a:extLst>
          </p:cNvPr>
          <p:cNvGrpSpPr/>
          <p:nvPr/>
        </p:nvGrpSpPr>
        <p:grpSpPr>
          <a:xfrm>
            <a:off x="3647878" y="642874"/>
            <a:ext cx="1524620" cy="5572251"/>
            <a:chOff x="5137438" y="710700"/>
            <a:chExt cx="1524620" cy="5572251"/>
          </a:xfrm>
        </p:grpSpPr>
        <p:pic>
          <p:nvPicPr>
            <p:cNvPr id="14" name="Picture 13" descr="A black circle with a black background&#10;&#10;AI-generated content may be incorrect.">
              <a:extLst>
                <a:ext uri="{FF2B5EF4-FFF2-40B4-BE49-F238E27FC236}">
                  <a16:creationId xmlns:a16="http://schemas.microsoft.com/office/drawing/2014/main" id="{99AD69A9-6B93-FB36-3934-6A4D55A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78"/>
            <a:stretch>
              <a:fillRect/>
            </a:stretch>
          </p:blipFill>
          <p:spPr>
            <a:xfrm rot="5400000">
              <a:off x="3038260" y="2809878"/>
              <a:ext cx="5572251" cy="137389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5CBBBC-E29F-A66D-6731-F8E72DEFE6B9}"/>
                </a:ext>
              </a:extLst>
            </p:cNvPr>
            <p:cNvSpPr/>
            <p:nvPr/>
          </p:nvSpPr>
          <p:spPr>
            <a:xfrm>
              <a:off x="5600590" y="1235947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3BF51D-04EF-07B9-2F18-1BD97FD2979E}"/>
                </a:ext>
              </a:extLst>
            </p:cNvPr>
            <p:cNvSpPr/>
            <p:nvPr/>
          </p:nvSpPr>
          <p:spPr>
            <a:xfrm>
              <a:off x="6134519" y="2214822"/>
              <a:ext cx="301451" cy="3064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29B41B-9558-E5F9-09BE-7C9812AD4E77}"/>
                </a:ext>
              </a:extLst>
            </p:cNvPr>
            <p:cNvSpPr/>
            <p:nvPr/>
          </p:nvSpPr>
          <p:spPr>
            <a:xfrm>
              <a:off x="6360607" y="327576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6AA1C-ED36-A546-5A1F-BC3E93CF824C}"/>
                </a:ext>
              </a:extLst>
            </p:cNvPr>
            <p:cNvSpPr/>
            <p:nvPr/>
          </p:nvSpPr>
          <p:spPr>
            <a:xfrm>
              <a:off x="6193133" y="433670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B5BB1B-9D3B-4CB6-3882-27851077306A}"/>
                </a:ext>
              </a:extLst>
            </p:cNvPr>
            <p:cNvSpPr/>
            <p:nvPr/>
          </p:nvSpPr>
          <p:spPr>
            <a:xfrm>
              <a:off x="5673659" y="5315578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459CCD-9047-73B3-27FC-8CF3CE0CEDFA}"/>
              </a:ext>
            </a:extLst>
          </p:cNvPr>
          <p:cNvSpPr txBox="1"/>
          <p:nvPr/>
        </p:nvSpPr>
        <p:spPr>
          <a:xfrm>
            <a:off x="6702577" y="2453471"/>
            <a:ext cx="640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Functionality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A6680E-8088-356A-10EF-753D55F58511}"/>
              </a:ext>
            </a:extLst>
          </p:cNvPr>
          <p:cNvSpPr txBox="1"/>
          <p:nvPr/>
        </p:nvSpPr>
        <p:spPr>
          <a:xfrm>
            <a:off x="5968684" y="3260690"/>
            <a:ext cx="5275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Predicts cuffless blood pressure, stress levels, and health status from a single PPG signal using machine learning.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B1016-C98E-8A98-7FF8-9A4E01D5BE8D}"/>
              </a:ext>
            </a:extLst>
          </p:cNvPr>
          <p:cNvSpPr txBox="1"/>
          <p:nvPr/>
        </p:nvSpPr>
        <p:spPr>
          <a:xfrm>
            <a:off x="309095" y="317366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Schoolbook" panose="02040604050505020304" pitchFamily="18" charset="0"/>
              </a:rPr>
              <a:t>Introduction</a:t>
            </a:r>
            <a:endParaRPr lang="en-US" sz="3600" dirty="0">
              <a:solidFill>
                <a:schemeClr val="tx2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991D20E-BFE9-F2E5-2427-35FFDD18C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1307" y="293590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DFB62-DA90-CFB5-E1B6-F802E5A5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AF4349-6B5A-ABFB-9C88-BEDDD9F55FAF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7" name="Picture 1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5425F1E-688F-2FE1-D181-ADDC64E3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5DC57D9-BC3D-D8C1-F531-06478EDCA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450288E-A0DB-21A8-0128-14F6DB39F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7C7D32D-40F6-5823-33F1-CA95B5BF7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60B1678-FE7B-0733-6C04-CEB2DA00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547825D-8184-83E2-4445-40DFC9C1D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EE51D13-3E1F-285F-98F8-B6B77822D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32EEDB4-6D80-6D90-E698-79D190601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79D72E-787D-F488-74A9-39A749012697}"/>
              </a:ext>
            </a:extLst>
          </p:cNvPr>
          <p:cNvSpPr/>
          <p:nvPr/>
        </p:nvSpPr>
        <p:spPr>
          <a:xfrm>
            <a:off x="469913" y="1759814"/>
            <a:ext cx="56007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0B750-EA48-7AFD-E81B-567E5B43D7D0}"/>
              </a:ext>
            </a:extLst>
          </p:cNvPr>
          <p:cNvSpPr/>
          <p:nvPr/>
        </p:nvSpPr>
        <p:spPr>
          <a:xfrm>
            <a:off x="6094120" y="2929005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1E25EE-E29A-EEF6-FDF4-6635B2896023}"/>
              </a:ext>
            </a:extLst>
          </p:cNvPr>
          <p:cNvSpPr/>
          <p:nvPr/>
        </p:nvSpPr>
        <p:spPr>
          <a:xfrm>
            <a:off x="6048400" y="4098196"/>
            <a:ext cx="4572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3E4D4-4274-E6F8-62A7-5DA88EA49067}"/>
              </a:ext>
            </a:extLst>
          </p:cNvPr>
          <p:cNvSpPr/>
          <p:nvPr/>
        </p:nvSpPr>
        <p:spPr>
          <a:xfrm>
            <a:off x="6094120" y="5194906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27B16-6481-EECE-7AE7-ECB88B8A5E50}"/>
              </a:ext>
            </a:extLst>
          </p:cNvPr>
          <p:cNvSpPr txBox="1"/>
          <p:nvPr/>
        </p:nvSpPr>
        <p:spPr>
          <a:xfrm>
            <a:off x="3038931" y="590339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Future Work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A0EB-2826-AB44-405E-668E9C8FB250}"/>
              </a:ext>
            </a:extLst>
          </p:cNvPr>
          <p:cNvSpPr/>
          <p:nvPr/>
        </p:nvSpPr>
        <p:spPr>
          <a:xfrm>
            <a:off x="5639638" y="176527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B94F67-2A4C-97F1-3428-7DB0C9EA9E02}"/>
              </a:ext>
            </a:extLst>
          </p:cNvPr>
          <p:cNvSpPr/>
          <p:nvPr/>
        </p:nvSpPr>
        <p:spPr>
          <a:xfrm>
            <a:off x="5642151" y="2929005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CC9BB9-9B4D-75CB-4B93-1255737EA7E9}"/>
              </a:ext>
            </a:extLst>
          </p:cNvPr>
          <p:cNvSpPr/>
          <p:nvPr/>
        </p:nvSpPr>
        <p:spPr>
          <a:xfrm>
            <a:off x="5628893" y="409819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62BF96-8634-616A-B33D-4093336EBF90}"/>
              </a:ext>
            </a:extLst>
          </p:cNvPr>
          <p:cNvSpPr/>
          <p:nvPr/>
        </p:nvSpPr>
        <p:spPr>
          <a:xfrm>
            <a:off x="5639638" y="519490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7FF4F-EB3E-F6B8-4406-BB50F59E901A}"/>
              </a:ext>
            </a:extLst>
          </p:cNvPr>
          <p:cNvSpPr txBox="1"/>
          <p:nvPr/>
        </p:nvSpPr>
        <p:spPr>
          <a:xfrm>
            <a:off x="5875427" y="18993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54D7C-B409-11BB-4B45-15E107C08AE8}"/>
              </a:ext>
            </a:extLst>
          </p:cNvPr>
          <p:cNvSpPr txBox="1"/>
          <p:nvPr/>
        </p:nvSpPr>
        <p:spPr>
          <a:xfrm>
            <a:off x="5865520" y="30322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63613-44F1-8EA1-A3BF-355A0766E8B5}"/>
              </a:ext>
            </a:extLst>
          </p:cNvPr>
          <p:cNvSpPr txBox="1"/>
          <p:nvPr/>
        </p:nvSpPr>
        <p:spPr>
          <a:xfrm>
            <a:off x="5873547" y="4207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7BB4-0A18-C272-1FC4-F5BA90995D21}"/>
              </a:ext>
            </a:extLst>
          </p:cNvPr>
          <p:cNvSpPr txBox="1"/>
          <p:nvPr/>
        </p:nvSpPr>
        <p:spPr>
          <a:xfrm>
            <a:off x="5850133" y="526738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BB6A2-EA57-6E89-7F9C-6B396B429BED}"/>
              </a:ext>
            </a:extLst>
          </p:cNvPr>
          <p:cNvSpPr txBox="1"/>
          <p:nvPr/>
        </p:nvSpPr>
        <p:spPr>
          <a:xfrm>
            <a:off x="483109" y="1801516"/>
            <a:ext cx="5154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 PCB and 3D-printed ergonomic enclosure.</a:t>
            </a:r>
            <a:endParaRPr lang="en-US" sz="2400" dirty="0"/>
          </a:p>
        </p:txBody>
      </p:sp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D68E2EF-6192-3178-951F-55A7DC83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49873" y="714577"/>
            <a:ext cx="1640548" cy="861288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2C3B341-4923-CEDF-8526-D9F55A920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581" y="3753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549B-555F-C09C-3440-115A3B74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A02551-DFC1-EE40-0ABF-817C9CE3E50F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8" name="Picture 1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F71D6AC-43D8-E6A3-9F30-26A7C0F81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1B66D72-15DF-E15D-48A2-7D7C8157A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DB5B159-51F9-9E81-7AAB-AAADFBE2E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182FF62-9A1E-100E-15F5-B21214E9F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E4C6EFA-43BA-8C84-ED47-E7526ADB7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3E7BB93-424F-8E30-BE72-16B010B3B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0BEED3B-D326-7507-EC42-DFD4BB2E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50926CE-829C-775E-61B9-AA61AE37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4EFEC-7FF1-2B3A-B6CC-357747A9028A}"/>
              </a:ext>
            </a:extLst>
          </p:cNvPr>
          <p:cNvSpPr/>
          <p:nvPr/>
        </p:nvSpPr>
        <p:spPr>
          <a:xfrm>
            <a:off x="469913" y="1759814"/>
            <a:ext cx="56007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7D632-52F9-49F5-169D-9FA49887525E}"/>
              </a:ext>
            </a:extLst>
          </p:cNvPr>
          <p:cNvSpPr/>
          <p:nvPr/>
        </p:nvSpPr>
        <p:spPr>
          <a:xfrm>
            <a:off x="6094120" y="2929005"/>
            <a:ext cx="56867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55238B-70A4-2A9D-5B8D-A8FA15C263E0}"/>
              </a:ext>
            </a:extLst>
          </p:cNvPr>
          <p:cNvSpPr/>
          <p:nvPr/>
        </p:nvSpPr>
        <p:spPr>
          <a:xfrm>
            <a:off x="6048400" y="4098196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857F7-FD45-C730-B76D-2303F564FBFB}"/>
              </a:ext>
            </a:extLst>
          </p:cNvPr>
          <p:cNvSpPr/>
          <p:nvPr/>
        </p:nvSpPr>
        <p:spPr>
          <a:xfrm>
            <a:off x="6094120" y="5194905"/>
            <a:ext cx="4571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521AD-3E6B-F4E2-EF06-1B8A479F8632}"/>
              </a:ext>
            </a:extLst>
          </p:cNvPr>
          <p:cNvSpPr txBox="1"/>
          <p:nvPr/>
        </p:nvSpPr>
        <p:spPr>
          <a:xfrm>
            <a:off x="3038931" y="590339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Future Work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39EE11-C889-45E2-DE0E-D7C6D9E421D5}"/>
              </a:ext>
            </a:extLst>
          </p:cNvPr>
          <p:cNvSpPr/>
          <p:nvPr/>
        </p:nvSpPr>
        <p:spPr>
          <a:xfrm>
            <a:off x="5639638" y="176527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91453D-F965-12CB-F064-39DC1E654451}"/>
              </a:ext>
            </a:extLst>
          </p:cNvPr>
          <p:cNvSpPr/>
          <p:nvPr/>
        </p:nvSpPr>
        <p:spPr>
          <a:xfrm>
            <a:off x="5642151" y="2929005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EA5D2-B408-7AA1-644D-E82F5D4D0955}"/>
              </a:ext>
            </a:extLst>
          </p:cNvPr>
          <p:cNvSpPr/>
          <p:nvPr/>
        </p:nvSpPr>
        <p:spPr>
          <a:xfrm>
            <a:off x="5628893" y="409819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89E980-30CB-48BA-5E42-7484CBE79649}"/>
              </a:ext>
            </a:extLst>
          </p:cNvPr>
          <p:cNvSpPr/>
          <p:nvPr/>
        </p:nvSpPr>
        <p:spPr>
          <a:xfrm>
            <a:off x="5639638" y="519490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78C2B-6EC5-7DD7-5E73-A81D0D276F59}"/>
              </a:ext>
            </a:extLst>
          </p:cNvPr>
          <p:cNvSpPr txBox="1"/>
          <p:nvPr/>
        </p:nvSpPr>
        <p:spPr>
          <a:xfrm>
            <a:off x="5875427" y="18993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733FB-B95B-F28F-8351-C186019984CF}"/>
              </a:ext>
            </a:extLst>
          </p:cNvPr>
          <p:cNvSpPr txBox="1"/>
          <p:nvPr/>
        </p:nvSpPr>
        <p:spPr>
          <a:xfrm>
            <a:off x="5865520" y="30322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BFA85-690B-9AAF-BAAC-6DD3534676AD}"/>
              </a:ext>
            </a:extLst>
          </p:cNvPr>
          <p:cNvSpPr txBox="1"/>
          <p:nvPr/>
        </p:nvSpPr>
        <p:spPr>
          <a:xfrm>
            <a:off x="5873547" y="4207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30A28-73EC-708C-18A2-8B2B393F1986}"/>
              </a:ext>
            </a:extLst>
          </p:cNvPr>
          <p:cNvSpPr txBox="1"/>
          <p:nvPr/>
        </p:nvSpPr>
        <p:spPr>
          <a:xfrm>
            <a:off x="5850133" y="526738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E8A09-8AB7-FD18-E6D5-A765531BC05A}"/>
              </a:ext>
            </a:extLst>
          </p:cNvPr>
          <p:cNvSpPr txBox="1"/>
          <p:nvPr/>
        </p:nvSpPr>
        <p:spPr>
          <a:xfrm>
            <a:off x="483109" y="1801516"/>
            <a:ext cx="5154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 PCB and 3D-printed ergonomic enclosure.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17CAC-D7FC-37F5-7163-E4BEC95A4360}"/>
              </a:ext>
            </a:extLst>
          </p:cNvPr>
          <p:cNvSpPr txBox="1"/>
          <p:nvPr/>
        </p:nvSpPr>
        <p:spPr>
          <a:xfrm>
            <a:off x="6634271" y="3032261"/>
            <a:ext cx="4997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Over-the-Air (OTA) firmware updates.</a:t>
            </a:r>
            <a:endParaRPr lang="en-US" sz="2400" dirty="0"/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D4FDCB-7E37-CFC6-F5BF-CEAFC79BE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49873" y="714577"/>
            <a:ext cx="1640548" cy="861288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79A093-15EC-EDB4-736A-73C94BF23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581" y="3753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55FE-D89A-E766-5B31-9A9C4BB56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4C2B157-B3A5-34FB-CF62-F734D4E8A119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19" name="Picture 1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61770C0-4C61-ADB0-E003-25EB6B0A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E782D45-9668-5542-84CC-834D7E8F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80D473B-90C1-8F32-F738-58559AC3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227DBF1-6F99-E019-E690-7405022B1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513027F-38B3-C775-BB25-4D541825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D040514-FEA6-5663-22D0-1828B038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ACA64B3-DC72-665E-EB9A-07855C649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60457F4-5AB6-8734-1F83-1572CCCE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C3D6EFD-B4D2-EE5A-01AF-67C47B2F6EF1}"/>
              </a:ext>
            </a:extLst>
          </p:cNvPr>
          <p:cNvSpPr/>
          <p:nvPr/>
        </p:nvSpPr>
        <p:spPr>
          <a:xfrm>
            <a:off x="469913" y="1759814"/>
            <a:ext cx="56007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D7766-E5DA-CDB8-A9C8-883775D61BFE}"/>
              </a:ext>
            </a:extLst>
          </p:cNvPr>
          <p:cNvSpPr/>
          <p:nvPr/>
        </p:nvSpPr>
        <p:spPr>
          <a:xfrm>
            <a:off x="6094120" y="2929005"/>
            <a:ext cx="56867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BDA2A-BD6E-04A0-3B92-13CF94324ACC}"/>
              </a:ext>
            </a:extLst>
          </p:cNvPr>
          <p:cNvSpPr/>
          <p:nvPr/>
        </p:nvSpPr>
        <p:spPr>
          <a:xfrm>
            <a:off x="407420" y="4098196"/>
            <a:ext cx="56867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7363C-B766-E2C1-AF67-B0209CD5BA7C}"/>
              </a:ext>
            </a:extLst>
          </p:cNvPr>
          <p:cNvSpPr/>
          <p:nvPr/>
        </p:nvSpPr>
        <p:spPr>
          <a:xfrm>
            <a:off x="6094120" y="5194905"/>
            <a:ext cx="45719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2A10-F68E-591D-8E04-310DA48B6341}"/>
              </a:ext>
            </a:extLst>
          </p:cNvPr>
          <p:cNvSpPr txBox="1"/>
          <p:nvPr/>
        </p:nvSpPr>
        <p:spPr>
          <a:xfrm>
            <a:off x="3038931" y="590339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Future Work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BAAFE1-DC13-C754-FC74-A66EEC84E92A}"/>
              </a:ext>
            </a:extLst>
          </p:cNvPr>
          <p:cNvSpPr/>
          <p:nvPr/>
        </p:nvSpPr>
        <p:spPr>
          <a:xfrm>
            <a:off x="5639638" y="176527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DC5E9F-C221-7DE4-CAD2-9DC17CD7611B}"/>
              </a:ext>
            </a:extLst>
          </p:cNvPr>
          <p:cNvSpPr/>
          <p:nvPr/>
        </p:nvSpPr>
        <p:spPr>
          <a:xfrm>
            <a:off x="5642151" y="2929005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C2283A-3C63-D649-76A8-8233B55D99EA}"/>
              </a:ext>
            </a:extLst>
          </p:cNvPr>
          <p:cNvSpPr/>
          <p:nvPr/>
        </p:nvSpPr>
        <p:spPr>
          <a:xfrm>
            <a:off x="5628893" y="409819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CAE48-CCDB-C128-8840-66D40D728EC6}"/>
              </a:ext>
            </a:extLst>
          </p:cNvPr>
          <p:cNvSpPr/>
          <p:nvPr/>
        </p:nvSpPr>
        <p:spPr>
          <a:xfrm>
            <a:off x="5639638" y="519490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8C993-9E9E-7697-1EBA-BEC7CD999A66}"/>
              </a:ext>
            </a:extLst>
          </p:cNvPr>
          <p:cNvSpPr txBox="1"/>
          <p:nvPr/>
        </p:nvSpPr>
        <p:spPr>
          <a:xfrm>
            <a:off x="5875427" y="18993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EF280-E5BB-346A-2CC4-741881CC3954}"/>
              </a:ext>
            </a:extLst>
          </p:cNvPr>
          <p:cNvSpPr txBox="1"/>
          <p:nvPr/>
        </p:nvSpPr>
        <p:spPr>
          <a:xfrm>
            <a:off x="5865520" y="30322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CEA53-62C2-0E9C-D387-E8C60921F26F}"/>
              </a:ext>
            </a:extLst>
          </p:cNvPr>
          <p:cNvSpPr txBox="1"/>
          <p:nvPr/>
        </p:nvSpPr>
        <p:spPr>
          <a:xfrm>
            <a:off x="5873547" y="4207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3FB60-FEBE-83B1-A72E-74CD107DD032}"/>
              </a:ext>
            </a:extLst>
          </p:cNvPr>
          <p:cNvSpPr txBox="1"/>
          <p:nvPr/>
        </p:nvSpPr>
        <p:spPr>
          <a:xfrm>
            <a:off x="5850133" y="526738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C8066-5AE8-58EA-C19D-B73F14AF125E}"/>
              </a:ext>
            </a:extLst>
          </p:cNvPr>
          <p:cNvSpPr txBox="1"/>
          <p:nvPr/>
        </p:nvSpPr>
        <p:spPr>
          <a:xfrm>
            <a:off x="389710" y="4139897"/>
            <a:ext cx="5341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Personalized models via online learning.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E40EFD-8483-C40E-EC8C-16F5C3A1BD44}"/>
              </a:ext>
            </a:extLst>
          </p:cNvPr>
          <p:cNvSpPr txBox="1"/>
          <p:nvPr/>
        </p:nvSpPr>
        <p:spPr>
          <a:xfrm>
            <a:off x="483109" y="1801516"/>
            <a:ext cx="5154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 PCB and 3D-printed ergonomic enclosure.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292641-C58B-55D5-80E6-6DA2CC40B9A9}"/>
              </a:ext>
            </a:extLst>
          </p:cNvPr>
          <p:cNvSpPr txBox="1"/>
          <p:nvPr/>
        </p:nvSpPr>
        <p:spPr>
          <a:xfrm>
            <a:off x="6634271" y="3032261"/>
            <a:ext cx="4997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Over-the-Air (OTA) firmware updates.</a:t>
            </a:r>
            <a:endParaRPr lang="en-US" sz="2400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501808B-331C-CB57-C375-974C46A76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49873" y="714577"/>
            <a:ext cx="1640548" cy="861288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36F19A3-C009-AA98-1A97-337585CC3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581" y="3753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1372-D809-C0A1-69FA-626E8019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B2FEA5F-F2D2-B6FC-3896-7302C98F010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8ECC602-E859-C65A-D216-104674B3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21" name="Picture 2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308FC9F-A098-A983-3A96-D37395CE5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22" name="Picture 2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ED196E8-9500-2C2E-0C4C-746B742E6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23" name="Picture 2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C73F824-C5D0-D979-5AFA-C3E90C47E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24" name="Picture 2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3F65B87-5D24-8657-58B7-712D0221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04C9AC7-BF9D-6666-C91E-62493620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6" name="Picture 2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260F2E0-C2A4-BD4A-C315-484B0F66E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A838600-4A5E-DAE1-18CF-9A01BC8C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FFBEA-5D6A-9F82-8943-CFDFDDC1BDE8}"/>
              </a:ext>
            </a:extLst>
          </p:cNvPr>
          <p:cNvSpPr/>
          <p:nvPr/>
        </p:nvSpPr>
        <p:spPr>
          <a:xfrm>
            <a:off x="469913" y="1759814"/>
            <a:ext cx="56007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E016D-44F0-3C04-995C-0827469EB61F}"/>
              </a:ext>
            </a:extLst>
          </p:cNvPr>
          <p:cNvSpPr/>
          <p:nvPr/>
        </p:nvSpPr>
        <p:spPr>
          <a:xfrm>
            <a:off x="6094120" y="2929005"/>
            <a:ext cx="56867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4C6C8-BB95-B5DA-AB73-88611EE9FCE4}"/>
              </a:ext>
            </a:extLst>
          </p:cNvPr>
          <p:cNvSpPr/>
          <p:nvPr/>
        </p:nvSpPr>
        <p:spPr>
          <a:xfrm>
            <a:off x="407420" y="4098196"/>
            <a:ext cx="56867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38637-E870-DB39-F7BF-3030643BBBCB}"/>
              </a:ext>
            </a:extLst>
          </p:cNvPr>
          <p:cNvSpPr/>
          <p:nvPr/>
        </p:nvSpPr>
        <p:spPr>
          <a:xfrm>
            <a:off x="6094120" y="5194905"/>
            <a:ext cx="5686700" cy="1406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50800" dir="10200000" sx="98000" sy="98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88A7F-B509-2998-014E-D51721DFEFF3}"/>
              </a:ext>
            </a:extLst>
          </p:cNvPr>
          <p:cNvSpPr txBox="1"/>
          <p:nvPr/>
        </p:nvSpPr>
        <p:spPr>
          <a:xfrm>
            <a:off x="3038931" y="590339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Future Work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9D7126-9830-F6E1-5118-9E6FA4C479FE}"/>
              </a:ext>
            </a:extLst>
          </p:cNvPr>
          <p:cNvSpPr/>
          <p:nvPr/>
        </p:nvSpPr>
        <p:spPr>
          <a:xfrm>
            <a:off x="5639638" y="176527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F570B6-16C0-024F-02DF-2D043AC49E2A}"/>
              </a:ext>
            </a:extLst>
          </p:cNvPr>
          <p:cNvSpPr/>
          <p:nvPr/>
        </p:nvSpPr>
        <p:spPr>
          <a:xfrm>
            <a:off x="5642151" y="2929005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C0CB4-CF09-0FC5-421E-22691A5A3ADC}"/>
              </a:ext>
            </a:extLst>
          </p:cNvPr>
          <p:cNvSpPr/>
          <p:nvPr/>
        </p:nvSpPr>
        <p:spPr>
          <a:xfrm>
            <a:off x="5628893" y="409819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549D4-13EF-E525-A3E7-149640499852}"/>
              </a:ext>
            </a:extLst>
          </p:cNvPr>
          <p:cNvSpPr/>
          <p:nvPr/>
        </p:nvSpPr>
        <p:spPr>
          <a:xfrm>
            <a:off x="5639638" y="5194906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6A392-C5DF-B395-3865-19F5D940E811}"/>
              </a:ext>
            </a:extLst>
          </p:cNvPr>
          <p:cNvSpPr txBox="1"/>
          <p:nvPr/>
        </p:nvSpPr>
        <p:spPr>
          <a:xfrm>
            <a:off x="5875427" y="189931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5A9F-F84F-B6AF-3919-1AE734720950}"/>
              </a:ext>
            </a:extLst>
          </p:cNvPr>
          <p:cNvSpPr txBox="1"/>
          <p:nvPr/>
        </p:nvSpPr>
        <p:spPr>
          <a:xfrm>
            <a:off x="5865520" y="30322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4EE67-3510-9F9A-0912-626C0365F89E}"/>
              </a:ext>
            </a:extLst>
          </p:cNvPr>
          <p:cNvSpPr txBox="1"/>
          <p:nvPr/>
        </p:nvSpPr>
        <p:spPr>
          <a:xfrm>
            <a:off x="5873547" y="4207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E3CB8-08D0-AD9E-467A-C0B21989CABA}"/>
              </a:ext>
            </a:extLst>
          </p:cNvPr>
          <p:cNvSpPr txBox="1"/>
          <p:nvPr/>
        </p:nvSpPr>
        <p:spPr>
          <a:xfrm>
            <a:off x="5850133" y="5267387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094F4-0C99-D536-4470-929D2800434F}"/>
              </a:ext>
            </a:extLst>
          </p:cNvPr>
          <p:cNvSpPr txBox="1"/>
          <p:nvPr/>
        </p:nvSpPr>
        <p:spPr>
          <a:xfrm>
            <a:off x="389710" y="4139897"/>
            <a:ext cx="5341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Personalized models via online learning.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2A2C3-8EFC-AEDC-6C58-4CF9AD1E5DBA}"/>
              </a:ext>
            </a:extLst>
          </p:cNvPr>
          <p:cNvSpPr txBox="1"/>
          <p:nvPr/>
        </p:nvSpPr>
        <p:spPr>
          <a:xfrm>
            <a:off x="483109" y="1801516"/>
            <a:ext cx="5154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 PCB and 3D-printed ergonomic enclosure.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1907C-EC0D-6DDF-D578-CFFBB6FF7B9F}"/>
              </a:ext>
            </a:extLst>
          </p:cNvPr>
          <p:cNvSpPr txBox="1"/>
          <p:nvPr/>
        </p:nvSpPr>
        <p:spPr>
          <a:xfrm>
            <a:off x="6634271" y="3032261"/>
            <a:ext cx="4997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Over-the-Air (OTA) firmware updates.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8653C2-84EE-4139-798C-ED3B2BDE62EC}"/>
              </a:ext>
            </a:extLst>
          </p:cNvPr>
          <p:cNvSpPr txBox="1"/>
          <p:nvPr/>
        </p:nvSpPr>
        <p:spPr>
          <a:xfrm>
            <a:off x="6519864" y="5298162"/>
            <a:ext cx="5226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Ultimate Goal: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Pursue clinical validation and adherence to medical device standards.</a:t>
            </a:r>
            <a:endParaRPr lang="en-US" sz="2400" dirty="0"/>
          </a:p>
        </p:txBody>
      </p:sp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29F9C0-03AE-DD3B-1BEA-06396E5FB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49873" y="714577"/>
            <a:ext cx="1640548" cy="861288"/>
          </a:xfrm>
          <a:prstGeom prst="rect">
            <a:avLst/>
          </a:prstGeom>
        </p:spPr>
      </p:pic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B89B340-41A0-F0B2-576F-FDD3AFB4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581" y="37538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5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92A910-0E22-6A1E-3812-A9FBDA0C0F3D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62266BF5-5668-DB1B-3DAD-D18E3CA8A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082C61D4-80DD-F2AC-46F7-CDDF83705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6B48AA6-E4C9-94F9-DE8B-4F8F6949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A636791-4181-DA0F-DBDF-59DDCB5D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D74DF16-46A6-205F-6694-B7C0C26E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CC64881-6698-FBF2-52B4-0F59E31A7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F685201E-C30D-0952-EEB2-554A4C3B4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14" name="Picture 13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3169050-3D91-D6B3-167F-4BC597644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3C639C9A-9604-BC30-91D5-F98DED0D4F0C}"/>
              </a:ext>
            </a:extLst>
          </p:cNvPr>
          <p:cNvSpPr/>
          <p:nvPr/>
        </p:nvSpPr>
        <p:spPr>
          <a:xfrm>
            <a:off x="7026799" y="4358351"/>
            <a:ext cx="1923326" cy="20303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434030-F0C5-D210-3D27-5679DDFCE195}"/>
              </a:ext>
            </a:extLst>
          </p:cNvPr>
          <p:cNvSpPr/>
          <p:nvPr/>
        </p:nvSpPr>
        <p:spPr>
          <a:xfrm>
            <a:off x="4024132" y="1333981"/>
            <a:ext cx="4143736" cy="41900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D3CB50-694F-1A2A-E800-D11D908729D8}"/>
              </a:ext>
            </a:extLst>
          </p:cNvPr>
          <p:cNvSpPr/>
          <p:nvPr/>
        </p:nvSpPr>
        <p:spPr>
          <a:xfrm>
            <a:off x="3468547" y="156739"/>
            <a:ext cx="2293715" cy="23544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27000" dist="50800" dir="5400000" algn="ctr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E46B8-1CFB-18EC-A594-12346B4FD137}"/>
              </a:ext>
            </a:extLst>
          </p:cNvPr>
          <p:cNvSpPr txBox="1"/>
          <p:nvPr/>
        </p:nvSpPr>
        <p:spPr>
          <a:xfrm>
            <a:off x="3048965" y="2828835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Thank You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2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FA82-D1A5-7AD0-E237-317C28F6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9D1363-609D-3A62-ADB5-18A2D2802DF5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BCAD940-1F82-05AD-D057-AB008F64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6" name="Picture 5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3F533D44-C160-E6B6-B402-DB3A78C2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DC4BD0D-8578-B73A-3E2D-FF13A8344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E41B535-F19A-0D61-C0A8-C93EF58DB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867C420-556E-4482-9D8D-57985F9F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4437368-2550-0691-D568-0D0708083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26D22B3-3AB3-FDD7-DEE4-07025EA16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CAC998C2-4595-1026-1CC7-FA5D2D84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4DE8E3-007B-C884-CC1D-B7F270A9A260}"/>
              </a:ext>
            </a:extLst>
          </p:cNvPr>
          <p:cNvSpPr/>
          <p:nvPr/>
        </p:nvSpPr>
        <p:spPr>
          <a:xfrm>
            <a:off x="-622998" y="1235947"/>
            <a:ext cx="4722725" cy="45217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2DA563-7E81-5286-AF02-7D6E513027B4}"/>
              </a:ext>
            </a:extLst>
          </p:cNvPr>
          <p:cNvGrpSpPr/>
          <p:nvPr/>
        </p:nvGrpSpPr>
        <p:grpSpPr>
          <a:xfrm>
            <a:off x="3647878" y="642874"/>
            <a:ext cx="1524620" cy="5572251"/>
            <a:chOff x="5137438" y="710700"/>
            <a:chExt cx="1524620" cy="5572251"/>
          </a:xfrm>
        </p:grpSpPr>
        <p:pic>
          <p:nvPicPr>
            <p:cNvPr id="14" name="Picture 13" descr="A black circle with a black background&#10;&#10;AI-generated content may be incorrect.">
              <a:extLst>
                <a:ext uri="{FF2B5EF4-FFF2-40B4-BE49-F238E27FC236}">
                  <a16:creationId xmlns:a16="http://schemas.microsoft.com/office/drawing/2014/main" id="{FF0CE16F-B534-AC52-6079-0B30643B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78"/>
            <a:stretch>
              <a:fillRect/>
            </a:stretch>
          </p:blipFill>
          <p:spPr>
            <a:xfrm rot="5400000">
              <a:off x="3038260" y="2809878"/>
              <a:ext cx="5572251" cy="137389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855ABA-0C8B-A51F-C8A2-2C061C58A63A}"/>
                </a:ext>
              </a:extLst>
            </p:cNvPr>
            <p:cNvSpPr/>
            <p:nvPr/>
          </p:nvSpPr>
          <p:spPr>
            <a:xfrm>
              <a:off x="5600590" y="1235947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095E36-A016-BF73-D530-DA73DEFD8C0F}"/>
                </a:ext>
              </a:extLst>
            </p:cNvPr>
            <p:cNvSpPr/>
            <p:nvPr/>
          </p:nvSpPr>
          <p:spPr>
            <a:xfrm>
              <a:off x="6134519" y="221482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A9C85F-07EE-59C2-B1E3-345A52963728}"/>
                </a:ext>
              </a:extLst>
            </p:cNvPr>
            <p:cNvSpPr/>
            <p:nvPr/>
          </p:nvSpPr>
          <p:spPr>
            <a:xfrm>
              <a:off x="6360607" y="3275762"/>
              <a:ext cx="301451" cy="3064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58E61E-7406-EA41-8B4C-7E407E590D79}"/>
                </a:ext>
              </a:extLst>
            </p:cNvPr>
            <p:cNvSpPr/>
            <p:nvPr/>
          </p:nvSpPr>
          <p:spPr>
            <a:xfrm>
              <a:off x="6193133" y="433670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238892-2592-7F20-A00C-038123C660AC}"/>
                </a:ext>
              </a:extLst>
            </p:cNvPr>
            <p:cNvSpPr/>
            <p:nvPr/>
          </p:nvSpPr>
          <p:spPr>
            <a:xfrm>
              <a:off x="5673659" y="5315578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77DD8C-85F4-60B2-250E-F065F3035255}"/>
              </a:ext>
            </a:extLst>
          </p:cNvPr>
          <p:cNvSpPr txBox="1"/>
          <p:nvPr/>
        </p:nvSpPr>
        <p:spPr>
          <a:xfrm>
            <a:off x="6089737" y="2588885"/>
            <a:ext cx="640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Technological Synthesis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83CA7-C2F6-CC32-2DA6-9E2521DAD4DB}"/>
              </a:ext>
            </a:extLst>
          </p:cNvPr>
          <p:cNvSpPr txBox="1"/>
          <p:nvPr/>
        </p:nvSpPr>
        <p:spPr>
          <a:xfrm>
            <a:off x="5608870" y="3526970"/>
            <a:ext cx="5993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Integrates IoT, physiological sensing, and a sophisticated ML pipeline.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A7BF9-004D-E249-879E-0A173DA7F59D}"/>
              </a:ext>
            </a:extLst>
          </p:cNvPr>
          <p:cNvSpPr txBox="1"/>
          <p:nvPr/>
        </p:nvSpPr>
        <p:spPr>
          <a:xfrm>
            <a:off x="309095" y="317366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Schoolbook" panose="02040604050505020304" pitchFamily="18" charset="0"/>
              </a:rPr>
              <a:t>Introduction</a:t>
            </a:r>
            <a:endParaRPr lang="en-US" sz="3600" dirty="0">
              <a:solidFill>
                <a:schemeClr val="tx2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37B3D7-747A-797A-CE06-2B94EC0C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1307" y="293590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40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510C2-FC68-6AC1-0D3B-E2043CFB2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FCAC7B-E80C-F89B-CE08-EAF3841F3EB4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5" name="Picture 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0699E4A-9F96-78D6-D863-DD9357440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FA29440-CB87-CE64-C651-8A0467941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9" name="Picture 8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98ED4100-AAFA-8ACB-EC48-DEA94C0C6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ED7DE27-0EC0-4BC5-E209-BD527C611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B91BA47D-A7A9-B599-AE96-CFCE3E1D7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7508A5C-F667-62F1-A223-07DBC4B0F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21B25BF-D4EC-268D-F60F-1E0D24C7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0" name="Picture 1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779E4D82-78A7-C649-695B-06F984D0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52D4DFA-A2D2-DF41-13AC-16715114F9BD}"/>
              </a:ext>
            </a:extLst>
          </p:cNvPr>
          <p:cNvSpPr/>
          <p:nvPr/>
        </p:nvSpPr>
        <p:spPr>
          <a:xfrm>
            <a:off x="-622998" y="1235947"/>
            <a:ext cx="4722725" cy="452175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ED54AB-7B84-6B3C-845C-365F0374E7FE}"/>
              </a:ext>
            </a:extLst>
          </p:cNvPr>
          <p:cNvGrpSpPr/>
          <p:nvPr/>
        </p:nvGrpSpPr>
        <p:grpSpPr>
          <a:xfrm>
            <a:off x="3647878" y="642874"/>
            <a:ext cx="1524620" cy="5572251"/>
            <a:chOff x="5137438" y="710700"/>
            <a:chExt cx="1524620" cy="5572251"/>
          </a:xfrm>
        </p:grpSpPr>
        <p:pic>
          <p:nvPicPr>
            <p:cNvPr id="14" name="Picture 13" descr="A black circle with a black background&#10;&#10;AI-generated content may be incorrect.">
              <a:extLst>
                <a:ext uri="{FF2B5EF4-FFF2-40B4-BE49-F238E27FC236}">
                  <a16:creationId xmlns:a16="http://schemas.microsoft.com/office/drawing/2014/main" id="{A5AC80A4-D275-1AB6-467A-50D27C217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78"/>
            <a:stretch>
              <a:fillRect/>
            </a:stretch>
          </p:blipFill>
          <p:spPr>
            <a:xfrm rot="5400000">
              <a:off x="3038260" y="2809878"/>
              <a:ext cx="5572251" cy="137389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2A6375-7FFC-C332-55BB-3568B23C9D45}"/>
                </a:ext>
              </a:extLst>
            </p:cNvPr>
            <p:cNvSpPr/>
            <p:nvPr/>
          </p:nvSpPr>
          <p:spPr>
            <a:xfrm>
              <a:off x="5600590" y="1235947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1FA789-5D4A-1693-9316-F41B0B6244FE}"/>
                </a:ext>
              </a:extLst>
            </p:cNvPr>
            <p:cNvSpPr/>
            <p:nvPr/>
          </p:nvSpPr>
          <p:spPr>
            <a:xfrm>
              <a:off x="6134519" y="221482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AAE8CC-581A-B7A5-23FB-CCEE129E416E}"/>
                </a:ext>
              </a:extLst>
            </p:cNvPr>
            <p:cNvSpPr/>
            <p:nvPr/>
          </p:nvSpPr>
          <p:spPr>
            <a:xfrm>
              <a:off x="6360607" y="3275762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1C683F-8BE4-15E4-F731-E8A97BC1D101}"/>
                </a:ext>
              </a:extLst>
            </p:cNvPr>
            <p:cNvSpPr/>
            <p:nvPr/>
          </p:nvSpPr>
          <p:spPr>
            <a:xfrm>
              <a:off x="6193133" y="4336702"/>
              <a:ext cx="301451" cy="3064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C762E0-BE3B-6302-65AD-B019998D23DE}"/>
                </a:ext>
              </a:extLst>
            </p:cNvPr>
            <p:cNvSpPr/>
            <p:nvPr/>
          </p:nvSpPr>
          <p:spPr>
            <a:xfrm>
              <a:off x="5673659" y="5315578"/>
              <a:ext cx="301451" cy="3064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DBB1E-CC41-965A-D7B8-3FFF629376F2}"/>
              </a:ext>
            </a:extLst>
          </p:cNvPr>
          <p:cNvSpPr txBox="1"/>
          <p:nvPr/>
        </p:nvSpPr>
        <p:spPr>
          <a:xfrm>
            <a:off x="6719835" y="2623161"/>
            <a:ext cx="6405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Outcome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FACDB-CC4F-DC2E-F7AC-066CDA1E9CA4}"/>
              </a:ext>
            </a:extLst>
          </p:cNvPr>
          <p:cNvSpPr txBox="1"/>
          <p:nvPr/>
        </p:nvSpPr>
        <p:spPr>
          <a:xfrm>
            <a:off x="5815919" y="3437879"/>
            <a:ext cx="5546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fully functional, end-to-end proof-of-concept prototype.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A5E78-C76E-0A24-B07C-6CC7841D5268}"/>
              </a:ext>
            </a:extLst>
          </p:cNvPr>
          <p:cNvSpPr txBox="1"/>
          <p:nvPr/>
        </p:nvSpPr>
        <p:spPr>
          <a:xfrm>
            <a:off x="309095" y="3173660"/>
            <a:ext cx="441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Schoolbook" panose="02040604050505020304" pitchFamily="18" charset="0"/>
              </a:rPr>
              <a:t>Introduction</a:t>
            </a:r>
            <a:endParaRPr lang="en-US" sz="3600" dirty="0">
              <a:solidFill>
                <a:schemeClr val="tx2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8E99563-AABB-D0D4-2483-3535911E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1307" y="2935902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2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8822A4-4E54-E3B3-70FC-2D743E115A69}"/>
              </a:ext>
            </a:extLst>
          </p:cNvPr>
          <p:cNvGrpSpPr/>
          <p:nvPr/>
        </p:nvGrpSpPr>
        <p:grpSpPr>
          <a:xfrm>
            <a:off x="-635798" y="-376372"/>
            <a:ext cx="16791513" cy="8744093"/>
            <a:chOff x="-635798" y="-376372"/>
            <a:chExt cx="16791513" cy="8744093"/>
          </a:xfrm>
        </p:grpSpPr>
        <p:pic>
          <p:nvPicPr>
            <p:cNvPr id="7" name="Picture 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A38B2BA0-F0B6-7B60-1831-E62DF17F8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465" y="-56759"/>
              <a:ext cx="4355601" cy="4572009"/>
            </a:xfrm>
            <a:prstGeom prst="rect">
              <a:avLst/>
            </a:prstGeom>
          </p:spPr>
        </p:pic>
        <p:pic>
          <p:nvPicPr>
            <p:cNvPr id="8" name="Picture 7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2A234E1B-34F2-7F32-6EBF-1D5EF165E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678" y="-242659"/>
              <a:ext cx="4355601" cy="4572009"/>
            </a:xfrm>
            <a:prstGeom prst="rect">
              <a:avLst/>
            </a:prstGeom>
          </p:spPr>
        </p:pic>
        <p:pic>
          <p:nvPicPr>
            <p:cNvPr id="10" name="Picture 9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8FCF7CC7-1785-C49B-7B63-7904F734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05" y="-262698"/>
              <a:ext cx="4355601" cy="4572009"/>
            </a:xfrm>
            <a:prstGeom prst="rect">
              <a:avLst/>
            </a:prstGeom>
          </p:spPr>
        </p:pic>
        <p:pic>
          <p:nvPicPr>
            <p:cNvPr id="11" name="Picture 10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15362015-DD8C-7F29-EC1F-5BAA26A71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5798" y="3795712"/>
              <a:ext cx="4355601" cy="4572009"/>
            </a:xfrm>
            <a:prstGeom prst="rect">
              <a:avLst/>
            </a:prstGeom>
          </p:spPr>
        </p:pic>
        <p:pic>
          <p:nvPicPr>
            <p:cNvPr id="12" name="Picture 11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42308BA7-CF00-BA13-6362-997E29575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837" y="3703059"/>
              <a:ext cx="4355601" cy="4572009"/>
            </a:xfrm>
            <a:prstGeom prst="rect">
              <a:avLst/>
            </a:prstGeom>
          </p:spPr>
        </p:pic>
        <p:pic>
          <p:nvPicPr>
            <p:cNvPr id="13" name="Picture 12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EA984B35-B13D-1EA2-2FB2-7BCDCC00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7794" y="3610406"/>
              <a:ext cx="4355601" cy="4572009"/>
            </a:xfrm>
            <a:prstGeom prst="rect">
              <a:avLst/>
            </a:prstGeom>
          </p:spPr>
        </p:pic>
        <p:pic>
          <p:nvPicPr>
            <p:cNvPr id="25" name="Picture 24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5EE154E1-D997-0FA0-C7D1-DD172EAD1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0114" y="-376372"/>
              <a:ext cx="4355601" cy="4572009"/>
            </a:xfrm>
            <a:prstGeom prst="rect">
              <a:avLst/>
            </a:prstGeom>
          </p:spPr>
        </p:pic>
        <p:pic>
          <p:nvPicPr>
            <p:cNvPr id="27" name="Picture 26" descr="A circuit board with many lines and dots&#10;&#10;AI-generated content may be incorrect.">
              <a:extLst>
                <a:ext uri="{FF2B5EF4-FFF2-40B4-BE49-F238E27FC236}">
                  <a16:creationId xmlns:a16="http://schemas.microsoft.com/office/drawing/2014/main" id="{DC0AAF80-262A-C0A7-F27A-9F024621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5276" y="3506068"/>
              <a:ext cx="4355601" cy="45720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1757F0-4B9A-0B78-90FA-C41214232DF1}"/>
              </a:ext>
            </a:extLst>
          </p:cNvPr>
          <p:cNvGrpSpPr/>
          <p:nvPr/>
        </p:nvGrpSpPr>
        <p:grpSpPr>
          <a:xfrm>
            <a:off x="-557042" y="4727117"/>
            <a:ext cx="4817538" cy="1160587"/>
            <a:chOff x="-557042" y="4727117"/>
            <a:chExt cx="4817538" cy="11605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0F922B-4B53-B46B-ABC4-C6DBB95552DA}"/>
                </a:ext>
              </a:extLst>
            </p:cNvPr>
            <p:cNvSpPr/>
            <p:nvPr/>
          </p:nvSpPr>
          <p:spPr>
            <a:xfrm>
              <a:off x="-557042" y="4727117"/>
              <a:ext cx="4295024" cy="1148673"/>
            </a:xfrm>
            <a:prstGeom prst="rect">
              <a:avLst/>
            </a:prstGeom>
            <a:solidFill>
              <a:srgbClr val="104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BC8A3AF-0C27-F56D-4398-F196A880A4BD}"/>
                </a:ext>
              </a:extLst>
            </p:cNvPr>
            <p:cNvSpPr/>
            <p:nvPr/>
          </p:nvSpPr>
          <p:spPr>
            <a:xfrm rot="5400000">
              <a:off x="3418946" y="5046155"/>
              <a:ext cx="1160587" cy="52251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B71EAE-8573-DA3C-85DA-A38B804342E6}"/>
              </a:ext>
            </a:extLst>
          </p:cNvPr>
          <p:cNvGrpSpPr/>
          <p:nvPr/>
        </p:nvGrpSpPr>
        <p:grpSpPr>
          <a:xfrm>
            <a:off x="-557041" y="3566529"/>
            <a:ext cx="4817537" cy="1160587"/>
            <a:chOff x="-557041" y="3566529"/>
            <a:chExt cx="4817537" cy="11605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011DDB-AD6D-DFA1-2006-7A75155426C0}"/>
                </a:ext>
              </a:extLst>
            </p:cNvPr>
            <p:cNvSpPr/>
            <p:nvPr/>
          </p:nvSpPr>
          <p:spPr>
            <a:xfrm>
              <a:off x="-557041" y="3566529"/>
              <a:ext cx="4295024" cy="1148673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5213A01-90B4-BA29-43E7-B99882D0AA88}"/>
                </a:ext>
              </a:extLst>
            </p:cNvPr>
            <p:cNvSpPr/>
            <p:nvPr/>
          </p:nvSpPr>
          <p:spPr>
            <a:xfrm rot="5400000">
              <a:off x="3418946" y="3885567"/>
              <a:ext cx="1160587" cy="5225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B8A12A-8662-E642-DB70-4F13755BD4C7}"/>
              </a:ext>
            </a:extLst>
          </p:cNvPr>
          <p:cNvGrpSpPr/>
          <p:nvPr/>
        </p:nvGrpSpPr>
        <p:grpSpPr>
          <a:xfrm>
            <a:off x="-557041" y="2394026"/>
            <a:ext cx="4817537" cy="1160587"/>
            <a:chOff x="-557041" y="2394026"/>
            <a:chExt cx="4817537" cy="1160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B5B84B-FB98-C3DD-7A73-ABD25F2EE9E1}"/>
                </a:ext>
              </a:extLst>
            </p:cNvPr>
            <p:cNvSpPr/>
            <p:nvPr/>
          </p:nvSpPr>
          <p:spPr>
            <a:xfrm>
              <a:off x="-557041" y="2394026"/>
              <a:ext cx="4295024" cy="1148673"/>
            </a:xfrm>
            <a:prstGeom prst="rect">
              <a:avLst/>
            </a:prstGeom>
            <a:solidFill>
              <a:srgbClr val="83C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BC2FC93-4D1C-8CA5-2C73-BB1DD7A691EC}"/>
                </a:ext>
              </a:extLst>
            </p:cNvPr>
            <p:cNvSpPr/>
            <p:nvPr/>
          </p:nvSpPr>
          <p:spPr>
            <a:xfrm rot="5400000">
              <a:off x="3418946" y="2713064"/>
              <a:ext cx="1160587" cy="52251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8D95DA-AA55-6C0C-A3E7-0908ADAD8E17}"/>
              </a:ext>
            </a:extLst>
          </p:cNvPr>
          <p:cNvGrpSpPr/>
          <p:nvPr/>
        </p:nvGrpSpPr>
        <p:grpSpPr>
          <a:xfrm>
            <a:off x="-557041" y="1233438"/>
            <a:ext cx="4817538" cy="1160587"/>
            <a:chOff x="-557041" y="1233438"/>
            <a:chExt cx="4817538" cy="11605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E956CC-A825-32F2-8B36-58F00FF39CC6}"/>
                </a:ext>
              </a:extLst>
            </p:cNvPr>
            <p:cNvSpPr/>
            <p:nvPr/>
          </p:nvSpPr>
          <p:spPr>
            <a:xfrm>
              <a:off x="-557041" y="1233438"/>
              <a:ext cx="4295024" cy="1148673"/>
            </a:xfrm>
            <a:prstGeom prst="rect">
              <a:avLst/>
            </a:prstGeom>
            <a:solidFill>
              <a:srgbClr val="C1E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FF2C473-DBCA-BB1E-0B39-6B769D67D9CD}"/>
                </a:ext>
              </a:extLst>
            </p:cNvPr>
            <p:cNvSpPr/>
            <p:nvPr/>
          </p:nvSpPr>
          <p:spPr>
            <a:xfrm rot="5400000">
              <a:off x="3418947" y="1552476"/>
              <a:ext cx="1160587" cy="52251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67A0EA-EEB3-FDB4-866C-13E0146064F9}"/>
              </a:ext>
            </a:extLst>
          </p:cNvPr>
          <p:cNvCxnSpPr>
            <a:cxnSpLocks/>
          </p:cNvCxnSpPr>
          <p:nvPr/>
        </p:nvCxnSpPr>
        <p:spPr>
          <a:xfrm>
            <a:off x="3737984" y="864160"/>
            <a:ext cx="0" cy="5416061"/>
          </a:xfrm>
          <a:prstGeom prst="line">
            <a:avLst/>
          </a:prstGeom>
          <a:ln w="19050"/>
          <a:effectLst>
            <a:outerShdw blurRad="76200" dist="50800" dir="660000" sx="101000" sy="101000" algn="ctr" rotWithShape="0">
              <a:srgbClr val="000000">
                <a:alpha val="97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869253-D46B-E6FF-2F20-A4ADC0175842}"/>
              </a:ext>
            </a:extLst>
          </p:cNvPr>
          <p:cNvSpPr txBox="1"/>
          <p:nvPr/>
        </p:nvSpPr>
        <p:spPr>
          <a:xfrm>
            <a:off x="-981338" y="1484920"/>
            <a:ext cx="637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Healthcare Imperative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4947B-1E46-1CC4-66E8-DD7A5F550D2A}"/>
              </a:ext>
            </a:extLst>
          </p:cNvPr>
          <p:cNvSpPr txBox="1"/>
          <p:nvPr/>
        </p:nvSpPr>
        <p:spPr>
          <a:xfrm>
            <a:off x="-2072252" y="2464262"/>
            <a:ext cx="56184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 of Conventional Monitoring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6221CD-9BD1-B6D9-D154-40230BCABC37}"/>
              </a:ext>
            </a:extLst>
          </p:cNvPr>
          <p:cNvSpPr txBox="1"/>
          <p:nvPr/>
        </p:nvSpPr>
        <p:spPr>
          <a:xfrm>
            <a:off x="-981338" y="3610729"/>
            <a:ext cx="52349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Gap in Wearable Technology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52954A-D2A4-93D0-B4C8-04798EF91E94}"/>
              </a:ext>
            </a:extLst>
          </p:cNvPr>
          <p:cNvSpPr txBox="1"/>
          <p:nvPr/>
        </p:nvSpPr>
        <p:spPr>
          <a:xfrm>
            <a:off x="-981338" y="5004585"/>
            <a:ext cx="7208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Driving Need</a:t>
            </a:r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240D6-4304-110B-6155-CDABD587AADD}"/>
              </a:ext>
            </a:extLst>
          </p:cNvPr>
          <p:cNvSpPr/>
          <p:nvPr/>
        </p:nvSpPr>
        <p:spPr>
          <a:xfrm>
            <a:off x="0" y="0"/>
            <a:ext cx="37379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023E7-B899-EE81-34A6-8F294D3DC702}"/>
              </a:ext>
            </a:extLst>
          </p:cNvPr>
          <p:cNvSpPr txBox="1"/>
          <p:nvPr/>
        </p:nvSpPr>
        <p:spPr>
          <a:xfrm>
            <a:off x="499065" y="3196500"/>
            <a:ext cx="2857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Motivation</a:t>
            </a:r>
            <a:endParaRPr lang="en-US" sz="3600" dirty="0">
              <a:latin typeface="Century Schoolbook" panose="02040604050505020304" pitchFamily="18" charset="0"/>
            </a:endParaRPr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BFF7B2-59AD-41E7-2210-D4218BEBE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422" y="2998356"/>
            <a:ext cx="1640548" cy="861288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BBE0669-8CB4-AE70-BF4A-A442C7C7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45716" flipH="1">
            <a:off x="-297217" y="3192987"/>
            <a:ext cx="1640548" cy="8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1445</Words>
  <Application>Microsoft Office PowerPoint</Application>
  <PresentationFormat>Widescreen</PresentationFormat>
  <Paragraphs>354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Aptos</vt:lpstr>
      <vt:lpstr>Aptos Display</vt:lpstr>
      <vt:lpstr>Arial</vt:lpstr>
      <vt:lpstr>Calibri</vt:lpstr>
      <vt:lpstr>Calibri Light</vt:lpstr>
      <vt:lpstr>Century Schoolbook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Noura Emam</dc:creator>
  <cp:lastModifiedBy>Noura Emam</cp:lastModifiedBy>
  <cp:revision>2</cp:revision>
  <dcterms:created xsi:type="dcterms:W3CDTF">2025-06-26T15:42:42Z</dcterms:created>
  <dcterms:modified xsi:type="dcterms:W3CDTF">2025-06-28T07:03:40Z</dcterms:modified>
</cp:coreProperties>
</file>