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exend Black" panose="020B0604020202020204" charset="0"/>
      <p:bold r:id="rId15"/>
    </p:embeddedFont>
    <p:embeddedFont>
      <p:font typeface="Lexend ExtraBold" panose="020B0604020202020204" charset="0"/>
      <p:bold r:id="rId16"/>
    </p:embeddedFont>
    <p:embeddedFont>
      <p:font typeface="Bebas Neue" panose="020B0604020202020204" charset="0"/>
      <p:regular r:id="rId17"/>
    </p:embeddedFont>
    <p:embeddedFont>
      <p:font typeface="Lexend Light" panose="020B0604020202020204" charset="0"/>
      <p:regular r:id="rId18"/>
      <p:bold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  <p:embeddedFont>
      <p:font typeface="Lexen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g2db29024cc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8" name="Google Shape;3528;g2db29024cc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db29024ccc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db29024ccc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g2db29024cc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6" name="Google Shape;3546;g2db29024ccc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g2db29024cc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2" name="Google Shape;3492;g2db29024cc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2db29024ccc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2db29024ccc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2db29024ccc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2db29024ccc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2db29024ccc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2db29024ccc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825" y="283100"/>
            <a:ext cx="47343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292200" y="0"/>
            <a:ext cx="38868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9325" y="2041200"/>
            <a:ext cx="4403700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9325" y="4128200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1825" y="283100"/>
            <a:ext cx="47343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281825" y="279300"/>
            <a:ext cx="551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292850"/>
            <a:ext cx="4673700" cy="7680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1"/>
          </p:nvPr>
        </p:nvSpPr>
        <p:spPr>
          <a:xfrm>
            <a:off x="713225" y="2060850"/>
            <a:ext cx="4673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281825" y="279300"/>
            <a:ext cx="551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6072750" y="0"/>
            <a:ext cx="30714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"/>
          </p:nvPr>
        </p:nvSpPr>
        <p:spPr>
          <a:xfrm>
            <a:off x="1395990" y="2101200"/>
            <a:ext cx="2979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2"/>
          </p:nvPr>
        </p:nvSpPr>
        <p:spPr>
          <a:xfrm>
            <a:off x="4768702" y="2101200"/>
            <a:ext cx="2979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3"/>
          </p:nvPr>
        </p:nvSpPr>
        <p:spPr>
          <a:xfrm>
            <a:off x="1395990" y="3733450"/>
            <a:ext cx="2979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4"/>
          </p:nvPr>
        </p:nvSpPr>
        <p:spPr>
          <a:xfrm>
            <a:off x="4768702" y="3733450"/>
            <a:ext cx="2979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5" hasCustomPrompt="1"/>
          </p:nvPr>
        </p:nvSpPr>
        <p:spPr>
          <a:xfrm>
            <a:off x="2094394" y="1252808"/>
            <a:ext cx="734700" cy="4476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6" hasCustomPrompt="1"/>
          </p:nvPr>
        </p:nvSpPr>
        <p:spPr>
          <a:xfrm>
            <a:off x="2094394" y="2884408"/>
            <a:ext cx="734700" cy="4476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7" hasCustomPrompt="1"/>
          </p:nvPr>
        </p:nvSpPr>
        <p:spPr>
          <a:xfrm>
            <a:off x="5481194" y="1252808"/>
            <a:ext cx="734700" cy="4476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8" hasCustomPrompt="1"/>
          </p:nvPr>
        </p:nvSpPr>
        <p:spPr>
          <a:xfrm>
            <a:off x="5481194" y="2884408"/>
            <a:ext cx="734700" cy="4476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9"/>
          </p:nvPr>
        </p:nvSpPr>
        <p:spPr>
          <a:xfrm>
            <a:off x="1395990" y="1812200"/>
            <a:ext cx="2979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3"/>
          </p:nvPr>
        </p:nvSpPr>
        <p:spPr>
          <a:xfrm>
            <a:off x="4768710" y="1812200"/>
            <a:ext cx="2979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4"/>
          </p:nvPr>
        </p:nvSpPr>
        <p:spPr>
          <a:xfrm>
            <a:off x="1395990" y="3444525"/>
            <a:ext cx="2979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5"/>
          </p:nvPr>
        </p:nvSpPr>
        <p:spPr>
          <a:xfrm>
            <a:off x="4768710" y="3444525"/>
            <a:ext cx="2979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4" name="Google Shape;234;p13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235" name="Google Shape;235;p13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13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245" name="Google Shape;245;p1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13"/>
          <p:cNvGrpSpPr/>
          <p:nvPr/>
        </p:nvGrpSpPr>
        <p:grpSpPr>
          <a:xfrm>
            <a:off x="502674" y="3770782"/>
            <a:ext cx="785199" cy="1183135"/>
            <a:chOff x="502674" y="3770782"/>
            <a:chExt cx="785199" cy="1183135"/>
          </a:xfrm>
        </p:grpSpPr>
        <p:grpSp>
          <p:nvGrpSpPr>
            <p:cNvPr id="254" name="Google Shape;254;p13"/>
            <p:cNvGrpSpPr/>
            <p:nvPr/>
          </p:nvGrpSpPr>
          <p:grpSpPr>
            <a:xfrm>
              <a:off x="502674" y="3770782"/>
              <a:ext cx="314144" cy="1183135"/>
              <a:chOff x="8297005" y="513279"/>
              <a:chExt cx="159084" cy="599177"/>
            </a:xfrm>
          </p:grpSpPr>
          <p:sp>
            <p:nvSpPr>
              <p:cNvPr id="255" name="Google Shape;255;p1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13"/>
            <p:cNvGrpSpPr/>
            <p:nvPr/>
          </p:nvGrpSpPr>
          <p:grpSpPr>
            <a:xfrm>
              <a:off x="897235" y="4318406"/>
              <a:ext cx="390638" cy="461685"/>
              <a:chOff x="6819875" y="4319550"/>
              <a:chExt cx="399875" cy="472650"/>
            </a:xfrm>
          </p:grpSpPr>
          <p:sp>
            <p:nvSpPr>
              <p:cNvPr id="269" name="Google Shape;269;p13"/>
              <p:cNvSpPr/>
              <p:nvPr/>
            </p:nvSpPr>
            <p:spPr>
              <a:xfrm>
                <a:off x="6819875" y="4422200"/>
                <a:ext cx="2085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657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409" y="11657"/>
                    </a:lnTo>
                    <a:lnTo>
                      <a:pt x="8340" y="6855"/>
                    </a:lnTo>
                    <a:lnTo>
                      <a:pt x="7753" y="6219"/>
                    </a:lnTo>
                    <a:lnTo>
                      <a:pt x="2530" y="9195"/>
                    </a:lnTo>
                    <a:lnTo>
                      <a:pt x="2530" y="9195"/>
                    </a:lnTo>
                    <a:lnTo>
                      <a:pt x="7782" y="1812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6830075" y="4428325"/>
                <a:ext cx="208525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412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8340" y="6871"/>
                    </a:lnTo>
                    <a:lnTo>
                      <a:pt x="7753" y="6218"/>
                    </a:lnTo>
                    <a:lnTo>
                      <a:pt x="2530" y="9208"/>
                    </a:lnTo>
                    <a:lnTo>
                      <a:pt x="7782" y="1825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6878375" y="4319550"/>
                <a:ext cx="1169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18906" extrusionOk="0">
                    <a:moveTo>
                      <a:pt x="4678" y="1"/>
                    </a:moveTo>
                    <a:lnTo>
                      <a:pt x="4042" y="190"/>
                    </a:lnTo>
                    <a:lnTo>
                      <a:pt x="1" y="18648"/>
                    </a:lnTo>
                    <a:lnTo>
                      <a:pt x="533" y="18906"/>
                    </a:lnTo>
                    <a:lnTo>
                      <a:pt x="467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6891675" y="4319550"/>
                <a:ext cx="3280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8906" extrusionOk="0">
                    <a:moveTo>
                      <a:pt x="4146" y="1"/>
                    </a:moveTo>
                    <a:lnTo>
                      <a:pt x="1" y="18906"/>
                    </a:lnTo>
                    <a:lnTo>
                      <a:pt x="13122" y="11343"/>
                    </a:lnTo>
                    <a:lnTo>
                      <a:pt x="4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6908650" y="4339625"/>
                <a:ext cx="29885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7313" extrusionOk="0">
                    <a:moveTo>
                      <a:pt x="3536" y="1"/>
                    </a:moveTo>
                    <a:lnTo>
                      <a:pt x="1" y="17313"/>
                    </a:lnTo>
                    <a:lnTo>
                      <a:pt x="1" y="17313"/>
                    </a:lnTo>
                    <a:lnTo>
                      <a:pt x="11954" y="10419"/>
                    </a:lnTo>
                    <a:lnTo>
                      <a:pt x="35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6951175" y="4386875"/>
                <a:ext cx="2200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13233" extrusionOk="0">
                    <a:moveTo>
                      <a:pt x="2272" y="0"/>
                    </a:moveTo>
                    <a:lnTo>
                      <a:pt x="0" y="13233"/>
                    </a:lnTo>
                    <a:lnTo>
                      <a:pt x="8800" y="816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7014425" y="4465450"/>
                <a:ext cx="55425" cy="1740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963" extrusionOk="0">
                    <a:moveTo>
                      <a:pt x="1129" y="1"/>
                    </a:moveTo>
                    <a:lnTo>
                      <a:pt x="0" y="653"/>
                    </a:lnTo>
                    <a:lnTo>
                      <a:pt x="313" y="2351"/>
                    </a:lnTo>
                    <a:lnTo>
                      <a:pt x="966" y="4636"/>
                    </a:lnTo>
                    <a:lnTo>
                      <a:pt x="1671" y="4228"/>
                    </a:lnTo>
                    <a:lnTo>
                      <a:pt x="1440" y="1714"/>
                    </a:lnTo>
                    <a:lnTo>
                      <a:pt x="1129" y="1"/>
                    </a:lnTo>
                    <a:close/>
                    <a:moveTo>
                      <a:pt x="1586" y="4950"/>
                    </a:moveTo>
                    <a:cubicBezTo>
                      <a:pt x="1522" y="4950"/>
                      <a:pt x="1456" y="4967"/>
                      <a:pt x="1387" y="5004"/>
                    </a:cubicBezTo>
                    <a:cubicBezTo>
                      <a:pt x="1074" y="5194"/>
                      <a:pt x="924" y="5713"/>
                      <a:pt x="1031" y="6268"/>
                    </a:cubicBezTo>
                    <a:cubicBezTo>
                      <a:pt x="1109" y="6709"/>
                      <a:pt x="1311" y="6962"/>
                      <a:pt x="1546" y="6962"/>
                    </a:cubicBezTo>
                    <a:cubicBezTo>
                      <a:pt x="1609" y="6962"/>
                      <a:pt x="1674" y="6944"/>
                      <a:pt x="1740" y="6907"/>
                    </a:cubicBezTo>
                    <a:cubicBezTo>
                      <a:pt x="2066" y="6718"/>
                      <a:pt x="2216" y="6215"/>
                      <a:pt x="2109" y="5644"/>
                    </a:cubicBezTo>
                    <a:cubicBezTo>
                      <a:pt x="2021" y="5203"/>
                      <a:pt x="1825" y="4950"/>
                      <a:pt x="1586" y="495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/>
          <p:nvPr/>
        </p:nvSpPr>
        <p:spPr>
          <a:xfrm>
            <a:off x="3928900" y="4552200"/>
            <a:ext cx="494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3928900" y="279300"/>
            <a:ext cx="494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0" y="0"/>
            <a:ext cx="36858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4285705" y="3758025"/>
            <a:ext cx="4145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285600" y="1466550"/>
            <a:ext cx="4145100" cy="23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xfrm>
            <a:off x="720000" y="1113150"/>
            <a:ext cx="31743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"/>
          </p:nvPr>
        </p:nvSpPr>
        <p:spPr>
          <a:xfrm>
            <a:off x="720000" y="2821330"/>
            <a:ext cx="31743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>
            <a:spLocks noGrp="1"/>
          </p:cNvSpPr>
          <p:nvPr>
            <p:ph type="pic" idx="2"/>
          </p:nvPr>
        </p:nvSpPr>
        <p:spPr>
          <a:xfrm>
            <a:off x="4672100" y="441300"/>
            <a:ext cx="4192200" cy="442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88" name="Google Shape;288;p15"/>
          <p:cNvGrpSpPr/>
          <p:nvPr/>
        </p:nvGrpSpPr>
        <p:grpSpPr>
          <a:xfrm>
            <a:off x="399074" y="3862232"/>
            <a:ext cx="314144" cy="1183135"/>
            <a:chOff x="8297005" y="513279"/>
            <a:chExt cx="159084" cy="599177"/>
          </a:xfrm>
        </p:grpSpPr>
        <p:sp>
          <p:nvSpPr>
            <p:cNvPr id="289" name="Google Shape;289;p15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5"/>
          <p:cNvGrpSpPr/>
          <p:nvPr/>
        </p:nvGrpSpPr>
        <p:grpSpPr>
          <a:xfrm>
            <a:off x="833110" y="4583681"/>
            <a:ext cx="390638" cy="461685"/>
            <a:chOff x="6819875" y="4319550"/>
            <a:chExt cx="399875" cy="472650"/>
          </a:xfrm>
        </p:grpSpPr>
        <p:sp>
          <p:nvSpPr>
            <p:cNvPr id="303" name="Google Shape;303;p15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/>
          </p:nvPr>
        </p:nvSpPr>
        <p:spPr>
          <a:xfrm>
            <a:off x="720000" y="1440450"/>
            <a:ext cx="2975400" cy="9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29754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367825" y="3862232"/>
            <a:ext cx="690806" cy="1183135"/>
            <a:chOff x="367825" y="3862232"/>
            <a:chExt cx="690806" cy="1183135"/>
          </a:xfrm>
        </p:grpSpPr>
        <p:grpSp>
          <p:nvGrpSpPr>
            <p:cNvPr id="316" name="Google Shape;316;p16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317" name="Google Shape;317;p16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6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331" name="Google Shape;331;p16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/>
          </p:nvPr>
        </p:nvSpPr>
        <p:spPr>
          <a:xfrm>
            <a:off x="5553850" y="1440450"/>
            <a:ext cx="2630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1"/>
          </p:nvPr>
        </p:nvSpPr>
        <p:spPr>
          <a:xfrm>
            <a:off x="5553850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7755210" y="3862232"/>
            <a:ext cx="905008" cy="1183135"/>
            <a:chOff x="7755210" y="3862232"/>
            <a:chExt cx="905008" cy="1183135"/>
          </a:xfrm>
        </p:grpSpPr>
        <p:grpSp>
          <p:nvGrpSpPr>
            <p:cNvPr id="346" name="Google Shape;346;p17"/>
            <p:cNvGrpSpPr/>
            <p:nvPr/>
          </p:nvGrpSpPr>
          <p:grpSpPr>
            <a:xfrm>
              <a:off x="8346074" y="3862232"/>
              <a:ext cx="314144" cy="1183135"/>
              <a:chOff x="8297005" y="513279"/>
              <a:chExt cx="159084" cy="599177"/>
            </a:xfrm>
          </p:grpSpPr>
          <p:sp>
            <p:nvSpPr>
              <p:cNvPr id="347" name="Google Shape;347;p17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17"/>
            <p:cNvGrpSpPr/>
            <p:nvPr/>
          </p:nvGrpSpPr>
          <p:grpSpPr>
            <a:xfrm flipH="1">
              <a:off x="7755210" y="4583681"/>
              <a:ext cx="390638" cy="461685"/>
              <a:chOff x="6819875" y="4319550"/>
              <a:chExt cx="399875" cy="47265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6819875" y="4422200"/>
                <a:ext cx="2085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657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409" y="11657"/>
                    </a:lnTo>
                    <a:lnTo>
                      <a:pt x="8340" y="6855"/>
                    </a:lnTo>
                    <a:lnTo>
                      <a:pt x="7753" y="6219"/>
                    </a:lnTo>
                    <a:lnTo>
                      <a:pt x="2530" y="9195"/>
                    </a:lnTo>
                    <a:lnTo>
                      <a:pt x="2530" y="9195"/>
                    </a:lnTo>
                    <a:lnTo>
                      <a:pt x="7782" y="1812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6830075" y="4428325"/>
                <a:ext cx="208525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412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8340" y="6871"/>
                    </a:lnTo>
                    <a:lnTo>
                      <a:pt x="7753" y="6218"/>
                    </a:lnTo>
                    <a:lnTo>
                      <a:pt x="2530" y="9208"/>
                    </a:lnTo>
                    <a:lnTo>
                      <a:pt x="7782" y="1825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878375" y="4319550"/>
                <a:ext cx="1169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18906" extrusionOk="0">
                    <a:moveTo>
                      <a:pt x="4678" y="1"/>
                    </a:moveTo>
                    <a:lnTo>
                      <a:pt x="4042" y="190"/>
                    </a:lnTo>
                    <a:lnTo>
                      <a:pt x="1" y="18648"/>
                    </a:lnTo>
                    <a:lnTo>
                      <a:pt x="533" y="18906"/>
                    </a:lnTo>
                    <a:lnTo>
                      <a:pt x="467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891675" y="4319550"/>
                <a:ext cx="3280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8906" extrusionOk="0">
                    <a:moveTo>
                      <a:pt x="4146" y="1"/>
                    </a:moveTo>
                    <a:lnTo>
                      <a:pt x="1" y="18906"/>
                    </a:lnTo>
                    <a:lnTo>
                      <a:pt x="13122" y="11343"/>
                    </a:lnTo>
                    <a:lnTo>
                      <a:pt x="4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6908650" y="4339625"/>
                <a:ext cx="29885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7313" extrusionOk="0">
                    <a:moveTo>
                      <a:pt x="3536" y="1"/>
                    </a:moveTo>
                    <a:lnTo>
                      <a:pt x="1" y="17313"/>
                    </a:lnTo>
                    <a:lnTo>
                      <a:pt x="1" y="17313"/>
                    </a:lnTo>
                    <a:lnTo>
                      <a:pt x="11954" y="10419"/>
                    </a:lnTo>
                    <a:lnTo>
                      <a:pt x="35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6951175" y="4386875"/>
                <a:ext cx="2200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13233" extrusionOk="0">
                    <a:moveTo>
                      <a:pt x="2272" y="0"/>
                    </a:moveTo>
                    <a:lnTo>
                      <a:pt x="0" y="13233"/>
                    </a:lnTo>
                    <a:lnTo>
                      <a:pt x="8800" y="816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7014425" y="4465450"/>
                <a:ext cx="55425" cy="1740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963" extrusionOk="0">
                    <a:moveTo>
                      <a:pt x="1129" y="1"/>
                    </a:moveTo>
                    <a:lnTo>
                      <a:pt x="0" y="653"/>
                    </a:lnTo>
                    <a:lnTo>
                      <a:pt x="313" y="2351"/>
                    </a:lnTo>
                    <a:lnTo>
                      <a:pt x="966" y="4636"/>
                    </a:lnTo>
                    <a:lnTo>
                      <a:pt x="1671" y="4228"/>
                    </a:lnTo>
                    <a:lnTo>
                      <a:pt x="1440" y="1714"/>
                    </a:lnTo>
                    <a:lnTo>
                      <a:pt x="1129" y="1"/>
                    </a:lnTo>
                    <a:close/>
                    <a:moveTo>
                      <a:pt x="1586" y="4950"/>
                    </a:moveTo>
                    <a:cubicBezTo>
                      <a:pt x="1522" y="4950"/>
                      <a:pt x="1456" y="4967"/>
                      <a:pt x="1387" y="5004"/>
                    </a:cubicBezTo>
                    <a:cubicBezTo>
                      <a:pt x="1074" y="5194"/>
                      <a:pt x="924" y="5713"/>
                      <a:pt x="1031" y="6268"/>
                    </a:cubicBezTo>
                    <a:cubicBezTo>
                      <a:pt x="1109" y="6709"/>
                      <a:pt x="1311" y="6962"/>
                      <a:pt x="1546" y="6962"/>
                    </a:cubicBezTo>
                    <a:cubicBezTo>
                      <a:pt x="1609" y="6962"/>
                      <a:pt x="1674" y="6944"/>
                      <a:pt x="1740" y="6907"/>
                    </a:cubicBezTo>
                    <a:cubicBezTo>
                      <a:pt x="2066" y="6718"/>
                      <a:pt x="2216" y="6215"/>
                      <a:pt x="2109" y="5644"/>
                    </a:cubicBezTo>
                    <a:cubicBezTo>
                      <a:pt x="2021" y="5203"/>
                      <a:pt x="1825" y="4950"/>
                      <a:pt x="1586" y="495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287800" y="2289675"/>
            <a:ext cx="8574600" cy="25692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1"/>
          </p:nvPr>
        </p:nvSpPr>
        <p:spPr>
          <a:xfrm>
            <a:off x="720000" y="1095675"/>
            <a:ext cx="74820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1400"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8"/>
          <p:cNvGrpSpPr/>
          <p:nvPr/>
        </p:nvGrpSpPr>
        <p:grpSpPr>
          <a:xfrm>
            <a:off x="8430774" y="3862232"/>
            <a:ext cx="314144" cy="1183135"/>
            <a:chOff x="8297005" y="513279"/>
            <a:chExt cx="159084" cy="599177"/>
          </a:xfrm>
        </p:grpSpPr>
        <p:sp>
          <p:nvSpPr>
            <p:cNvPr id="375" name="Google Shape;375;p18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flipH="1">
            <a:off x="7925535" y="4583681"/>
            <a:ext cx="390638" cy="461685"/>
            <a:chOff x="6819875" y="4319550"/>
            <a:chExt cx="399875" cy="472650"/>
          </a:xfrm>
        </p:grpSpPr>
        <p:sp>
          <p:nvSpPr>
            <p:cNvPr id="389" name="Google Shape;389;p18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399074" y="3862232"/>
            <a:ext cx="830674" cy="1183135"/>
            <a:chOff x="399074" y="3862232"/>
            <a:chExt cx="830674" cy="1183135"/>
          </a:xfrm>
        </p:grpSpPr>
        <p:grpSp>
          <p:nvGrpSpPr>
            <p:cNvPr id="400" name="Google Shape;400;p19"/>
            <p:cNvGrpSpPr/>
            <p:nvPr/>
          </p:nvGrpSpPr>
          <p:grpSpPr>
            <a:xfrm>
              <a:off x="399074" y="3862232"/>
              <a:ext cx="314144" cy="1183135"/>
              <a:chOff x="8297005" y="513279"/>
              <a:chExt cx="159084" cy="599177"/>
            </a:xfrm>
          </p:grpSpPr>
          <p:sp>
            <p:nvSpPr>
              <p:cNvPr id="401" name="Google Shape;401;p19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9"/>
            <p:cNvGrpSpPr/>
            <p:nvPr/>
          </p:nvGrpSpPr>
          <p:grpSpPr>
            <a:xfrm>
              <a:off x="839110" y="4583681"/>
              <a:ext cx="390638" cy="461685"/>
              <a:chOff x="6819875" y="4319550"/>
              <a:chExt cx="399875" cy="472650"/>
            </a:xfrm>
          </p:grpSpPr>
          <p:sp>
            <p:nvSpPr>
              <p:cNvPr id="415" name="Google Shape;415;p19"/>
              <p:cNvSpPr/>
              <p:nvPr/>
            </p:nvSpPr>
            <p:spPr>
              <a:xfrm>
                <a:off x="6819875" y="4422200"/>
                <a:ext cx="2085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657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409" y="11657"/>
                    </a:lnTo>
                    <a:lnTo>
                      <a:pt x="8340" y="6855"/>
                    </a:lnTo>
                    <a:lnTo>
                      <a:pt x="7753" y="6219"/>
                    </a:lnTo>
                    <a:lnTo>
                      <a:pt x="2530" y="9195"/>
                    </a:lnTo>
                    <a:lnTo>
                      <a:pt x="2530" y="9195"/>
                    </a:lnTo>
                    <a:lnTo>
                      <a:pt x="7782" y="1812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6830075" y="4428325"/>
                <a:ext cx="208525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412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8340" y="6871"/>
                    </a:lnTo>
                    <a:lnTo>
                      <a:pt x="7753" y="6218"/>
                    </a:lnTo>
                    <a:lnTo>
                      <a:pt x="2530" y="9208"/>
                    </a:lnTo>
                    <a:lnTo>
                      <a:pt x="7782" y="1825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6878375" y="4319550"/>
                <a:ext cx="1169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18906" extrusionOk="0">
                    <a:moveTo>
                      <a:pt x="4678" y="1"/>
                    </a:moveTo>
                    <a:lnTo>
                      <a:pt x="4042" y="190"/>
                    </a:lnTo>
                    <a:lnTo>
                      <a:pt x="1" y="18648"/>
                    </a:lnTo>
                    <a:lnTo>
                      <a:pt x="533" y="18906"/>
                    </a:lnTo>
                    <a:lnTo>
                      <a:pt x="467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891675" y="4319550"/>
                <a:ext cx="3280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8906" extrusionOk="0">
                    <a:moveTo>
                      <a:pt x="4146" y="1"/>
                    </a:moveTo>
                    <a:lnTo>
                      <a:pt x="1" y="18906"/>
                    </a:lnTo>
                    <a:lnTo>
                      <a:pt x="13122" y="11343"/>
                    </a:lnTo>
                    <a:lnTo>
                      <a:pt x="4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6908650" y="4339625"/>
                <a:ext cx="29885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7313" extrusionOk="0">
                    <a:moveTo>
                      <a:pt x="3536" y="1"/>
                    </a:moveTo>
                    <a:lnTo>
                      <a:pt x="1" y="17313"/>
                    </a:lnTo>
                    <a:lnTo>
                      <a:pt x="1" y="17313"/>
                    </a:lnTo>
                    <a:lnTo>
                      <a:pt x="11954" y="10419"/>
                    </a:lnTo>
                    <a:lnTo>
                      <a:pt x="35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6951175" y="4386875"/>
                <a:ext cx="2200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13233" extrusionOk="0">
                    <a:moveTo>
                      <a:pt x="2272" y="0"/>
                    </a:moveTo>
                    <a:lnTo>
                      <a:pt x="0" y="13233"/>
                    </a:lnTo>
                    <a:lnTo>
                      <a:pt x="8800" y="816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014425" y="4465450"/>
                <a:ext cx="55425" cy="1740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963" extrusionOk="0">
                    <a:moveTo>
                      <a:pt x="1129" y="1"/>
                    </a:moveTo>
                    <a:lnTo>
                      <a:pt x="0" y="653"/>
                    </a:lnTo>
                    <a:lnTo>
                      <a:pt x="313" y="2351"/>
                    </a:lnTo>
                    <a:lnTo>
                      <a:pt x="966" y="4636"/>
                    </a:lnTo>
                    <a:lnTo>
                      <a:pt x="1671" y="4228"/>
                    </a:lnTo>
                    <a:lnTo>
                      <a:pt x="1440" y="1714"/>
                    </a:lnTo>
                    <a:lnTo>
                      <a:pt x="1129" y="1"/>
                    </a:lnTo>
                    <a:close/>
                    <a:moveTo>
                      <a:pt x="1586" y="4950"/>
                    </a:moveTo>
                    <a:cubicBezTo>
                      <a:pt x="1522" y="4950"/>
                      <a:pt x="1456" y="4967"/>
                      <a:pt x="1387" y="5004"/>
                    </a:cubicBezTo>
                    <a:cubicBezTo>
                      <a:pt x="1074" y="5194"/>
                      <a:pt x="924" y="5713"/>
                      <a:pt x="1031" y="6268"/>
                    </a:cubicBezTo>
                    <a:cubicBezTo>
                      <a:pt x="1109" y="6709"/>
                      <a:pt x="1311" y="6962"/>
                      <a:pt x="1546" y="6962"/>
                    </a:cubicBezTo>
                    <a:cubicBezTo>
                      <a:pt x="1609" y="6962"/>
                      <a:pt x="1674" y="6944"/>
                      <a:pt x="1740" y="6907"/>
                    </a:cubicBezTo>
                    <a:cubicBezTo>
                      <a:pt x="2066" y="6718"/>
                      <a:pt x="2216" y="6215"/>
                      <a:pt x="2109" y="5644"/>
                    </a:cubicBezTo>
                    <a:cubicBezTo>
                      <a:pt x="2021" y="5203"/>
                      <a:pt x="1825" y="4950"/>
                      <a:pt x="1586" y="495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2" name="Google Shape;422;p19"/>
          <p:cNvSpPr txBox="1">
            <a:spLocks noGrp="1"/>
          </p:cNvSpPr>
          <p:nvPr>
            <p:ph type="title"/>
          </p:nvPr>
        </p:nvSpPr>
        <p:spPr>
          <a:xfrm>
            <a:off x="720000" y="1821450"/>
            <a:ext cx="36495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36495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4786603" y="2854150"/>
            <a:ext cx="27789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1578725" y="2854150"/>
            <a:ext cx="27789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1578725" y="2484025"/>
            <a:ext cx="277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4786608" y="2484025"/>
            <a:ext cx="277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20"/>
          <p:cNvGrpSpPr/>
          <p:nvPr/>
        </p:nvGrpSpPr>
        <p:grpSpPr>
          <a:xfrm>
            <a:off x="57543" y="539493"/>
            <a:ext cx="662463" cy="775160"/>
            <a:chOff x="5424136" y="1294946"/>
            <a:chExt cx="1748846" cy="2046356"/>
          </a:xfrm>
        </p:grpSpPr>
        <p:grpSp>
          <p:nvGrpSpPr>
            <p:cNvPr id="433" name="Google Shape;433;p20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34" name="Google Shape;434;p2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0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43" name="Google Shape;443;p2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8356124" y="3566907"/>
            <a:ext cx="314144" cy="1183135"/>
            <a:chOff x="8297005" y="513279"/>
            <a:chExt cx="159084" cy="599177"/>
          </a:xfrm>
        </p:grpSpPr>
        <p:sp>
          <p:nvSpPr>
            <p:cNvPr id="452" name="Google Shape;452;p20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0"/>
          <p:cNvGrpSpPr/>
          <p:nvPr/>
        </p:nvGrpSpPr>
        <p:grpSpPr>
          <a:xfrm>
            <a:off x="7965485" y="4583681"/>
            <a:ext cx="390638" cy="461685"/>
            <a:chOff x="6819875" y="4319550"/>
            <a:chExt cx="399875" cy="472650"/>
          </a:xfrm>
        </p:grpSpPr>
        <p:sp>
          <p:nvSpPr>
            <p:cNvPr id="466" name="Google Shape;466;p20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928900" y="279300"/>
            <a:ext cx="494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931207" y="4547575"/>
            <a:ext cx="49371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36858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63875" y="1251375"/>
            <a:ext cx="4266900" cy="16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5" y="284447"/>
            <a:ext cx="1367400" cy="829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dk2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63875" y="2761275"/>
            <a:ext cx="4266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1"/>
          </p:nvPr>
        </p:nvSpPr>
        <p:spPr>
          <a:xfrm>
            <a:off x="4594081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2"/>
          </p:nvPr>
        </p:nvSpPr>
        <p:spPr>
          <a:xfrm>
            <a:off x="1211050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21"/>
          <p:cNvGrpSpPr/>
          <p:nvPr/>
        </p:nvGrpSpPr>
        <p:grpSpPr>
          <a:xfrm>
            <a:off x="117768" y="419993"/>
            <a:ext cx="662463" cy="775160"/>
            <a:chOff x="5424136" y="1294946"/>
            <a:chExt cx="1748846" cy="2046356"/>
          </a:xfrm>
        </p:grpSpPr>
        <p:grpSp>
          <p:nvGrpSpPr>
            <p:cNvPr id="480" name="Google Shape;480;p21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81" name="Google Shape;481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1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90" name="Google Shape;490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8" name="Google Shape;498;p21"/>
          <p:cNvGrpSpPr/>
          <p:nvPr/>
        </p:nvGrpSpPr>
        <p:grpSpPr>
          <a:xfrm>
            <a:off x="8055337" y="4636581"/>
            <a:ext cx="283952" cy="404337"/>
            <a:chOff x="6191950" y="4314625"/>
            <a:chExt cx="330100" cy="470050"/>
          </a:xfrm>
        </p:grpSpPr>
        <p:sp>
          <p:nvSpPr>
            <p:cNvPr id="499" name="Google Shape;499;p21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>
            <a:off x="8430774" y="3759607"/>
            <a:ext cx="314144" cy="1183135"/>
            <a:chOff x="8297005" y="513279"/>
            <a:chExt cx="159084" cy="599177"/>
          </a:xfrm>
        </p:grpSpPr>
        <p:sp>
          <p:nvSpPr>
            <p:cNvPr id="509" name="Google Shape;509;p21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2"/>
          <p:cNvSpPr txBox="1">
            <a:spLocks noGrp="1"/>
          </p:cNvSpPr>
          <p:nvPr>
            <p:ph type="subTitle" idx="1"/>
          </p:nvPr>
        </p:nvSpPr>
        <p:spPr>
          <a:xfrm>
            <a:off x="4613149" y="1075375"/>
            <a:ext cx="3652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subTitle" idx="2"/>
          </p:nvPr>
        </p:nvSpPr>
        <p:spPr>
          <a:xfrm>
            <a:off x="878650" y="1075375"/>
            <a:ext cx="3652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529" name="Google Shape;529;p2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530" name="Google Shape;530;p2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2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22"/>
          <p:cNvGrpSpPr/>
          <p:nvPr/>
        </p:nvGrpSpPr>
        <p:grpSpPr>
          <a:xfrm>
            <a:off x="399074" y="3862232"/>
            <a:ext cx="314144" cy="1183135"/>
            <a:chOff x="8297005" y="513279"/>
            <a:chExt cx="159084" cy="599177"/>
          </a:xfrm>
        </p:grpSpPr>
        <p:sp>
          <p:nvSpPr>
            <p:cNvPr id="548" name="Google Shape;548;p22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2"/>
          <p:cNvGrpSpPr/>
          <p:nvPr/>
        </p:nvGrpSpPr>
        <p:grpSpPr>
          <a:xfrm>
            <a:off x="878660" y="4583681"/>
            <a:ext cx="390638" cy="461685"/>
            <a:chOff x="6819875" y="4319550"/>
            <a:chExt cx="399875" cy="472650"/>
          </a:xfrm>
        </p:grpSpPr>
        <p:sp>
          <p:nvSpPr>
            <p:cNvPr id="562" name="Google Shape;562;p22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3"/>
          <p:cNvGrpSpPr/>
          <p:nvPr/>
        </p:nvGrpSpPr>
        <p:grpSpPr>
          <a:xfrm>
            <a:off x="8346068" y="598301"/>
            <a:ext cx="662705" cy="669955"/>
            <a:chOff x="8346068" y="598301"/>
            <a:chExt cx="662705" cy="669955"/>
          </a:xfrm>
        </p:grpSpPr>
        <p:grpSp>
          <p:nvGrpSpPr>
            <p:cNvPr id="573" name="Google Shape;573;p23"/>
            <p:cNvGrpSpPr/>
            <p:nvPr/>
          </p:nvGrpSpPr>
          <p:grpSpPr>
            <a:xfrm>
              <a:off x="8346068" y="598301"/>
              <a:ext cx="448554" cy="419427"/>
              <a:chOff x="5424136" y="2234050"/>
              <a:chExt cx="1184145" cy="1107253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23"/>
            <p:cNvGrpSpPr/>
            <p:nvPr/>
          </p:nvGrpSpPr>
          <p:grpSpPr>
            <a:xfrm>
              <a:off x="8685502" y="966086"/>
              <a:ext cx="323272" cy="302169"/>
              <a:chOff x="5424136" y="2234050"/>
              <a:chExt cx="1184145" cy="1107253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23"/>
          <p:cNvGrpSpPr/>
          <p:nvPr/>
        </p:nvGrpSpPr>
        <p:grpSpPr>
          <a:xfrm>
            <a:off x="399074" y="3748082"/>
            <a:ext cx="645240" cy="1329311"/>
            <a:chOff x="399074" y="3748082"/>
            <a:chExt cx="645240" cy="1329311"/>
          </a:xfrm>
        </p:grpSpPr>
        <p:grpSp>
          <p:nvGrpSpPr>
            <p:cNvPr id="592" name="Google Shape;592;p23"/>
            <p:cNvGrpSpPr/>
            <p:nvPr/>
          </p:nvGrpSpPr>
          <p:grpSpPr>
            <a:xfrm>
              <a:off x="399074" y="3748082"/>
              <a:ext cx="314144" cy="1183135"/>
              <a:chOff x="8297005" y="513279"/>
              <a:chExt cx="159084" cy="599177"/>
            </a:xfrm>
          </p:grpSpPr>
          <p:sp>
            <p:nvSpPr>
              <p:cNvPr id="593" name="Google Shape;593;p2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760362" y="4673056"/>
              <a:ext cx="283952" cy="404337"/>
              <a:chOff x="6191950" y="4314625"/>
              <a:chExt cx="330100" cy="470050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720045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3"/>
          <p:cNvSpPr txBox="1">
            <a:spLocks noGrp="1"/>
          </p:cNvSpPr>
          <p:nvPr>
            <p:ph type="subTitle" idx="2"/>
          </p:nvPr>
        </p:nvSpPr>
        <p:spPr>
          <a:xfrm>
            <a:off x="3419247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3"/>
          <p:cNvSpPr txBox="1">
            <a:spLocks noGrp="1"/>
          </p:cNvSpPr>
          <p:nvPr>
            <p:ph type="subTitle" idx="3"/>
          </p:nvPr>
        </p:nvSpPr>
        <p:spPr>
          <a:xfrm>
            <a:off x="6118456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3"/>
          <p:cNvSpPr txBox="1">
            <a:spLocks noGrp="1"/>
          </p:cNvSpPr>
          <p:nvPr>
            <p:ph type="subTitle" idx="4"/>
          </p:nvPr>
        </p:nvSpPr>
        <p:spPr>
          <a:xfrm>
            <a:off x="720044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3"/>
          <p:cNvSpPr txBox="1">
            <a:spLocks noGrp="1"/>
          </p:cNvSpPr>
          <p:nvPr>
            <p:ph type="subTitle" idx="5"/>
          </p:nvPr>
        </p:nvSpPr>
        <p:spPr>
          <a:xfrm>
            <a:off x="3419250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subTitle" idx="6"/>
          </p:nvPr>
        </p:nvSpPr>
        <p:spPr>
          <a:xfrm>
            <a:off x="6118456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281825" y="4702325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24"/>
          <p:cNvGrpSpPr/>
          <p:nvPr/>
        </p:nvGrpSpPr>
        <p:grpSpPr>
          <a:xfrm>
            <a:off x="150077" y="539436"/>
            <a:ext cx="599196" cy="775216"/>
            <a:chOff x="150077" y="539436"/>
            <a:chExt cx="599196" cy="775216"/>
          </a:xfrm>
        </p:grpSpPr>
        <p:grpSp>
          <p:nvGrpSpPr>
            <p:cNvPr id="627" name="Google Shape;627;p24"/>
            <p:cNvGrpSpPr/>
            <p:nvPr/>
          </p:nvGrpSpPr>
          <p:grpSpPr>
            <a:xfrm>
              <a:off x="300718" y="895226"/>
              <a:ext cx="448554" cy="419427"/>
              <a:chOff x="5424136" y="2234050"/>
              <a:chExt cx="1184145" cy="1107253"/>
            </a:xfrm>
          </p:grpSpPr>
          <p:sp>
            <p:nvSpPr>
              <p:cNvPr id="628" name="Google Shape;628;p24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24"/>
            <p:cNvGrpSpPr/>
            <p:nvPr/>
          </p:nvGrpSpPr>
          <p:grpSpPr>
            <a:xfrm>
              <a:off x="150077" y="539436"/>
              <a:ext cx="323272" cy="302169"/>
              <a:chOff x="5424136" y="2234050"/>
              <a:chExt cx="1184145" cy="1107253"/>
            </a:xfrm>
          </p:grpSpPr>
          <p:sp>
            <p:nvSpPr>
              <p:cNvPr id="637" name="Google Shape;637;p24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5" name="Google Shape;645;p24"/>
          <p:cNvGrpSpPr/>
          <p:nvPr/>
        </p:nvGrpSpPr>
        <p:grpSpPr>
          <a:xfrm>
            <a:off x="7959510" y="3584932"/>
            <a:ext cx="784283" cy="1460434"/>
            <a:chOff x="7959510" y="3584932"/>
            <a:chExt cx="784283" cy="1460434"/>
          </a:xfrm>
        </p:grpSpPr>
        <p:grpSp>
          <p:nvGrpSpPr>
            <p:cNvPr id="646" name="Google Shape;646;p24"/>
            <p:cNvGrpSpPr/>
            <p:nvPr/>
          </p:nvGrpSpPr>
          <p:grpSpPr>
            <a:xfrm>
              <a:off x="8429649" y="3584932"/>
              <a:ext cx="314144" cy="1183135"/>
              <a:chOff x="8297005" y="513279"/>
              <a:chExt cx="159084" cy="599177"/>
            </a:xfrm>
          </p:grpSpPr>
          <p:sp>
            <p:nvSpPr>
              <p:cNvPr id="647" name="Google Shape;647;p24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 flipH="1">
              <a:off x="7959510" y="4583681"/>
              <a:ext cx="390638" cy="461685"/>
              <a:chOff x="6819875" y="4319550"/>
              <a:chExt cx="399875" cy="47265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6819875" y="4422200"/>
                <a:ext cx="2085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657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409" y="11657"/>
                    </a:lnTo>
                    <a:lnTo>
                      <a:pt x="8340" y="6855"/>
                    </a:lnTo>
                    <a:lnTo>
                      <a:pt x="7753" y="6219"/>
                    </a:lnTo>
                    <a:lnTo>
                      <a:pt x="2530" y="9195"/>
                    </a:lnTo>
                    <a:lnTo>
                      <a:pt x="2530" y="9195"/>
                    </a:lnTo>
                    <a:lnTo>
                      <a:pt x="7782" y="1812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6830075" y="4428325"/>
                <a:ext cx="208525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412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8340" y="6871"/>
                    </a:lnTo>
                    <a:lnTo>
                      <a:pt x="7753" y="6218"/>
                    </a:lnTo>
                    <a:lnTo>
                      <a:pt x="2530" y="9208"/>
                    </a:lnTo>
                    <a:lnTo>
                      <a:pt x="7782" y="1825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878375" y="4319550"/>
                <a:ext cx="1169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18906" extrusionOk="0">
                    <a:moveTo>
                      <a:pt x="4678" y="1"/>
                    </a:moveTo>
                    <a:lnTo>
                      <a:pt x="4042" y="190"/>
                    </a:lnTo>
                    <a:lnTo>
                      <a:pt x="1" y="18648"/>
                    </a:lnTo>
                    <a:lnTo>
                      <a:pt x="533" y="18906"/>
                    </a:lnTo>
                    <a:lnTo>
                      <a:pt x="467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6891675" y="4319550"/>
                <a:ext cx="3280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8906" extrusionOk="0">
                    <a:moveTo>
                      <a:pt x="4146" y="1"/>
                    </a:moveTo>
                    <a:lnTo>
                      <a:pt x="1" y="18906"/>
                    </a:lnTo>
                    <a:lnTo>
                      <a:pt x="13122" y="11343"/>
                    </a:lnTo>
                    <a:lnTo>
                      <a:pt x="4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6908650" y="4339625"/>
                <a:ext cx="29885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7313" extrusionOk="0">
                    <a:moveTo>
                      <a:pt x="3536" y="1"/>
                    </a:moveTo>
                    <a:lnTo>
                      <a:pt x="1" y="17313"/>
                    </a:lnTo>
                    <a:lnTo>
                      <a:pt x="1" y="17313"/>
                    </a:lnTo>
                    <a:lnTo>
                      <a:pt x="11954" y="10419"/>
                    </a:lnTo>
                    <a:lnTo>
                      <a:pt x="35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951175" y="4386875"/>
                <a:ext cx="2200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13233" extrusionOk="0">
                    <a:moveTo>
                      <a:pt x="2272" y="0"/>
                    </a:moveTo>
                    <a:lnTo>
                      <a:pt x="0" y="13233"/>
                    </a:lnTo>
                    <a:lnTo>
                      <a:pt x="8800" y="816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7014425" y="4465450"/>
                <a:ext cx="55425" cy="1740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963" extrusionOk="0">
                    <a:moveTo>
                      <a:pt x="1129" y="1"/>
                    </a:moveTo>
                    <a:lnTo>
                      <a:pt x="0" y="653"/>
                    </a:lnTo>
                    <a:lnTo>
                      <a:pt x="313" y="2351"/>
                    </a:lnTo>
                    <a:lnTo>
                      <a:pt x="966" y="4636"/>
                    </a:lnTo>
                    <a:lnTo>
                      <a:pt x="1671" y="4228"/>
                    </a:lnTo>
                    <a:lnTo>
                      <a:pt x="1440" y="1714"/>
                    </a:lnTo>
                    <a:lnTo>
                      <a:pt x="1129" y="1"/>
                    </a:lnTo>
                    <a:close/>
                    <a:moveTo>
                      <a:pt x="1586" y="4950"/>
                    </a:moveTo>
                    <a:cubicBezTo>
                      <a:pt x="1522" y="4950"/>
                      <a:pt x="1456" y="4967"/>
                      <a:pt x="1387" y="5004"/>
                    </a:cubicBezTo>
                    <a:cubicBezTo>
                      <a:pt x="1074" y="5194"/>
                      <a:pt x="924" y="5713"/>
                      <a:pt x="1031" y="6268"/>
                    </a:cubicBezTo>
                    <a:cubicBezTo>
                      <a:pt x="1109" y="6709"/>
                      <a:pt x="1311" y="6962"/>
                      <a:pt x="1546" y="6962"/>
                    </a:cubicBezTo>
                    <a:cubicBezTo>
                      <a:pt x="1609" y="6962"/>
                      <a:pt x="1674" y="6944"/>
                      <a:pt x="1740" y="6907"/>
                    </a:cubicBezTo>
                    <a:cubicBezTo>
                      <a:pt x="2066" y="6718"/>
                      <a:pt x="2216" y="6215"/>
                      <a:pt x="2109" y="5644"/>
                    </a:cubicBezTo>
                    <a:cubicBezTo>
                      <a:pt x="2021" y="5203"/>
                      <a:pt x="1825" y="4950"/>
                      <a:pt x="1586" y="495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4"/>
          <p:cNvSpPr txBox="1">
            <a:spLocks noGrp="1"/>
          </p:cNvSpPr>
          <p:nvPr>
            <p:ph type="subTitle" idx="1"/>
          </p:nvPr>
        </p:nvSpPr>
        <p:spPr>
          <a:xfrm>
            <a:off x="2328015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2"/>
          </p:nvPr>
        </p:nvSpPr>
        <p:spPr>
          <a:xfrm>
            <a:off x="5462694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3"/>
          </p:nvPr>
        </p:nvSpPr>
        <p:spPr>
          <a:xfrm>
            <a:off x="2328015" y="3409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4"/>
          </p:nvPr>
        </p:nvSpPr>
        <p:spPr>
          <a:xfrm>
            <a:off x="5462694" y="3409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5"/>
          </p:nvPr>
        </p:nvSpPr>
        <p:spPr>
          <a:xfrm>
            <a:off x="2328015" y="1692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6"/>
          </p:nvPr>
        </p:nvSpPr>
        <p:spPr>
          <a:xfrm>
            <a:off x="2328015" y="31260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7"/>
          </p:nvPr>
        </p:nvSpPr>
        <p:spPr>
          <a:xfrm>
            <a:off x="5462690" y="1692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8"/>
          </p:nvPr>
        </p:nvSpPr>
        <p:spPr>
          <a:xfrm>
            <a:off x="5462690" y="31260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5"/>
          <p:cNvSpPr txBox="1">
            <a:spLocks noGrp="1"/>
          </p:cNvSpPr>
          <p:nvPr>
            <p:ph type="subTitle" idx="1"/>
          </p:nvPr>
        </p:nvSpPr>
        <p:spPr>
          <a:xfrm>
            <a:off x="1173457" y="2247292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subTitle" idx="2"/>
          </p:nvPr>
        </p:nvSpPr>
        <p:spPr>
          <a:xfrm>
            <a:off x="3557700" y="2247292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5"/>
          <p:cNvSpPr txBox="1">
            <a:spLocks noGrp="1"/>
          </p:cNvSpPr>
          <p:nvPr>
            <p:ph type="subTitle" idx="3"/>
          </p:nvPr>
        </p:nvSpPr>
        <p:spPr>
          <a:xfrm>
            <a:off x="1173457" y="3966804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5"/>
          <p:cNvSpPr txBox="1">
            <a:spLocks noGrp="1"/>
          </p:cNvSpPr>
          <p:nvPr>
            <p:ph type="subTitle" idx="4"/>
          </p:nvPr>
        </p:nvSpPr>
        <p:spPr>
          <a:xfrm>
            <a:off x="3557700" y="3966804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5"/>
          <p:cNvSpPr txBox="1">
            <a:spLocks noGrp="1"/>
          </p:cNvSpPr>
          <p:nvPr>
            <p:ph type="subTitle" idx="5"/>
          </p:nvPr>
        </p:nvSpPr>
        <p:spPr>
          <a:xfrm>
            <a:off x="5941983" y="2247292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5"/>
          <p:cNvSpPr txBox="1">
            <a:spLocks noGrp="1"/>
          </p:cNvSpPr>
          <p:nvPr>
            <p:ph type="subTitle" idx="6"/>
          </p:nvPr>
        </p:nvSpPr>
        <p:spPr>
          <a:xfrm>
            <a:off x="5941983" y="3966804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5"/>
          <p:cNvSpPr txBox="1">
            <a:spLocks noGrp="1"/>
          </p:cNvSpPr>
          <p:nvPr>
            <p:ph type="subTitle" idx="7"/>
          </p:nvPr>
        </p:nvSpPr>
        <p:spPr>
          <a:xfrm>
            <a:off x="1171917" y="1985800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6" name="Google Shape;686;p25"/>
          <p:cNvSpPr txBox="1">
            <a:spLocks noGrp="1"/>
          </p:cNvSpPr>
          <p:nvPr>
            <p:ph type="subTitle" idx="8"/>
          </p:nvPr>
        </p:nvSpPr>
        <p:spPr>
          <a:xfrm>
            <a:off x="3556200" y="1985800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7" name="Google Shape;687;p25"/>
          <p:cNvSpPr txBox="1">
            <a:spLocks noGrp="1"/>
          </p:cNvSpPr>
          <p:nvPr>
            <p:ph type="subTitle" idx="9"/>
          </p:nvPr>
        </p:nvSpPr>
        <p:spPr>
          <a:xfrm>
            <a:off x="5940483" y="1985800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8" name="Google Shape;688;p25"/>
          <p:cNvSpPr txBox="1">
            <a:spLocks noGrp="1"/>
          </p:cNvSpPr>
          <p:nvPr>
            <p:ph type="subTitle" idx="13"/>
          </p:nvPr>
        </p:nvSpPr>
        <p:spPr>
          <a:xfrm>
            <a:off x="1171917" y="3704175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9" name="Google Shape;689;p25"/>
          <p:cNvSpPr txBox="1">
            <a:spLocks noGrp="1"/>
          </p:cNvSpPr>
          <p:nvPr>
            <p:ph type="subTitle" idx="14"/>
          </p:nvPr>
        </p:nvSpPr>
        <p:spPr>
          <a:xfrm>
            <a:off x="3556200" y="3704175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0" name="Google Shape;690;p25"/>
          <p:cNvSpPr txBox="1">
            <a:spLocks noGrp="1"/>
          </p:cNvSpPr>
          <p:nvPr>
            <p:ph type="subTitle" idx="15"/>
          </p:nvPr>
        </p:nvSpPr>
        <p:spPr>
          <a:xfrm>
            <a:off x="5940483" y="3704175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25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694" name="Google Shape;694;p25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5"/>
          <p:cNvGrpSpPr/>
          <p:nvPr/>
        </p:nvGrpSpPr>
        <p:grpSpPr>
          <a:xfrm>
            <a:off x="399074" y="3862232"/>
            <a:ext cx="724515" cy="1183135"/>
            <a:chOff x="399074" y="3862232"/>
            <a:chExt cx="724515" cy="1183135"/>
          </a:xfrm>
        </p:grpSpPr>
        <p:grpSp>
          <p:nvGrpSpPr>
            <p:cNvPr id="713" name="Google Shape;713;p25"/>
            <p:cNvGrpSpPr/>
            <p:nvPr/>
          </p:nvGrpSpPr>
          <p:grpSpPr>
            <a:xfrm>
              <a:off x="399074" y="3862232"/>
              <a:ext cx="314144" cy="1183135"/>
              <a:chOff x="8297005" y="513279"/>
              <a:chExt cx="159084" cy="599177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5"/>
            <p:cNvGrpSpPr/>
            <p:nvPr/>
          </p:nvGrpSpPr>
          <p:grpSpPr>
            <a:xfrm>
              <a:off x="839637" y="4612356"/>
              <a:ext cx="283952" cy="404337"/>
              <a:chOff x="6191950" y="4314625"/>
              <a:chExt cx="330100" cy="470050"/>
            </a:xfrm>
          </p:grpSpPr>
          <p:sp>
            <p:nvSpPr>
              <p:cNvPr id="728" name="Google Shape;728;p25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6"/>
          <p:cNvSpPr/>
          <p:nvPr/>
        </p:nvSpPr>
        <p:spPr>
          <a:xfrm>
            <a:off x="3928900" y="4552200"/>
            <a:ext cx="494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3928900" y="279300"/>
            <a:ext cx="494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0" y="0"/>
            <a:ext cx="36495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title" hasCustomPrompt="1"/>
          </p:nvPr>
        </p:nvSpPr>
        <p:spPr>
          <a:xfrm>
            <a:off x="4396075" y="670225"/>
            <a:ext cx="4034700" cy="7689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1"/>
          </p:nvPr>
        </p:nvSpPr>
        <p:spPr>
          <a:xfrm>
            <a:off x="4396075" y="1428225"/>
            <a:ext cx="4034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43" name="Google Shape;743;p26"/>
          <p:cNvSpPr txBox="1">
            <a:spLocks noGrp="1"/>
          </p:cNvSpPr>
          <p:nvPr>
            <p:ph type="title" idx="2" hasCustomPrompt="1"/>
          </p:nvPr>
        </p:nvSpPr>
        <p:spPr>
          <a:xfrm>
            <a:off x="4396075" y="1967929"/>
            <a:ext cx="4034700" cy="7689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4" name="Google Shape;744;p26"/>
          <p:cNvSpPr txBox="1">
            <a:spLocks noGrp="1"/>
          </p:cNvSpPr>
          <p:nvPr>
            <p:ph type="subTitle" idx="3"/>
          </p:nvPr>
        </p:nvSpPr>
        <p:spPr>
          <a:xfrm>
            <a:off x="4396075" y="2728500"/>
            <a:ext cx="4034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45" name="Google Shape;745;p26"/>
          <p:cNvSpPr txBox="1">
            <a:spLocks noGrp="1"/>
          </p:cNvSpPr>
          <p:nvPr>
            <p:ph type="title" idx="4" hasCustomPrompt="1"/>
          </p:nvPr>
        </p:nvSpPr>
        <p:spPr>
          <a:xfrm>
            <a:off x="4396075" y="3265634"/>
            <a:ext cx="4034700" cy="768900"/>
          </a:xfrm>
          <a:prstGeom prst="rect">
            <a:avLst/>
          </a:prstGeom>
          <a:solidFill>
            <a:srgbClr val="878787">
              <a:alpha val="279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6"/>
          <p:cNvSpPr txBox="1">
            <a:spLocks noGrp="1"/>
          </p:cNvSpPr>
          <p:nvPr>
            <p:ph type="subTitle" idx="5"/>
          </p:nvPr>
        </p:nvSpPr>
        <p:spPr>
          <a:xfrm>
            <a:off x="4396075" y="4028776"/>
            <a:ext cx="4034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7"/>
          <p:cNvSpPr txBox="1">
            <a:spLocks noGrp="1"/>
          </p:cNvSpPr>
          <p:nvPr>
            <p:ph type="title" hasCustomPrompt="1"/>
          </p:nvPr>
        </p:nvSpPr>
        <p:spPr>
          <a:xfrm>
            <a:off x="132620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1"/>
          </p:nvPr>
        </p:nvSpPr>
        <p:spPr>
          <a:xfrm>
            <a:off x="938500" y="3418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2"/>
          </p:nvPr>
        </p:nvSpPr>
        <p:spPr>
          <a:xfrm>
            <a:off x="938500" y="30447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3" hasCustomPrompt="1"/>
          </p:nvPr>
        </p:nvSpPr>
        <p:spPr>
          <a:xfrm>
            <a:off x="387365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4"/>
          </p:nvPr>
        </p:nvSpPr>
        <p:spPr>
          <a:xfrm>
            <a:off x="3485400" y="3418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5"/>
          </p:nvPr>
        </p:nvSpPr>
        <p:spPr>
          <a:xfrm>
            <a:off x="3485400" y="30447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7"/>
          </p:nvPr>
        </p:nvSpPr>
        <p:spPr>
          <a:xfrm>
            <a:off x="6032300" y="3418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56" name="Google Shape;756;p27"/>
          <p:cNvSpPr txBox="1">
            <a:spLocks noGrp="1"/>
          </p:cNvSpPr>
          <p:nvPr>
            <p:ph type="subTitle" idx="8"/>
          </p:nvPr>
        </p:nvSpPr>
        <p:spPr>
          <a:xfrm>
            <a:off x="6032300" y="30447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7" name="Google Shape;757;p27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27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761" name="Google Shape;761;p27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762" name="Google Shape;762;p27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27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771" name="Google Shape;771;p27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9" name="Google Shape;779;p27"/>
          <p:cNvGrpSpPr/>
          <p:nvPr/>
        </p:nvGrpSpPr>
        <p:grpSpPr>
          <a:xfrm>
            <a:off x="399074" y="3862232"/>
            <a:ext cx="705340" cy="1183135"/>
            <a:chOff x="399074" y="3862232"/>
            <a:chExt cx="705340" cy="1183135"/>
          </a:xfrm>
        </p:grpSpPr>
        <p:grpSp>
          <p:nvGrpSpPr>
            <p:cNvPr id="780" name="Google Shape;780;p27"/>
            <p:cNvGrpSpPr/>
            <p:nvPr/>
          </p:nvGrpSpPr>
          <p:grpSpPr>
            <a:xfrm>
              <a:off x="399074" y="3862232"/>
              <a:ext cx="314144" cy="1183135"/>
              <a:chOff x="8297005" y="513279"/>
              <a:chExt cx="159084" cy="599177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27"/>
            <p:cNvGrpSpPr/>
            <p:nvPr/>
          </p:nvGrpSpPr>
          <p:grpSpPr>
            <a:xfrm>
              <a:off x="820462" y="4432106"/>
              <a:ext cx="283952" cy="404337"/>
              <a:chOff x="6191950" y="4314625"/>
              <a:chExt cx="330100" cy="470050"/>
            </a:xfrm>
          </p:grpSpPr>
          <p:sp>
            <p:nvSpPr>
              <p:cNvPr id="795" name="Google Shape;795;p27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28"/>
          <p:cNvGrpSpPr/>
          <p:nvPr/>
        </p:nvGrpSpPr>
        <p:grpSpPr>
          <a:xfrm>
            <a:off x="90018" y="539493"/>
            <a:ext cx="662463" cy="775160"/>
            <a:chOff x="5424136" y="1294946"/>
            <a:chExt cx="1748846" cy="2046356"/>
          </a:xfrm>
        </p:grpSpPr>
        <p:grpSp>
          <p:nvGrpSpPr>
            <p:cNvPr id="809" name="Google Shape;809;p28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7" name="Google Shape;827;p28"/>
          <p:cNvGrpSpPr/>
          <p:nvPr/>
        </p:nvGrpSpPr>
        <p:grpSpPr>
          <a:xfrm>
            <a:off x="8396724" y="3862232"/>
            <a:ext cx="314144" cy="1183135"/>
            <a:chOff x="8297005" y="513279"/>
            <a:chExt cx="159084" cy="599177"/>
          </a:xfrm>
        </p:grpSpPr>
        <p:sp>
          <p:nvSpPr>
            <p:cNvPr id="828" name="Google Shape;828;p28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8"/>
          <p:cNvGrpSpPr/>
          <p:nvPr/>
        </p:nvGrpSpPr>
        <p:grpSpPr>
          <a:xfrm flipH="1">
            <a:off x="7899410" y="4583681"/>
            <a:ext cx="390638" cy="461685"/>
            <a:chOff x="6819875" y="4319550"/>
            <a:chExt cx="399875" cy="472650"/>
          </a:xfrm>
        </p:grpSpPr>
        <p:sp>
          <p:nvSpPr>
            <p:cNvPr id="842" name="Google Shape;842;p28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9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9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29"/>
          <p:cNvGrpSpPr/>
          <p:nvPr/>
        </p:nvGrpSpPr>
        <p:grpSpPr>
          <a:xfrm>
            <a:off x="8392389" y="539436"/>
            <a:ext cx="672771" cy="775216"/>
            <a:chOff x="8392389" y="539436"/>
            <a:chExt cx="672771" cy="775216"/>
          </a:xfrm>
        </p:grpSpPr>
        <p:grpSp>
          <p:nvGrpSpPr>
            <p:cNvPr id="854" name="Google Shape;854;p29"/>
            <p:cNvGrpSpPr/>
            <p:nvPr/>
          </p:nvGrpSpPr>
          <p:grpSpPr>
            <a:xfrm>
              <a:off x="8616606" y="895226"/>
              <a:ext cx="448554" cy="419427"/>
              <a:chOff x="5424136" y="2234050"/>
              <a:chExt cx="1184145" cy="1107253"/>
            </a:xfrm>
          </p:grpSpPr>
          <p:sp>
            <p:nvSpPr>
              <p:cNvPr id="855" name="Google Shape;855;p29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29"/>
            <p:cNvGrpSpPr/>
            <p:nvPr/>
          </p:nvGrpSpPr>
          <p:grpSpPr>
            <a:xfrm>
              <a:off x="8392389" y="539436"/>
              <a:ext cx="323272" cy="302169"/>
              <a:chOff x="5424136" y="2234050"/>
              <a:chExt cx="1184145" cy="1107253"/>
            </a:xfrm>
          </p:grpSpPr>
          <p:sp>
            <p:nvSpPr>
              <p:cNvPr id="864" name="Google Shape;864;p29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2" name="Google Shape;872;p29"/>
          <p:cNvGrpSpPr/>
          <p:nvPr/>
        </p:nvGrpSpPr>
        <p:grpSpPr>
          <a:xfrm>
            <a:off x="405849" y="3862232"/>
            <a:ext cx="314144" cy="1183135"/>
            <a:chOff x="8297005" y="513279"/>
            <a:chExt cx="159084" cy="599177"/>
          </a:xfrm>
        </p:grpSpPr>
        <p:sp>
          <p:nvSpPr>
            <p:cNvPr id="873" name="Google Shape;873;p29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773010" y="4637781"/>
            <a:ext cx="390638" cy="461685"/>
            <a:chOff x="6819875" y="4319550"/>
            <a:chExt cx="399875" cy="472650"/>
          </a:xfrm>
        </p:grpSpPr>
        <p:sp>
          <p:nvSpPr>
            <p:cNvPr id="887" name="Google Shape;887;p29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30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0"/>
          <p:cNvGrpSpPr/>
          <p:nvPr/>
        </p:nvGrpSpPr>
        <p:grpSpPr>
          <a:xfrm>
            <a:off x="115231" y="539436"/>
            <a:ext cx="604780" cy="775216"/>
            <a:chOff x="170131" y="539436"/>
            <a:chExt cx="604780" cy="775216"/>
          </a:xfrm>
        </p:grpSpPr>
        <p:grpSp>
          <p:nvGrpSpPr>
            <p:cNvPr id="899" name="Google Shape;899;p30"/>
            <p:cNvGrpSpPr/>
            <p:nvPr/>
          </p:nvGrpSpPr>
          <p:grpSpPr>
            <a:xfrm>
              <a:off x="170131" y="895226"/>
              <a:ext cx="448554" cy="419427"/>
              <a:chOff x="5424136" y="2234050"/>
              <a:chExt cx="1184145" cy="1107253"/>
            </a:xfrm>
          </p:grpSpPr>
          <p:sp>
            <p:nvSpPr>
              <p:cNvPr id="900" name="Google Shape;900;p3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451639" y="539436"/>
              <a:ext cx="323272" cy="302169"/>
              <a:chOff x="5424136" y="2234050"/>
              <a:chExt cx="1184145" cy="1107253"/>
            </a:xfrm>
          </p:grpSpPr>
          <p:sp>
            <p:nvSpPr>
              <p:cNvPr id="909" name="Google Shape;909;p3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7" name="Google Shape;917;p30"/>
          <p:cNvGrpSpPr/>
          <p:nvPr/>
        </p:nvGrpSpPr>
        <p:grpSpPr>
          <a:xfrm>
            <a:off x="8493624" y="3862232"/>
            <a:ext cx="314144" cy="1183135"/>
            <a:chOff x="8297005" y="513279"/>
            <a:chExt cx="159084" cy="599177"/>
          </a:xfrm>
        </p:grpSpPr>
        <p:sp>
          <p:nvSpPr>
            <p:cNvPr id="918" name="Google Shape;918;p30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30"/>
          <p:cNvGrpSpPr/>
          <p:nvPr/>
        </p:nvGrpSpPr>
        <p:grpSpPr>
          <a:xfrm>
            <a:off x="8173612" y="4641031"/>
            <a:ext cx="283952" cy="404337"/>
            <a:chOff x="6191950" y="4314625"/>
            <a:chExt cx="330100" cy="470050"/>
          </a:xfrm>
        </p:grpSpPr>
        <p:sp>
          <p:nvSpPr>
            <p:cNvPr id="932" name="Google Shape;932;p30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81825" y="2831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06489"/>
            <a:ext cx="7704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4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oogle Shape;45;p4"/>
          <p:cNvGrpSpPr/>
          <p:nvPr/>
        </p:nvGrpSpPr>
        <p:grpSpPr>
          <a:xfrm>
            <a:off x="399074" y="3862232"/>
            <a:ext cx="314144" cy="1183135"/>
            <a:chOff x="8297005" y="513279"/>
            <a:chExt cx="159084" cy="599177"/>
          </a:xfrm>
        </p:grpSpPr>
        <p:sp>
          <p:nvSpPr>
            <p:cNvPr id="46" name="Google Shape;46;p4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839637" y="4612356"/>
            <a:ext cx="283952" cy="404337"/>
            <a:chOff x="6191950" y="4314625"/>
            <a:chExt cx="330100" cy="470050"/>
          </a:xfrm>
        </p:grpSpPr>
        <p:sp>
          <p:nvSpPr>
            <p:cNvPr id="60" name="Google Shape;60;p4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1"/>
          <p:cNvSpPr/>
          <p:nvPr/>
        </p:nvSpPr>
        <p:spPr>
          <a:xfrm>
            <a:off x="281825" y="279300"/>
            <a:ext cx="551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1"/>
          <p:cNvSpPr/>
          <p:nvPr/>
        </p:nvSpPr>
        <p:spPr>
          <a:xfrm>
            <a:off x="281825" y="279300"/>
            <a:ext cx="551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44" name="Google Shape;944;p31"/>
          <p:cNvSpPr/>
          <p:nvPr/>
        </p:nvSpPr>
        <p:spPr>
          <a:xfrm>
            <a:off x="6072750" y="0"/>
            <a:ext cx="30714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13263" y="7686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64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3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31"/>
          <p:cNvSpPr txBox="1"/>
          <p:nvPr/>
        </p:nvSpPr>
        <p:spPr>
          <a:xfrm>
            <a:off x="713225" y="3611950"/>
            <a:ext cx="5383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200" b="1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2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32"/>
          <p:cNvGrpSpPr/>
          <p:nvPr/>
        </p:nvGrpSpPr>
        <p:grpSpPr>
          <a:xfrm>
            <a:off x="367825" y="3862232"/>
            <a:ext cx="690806" cy="1183135"/>
            <a:chOff x="367825" y="3862232"/>
            <a:chExt cx="690806" cy="1183135"/>
          </a:xfrm>
        </p:grpSpPr>
        <p:grpSp>
          <p:nvGrpSpPr>
            <p:cNvPr id="952" name="Google Shape;952;p32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953" name="Google Shape;953;p32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2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967" name="Google Shape;967;p32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2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2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977" name="Google Shape;977;p3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33"/>
          <p:cNvGrpSpPr/>
          <p:nvPr/>
        </p:nvGrpSpPr>
        <p:grpSpPr>
          <a:xfrm>
            <a:off x="8052625" y="3862232"/>
            <a:ext cx="690806" cy="1183135"/>
            <a:chOff x="367825" y="3862232"/>
            <a:chExt cx="690806" cy="1183135"/>
          </a:xfrm>
        </p:grpSpPr>
        <p:grpSp>
          <p:nvGrpSpPr>
            <p:cNvPr id="999" name="Google Shape;999;p33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1000" name="Google Shape;1000;p3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3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1014" name="Google Shape;1014;p3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3" name="Google Shape;1023;p33"/>
          <p:cNvGrpSpPr/>
          <p:nvPr/>
        </p:nvGrpSpPr>
        <p:grpSpPr>
          <a:xfrm>
            <a:off x="50768" y="539493"/>
            <a:ext cx="662463" cy="775160"/>
            <a:chOff x="5424136" y="1294946"/>
            <a:chExt cx="1748846" cy="2046356"/>
          </a:xfrm>
        </p:grpSpPr>
        <p:grpSp>
          <p:nvGrpSpPr>
            <p:cNvPr id="1024" name="Google Shape;1024;p33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1025" name="Google Shape;1025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33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1034" name="Google Shape;1034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281825" y="470915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540574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191919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1933759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191919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540573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1933534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8457581" y="539436"/>
            <a:ext cx="604780" cy="775216"/>
            <a:chOff x="170131" y="539436"/>
            <a:chExt cx="604780" cy="775216"/>
          </a:xfrm>
        </p:grpSpPr>
        <p:grpSp>
          <p:nvGrpSpPr>
            <p:cNvPr id="78" name="Google Shape;78;p5"/>
            <p:cNvGrpSpPr/>
            <p:nvPr/>
          </p:nvGrpSpPr>
          <p:grpSpPr>
            <a:xfrm>
              <a:off x="170131" y="895226"/>
              <a:ext cx="448554" cy="419427"/>
              <a:chOff x="5424136" y="2234050"/>
              <a:chExt cx="1184145" cy="1107253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5"/>
            <p:cNvGrpSpPr/>
            <p:nvPr/>
          </p:nvGrpSpPr>
          <p:grpSpPr>
            <a:xfrm>
              <a:off x="451639" y="539436"/>
              <a:ext cx="323272" cy="302169"/>
              <a:chOff x="5424136" y="2234050"/>
              <a:chExt cx="1184145" cy="1107253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96;p5"/>
          <p:cNvGrpSpPr/>
          <p:nvPr/>
        </p:nvGrpSpPr>
        <p:grpSpPr>
          <a:xfrm>
            <a:off x="430224" y="3862232"/>
            <a:ext cx="314144" cy="1183135"/>
            <a:chOff x="8297005" y="513279"/>
            <a:chExt cx="159084" cy="599177"/>
          </a:xfrm>
        </p:grpSpPr>
        <p:sp>
          <p:nvSpPr>
            <p:cNvPr id="97" name="Google Shape;97;p5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858537" y="4604006"/>
            <a:ext cx="283952" cy="404337"/>
            <a:chOff x="6191950" y="4314625"/>
            <a:chExt cx="330100" cy="470050"/>
          </a:xfrm>
        </p:grpSpPr>
        <p:sp>
          <p:nvSpPr>
            <p:cNvPr id="111" name="Google Shape;111;p5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125" name="Google Shape;125;p6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126" name="Google Shape;126;p6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6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" name="Google Shape;143;p6"/>
          <p:cNvGrpSpPr/>
          <p:nvPr/>
        </p:nvGrpSpPr>
        <p:grpSpPr>
          <a:xfrm>
            <a:off x="399074" y="3862232"/>
            <a:ext cx="314144" cy="1183135"/>
            <a:chOff x="8297005" y="513279"/>
            <a:chExt cx="159084" cy="599177"/>
          </a:xfrm>
        </p:grpSpPr>
        <p:sp>
          <p:nvSpPr>
            <p:cNvPr id="144" name="Google Shape;144;p6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6"/>
          <p:cNvGrpSpPr/>
          <p:nvPr/>
        </p:nvGrpSpPr>
        <p:grpSpPr>
          <a:xfrm>
            <a:off x="839637" y="4612356"/>
            <a:ext cx="283952" cy="404337"/>
            <a:chOff x="6191950" y="4314625"/>
            <a:chExt cx="330100" cy="470050"/>
          </a:xfrm>
        </p:grpSpPr>
        <p:sp>
          <p:nvSpPr>
            <p:cNvPr id="158" name="Google Shape;158;p6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5492825" y="1139175"/>
            <a:ext cx="3370500" cy="37332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797587" y="4468006"/>
            <a:ext cx="283952" cy="404337"/>
            <a:chOff x="6191950" y="4314625"/>
            <a:chExt cx="330100" cy="470050"/>
          </a:xfrm>
        </p:grpSpPr>
        <p:sp>
          <p:nvSpPr>
            <p:cNvPr id="174" name="Google Shape;174;p7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405849" y="3840257"/>
            <a:ext cx="314144" cy="1183135"/>
            <a:chOff x="8297005" y="513279"/>
            <a:chExt cx="159084" cy="599177"/>
          </a:xfrm>
        </p:grpSpPr>
        <p:sp>
          <p:nvSpPr>
            <p:cNvPr id="184" name="Google Shape;184;p7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281825" y="279300"/>
            <a:ext cx="494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281825" y="279300"/>
            <a:ext cx="494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492825" y="0"/>
            <a:ext cx="36513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741825" y="1038900"/>
            <a:ext cx="4316700" cy="20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281825" y="279300"/>
            <a:ext cx="494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281825" y="279300"/>
            <a:ext cx="494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713225" y="2608020"/>
            <a:ext cx="34296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68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ubTitle" idx="1"/>
          </p:nvPr>
        </p:nvSpPr>
        <p:spPr>
          <a:xfrm>
            <a:off x="713225" y="3477063"/>
            <a:ext cx="3429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5492825" y="0"/>
            <a:ext cx="36513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0" y="-1625"/>
            <a:ext cx="9154800" cy="51468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13225" y="4121200"/>
            <a:ext cx="7717500" cy="46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siaras/uk-road-safety-accidents-and-vehic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4"/>
          <p:cNvSpPr txBox="1">
            <a:spLocks noGrp="1"/>
          </p:cNvSpPr>
          <p:nvPr>
            <p:ph type="ctrTitle"/>
          </p:nvPr>
        </p:nvSpPr>
        <p:spPr>
          <a:xfrm>
            <a:off x="609325" y="2041200"/>
            <a:ext cx="4403700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COLLISION </a:t>
            </a:r>
            <a:r>
              <a:rPr lang="en">
                <a:solidFill>
                  <a:schemeClr val="lt1"/>
                </a:solidFill>
              </a:rPr>
              <a:t>PREVENTION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7" name="Google Shape;1047;p34"/>
          <p:cNvCxnSpPr/>
          <p:nvPr/>
        </p:nvCxnSpPr>
        <p:spPr>
          <a:xfrm>
            <a:off x="285100" y="1893675"/>
            <a:ext cx="473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8" name="Google Shape;1048;p34"/>
          <p:cNvGrpSpPr/>
          <p:nvPr/>
        </p:nvGrpSpPr>
        <p:grpSpPr>
          <a:xfrm>
            <a:off x="324916" y="858137"/>
            <a:ext cx="564966" cy="804491"/>
            <a:chOff x="6191950" y="4314625"/>
            <a:chExt cx="330100" cy="470050"/>
          </a:xfrm>
        </p:grpSpPr>
        <p:sp>
          <p:nvSpPr>
            <p:cNvPr id="1049" name="Google Shape;1049;p34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4"/>
          <p:cNvGrpSpPr/>
          <p:nvPr/>
        </p:nvGrpSpPr>
        <p:grpSpPr>
          <a:xfrm>
            <a:off x="4475016" y="327242"/>
            <a:ext cx="4347097" cy="4067885"/>
            <a:chOff x="4475016" y="327242"/>
            <a:chExt cx="4347097" cy="4067885"/>
          </a:xfrm>
        </p:grpSpPr>
        <p:grpSp>
          <p:nvGrpSpPr>
            <p:cNvPr id="1059" name="Google Shape;1059;p34"/>
            <p:cNvGrpSpPr/>
            <p:nvPr/>
          </p:nvGrpSpPr>
          <p:grpSpPr>
            <a:xfrm>
              <a:off x="4475016" y="821237"/>
              <a:ext cx="4347097" cy="3573889"/>
              <a:chOff x="1900997" y="762837"/>
              <a:chExt cx="4274432" cy="3514149"/>
            </a:xfrm>
          </p:grpSpPr>
          <p:sp>
            <p:nvSpPr>
              <p:cNvPr id="1060" name="Google Shape;1060;p34"/>
              <p:cNvSpPr/>
              <p:nvPr/>
            </p:nvSpPr>
            <p:spPr>
              <a:xfrm>
                <a:off x="1900997" y="2385357"/>
                <a:ext cx="3053299" cy="1891629"/>
              </a:xfrm>
              <a:custGeom>
                <a:avLst/>
                <a:gdLst/>
                <a:ahLst/>
                <a:cxnLst/>
                <a:rect l="l" t="t" r="r" b="b"/>
                <a:pathLst>
                  <a:path w="48935" h="30317" extrusionOk="0">
                    <a:moveTo>
                      <a:pt x="0" y="1"/>
                    </a:moveTo>
                    <a:lnTo>
                      <a:pt x="0" y="1483"/>
                    </a:lnTo>
                    <a:lnTo>
                      <a:pt x="48934" y="30317"/>
                    </a:lnTo>
                    <a:lnTo>
                      <a:pt x="48934" y="286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4954234" y="3531740"/>
                <a:ext cx="1054787" cy="745246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11944" extrusionOk="0">
                    <a:moveTo>
                      <a:pt x="16866" y="1"/>
                    </a:moveTo>
                    <a:lnTo>
                      <a:pt x="0" y="10257"/>
                    </a:lnTo>
                    <a:lnTo>
                      <a:pt x="0" y="11944"/>
                    </a:lnTo>
                    <a:lnTo>
                      <a:pt x="16905" y="1662"/>
                    </a:lnTo>
                    <a:lnTo>
                      <a:pt x="168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1900997" y="1770142"/>
                <a:ext cx="4091989" cy="2401584"/>
              </a:xfrm>
              <a:custGeom>
                <a:avLst/>
                <a:gdLst/>
                <a:ahLst/>
                <a:cxnLst/>
                <a:rect l="l" t="t" r="r" b="b"/>
                <a:pathLst>
                  <a:path w="65582" h="38490" extrusionOk="0">
                    <a:moveTo>
                      <a:pt x="16852" y="0"/>
                    </a:moveTo>
                    <a:lnTo>
                      <a:pt x="0" y="9861"/>
                    </a:lnTo>
                    <a:lnTo>
                      <a:pt x="48934" y="38490"/>
                    </a:lnTo>
                    <a:lnTo>
                      <a:pt x="65581" y="28384"/>
                    </a:lnTo>
                    <a:lnTo>
                      <a:pt x="168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2952478" y="1751611"/>
                <a:ext cx="804521" cy="494730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7929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2893" y="7928"/>
                    </a:lnTo>
                    <a:lnTo>
                      <a:pt x="12893" y="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06526" y="3434217"/>
                <a:ext cx="168903" cy="201286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226" extrusionOk="0">
                    <a:moveTo>
                      <a:pt x="2707" y="0"/>
                    </a:moveTo>
                    <a:lnTo>
                      <a:pt x="1" y="1564"/>
                    </a:lnTo>
                    <a:lnTo>
                      <a:pt x="40" y="3225"/>
                    </a:lnTo>
                    <a:lnTo>
                      <a:pt x="2707" y="1619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2952478" y="1653838"/>
                <a:ext cx="3222951" cy="1878776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111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49029" y="30111"/>
                    </a:lnTo>
                    <a:lnTo>
                      <a:pt x="51654" y="28534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2938002" y="1765026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2943119" y="1751611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82"/>
                    </a:lnTo>
                    <a:lnTo>
                      <a:pt x="3196" y="1959"/>
                    </a:lnTo>
                    <a:lnTo>
                      <a:pt x="3359" y="186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2938002" y="1756665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27" y="27"/>
                      <a:pt x="1" y="82"/>
                      <a:pt x="1" y="135"/>
                    </a:cubicBezTo>
                    <a:lnTo>
                      <a:pt x="3209" y="1998"/>
                    </a:lnTo>
                    <a:cubicBezTo>
                      <a:pt x="3209" y="1959"/>
                      <a:pt x="3238" y="1891"/>
                      <a:pt x="3278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3138228" y="1867665"/>
                <a:ext cx="14476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9" extrusionOk="0">
                    <a:moveTo>
                      <a:pt x="232" y="1"/>
                    </a:moveTo>
                    <a:lnTo>
                      <a:pt x="69" y="99"/>
                    </a:lnTo>
                    <a:cubicBezTo>
                      <a:pt x="29" y="112"/>
                      <a:pt x="0" y="180"/>
                      <a:pt x="0" y="219"/>
                    </a:cubicBezTo>
                    <a:lnTo>
                      <a:pt x="0" y="438"/>
                    </a:lnTo>
                    <a:lnTo>
                      <a:pt x="232" y="301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3139039" y="1882141"/>
                <a:ext cx="200413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096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3144093" y="1868664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213" y="1959"/>
                    </a:lnTo>
                    <a:lnTo>
                      <a:pt x="3363" y="1861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3139039" y="1874591"/>
                <a:ext cx="205529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1"/>
                    </a:cubicBezTo>
                    <a:lnTo>
                      <a:pt x="3212" y="1998"/>
                    </a:lnTo>
                    <a:cubicBezTo>
                      <a:pt x="3212" y="1946"/>
                      <a:pt x="3251" y="1890"/>
                      <a:pt x="3294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3339389" y="1984781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3" y="0"/>
                    </a:moveTo>
                    <a:lnTo>
                      <a:pt x="83" y="98"/>
                    </a:lnTo>
                    <a:cubicBezTo>
                      <a:pt x="40" y="124"/>
                      <a:pt x="1" y="180"/>
                      <a:pt x="1" y="232"/>
                    </a:cubicBezTo>
                    <a:lnTo>
                      <a:pt x="1" y="451"/>
                    </a:lnTo>
                    <a:lnTo>
                      <a:pt x="233" y="31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3341074" y="2000068"/>
                <a:ext cx="200226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83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3345317" y="1985779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64" y="1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59" y="187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3341074" y="1991707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9" y="0"/>
                    </a:moveTo>
                    <a:cubicBezTo>
                      <a:pt x="26" y="27"/>
                      <a:pt x="0" y="82"/>
                      <a:pt x="0" y="134"/>
                    </a:cubicBezTo>
                    <a:lnTo>
                      <a:pt x="3209" y="1998"/>
                    </a:lnTo>
                    <a:cubicBezTo>
                      <a:pt x="3209" y="1946"/>
                      <a:pt x="3238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3541237" y="2102895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19" y="1"/>
                    </a:moveTo>
                    <a:lnTo>
                      <a:pt x="69" y="82"/>
                    </a:lnTo>
                    <a:cubicBezTo>
                      <a:pt x="30" y="108"/>
                      <a:pt x="1" y="164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3542236" y="2117183"/>
                <a:ext cx="200288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3547352" y="2103706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47" y="1"/>
                    </a:moveTo>
                    <a:lnTo>
                      <a:pt x="1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3542236" y="2108822"/>
                <a:ext cx="205404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98" extrusionOk="0">
                    <a:moveTo>
                      <a:pt x="83" y="0"/>
                    </a:moveTo>
                    <a:cubicBezTo>
                      <a:pt x="40" y="26"/>
                      <a:pt x="1" y="82"/>
                      <a:pt x="1" y="134"/>
                    </a:cubicBezTo>
                    <a:lnTo>
                      <a:pt x="3209" y="1998"/>
                    </a:lnTo>
                    <a:cubicBezTo>
                      <a:pt x="3209" y="1959"/>
                      <a:pt x="3236" y="1890"/>
                      <a:pt x="3291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3742461" y="222001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27" y="108"/>
                      <a:pt x="0" y="177"/>
                      <a:pt x="0" y="216"/>
                    </a:cubicBezTo>
                    <a:lnTo>
                      <a:pt x="0" y="435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3742461" y="223342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3747578" y="222001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95"/>
                    </a:lnTo>
                    <a:lnTo>
                      <a:pt x="3196" y="1959"/>
                    </a:lnTo>
                    <a:lnTo>
                      <a:pt x="3359" y="187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3742461" y="2225938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82" y="0"/>
                    </a:moveTo>
                    <a:cubicBezTo>
                      <a:pt x="40" y="13"/>
                      <a:pt x="0" y="82"/>
                      <a:pt x="0" y="121"/>
                    </a:cubicBezTo>
                    <a:lnTo>
                      <a:pt x="3209" y="1998"/>
                    </a:lnTo>
                    <a:cubicBezTo>
                      <a:pt x="3209" y="1945"/>
                      <a:pt x="3238" y="1890"/>
                      <a:pt x="3278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3942687" y="2337125"/>
                <a:ext cx="14476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5" extrusionOk="0">
                    <a:moveTo>
                      <a:pt x="232" y="0"/>
                    </a:moveTo>
                    <a:lnTo>
                      <a:pt x="69" y="82"/>
                    </a:lnTo>
                    <a:cubicBezTo>
                      <a:pt x="29" y="108"/>
                      <a:pt x="0" y="163"/>
                      <a:pt x="0" y="216"/>
                    </a:cubicBezTo>
                    <a:lnTo>
                      <a:pt x="0" y="434"/>
                    </a:lnTo>
                    <a:lnTo>
                      <a:pt x="232" y="297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3941813" y="2349729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10" y="2083"/>
                    </a:lnTo>
                    <a:lnTo>
                      <a:pt x="3210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3946930" y="2336065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82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3941813" y="2341181"/>
                <a:ext cx="204593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002" extrusionOk="0">
                    <a:moveTo>
                      <a:pt x="83" y="0"/>
                    </a:moveTo>
                    <a:cubicBezTo>
                      <a:pt x="43" y="30"/>
                      <a:pt x="1" y="82"/>
                      <a:pt x="1" y="138"/>
                    </a:cubicBezTo>
                    <a:lnTo>
                      <a:pt x="3210" y="2001"/>
                    </a:lnTo>
                    <a:cubicBezTo>
                      <a:pt x="3210" y="1959"/>
                      <a:pt x="3239" y="1894"/>
                      <a:pt x="3278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4142039" y="2452369"/>
                <a:ext cx="14538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9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12"/>
                      <a:pt x="1" y="177"/>
                      <a:pt x="1" y="219"/>
                    </a:cubicBezTo>
                    <a:lnTo>
                      <a:pt x="1" y="43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4142039" y="2466034"/>
                <a:ext cx="200475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6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4147155" y="2452369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0" y="1"/>
                    </a:moveTo>
                    <a:lnTo>
                      <a:pt x="0" y="95"/>
                    </a:lnTo>
                    <a:lnTo>
                      <a:pt x="3199" y="1959"/>
                    </a:lnTo>
                    <a:lnTo>
                      <a:pt x="3362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4142039" y="2458297"/>
                <a:ext cx="204718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002" extrusionOk="0">
                    <a:moveTo>
                      <a:pt x="82" y="0"/>
                    </a:moveTo>
                    <a:cubicBezTo>
                      <a:pt x="30" y="17"/>
                      <a:pt x="1" y="82"/>
                      <a:pt x="1" y="124"/>
                    </a:cubicBezTo>
                    <a:lnTo>
                      <a:pt x="3212" y="2001"/>
                    </a:lnTo>
                    <a:cubicBezTo>
                      <a:pt x="3212" y="1946"/>
                      <a:pt x="3238" y="1893"/>
                      <a:pt x="3281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>
                <a:off x="4342451" y="2568673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5"/>
                    </a:lnTo>
                    <a:cubicBezTo>
                      <a:pt x="26" y="124"/>
                      <a:pt x="0" y="177"/>
                      <a:pt x="0" y="232"/>
                    </a:cubicBezTo>
                    <a:lnTo>
                      <a:pt x="0" y="451"/>
                    </a:lnTo>
                    <a:lnTo>
                      <a:pt x="232" y="31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2952478" y="1653838"/>
                <a:ext cx="172335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94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69" y="1593"/>
                    </a:lnTo>
                    <a:lnTo>
                      <a:pt x="2762" y="3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3152641" y="1770142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43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3352867" y="1887195"/>
                <a:ext cx="171524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59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594"/>
                    </a:lnTo>
                    <a:lnTo>
                      <a:pt x="2749" y="30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3553279" y="2003499"/>
                <a:ext cx="17133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7"/>
                    </a:lnTo>
                    <a:lnTo>
                      <a:pt x="2745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3753443" y="2120615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1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27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3953668" y="2236919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0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39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4152209" y="2354035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710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4352622" y="2470276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1" y="1564"/>
                    </a:lnTo>
                    <a:lnTo>
                      <a:pt x="69" y="1604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4342451" y="2583149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196" y="2079"/>
                    </a:lnTo>
                    <a:lnTo>
                      <a:pt x="3196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4346694" y="2568673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64" y="0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60" y="187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4342451" y="2574601"/>
                <a:ext cx="204531" cy="12485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1" extrusionOk="0">
                    <a:moveTo>
                      <a:pt x="69" y="0"/>
                    </a:moveTo>
                    <a:cubicBezTo>
                      <a:pt x="26" y="29"/>
                      <a:pt x="0" y="82"/>
                      <a:pt x="0" y="137"/>
                    </a:cubicBezTo>
                    <a:lnTo>
                      <a:pt x="3196" y="2001"/>
                    </a:lnTo>
                    <a:cubicBezTo>
                      <a:pt x="3196" y="1958"/>
                      <a:pt x="3235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4541803" y="2685789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3" y="0"/>
                    </a:moveTo>
                    <a:lnTo>
                      <a:pt x="82" y="82"/>
                    </a:lnTo>
                    <a:cubicBezTo>
                      <a:pt x="40" y="108"/>
                      <a:pt x="1" y="176"/>
                      <a:pt x="1" y="219"/>
                    </a:cubicBezTo>
                    <a:lnTo>
                      <a:pt x="1" y="434"/>
                    </a:lnTo>
                    <a:lnTo>
                      <a:pt x="233" y="30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4552847" y="2587392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1" y="27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541803" y="2699391"/>
                <a:ext cx="200288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4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3209" y="2093"/>
                    </a:lnTo>
                    <a:lnTo>
                      <a:pt x="3209" y="18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4546920" y="2685789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51" y="0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4541803" y="2690843"/>
                <a:ext cx="205342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02" extrusionOk="0">
                    <a:moveTo>
                      <a:pt x="82" y="1"/>
                    </a:moveTo>
                    <a:cubicBezTo>
                      <a:pt x="40" y="27"/>
                      <a:pt x="1" y="95"/>
                      <a:pt x="1" y="138"/>
                    </a:cubicBezTo>
                    <a:lnTo>
                      <a:pt x="3209" y="2002"/>
                    </a:lnTo>
                    <a:cubicBezTo>
                      <a:pt x="3209" y="1959"/>
                      <a:pt x="3252" y="1904"/>
                      <a:pt x="3291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4742029" y="2802031"/>
                <a:ext cx="14538" cy="280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232" y="1"/>
                    </a:moveTo>
                    <a:lnTo>
                      <a:pt x="82" y="96"/>
                    </a:lnTo>
                    <a:cubicBezTo>
                      <a:pt x="43" y="122"/>
                      <a:pt x="0" y="177"/>
                      <a:pt x="0" y="220"/>
                    </a:cubicBezTo>
                    <a:lnTo>
                      <a:pt x="0" y="44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4"/>
              <p:cNvSpPr/>
              <p:nvPr/>
            </p:nvSpPr>
            <p:spPr>
              <a:xfrm>
                <a:off x="4753011" y="2703696"/>
                <a:ext cx="171524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4" extrusionOk="0">
                    <a:moveTo>
                      <a:pt x="2693" y="0"/>
                    </a:moveTo>
                    <a:lnTo>
                      <a:pt x="1" y="1564"/>
                    </a:lnTo>
                    <a:lnTo>
                      <a:pt x="56" y="1603"/>
                    </a:lnTo>
                    <a:lnTo>
                      <a:pt x="2749" y="4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4"/>
              <p:cNvSpPr/>
              <p:nvPr/>
            </p:nvSpPr>
            <p:spPr>
              <a:xfrm>
                <a:off x="4742029" y="2815695"/>
                <a:ext cx="200475" cy="130593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3212" y="2093"/>
                    </a:lnTo>
                    <a:lnTo>
                      <a:pt x="3212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4"/>
              <p:cNvSpPr/>
              <p:nvPr/>
            </p:nvSpPr>
            <p:spPr>
              <a:xfrm>
                <a:off x="4747083" y="2802031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196" y="1959"/>
                    </a:lnTo>
                    <a:lnTo>
                      <a:pt x="3360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4"/>
              <p:cNvSpPr/>
              <p:nvPr/>
            </p:nvSpPr>
            <p:spPr>
              <a:xfrm>
                <a:off x="4742029" y="2807958"/>
                <a:ext cx="204531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2" extrusionOk="0">
                    <a:moveTo>
                      <a:pt x="82" y="1"/>
                    </a:moveTo>
                    <a:cubicBezTo>
                      <a:pt x="43" y="27"/>
                      <a:pt x="0" y="82"/>
                      <a:pt x="0" y="125"/>
                    </a:cubicBezTo>
                    <a:lnTo>
                      <a:pt x="3212" y="2001"/>
                    </a:lnTo>
                    <a:cubicBezTo>
                      <a:pt x="3212" y="1946"/>
                      <a:pt x="3238" y="1890"/>
                      <a:pt x="3277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4"/>
              <p:cNvSpPr/>
              <p:nvPr/>
            </p:nvSpPr>
            <p:spPr>
              <a:xfrm>
                <a:off x="4942442" y="2919146"/>
                <a:ext cx="1428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5" extrusionOk="0">
                    <a:moveTo>
                      <a:pt x="229" y="1"/>
                    </a:moveTo>
                    <a:lnTo>
                      <a:pt x="65" y="82"/>
                    </a:lnTo>
                    <a:cubicBezTo>
                      <a:pt x="26" y="108"/>
                      <a:pt x="0" y="164"/>
                      <a:pt x="0" y="219"/>
                    </a:cubicBezTo>
                    <a:lnTo>
                      <a:pt x="0" y="435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4"/>
              <p:cNvSpPr/>
              <p:nvPr/>
            </p:nvSpPr>
            <p:spPr>
              <a:xfrm>
                <a:off x="4952612" y="2820812"/>
                <a:ext cx="172148" cy="9920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590" extrusionOk="0">
                    <a:moveTo>
                      <a:pt x="2706" y="0"/>
                    </a:moveTo>
                    <a:lnTo>
                      <a:pt x="0" y="1564"/>
                    </a:lnTo>
                    <a:lnTo>
                      <a:pt x="66" y="1590"/>
                    </a:lnTo>
                    <a:lnTo>
                      <a:pt x="2758" y="26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4"/>
              <p:cNvSpPr/>
              <p:nvPr/>
            </p:nvSpPr>
            <p:spPr>
              <a:xfrm>
                <a:off x="4942442" y="2932811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6"/>
                    </a:lnTo>
                    <a:lnTo>
                      <a:pt x="3196" y="2080"/>
                    </a:lnTo>
                    <a:lnTo>
                      <a:pt x="3196" y="1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4"/>
              <p:cNvSpPr/>
              <p:nvPr/>
            </p:nvSpPr>
            <p:spPr>
              <a:xfrm>
                <a:off x="4946497" y="2918335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62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4"/>
              <p:cNvSpPr/>
              <p:nvPr/>
            </p:nvSpPr>
            <p:spPr>
              <a:xfrm>
                <a:off x="4942442" y="2924262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5" y="0"/>
                    </a:moveTo>
                    <a:cubicBezTo>
                      <a:pt x="26" y="26"/>
                      <a:pt x="0" y="82"/>
                      <a:pt x="0" y="137"/>
                    </a:cubicBezTo>
                    <a:lnTo>
                      <a:pt x="3196" y="1998"/>
                    </a:lnTo>
                    <a:cubicBezTo>
                      <a:pt x="3196" y="1959"/>
                      <a:pt x="3235" y="1890"/>
                      <a:pt x="3277" y="1864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4"/>
              <p:cNvSpPr/>
              <p:nvPr/>
            </p:nvSpPr>
            <p:spPr>
              <a:xfrm>
                <a:off x="5141794" y="303545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1"/>
                    </a:moveTo>
                    <a:lnTo>
                      <a:pt x="82" y="82"/>
                    </a:lnTo>
                    <a:cubicBezTo>
                      <a:pt x="40" y="108"/>
                      <a:pt x="1" y="177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4"/>
              <p:cNvSpPr/>
              <p:nvPr/>
            </p:nvSpPr>
            <p:spPr>
              <a:xfrm>
                <a:off x="5152775" y="2936866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694" y="1"/>
                    </a:moveTo>
                    <a:lnTo>
                      <a:pt x="1" y="1567"/>
                    </a:lnTo>
                    <a:lnTo>
                      <a:pt x="69" y="1607"/>
                    </a:lnTo>
                    <a:lnTo>
                      <a:pt x="2762" y="30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4"/>
              <p:cNvSpPr/>
              <p:nvPr/>
            </p:nvSpPr>
            <p:spPr>
              <a:xfrm>
                <a:off x="5141794" y="304886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4"/>
              <p:cNvSpPr/>
              <p:nvPr/>
            </p:nvSpPr>
            <p:spPr>
              <a:xfrm>
                <a:off x="5146910" y="303545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4"/>
              <p:cNvSpPr/>
              <p:nvPr/>
            </p:nvSpPr>
            <p:spPr>
              <a:xfrm>
                <a:off x="5141794" y="3040567"/>
                <a:ext cx="205342" cy="125476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11" extrusionOk="0">
                    <a:moveTo>
                      <a:pt x="82" y="0"/>
                    </a:moveTo>
                    <a:cubicBezTo>
                      <a:pt x="40" y="26"/>
                      <a:pt x="1" y="95"/>
                      <a:pt x="1" y="134"/>
                    </a:cubicBezTo>
                    <a:lnTo>
                      <a:pt x="3209" y="2011"/>
                    </a:lnTo>
                    <a:cubicBezTo>
                      <a:pt x="3209" y="1959"/>
                      <a:pt x="3252" y="1903"/>
                      <a:pt x="3291" y="1877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4"/>
              <p:cNvSpPr/>
              <p:nvPr/>
            </p:nvSpPr>
            <p:spPr>
              <a:xfrm>
                <a:off x="5342019" y="3151755"/>
                <a:ext cx="14476" cy="2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48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43" y="121"/>
                      <a:pt x="0" y="177"/>
                      <a:pt x="0" y="229"/>
                    </a:cubicBezTo>
                    <a:lnTo>
                      <a:pt x="0" y="447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4"/>
              <p:cNvSpPr/>
              <p:nvPr/>
            </p:nvSpPr>
            <p:spPr>
              <a:xfrm>
                <a:off x="5353001" y="3053170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4"/>
              <p:cNvSpPr/>
              <p:nvPr/>
            </p:nvSpPr>
            <p:spPr>
              <a:xfrm>
                <a:off x="5342019" y="3164358"/>
                <a:ext cx="200226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97" extrusionOk="0">
                    <a:moveTo>
                      <a:pt x="0" y="1"/>
                    </a:moveTo>
                    <a:lnTo>
                      <a:pt x="0" y="219"/>
                    </a:lnTo>
                    <a:lnTo>
                      <a:pt x="3209" y="2096"/>
                    </a:lnTo>
                    <a:lnTo>
                      <a:pt x="3209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4"/>
              <p:cNvSpPr/>
              <p:nvPr/>
            </p:nvSpPr>
            <p:spPr>
              <a:xfrm>
                <a:off x="5347073" y="3150694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9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4"/>
              <p:cNvSpPr/>
              <p:nvPr/>
            </p:nvSpPr>
            <p:spPr>
              <a:xfrm>
                <a:off x="5342019" y="3156809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2"/>
                    </a:cubicBezTo>
                    <a:lnTo>
                      <a:pt x="3209" y="1998"/>
                    </a:lnTo>
                    <a:cubicBezTo>
                      <a:pt x="3209" y="1943"/>
                      <a:pt x="3238" y="1891"/>
                      <a:pt x="3277" y="1861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4"/>
              <p:cNvSpPr/>
              <p:nvPr/>
            </p:nvSpPr>
            <p:spPr>
              <a:xfrm>
                <a:off x="5542182" y="3266998"/>
                <a:ext cx="14538" cy="2820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25"/>
                      <a:pt x="1" y="177"/>
                      <a:pt x="1" y="232"/>
                    </a:cubicBezTo>
                    <a:lnTo>
                      <a:pt x="1" y="451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4"/>
              <p:cNvSpPr/>
              <p:nvPr/>
            </p:nvSpPr>
            <p:spPr>
              <a:xfrm>
                <a:off x="5552353" y="3169475"/>
                <a:ext cx="172397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594" extrusionOk="0">
                    <a:moveTo>
                      <a:pt x="2710" y="0"/>
                    </a:moveTo>
                    <a:lnTo>
                      <a:pt x="1" y="1551"/>
                    </a:lnTo>
                    <a:lnTo>
                      <a:pt x="69" y="1593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4"/>
              <p:cNvSpPr/>
              <p:nvPr/>
            </p:nvSpPr>
            <p:spPr>
              <a:xfrm>
                <a:off x="5542182" y="3281474"/>
                <a:ext cx="200475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3" y="2083"/>
                    </a:lnTo>
                    <a:lnTo>
                      <a:pt x="3200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4"/>
              <p:cNvSpPr/>
              <p:nvPr/>
            </p:nvSpPr>
            <p:spPr>
              <a:xfrm>
                <a:off x="5546488" y="3266998"/>
                <a:ext cx="209585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60" extrusionOk="0">
                    <a:moveTo>
                      <a:pt x="163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59" y="187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4"/>
              <p:cNvSpPr/>
              <p:nvPr/>
            </p:nvSpPr>
            <p:spPr>
              <a:xfrm>
                <a:off x="5542182" y="3272926"/>
                <a:ext cx="204780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002" extrusionOk="0">
                    <a:moveTo>
                      <a:pt x="69" y="0"/>
                    </a:moveTo>
                    <a:cubicBezTo>
                      <a:pt x="30" y="30"/>
                      <a:pt x="1" y="82"/>
                      <a:pt x="1" y="137"/>
                    </a:cubicBezTo>
                    <a:lnTo>
                      <a:pt x="3200" y="2001"/>
                    </a:lnTo>
                    <a:cubicBezTo>
                      <a:pt x="3200" y="1959"/>
                      <a:pt x="3239" y="1894"/>
                      <a:pt x="3281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4"/>
              <p:cNvSpPr/>
              <p:nvPr/>
            </p:nvSpPr>
            <p:spPr>
              <a:xfrm>
                <a:off x="5741784" y="3384114"/>
                <a:ext cx="14288" cy="2732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8" extrusionOk="0">
                    <a:moveTo>
                      <a:pt x="229" y="1"/>
                    </a:moveTo>
                    <a:lnTo>
                      <a:pt x="82" y="82"/>
                    </a:lnTo>
                    <a:cubicBezTo>
                      <a:pt x="40" y="112"/>
                      <a:pt x="1" y="177"/>
                      <a:pt x="1" y="219"/>
                    </a:cubicBezTo>
                    <a:lnTo>
                      <a:pt x="14" y="438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4"/>
              <p:cNvSpPr/>
              <p:nvPr/>
            </p:nvSpPr>
            <p:spPr>
              <a:xfrm>
                <a:off x="5752766" y="3285779"/>
                <a:ext cx="172397" cy="100206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6" extrusionOk="0">
                    <a:moveTo>
                      <a:pt x="2707" y="0"/>
                    </a:moveTo>
                    <a:lnTo>
                      <a:pt x="1" y="1563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4"/>
              <p:cNvSpPr/>
              <p:nvPr/>
            </p:nvSpPr>
            <p:spPr>
              <a:xfrm>
                <a:off x="5742595" y="3397778"/>
                <a:ext cx="255445" cy="162976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12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4094" y="2611"/>
                    </a:lnTo>
                    <a:lnTo>
                      <a:pt x="4094" y="2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4"/>
              <p:cNvSpPr/>
              <p:nvPr/>
            </p:nvSpPr>
            <p:spPr>
              <a:xfrm>
                <a:off x="5747712" y="3384114"/>
                <a:ext cx="264804" cy="15461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2478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4080" y="2478"/>
                    </a:lnTo>
                    <a:lnTo>
                      <a:pt x="4243" y="2380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4"/>
              <p:cNvSpPr/>
              <p:nvPr/>
            </p:nvSpPr>
            <p:spPr>
              <a:xfrm>
                <a:off x="5742595" y="3389230"/>
                <a:ext cx="259750" cy="157859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2530" extrusionOk="0">
                    <a:moveTo>
                      <a:pt x="82" y="0"/>
                    </a:moveTo>
                    <a:cubicBezTo>
                      <a:pt x="27" y="30"/>
                      <a:pt x="1" y="95"/>
                      <a:pt x="1" y="137"/>
                    </a:cubicBezTo>
                    <a:lnTo>
                      <a:pt x="4094" y="2530"/>
                    </a:lnTo>
                    <a:cubicBezTo>
                      <a:pt x="4094" y="2478"/>
                      <a:pt x="4120" y="2422"/>
                      <a:pt x="4162" y="239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4"/>
              <p:cNvSpPr/>
              <p:nvPr/>
            </p:nvSpPr>
            <p:spPr>
              <a:xfrm>
                <a:off x="5997978" y="3532614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8"/>
                    </a:lnTo>
                    <a:cubicBezTo>
                      <a:pt x="27" y="124"/>
                      <a:pt x="1" y="180"/>
                      <a:pt x="1" y="232"/>
                    </a:cubicBezTo>
                    <a:lnTo>
                      <a:pt x="1" y="450"/>
                    </a:lnTo>
                    <a:lnTo>
                      <a:pt x="232" y="313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4"/>
              <p:cNvSpPr/>
              <p:nvPr/>
            </p:nvSpPr>
            <p:spPr>
              <a:xfrm>
                <a:off x="5952991" y="3402021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4"/>
              <p:cNvSpPr/>
              <p:nvPr/>
            </p:nvSpPr>
            <p:spPr>
              <a:xfrm>
                <a:off x="3221525" y="1871160"/>
                <a:ext cx="4118" cy="26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43" extrusionOk="0">
                    <a:moveTo>
                      <a:pt x="13" y="0"/>
                    </a:moveTo>
                    <a:cubicBezTo>
                      <a:pt x="0" y="13"/>
                      <a:pt x="0" y="26"/>
                      <a:pt x="13" y="43"/>
                    </a:cubicBezTo>
                    <a:lnTo>
                      <a:pt x="52" y="43"/>
                    </a:lnTo>
                    <a:cubicBezTo>
                      <a:pt x="65" y="26"/>
                      <a:pt x="65" y="13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3222336" y="1871160"/>
                <a:ext cx="2496" cy="2433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7" y="34"/>
                      <a:pt x="13" y="38"/>
                      <a:pt x="20" y="38"/>
                    </a:cubicBezTo>
                    <a:cubicBezTo>
                      <a:pt x="26" y="38"/>
                      <a:pt x="33" y="34"/>
                      <a:pt x="39" y="26"/>
                    </a:cubicBezTo>
                    <a:lnTo>
                      <a:pt x="39" y="1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1B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4"/>
              <p:cNvSpPr/>
              <p:nvPr/>
            </p:nvSpPr>
            <p:spPr>
              <a:xfrm>
                <a:off x="3221525" y="1871160"/>
                <a:ext cx="4118" cy="16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13" y="26"/>
                    </a:cubicBezTo>
                    <a:lnTo>
                      <a:pt x="52" y="26"/>
                    </a:lnTo>
                    <a:cubicBezTo>
                      <a:pt x="65" y="13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4"/>
              <p:cNvSpPr/>
              <p:nvPr/>
            </p:nvSpPr>
            <p:spPr>
              <a:xfrm>
                <a:off x="3323354" y="1743063"/>
                <a:ext cx="33007" cy="15361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462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3"/>
                      <a:pt x="26" y="2393"/>
                      <a:pt x="82" y="2422"/>
                    </a:cubicBezTo>
                    <a:cubicBezTo>
                      <a:pt x="136" y="2448"/>
                      <a:pt x="203" y="2461"/>
                      <a:pt x="271" y="2461"/>
                    </a:cubicBezTo>
                    <a:cubicBezTo>
                      <a:pt x="339" y="2461"/>
                      <a:pt x="406" y="2448"/>
                      <a:pt x="460" y="2422"/>
                    </a:cubicBezTo>
                    <a:cubicBezTo>
                      <a:pt x="516" y="2393"/>
                      <a:pt x="529" y="2353"/>
                      <a:pt x="529" y="2311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4"/>
              <p:cNvSpPr/>
              <p:nvPr/>
            </p:nvSpPr>
            <p:spPr>
              <a:xfrm>
                <a:off x="3321482" y="1733079"/>
                <a:ext cx="36501" cy="19342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0" extrusionOk="0">
                    <a:moveTo>
                      <a:pt x="301" y="1"/>
                    </a:moveTo>
                    <a:cubicBezTo>
                      <a:pt x="233" y="1"/>
                      <a:pt x="166" y="18"/>
                      <a:pt x="112" y="52"/>
                    </a:cubicBezTo>
                    <a:cubicBezTo>
                      <a:pt x="1" y="105"/>
                      <a:pt x="14" y="199"/>
                      <a:pt x="112" y="268"/>
                    </a:cubicBezTo>
                    <a:cubicBezTo>
                      <a:pt x="166" y="296"/>
                      <a:pt x="233" y="309"/>
                      <a:pt x="301" y="309"/>
                    </a:cubicBezTo>
                    <a:cubicBezTo>
                      <a:pt x="369" y="309"/>
                      <a:pt x="436" y="296"/>
                      <a:pt x="490" y="268"/>
                    </a:cubicBezTo>
                    <a:cubicBezTo>
                      <a:pt x="585" y="199"/>
                      <a:pt x="585" y="105"/>
                      <a:pt x="490" y="52"/>
                    </a:cubicBezTo>
                    <a:cubicBezTo>
                      <a:pt x="436" y="18"/>
                      <a:pt x="369" y="1"/>
                      <a:pt x="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4"/>
              <p:cNvSpPr/>
              <p:nvPr/>
            </p:nvSpPr>
            <p:spPr>
              <a:xfrm>
                <a:off x="3328408" y="1126974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0"/>
                    </a:moveTo>
                    <a:lnTo>
                      <a:pt x="1" y="9848"/>
                    </a:lnTo>
                    <a:cubicBezTo>
                      <a:pt x="1" y="9887"/>
                      <a:pt x="14" y="9913"/>
                      <a:pt x="53" y="9930"/>
                    </a:cubicBezTo>
                    <a:cubicBezTo>
                      <a:pt x="87" y="9949"/>
                      <a:pt x="135" y="9959"/>
                      <a:pt x="185" y="9959"/>
                    </a:cubicBezTo>
                    <a:cubicBezTo>
                      <a:pt x="235" y="9959"/>
                      <a:pt x="286" y="9949"/>
                      <a:pt x="327" y="9930"/>
                    </a:cubicBezTo>
                    <a:cubicBezTo>
                      <a:pt x="366" y="9913"/>
                      <a:pt x="379" y="9887"/>
                      <a:pt x="379" y="9848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4"/>
              <p:cNvSpPr/>
              <p:nvPr/>
            </p:nvSpPr>
            <p:spPr>
              <a:xfrm>
                <a:off x="3326598" y="1119861"/>
                <a:ext cx="26331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6" extrusionOk="0">
                    <a:moveTo>
                      <a:pt x="214" y="1"/>
                    </a:moveTo>
                    <a:cubicBezTo>
                      <a:pt x="164" y="1"/>
                      <a:pt x="116" y="12"/>
                      <a:pt x="82" y="33"/>
                    </a:cubicBezTo>
                    <a:cubicBezTo>
                      <a:pt x="0" y="88"/>
                      <a:pt x="13" y="154"/>
                      <a:pt x="82" y="196"/>
                    </a:cubicBezTo>
                    <a:cubicBezTo>
                      <a:pt x="116" y="216"/>
                      <a:pt x="164" y="225"/>
                      <a:pt x="214" y="225"/>
                    </a:cubicBezTo>
                    <a:cubicBezTo>
                      <a:pt x="264" y="225"/>
                      <a:pt x="315" y="216"/>
                      <a:pt x="356" y="196"/>
                    </a:cubicBezTo>
                    <a:cubicBezTo>
                      <a:pt x="421" y="154"/>
                      <a:pt x="421" y="88"/>
                      <a:pt x="356" y="33"/>
                    </a:cubicBezTo>
                    <a:cubicBezTo>
                      <a:pt x="315" y="12"/>
                      <a:pt x="264" y="1"/>
                      <a:pt x="21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4"/>
              <p:cNvSpPr/>
              <p:nvPr/>
            </p:nvSpPr>
            <p:spPr>
              <a:xfrm>
                <a:off x="3328408" y="1141762"/>
                <a:ext cx="10233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73" y="1"/>
                    </a:moveTo>
                    <a:cubicBezTo>
                      <a:pt x="37" y="1"/>
                      <a:pt x="1" y="13"/>
                      <a:pt x="1" y="47"/>
                    </a:cubicBezTo>
                    <a:cubicBezTo>
                      <a:pt x="1" y="90"/>
                      <a:pt x="27" y="158"/>
                      <a:pt x="82" y="184"/>
                    </a:cubicBezTo>
                    <a:cubicBezTo>
                      <a:pt x="93" y="192"/>
                      <a:pt x="103" y="195"/>
                      <a:pt x="112" y="195"/>
                    </a:cubicBezTo>
                    <a:cubicBezTo>
                      <a:pt x="134" y="195"/>
                      <a:pt x="148" y="174"/>
                      <a:pt x="148" y="145"/>
                    </a:cubicBezTo>
                    <a:cubicBezTo>
                      <a:pt x="148" y="90"/>
                      <a:pt x="164" y="34"/>
                      <a:pt x="121" y="8"/>
                    </a:cubicBezTo>
                    <a:cubicBezTo>
                      <a:pt x="108" y="4"/>
                      <a:pt x="91" y="1"/>
                      <a:pt x="7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3154263" y="1137644"/>
                <a:ext cx="184377" cy="113996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827" extrusionOk="0">
                    <a:moveTo>
                      <a:pt x="2830" y="0"/>
                    </a:moveTo>
                    <a:cubicBezTo>
                      <a:pt x="2825" y="0"/>
                      <a:pt x="2822" y="2"/>
                      <a:pt x="2818" y="6"/>
                    </a:cubicBezTo>
                    <a:lnTo>
                      <a:pt x="1" y="1638"/>
                    </a:lnTo>
                    <a:lnTo>
                      <a:pt x="17" y="1680"/>
                    </a:lnTo>
                    <a:cubicBezTo>
                      <a:pt x="30" y="1719"/>
                      <a:pt x="56" y="1775"/>
                      <a:pt x="99" y="1801"/>
                    </a:cubicBezTo>
                    <a:lnTo>
                      <a:pt x="112" y="1827"/>
                    </a:lnTo>
                    <a:lnTo>
                      <a:pt x="2926" y="211"/>
                    </a:lnTo>
                    <a:lnTo>
                      <a:pt x="2926" y="195"/>
                    </a:lnTo>
                    <a:cubicBezTo>
                      <a:pt x="2939" y="195"/>
                      <a:pt x="2955" y="182"/>
                      <a:pt x="2955" y="156"/>
                    </a:cubicBezTo>
                    <a:cubicBezTo>
                      <a:pt x="2955" y="100"/>
                      <a:pt x="2912" y="32"/>
                      <a:pt x="2873" y="19"/>
                    </a:cubicBezTo>
                    <a:cubicBezTo>
                      <a:pt x="2853" y="9"/>
                      <a:pt x="2840" y="0"/>
                      <a:pt x="283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3152641" y="1239161"/>
                <a:ext cx="10295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2" extrusionOk="0">
                    <a:moveTo>
                      <a:pt x="51" y="0"/>
                    </a:moveTo>
                    <a:cubicBezTo>
                      <a:pt x="24" y="0"/>
                      <a:pt x="1" y="25"/>
                      <a:pt x="1" y="66"/>
                    </a:cubicBezTo>
                    <a:cubicBezTo>
                      <a:pt x="1" y="105"/>
                      <a:pt x="43" y="174"/>
                      <a:pt x="82" y="200"/>
                    </a:cubicBezTo>
                    <a:cubicBezTo>
                      <a:pt x="94" y="208"/>
                      <a:pt x="106" y="212"/>
                      <a:pt x="117" y="212"/>
                    </a:cubicBezTo>
                    <a:cubicBezTo>
                      <a:pt x="144" y="212"/>
                      <a:pt x="164" y="189"/>
                      <a:pt x="164" y="161"/>
                    </a:cubicBezTo>
                    <a:cubicBezTo>
                      <a:pt x="164" y="105"/>
                      <a:pt x="125" y="37"/>
                      <a:pt x="82" y="11"/>
                    </a:cubicBezTo>
                    <a:cubicBezTo>
                      <a:pt x="72" y="4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3153452" y="1242031"/>
                <a:ext cx="6988" cy="91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6" extrusionOk="0">
                    <a:moveTo>
                      <a:pt x="35" y="1"/>
                    </a:moveTo>
                    <a:cubicBezTo>
                      <a:pt x="16" y="1"/>
                      <a:pt x="1" y="14"/>
                      <a:pt x="1" y="33"/>
                    </a:cubicBezTo>
                    <a:cubicBezTo>
                      <a:pt x="1" y="72"/>
                      <a:pt x="30" y="115"/>
                      <a:pt x="56" y="141"/>
                    </a:cubicBezTo>
                    <a:cubicBezTo>
                      <a:pt x="63" y="144"/>
                      <a:pt x="70" y="146"/>
                      <a:pt x="76" y="146"/>
                    </a:cubicBezTo>
                    <a:cubicBezTo>
                      <a:pt x="95" y="146"/>
                      <a:pt x="112" y="131"/>
                      <a:pt x="112" y="102"/>
                    </a:cubicBezTo>
                    <a:cubicBezTo>
                      <a:pt x="112" y="72"/>
                      <a:pt x="82" y="20"/>
                      <a:pt x="56" y="7"/>
                    </a:cubicBezTo>
                    <a:cubicBezTo>
                      <a:pt x="49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>
                <a:off x="3096673" y="1245712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0"/>
                    </a:moveTo>
                    <a:lnTo>
                      <a:pt x="0" y="696"/>
                    </a:lnTo>
                    <a:lnTo>
                      <a:pt x="0" y="829"/>
                    </a:lnTo>
                    <a:lnTo>
                      <a:pt x="1211" y="13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3071216" y="1231236"/>
                <a:ext cx="101080" cy="5790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8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28"/>
                    </a:lnTo>
                    <a:lnTo>
                      <a:pt x="1619" y="232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>
                <a:off x="3071216" y="1274601"/>
                <a:ext cx="25520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66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4"/>
              <p:cNvSpPr/>
              <p:nvPr/>
            </p:nvSpPr>
            <p:spPr>
              <a:xfrm>
                <a:off x="4534066" y="2421858"/>
                <a:ext cx="33257" cy="15374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64" extrusionOk="0">
                    <a:moveTo>
                      <a:pt x="1" y="0"/>
                    </a:moveTo>
                    <a:lnTo>
                      <a:pt x="1" y="2314"/>
                    </a:lnTo>
                    <a:cubicBezTo>
                      <a:pt x="1" y="2353"/>
                      <a:pt x="30" y="2396"/>
                      <a:pt x="69" y="2422"/>
                    </a:cubicBezTo>
                    <a:cubicBezTo>
                      <a:pt x="125" y="2450"/>
                      <a:pt x="193" y="2464"/>
                      <a:pt x="261" y="2464"/>
                    </a:cubicBezTo>
                    <a:cubicBezTo>
                      <a:pt x="330" y="2464"/>
                      <a:pt x="397" y="2450"/>
                      <a:pt x="451" y="2422"/>
                    </a:cubicBezTo>
                    <a:cubicBezTo>
                      <a:pt x="507" y="2396"/>
                      <a:pt x="533" y="2353"/>
                      <a:pt x="533" y="2314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4"/>
              <p:cNvSpPr/>
              <p:nvPr/>
            </p:nvSpPr>
            <p:spPr>
              <a:xfrm>
                <a:off x="4532444" y="2411875"/>
                <a:ext cx="36501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1" extrusionOk="0">
                    <a:moveTo>
                      <a:pt x="287" y="1"/>
                    </a:moveTo>
                    <a:cubicBezTo>
                      <a:pt x="219" y="1"/>
                      <a:pt x="151" y="18"/>
                      <a:pt x="95" y="52"/>
                    </a:cubicBezTo>
                    <a:cubicBezTo>
                      <a:pt x="1" y="108"/>
                      <a:pt x="1" y="202"/>
                      <a:pt x="95" y="271"/>
                    </a:cubicBezTo>
                    <a:cubicBezTo>
                      <a:pt x="151" y="297"/>
                      <a:pt x="219" y="310"/>
                      <a:pt x="287" y="310"/>
                    </a:cubicBezTo>
                    <a:cubicBezTo>
                      <a:pt x="356" y="310"/>
                      <a:pt x="423" y="297"/>
                      <a:pt x="477" y="271"/>
                    </a:cubicBezTo>
                    <a:cubicBezTo>
                      <a:pt x="585" y="202"/>
                      <a:pt x="585" y="108"/>
                      <a:pt x="477" y="52"/>
                    </a:cubicBezTo>
                    <a:cubicBezTo>
                      <a:pt x="423" y="18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4"/>
              <p:cNvSpPr/>
              <p:nvPr/>
            </p:nvSpPr>
            <p:spPr>
              <a:xfrm>
                <a:off x="4538372" y="1805770"/>
                <a:ext cx="23897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9959" extrusionOk="0">
                    <a:moveTo>
                      <a:pt x="0" y="0"/>
                    </a:moveTo>
                    <a:lnTo>
                      <a:pt x="0" y="9848"/>
                    </a:lnTo>
                    <a:cubicBezTo>
                      <a:pt x="0" y="9887"/>
                      <a:pt x="30" y="9916"/>
                      <a:pt x="56" y="9930"/>
                    </a:cubicBezTo>
                    <a:cubicBezTo>
                      <a:pt x="97" y="9949"/>
                      <a:pt x="147" y="9959"/>
                      <a:pt x="196" y="9959"/>
                    </a:cubicBezTo>
                    <a:cubicBezTo>
                      <a:pt x="245" y="9959"/>
                      <a:pt x="292" y="9949"/>
                      <a:pt x="327" y="9930"/>
                    </a:cubicBezTo>
                    <a:cubicBezTo>
                      <a:pt x="369" y="9916"/>
                      <a:pt x="382" y="9887"/>
                      <a:pt x="382" y="9861"/>
                    </a:cubicBez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4"/>
              <p:cNvSpPr/>
              <p:nvPr/>
            </p:nvSpPr>
            <p:spPr>
              <a:xfrm>
                <a:off x="4537561" y="1798844"/>
                <a:ext cx="26331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5" extrusionOk="0">
                    <a:moveTo>
                      <a:pt x="209" y="0"/>
                    </a:moveTo>
                    <a:cubicBezTo>
                      <a:pt x="160" y="0"/>
                      <a:pt x="110" y="10"/>
                      <a:pt x="69" y="30"/>
                    </a:cubicBezTo>
                    <a:cubicBezTo>
                      <a:pt x="0" y="85"/>
                      <a:pt x="0" y="154"/>
                      <a:pt x="69" y="193"/>
                    </a:cubicBezTo>
                    <a:cubicBezTo>
                      <a:pt x="110" y="214"/>
                      <a:pt x="160" y="225"/>
                      <a:pt x="209" y="225"/>
                    </a:cubicBezTo>
                    <a:cubicBezTo>
                      <a:pt x="258" y="225"/>
                      <a:pt x="305" y="214"/>
                      <a:pt x="340" y="193"/>
                    </a:cubicBezTo>
                    <a:cubicBezTo>
                      <a:pt x="421" y="154"/>
                      <a:pt x="421" y="85"/>
                      <a:pt x="340" y="30"/>
                    </a:cubicBezTo>
                    <a:cubicBezTo>
                      <a:pt x="305" y="10"/>
                      <a:pt x="258" y="0"/>
                      <a:pt x="2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4"/>
              <p:cNvSpPr/>
              <p:nvPr/>
            </p:nvSpPr>
            <p:spPr>
              <a:xfrm>
                <a:off x="4538372" y="1820620"/>
                <a:ext cx="11044" cy="1222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6" extrusionOk="0">
                    <a:moveTo>
                      <a:pt x="74" y="0"/>
                    </a:moveTo>
                    <a:cubicBezTo>
                      <a:pt x="37" y="0"/>
                      <a:pt x="0" y="12"/>
                      <a:pt x="0" y="50"/>
                    </a:cubicBezTo>
                    <a:cubicBezTo>
                      <a:pt x="0" y="89"/>
                      <a:pt x="43" y="157"/>
                      <a:pt x="82" y="183"/>
                    </a:cubicBezTo>
                    <a:cubicBezTo>
                      <a:pt x="94" y="192"/>
                      <a:pt x="106" y="195"/>
                      <a:pt x="116" y="195"/>
                    </a:cubicBezTo>
                    <a:cubicBezTo>
                      <a:pt x="143" y="195"/>
                      <a:pt x="164" y="172"/>
                      <a:pt x="164" y="144"/>
                    </a:cubicBezTo>
                    <a:cubicBezTo>
                      <a:pt x="164" y="89"/>
                      <a:pt x="177" y="37"/>
                      <a:pt x="124" y="7"/>
                    </a:cubicBezTo>
                    <a:cubicBezTo>
                      <a:pt x="110" y="3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4"/>
              <p:cNvSpPr/>
              <p:nvPr/>
            </p:nvSpPr>
            <p:spPr>
              <a:xfrm>
                <a:off x="4364414" y="1816439"/>
                <a:ext cx="184190" cy="11424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31" extrusionOk="0">
                    <a:moveTo>
                      <a:pt x="2829" y="0"/>
                    </a:moveTo>
                    <a:cubicBezTo>
                      <a:pt x="2825" y="0"/>
                      <a:pt x="2821" y="2"/>
                      <a:pt x="2818" y="6"/>
                    </a:cubicBezTo>
                    <a:lnTo>
                      <a:pt x="1" y="1638"/>
                    </a:lnTo>
                    <a:lnTo>
                      <a:pt x="27" y="1680"/>
                    </a:lnTo>
                    <a:cubicBezTo>
                      <a:pt x="27" y="1719"/>
                      <a:pt x="56" y="1775"/>
                      <a:pt x="95" y="1801"/>
                    </a:cubicBezTo>
                    <a:lnTo>
                      <a:pt x="125" y="1830"/>
                    </a:lnTo>
                    <a:lnTo>
                      <a:pt x="2925" y="211"/>
                    </a:lnTo>
                    <a:cubicBezTo>
                      <a:pt x="2938" y="198"/>
                      <a:pt x="2952" y="185"/>
                      <a:pt x="2952" y="156"/>
                    </a:cubicBezTo>
                    <a:cubicBezTo>
                      <a:pt x="2952" y="104"/>
                      <a:pt x="2912" y="35"/>
                      <a:pt x="2870" y="22"/>
                    </a:cubicBezTo>
                    <a:cubicBezTo>
                      <a:pt x="2851" y="10"/>
                      <a:pt x="2839" y="0"/>
                      <a:pt x="282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4"/>
              <p:cNvSpPr/>
              <p:nvPr/>
            </p:nvSpPr>
            <p:spPr>
              <a:xfrm>
                <a:off x="4362792" y="1917956"/>
                <a:ext cx="1023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" extrusionOk="0">
                    <a:moveTo>
                      <a:pt x="50" y="0"/>
                    </a:moveTo>
                    <a:cubicBezTo>
                      <a:pt x="22" y="0"/>
                      <a:pt x="1" y="25"/>
                      <a:pt x="1" y="66"/>
                    </a:cubicBezTo>
                    <a:cubicBezTo>
                      <a:pt x="1" y="109"/>
                      <a:pt x="40" y="174"/>
                      <a:pt x="82" y="203"/>
                    </a:cubicBezTo>
                    <a:cubicBezTo>
                      <a:pt x="97" y="210"/>
                      <a:pt x="109" y="214"/>
                      <a:pt x="120" y="214"/>
                    </a:cubicBezTo>
                    <a:cubicBezTo>
                      <a:pt x="149" y="214"/>
                      <a:pt x="164" y="191"/>
                      <a:pt x="164" y="161"/>
                    </a:cubicBezTo>
                    <a:cubicBezTo>
                      <a:pt x="164" y="109"/>
                      <a:pt x="135" y="40"/>
                      <a:pt x="82" y="11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4"/>
              <p:cNvSpPr/>
              <p:nvPr/>
            </p:nvSpPr>
            <p:spPr>
              <a:xfrm>
                <a:off x="4363603" y="1920888"/>
                <a:ext cx="6801" cy="929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49" extrusionOk="0">
                    <a:moveTo>
                      <a:pt x="34" y="1"/>
                    </a:moveTo>
                    <a:cubicBezTo>
                      <a:pt x="15" y="1"/>
                      <a:pt x="1" y="13"/>
                      <a:pt x="1" y="32"/>
                    </a:cubicBezTo>
                    <a:cubicBezTo>
                      <a:pt x="1" y="75"/>
                      <a:pt x="27" y="114"/>
                      <a:pt x="56" y="143"/>
                    </a:cubicBezTo>
                    <a:cubicBezTo>
                      <a:pt x="66" y="146"/>
                      <a:pt x="74" y="148"/>
                      <a:pt x="81" y="148"/>
                    </a:cubicBezTo>
                    <a:cubicBezTo>
                      <a:pt x="101" y="148"/>
                      <a:pt x="108" y="133"/>
                      <a:pt x="108" y="101"/>
                    </a:cubicBezTo>
                    <a:cubicBezTo>
                      <a:pt x="108" y="75"/>
                      <a:pt x="95" y="19"/>
                      <a:pt x="56" y="6"/>
                    </a:cubicBezTo>
                    <a:cubicBezTo>
                      <a:pt x="48" y="3"/>
                      <a:pt x="41" y="1"/>
                      <a:pt x="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4"/>
              <p:cNvSpPr/>
              <p:nvPr/>
            </p:nvSpPr>
            <p:spPr>
              <a:xfrm>
                <a:off x="4306824" y="1924695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0" y="830"/>
                    </a:lnTo>
                    <a:lnTo>
                      <a:pt x="1211" y="13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4281367" y="1910219"/>
                <a:ext cx="101080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5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408" y="925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4281367" y="1953396"/>
                <a:ext cx="25520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70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5733236" y="3151755"/>
                <a:ext cx="33069" cy="15355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61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0"/>
                      <a:pt x="13" y="2393"/>
                      <a:pt x="69" y="2419"/>
                    </a:cubicBezTo>
                    <a:cubicBezTo>
                      <a:pt x="123" y="2447"/>
                      <a:pt x="191" y="2461"/>
                      <a:pt x="258" y="2461"/>
                    </a:cubicBezTo>
                    <a:cubicBezTo>
                      <a:pt x="326" y="2461"/>
                      <a:pt x="394" y="2447"/>
                      <a:pt x="448" y="2419"/>
                    </a:cubicBezTo>
                    <a:cubicBezTo>
                      <a:pt x="503" y="2393"/>
                      <a:pt x="529" y="2350"/>
                      <a:pt x="516" y="231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4"/>
              <p:cNvSpPr/>
              <p:nvPr/>
            </p:nvSpPr>
            <p:spPr>
              <a:xfrm>
                <a:off x="5731614" y="3141584"/>
                <a:ext cx="35690" cy="1953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13" extrusionOk="0">
                    <a:moveTo>
                      <a:pt x="284" y="1"/>
                    </a:moveTo>
                    <a:cubicBezTo>
                      <a:pt x="217" y="1"/>
                      <a:pt x="149" y="18"/>
                      <a:pt x="95" y="52"/>
                    </a:cubicBezTo>
                    <a:cubicBezTo>
                      <a:pt x="0" y="108"/>
                      <a:pt x="0" y="202"/>
                      <a:pt x="95" y="271"/>
                    </a:cubicBezTo>
                    <a:cubicBezTo>
                      <a:pt x="149" y="299"/>
                      <a:pt x="217" y="313"/>
                      <a:pt x="284" y="313"/>
                    </a:cubicBezTo>
                    <a:cubicBezTo>
                      <a:pt x="352" y="313"/>
                      <a:pt x="420" y="299"/>
                      <a:pt x="474" y="271"/>
                    </a:cubicBezTo>
                    <a:cubicBezTo>
                      <a:pt x="572" y="202"/>
                      <a:pt x="572" y="108"/>
                      <a:pt x="474" y="52"/>
                    </a:cubicBezTo>
                    <a:cubicBezTo>
                      <a:pt x="420" y="18"/>
                      <a:pt x="352" y="1"/>
                      <a:pt x="28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4"/>
              <p:cNvSpPr/>
              <p:nvPr/>
            </p:nvSpPr>
            <p:spPr>
              <a:xfrm>
                <a:off x="5737479" y="2535666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1"/>
                    </a:moveTo>
                    <a:lnTo>
                      <a:pt x="1" y="9858"/>
                    </a:lnTo>
                    <a:cubicBezTo>
                      <a:pt x="1" y="9887"/>
                      <a:pt x="14" y="9913"/>
                      <a:pt x="53" y="9927"/>
                    </a:cubicBezTo>
                    <a:cubicBezTo>
                      <a:pt x="94" y="9948"/>
                      <a:pt x="142" y="9958"/>
                      <a:pt x="190" y="9958"/>
                    </a:cubicBezTo>
                    <a:cubicBezTo>
                      <a:pt x="238" y="9958"/>
                      <a:pt x="287" y="9948"/>
                      <a:pt x="327" y="9927"/>
                    </a:cubicBezTo>
                    <a:cubicBezTo>
                      <a:pt x="367" y="9913"/>
                      <a:pt x="380" y="9887"/>
                      <a:pt x="380" y="9858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4"/>
              <p:cNvSpPr/>
              <p:nvPr/>
            </p:nvSpPr>
            <p:spPr>
              <a:xfrm>
                <a:off x="5736668" y="2528616"/>
                <a:ext cx="2552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25" extrusionOk="0">
                    <a:moveTo>
                      <a:pt x="203" y="0"/>
                    </a:moveTo>
                    <a:cubicBezTo>
                      <a:pt x="155" y="0"/>
                      <a:pt x="107" y="11"/>
                      <a:pt x="66" y="32"/>
                    </a:cubicBezTo>
                    <a:cubicBezTo>
                      <a:pt x="1" y="84"/>
                      <a:pt x="1" y="153"/>
                      <a:pt x="66" y="195"/>
                    </a:cubicBezTo>
                    <a:cubicBezTo>
                      <a:pt x="107" y="215"/>
                      <a:pt x="155" y="225"/>
                      <a:pt x="203" y="225"/>
                    </a:cubicBezTo>
                    <a:cubicBezTo>
                      <a:pt x="251" y="225"/>
                      <a:pt x="300" y="215"/>
                      <a:pt x="340" y="195"/>
                    </a:cubicBezTo>
                    <a:cubicBezTo>
                      <a:pt x="409" y="153"/>
                      <a:pt x="409" y="84"/>
                      <a:pt x="340" y="32"/>
                    </a:cubicBezTo>
                    <a:cubicBezTo>
                      <a:pt x="300" y="11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4"/>
              <p:cNvSpPr/>
              <p:nvPr/>
            </p:nvSpPr>
            <p:spPr>
              <a:xfrm>
                <a:off x="5737479" y="2550516"/>
                <a:ext cx="10295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5" extrusionOk="0">
                    <a:moveTo>
                      <a:pt x="59" y="1"/>
                    </a:moveTo>
                    <a:cubicBezTo>
                      <a:pt x="28" y="1"/>
                      <a:pt x="1" y="14"/>
                      <a:pt x="1" y="47"/>
                    </a:cubicBezTo>
                    <a:cubicBezTo>
                      <a:pt x="1" y="102"/>
                      <a:pt x="27" y="154"/>
                      <a:pt x="83" y="184"/>
                    </a:cubicBezTo>
                    <a:cubicBezTo>
                      <a:pt x="93" y="191"/>
                      <a:pt x="104" y="194"/>
                      <a:pt x="115" y="194"/>
                    </a:cubicBezTo>
                    <a:cubicBezTo>
                      <a:pt x="142" y="194"/>
                      <a:pt x="164" y="172"/>
                      <a:pt x="164" y="141"/>
                    </a:cubicBezTo>
                    <a:cubicBezTo>
                      <a:pt x="164" y="89"/>
                      <a:pt x="164" y="34"/>
                      <a:pt x="122" y="20"/>
                    </a:cubicBezTo>
                    <a:cubicBezTo>
                      <a:pt x="105" y="8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4"/>
              <p:cNvSpPr/>
              <p:nvPr/>
            </p:nvSpPr>
            <p:spPr>
              <a:xfrm>
                <a:off x="5563584" y="2546336"/>
                <a:ext cx="184190" cy="11405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28" extrusionOk="0">
                    <a:moveTo>
                      <a:pt x="2826" y="0"/>
                    </a:moveTo>
                    <a:cubicBezTo>
                      <a:pt x="2822" y="0"/>
                      <a:pt x="2818" y="2"/>
                      <a:pt x="2814" y="6"/>
                    </a:cubicBezTo>
                    <a:lnTo>
                      <a:pt x="0" y="1638"/>
                    </a:lnTo>
                    <a:lnTo>
                      <a:pt x="27" y="1677"/>
                    </a:lnTo>
                    <a:cubicBezTo>
                      <a:pt x="27" y="1719"/>
                      <a:pt x="53" y="1772"/>
                      <a:pt x="95" y="1801"/>
                    </a:cubicBezTo>
                    <a:lnTo>
                      <a:pt x="108" y="1827"/>
                    </a:lnTo>
                    <a:lnTo>
                      <a:pt x="2922" y="208"/>
                    </a:lnTo>
                    <a:cubicBezTo>
                      <a:pt x="2938" y="195"/>
                      <a:pt x="2951" y="182"/>
                      <a:pt x="2951" y="156"/>
                    </a:cubicBezTo>
                    <a:cubicBezTo>
                      <a:pt x="2951" y="101"/>
                      <a:pt x="2909" y="32"/>
                      <a:pt x="2870" y="19"/>
                    </a:cubicBezTo>
                    <a:cubicBezTo>
                      <a:pt x="2849" y="10"/>
                      <a:pt x="2836" y="0"/>
                      <a:pt x="28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4"/>
              <p:cNvSpPr/>
              <p:nvPr/>
            </p:nvSpPr>
            <p:spPr>
              <a:xfrm>
                <a:off x="5561775" y="2647790"/>
                <a:ext cx="10233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2" extrusionOk="0">
                    <a:moveTo>
                      <a:pt x="50" y="0"/>
                    </a:moveTo>
                    <a:cubicBezTo>
                      <a:pt x="23" y="0"/>
                      <a:pt x="0" y="26"/>
                      <a:pt x="0" y="64"/>
                    </a:cubicBezTo>
                    <a:cubicBezTo>
                      <a:pt x="0" y="107"/>
                      <a:pt x="43" y="175"/>
                      <a:pt x="82" y="201"/>
                    </a:cubicBezTo>
                    <a:cubicBezTo>
                      <a:pt x="97" y="208"/>
                      <a:pt x="110" y="212"/>
                      <a:pt x="121" y="212"/>
                    </a:cubicBezTo>
                    <a:cubicBezTo>
                      <a:pt x="150" y="212"/>
                      <a:pt x="163" y="190"/>
                      <a:pt x="163" y="162"/>
                    </a:cubicBezTo>
                    <a:cubicBezTo>
                      <a:pt x="163" y="107"/>
                      <a:pt x="137" y="38"/>
                      <a:pt x="82" y="12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4"/>
              <p:cNvSpPr/>
              <p:nvPr/>
            </p:nvSpPr>
            <p:spPr>
              <a:xfrm>
                <a:off x="5562586" y="2650660"/>
                <a:ext cx="6988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7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47"/>
                    </a:cubicBezTo>
                    <a:cubicBezTo>
                      <a:pt x="0" y="74"/>
                      <a:pt x="30" y="129"/>
                      <a:pt x="56" y="142"/>
                    </a:cubicBezTo>
                    <a:cubicBezTo>
                      <a:pt x="62" y="145"/>
                      <a:pt x="69" y="147"/>
                      <a:pt x="75" y="147"/>
                    </a:cubicBezTo>
                    <a:cubicBezTo>
                      <a:pt x="94" y="147"/>
                      <a:pt x="111" y="132"/>
                      <a:pt x="111" y="100"/>
                    </a:cubicBezTo>
                    <a:cubicBezTo>
                      <a:pt x="111" y="74"/>
                      <a:pt x="82" y="18"/>
                      <a:pt x="56" y="5"/>
                    </a:cubicBezTo>
                    <a:cubicBezTo>
                      <a:pt x="49" y="2"/>
                      <a:pt x="43" y="0"/>
                      <a:pt x="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4"/>
              <p:cNvSpPr/>
              <p:nvPr/>
            </p:nvSpPr>
            <p:spPr>
              <a:xfrm>
                <a:off x="5505744" y="2654404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709"/>
                    </a:lnTo>
                    <a:lnTo>
                      <a:pt x="0" y="830"/>
                    </a:lnTo>
                    <a:lnTo>
                      <a:pt x="1211" y="138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5480287" y="2639928"/>
                <a:ext cx="101080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41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41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5480287" y="2683355"/>
                <a:ext cx="25520" cy="2283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408" y="366"/>
                    </a:lnTo>
                    <a:lnTo>
                      <a:pt x="408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4071782" y="1719228"/>
                <a:ext cx="70319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791" extrusionOk="0">
                    <a:moveTo>
                      <a:pt x="1127" y="0"/>
                    </a:moveTo>
                    <a:lnTo>
                      <a:pt x="0" y="340"/>
                    </a:lnTo>
                    <a:lnTo>
                      <a:pt x="271" y="790"/>
                    </a:lnTo>
                    <a:lnTo>
                      <a:pt x="1127" y="30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3960594" y="1645477"/>
                <a:ext cx="181507" cy="10432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672" extrusionOk="0">
                    <a:moveTo>
                      <a:pt x="855" y="1"/>
                    </a:moveTo>
                    <a:lnTo>
                      <a:pt x="0" y="490"/>
                    </a:lnTo>
                    <a:lnTo>
                      <a:pt x="0" y="1182"/>
                    </a:lnTo>
                    <a:lnTo>
                      <a:pt x="855" y="1672"/>
                    </a:lnTo>
                    <a:lnTo>
                      <a:pt x="2053" y="1672"/>
                    </a:lnTo>
                    <a:lnTo>
                      <a:pt x="2909" y="1182"/>
                    </a:lnTo>
                    <a:lnTo>
                      <a:pt x="2909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3988485" y="1660764"/>
                <a:ext cx="125726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559" extrusionOk="0">
                    <a:moveTo>
                      <a:pt x="585" y="0"/>
                    </a:moveTo>
                    <a:lnTo>
                      <a:pt x="0" y="340"/>
                    </a:lnTo>
                    <a:lnTo>
                      <a:pt x="0" y="559"/>
                    </a:lnTo>
                    <a:lnTo>
                      <a:pt x="2014" y="559"/>
                    </a:lnTo>
                    <a:lnTo>
                      <a:pt x="2014" y="340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3988485" y="1674179"/>
                <a:ext cx="125726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941" extrusionOk="0">
                    <a:moveTo>
                      <a:pt x="585" y="1"/>
                    </a:moveTo>
                    <a:lnTo>
                      <a:pt x="0" y="344"/>
                    </a:lnTo>
                    <a:lnTo>
                      <a:pt x="0" y="601"/>
                    </a:lnTo>
                    <a:lnTo>
                      <a:pt x="585" y="941"/>
                    </a:lnTo>
                    <a:lnTo>
                      <a:pt x="1430" y="941"/>
                    </a:lnTo>
                    <a:lnTo>
                      <a:pt x="2014" y="601"/>
                    </a:lnTo>
                    <a:lnTo>
                      <a:pt x="2014" y="344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4007203" y="1749739"/>
                <a:ext cx="81550" cy="188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02" extrusionOk="0">
                    <a:moveTo>
                      <a:pt x="108" y="1"/>
                    </a:moveTo>
                    <a:lnTo>
                      <a:pt x="1" y="43"/>
                    </a:lnTo>
                    <a:lnTo>
                      <a:pt x="108" y="301"/>
                    </a:lnTo>
                    <a:lnTo>
                      <a:pt x="1306" y="301"/>
                    </a:ln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3960594" y="1719228"/>
                <a:ext cx="53410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91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855" y="790"/>
                    </a:lnTo>
                    <a:lnTo>
                      <a:pt x="855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4"/>
              <p:cNvSpPr/>
              <p:nvPr/>
            </p:nvSpPr>
            <p:spPr>
              <a:xfrm>
                <a:off x="3975007" y="1653027"/>
                <a:ext cx="152868" cy="87415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401" extrusionOk="0">
                    <a:moveTo>
                      <a:pt x="719" y="0"/>
                    </a:moveTo>
                    <a:lnTo>
                      <a:pt x="1" y="408"/>
                    </a:lnTo>
                    <a:lnTo>
                      <a:pt x="1" y="993"/>
                    </a:lnTo>
                    <a:lnTo>
                      <a:pt x="719" y="1401"/>
                    </a:lnTo>
                    <a:lnTo>
                      <a:pt x="1728" y="1401"/>
                    </a:lnTo>
                    <a:lnTo>
                      <a:pt x="2449" y="993"/>
                    </a:lnTo>
                    <a:lnTo>
                      <a:pt x="2449" y="408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4"/>
              <p:cNvSpPr/>
              <p:nvPr/>
            </p:nvSpPr>
            <p:spPr>
              <a:xfrm>
                <a:off x="4043642" y="1527550"/>
                <a:ext cx="16160" cy="201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6" extrusionOk="0">
                    <a:moveTo>
                      <a:pt x="1" y="1"/>
                    </a:moveTo>
                    <a:lnTo>
                      <a:pt x="1" y="3235"/>
                    </a:lnTo>
                    <a:lnTo>
                      <a:pt x="259" y="323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4"/>
              <p:cNvSpPr/>
              <p:nvPr/>
            </p:nvSpPr>
            <p:spPr>
              <a:xfrm>
                <a:off x="4059740" y="1520625"/>
                <a:ext cx="11106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347" extrusionOk="0">
                    <a:moveTo>
                      <a:pt x="177" y="1"/>
                    </a:moveTo>
                    <a:lnTo>
                      <a:pt x="1" y="112"/>
                    </a:lnTo>
                    <a:lnTo>
                      <a:pt x="1" y="3346"/>
                    </a:lnTo>
                    <a:lnTo>
                      <a:pt x="177" y="325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>
                <a:off x="4031849" y="1520625"/>
                <a:ext cx="11855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47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190" y="3346"/>
                    </a:lnTo>
                    <a:lnTo>
                      <a:pt x="190" y="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4"/>
              <p:cNvSpPr/>
              <p:nvPr/>
            </p:nvSpPr>
            <p:spPr>
              <a:xfrm>
                <a:off x="4031849" y="1504527"/>
                <a:ext cx="38997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0" extrusionOk="0">
                    <a:moveTo>
                      <a:pt x="190" y="1"/>
                    </a:moveTo>
                    <a:lnTo>
                      <a:pt x="1" y="109"/>
                    </a:lnTo>
                    <a:lnTo>
                      <a:pt x="1" y="259"/>
                    </a:lnTo>
                    <a:lnTo>
                      <a:pt x="190" y="370"/>
                    </a:lnTo>
                    <a:lnTo>
                      <a:pt x="448" y="370"/>
                    </a:lnTo>
                    <a:lnTo>
                      <a:pt x="624" y="259"/>
                    </a:lnTo>
                    <a:lnTo>
                      <a:pt x="624" y="10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4"/>
              <p:cNvSpPr/>
              <p:nvPr/>
            </p:nvSpPr>
            <p:spPr>
              <a:xfrm>
                <a:off x="3918041" y="762837"/>
                <a:ext cx="267425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2649" extrusionOk="0">
                    <a:moveTo>
                      <a:pt x="2138" y="0"/>
                    </a:moveTo>
                    <a:lnTo>
                      <a:pt x="0" y="10896"/>
                    </a:lnTo>
                    <a:lnTo>
                      <a:pt x="0" y="11914"/>
                    </a:lnTo>
                    <a:lnTo>
                      <a:pt x="1253" y="12648"/>
                    </a:lnTo>
                    <a:lnTo>
                      <a:pt x="3019" y="12648"/>
                    </a:lnTo>
                    <a:lnTo>
                      <a:pt x="4286" y="11914"/>
                    </a:lnTo>
                    <a:lnTo>
                      <a:pt x="4286" y="10896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4"/>
              <p:cNvSpPr/>
              <p:nvPr/>
            </p:nvSpPr>
            <p:spPr>
              <a:xfrm>
                <a:off x="3996222" y="762837"/>
                <a:ext cx="189244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2649" extrusionOk="0">
                    <a:moveTo>
                      <a:pt x="885" y="0"/>
                    </a:moveTo>
                    <a:lnTo>
                      <a:pt x="0" y="12648"/>
                    </a:lnTo>
                    <a:lnTo>
                      <a:pt x="1766" y="12648"/>
                    </a:lnTo>
                    <a:lnTo>
                      <a:pt x="3033" y="11914"/>
                    </a:lnTo>
                    <a:lnTo>
                      <a:pt x="3033" y="10896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4"/>
              <p:cNvSpPr/>
              <p:nvPr/>
            </p:nvSpPr>
            <p:spPr>
              <a:xfrm>
                <a:off x="5250361" y="2408381"/>
                <a:ext cx="70506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88" extrusionOk="0">
                    <a:moveTo>
                      <a:pt x="1130" y="1"/>
                    </a:moveTo>
                    <a:lnTo>
                      <a:pt x="0" y="353"/>
                    </a:lnTo>
                    <a:lnTo>
                      <a:pt x="271" y="787"/>
                    </a:lnTo>
                    <a:lnTo>
                      <a:pt x="1130" y="298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4"/>
              <p:cNvSpPr/>
              <p:nvPr/>
            </p:nvSpPr>
            <p:spPr>
              <a:xfrm>
                <a:off x="5139173" y="2334442"/>
                <a:ext cx="181694" cy="10538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89" extrusionOk="0">
                    <a:moveTo>
                      <a:pt x="859" y="1"/>
                    </a:moveTo>
                    <a:lnTo>
                      <a:pt x="0" y="490"/>
                    </a:lnTo>
                    <a:lnTo>
                      <a:pt x="0" y="1186"/>
                    </a:lnTo>
                    <a:lnTo>
                      <a:pt x="859" y="1688"/>
                    </a:lnTo>
                    <a:lnTo>
                      <a:pt x="2053" y="1688"/>
                    </a:lnTo>
                    <a:lnTo>
                      <a:pt x="2912" y="1186"/>
                    </a:lnTo>
                    <a:lnTo>
                      <a:pt x="2912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4"/>
              <p:cNvSpPr/>
              <p:nvPr/>
            </p:nvSpPr>
            <p:spPr>
              <a:xfrm>
                <a:off x="5167251" y="2349729"/>
                <a:ext cx="125539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559" extrusionOk="0">
                    <a:moveTo>
                      <a:pt x="585" y="1"/>
                    </a:moveTo>
                    <a:lnTo>
                      <a:pt x="1" y="340"/>
                    </a:lnTo>
                    <a:lnTo>
                      <a:pt x="1" y="559"/>
                    </a:lnTo>
                    <a:lnTo>
                      <a:pt x="2011" y="559"/>
                    </a:lnTo>
                    <a:lnTo>
                      <a:pt x="2011" y="340"/>
                    </a:lnTo>
                    <a:lnTo>
                      <a:pt x="1427" y="1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>
                <a:off x="5167251" y="2364205"/>
                <a:ext cx="125539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25" extrusionOk="0">
                    <a:moveTo>
                      <a:pt x="585" y="0"/>
                    </a:moveTo>
                    <a:lnTo>
                      <a:pt x="1" y="327"/>
                    </a:lnTo>
                    <a:lnTo>
                      <a:pt x="1" y="585"/>
                    </a:lnTo>
                    <a:lnTo>
                      <a:pt x="585" y="924"/>
                    </a:lnTo>
                    <a:lnTo>
                      <a:pt x="1427" y="924"/>
                    </a:lnTo>
                    <a:lnTo>
                      <a:pt x="2011" y="585"/>
                    </a:lnTo>
                    <a:lnTo>
                      <a:pt x="2011" y="3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4"/>
              <p:cNvSpPr/>
              <p:nvPr/>
            </p:nvSpPr>
            <p:spPr>
              <a:xfrm>
                <a:off x="5185782" y="2439765"/>
                <a:ext cx="81550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85" extrusionOk="0">
                    <a:moveTo>
                      <a:pt x="112" y="0"/>
                    </a:moveTo>
                    <a:lnTo>
                      <a:pt x="1" y="26"/>
                    </a:lnTo>
                    <a:lnTo>
                      <a:pt x="112" y="284"/>
                    </a:lnTo>
                    <a:lnTo>
                      <a:pt x="1306" y="284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4"/>
              <p:cNvSpPr/>
              <p:nvPr/>
            </p:nvSpPr>
            <p:spPr>
              <a:xfrm>
                <a:off x="5139173" y="2408381"/>
                <a:ext cx="53597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88" extrusionOk="0">
                    <a:moveTo>
                      <a:pt x="0" y="1"/>
                    </a:moveTo>
                    <a:lnTo>
                      <a:pt x="0" y="298"/>
                    </a:lnTo>
                    <a:lnTo>
                      <a:pt x="859" y="787"/>
                    </a:lnTo>
                    <a:lnTo>
                      <a:pt x="859" y="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4"/>
              <p:cNvSpPr/>
              <p:nvPr/>
            </p:nvSpPr>
            <p:spPr>
              <a:xfrm>
                <a:off x="5153586" y="2342179"/>
                <a:ext cx="152805" cy="8828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415" extrusionOk="0">
                    <a:moveTo>
                      <a:pt x="722" y="1"/>
                    </a:moveTo>
                    <a:lnTo>
                      <a:pt x="1" y="409"/>
                    </a:lnTo>
                    <a:lnTo>
                      <a:pt x="1" y="993"/>
                    </a:lnTo>
                    <a:lnTo>
                      <a:pt x="722" y="1414"/>
                    </a:lnTo>
                    <a:lnTo>
                      <a:pt x="1728" y="1414"/>
                    </a:lnTo>
                    <a:lnTo>
                      <a:pt x="2449" y="993"/>
                    </a:lnTo>
                    <a:lnTo>
                      <a:pt x="2449" y="40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4"/>
              <p:cNvSpPr/>
              <p:nvPr/>
            </p:nvSpPr>
            <p:spPr>
              <a:xfrm>
                <a:off x="5221410" y="2216516"/>
                <a:ext cx="16410" cy="20290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52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262" y="325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>
                <a:off x="5237757" y="2209840"/>
                <a:ext cx="11855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59" extrusionOk="0">
                    <a:moveTo>
                      <a:pt x="189" y="0"/>
                    </a:moveTo>
                    <a:lnTo>
                      <a:pt x="0" y="108"/>
                    </a:lnTo>
                    <a:lnTo>
                      <a:pt x="0" y="3359"/>
                    </a:lnTo>
                    <a:lnTo>
                      <a:pt x="189" y="324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4"/>
              <p:cNvSpPr/>
              <p:nvPr/>
            </p:nvSpPr>
            <p:spPr>
              <a:xfrm>
                <a:off x="5210428" y="2209840"/>
                <a:ext cx="11044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359" extrusionOk="0">
                    <a:moveTo>
                      <a:pt x="1" y="0"/>
                    </a:moveTo>
                    <a:lnTo>
                      <a:pt x="1" y="3248"/>
                    </a:lnTo>
                    <a:lnTo>
                      <a:pt x="177" y="3359"/>
                    </a:lnTo>
                    <a:lnTo>
                      <a:pt x="17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>
                <a:off x="5210428" y="2194553"/>
                <a:ext cx="39184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353" extrusionOk="0">
                    <a:moveTo>
                      <a:pt x="177" y="0"/>
                    </a:moveTo>
                    <a:lnTo>
                      <a:pt x="1" y="95"/>
                    </a:lnTo>
                    <a:lnTo>
                      <a:pt x="1" y="245"/>
                    </a:lnTo>
                    <a:lnTo>
                      <a:pt x="177" y="353"/>
                    </a:lnTo>
                    <a:lnTo>
                      <a:pt x="438" y="353"/>
                    </a:lnTo>
                    <a:lnTo>
                      <a:pt x="627" y="245"/>
                    </a:lnTo>
                    <a:lnTo>
                      <a:pt x="627" y="9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5095996" y="1451990"/>
                <a:ext cx="267238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12649" extrusionOk="0">
                    <a:moveTo>
                      <a:pt x="2148" y="1"/>
                    </a:moveTo>
                    <a:lnTo>
                      <a:pt x="0" y="10893"/>
                    </a:lnTo>
                    <a:lnTo>
                      <a:pt x="0" y="11914"/>
                    </a:lnTo>
                    <a:lnTo>
                      <a:pt x="1263" y="12649"/>
                    </a:lnTo>
                    <a:lnTo>
                      <a:pt x="3033" y="12649"/>
                    </a:lnTo>
                    <a:lnTo>
                      <a:pt x="4283" y="11914"/>
                    </a:lnTo>
                    <a:lnTo>
                      <a:pt x="4283" y="10893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>
                <a:off x="5174801" y="1451990"/>
                <a:ext cx="188433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2649" extrusionOk="0">
                    <a:moveTo>
                      <a:pt x="885" y="1"/>
                    </a:moveTo>
                    <a:lnTo>
                      <a:pt x="0" y="12649"/>
                    </a:lnTo>
                    <a:lnTo>
                      <a:pt x="1770" y="12649"/>
                    </a:lnTo>
                    <a:lnTo>
                      <a:pt x="3020" y="11914"/>
                    </a:lnTo>
                    <a:lnTo>
                      <a:pt x="3020" y="10893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2664712" y="219960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1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3374268" y="2612038"/>
                <a:ext cx="348726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9" extrusionOk="0">
                    <a:moveTo>
                      <a:pt x="392" y="1"/>
                    </a:moveTo>
                    <a:lnTo>
                      <a:pt x="0" y="229"/>
                    </a:lnTo>
                    <a:lnTo>
                      <a:pt x="5193" y="3248"/>
                    </a:lnTo>
                    <a:lnTo>
                      <a:pt x="5588" y="3020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>
                <a:off x="4083575" y="3024469"/>
                <a:ext cx="348726" cy="202659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8" extrusionOk="0">
                    <a:moveTo>
                      <a:pt x="396" y="0"/>
                    </a:moveTo>
                    <a:lnTo>
                      <a:pt x="1" y="229"/>
                    </a:lnTo>
                    <a:lnTo>
                      <a:pt x="5197" y="3248"/>
                    </a:lnTo>
                    <a:lnTo>
                      <a:pt x="5589" y="30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4"/>
              <p:cNvSpPr/>
              <p:nvPr/>
            </p:nvSpPr>
            <p:spPr>
              <a:xfrm>
                <a:off x="4792943" y="343683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2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8" name="Google Shape;1208;p34"/>
            <p:cNvGrpSpPr/>
            <p:nvPr/>
          </p:nvGrpSpPr>
          <p:grpSpPr>
            <a:xfrm>
              <a:off x="5077958" y="2108194"/>
              <a:ext cx="1440145" cy="1120700"/>
              <a:chOff x="4551775" y="1391800"/>
              <a:chExt cx="565450" cy="440025"/>
            </a:xfrm>
          </p:grpSpPr>
          <p:sp>
            <p:nvSpPr>
              <p:cNvPr id="1209" name="Google Shape;1209;p34"/>
              <p:cNvSpPr/>
              <p:nvPr/>
            </p:nvSpPr>
            <p:spPr>
              <a:xfrm>
                <a:off x="4982550" y="1527675"/>
                <a:ext cx="20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44" extrusionOk="0">
                    <a:moveTo>
                      <a:pt x="656" y="0"/>
                    </a:moveTo>
                    <a:cubicBezTo>
                      <a:pt x="646" y="0"/>
                      <a:pt x="636" y="2"/>
                      <a:pt x="624" y="7"/>
                    </a:cubicBezTo>
                    <a:cubicBezTo>
                      <a:pt x="542" y="7"/>
                      <a:pt x="422" y="89"/>
                      <a:pt x="203" y="222"/>
                    </a:cubicBezTo>
                    <a:cubicBezTo>
                      <a:pt x="121" y="291"/>
                      <a:pt x="40" y="386"/>
                      <a:pt x="14" y="480"/>
                    </a:cubicBezTo>
                    <a:lnTo>
                      <a:pt x="14" y="497"/>
                    </a:lnTo>
                    <a:cubicBezTo>
                      <a:pt x="1" y="510"/>
                      <a:pt x="1" y="523"/>
                      <a:pt x="1" y="536"/>
                    </a:cubicBezTo>
                    <a:lnTo>
                      <a:pt x="1" y="604"/>
                    </a:lnTo>
                    <a:lnTo>
                      <a:pt x="1" y="699"/>
                    </a:lnTo>
                    <a:cubicBezTo>
                      <a:pt x="1" y="754"/>
                      <a:pt x="1" y="794"/>
                      <a:pt x="14" y="823"/>
                    </a:cubicBezTo>
                    <a:cubicBezTo>
                      <a:pt x="14" y="836"/>
                      <a:pt x="27" y="849"/>
                      <a:pt x="27" y="849"/>
                    </a:cubicBezTo>
                    <a:cubicBezTo>
                      <a:pt x="40" y="862"/>
                      <a:pt x="40" y="862"/>
                      <a:pt x="53" y="875"/>
                    </a:cubicBezTo>
                    <a:cubicBezTo>
                      <a:pt x="82" y="905"/>
                      <a:pt x="134" y="931"/>
                      <a:pt x="203" y="944"/>
                    </a:cubicBezTo>
                    <a:lnTo>
                      <a:pt x="298" y="944"/>
                    </a:lnTo>
                    <a:cubicBezTo>
                      <a:pt x="327" y="944"/>
                      <a:pt x="366" y="931"/>
                      <a:pt x="396" y="918"/>
                    </a:cubicBezTo>
                    <a:cubicBezTo>
                      <a:pt x="396" y="918"/>
                      <a:pt x="409" y="918"/>
                      <a:pt x="409" y="905"/>
                    </a:cubicBezTo>
                    <a:cubicBezTo>
                      <a:pt x="422" y="905"/>
                      <a:pt x="422" y="905"/>
                      <a:pt x="435" y="888"/>
                    </a:cubicBezTo>
                    <a:cubicBezTo>
                      <a:pt x="559" y="807"/>
                      <a:pt x="722" y="660"/>
                      <a:pt x="774" y="536"/>
                    </a:cubicBezTo>
                    <a:cubicBezTo>
                      <a:pt x="787" y="510"/>
                      <a:pt x="804" y="497"/>
                      <a:pt x="804" y="467"/>
                    </a:cubicBezTo>
                    <a:cubicBezTo>
                      <a:pt x="804" y="441"/>
                      <a:pt x="817" y="415"/>
                      <a:pt x="817" y="399"/>
                    </a:cubicBezTo>
                    <a:lnTo>
                      <a:pt x="817" y="372"/>
                    </a:lnTo>
                    <a:lnTo>
                      <a:pt x="817" y="317"/>
                    </a:lnTo>
                    <a:lnTo>
                      <a:pt x="817" y="278"/>
                    </a:lnTo>
                    <a:lnTo>
                      <a:pt x="817" y="252"/>
                    </a:lnTo>
                    <a:cubicBezTo>
                      <a:pt x="817" y="222"/>
                      <a:pt x="804" y="183"/>
                      <a:pt x="804" y="170"/>
                    </a:cubicBezTo>
                    <a:lnTo>
                      <a:pt x="804" y="154"/>
                    </a:lnTo>
                    <a:cubicBezTo>
                      <a:pt x="787" y="102"/>
                      <a:pt x="761" y="59"/>
                      <a:pt x="735" y="33"/>
                    </a:cubicBezTo>
                    <a:cubicBezTo>
                      <a:pt x="704" y="14"/>
                      <a:pt x="682" y="0"/>
                      <a:pt x="65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4986950" y="1530200"/>
                <a:ext cx="160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826" extrusionOk="0">
                    <a:moveTo>
                      <a:pt x="530" y="1"/>
                    </a:moveTo>
                    <a:cubicBezTo>
                      <a:pt x="464" y="14"/>
                      <a:pt x="340" y="69"/>
                      <a:pt x="259" y="134"/>
                    </a:cubicBezTo>
                    <a:cubicBezTo>
                      <a:pt x="151" y="232"/>
                      <a:pt x="1" y="327"/>
                      <a:pt x="1" y="529"/>
                    </a:cubicBezTo>
                    <a:lnTo>
                      <a:pt x="1" y="559"/>
                    </a:lnTo>
                    <a:cubicBezTo>
                      <a:pt x="1" y="624"/>
                      <a:pt x="1" y="679"/>
                      <a:pt x="27" y="722"/>
                    </a:cubicBezTo>
                    <a:lnTo>
                      <a:pt x="27" y="735"/>
                    </a:lnTo>
                    <a:cubicBezTo>
                      <a:pt x="40" y="774"/>
                      <a:pt x="69" y="804"/>
                      <a:pt x="95" y="817"/>
                    </a:cubicBezTo>
                    <a:cubicBezTo>
                      <a:pt x="113" y="822"/>
                      <a:pt x="130" y="825"/>
                      <a:pt x="148" y="825"/>
                    </a:cubicBezTo>
                    <a:cubicBezTo>
                      <a:pt x="173" y="825"/>
                      <a:pt x="200" y="819"/>
                      <a:pt x="233" y="804"/>
                    </a:cubicBezTo>
                    <a:cubicBezTo>
                      <a:pt x="246" y="804"/>
                      <a:pt x="246" y="804"/>
                      <a:pt x="259" y="787"/>
                    </a:cubicBezTo>
                    <a:cubicBezTo>
                      <a:pt x="409" y="722"/>
                      <a:pt x="546" y="572"/>
                      <a:pt x="598" y="435"/>
                    </a:cubicBezTo>
                    <a:cubicBezTo>
                      <a:pt x="611" y="409"/>
                      <a:pt x="628" y="396"/>
                      <a:pt x="628" y="366"/>
                    </a:cubicBezTo>
                    <a:cubicBezTo>
                      <a:pt x="628" y="340"/>
                      <a:pt x="641" y="327"/>
                      <a:pt x="641" y="298"/>
                    </a:cubicBezTo>
                    <a:lnTo>
                      <a:pt x="641" y="271"/>
                    </a:lnTo>
                    <a:lnTo>
                      <a:pt x="641" y="216"/>
                    </a:lnTo>
                    <a:lnTo>
                      <a:pt x="641" y="177"/>
                    </a:lnTo>
                    <a:lnTo>
                      <a:pt x="641" y="151"/>
                    </a:lnTo>
                    <a:cubicBezTo>
                      <a:pt x="641" y="108"/>
                      <a:pt x="628" y="82"/>
                      <a:pt x="628" y="69"/>
                    </a:cubicBezTo>
                    <a:lnTo>
                      <a:pt x="628" y="53"/>
                    </a:lnTo>
                    <a:cubicBezTo>
                      <a:pt x="611" y="27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4551775" y="1474050"/>
                <a:ext cx="565450" cy="317525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12701" extrusionOk="0">
                    <a:moveTo>
                      <a:pt x="4960" y="0"/>
                    </a:moveTo>
                    <a:cubicBezTo>
                      <a:pt x="3732" y="0"/>
                      <a:pt x="176" y="2999"/>
                      <a:pt x="82" y="3523"/>
                    </a:cubicBezTo>
                    <a:cubicBezTo>
                      <a:pt x="1" y="4029"/>
                      <a:pt x="461" y="4313"/>
                      <a:pt x="1127" y="4708"/>
                    </a:cubicBezTo>
                    <a:lnTo>
                      <a:pt x="13667" y="12039"/>
                    </a:lnTo>
                    <a:cubicBezTo>
                      <a:pt x="13667" y="12039"/>
                      <a:pt x="14810" y="12623"/>
                      <a:pt x="15952" y="12691"/>
                    </a:cubicBezTo>
                    <a:cubicBezTo>
                      <a:pt x="16034" y="12697"/>
                      <a:pt x="16114" y="12700"/>
                      <a:pt x="16194" y="12700"/>
                    </a:cubicBezTo>
                    <a:cubicBezTo>
                      <a:pt x="17233" y="12700"/>
                      <a:pt x="18123" y="12232"/>
                      <a:pt x="18769" y="11944"/>
                    </a:cubicBezTo>
                    <a:cubicBezTo>
                      <a:pt x="19461" y="11631"/>
                      <a:pt x="21054" y="10704"/>
                      <a:pt x="21380" y="10394"/>
                    </a:cubicBezTo>
                    <a:cubicBezTo>
                      <a:pt x="21720" y="10093"/>
                      <a:pt x="22617" y="9440"/>
                      <a:pt x="21720" y="8556"/>
                    </a:cubicBezTo>
                    <a:cubicBezTo>
                      <a:pt x="20822" y="7671"/>
                      <a:pt x="6173" y="43"/>
                      <a:pt x="4991" y="1"/>
                    </a:cubicBezTo>
                    <a:cubicBezTo>
                      <a:pt x="4981" y="0"/>
                      <a:pt x="4971" y="0"/>
                      <a:pt x="496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4604425" y="1497225"/>
                <a:ext cx="35090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090" extrusionOk="0">
                    <a:moveTo>
                      <a:pt x="163" y="1"/>
                    </a:moveTo>
                    <a:lnTo>
                      <a:pt x="0" y="2733"/>
                    </a:lnTo>
                    <a:lnTo>
                      <a:pt x="424" y="3360"/>
                    </a:lnTo>
                    <a:lnTo>
                      <a:pt x="1469" y="2625"/>
                    </a:lnTo>
                    <a:lnTo>
                      <a:pt x="6012" y="5713"/>
                    </a:lnTo>
                    <a:lnTo>
                      <a:pt x="10216" y="9235"/>
                    </a:lnTo>
                    <a:lnTo>
                      <a:pt x="11196" y="8621"/>
                    </a:lnTo>
                    <a:lnTo>
                      <a:pt x="13533" y="10090"/>
                    </a:lnTo>
                    <a:lnTo>
                      <a:pt x="14035" y="4979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4"/>
              <p:cNvSpPr/>
              <p:nvPr/>
            </p:nvSpPr>
            <p:spPr>
              <a:xfrm>
                <a:off x="4909100" y="1719200"/>
                <a:ext cx="3300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688" extrusionOk="0">
                    <a:moveTo>
                      <a:pt x="233" y="0"/>
                    </a:moveTo>
                    <a:lnTo>
                      <a:pt x="1" y="287"/>
                    </a:lnTo>
                    <a:lnTo>
                      <a:pt x="1088" y="1688"/>
                    </a:lnTo>
                    <a:lnTo>
                      <a:pt x="1320" y="140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4"/>
              <p:cNvSpPr/>
              <p:nvPr/>
            </p:nvSpPr>
            <p:spPr>
              <a:xfrm>
                <a:off x="4906750" y="1720900"/>
                <a:ext cx="326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89" extrusionOk="0">
                    <a:moveTo>
                      <a:pt x="216" y="1"/>
                    </a:moveTo>
                    <a:lnTo>
                      <a:pt x="0" y="288"/>
                    </a:lnTo>
                    <a:lnTo>
                      <a:pt x="1074" y="1688"/>
                    </a:lnTo>
                    <a:lnTo>
                      <a:pt x="1306" y="1401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4"/>
              <p:cNvSpPr/>
              <p:nvPr/>
            </p:nvSpPr>
            <p:spPr>
              <a:xfrm>
                <a:off x="4871000" y="1681825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27"/>
                    </a:lnTo>
                    <a:lnTo>
                      <a:pt x="1607" y="3414"/>
                    </a:lnTo>
                    <a:lnTo>
                      <a:pt x="2693" y="2788"/>
                    </a:lnTo>
                    <a:lnTo>
                      <a:pt x="2341" y="872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4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4644550" y="153875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1" y="0"/>
                    </a:moveTo>
                    <a:cubicBezTo>
                      <a:pt x="250" y="0"/>
                      <a:pt x="1" y="293"/>
                      <a:pt x="1" y="801"/>
                    </a:cubicBezTo>
                    <a:cubicBezTo>
                      <a:pt x="1" y="1535"/>
                      <a:pt x="504" y="2420"/>
                      <a:pt x="1143" y="2786"/>
                    </a:cubicBezTo>
                    <a:cubicBezTo>
                      <a:pt x="1325" y="2888"/>
                      <a:pt x="1498" y="2936"/>
                      <a:pt x="1651" y="2936"/>
                    </a:cubicBezTo>
                    <a:cubicBezTo>
                      <a:pt x="2026" y="2936"/>
                      <a:pt x="2286" y="2645"/>
                      <a:pt x="2286" y="2133"/>
                    </a:cubicBezTo>
                    <a:cubicBezTo>
                      <a:pt x="2286" y="1398"/>
                      <a:pt x="1770" y="514"/>
                      <a:pt x="1143" y="161"/>
                    </a:cubicBezTo>
                    <a:cubicBezTo>
                      <a:pt x="954" y="52"/>
                      <a:pt x="777" y="0"/>
                      <a:pt x="621" y="0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4626200" y="1540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87" y="1"/>
                    </a:moveTo>
                    <a:lnTo>
                      <a:pt x="1" y="624"/>
                    </a:lnTo>
                    <a:lnTo>
                      <a:pt x="1619" y="3415"/>
                    </a:lnTo>
                    <a:lnTo>
                      <a:pt x="2693" y="2788"/>
                    </a:lnTo>
                    <a:lnTo>
                      <a:pt x="2354" y="869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4"/>
              <p:cNvSpPr/>
              <p:nvPr/>
            </p:nvSpPr>
            <p:spPr>
              <a:xfrm>
                <a:off x="4696950" y="1391800"/>
                <a:ext cx="40322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6129" h="12362" extrusionOk="0">
                    <a:moveTo>
                      <a:pt x="692" y="1"/>
                    </a:moveTo>
                    <a:lnTo>
                      <a:pt x="542" y="40"/>
                    </a:lnTo>
                    <a:lnTo>
                      <a:pt x="516" y="409"/>
                    </a:lnTo>
                    <a:lnTo>
                      <a:pt x="284" y="627"/>
                    </a:lnTo>
                    <a:lnTo>
                      <a:pt x="379" y="804"/>
                    </a:lnTo>
                    <a:lnTo>
                      <a:pt x="284" y="1483"/>
                    </a:lnTo>
                    <a:lnTo>
                      <a:pt x="95" y="1590"/>
                    </a:lnTo>
                    <a:lnTo>
                      <a:pt x="13" y="2204"/>
                    </a:lnTo>
                    <a:lnTo>
                      <a:pt x="0" y="2243"/>
                    </a:lnTo>
                    <a:cubicBezTo>
                      <a:pt x="0" y="2243"/>
                      <a:pt x="151" y="2814"/>
                      <a:pt x="353" y="3059"/>
                    </a:cubicBezTo>
                    <a:cubicBezTo>
                      <a:pt x="516" y="3252"/>
                      <a:pt x="1632" y="3986"/>
                      <a:pt x="2054" y="4257"/>
                    </a:cubicBezTo>
                    <a:cubicBezTo>
                      <a:pt x="2148" y="4326"/>
                      <a:pt x="2204" y="4365"/>
                      <a:pt x="2204" y="4365"/>
                    </a:cubicBezTo>
                    <a:lnTo>
                      <a:pt x="2230" y="4365"/>
                    </a:lnTo>
                    <a:lnTo>
                      <a:pt x="2230" y="3957"/>
                    </a:lnTo>
                    <a:cubicBezTo>
                      <a:pt x="2230" y="3360"/>
                      <a:pt x="2530" y="3016"/>
                      <a:pt x="2966" y="3016"/>
                    </a:cubicBezTo>
                    <a:cubicBezTo>
                      <a:pt x="3145" y="3016"/>
                      <a:pt x="3348" y="3074"/>
                      <a:pt x="3562" y="3196"/>
                    </a:cubicBezTo>
                    <a:cubicBezTo>
                      <a:pt x="4296" y="3617"/>
                      <a:pt x="4896" y="4652"/>
                      <a:pt x="4896" y="5507"/>
                    </a:cubicBezTo>
                    <a:lnTo>
                      <a:pt x="4896" y="6121"/>
                    </a:lnTo>
                    <a:lnTo>
                      <a:pt x="4923" y="6147"/>
                    </a:lnTo>
                    <a:lnTo>
                      <a:pt x="12009" y="10240"/>
                    </a:lnTo>
                    <a:lnTo>
                      <a:pt x="12009" y="9617"/>
                    </a:lnTo>
                    <a:cubicBezTo>
                      <a:pt x="12009" y="9017"/>
                      <a:pt x="12309" y="8672"/>
                      <a:pt x="12746" y="8672"/>
                    </a:cubicBezTo>
                    <a:cubicBezTo>
                      <a:pt x="12925" y="8672"/>
                      <a:pt x="13127" y="8730"/>
                      <a:pt x="13341" y="8853"/>
                    </a:cubicBezTo>
                    <a:cubicBezTo>
                      <a:pt x="14075" y="9290"/>
                      <a:pt x="14676" y="10322"/>
                      <a:pt x="14676" y="11167"/>
                    </a:cubicBezTo>
                    <a:lnTo>
                      <a:pt x="14676" y="11790"/>
                    </a:lnTo>
                    <a:lnTo>
                      <a:pt x="14796" y="11859"/>
                    </a:lnTo>
                    <a:lnTo>
                      <a:pt x="14852" y="11888"/>
                    </a:lnTo>
                    <a:lnTo>
                      <a:pt x="15694" y="12349"/>
                    </a:lnTo>
                    <a:lnTo>
                      <a:pt x="15707" y="12362"/>
                    </a:lnTo>
                    <a:lnTo>
                      <a:pt x="15913" y="12336"/>
                    </a:lnTo>
                    <a:lnTo>
                      <a:pt x="15952" y="12185"/>
                    </a:lnTo>
                    <a:lnTo>
                      <a:pt x="15857" y="12185"/>
                    </a:lnTo>
                    <a:lnTo>
                      <a:pt x="15913" y="12117"/>
                    </a:lnTo>
                    <a:lnTo>
                      <a:pt x="16089" y="11872"/>
                    </a:lnTo>
                    <a:lnTo>
                      <a:pt x="16128" y="11696"/>
                    </a:lnTo>
                    <a:lnTo>
                      <a:pt x="16076" y="10485"/>
                    </a:lnTo>
                    <a:lnTo>
                      <a:pt x="16076" y="10446"/>
                    </a:lnTo>
                    <a:cubicBezTo>
                      <a:pt x="16076" y="10446"/>
                      <a:pt x="15818" y="10051"/>
                      <a:pt x="15423" y="9669"/>
                    </a:cubicBezTo>
                    <a:cubicBezTo>
                      <a:pt x="15028" y="9303"/>
                      <a:pt x="14607" y="8706"/>
                      <a:pt x="13778" y="8135"/>
                    </a:cubicBezTo>
                    <a:cubicBezTo>
                      <a:pt x="12946" y="7547"/>
                      <a:pt x="12146" y="6937"/>
                      <a:pt x="12146" y="6937"/>
                    </a:cubicBezTo>
                    <a:cubicBezTo>
                      <a:pt x="12146" y="6937"/>
                      <a:pt x="11656" y="6353"/>
                      <a:pt x="11206" y="5821"/>
                    </a:cubicBezTo>
                    <a:cubicBezTo>
                      <a:pt x="10772" y="5292"/>
                      <a:pt x="9887" y="4352"/>
                      <a:pt x="8963" y="3591"/>
                    </a:cubicBezTo>
                    <a:cubicBezTo>
                      <a:pt x="8036" y="2831"/>
                      <a:pt x="7289" y="2436"/>
                      <a:pt x="6773" y="2149"/>
                    </a:cubicBezTo>
                    <a:cubicBezTo>
                      <a:pt x="6271" y="1865"/>
                      <a:pt x="5262" y="1264"/>
                      <a:pt x="4067" y="954"/>
                    </a:cubicBezTo>
                    <a:cubicBezTo>
                      <a:pt x="2870" y="627"/>
                      <a:pt x="1835" y="340"/>
                      <a:pt x="1835" y="34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4"/>
              <p:cNvSpPr/>
              <p:nvPr/>
            </p:nvSpPr>
            <p:spPr>
              <a:xfrm>
                <a:off x="4709850" y="1391800"/>
                <a:ext cx="389000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10485" extrusionOk="0">
                    <a:moveTo>
                      <a:pt x="176" y="1"/>
                    </a:moveTo>
                    <a:lnTo>
                      <a:pt x="26" y="40"/>
                    </a:lnTo>
                    <a:lnTo>
                      <a:pt x="0" y="409"/>
                    </a:lnTo>
                    <a:lnTo>
                      <a:pt x="1306" y="1117"/>
                    </a:lnTo>
                    <a:cubicBezTo>
                      <a:pt x="1306" y="1117"/>
                      <a:pt x="2367" y="1659"/>
                      <a:pt x="3509" y="2325"/>
                    </a:cubicBezTo>
                    <a:cubicBezTo>
                      <a:pt x="4651" y="3007"/>
                      <a:pt x="9916" y="6189"/>
                      <a:pt x="11059" y="6911"/>
                    </a:cubicBezTo>
                    <a:cubicBezTo>
                      <a:pt x="12201" y="7629"/>
                      <a:pt x="13817" y="9045"/>
                      <a:pt x="13817" y="9045"/>
                    </a:cubicBezTo>
                    <a:lnTo>
                      <a:pt x="15410" y="10338"/>
                    </a:lnTo>
                    <a:lnTo>
                      <a:pt x="15560" y="10485"/>
                    </a:lnTo>
                    <a:lnTo>
                      <a:pt x="15560" y="10446"/>
                    </a:lnTo>
                    <a:cubicBezTo>
                      <a:pt x="15560" y="10446"/>
                      <a:pt x="15302" y="10051"/>
                      <a:pt x="14907" y="9669"/>
                    </a:cubicBezTo>
                    <a:cubicBezTo>
                      <a:pt x="14512" y="9303"/>
                      <a:pt x="14091" y="8706"/>
                      <a:pt x="13262" y="8135"/>
                    </a:cubicBezTo>
                    <a:cubicBezTo>
                      <a:pt x="12430" y="7547"/>
                      <a:pt x="11630" y="6937"/>
                      <a:pt x="11630" y="6937"/>
                    </a:cubicBezTo>
                    <a:cubicBezTo>
                      <a:pt x="11630" y="6937"/>
                      <a:pt x="11140" y="6353"/>
                      <a:pt x="10690" y="5821"/>
                    </a:cubicBezTo>
                    <a:cubicBezTo>
                      <a:pt x="10256" y="5292"/>
                      <a:pt x="9371" y="4352"/>
                      <a:pt x="8447" y="3591"/>
                    </a:cubicBezTo>
                    <a:cubicBezTo>
                      <a:pt x="7520" y="2831"/>
                      <a:pt x="6773" y="2436"/>
                      <a:pt x="6257" y="2149"/>
                    </a:cubicBezTo>
                    <a:cubicBezTo>
                      <a:pt x="5918" y="1959"/>
                      <a:pt x="5304" y="1564"/>
                      <a:pt x="4583" y="1264"/>
                    </a:cubicBezTo>
                    <a:cubicBezTo>
                      <a:pt x="4256" y="1130"/>
                      <a:pt x="3930" y="1049"/>
                      <a:pt x="3551" y="954"/>
                    </a:cubicBezTo>
                    <a:cubicBezTo>
                      <a:pt x="2354" y="627"/>
                      <a:pt x="1319" y="340"/>
                      <a:pt x="1319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4"/>
              <p:cNvSpPr/>
              <p:nvPr/>
            </p:nvSpPr>
            <p:spPr>
              <a:xfrm>
                <a:off x="4801000" y="1444200"/>
                <a:ext cx="1869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603" extrusionOk="0">
                    <a:moveTo>
                      <a:pt x="52" y="0"/>
                    </a:moveTo>
                    <a:lnTo>
                      <a:pt x="0" y="340"/>
                    </a:lnTo>
                    <a:lnTo>
                      <a:pt x="284" y="1277"/>
                    </a:lnTo>
                    <a:lnTo>
                      <a:pt x="1495" y="4106"/>
                    </a:lnTo>
                    <a:lnTo>
                      <a:pt x="7315" y="7602"/>
                    </a:lnTo>
                    <a:lnTo>
                      <a:pt x="7383" y="7126"/>
                    </a:lnTo>
                    <a:lnTo>
                      <a:pt x="7383" y="6825"/>
                    </a:lnTo>
                    <a:cubicBezTo>
                      <a:pt x="7396" y="6773"/>
                      <a:pt x="7478" y="6078"/>
                      <a:pt x="7465" y="5562"/>
                    </a:cubicBezTo>
                    <a:cubicBezTo>
                      <a:pt x="7452" y="5043"/>
                      <a:pt x="7452" y="4815"/>
                      <a:pt x="7452" y="4815"/>
                    </a:cubicBezTo>
                    <a:lnTo>
                      <a:pt x="7452" y="4798"/>
                    </a:lnTo>
                    <a:lnTo>
                      <a:pt x="7263" y="4338"/>
                    </a:lnTo>
                    <a:lnTo>
                      <a:pt x="7181" y="4377"/>
                    </a:lnTo>
                    <a:lnTo>
                      <a:pt x="7370" y="4815"/>
                    </a:lnTo>
                    <a:cubicBezTo>
                      <a:pt x="7370" y="4867"/>
                      <a:pt x="7370" y="5099"/>
                      <a:pt x="7383" y="5562"/>
                    </a:cubicBezTo>
                    <a:cubicBezTo>
                      <a:pt x="7413" y="6091"/>
                      <a:pt x="7302" y="6799"/>
                      <a:pt x="7302" y="6812"/>
                    </a:cubicBezTo>
                    <a:lnTo>
                      <a:pt x="7302" y="7113"/>
                    </a:lnTo>
                    <a:lnTo>
                      <a:pt x="7250" y="7478"/>
                    </a:lnTo>
                    <a:lnTo>
                      <a:pt x="1564" y="4051"/>
                    </a:lnTo>
                    <a:lnTo>
                      <a:pt x="353" y="1250"/>
                    </a:lnTo>
                    <a:lnTo>
                      <a:pt x="82" y="340"/>
                    </a:lnTo>
                    <a:lnTo>
                      <a:pt x="121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4"/>
              <p:cNvSpPr/>
              <p:nvPr/>
            </p:nvSpPr>
            <p:spPr>
              <a:xfrm>
                <a:off x="4780600" y="1416275"/>
                <a:ext cx="2114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4" extrusionOk="0">
                    <a:moveTo>
                      <a:pt x="108" y="1"/>
                    </a:moveTo>
                    <a:cubicBezTo>
                      <a:pt x="108" y="1"/>
                      <a:pt x="0" y="285"/>
                      <a:pt x="0" y="301"/>
                    </a:cubicBezTo>
                    <a:cubicBezTo>
                      <a:pt x="0" y="314"/>
                      <a:pt x="395" y="804"/>
                      <a:pt x="395" y="804"/>
                    </a:cubicBezTo>
                    <a:lnTo>
                      <a:pt x="8376" y="5834"/>
                    </a:lnTo>
                    <a:lnTo>
                      <a:pt x="8457" y="5795"/>
                    </a:lnTo>
                    <a:cubicBezTo>
                      <a:pt x="8457" y="5795"/>
                      <a:pt x="7276" y="4381"/>
                      <a:pt x="6433" y="3510"/>
                    </a:cubicBezTo>
                    <a:cubicBezTo>
                      <a:pt x="5588" y="2638"/>
                      <a:pt x="4501" y="1933"/>
                      <a:pt x="3969" y="1620"/>
                    </a:cubicBezTo>
                    <a:cubicBezTo>
                      <a:pt x="3427" y="1320"/>
                      <a:pt x="1998" y="546"/>
                      <a:pt x="1495" y="396"/>
                    </a:cubicBezTo>
                    <a:cubicBezTo>
                      <a:pt x="1005" y="24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4"/>
              <p:cNvSpPr/>
              <p:nvPr/>
            </p:nvSpPr>
            <p:spPr>
              <a:xfrm>
                <a:off x="4803675" y="1426150"/>
                <a:ext cx="255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33" extrusionOk="0">
                    <a:moveTo>
                      <a:pt x="572" y="1"/>
                    </a:moveTo>
                    <a:lnTo>
                      <a:pt x="1" y="735"/>
                    </a:lnTo>
                    <a:lnTo>
                      <a:pt x="464" y="1032"/>
                    </a:lnTo>
                    <a:lnTo>
                      <a:pt x="1022" y="164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4"/>
              <p:cNvSpPr/>
              <p:nvPr/>
            </p:nvSpPr>
            <p:spPr>
              <a:xfrm>
                <a:off x="5050525" y="1617925"/>
                <a:ext cx="445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440" extrusionOk="0">
                    <a:moveTo>
                      <a:pt x="190" y="0"/>
                    </a:moveTo>
                    <a:lnTo>
                      <a:pt x="1" y="53"/>
                    </a:lnTo>
                    <a:lnTo>
                      <a:pt x="533" y="679"/>
                    </a:lnTo>
                    <a:lnTo>
                      <a:pt x="1117" y="1130"/>
                    </a:lnTo>
                    <a:lnTo>
                      <a:pt x="1251" y="1130"/>
                    </a:lnTo>
                    <a:lnTo>
                      <a:pt x="1646" y="1440"/>
                    </a:lnTo>
                    <a:lnTo>
                      <a:pt x="1783" y="1293"/>
                    </a:lnTo>
                    <a:lnTo>
                      <a:pt x="954" y="52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4"/>
              <p:cNvSpPr/>
              <p:nvPr/>
            </p:nvSpPr>
            <p:spPr>
              <a:xfrm>
                <a:off x="5095075" y="1655300"/>
                <a:ext cx="5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6" extrusionOk="0">
                    <a:moveTo>
                      <a:pt x="164" y="0"/>
                    </a:moveTo>
                    <a:lnTo>
                      <a:pt x="14" y="232"/>
                    </a:lnTo>
                    <a:lnTo>
                      <a:pt x="1" y="761"/>
                    </a:lnTo>
                    <a:lnTo>
                      <a:pt x="203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4"/>
              <p:cNvSpPr/>
              <p:nvPr/>
            </p:nvSpPr>
            <p:spPr>
              <a:xfrm>
                <a:off x="4704050" y="1398250"/>
                <a:ext cx="384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3" extrusionOk="0">
                    <a:moveTo>
                      <a:pt x="245" y="1"/>
                    </a:moveTo>
                    <a:lnTo>
                      <a:pt x="0" y="369"/>
                    </a:lnTo>
                    <a:lnTo>
                      <a:pt x="111" y="477"/>
                    </a:lnTo>
                    <a:lnTo>
                      <a:pt x="1280" y="1022"/>
                    </a:lnTo>
                    <a:lnTo>
                      <a:pt x="1512" y="993"/>
                    </a:lnTo>
                    <a:lnTo>
                      <a:pt x="1538" y="859"/>
                    </a:lnTo>
                    <a:lnTo>
                      <a:pt x="722" y="108"/>
                    </a:lnTo>
                    <a:lnTo>
                      <a:pt x="382" y="1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4"/>
              <p:cNvSpPr/>
              <p:nvPr/>
            </p:nvSpPr>
            <p:spPr>
              <a:xfrm>
                <a:off x="4696950" y="1446900"/>
                <a:ext cx="551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61" extrusionOk="0">
                    <a:moveTo>
                      <a:pt x="13" y="0"/>
                    </a:moveTo>
                    <a:lnTo>
                      <a:pt x="0" y="39"/>
                    </a:lnTo>
                    <a:cubicBezTo>
                      <a:pt x="0" y="39"/>
                      <a:pt x="151" y="610"/>
                      <a:pt x="353" y="855"/>
                    </a:cubicBezTo>
                    <a:cubicBezTo>
                      <a:pt x="516" y="1048"/>
                      <a:pt x="1632" y="1782"/>
                      <a:pt x="2054" y="2053"/>
                    </a:cubicBezTo>
                    <a:cubicBezTo>
                      <a:pt x="2148" y="2122"/>
                      <a:pt x="2204" y="2161"/>
                      <a:pt x="2204" y="2161"/>
                    </a:cubicBezTo>
                    <a:lnTo>
                      <a:pt x="898" y="1155"/>
                    </a:lnTo>
                    <a:lnTo>
                      <a:pt x="598" y="44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4"/>
              <p:cNvSpPr/>
              <p:nvPr/>
            </p:nvSpPr>
            <p:spPr>
              <a:xfrm>
                <a:off x="4699325" y="1428850"/>
                <a:ext cx="476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401" extrusionOk="0">
                    <a:moveTo>
                      <a:pt x="189" y="1"/>
                    </a:moveTo>
                    <a:lnTo>
                      <a:pt x="0" y="108"/>
                    </a:lnTo>
                    <a:lnTo>
                      <a:pt x="137" y="259"/>
                    </a:lnTo>
                    <a:lnTo>
                      <a:pt x="1903" y="1401"/>
                    </a:lnTo>
                    <a:lnTo>
                      <a:pt x="1632" y="1061"/>
                    </a:lnTo>
                    <a:lnTo>
                      <a:pt x="735" y="422"/>
                    </a:lnTo>
                    <a:lnTo>
                      <a:pt x="232" y="125"/>
                    </a:lnTo>
                    <a:lnTo>
                      <a:pt x="189" y="6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4"/>
              <p:cNvSpPr/>
              <p:nvPr/>
            </p:nvSpPr>
            <p:spPr>
              <a:xfrm>
                <a:off x="4824725" y="1518950"/>
                <a:ext cx="16577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4256" extrusionOk="0">
                    <a:moveTo>
                      <a:pt x="1" y="0"/>
                    </a:moveTo>
                    <a:cubicBezTo>
                      <a:pt x="1" y="0"/>
                      <a:pt x="6408" y="4191"/>
                      <a:pt x="6529" y="4243"/>
                    </a:cubicBezTo>
                    <a:cubicBezTo>
                      <a:pt x="6543" y="4251"/>
                      <a:pt x="6555" y="4255"/>
                      <a:pt x="6564" y="4255"/>
                    </a:cubicBezTo>
                    <a:cubicBezTo>
                      <a:pt x="6631" y="4255"/>
                      <a:pt x="6535" y="4039"/>
                      <a:pt x="6258" y="3822"/>
                    </a:cubicBezTo>
                    <a:cubicBezTo>
                      <a:pt x="5945" y="3591"/>
                      <a:pt x="1839" y="1035"/>
                      <a:pt x="1023" y="532"/>
                    </a:cubicBezTo>
                    <a:cubicBezTo>
                      <a:pt x="220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4"/>
              <p:cNvSpPr/>
              <p:nvPr/>
            </p:nvSpPr>
            <p:spPr>
              <a:xfrm>
                <a:off x="5063825" y="1642400"/>
                <a:ext cx="3022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088" extrusionOk="0">
                    <a:moveTo>
                      <a:pt x="1" y="1"/>
                    </a:moveTo>
                    <a:lnTo>
                      <a:pt x="556" y="407"/>
                    </a:lnTo>
                    <a:lnTo>
                      <a:pt x="529" y="379"/>
                    </a:lnTo>
                    <a:lnTo>
                      <a:pt x="1" y="1"/>
                    </a:lnTo>
                    <a:close/>
                    <a:moveTo>
                      <a:pt x="556" y="407"/>
                    </a:moveTo>
                    <a:lnTo>
                      <a:pt x="1208" y="1088"/>
                    </a:lnTo>
                    <a:lnTo>
                      <a:pt x="817" y="598"/>
                    </a:lnTo>
                    <a:lnTo>
                      <a:pt x="556" y="407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4"/>
              <p:cNvSpPr/>
              <p:nvPr/>
            </p:nvSpPr>
            <p:spPr>
              <a:xfrm>
                <a:off x="5001900" y="1614925"/>
                <a:ext cx="57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2" extrusionOk="0">
                    <a:moveTo>
                      <a:pt x="629" y="1"/>
                    </a:moveTo>
                    <a:cubicBezTo>
                      <a:pt x="258" y="1"/>
                      <a:pt x="0" y="294"/>
                      <a:pt x="0" y="812"/>
                    </a:cubicBezTo>
                    <a:cubicBezTo>
                      <a:pt x="0" y="1534"/>
                      <a:pt x="519" y="2418"/>
                      <a:pt x="1143" y="2784"/>
                    </a:cubicBezTo>
                    <a:cubicBezTo>
                      <a:pt x="1325" y="2891"/>
                      <a:pt x="1498" y="2942"/>
                      <a:pt x="1652" y="2942"/>
                    </a:cubicBezTo>
                    <a:cubicBezTo>
                      <a:pt x="2026" y="2942"/>
                      <a:pt x="2285" y="2642"/>
                      <a:pt x="2285" y="2131"/>
                    </a:cubicBezTo>
                    <a:cubicBezTo>
                      <a:pt x="2285" y="1413"/>
                      <a:pt x="1769" y="528"/>
                      <a:pt x="1143" y="160"/>
                    </a:cubicBezTo>
                    <a:cubicBezTo>
                      <a:pt x="959" y="52"/>
                      <a:pt x="784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4"/>
              <p:cNvSpPr/>
              <p:nvPr/>
            </p:nvSpPr>
            <p:spPr>
              <a:xfrm>
                <a:off x="4757425" y="1473200"/>
                <a:ext cx="5712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3" extrusionOk="0">
                    <a:moveTo>
                      <a:pt x="629" y="1"/>
                    </a:moveTo>
                    <a:cubicBezTo>
                      <a:pt x="254" y="1"/>
                      <a:pt x="0" y="301"/>
                      <a:pt x="0" y="812"/>
                    </a:cubicBezTo>
                    <a:cubicBezTo>
                      <a:pt x="0" y="1546"/>
                      <a:pt x="506" y="2431"/>
                      <a:pt x="1143" y="2783"/>
                    </a:cubicBezTo>
                    <a:cubicBezTo>
                      <a:pt x="1327" y="2891"/>
                      <a:pt x="1502" y="2942"/>
                      <a:pt x="1657" y="2942"/>
                    </a:cubicBezTo>
                    <a:cubicBezTo>
                      <a:pt x="2028" y="2942"/>
                      <a:pt x="2285" y="2648"/>
                      <a:pt x="2285" y="2130"/>
                    </a:cubicBezTo>
                    <a:cubicBezTo>
                      <a:pt x="2285" y="1409"/>
                      <a:pt x="1769" y="525"/>
                      <a:pt x="1143" y="159"/>
                    </a:cubicBezTo>
                    <a:cubicBezTo>
                      <a:pt x="957" y="52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4"/>
              <p:cNvSpPr/>
              <p:nvPr/>
            </p:nvSpPr>
            <p:spPr>
              <a:xfrm>
                <a:off x="4992750" y="1603100"/>
                <a:ext cx="755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7" extrusionOk="0">
                    <a:moveTo>
                      <a:pt x="833" y="1"/>
                    </a:moveTo>
                    <a:cubicBezTo>
                      <a:pt x="340" y="1"/>
                      <a:pt x="1" y="396"/>
                      <a:pt x="1" y="1070"/>
                    </a:cubicBezTo>
                    <a:lnTo>
                      <a:pt x="1" y="1693"/>
                    </a:lnTo>
                    <a:lnTo>
                      <a:pt x="177" y="1788"/>
                    </a:lnTo>
                    <a:lnTo>
                      <a:pt x="177" y="1165"/>
                    </a:lnTo>
                    <a:cubicBezTo>
                      <a:pt x="177" y="565"/>
                      <a:pt x="477" y="220"/>
                      <a:pt x="914" y="220"/>
                    </a:cubicBezTo>
                    <a:cubicBezTo>
                      <a:pt x="1093" y="220"/>
                      <a:pt x="1295" y="278"/>
                      <a:pt x="1509" y="401"/>
                    </a:cubicBezTo>
                    <a:cubicBezTo>
                      <a:pt x="2243" y="838"/>
                      <a:pt x="2844" y="1870"/>
                      <a:pt x="2844" y="2715"/>
                    </a:cubicBezTo>
                    <a:lnTo>
                      <a:pt x="2844" y="3338"/>
                    </a:lnTo>
                    <a:lnTo>
                      <a:pt x="2964" y="3407"/>
                    </a:lnTo>
                    <a:lnTo>
                      <a:pt x="3020" y="3436"/>
                    </a:lnTo>
                    <a:lnTo>
                      <a:pt x="3020" y="2810"/>
                    </a:lnTo>
                    <a:cubicBezTo>
                      <a:pt x="3020" y="1857"/>
                      <a:pt x="2338" y="688"/>
                      <a:pt x="1509" y="212"/>
                    </a:cubicBezTo>
                    <a:cubicBezTo>
                      <a:pt x="1266" y="68"/>
                      <a:pt x="1036" y="1"/>
                      <a:pt x="83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4"/>
              <p:cNvSpPr/>
              <p:nvPr/>
            </p:nvSpPr>
            <p:spPr>
              <a:xfrm>
                <a:off x="4748275" y="1461500"/>
                <a:ext cx="751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441" extrusionOk="0">
                    <a:moveTo>
                      <a:pt x="834" y="1"/>
                    </a:moveTo>
                    <a:cubicBezTo>
                      <a:pt x="341" y="1"/>
                      <a:pt x="1" y="390"/>
                      <a:pt x="1" y="1074"/>
                    </a:cubicBezTo>
                    <a:lnTo>
                      <a:pt x="1" y="1469"/>
                    </a:lnTo>
                    <a:cubicBezTo>
                      <a:pt x="95" y="1538"/>
                      <a:pt x="151" y="1577"/>
                      <a:pt x="151" y="1577"/>
                    </a:cubicBezTo>
                    <a:lnTo>
                      <a:pt x="177" y="1577"/>
                    </a:lnTo>
                    <a:lnTo>
                      <a:pt x="177" y="1169"/>
                    </a:lnTo>
                    <a:cubicBezTo>
                      <a:pt x="177" y="572"/>
                      <a:pt x="477" y="228"/>
                      <a:pt x="913" y="228"/>
                    </a:cubicBezTo>
                    <a:cubicBezTo>
                      <a:pt x="1092" y="228"/>
                      <a:pt x="1295" y="286"/>
                      <a:pt x="1509" y="408"/>
                    </a:cubicBezTo>
                    <a:cubicBezTo>
                      <a:pt x="2243" y="829"/>
                      <a:pt x="2843" y="1864"/>
                      <a:pt x="2843" y="2719"/>
                    </a:cubicBezTo>
                    <a:lnTo>
                      <a:pt x="2843" y="3333"/>
                    </a:lnTo>
                    <a:lnTo>
                      <a:pt x="2870" y="3359"/>
                    </a:lnTo>
                    <a:lnTo>
                      <a:pt x="3007" y="3441"/>
                    </a:lnTo>
                    <a:lnTo>
                      <a:pt x="3007" y="2817"/>
                    </a:lnTo>
                    <a:cubicBezTo>
                      <a:pt x="3007" y="1864"/>
                      <a:pt x="2341" y="696"/>
                      <a:pt x="1509" y="206"/>
                    </a:cubicBezTo>
                    <a:cubicBezTo>
                      <a:pt x="1266" y="67"/>
                      <a:pt x="1037" y="1"/>
                      <a:pt x="834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4627925" y="1407800"/>
                <a:ext cx="194475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7779" h="3591" extrusionOk="0">
                    <a:moveTo>
                      <a:pt x="4677" y="1"/>
                    </a:moveTo>
                    <a:lnTo>
                      <a:pt x="3809" y="327"/>
                    </a:lnTo>
                    <a:lnTo>
                      <a:pt x="2856" y="722"/>
                    </a:lnTo>
                    <a:lnTo>
                      <a:pt x="1198" y="1685"/>
                    </a:lnTo>
                    <a:lnTo>
                      <a:pt x="313" y="2354"/>
                    </a:lnTo>
                    <a:lnTo>
                      <a:pt x="0" y="2638"/>
                    </a:lnTo>
                    <a:lnTo>
                      <a:pt x="0" y="2801"/>
                    </a:lnTo>
                    <a:lnTo>
                      <a:pt x="2585" y="3591"/>
                    </a:lnTo>
                    <a:lnTo>
                      <a:pt x="3264" y="3088"/>
                    </a:lnTo>
                    <a:lnTo>
                      <a:pt x="4351" y="2354"/>
                    </a:lnTo>
                    <a:lnTo>
                      <a:pt x="5712" y="1577"/>
                    </a:lnTo>
                    <a:lnTo>
                      <a:pt x="6747" y="1074"/>
                    </a:lnTo>
                    <a:lnTo>
                      <a:pt x="7778" y="666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4629625" y="1409525"/>
                <a:ext cx="186975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454" extrusionOk="0">
                    <a:moveTo>
                      <a:pt x="4622" y="0"/>
                    </a:moveTo>
                    <a:lnTo>
                      <a:pt x="3767" y="326"/>
                    </a:lnTo>
                    <a:lnTo>
                      <a:pt x="2814" y="718"/>
                    </a:lnTo>
                    <a:lnTo>
                      <a:pt x="1169" y="1671"/>
                    </a:lnTo>
                    <a:lnTo>
                      <a:pt x="298" y="2337"/>
                    </a:lnTo>
                    <a:lnTo>
                      <a:pt x="1" y="2611"/>
                    </a:lnTo>
                    <a:lnTo>
                      <a:pt x="1" y="2677"/>
                    </a:lnTo>
                    <a:lnTo>
                      <a:pt x="1672" y="3196"/>
                    </a:lnTo>
                    <a:lnTo>
                      <a:pt x="2501" y="3453"/>
                    </a:lnTo>
                    <a:lnTo>
                      <a:pt x="3154" y="2964"/>
                    </a:lnTo>
                    <a:lnTo>
                      <a:pt x="4244" y="2229"/>
                    </a:lnTo>
                    <a:lnTo>
                      <a:pt x="5602" y="1440"/>
                    </a:lnTo>
                    <a:lnTo>
                      <a:pt x="6418" y="1045"/>
                    </a:lnTo>
                    <a:lnTo>
                      <a:pt x="6649" y="937"/>
                    </a:lnTo>
                    <a:lnTo>
                      <a:pt x="7439" y="624"/>
                    </a:lnTo>
                    <a:lnTo>
                      <a:pt x="7479" y="610"/>
                    </a:lnTo>
                    <a:lnTo>
                      <a:pt x="6813" y="447"/>
                    </a:lnTo>
                    <a:lnTo>
                      <a:pt x="6134" y="284"/>
                    </a:lnTo>
                    <a:lnTo>
                      <a:pt x="5017" y="13"/>
                    </a:lnTo>
                    <a:lnTo>
                      <a:pt x="482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4955300" y="1652925"/>
                <a:ext cx="1435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4816" extrusionOk="0">
                    <a:moveTo>
                      <a:pt x="5742" y="1"/>
                    </a:moveTo>
                    <a:lnTo>
                      <a:pt x="4342" y="817"/>
                    </a:lnTo>
                    <a:lnTo>
                      <a:pt x="653" y="2951"/>
                    </a:lnTo>
                    <a:lnTo>
                      <a:pt x="56" y="4407"/>
                    </a:lnTo>
                    <a:lnTo>
                      <a:pt x="0" y="4570"/>
                    </a:lnTo>
                    <a:lnTo>
                      <a:pt x="356" y="4815"/>
                    </a:lnTo>
                    <a:lnTo>
                      <a:pt x="1430" y="4609"/>
                    </a:lnTo>
                    <a:lnTo>
                      <a:pt x="2804" y="4038"/>
                    </a:lnTo>
                    <a:lnTo>
                      <a:pt x="4475" y="3075"/>
                    </a:lnTo>
                    <a:lnTo>
                      <a:pt x="5197" y="2436"/>
                    </a:lnTo>
                    <a:lnTo>
                      <a:pt x="5579" y="1891"/>
                    </a:lnTo>
                    <a:lnTo>
                      <a:pt x="5579" y="1740"/>
                    </a:lnTo>
                    <a:lnTo>
                      <a:pt x="5579" y="1701"/>
                    </a:lnTo>
                    <a:lnTo>
                      <a:pt x="5579" y="1672"/>
                    </a:lnTo>
                    <a:lnTo>
                      <a:pt x="5566" y="1564"/>
                    </a:lnTo>
                    <a:lnTo>
                      <a:pt x="5647" y="980"/>
                    </a:lnTo>
                    <a:lnTo>
                      <a:pt x="574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5000575" y="1565200"/>
                <a:ext cx="9827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755" extrusionOk="0">
                    <a:moveTo>
                      <a:pt x="1" y="1"/>
                    </a:moveTo>
                    <a:lnTo>
                      <a:pt x="1672" y="2952"/>
                    </a:lnTo>
                    <a:lnTo>
                      <a:pt x="3931" y="3754"/>
                    </a:lnTo>
                    <a:cubicBezTo>
                      <a:pt x="3931" y="3754"/>
                      <a:pt x="3901" y="3428"/>
                      <a:pt x="3794" y="3170"/>
                    </a:cubicBezTo>
                    <a:cubicBezTo>
                      <a:pt x="3686" y="2912"/>
                      <a:pt x="3399" y="2586"/>
                      <a:pt x="2801" y="2109"/>
                    </a:cubicBezTo>
                    <a:cubicBezTo>
                      <a:pt x="2204" y="162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4860800" y="1565200"/>
                <a:ext cx="238050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6461" extrusionOk="0">
                    <a:moveTo>
                      <a:pt x="5592" y="1"/>
                    </a:moveTo>
                    <a:lnTo>
                      <a:pt x="1" y="3239"/>
                    </a:lnTo>
                    <a:lnTo>
                      <a:pt x="1117" y="4038"/>
                    </a:lnTo>
                    <a:lnTo>
                      <a:pt x="4433" y="6460"/>
                    </a:lnTo>
                    <a:lnTo>
                      <a:pt x="5713" y="6052"/>
                    </a:lnTo>
                    <a:lnTo>
                      <a:pt x="6705" y="5605"/>
                    </a:lnTo>
                    <a:lnTo>
                      <a:pt x="8461" y="4584"/>
                    </a:lnTo>
                    <a:lnTo>
                      <a:pt x="8908" y="4202"/>
                    </a:lnTo>
                    <a:lnTo>
                      <a:pt x="9522" y="3510"/>
                    </a:lnTo>
                    <a:cubicBezTo>
                      <a:pt x="9522" y="3510"/>
                      <a:pt x="9385" y="3304"/>
                      <a:pt x="9140" y="3007"/>
                    </a:cubicBezTo>
                    <a:cubicBezTo>
                      <a:pt x="8840" y="2625"/>
                      <a:pt x="8379" y="2109"/>
                      <a:pt x="7847" y="1688"/>
                    </a:cubicBezTo>
                    <a:cubicBezTo>
                      <a:pt x="6898" y="938"/>
                      <a:pt x="5592" y="1"/>
                      <a:pt x="559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4843825" y="1637250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lnTo>
                      <a:pt x="6392" y="3170"/>
                    </a:lnTo>
                    <a:lnTo>
                      <a:pt x="7384" y="2723"/>
                    </a:lnTo>
                    <a:lnTo>
                      <a:pt x="9140" y="1702"/>
                    </a:lnTo>
                    <a:lnTo>
                      <a:pt x="9587" y="1320"/>
                    </a:lnTo>
                    <a:lnTo>
                      <a:pt x="10201" y="628"/>
                    </a:lnTo>
                    <a:cubicBezTo>
                      <a:pt x="10201" y="628"/>
                      <a:pt x="10064" y="422"/>
                      <a:pt x="9819" y="125"/>
                    </a:cubicBezTo>
                    <a:cubicBezTo>
                      <a:pt x="9806" y="194"/>
                      <a:pt x="9793" y="275"/>
                      <a:pt x="9780" y="357"/>
                    </a:cubicBezTo>
                    <a:cubicBezTo>
                      <a:pt x="9698" y="654"/>
                      <a:pt x="9140" y="1320"/>
                      <a:pt x="8947" y="1470"/>
                    </a:cubicBezTo>
                    <a:cubicBezTo>
                      <a:pt x="8758" y="1633"/>
                      <a:pt x="6907" y="2612"/>
                      <a:pt x="6568" y="2655"/>
                    </a:cubicBezTo>
                    <a:cubicBezTo>
                      <a:pt x="6418" y="2679"/>
                      <a:pt x="6133" y="2695"/>
                      <a:pt x="5822" y="2695"/>
                    </a:cubicBezTo>
                    <a:cubicBezTo>
                      <a:pt x="5455" y="2695"/>
                      <a:pt x="5051" y="2672"/>
                      <a:pt x="4786" y="2612"/>
                    </a:cubicBezTo>
                    <a:cubicBezTo>
                      <a:pt x="4489" y="2544"/>
                      <a:pt x="4068" y="2397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>
                <a:off x="4883575" y="1640025"/>
                <a:ext cx="1299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2746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27"/>
                      <a:pt x="5128" y="2514"/>
                      <a:pt x="5184" y="2746"/>
                    </a:cubicBezTo>
                    <a:cubicBezTo>
                      <a:pt x="5197" y="2651"/>
                      <a:pt x="5102" y="2583"/>
                      <a:pt x="4857" y="2433"/>
                    </a:cubicBezTo>
                    <a:cubicBezTo>
                      <a:pt x="4257" y="1972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4988350" y="1581850"/>
                <a:ext cx="829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810" extrusionOk="0">
                    <a:moveTo>
                      <a:pt x="66" y="1"/>
                    </a:moveTo>
                    <a:lnTo>
                      <a:pt x="0" y="27"/>
                    </a:lnTo>
                    <a:lnTo>
                      <a:pt x="3235" y="3604"/>
                    </a:lnTo>
                    <a:lnTo>
                      <a:pt x="3317" y="3810"/>
                    </a:lnTo>
                    <a:lnTo>
                      <a:pt x="3264" y="3536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4986300" y="1659700"/>
                <a:ext cx="100000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423" extrusionOk="0">
                    <a:moveTo>
                      <a:pt x="3999" y="1"/>
                    </a:moveTo>
                    <a:cubicBezTo>
                      <a:pt x="3999" y="1"/>
                      <a:pt x="3536" y="614"/>
                      <a:pt x="3386" y="735"/>
                    </a:cubicBezTo>
                    <a:cubicBezTo>
                      <a:pt x="3102" y="954"/>
                      <a:pt x="2054" y="1580"/>
                      <a:pt x="1633" y="1757"/>
                    </a:cubicBezTo>
                    <a:cubicBezTo>
                      <a:pt x="1235" y="1934"/>
                      <a:pt x="817" y="2112"/>
                      <a:pt x="140" y="2112"/>
                    </a:cubicBezTo>
                    <a:cubicBezTo>
                      <a:pt x="95" y="2112"/>
                      <a:pt x="48" y="2111"/>
                      <a:pt x="1" y="2109"/>
                    </a:cubicBezTo>
                    <a:lnTo>
                      <a:pt x="1" y="2109"/>
                    </a:lnTo>
                    <a:cubicBezTo>
                      <a:pt x="121" y="2285"/>
                      <a:pt x="706" y="2422"/>
                      <a:pt x="706" y="2422"/>
                    </a:cubicBezTo>
                    <a:lnTo>
                      <a:pt x="2406" y="1538"/>
                    </a:lnTo>
                    <a:lnTo>
                      <a:pt x="3673" y="777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4787025" y="1481575"/>
                <a:ext cx="21357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84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84"/>
                    </a:lnTo>
                    <a:lnTo>
                      <a:pt x="4218" y="6228"/>
                    </a:lnTo>
                    <a:lnTo>
                      <a:pt x="5099" y="5875"/>
                    </a:lnTo>
                    <a:lnTo>
                      <a:pt x="7453" y="4514"/>
                    </a:lnTo>
                    <a:lnTo>
                      <a:pt x="7890" y="4106"/>
                    </a:lnTo>
                    <a:lnTo>
                      <a:pt x="8543" y="3346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4856075" y="1555000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1"/>
                    </a:moveTo>
                    <a:lnTo>
                      <a:pt x="5317" y="138"/>
                    </a:lnTo>
                    <a:cubicBezTo>
                      <a:pt x="5373" y="233"/>
                      <a:pt x="5154" y="709"/>
                      <a:pt x="4720" y="1036"/>
                    </a:cubicBezTo>
                    <a:cubicBezTo>
                      <a:pt x="4283" y="1362"/>
                      <a:pt x="2256" y="2530"/>
                      <a:pt x="1782" y="2733"/>
                    </a:cubicBezTo>
                    <a:cubicBezTo>
                      <a:pt x="1319" y="2933"/>
                      <a:pt x="790" y="3158"/>
                      <a:pt x="299" y="3158"/>
                    </a:cubicBezTo>
                    <a:cubicBezTo>
                      <a:pt x="285" y="3158"/>
                      <a:pt x="272" y="3157"/>
                      <a:pt x="258" y="3157"/>
                    </a:cubicBezTo>
                    <a:cubicBezTo>
                      <a:pt x="251" y="3156"/>
                      <a:pt x="243" y="3156"/>
                      <a:pt x="236" y="3156"/>
                    </a:cubicBezTo>
                    <a:cubicBezTo>
                      <a:pt x="123" y="3156"/>
                      <a:pt x="37" y="3274"/>
                      <a:pt x="0" y="3415"/>
                    </a:cubicBezTo>
                    <a:lnTo>
                      <a:pt x="190" y="3647"/>
                    </a:lnTo>
                    <a:lnTo>
                      <a:pt x="1456" y="3291"/>
                    </a:lnTo>
                    <a:lnTo>
                      <a:pt x="2337" y="2938"/>
                    </a:lnTo>
                    <a:lnTo>
                      <a:pt x="4691" y="1577"/>
                    </a:lnTo>
                    <a:lnTo>
                      <a:pt x="5128" y="1169"/>
                    </a:lnTo>
                    <a:lnTo>
                      <a:pt x="5781" y="409"/>
                    </a:lnTo>
                    <a:lnTo>
                      <a:pt x="5631" y="246"/>
                    </a:lnTo>
                    <a:lnTo>
                      <a:pt x="538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4"/>
              <p:cNvSpPr/>
              <p:nvPr/>
            </p:nvSpPr>
            <p:spPr>
              <a:xfrm>
                <a:off x="4897200" y="1487025"/>
                <a:ext cx="92800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3060" extrusionOk="0">
                    <a:moveTo>
                      <a:pt x="803" y="1"/>
                    </a:moveTo>
                    <a:cubicBezTo>
                      <a:pt x="803" y="1"/>
                      <a:pt x="435" y="353"/>
                      <a:pt x="0" y="667"/>
                    </a:cubicBezTo>
                    <a:lnTo>
                      <a:pt x="3557" y="2906"/>
                    </a:lnTo>
                    <a:lnTo>
                      <a:pt x="3557" y="2906"/>
                    </a:lnTo>
                    <a:cubicBezTo>
                      <a:pt x="3228" y="2517"/>
                      <a:pt x="2335" y="1472"/>
                      <a:pt x="1659" y="774"/>
                    </a:cubicBezTo>
                    <a:cubicBezTo>
                      <a:pt x="1388" y="504"/>
                      <a:pt x="1100" y="246"/>
                      <a:pt x="803" y="1"/>
                    </a:cubicBezTo>
                    <a:close/>
                    <a:moveTo>
                      <a:pt x="3557" y="2906"/>
                    </a:moveTo>
                    <a:cubicBezTo>
                      <a:pt x="3638" y="3003"/>
                      <a:pt x="3685" y="3059"/>
                      <a:pt x="3685" y="3059"/>
                    </a:cubicBezTo>
                    <a:lnTo>
                      <a:pt x="3712" y="3004"/>
                    </a:lnTo>
                    <a:lnTo>
                      <a:pt x="3557" y="29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4"/>
              <p:cNvSpPr/>
              <p:nvPr/>
            </p:nvSpPr>
            <p:spPr>
              <a:xfrm>
                <a:off x="4857050" y="1548225"/>
                <a:ext cx="132300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1" extrusionOk="0">
                    <a:moveTo>
                      <a:pt x="4218" y="1"/>
                    </a:moveTo>
                    <a:lnTo>
                      <a:pt x="2285" y="1225"/>
                    </a:lnTo>
                    <a:lnTo>
                      <a:pt x="1972" y="2025"/>
                    </a:lnTo>
                    <a:lnTo>
                      <a:pt x="0" y="3102"/>
                    </a:lnTo>
                    <a:cubicBezTo>
                      <a:pt x="14" y="3115"/>
                      <a:pt x="30" y="3115"/>
                      <a:pt x="30" y="3128"/>
                    </a:cubicBezTo>
                    <a:cubicBezTo>
                      <a:pt x="69" y="3183"/>
                      <a:pt x="111" y="3223"/>
                      <a:pt x="138" y="3265"/>
                    </a:cubicBezTo>
                    <a:cubicBezTo>
                      <a:pt x="151" y="3278"/>
                      <a:pt x="151" y="3278"/>
                      <a:pt x="164" y="3291"/>
                    </a:cubicBezTo>
                    <a:cubicBezTo>
                      <a:pt x="177" y="3304"/>
                      <a:pt x="177" y="3304"/>
                      <a:pt x="177" y="3317"/>
                    </a:cubicBezTo>
                    <a:lnTo>
                      <a:pt x="193" y="3317"/>
                    </a:lnTo>
                    <a:cubicBezTo>
                      <a:pt x="193" y="3330"/>
                      <a:pt x="206" y="3330"/>
                      <a:pt x="206" y="3330"/>
                    </a:cubicBezTo>
                    <a:lnTo>
                      <a:pt x="219" y="3347"/>
                    </a:lnTo>
                    <a:lnTo>
                      <a:pt x="232" y="3360"/>
                    </a:lnTo>
                    <a:lnTo>
                      <a:pt x="245" y="3373"/>
                    </a:lnTo>
                    <a:lnTo>
                      <a:pt x="245" y="3386"/>
                    </a:lnTo>
                    <a:lnTo>
                      <a:pt x="258" y="3399"/>
                    </a:lnTo>
                    <a:lnTo>
                      <a:pt x="275" y="3399"/>
                    </a:lnTo>
                    <a:lnTo>
                      <a:pt x="288" y="3412"/>
                    </a:lnTo>
                    <a:lnTo>
                      <a:pt x="301" y="3428"/>
                    </a:lnTo>
                    <a:lnTo>
                      <a:pt x="314" y="3441"/>
                    </a:lnTo>
                    <a:lnTo>
                      <a:pt x="327" y="3441"/>
                    </a:lnTo>
                    <a:lnTo>
                      <a:pt x="340" y="3454"/>
                    </a:lnTo>
                    <a:lnTo>
                      <a:pt x="356" y="3454"/>
                    </a:lnTo>
                    <a:lnTo>
                      <a:pt x="422" y="3480"/>
                    </a:lnTo>
                    <a:cubicBezTo>
                      <a:pt x="696" y="3428"/>
                      <a:pt x="941" y="3386"/>
                      <a:pt x="1091" y="3317"/>
                    </a:cubicBezTo>
                    <a:cubicBezTo>
                      <a:pt x="1091" y="3317"/>
                      <a:pt x="1401" y="3236"/>
                      <a:pt x="1796" y="3059"/>
                    </a:cubicBezTo>
                    <a:cubicBezTo>
                      <a:pt x="2259" y="2857"/>
                      <a:pt x="2843" y="2544"/>
                      <a:pt x="3359" y="2230"/>
                    </a:cubicBezTo>
                    <a:cubicBezTo>
                      <a:pt x="4449" y="1590"/>
                      <a:pt x="4733" y="1333"/>
                      <a:pt x="4733" y="1333"/>
                    </a:cubicBezTo>
                    <a:lnTo>
                      <a:pt x="5223" y="801"/>
                    </a:lnTo>
                    <a:cubicBezTo>
                      <a:pt x="5265" y="706"/>
                      <a:pt x="5291" y="611"/>
                      <a:pt x="5291" y="504"/>
                    </a:cubicBezTo>
                    <a:cubicBezTo>
                      <a:pt x="5252" y="435"/>
                      <a:pt x="5197" y="340"/>
                      <a:pt x="5128" y="229"/>
                    </a:cubicBezTo>
                    <a:lnTo>
                      <a:pt x="5102" y="21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4788750" y="1528500"/>
                <a:ext cx="1455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639" extrusionOk="0">
                    <a:moveTo>
                      <a:pt x="2693" y="0"/>
                    </a:moveTo>
                    <a:lnTo>
                      <a:pt x="1264" y="464"/>
                    </a:lnTo>
                    <a:lnTo>
                      <a:pt x="0" y="1198"/>
                    </a:lnTo>
                    <a:cubicBezTo>
                      <a:pt x="190" y="1443"/>
                      <a:pt x="542" y="1890"/>
                      <a:pt x="1114" y="2474"/>
                    </a:cubicBezTo>
                    <a:cubicBezTo>
                      <a:pt x="2041" y="3466"/>
                      <a:pt x="2543" y="4364"/>
                      <a:pt x="3046" y="4596"/>
                    </a:cubicBezTo>
                    <a:cubicBezTo>
                      <a:pt x="3072" y="4609"/>
                      <a:pt x="3088" y="4625"/>
                      <a:pt x="3127" y="4638"/>
                    </a:cubicBezTo>
                    <a:lnTo>
                      <a:pt x="4149" y="4351"/>
                    </a:lnTo>
                    <a:lnTo>
                      <a:pt x="5030" y="3998"/>
                    </a:lnTo>
                    <a:lnTo>
                      <a:pt x="5820" y="3548"/>
                    </a:lnTo>
                    <a:cubicBezTo>
                      <a:pt x="4038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4688450" y="1424450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57" y="0"/>
                    </a:moveTo>
                    <a:lnTo>
                      <a:pt x="4326" y="408"/>
                    </a:lnTo>
                    <a:lnTo>
                      <a:pt x="3291" y="911"/>
                    </a:lnTo>
                    <a:lnTo>
                      <a:pt x="1930" y="1688"/>
                    </a:lnTo>
                    <a:lnTo>
                      <a:pt x="843" y="2422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52"/>
                    </a:lnTo>
                    <a:lnTo>
                      <a:pt x="6310" y="4312"/>
                    </a:lnTo>
                    <a:lnTo>
                      <a:pt x="7982" y="3346"/>
                    </a:lnTo>
                    <a:lnTo>
                      <a:pt x="8540" y="2925"/>
                    </a:lnTo>
                    <a:lnTo>
                      <a:pt x="9303" y="2285"/>
                    </a:lnTo>
                    <a:lnTo>
                      <a:pt x="7629" y="1182"/>
                    </a:lnTo>
                    <a:lnTo>
                      <a:pt x="5357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4577250" y="1392775"/>
                <a:ext cx="1761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8" extrusionOk="0">
                    <a:moveTo>
                      <a:pt x="5330" y="1"/>
                    </a:moveTo>
                    <a:lnTo>
                      <a:pt x="4380" y="327"/>
                    </a:lnTo>
                    <a:lnTo>
                      <a:pt x="3440" y="722"/>
                    </a:lnTo>
                    <a:lnTo>
                      <a:pt x="1306" y="1959"/>
                    </a:lnTo>
                    <a:lnTo>
                      <a:pt x="516" y="2560"/>
                    </a:lnTo>
                    <a:lnTo>
                      <a:pt x="0" y="3089"/>
                    </a:lnTo>
                    <a:lnTo>
                      <a:pt x="1619" y="3608"/>
                    </a:lnTo>
                    <a:lnTo>
                      <a:pt x="2340" y="2955"/>
                    </a:lnTo>
                    <a:lnTo>
                      <a:pt x="3225" y="2286"/>
                    </a:lnTo>
                    <a:lnTo>
                      <a:pt x="4883" y="1323"/>
                    </a:lnTo>
                    <a:lnTo>
                      <a:pt x="5836" y="928"/>
                    </a:lnTo>
                    <a:lnTo>
                      <a:pt x="7044" y="478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4"/>
              <p:cNvSpPr/>
              <p:nvPr/>
            </p:nvSpPr>
            <p:spPr>
              <a:xfrm>
                <a:off x="4566050" y="1469000"/>
                <a:ext cx="4056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12199" extrusionOk="0">
                    <a:moveTo>
                      <a:pt x="611" y="1"/>
                    </a:moveTo>
                    <a:lnTo>
                      <a:pt x="448" y="40"/>
                    </a:lnTo>
                    <a:lnTo>
                      <a:pt x="367" y="435"/>
                    </a:lnTo>
                    <a:lnTo>
                      <a:pt x="272" y="830"/>
                    </a:lnTo>
                    <a:lnTo>
                      <a:pt x="367" y="1019"/>
                    </a:lnTo>
                    <a:lnTo>
                      <a:pt x="272" y="1701"/>
                    </a:lnTo>
                    <a:lnTo>
                      <a:pt x="83" y="1809"/>
                    </a:lnTo>
                    <a:lnTo>
                      <a:pt x="1" y="2419"/>
                    </a:lnTo>
                    <a:lnTo>
                      <a:pt x="1" y="2462"/>
                    </a:lnTo>
                    <a:cubicBezTo>
                      <a:pt x="1" y="2462"/>
                      <a:pt x="203" y="3235"/>
                      <a:pt x="409" y="3480"/>
                    </a:cubicBezTo>
                    <a:cubicBezTo>
                      <a:pt x="572" y="3673"/>
                      <a:pt x="1388" y="4120"/>
                      <a:pt x="1796" y="4378"/>
                    </a:cubicBezTo>
                    <a:cubicBezTo>
                      <a:pt x="1891" y="4446"/>
                      <a:pt x="1959" y="4489"/>
                      <a:pt x="1959" y="4489"/>
                    </a:cubicBezTo>
                    <a:lnTo>
                      <a:pt x="1972" y="4502"/>
                    </a:lnTo>
                    <a:lnTo>
                      <a:pt x="1878" y="4107"/>
                    </a:lnTo>
                    <a:cubicBezTo>
                      <a:pt x="1878" y="3511"/>
                      <a:pt x="2177" y="3158"/>
                      <a:pt x="2612" y="3158"/>
                    </a:cubicBezTo>
                    <a:cubicBezTo>
                      <a:pt x="2792" y="3158"/>
                      <a:pt x="2995" y="3218"/>
                      <a:pt x="3209" y="3346"/>
                    </a:cubicBezTo>
                    <a:cubicBezTo>
                      <a:pt x="3944" y="3767"/>
                      <a:pt x="4541" y="4802"/>
                      <a:pt x="4541" y="5657"/>
                    </a:cubicBezTo>
                    <a:lnTo>
                      <a:pt x="4636" y="6241"/>
                    </a:lnTo>
                    <a:lnTo>
                      <a:pt x="4665" y="6271"/>
                    </a:lnTo>
                    <a:lnTo>
                      <a:pt x="11751" y="10364"/>
                    </a:lnTo>
                    <a:lnTo>
                      <a:pt x="11654" y="9763"/>
                    </a:lnTo>
                    <a:cubicBezTo>
                      <a:pt x="11654" y="9166"/>
                      <a:pt x="11955" y="8822"/>
                      <a:pt x="12393" y="8822"/>
                    </a:cubicBezTo>
                    <a:cubicBezTo>
                      <a:pt x="12572" y="8822"/>
                      <a:pt x="12775" y="8880"/>
                      <a:pt x="12989" y="9003"/>
                    </a:cubicBezTo>
                    <a:cubicBezTo>
                      <a:pt x="13723" y="9437"/>
                      <a:pt x="14320" y="10472"/>
                      <a:pt x="14320" y="11314"/>
                    </a:cubicBezTo>
                    <a:lnTo>
                      <a:pt x="14415" y="11914"/>
                    </a:lnTo>
                    <a:lnTo>
                      <a:pt x="14457" y="11940"/>
                    </a:lnTo>
                    <a:lnTo>
                      <a:pt x="14552" y="11983"/>
                    </a:lnTo>
                    <a:lnTo>
                      <a:pt x="14591" y="12009"/>
                    </a:lnTo>
                    <a:lnTo>
                      <a:pt x="15721" y="12198"/>
                    </a:lnTo>
                    <a:lnTo>
                      <a:pt x="15926" y="12172"/>
                    </a:lnTo>
                    <a:lnTo>
                      <a:pt x="15965" y="12035"/>
                    </a:lnTo>
                    <a:lnTo>
                      <a:pt x="15871" y="12035"/>
                    </a:lnTo>
                    <a:lnTo>
                      <a:pt x="16076" y="11833"/>
                    </a:lnTo>
                    <a:lnTo>
                      <a:pt x="16089" y="11777"/>
                    </a:lnTo>
                    <a:lnTo>
                      <a:pt x="16115" y="11656"/>
                    </a:lnTo>
                    <a:lnTo>
                      <a:pt x="16223" y="10334"/>
                    </a:lnTo>
                    <a:lnTo>
                      <a:pt x="16223" y="10308"/>
                    </a:lnTo>
                    <a:cubicBezTo>
                      <a:pt x="16223" y="10308"/>
                      <a:pt x="15965" y="9913"/>
                      <a:pt x="15570" y="9535"/>
                    </a:cubicBezTo>
                    <a:cubicBezTo>
                      <a:pt x="15179" y="9153"/>
                      <a:pt x="14252" y="8853"/>
                      <a:pt x="13423" y="8281"/>
                    </a:cubicBezTo>
                    <a:cubicBezTo>
                      <a:pt x="12594" y="7697"/>
                      <a:pt x="11791" y="7087"/>
                      <a:pt x="11791" y="7087"/>
                    </a:cubicBezTo>
                    <a:cubicBezTo>
                      <a:pt x="11791" y="7087"/>
                      <a:pt x="11301" y="6499"/>
                      <a:pt x="10854" y="5970"/>
                    </a:cubicBezTo>
                    <a:cubicBezTo>
                      <a:pt x="10416" y="5438"/>
                      <a:pt x="9764" y="4365"/>
                      <a:pt x="8840" y="3604"/>
                    </a:cubicBezTo>
                    <a:cubicBezTo>
                      <a:pt x="7916" y="2844"/>
                      <a:pt x="7165" y="2449"/>
                      <a:pt x="6663" y="2161"/>
                    </a:cubicBezTo>
                    <a:cubicBezTo>
                      <a:pt x="6147" y="1877"/>
                      <a:pt x="5125" y="1264"/>
                      <a:pt x="3931" y="950"/>
                    </a:cubicBezTo>
                    <a:cubicBezTo>
                      <a:pt x="2733" y="624"/>
                      <a:pt x="1646" y="396"/>
                      <a:pt x="1646" y="396"/>
                    </a:cubicBezTo>
                    <a:lnTo>
                      <a:pt x="61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4"/>
              <p:cNvSpPr/>
              <p:nvPr/>
            </p:nvSpPr>
            <p:spPr>
              <a:xfrm>
                <a:off x="4608500" y="1533525"/>
                <a:ext cx="75175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077" extrusionOk="0">
                    <a:moveTo>
                      <a:pt x="1037" y="0"/>
                    </a:moveTo>
                    <a:cubicBezTo>
                      <a:pt x="724" y="0"/>
                      <a:pt x="488" y="124"/>
                      <a:pt x="343" y="246"/>
                    </a:cubicBezTo>
                    <a:cubicBezTo>
                      <a:pt x="82" y="465"/>
                      <a:pt x="0" y="968"/>
                      <a:pt x="0" y="1431"/>
                    </a:cubicBezTo>
                    <a:cubicBezTo>
                      <a:pt x="261" y="778"/>
                      <a:pt x="193" y="628"/>
                      <a:pt x="682" y="478"/>
                    </a:cubicBezTo>
                    <a:cubicBezTo>
                      <a:pt x="746" y="460"/>
                      <a:pt x="810" y="452"/>
                      <a:pt x="873" y="452"/>
                    </a:cubicBezTo>
                    <a:cubicBezTo>
                      <a:pt x="1281" y="452"/>
                      <a:pt x="1649" y="778"/>
                      <a:pt x="1649" y="778"/>
                    </a:cubicBezTo>
                    <a:lnTo>
                      <a:pt x="2190" y="1242"/>
                    </a:lnTo>
                    <a:lnTo>
                      <a:pt x="2654" y="1960"/>
                    </a:lnTo>
                    <a:lnTo>
                      <a:pt x="3006" y="3076"/>
                    </a:lnTo>
                    <a:cubicBezTo>
                      <a:pt x="2873" y="1323"/>
                      <a:pt x="2817" y="928"/>
                      <a:pt x="2014" y="357"/>
                    </a:cubicBezTo>
                    <a:cubicBezTo>
                      <a:pt x="1636" y="92"/>
                      <a:pt x="1307" y="0"/>
                      <a:pt x="103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4"/>
              <p:cNvSpPr/>
              <p:nvPr/>
            </p:nvSpPr>
            <p:spPr>
              <a:xfrm>
                <a:off x="4688800" y="1600525"/>
                <a:ext cx="1621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4224" extrusionOk="0">
                    <a:moveTo>
                      <a:pt x="23" y="0"/>
                    </a:moveTo>
                    <a:cubicBezTo>
                      <a:pt x="8" y="0"/>
                      <a:pt x="0" y="1"/>
                      <a:pt x="0" y="1"/>
                    </a:cubicBezTo>
                    <a:cubicBezTo>
                      <a:pt x="0" y="1"/>
                      <a:pt x="6254" y="4163"/>
                      <a:pt x="6378" y="4218"/>
                    </a:cubicBezTo>
                    <a:cubicBezTo>
                      <a:pt x="6384" y="4222"/>
                      <a:pt x="6390" y="4224"/>
                      <a:pt x="6395" y="4224"/>
                    </a:cubicBezTo>
                    <a:cubicBezTo>
                      <a:pt x="6487" y="4224"/>
                      <a:pt x="6375" y="3673"/>
                      <a:pt x="6091" y="3441"/>
                    </a:cubicBezTo>
                    <a:cubicBezTo>
                      <a:pt x="5781" y="3213"/>
                      <a:pt x="2040" y="980"/>
                      <a:pt x="1224" y="465"/>
                    </a:cubicBezTo>
                    <a:cubicBezTo>
                      <a:pt x="529" y="30"/>
                      <a:pt x="121" y="0"/>
                      <a:pt x="23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4"/>
              <p:cNvSpPr/>
              <p:nvPr/>
            </p:nvSpPr>
            <p:spPr>
              <a:xfrm>
                <a:off x="4575200" y="1469000"/>
                <a:ext cx="3964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10335" extrusionOk="0">
                    <a:moveTo>
                      <a:pt x="245" y="1"/>
                    </a:moveTo>
                    <a:lnTo>
                      <a:pt x="82" y="40"/>
                    </a:lnTo>
                    <a:lnTo>
                      <a:pt x="1" y="435"/>
                    </a:lnTo>
                    <a:lnTo>
                      <a:pt x="1104" y="1264"/>
                    </a:lnTo>
                    <a:cubicBezTo>
                      <a:pt x="1104" y="1264"/>
                      <a:pt x="2165" y="1809"/>
                      <a:pt x="3307" y="2475"/>
                    </a:cubicBezTo>
                    <a:cubicBezTo>
                      <a:pt x="4433" y="3141"/>
                      <a:pt x="9656" y="6297"/>
                      <a:pt x="10827" y="7044"/>
                    </a:cubicBezTo>
                    <a:cubicBezTo>
                      <a:pt x="10840" y="7044"/>
                      <a:pt x="10840" y="7044"/>
                      <a:pt x="10853" y="7057"/>
                    </a:cubicBezTo>
                    <a:cubicBezTo>
                      <a:pt x="11996" y="7779"/>
                      <a:pt x="13954" y="8990"/>
                      <a:pt x="13954" y="8990"/>
                    </a:cubicBezTo>
                    <a:lnTo>
                      <a:pt x="15710" y="10188"/>
                    </a:lnTo>
                    <a:lnTo>
                      <a:pt x="15857" y="10334"/>
                    </a:lnTo>
                    <a:lnTo>
                      <a:pt x="15857" y="10308"/>
                    </a:lnTo>
                    <a:cubicBezTo>
                      <a:pt x="15857" y="10308"/>
                      <a:pt x="15599" y="9913"/>
                      <a:pt x="15204" y="9535"/>
                    </a:cubicBezTo>
                    <a:cubicBezTo>
                      <a:pt x="15015" y="9355"/>
                      <a:pt x="14757" y="9179"/>
                      <a:pt x="14444" y="8977"/>
                    </a:cubicBezTo>
                    <a:cubicBezTo>
                      <a:pt x="14078" y="8745"/>
                      <a:pt x="13670" y="8487"/>
                      <a:pt x="13220" y="8174"/>
                    </a:cubicBezTo>
                    <a:cubicBezTo>
                      <a:pt x="12404" y="7616"/>
                      <a:pt x="11451" y="7100"/>
                      <a:pt x="11425" y="7087"/>
                    </a:cubicBezTo>
                    <a:cubicBezTo>
                      <a:pt x="11425" y="7087"/>
                      <a:pt x="11098" y="6405"/>
                      <a:pt x="10664" y="5876"/>
                    </a:cubicBezTo>
                    <a:cubicBezTo>
                      <a:pt x="10214" y="5344"/>
                      <a:pt x="9398" y="4365"/>
                      <a:pt x="8474" y="3604"/>
                    </a:cubicBezTo>
                    <a:cubicBezTo>
                      <a:pt x="7550" y="2844"/>
                      <a:pt x="6799" y="2449"/>
                      <a:pt x="6297" y="2161"/>
                    </a:cubicBezTo>
                    <a:cubicBezTo>
                      <a:pt x="5781" y="1877"/>
                      <a:pt x="4759" y="1264"/>
                      <a:pt x="3565" y="950"/>
                    </a:cubicBezTo>
                    <a:cubicBezTo>
                      <a:pt x="2367" y="624"/>
                      <a:pt x="1280" y="396"/>
                      <a:pt x="1280" y="396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4"/>
              <p:cNvSpPr/>
              <p:nvPr/>
            </p:nvSpPr>
            <p:spPr>
              <a:xfrm>
                <a:off x="4740125" y="1573700"/>
                <a:ext cx="102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70" extrusionOk="0">
                    <a:moveTo>
                      <a:pt x="327" y="0"/>
                    </a:moveTo>
                    <a:lnTo>
                      <a:pt x="202" y="395"/>
                    </a:lnTo>
                    <a:cubicBezTo>
                      <a:pt x="189" y="434"/>
                      <a:pt x="0" y="1117"/>
                      <a:pt x="0" y="1469"/>
                    </a:cubicBezTo>
                    <a:cubicBezTo>
                      <a:pt x="0" y="1796"/>
                      <a:pt x="69" y="2066"/>
                      <a:pt x="82" y="2122"/>
                    </a:cubicBezTo>
                    <a:lnTo>
                      <a:pt x="0" y="2461"/>
                    </a:lnTo>
                    <a:lnTo>
                      <a:pt x="39" y="3170"/>
                    </a:lnTo>
                    <a:lnTo>
                      <a:pt x="121" y="3170"/>
                    </a:lnTo>
                    <a:lnTo>
                      <a:pt x="69" y="2461"/>
                    </a:lnTo>
                    <a:lnTo>
                      <a:pt x="163" y="2122"/>
                    </a:lnTo>
                    <a:lnTo>
                      <a:pt x="150" y="2109"/>
                    </a:lnTo>
                    <a:cubicBezTo>
                      <a:pt x="150" y="2109"/>
                      <a:pt x="82" y="1809"/>
                      <a:pt x="82" y="1469"/>
                    </a:cubicBezTo>
                    <a:cubicBezTo>
                      <a:pt x="82" y="1117"/>
                      <a:pt x="271" y="434"/>
                      <a:pt x="271" y="421"/>
                    </a:cubicBezTo>
                    <a:lnTo>
                      <a:pt x="408" y="1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4"/>
              <p:cNvSpPr/>
              <p:nvPr/>
            </p:nvSpPr>
            <p:spPr>
              <a:xfrm>
                <a:off x="4843825" y="1637250"/>
                <a:ext cx="1278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cubicBezTo>
                      <a:pt x="5112" y="3578"/>
                      <a:pt x="4854" y="3183"/>
                      <a:pt x="4459" y="2805"/>
                    </a:cubicBezTo>
                    <a:cubicBezTo>
                      <a:pt x="4270" y="2625"/>
                      <a:pt x="4012" y="2449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4"/>
              <p:cNvSpPr/>
              <p:nvPr/>
            </p:nvSpPr>
            <p:spPr>
              <a:xfrm>
                <a:off x="4661200" y="1525050"/>
                <a:ext cx="1870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7603" extrusionOk="0">
                    <a:moveTo>
                      <a:pt x="56" y="1"/>
                    </a:moveTo>
                    <a:lnTo>
                      <a:pt x="1" y="340"/>
                    </a:lnTo>
                    <a:lnTo>
                      <a:pt x="43" y="912"/>
                    </a:lnTo>
                    <a:lnTo>
                      <a:pt x="288" y="1293"/>
                    </a:lnTo>
                    <a:cubicBezTo>
                      <a:pt x="314" y="1336"/>
                      <a:pt x="765" y="2165"/>
                      <a:pt x="872" y="2462"/>
                    </a:cubicBezTo>
                    <a:cubicBezTo>
                      <a:pt x="993" y="2818"/>
                      <a:pt x="1199" y="3905"/>
                      <a:pt x="1199" y="3918"/>
                    </a:cubicBezTo>
                    <a:lnTo>
                      <a:pt x="1199" y="3931"/>
                    </a:lnTo>
                    <a:lnTo>
                      <a:pt x="7319" y="7603"/>
                    </a:lnTo>
                    <a:lnTo>
                      <a:pt x="7387" y="7130"/>
                    </a:lnTo>
                    <a:lnTo>
                      <a:pt x="7387" y="6816"/>
                    </a:lnTo>
                    <a:cubicBezTo>
                      <a:pt x="7400" y="6774"/>
                      <a:pt x="7482" y="6082"/>
                      <a:pt x="7469" y="5563"/>
                    </a:cubicBezTo>
                    <a:cubicBezTo>
                      <a:pt x="7456" y="5047"/>
                      <a:pt x="7456" y="4815"/>
                      <a:pt x="7456" y="4815"/>
                    </a:cubicBezTo>
                    <a:lnTo>
                      <a:pt x="7456" y="4802"/>
                    </a:lnTo>
                    <a:lnTo>
                      <a:pt x="7263" y="4339"/>
                    </a:lnTo>
                    <a:lnTo>
                      <a:pt x="7182" y="4381"/>
                    </a:lnTo>
                    <a:lnTo>
                      <a:pt x="7374" y="4815"/>
                    </a:lnTo>
                    <a:cubicBezTo>
                      <a:pt x="7374" y="4871"/>
                      <a:pt x="7374" y="5103"/>
                      <a:pt x="7387" y="5563"/>
                    </a:cubicBezTo>
                    <a:cubicBezTo>
                      <a:pt x="7413" y="6095"/>
                      <a:pt x="7319" y="6803"/>
                      <a:pt x="7306" y="6816"/>
                    </a:cubicBezTo>
                    <a:lnTo>
                      <a:pt x="7306" y="7113"/>
                    </a:lnTo>
                    <a:lnTo>
                      <a:pt x="7250" y="7482"/>
                    </a:lnTo>
                    <a:lnTo>
                      <a:pt x="1280" y="3892"/>
                    </a:lnTo>
                    <a:cubicBezTo>
                      <a:pt x="1254" y="3742"/>
                      <a:pt x="1062" y="2775"/>
                      <a:pt x="941" y="2436"/>
                    </a:cubicBezTo>
                    <a:cubicBezTo>
                      <a:pt x="830" y="2136"/>
                      <a:pt x="383" y="1293"/>
                      <a:pt x="357" y="1254"/>
                    </a:cubicBezTo>
                    <a:lnTo>
                      <a:pt x="112" y="885"/>
                    </a:lnTo>
                    <a:lnTo>
                      <a:pt x="82" y="340"/>
                    </a:lnTo>
                    <a:lnTo>
                      <a:pt x="138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4"/>
              <p:cNvSpPr/>
              <p:nvPr/>
            </p:nvSpPr>
            <p:spPr>
              <a:xfrm>
                <a:off x="4640800" y="1497225"/>
                <a:ext cx="2115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4" extrusionOk="0">
                    <a:moveTo>
                      <a:pt x="112" y="1"/>
                    </a:moveTo>
                    <a:cubicBezTo>
                      <a:pt x="112" y="1"/>
                      <a:pt x="1" y="285"/>
                      <a:pt x="1" y="298"/>
                    </a:cubicBezTo>
                    <a:cubicBezTo>
                      <a:pt x="1" y="311"/>
                      <a:pt x="396" y="801"/>
                      <a:pt x="396" y="801"/>
                    </a:cubicBezTo>
                    <a:lnTo>
                      <a:pt x="8380" y="5834"/>
                    </a:lnTo>
                    <a:lnTo>
                      <a:pt x="8461" y="5795"/>
                    </a:lnTo>
                    <a:cubicBezTo>
                      <a:pt x="8461" y="5795"/>
                      <a:pt x="7508" y="4244"/>
                      <a:pt x="6666" y="3373"/>
                    </a:cubicBezTo>
                    <a:cubicBezTo>
                      <a:pt x="5824" y="2514"/>
                      <a:pt x="4747" y="1796"/>
                      <a:pt x="4205" y="1483"/>
                    </a:cubicBezTo>
                    <a:cubicBezTo>
                      <a:pt x="3660" y="1182"/>
                      <a:pt x="2233" y="409"/>
                      <a:pt x="1744" y="259"/>
                    </a:cubicBezTo>
                    <a:cubicBezTo>
                      <a:pt x="1238" y="109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4"/>
              <p:cNvSpPr/>
              <p:nvPr/>
            </p:nvSpPr>
            <p:spPr>
              <a:xfrm>
                <a:off x="4643900" y="1499925"/>
                <a:ext cx="2023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5494" extrusionOk="0">
                    <a:moveTo>
                      <a:pt x="53" y="1"/>
                    </a:moveTo>
                    <a:cubicBezTo>
                      <a:pt x="27" y="69"/>
                      <a:pt x="14" y="121"/>
                      <a:pt x="1" y="164"/>
                    </a:cubicBezTo>
                    <a:cubicBezTo>
                      <a:pt x="53" y="245"/>
                      <a:pt x="203" y="435"/>
                      <a:pt x="340" y="611"/>
                    </a:cubicBezTo>
                    <a:lnTo>
                      <a:pt x="8092" y="5494"/>
                    </a:lnTo>
                    <a:cubicBezTo>
                      <a:pt x="7792" y="5034"/>
                      <a:pt x="7100" y="3986"/>
                      <a:pt x="6473" y="3346"/>
                    </a:cubicBezTo>
                    <a:cubicBezTo>
                      <a:pt x="5700" y="2543"/>
                      <a:pt x="4665" y="1835"/>
                      <a:pt x="4025" y="1469"/>
                    </a:cubicBezTo>
                    <a:cubicBezTo>
                      <a:pt x="3549" y="1199"/>
                      <a:pt x="2080" y="396"/>
                      <a:pt x="1577" y="245"/>
                    </a:cubicBezTo>
                    <a:cubicBezTo>
                      <a:pt x="1182" y="121"/>
                      <a:pt x="327" y="27"/>
                      <a:pt x="5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4"/>
              <p:cNvSpPr/>
              <p:nvPr/>
            </p:nvSpPr>
            <p:spPr>
              <a:xfrm>
                <a:off x="4663975" y="1503675"/>
                <a:ext cx="31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70" extrusionOk="0">
                    <a:moveTo>
                      <a:pt x="817" y="1"/>
                    </a:moveTo>
                    <a:lnTo>
                      <a:pt x="1" y="869"/>
                    </a:lnTo>
                    <a:lnTo>
                      <a:pt x="461" y="1169"/>
                    </a:lnTo>
                    <a:lnTo>
                      <a:pt x="1251" y="16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4"/>
              <p:cNvSpPr/>
              <p:nvPr/>
            </p:nvSpPr>
            <p:spPr>
              <a:xfrm>
                <a:off x="4745175" y="1541700"/>
                <a:ext cx="153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513" extrusionOk="0">
                    <a:moveTo>
                      <a:pt x="35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14" y="12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4919300" y="1693725"/>
                <a:ext cx="486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62" extrusionOk="0">
                    <a:moveTo>
                      <a:pt x="190" y="1"/>
                    </a:moveTo>
                    <a:lnTo>
                      <a:pt x="1" y="56"/>
                    </a:lnTo>
                    <a:lnTo>
                      <a:pt x="530" y="693"/>
                    </a:lnTo>
                    <a:lnTo>
                      <a:pt x="1101" y="1143"/>
                    </a:lnTo>
                    <a:lnTo>
                      <a:pt x="1251" y="1143"/>
                    </a:lnTo>
                    <a:lnTo>
                      <a:pt x="1809" y="1362"/>
                    </a:lnTo>
                    <a:lnTo>
                      <a:pt x="1946" y="1199"/>
                    </a:lnTo>
                    <a:lnTo>
                      <a:pt x="951" y="546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4963450" y="1728725"/>
                <a:ext cx="86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68" extrusionOk="0">
                    <a:moveTo>
                      <a:pt x="344" y="1"/>
                    </a:moveTo>
                    <a:lnTo>
                      <a:pt x="193" y="246"/>
                    </a:lnTo>
                    <a:lnTo>
                      <a:pt x="1" y="859"/>
                    </a:lnTo>
                    <a:lnTo>
                      <a:pt x="219" y="126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4572825" y="1476425"/>
                <a:ext cx="259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83"/>
                    </a:lnTo>
                    <a:lnTo>
                      <a:pt x="791" y="1104"/>
                    </a:lnTo>
                    <a:lnTo>
                      <a:pt x="1019" y="1078"/>
                    </a:lnTo>
                    <a:lnTo>
                      <a:pt x="1036" y="996"/>
                    </a:lnTo>
                    <a:lnTo>
                      <a:pt x="1036" y="941"/>
                    </a:lnTo>
                    <a:lnTo>
                      <a:pt x="383" y="219"/>
                    </a:lnTo>
                    <a:lnTo>
                      <a:pt x="233" y="99"/>
                    </a:lnTo>
                    <a:lnTo>
                      <a:pt x="177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4566050" y="1529475"/>
                <a:ext cx="4900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70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03" y="816"/>
                      <a:pt x="409" y="1061"/>
                    </a:cubicBezTo>
                    <a:cubicBezTo>
                      <a:pt x="572" y="1254"/>
                      <a:pt x="1388" y="1701"/>
                      <a:pt x="1796" y="1959"/>
                    </a:cubicBezTo>
                    <a:cubicBezTo>
                      <a:pt x="1891" y="2027"/>
                      <a:pt x="1959" y="2070"/>
                      <a:pt x="1959" y="2070"/>
                    </a:cubicBezTo>
                    <a:lnTo>
                      <a:pt x="637" y="1061"/>
                    </a:lnTo>
                    <a:lnTo>
                      <a:pt x="246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4564350" y="1497225"/>
                <a:ext cx="428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04" extrusionOk="0">
                    <a:moveTo>
                      <a:pt x="421" y="1"/>
                    </a:moveTo>
                    <a:cubicBezTo>
                      <a:pt x="421" y="1"/>
                      <a:pt x="40" y="259"/>
                      <a:pt x="151" y="680"/>
                    </a:cubicBezTo>
                    <a:cubicBezTo>
                      <a:pt x="151" y="680"/>
                      <a:pt x="148" y="680"/>
                      <a:pt x="145" y="680"/>
                    </a:cubicBezTo>
                    <a:cubicBezTo>
                      <a:pt x="117" y="680"/>
                      <a:pt x="1" y="690"/>
                      <a:pt x="245" y="882"/>
                    </a:cubicBezTo>
                    <a:cubicBezTo>
                      <a:pt x="516" y="1101"/>
                      <a:pt x="1714" y="1904"/>
                      <a:pt x="1714" y="1904"/>
                    </a:cubicBezTo>
                    <a:cubicBezTo>
                      <a:pt x="1714" y="1904"/>
                      <a:pt x="1577" y="1809"/>
                      <a:pt x="1440" y="1604"/>
                    </a:cubicBezTo>
                    <a:cubicBezTo>
                      <a:pt x="774" y="1169"/>
                      <a:pt x="421" y="654"/>
                      <a:pt x="340" y="572"/>
                    </a:cubicBezTo>
                    <a:cubicBezTo>
                      <a:pt x="340" y="504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>
                <a:off x="4608500" y="1542375"/>
                <a:ext cx="77950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418" extrusionOk="0">
                    <a:moveTo>
                      <a:pt x="838" y="1"/>
                    </a:moveTo>
                    <a:cubicBezTo>
                      <a:pt x="343" y="1"/>
                      <a:pt x="0" y="392"/>
                      <a:pt x="0" y="1077"/>
                    </a:cubicBezTo>
                    <a:lnTo>
                      <a:pt x="98" y="1443"/>
                    </a:lnTo>
                    <a:cubicBezTo>
                      <a:pt x="193" y="1511"/>
                      <a:pt x="261" y="1554"/>
                      <a:pt x="261" y="1554"/>
                    </a:cubicBezTo>
                    <a:lnTo>
                      <a:pt x="274" y="1567"/>
                    </a:lnTo>
                    <a:lnTo>
                      <a:pt x="180" y="1172"/>
                    </a:lnTo>
                    <a:cubicBezTo>
                      <a:pt x="180" y="576"/>
                      <a:pt x="479" y="223"/>
                      <a:pt x="914" y="223"/>
                    </a:cubicBezTo>
                    <a:cubicBezTo>
                      <a:pt x="1094" y="223"/>
                      <a:pt x="1297" y="283"/>
                      <a:pt x="1511" y="411"/>
                    </a:cubicBezTo>
                    <a:cubicBezTo>
                      <a:pt x="2246" y="832"/>
                      <a:pt x="2843" y="1867"/>
                      <a:pt x="2843" y="2722"/>
                    </a:cubicBezTo>
                    <a:lnTo>
                      <a:pt x="2938" y="3306"/>
                    </a:lnTo>
                    <a:lnTo>
                      <a:pt x="2967" y="3336"/>
                    </a:lnTo>
                    <a:lnTo>
                      <a:pt x="3117" y="3417"/>
                    </a:lnTo>
                    <a:lnTo>
                      <a:pt x="3019" y="2817"/>
                    </a:lnTo>
                    <a:cubicBezTo>
                      <a:pt x="3019" y="1867"/>
                      <a:pt x="2341" y="695"/>
                      <a:pt x="1511" y="206"/>
                    </a:cubicBezTo>
                    <a:cubicBezTo>
                      <a:pt x="1270" y="67"/>
                      <a:pt x="1041" y="1"/>
                      <a:pt x="838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4916200" y="1481575"/>
                <a:ext cx="844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4094" extrusionOk="0">
                    <a:moveTo>
                      <a:pt x="193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51"/>
                    </a:cubicBezTo>
                    <a:cubicBezTo>
                      <a:pt x="2380" y="2406"/>
                      <a:pt x="2707" y="2801"/>
                      <a:pt x="2912" y="3075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76" y="3359"/>
                    </a:lnTo>
                    <a:lnTo>
                      <a:pt x="2041" y="178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4617050" y="1473725"/>
                <a:ext cx="925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118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7"/>
                    </a:lnTo>
                    <a:lnTo>
                      <a:pt x="3699" y="451"/>
                    </a:lnTo>
                    <a:lnTo>
                      <a:pt x="3699" y="451"/>
                    </a:lnTo>
                    <a:lnTo>
                      <a:pt x="3020" y="954"/>
                    </a:lnTo>
                    <a:lnTo>
                      <a:pt x="435" y="164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4744200" y="1404050"/>
                <a:ext cx="789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56" extrusionOk="0">
                    <a:moveTo>
                      <a:pt x="366" y="0"/>
                    </a:moveTo>
                    <a:lnTo>
                      <a:pt x="0" y="151"/>
                    </a:lnTo>
                    <a:lnTo>
                      <a:pt x="434" y="151"/>
                    </a:lnTo>
                    <a:lnTo>
                      <a:pt x="3059" y="816"/>
                    </a:lnTo>
                    <a:lnTo>
                      <a:pt x="3046" y="856"/>
                    </a:lnTo>
                    <a:lnTo>
                      <a:pt x="3046" y="856"/>
                    </a:lnTo>
                    <a:lnTo>
                      <a:pt x="3157" y="816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4862525" y="1697550"/>
                <a:ext cx="5510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9" extrusionOk="0">
                    <a:moveTo>
                      <a:pt x="606" y="1"/>
                    </a:moveTo>
                    <a:cubicBezTo>
                      <a:pt x="246" y="1"/>
                      <a:pt x="0" y="281"/>
                      <a:pt x="0" y="771"/>
                    </a:cubicBezTo>
                    <a:cubicBezTo>
                      <a:pt x="0" y="1480"/>
                      <a:pt x="490" y="2322"/>
                      <a:pt x="1100" y="2678"/>
                    </a:cubicBezTo>
                    <a:cubicBezTo>
                      <a:pt x="1279" y="2780"/>
                      <a:pt x="1447" y="2829"/>
                      <a:pt x="1595" y="2829"/>
                    </a:cubicBezTo>
                    <a:cubicBezTo>
                      <a:pt x="1957" y="2829"/>
                      <a:pt x="2203" y="2541"/>
                      <a:pt x="2203" y="2051"/>
                    </a:cubicBezTo>
                    <a:cubicBezTo>
                      <a:pt x="2203" y="1356"/>
                      <a:pt x="1714" y="500"/>
                      <a:pt x="1100" y="148"/>
                    </a:cubicBezTo>
                    <a:cubicBezTo>
                      <a:pt x="922" y="48"/>
                      <a:pt x="755" y="1"/>
                      <a:pt x="6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>
                <a:off x="4866925" y="1703025"/>
                <a:ext cx="466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8" extrusionOk="0">
                    <a:moveTo>
                      <a:pt x="514" y="0"/>
                    </a:moveTo>
                    <a:cubicBezTo>
                      <a:pt x="209" y="0"/>
                      <a:pt x="0" y="240"/>
                      <a:pt x="0" y="663"/>
                    </a:cubicBezTo>
                    <a:cubicBezTo>
                      <a:pt x="0" y="1261"/>
                      <a:pt x="421" y="1982"/>
                      <a:pt x="940" y="2279"/>
                    </a:cubicBezTo>
                    <a:cubicBezTo>
                      <a:pt x="1087" y="2367"/>
                      <a:pt x="1227" y="2408"/>
                      <a:pt x="1351" y="2408"/>
                    </a:cubicBezTo>
                    <a:cubicBezTo>
                      <a:pt x="1653" y="2408"/>
                      <a:pt x="1864" y="2164"/>
                      <a:pt x="1864" y="1750"/>
                    </a:cubicBezTo>
                    <a:cubicBezTo>
                      <a:pt x="1864" y="1153"/>
                      <a:pt x="1443" y="432"/>
                      <a:pt x="940" y="131"/>
                    </a:cubicBezTo>
                    <a:cubicBezTo>
                      <a:pt x="787" y="43"/>
                      <a:pt x="642" y="0"/>
                      <a:pt x="514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>
                <a:off x="4868625" y="1703725"/>
                <a:ext cx="4427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1" extrusionOk="0">
                    <a:moveTo>
                      <a:pt x="493" y="1"/>
                    </a:moveTo>
                    <a:cubicBezTo>
                      <a:pt x="201" y="1"/>
                      <a:pt x="1" y="229"/>
                      <a:pt x="1" y="635"/>
                    </a:cubicBezTo>
                    <a:cubicBezTo>
                      <a:pt x="1" y="1190"/>
                      <a:pt x="396" y="1872"/>
                      <a:pt x="886" y="2156"/>
                    </a:cubicBezTo>
                    <a:cubicBezTo>
                      <a:pt x="1029" y="2240"/>
                      <a:pt x="1164" y="2280"/>
                      <a:pt x="1283" y="2280"/>
                    </a:cubicBezTo>
                    <a:cubicBezTo>
                      <a:pt x="1572" y="2280"/>
                      <a:pt x="1770" y="2049"/>
                      <a:pt x="1770" y="1654"/>
                    </a:cubicBezTo>
                    <a:cubicBezTo>
                      <a:pt x="1770" y="1096"/>
                      <a:pt x="1375" y="404"/>
                      <a:pt x="886" y="116"/>
                    </a:cubicBezTo>
                    <a:cubicBezTo>
                      <a:pt x="744" y="38"/>
                      <a:pt x="611" y="1"/>
                      <a:pt x="49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4869625" y="170557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2" y="1"/>
                    </a:moveTo>
                    <a:cubicBezTo>
                      <a:pt x="323" y="1"/>
                      <a:pt x="198" y="65"/>
                      <a:pt x="111" y="193"/>
                    </a:cubicBezTo>
                    <a:cubicBezTo>
                      <a:pt x="111" y="206"/>
                      <a:pt x="111" y="206"/>
                      <a:pt x="98" y="206"/>
                    </a:cubicBezTo>
                    <a:cubicBezTo>
                      <a:pt x="82" y="248"/>
                      <a:pt x="56" y="287"/>
                      <a:pt x="43" y="330"/>
                    </a:cubicBezTo>
                    <a:cubicBezTo>
                      <a:pt x="16" y="450"/>
                      <a:pt x="0" y="587"/>
                      <a:pt x="30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89"/>
                      <a:pt x="999" y="2139"/>
                      <a:pt x="1225" y="2139"/>
                    </a:cubicBezTo>
                    <a:cubicBezTo>
                      <a:pt x="1235" y="2139"/>
                      <a:pt x="1244" y="2138"/>
                      <a:pt x="1254" y="2138"/>
                    </a:cubicBezTo>
                    <a:cubicBezTo>
                      <a:pt x="1348" y="2125"/>
                      <a:pt x="1443" y="2095"/>
                      <a:pt x="1511" y="2014"/>
                    </a:cubicBezTo>
                    <a:cubicBezTo>
                      <a:pt x="1538" y="2001"/>
                      <a:pt x="1567" y="1975"/>
                      <a:pt x="1580" y="1932"/>
                    </a:cubicBezTo>
                    <a:lnTo>
                      <a:pt x="1593" y="1919"/>
                    </a:lnTo>
                    <a:cubicBezTo>
                      <a:pt x="1606" y="1893"/>
                      <a:pt x="1606" y="1880"/>
                      <a:pt x="1619" y="1851"/>
                    </a:cubicBezTo>
                    <a:cubicBezTo>
                      <a:pt x="1632" y="1825"/>
                      <a:pt x="1648" y="1785"/>
                      <a:pt x="1648" y="1756"/>
                    </a:cubicBezTo>
                    <a:cubicBezTo>
                      <a:pt x="1662" y="1687"/>
                      <a:pt x="1675" y="1622"/>
                      <a:pt x="1675" y="1554"/>
                    </a:cubicBezTo>
                    <a:lnTo>
                      <a:pt x="1675" y="1443"/>
                    </a:lnTo>
                    <a:cubicBezTo>
                      <a:pt x="1675" y="1430"/>
                      <a:pt x="1662" y="1417"/>
                      <a:pt x="1662" y="1403"/>
                    </a:cubicBezTo>
                    <a:lnTo>
                      <a:pt x="1662" y="1361"/>
                    </a:lnTo>
                    <a:lnTo>
                      <a:pt x="1662" y="1335"/>
                    </a:lnTo>
                    <a:cubicBezTo>
                      <a:pt x="1648" y="1296"/>
                      <a:pt x="1648" y="1266"/>
                      <a:pt x="1632" y="1240"/>
                    </a:cubicBezTo>
                    <a:cubicBezTo>
                      <a:pt x="1632" y="1214"/>
                      <a:pt x="1632" y="1198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03"/>
                      <a:pt x="1593" y="1090"/>
                    </a:cubicBezTo>
                    <a:cubicBezTo>
                      <a:pt x="1593" y="1077"/>
                      <a:pt x="1580" y="1064"/>
                      <a:pt x="1580" y="1051"/>
                    </a:cubicBezTo>
                    <a:cubicBezTo>
                      <a:pt x="1551" y="982"/>
                      <a:pt x="1524" y="927"/>
                      <a:pt x="1498" y="858"/>
                    </a:cubicBezTo>
                    <a:cubicBezTo>
                      <a:pt x="1498" y="845"/>
                      <a:pt x="1485" y="845"/>
                      <a:pt x="1485" y="832"/>
                    </a:cubicBezTo>
                    <a:cubicBezTo>
                      <a:pt x="1456" y="790"/>
                      <a:pt x="1443" y="751"/>
                      <a:pt x="1417" y="708"/>
                    </a:cubicBezTo>
                    <a:cubicBezTo>
                      <a:pt x="1417" y="695"/>
                      <a:pt x="1404" y="682"/>
                      <a:pt x="1404" y="669"/>
                    </a:cubicBezTo>
                    <a:cubicBezTo>
                      <a:pt x="1387" y="656"/>
                      <a:pt x="1374" y="643"/>
                      <a:pt x="1361" y="627"/>
                    </a:cubicBezTo>
                    <a:cubicBezTo>
                      <a:pt x="1322" y="545"/>
                      <a:pt x="1267" y="493"/>
                      <a:pt x="1211" y="424"/>
                    </a:cubicBezTo>
                    <a:cubicBezTo>
                      <a:pt x="1185" y="398"/>
                      <a:pt x="1159" y="369"/>
                      <a:pt x="1129" y="343"/>
                    </a:cubicBezTo>
                    <a:cubicBezTo>
                      <a:pt x="1116" y="330"/>
                      <a:pt x="1103" y="317"/>
                      <a:pt x="1090" y="300"/>
                    </a:cubicBezTo>
                    <a:lnTo>
                      <a:pt x="1077" y="287"/>
                    </a:lnTo>
                    <a:cubicBezTo>
                      <a:pt x="1061" y="274"/>
                      <a:pt x="1061" y="261"/>
                      <a:pt x="1048" y="261"/>
                    </a:cubicBezTo>
                    <a:cubicBezTo>
                      <a:pt x="914" y="137"/>
                      <a:pt x="777" y="72"/>
                      <a:pt x="653" y="29"/>
                    </a:cubicBezTo>
                    <a:cubicBezTo>
                      <a:pt x="590" y="10"/>
                      <a:pt x="529" y="1"/>
                      <a:pt x="4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>
                <a:off x="4872400" y="1705575"/>
                <a:ext cx="32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709" extrusionOk="0">
                    <a:moveTo>
                      <a:pt x="361" y="1"/>
                    </a:moveTo>
                    <a:cubicBezTo>
                      <a:pt x="212" y="1"/>
                      <a:pt x="87" y="65"/>
                      <a:pt x="0" y="193"/>
                    </a:cubicBezTo>
                    <a:cubicBezTo>
                      <a:pt x="120" y="152"/>
                      <a:pt x="229" y="135"/>
                      <a:pt x="329" y="135"/>
                    </a:cubicBezTo>
                    <a:cubicBezTo>
                      <a:pt x="764" y="135"/>
                      <a:pt x="1005" y="450"/>
                      <a:pt x="1005" y="450"/>
                    </a:cubicBezTo>
                    <a:lnTo>
                      <a:pt x="1018" y="708"/>
                    </a:lnTo>
                    <a:cubicBezTo>
                      <a:pt x="1100" y="695"/>
                      <a:pt x="1195" y="682"/>
                      <a:pt x="1293" y="669"/>
                    </a:cubicBezTo>
                    <a:cubicBezTo>
                      <a:pt x="1276" y="656"/>
                      <a:pt x="1263" y="643"/>
                      <a:pt x="1250" y="627"/>
                    </a:cubicBezTo>
                    <a:cubicBezTo>
                      <a:pt x="1211" y="545"/>
                      <a:pt x="1156" y="493"/>
                      <a:pt x="1100" y="424"/>
                    </a:cubicBezTo>
                    <a:cubicBezTo>
                      <a:pt x="1074" y="398"/>
                      <a:pt x="1048" y="369"/>
                      <a:pt x="1018" y="343"/>
                    </a:cubicBezTo>
                    <a:cubicBezTo>
                      <a:pt x="1005" y="330"/>
                      <a:pt x="992" y="317"/>
                      <a:pt x="979" y="300"/>
                    </a:cubicBezTo>
                    <a:lnTo>
                      <a:pt x="966" y="287"/>
                    </a:lnTo>
                    <a:cubicBezTo>
                      <a:pt x="950" y="274"/>
                      <a:pt x="950" y="261"/>
                      <a:pt x="937" y="261"/>
                    </a:cubicBezTo>
                    <a:cubicBezTo>
                      <a:pt x="803" y="137"/>
                      <a:pt x="666" y="72"/>
                      <a:pt x="542" y="29"/>
                    </a:cubicBezTo>
                    <a:cubicBezTo>
                      <a:pt x="479" y="10"/>
                      <a:pt x="418" y="1"/>
                      <a:pt x="36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>
                <a:off x="4871325" y="172327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61" y="0"/>
                    </a:moveTo>
                    <a:cubicBezTo>
                      <a:pt x="795" y="16"/>
                      <a:pt x="514" y="19"/>
                      <a:pt x="308" y="19"/>
                    </a:cubicBezTo>
                    <a:cubicBezTo>
                      <a:pt x="124" y="19"/>
                      <a:pt x="1" y="17"/>
                      <a:pt x="1" y="17"/>
                    </a:cubicBezTo>
                    <a:lnTo>
                      <a:pt x="1" y="17"/>
                    </a:lnTo>
                    <a:cubicBezTo>
                      <a:pt x="1" y="17"/>
                      <a:pt x="219" y="301"/>
                      <a:pt x="438" y="369"/>
                    </a:cubicBezTo>
                    <a:cubicBezTo>
                      <a:pt x="667" y="451"/>
                      <a:pt x="1091" y="966"/>
                      <a:pt x="1091" y="966"/>
                    </a:cubicBez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>
                <a:off x="4882275" y="170630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47" y="0"/>
                    </a:moveTo>
                    <a:cubicBezTo>
                      <a:pt x="121" y="26"/>
                      <a:pt x="95" y="56"/>
                      <a:pt x="82" y="82"/>
                    </a:cubicBezTo>
                    <a:cubicBezTo>
                      <a:pt x="65" y="124"/>
                      <a:pt x="39" y="150"/>
                      <a:pt x="39" y="190"/>
                    </a:cubicBezTo>
                    <a:cubicBezTo>
                      <a:pt x="13" y="245"/>
                      <a:pt x="13" y="301"/>
                      <a:pt x="0" y="369"/>
                    </a:cubicBezTo>
                    <a:cubicBezTo>
                      <a:pt x="0" y="421"/>
                      <a:pt x="0" y="464"/>
                      <a:pt x="13" y="516"/>
                    </a:cubicBezTo>
                    <a:cubicBezTo>
                      <a:pt x="39" y="803"/>
                      <a:pt x="176" y="1117"/>
                      <a:pt x="408" y="1374"/>
                    </a:cubicBezTo>
                    <a:cubicBezTo>
                      <a:pt x="516" y="1512"/>
                      <a:pt x="653" y="1606"/>
                      <a:pt x="774" y="1675"/>
                    </a:cubicBezTo>
                    <a:cubicBezTo>
                      <a:pt x="881" y="1714"/>
                      <a:pt x="979" y="1740"/>
                      <a:pt x="1061" y="1740"/>
                    </a:cubicBezTo>
                    <a:cubicBezTo>
                      <a:pt x="1074" y="1740"/>
                      <a:pt x="1074" y="1740"/>
                      <a:pt x="1087" y="1727"/>
                    </a:cubicBezTo>
                    <a:lnTo>
                      <a:pt x="1142" y="1727"/>
                    </a:lnTo>
                    <a:cubicBezTo>
                      <a:pt x="1156" y="1658"/>
                      <a:pt x="1169" y="1593"/>
                      <a:pt x="1169" y="1525"/>
                    </a:cubicBezTo>
                    <a:lnTo>
                      <a:pt x="1169" y="1414"/>
                    </a:lnTo>
                    <a:cubicBezTo>
                      <a:pt x="1169" y="1401"/>
                      <a:pt x="1156" y="1388"/>
                      <a:pt x="1156" y="1374"/>
                    </a:cubicBezTo>
                    <a:lnTo>
                      <a:pt x="1156" y="1332"/>
                    </a:lnTo>
                    <a:lnTo>
                      <a:pt x="1156" y="1306"/>
                    </a:lnTo>
                    <a:cubicBezTo>
                      <a:pt x="1142" y="1267"/>
                      <a:pt x="1142" y="1237"/>
                      <a:pt x="1126" y="1211"/>
                    </a:cubicBezTo>
                    <a:cubicBezTo>
                      <a:pt x="1126" y="1185"/>
                      <a:pt x="1126" y="1169"/>
                      <a:pt x="1113" y="1156"/>
                    </a:cubicBezTo>
                    <a:cubicBezTo>
                      <a:pt x="1113" y="1143"/>
                      <a:pt x="1113" y="1130"/>
                      <a:pt x="1100" y="1117"/>
                    </a:cubicBezTo>
                    <a:cubicBezTo>
                      <a:pt x="1100" y="1104"/>
                      <a:pt x="1100" y="1074"/>
                      <a:pt x="1087" y="1061"/>
                    </a:cubicBezTo>
                    <a:cubicBezTo>
                      <a:pt x="1087" y="1048"/>
                      <a:pt x="1074" y="1035"/>
                      <a:pt x="1074" y="1022"/>
                    </a:cubicBezTo>
                    <a:cubicBezTo>
                      <a:pt x="1045" y="953"/>
                      <a:pt x="1018" y="898"/>
                      <a:pt x="992" y="829"/>
                    </a:cubicBezTo>
                    <a:cubicBezTo>
                      <a:pt x="992" y="816"/>
                      <a:pt x="979" y="816"/>
                      <a:pt x="979" y="803"/>
                    </a:cubicBezTo>
                    <a:cubicBezTo>
                      <a:pt x="950" y="761"/>
                      <a:pt x="937" y="722"/>
                      <a:pt x="911" y="679"/>
                    </a:cubicBezTo>
                    <a:cubicBezTo>
                      <a:pt x="898" y="653"/>
                      <a:pt x="868" y="627"/>
                      <a:pt x="855" y="598"/>
                    </a:cubicBezTo>
                    <a:cubicBezTo>
                      <a:pt x="816" y="516"/>
                      <a:pt x="761" y="464"/>
                      <a:pt x="705" y="395"/>
                    </a:cubicBezTo>
                    <a:cubicBezTo>
                      <a:pt x="679" y="369"/>
                      <a:pt x="653" y="340"/>
                      <a:pt x="623" y="314"/>
                    </a:cubicBezTo>
                    <a:cubicBezTo>
                      <a:pt x="610" y="301"/>
                      <a:pt x="597" y="288"/>
                      <a:pt x="584" y="271"/>
                    </a:cubicBezTo>
                    <a:lnTo>
                      <a:pt x="571" y="258"/>
                    </a:lnTo>
                    <a:cubicBezTo>
                      <a:pt x="555" y="245"/>
                      <a:pt x="555" y="232"/>
                      <a:pt x="542" y="232"/>
                    </a:cubicBezTo>
                    <a:cubicBezTo>
                      <a:pt x="408" y="108"/>
                      <a:pt x="271" y="43"/>
                      <a:pt x="14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>
                <a:off x="4895150" y="171275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0"/>
                    </a:moveTo>
                    <a:cubicBezTo>
                      <a:pt x="27" y="13"/>
                      <a:pt x="1" y="30"/>
                      <a:pt x="1" y="30"/>
                    </a:cubicBezTo>
                    <a:lnTo>
                      <a:pt x="190" y="245"/>
                    </a:lnTo>
                    <a:lnTo>
                      <a:pt x="138" y="735"/>
                    </a:lnTo>
                    <a:lnTo>
                      <a:pt x="285" y="640"/>
                    </a:lnTo>
                    <a:lnTo>
                      <a:pt x="396" y="421"/>
                    </a:lnTo>
                    <a:cubicBezTo>
                      <a:pt x="383" y="395"/>
                      <a:pt x="353" y="369"/>
                      <a:pt x="340" y="340"/>
                    </a:cubicBezTo>
                    <a:cubicBezTo>
                      <a:pt x="301" y="258"/>
                      <a:pt x="246" y="206"/>
                      <a:pt x="190" y="137"/>
                    </a:cubicBezTo>
                    <a:cubicBezTo>
                      <a:pt x="164" y="111"/>
                      <a:pt x="138" y="82"/>
                      <a:pt x="108" y="56"/>
                    </a:cubicBezTo>
                    <a:cubicBezTo>
                      <a:pt x="95" y="43"/>
                      <a:pt x="82" y="30"/>
                      <a:pt x="69" y="1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4897850" y="1728725"/>
                <a:ext cx="122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44" extrusionOk="0">
                    <a:moveTo>
                      <a:pt x="177" y="1"/>
                    </a:moveTo>
                    <a:lnTo>
                      <a:pt x="30" y="96"/>
                    </a:lnTo>
                    <a:lnTo>
                      <a:pt x="0" y="288"/>
                    </a:lnTo>
                    <a:lnTo>
                      <a:pt x="151" y="778"/>
                    </a:lnTo>
                    <a:lnTo>
                      <a:pt x="219" y="993"/>
                    </a:lnTo>
                    <a:cubicBezTo>
                      <a:pt x="245" y="1036"/>
                      <a:pt x="177" y="1143"/>
                      <a:pt x="206" y="1143"/>
                    </a:cubicBezTo>
                    <a:cubicBezTo>
                      <a:pt x="258" y="1130"/>
                      <a:pt x="382" y="1062"/>
                      <a:pt x="451" y="1006"/>
                    </a:cubicBezTo>
                    <a:lnTo>
                      <a:pt x="464" y="993"/>
                    </a:lnTo>
                    <a:cubicBezTo>
                      <a:pt x="477" y="967"/>
                      <a:pt x="477" y="954"/>
                      <a:pt x="490" y="925"/>
                    </a:cubicBezTo>
                    <a:cubicBezTo>
                      <a:pt x="490" y="912"/>
                      <a:pt x="490" y="899"/>
                      <a:pt x="477" y="885"/>
                    </a:cubicBezTo>
                    <a:lnTo>
                      <a:pt x="464" y="830"/>
                    </a:lnTo>
                    <a:lnTo>
                      <a:pt x="193" y="27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>
                <a:off x="4871325" y="1712825"/>
                <a:ext cx="241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9" extrusionOk="0">
                    <a:moveTo>
                      <a:pt x="199" y="0"/>
                    </a:moveTo>
                    <a:cubicBezTo>
                      <a:pt x="192" y="0"/>
                      <a:pt x="185" y="4"/>
                      <a:pt x="177" y="10"/>
                    </a:cubicBezTo>
                    <a:cubicBezTo>
                      <a:pt x="164" y="10"/>
                      <a:pt x="14" y="79"/>
                      <a:pt x="14" y="92"/>
                    </a:cubicBezTo>
                    <a:cubicBezTo>
                      <a:pt x="1" y="173"/>
                      <a:pt x="138" y="190"/>
                      <a:pt x="138" y="271"/>
                    </a:cubicBezTo>
                    <a:cubicBezTo>
                      <a:pt x="138" y="324"/>
                      <a:pt x="164" y="366"/>
                      <a:pt x="206" y="392"/>
                    </a:cubicBezTo>
                    <a:lnTo>
                      <a:pt x="804" y="624"/>
                    </a:lnTo>
                    <a:lnTo>
                      <a:pt x="967" y="719"/>
                    </a:lnTo>
                    <a:lnTo>
                      <a:pt x="967" y="324"/>
                    </a:lnTo>
                    <a:lnTo>
                      <a:pt x="954" y="324"/>
                    </a:lnTo>
                    <a:lnTo>
                      <a:pt x="219" y="10"/>
                    </a:lnTo>
                    <a:cubicBezTo>
                      <a:pt x="213" y="4"/>
                      <a:pt x="206" y="0"/>
                      <a:pt x="19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4"/>
              <p:cNvSpPr/>
              <p:nvPr/>
            </p:nvSpPr>
            <p:spPr>
              <a:xfrm>
                <a:off x="4887000" y="1713275"/>
                <a:ext cx="160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4" extrusionOk="0">
                    <a:moveTo>
                      <a:pt x="353" y="1"/>
                    </a:moveTo>
                    <a:cubicBezTo>
                      <a:pt x="341" y="1"/>
                      <a:pt x="333" y="8"/>
                      <a:pt x="327" y="22"/>
                    </a:cubicBezTo>
                    <a:lnTo>
                      <a:pt x="0" y="674"/>
                    </a:lnTo>
                    <a:lnTo>
                      <a:pt x="314" y="1014"/>
                    </a:lnTo>
                    <a:lnTo>
                      <a:pt x="627" y="374"/>
                    </a:lnTo>
                    <a:cubicBezTo>
                      <a:pt x="640" y="348"/>
                      <a:pt x="627" y="293"/>
                      <a:pt x="598" y="253"/>
                    </a:cubicBezTo>
                    <a:cubicBezTo>
                      <a:pt x="572" y="211"/>
                      <a:pt x="545" y="172"/>
                      <a:pt x="503" y="142"/>
                    </a:cubicBezTo>
                    <a:cubicBezTo>
                      <a:pt x="477" y="103"/>
                      <a:pt x="434" y="61"/>
                      <a:pt x="408" y="35"/>
                    </a:cubicBezTo>
                    <a:cubicBezTo>
                      <a:pt x="385" y="1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4"/>
              <p:cNvSpPr/>
              <p:nvPr/>
            </p:nvSpPr>
            <p:spPr>
              <a:xfrm>
                <a:off x="4870675" y="1714975"/>
                <a:ext cx="210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8" extrusionOk="0">
                    <a:moveTo>
                      <a:pt x="74" y="1"/>
                    </a:moveTo>
                    <a:cubicBezTo>
                      <a:pt x="55" y="1"/>
                      <a:pt x="36" y="14"/>
                      <a:pt x="27" y="35"/>
                    </a:cubicBezTo>
                    <a:cubicBezTo>
                      <a:pt x="14" y="117"/>
                      <a:pt x="1" y="185"/>
                      <a:pt x="14" y="280"/>
                    </a:cubicBezTo>
                    <a:cubicBezTo>
                      <a:pt x="14" y="319"/>
                      <a:pt x="40" y="375"/>
                      <a:pt x="82" y="388"/>
                    </a:cubicBezTo>
                    <a:lnTo>
                      <a:pt x="679" y="633"/>
                    </a:lnTo>
                    <a:lnTo>
                      <a:pt x="843" y="727"/>
                    </a:lnTo>
                    <a:lnTo>
                      <a:pt x="843" y="332"/>
                    </a:lnTo>
                    <a:lnTo>
                      <a:pt x="817" y="319"/>
                    </a:lnTo>
                    <a:lnTo>
                      <a:pt x="95" y="6"/>
                    </a:ln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4891725" y="1731100"/>
                <a:ext cx="150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62" extrusionOk="0">
                    <a:moveTo>
                      <a:pt x="275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1"/>
                      <a:pt x="409" y="1061"/>
                    </a:cubicBezTo>
                    <a:cubicBezTo>
                      <a:pt x="464" y="1048"/>
                      <a:pt x="520" y="1022"/>
                      <a:pt x="572" y="980"/>
                    </a:cubicBezTo>
                    <a:cubicBezTo>
                      <a:pt x="585" y="967"/>
                      <a:pt x="601" y="928"/>
                      <a:pt x="572" y="885"/>
                    </a:cubicBezTo>
                    <a:lnTo>
                      <a:pt x="288" y="30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>
                <a:off x="4873050" y="1716500"/>
                <a:ext cx="30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1" extrusionOk="0">
                    <a:moveTo>
                      <a:pt x="924" y="0"/>
                    </a:moveTo>
                    <a:lnTo>
                      <a:pt x="761" y="382"/>
                    </a:lnTo>
                    <a:lnTo>
                      <a:pt x="13" y="69"/>
                    </a:lnTo>
                    <a:cubicBezTo>
                      <a:pt x="13" y="108"/>
                      <a:pt x="0" y="164"/>
                      <a:pt x="13" y="206"/>
                    </a:cubicBezTo>
                    <a:cubicBezTo>
                      <a:pt x="13" y="219"/>
                      <a:pt x="26" y="245"/>
                      <a:pt x="26" y="245"/>
                    </a:cubicBezTo>
                    <a:lnTo>
                      <a:pt x="653" y="490"/>
                    </a:lnTo>
                    <a:lnTo>
                      <a:pt x="924" y="816"/>
                    </a:lnTo>
                    <a:lnTo>
                      <a:pt x="1143" y="1525"/>
                    </a:lnTo>
                    <a:cubicBezTo>
                      <a:pt x="1143" y="1538"/>
                      <a:pt x="1156" y="1538"/>
                      <a:pt x="1156" y="1551"/>
                    </a:cubicBezTo>
                    <a:cubicBezTo>
                      <a:pt x="1185" y="1538"/>
                      <a:pt x="1211" y="1525"/>
                      <a:pt x="1237" y="1512"/>
                    </a:cubicBezTo>
                    <a:lnTo>
                      <a:pt x="924" y="598"/>
                    </a:lnTo>
                    <a:lnTo>
                      <a:pt x="1087" y="206"/>
                    </a:lnTo>
                    <a:lnTo>
                      <a:pt x="1087" y="177"/>
                    </a:lnTo>
                    <a:cubicBezTo>
                      <a:pt x="1061" y="137"/>
                      <a:pt x="1022" y="108"/>
                      <a:pt x="992" y="69"/>
                    </a:cubicBezTo>
                    <a:cubicBezTo>
                      <a:pt x="966" y="43"/>
                      <a:pt x="953" y="13"/>
                      <a:pt x="924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4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4"/>
              <p:cNvSpPr/>
              <p:nvPr/>
            </p:nvSpPr>
            <p:spPr>
              <a:xfrm>
                <a:off x="4618050" y="1555950"/>
                <a:ext cx="547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823" extrusionOk="0">
                    <a:moveTo>
                      <a:pt x="607" y="1"/>
                    </a:moveTo>
                    <a:cubicBezTo>
                      <a:pt x="246" y="1"/>
                      <a:pt x="0" y="287"/>
                      <a:pt x="0" y="779"/>
                    </a:cubicBezTo>
                    <a:cubicBezTo>
                      <a:pt x="0" y="1471"/>
                      <a:pt x="490" y="2329"/>
                      <a:pt x="1103" y="2669"/>
                    </a:cubicBezTo>
                    <a:cubicBezTo>
                      <a:pt x="1280" y="2773"/>
                      <a:pt x="1447" y="2823"/>
                      <a:pt x="1595" y="2823"/>
                    </a:cubicBezTo>
                    <a:cubicBezTo>
                      <a:pt x="1947" y="2823"/>
                      <a:pt x="2190" y="2541"/>
                      <a:pt x="2190" y="2042"/>
                    </a:cubicBezTo>
                    <a:cubicBezTo>
                      <a:pt x="2190" y="1350"/>
                      <a:pt x="1701" y="508"/>
                      <a:pt x="1103" y="152"/>
                    </a:cubicBezTo>
                    <a:cubicBezTo>
                      <a:pt x="924" y="49"/>
                      <a:pt x="756" y="1"/>
                      <a:pt x="60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4"/>
              <p:cNvSpPr/>
              <p:nvPr/>
            </p:nvSpPr>
            <p:spPr>
              <a:xfrm>
                <a:off x="4622450" y="1561325"/>
                <a:ext cx="466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9" extrusionOk="0">
                    <a:moveTo>
                      <a:pt x="509" y="1"/>
                    </a:moveTo>
                    <a:cubicBezTo>
                      <a:pt x="205" y="1"/>
                      <a:pt x="0" y="245"/>
                      <a:pt x="0" y="658"/>
                    </a:cubicBezTo>
                    <a:cubicBezTo>
                      <a:pt x="0" y="1256"/>
                      <a:pt x="408" y="1977"/>
                      <a:pt x="927" y="2277"/>
                    </a:cubicBezTo>
                    <a:cubicBezTo>
                      <a:pt x="1080" y="2366"/>
                      <a:pt x="1224" y="2408"/>
                      <a:pt x="1351" y="2408"/>
                    </a:cubicBezTo>
                    <a:cubicBezTo>
                      <a:pt x="1655" y="2408"/>
                      <a:pt x="1864" y="2168"/>
                      <a:pt x="1864" y="1745"/>
                    </a:cubicBezTo>
                    <a:cubicBezTo>
                      <a:pt x="1864" y="1148"/>
                      <a:pt x="1443" y="427"/>
                      <a:pt x="927" y="130"/>
                    </a:cubicBezTo>
                    <a:cubicBezTo>
                      <a:pt x="776" y="42"/>
                      <a:pt x="634" y="1"/>
                      <a:pt x="509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4"/>
              <p:cNvSpPr/>
              <p:nvPr/>
            </p:nvSpPr>
            <p:spPr>
              <a:xfrm>
                <a:off x="4624150" y="1562125"/>
                <a:ext cx="442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6" extrusionOk="0">
                    <a:moveTo>
                      <a:pt x="488" y="0"/>
                    </a:moveTo>
                    <a:cubicBezTo>
                      <a:pt x="199" y="0"/>
                      <a:pt x="1" y="232"/>
                      <a:pt x="1" y="626"/>
                    </a:cubicBezTo>
                    <a:cubicBezTo>
                      <a:pt x="1" y="1185"/>
                      <a:pt x="396" y="1877"/>
                      <a:pt x="885" y="2164"/>
                    </a:cubicBezTo>
                    <a:cubicBezTo>
                      <a:pt x="1028" y="2247"/>
                      <a:pt x="1163" y="2286"/>
                      <a:pt x="1282" y="2286"/>
                    </a:cubicBezTo>
                    <a:cubicBezTo>
                      <a:pt x="1572" y="2286"/>
                      <a:pt x="1770" y="2053"/>
                      <a:pt x="1770" y="1648"/>
                    </a:cubicBezTo>
                    <a:cubicBezTo>
                      <a:pt x="1770" y="1090"/>
                      <a:pt x="1375" y="408"/>
                      <a:pt x="885" y="124"/>
                    </a:cubicBezTo>
                    <a:cubicBezTo>
                      <a:pt x="742" y="40"/>
                      <a:pt x="607" y="0"/>
                      <a:pt x="48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4"/>
              <p:cNvSpPr/>
              <p:nvPr/>
            </p:nvSpPr>
            <p:spPr>
              <a:xfrm>
                <a:off x="4625225" y="1563825"/>
                <a:ext cx="418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37" extrusionOk="0">
                    <a:moveTo>
                      <a:pt x="468" y="1"/>
                    </a:moveTo>
                    <a:cubicBezTo>
                      <a:pt x="315" y="1"/>
                      <a:pt x="186" y="67"/>
                      <a:pt x="108" y="206"/>
                    </a:cubicBezTo>
                    <a:cubicBezTo>
                      <a:pt x="108" y="206"/>
                      <a:pt x="95" y="206"/>
                      <a:pt x="95" y="219"/>
                    </a:cubicBezTo>
                    <a:cubicBezTo>
                      <a:pt x="66" y="258"/>
                      <a:pt x="53" y="301"/>
                      <a:pt x="40" y="340"/>
                    </a:cubicBezTo>
                    <a:cubicBezTo>
                      <a:pt x="13" y="451"/>
                      <a:pt x="0" y="585"/>
                      <a:pt x="13" y="735"/>
                    </a:cubicBezTo>
                    <a:cubicBezTo>
                      <a:pt x="53" y="1048"/>
                      <a:pt x="216" y="1417"/>
                      <a:pt x="474" y="1714"/>
                    </a:cubicBezTo>
                    <a:cubicBezTo>
                      <a:pt x="705" y="1998"/>
                      <a:pt x="987" y="2136"/>
                      <a:pt x="1213" y="2136"/>
                    </a:cubicBezTo>
                    <a:cubicBezTo>
                      <a:pt x="1226" y="2136"/>
                      <a:pt x="1238" y="2136"/>
                      <a:pt x="1250" y="2135"/>
                    </a:cubicBezTo>
                    <a:cubicBezTo>
                      <a:pt x="1345" y="2135"/>
                      <a:pt x="1440" y="2096"/>
                      <a:pt x="1508" y="2027"/>
                    </a:cubicBezTo>
                    <a:cubicBezTo>
                      <a:pt x="1534" y="2001"/>
                      <a:pt x="1551" y="1972"/>
                      <a:pt x="1577" y="1946"/>
                    </a:cubicBezTo>
                    <a:lnTo>
                      <a:pt x="1577" y="1933"/>
                    </a:lnTo>
                    <a:cubicBezTo>
                      <a:pt x="1590" y="1907"/>
                      <a:pt x="1603" y="1877"/>
                      <a:pt x="1616" y="1864"/>
                    </a:cubicBezTo>
                    <a:cubicBezTo>
                      <a:pt x="1632" y="1825"/>
                      <a:pt x="1645" y="1796"/>
                      <a:pt x="1645" y="1756"/>
                    </a:cubicBezTo>
                    <a:cubicBezTo>
                      <a:pt x="1658" y="1688"/>
                      <a:pt x="1672" y="1619"/>
                      <a:pt x="1672" y="1551"/>
                    </a:cubicBezTo>
                    <a:cubicBezTo>
                      <a:pt x="1672" y="1525"/>
                      <a:pt x="1672" y="1482"/>
                      <a:pt x="1658" y="1456"/>
                    </a:cubicBezTo>
                    <a:lnTo>
                      <a:pt x="1658" y="1401"/>
                    </a:lnTo>
                    <a:lnTo>
                      <a:pt x="1658" y="1375"/>
                    </a:lnTo>
                    <a:cubicBezTo>
                      <a:pt x="1658" y="1361"/>
                      <a:pt x="1645" y="1348"/>
                      <a:pt x="1645" y="1335"/>
                    </a:cubicBezTo>
                    <a:cubicBezTo>
                      <a:pt x="1645" y="1306"/>
                      <a:pt x="1632" y="1267"/>
                      <a:pt x="1632" y="1237"/>
                    </a:cubicBezTo>
                    <a:cubicBezTo>
                      <a:pt x="1632" y="1224"/>
                      <a:pt x="1616" y="1211"/>
                      <a:pt x="1616" y="1198"/>
                    </a:cubicBezTo>
                    <a:cubicBezTo>
                      <a:pt x="1616" y="1185"/>
                      <a:pt x="1603" y="1172"/>
                      <a:pt x="1603" y="1156"/>
                    </a:cubicBezTo>
                    <a:cubicBezTo>
                      <a:pt x="1603" y="1130"/>
                      <a:pt x="1590" y="1117"/>
                      <a:pt x="1590" y="1091"/>
                    </a:cubicBezTo>
                    <a:cubicBezTo>
                      <a:pt x="1577" y="1074"/>
                      <a:pt x="1577" y="1061"/>
                      <a:pt x="1577" y="1048"/>
                    </a:cubicBezTo>
                    <a:cubicBezTo>
                      <a:pt x="1551" y="993"/>
                      <a:pt x="1521" y="927"/>
                      <a:pt x="1495" y="872"/>
                    </a:cubicBezTo>
                    <a:cubicBezTo>
                      <a:pt x="1495" y="859"/>
                      <a:pt x="1482" y="846"/>
                      <a:pt x="1482" y="829"/>
                    </a:cubicBezTo>
                    <a:cubicBezTo>
                      <a:pt x="1453" y="790"/>
                      <a:pt x="1440" y="748"/>
                      <a:pt x="1414" y="709"/>
                    </a:cubicBezTo>
                    <a:lnTo>
                      <a:pt x="1388" y="683"/>
                    </a:lnTo>
                    <a:cubicBezTo>
                      <a:pt x="1388" y="666"/>
                      <a:pt x="1371" y="640"/>
                      <a:pt x="1358" y="627"/>
                    </a:cubicBezTo>
                    <a:cubicBezTo>
                      <a:pt x="1319" y="558"/>
                      <a:pt x="1264" y="490"/>
                      <a:pt x="1208" y="438"/>
                    </a:cubicBezTo>
                    <a:cubicBezTo>
                      <a:pt x="1182" y="395"/>
                      <a:pt x="1156" y="369"/>
                      <a:pt x="1126" y="340"/>
                    </a:cubicBezTo>
                    <a:lnTo>
                      <a:pt x="1087" y="301"/>
                    </a:lnTo>
                    <a:lnTo>
                      <a:pt x="1074" y="288"/>
                    </a:lnTo>
                    <a:cubicBezTo>
                      <a:pt x="1061" y="288"/>
                      <a:pt x="1045" y="275"/>
                      <a:pt x="1045" y="258"/>
                    </a:cubicBezTo>
                    <a:cubicBezTo>
                      <a:pt x="911" y="150"/>
                      <a:pt x="774" y="69"/>
                      <a:pt x="653" y="30"/>
                    </a:cubicBezTo>
                    <a:cubicBezTo>
                      <a:pt x="589" y="11"/>
                      <a:pt x="527" y="1"/>
                      <a:pt x="4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4"/>
              <p:cNvSpPr/>
              <p:nvPr/>
            </p:nvSpPr>
            <p:spPr>
              <a:xfrm>
                <a:off x="4627925" y="1563825"/>
                <a:ext cx="32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09" extrusionOk="0">
                    <a:moveTo>
                      <a:pt x="360" y="1"/>
                    </a:moveTo>
                    <a:cubicBezTo>
                      <a:pt x="207" y="1"/>
                      <a:pt x="78" y="67"/>
                      <a:pt x="0" y="206"/>
                    </a:cubicBezTo>
                    <a:cubicBezTo>
                      <a:pt x="123" y="162"/>
                      <a:pt x="235" y="144"/>
                      <a:pt x="337" y="144"/>
                    </a:cubicBezTo>
                    <a:cubicBezTo>
                      <a:pt x="766" y="144"/>
                      <a:pt x="1005" y="464"/>
                      <a:pt x="1005" y="464"/>
                    </a:cubicBezTo>
                    <a:lnTo>
                      <a:pt x="1005" y="709"/>
                    </a:lnTo>
                    <a:cubicBezTo>
                      <a:pt x="1100" y="696"/>
                      <a:pt x="1198" y="696"/>
                      <a:pt x="1280" y="683"/>
                    </a:cubicBezTo>
                    <a:cubicBezTo>
                      <a:pt x="1280" y="666"/>
                      <a:pt x="1263" y="640"/>
                      <a:pt x="1250" y="627"/>
                    </a:cubicBezTo>
                    <a:cubicBezTo>
                      <a:pt x="1211" y="558"/>
                      <a:pt x="1156" y="490"/>
                      <a:pt x="1100" y="438"/>
                    </a:cubicBezTo>
                    <a:cubicBezTo>
                      <a:pt x="1074" y="395"/>
                      <a:pt x="1048" y="369"/>
                      <a:pt x="1018" y="340"/>
                    </a:cubicBezTo>
                    <a:lnTo>
                      <a:pt x="979" y="301"/>
                    </a:lnTo>
                    <a:lnTo>
                      <a:pt x="966" y="288"/>
                    </a:lnTo>
                    <a:cubicBezTo>
                      <a:pt x="953" y="288"/>
                      <a:pt x="937" y="275"/>
                      <a:pt x="937" y="258"/>
                    </a:cubicBezTo>
                    <a:cubicBezTo>
                      <a:pt x="803" y="150"/>
                      <a:pt x="666" y="69"/>
                      <a:pt x="545" y="30"/>
                    </a:cubicBezTo>
                    <a:cubicBezTo>
                      <a:pt x="481" y="11"/>
                      <a:pt x="419" y="1"/>
                      <a:pt x="36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4"/>
              <p:cNvSpPr/>
              <p:nvPr/>
            </p:nvSpPr>
            <p:spPr>
              <a:xfrm>
                <a:off x="4626850" y="158152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19" y="301"/>
                      <a:pt x="438" y="383"/>
                    </a:cubicBezTo>
                    <a:cubicBezTo>
                      <a:pt x="653" y="448"/>
                      <a:pt x="1091" y="967"/>
                      <a:pt x="1091" y="967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4"/>
              <p:cNvSpPr/>
              <p:nvPr/>
            </p:nvSpPr>
            <p:spPr>
              <a:xfrm>
                <a:off x="4637800" y="156455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50" y="1"/>
                    </a:moveTo>
                    <a:cubicBezTo>
                      <a:pt x="121" y="27"/>
                      <a:pt x="95" y="53"/>
                      <a:pt x="82" y="95"/>
                    </a:cubicBezTo>
                    <a:cubicBezTo>
                      <a:pt x="52" y="121"/>
                      <a:pt x="39" y="164"/>
                      <a:pt x="26" y="190"/>
                    </a:cubicBezTo>
                    <a:cubicBezTo>
                      <a:pt x="13" y="246"/>
                      <a:pt x="0" y="311"/>
                      <a:pt x="0" y="366"/>
                    </a:cubicBezTo>
                    <a:cubicBezTo>
                      <a:pt x="0" y="422"/>
                      <a:pt x="0" y="474"/>
                      <a:pt x="13" y="529"/>
                    </a:cubicBezTo>
                    <a:cubicBezTo>
                      <a:pt x="39" y="800"/>
                      <a:pt x="176" y="1127"/>
                      <a:pt x="395" y="1372"/>
                    </a:cubicBezTo>
                    <a:cubicBezTo>
                      <a:pt x="516" y="1509"/>
                      <a:pt x="653" y="1616"/>
                      <a:pt x="774" y="1672"/>
                    </a:cubicBezTo>
                    <a:cubicBezTo>
                      <a:pt x="868" y="1727"/>
                      <a:pt x="979" y="1740"/>
                      <a:pt x="1061" y="1740"/>
                    </a:cubicBezTo>
                    <a:lnTo>
                      <a:pt x="1087" y="1740"/>
                    </a:lnTo>
                    <a:cubicBezTo>
                      <a:pt x="1100" y="1740"/>
                      <a:pt x="1129" y="1740"/>
                      <a:pt x="1142" y="1727"/>
                    </a:cubicBezTo>
                    <a:cubicBezTo>
                      <a:pt x="1155" y="1659"/>
                      <a:pt x="1169" y="1590"/>
                      <a:pt x="1169" y="1522"/>
                    </a:cubicBezTo>
                    <a:cubicBezTo>
                      <a:pt x="1169" y="1496"/>
                      <a:pt x="1169" y="1453"/>
                      <a:pt x="1155" y="1427"/>
                    </a:cubicBezTo>
                    <a:lnTo>
                      <a:pt x="1155" y="1372"/>
                    </a:lnTo>
                    <a:lnTo>
                      <a:pt x="1155" y="1346"/>
                    </a:lnTo>
                    <a:cubicBezTo>
                      <a:pt x="1155" y="1332"/>
                      <a:pt x="1142" y="1319"/>
                      <a:pt x="1142" y="1306"/>
                    </a:cubicBezTo>
                    <a:cubicBezTo>
                      <a:pt x="1142" y="1277"/>
                      <a:pt x="1129" y="1238"/>
                      <a:pt x="1129" y="1208"/>
                    </a:cubicBezTo>
                    <a:cubicBezTo>
                      <a:pt x="1129" y="1195"/>
                      <a:pt x="1113" y="1182"/>
                      <a:pt x="1113" y="1169"/>
                    </a:cubicBezTo>
                    <a:cubicBezTo>
                      <a:pt x="1113" y="1156"/>
                      <a:pt x="1100" y="1143"/>
                      <a:pt x="1100" y="1127"/>
                    </a:cubicBezTo>
                    <a:cubicBezTo>
                      <a:pt x="1100" y="1101"/>
                      <a:pt x="1087" y="1088"/>
                      <a:pt x="1087" y="1062"/>
                    </a:cubicBezTo>
                    <a:cubicBezTo>
                      <a:pt x="1074" y="1045"/>
                      <a:pt x="1074" y="1032"/>
                      <a:pt x="1074" y="1019"/>
                    </a:cubicBezTo>
                    <a:cubicBezTo>
                      <a:pt x="1048" y="964"/>
                      <a:pt x="1018" y="898"/>
                      <a:pt x="992" y="843"/>
                    </a:cubicBezTo>
                    <a:cubicBezTo>
                      <a:pt x="992" y="830"/>
                      <a:pt x="979" y="817"/>
                      <a:pt x="979" y="800"/>
                    </a:cubicBezTo>
                    <a:cubicBezTo>
                      <a:pt x="950" y="761"/>
                      <a:pt x="937" y="719"/>
                      <a:pt x="911" y="680"/>
                    </a:cubicBezTo>
                    <a:cubicBezTo>
                      <a:pt x="898" y="654"/>
                      <a:pt x="868" y="624"/>
                      <a:pt x="855" y="598"/>
                    </a:cubicBezTo>
                    <a:cubicBezTo>
                      <a:pt x="816" y="529"/>
                      <a:pt x="761" y="461"/>
                      <a:pt x="705" y="409"/>
                    </a:cubicBezTo>
                    <a:cubicBezTo>
                      <a:pt x="679" y="366"/>
                      <a:pt x="653" y="340"/>
                      <a:pt x="623" y="311"/>
                    </a:cubicBezTo>
                    <a:lnTo>
                      <a:pt x="584" y="272"/>
                    </a:lnTo>
                    <a:lnTo>
                      <a:pt x="571" y="259"/>
                    </a:lnTo>
                    <a:cubicBezTo>
                      <a:pt x="558" y="259"/>
                      <a:pt x="542" y="246"/>
                      <a:pt x="542" y="229"/>
                    </a:cubicBezTo>
                    <a:cubicBezTo>
                      <a:pt x="408" y="121"/>
                      <a:pt x="271" y="40"/>
                      <a:pt x="15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4"/>
              <p:cNvSpPr/>
              <p:nvPr/>
            </p:nvSpPr>
            <p:spPr>
              <a:xfrm>
                <a:off x="4650675" y="157100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1"/>
                    </a:moveTo>
                    <a:cubicBezTo>
                      <a:pt x="27" y="27"/>
                      <a:pt x="1" y="40"/>
                      <a:pt x="1" y="40"/>
                    </a:cubicBezTo>
                    <a:lnTo>
                      <a:pt x="190" y="258"/>
                    </a:lnTo>
                    <a:lnTo>
                      <a:pt x="138" y="735"/>
                    </a:lnTo>
                    <a:lnTo>
                      <a:pt x="288" y="653"/>
                    </a:lnTo>
                    <a:lnTo>
                      <a:pt x="396" y="422"/>
                    </a:lnTo>
                    <a:cubicBezTo>
                      <a:pt x="383" y="396"/>
                      <a:pt x="353" y="366"/>
                      <a:pt x="340" y="340"/>
                    </a:cubicBezTo>
                    <a:cubicBezTo>
                      <a:pt x="301" y="271"/>
                      <a:pt x="246" y="203"/>
                      <a:pt x="190" y="151"/>
                    </a:cubicBezTo>
                    <a:cubicBezTo>
                      <a:pt x="164" y="108"/>
                      <a:pt x="138" y="82"/>
                      <a:pt x="108" y="53"/>
                    </a:cubicBezTo>
                    <a:lnTo>
                      <a:pt x="69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4"/>
              <p:cNvSpPr/>
              <p:nvPr/>
            </p:nvSpPr>
            <p:spPr>
              <a:xfrm>
                <a:off x="4653375" y="1587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80" y="0"/>
                    </a:moveTo>
                    <a:lnTo>
                      <a:pt x="30" y="82"/>
                    </a:lnTo>
                    <a:lnTo>
                      <a:pt x="0" y="284"/>
                    </a:lnTo>
                    <a:lnTo>
                      <a:pt x="151" y="761"/>
                    </a:lnTo>
                    <a:lnTo>
                      <a:pt x="219" y="980"/>
                    </a:lnTo>
                    <a:cubicBezTo>
                      <a:pt x="244" y="1029"/>
                      <a:pt x="187" y="1131"/>
                      <a:pt x="203" y="1131"/>
                    </a:cubicBezTo>
                    <a:cubicBezTo>
                      <a:pt x="203" y="1131"/>
                      <a:pt x="205" y="1130"/>
                      <a:pt x="206" y="1130"/>
                    </a:cubicBezTo>
                    <a:cubicBezTo>
                      <a:pt x="262" y="1130"/>
                      <a:pt x="382" y="1048"/>
                      <a:pt x="451" y="1006"/>
                    </a:cubicBezTo>
                    <a:lnTo>
                      <a:pt x="451" y="993"/>
                    </a:lnTo>
                    <a:cubicBezTo>
                      <a:pt x="464" y="967"/>
                      <a:pt x="477" y="937"/>
                      <a:pt x="490" y="924"/>
                    </a:cubicBezTo>
                    <a:cubicBezTo>
                      <a:pt x="490" y="911"/>
                      <a:pt x="477" y="898"/>
                      <a:pt x="477" y="885"/>
                    </a:cubicBezTo>
                    <a:lnTo>
                      <a:pt x="464" y="829"/>
                    </a:lnTo>
                    <a:lnTo>
                      <a:pt x="193" y="2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4"/>
              <p:cNvSpPr/>
              <p:nvPr/>
            </p:nvSpPr>
            <p:spPr>
              <a:xfrm>
                <a:off x="4626850" y="15713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64" y="1"/>
                    </a:moveTo>
                    <a:cubicBezTo>
                      <a:pt x="164" y="1"/>
                      <a:pt x="17" y="82"/>
                      <a:pt x="17" y="95"/>
                    </a:cubicBezTo>
                    <a:cubicBezTo>
                      <a:pt x="1" y="164"/>
                      <a:pt x="125" y="177"/>
                      <a:pt x="138" y="272"/>
                    </a:cubicBezTo>
                    <a:cubicBezTo>
                      <a:pt x="138" y="314"/>
                      <a:pt x="164" y="366"/>
                      <a:pt x="206" y="383"/>
                    </a:cubicBezTo>
                    <a:lnTo>
                      <a:pt x="804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41" y="314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4"/>
              <p:cNvSpPr/>
              <p:nvPr/>
            </p:nvSpPr>
            <p:spPr>
              <a:xfrm>
                <a:off x="4642525" y="1571825"/>
                <a:ext cx="160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6" extrusionOk="0">
                    <a:moveTo>
                      <a:pt x="351" y="0"/>
                    </a:moveTo>
                    <a:cubicBezTo>
                      <a:pt x="334" y="0"/>
                      <a:pt x="320" y="7"/>
                      <a:pt x="314" y="20"/>
                    </a:cubicBezTo>
                    <a:lnTo>
                      <a:pt x="0" y="660"/>
                    </a:lnTo>
                    <a:lnTo>
                      <a:pt x="314" y="1015"/>
                    </a:lnTo>
                    <a:lnTo>
                      <a:pt x="627" y="363"/>
                    </a:lnTo>
                    <a:cubicBezTo>
                      <a:pt x="640" y="333"/>
                      <a:pt x="627" y="294"/>
                      <a:pt x="598" y="252"/>
                    </a:cubicBezTo>
                    <a:cubicBezTo>
                      <a:pt x="572" y="212"/>
                      <a:pt x="532" y="170"/>
                      <a:pt x="503" y="131"/>
                    </a:cubicBezTo>
                    <a:cubicBezTo>
                      <a:pt x="477" y="88"/>
                      <a:pt x="434" y="62"/>
                      <a:pt x="408" y="20"/>
                    </a:cubicBezTo>
                    <a:cubicBezTo>
                      <a:pt x="389" y="7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4"/>
              <p:cNvSpPr/>
              <p:nvPr/>
            </p:nvSpPr>
            <p:spPr>
              <a:xfrm>
                <a:off x="4626200" y="1573350"/>
                <a:ext cx="2107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3" extrusionOk="0">
                    <a:moveTo>
                      <a:pt x="58" y="1"/>
                    </a:moveTo>
                    <a:cubicBezTo>
                      <a:pt x="39" y="1"/>
                      <a:pt x="27" y="15"/>
                      <a:pt x="27" y="40"/>
                    </a:cubicBezTo>
                    <a:cubicBezTo>
                      <a:pt x="14" y="109"/>
                      <a:pt x="1" y="191"/>
                      <a:pt x="14" y="272"/>
                    </a:cubicBezTo>
                    <a:cubicBezTo>
                      <a:pt x="14" y="315"/>
                      <a:pt x="43" y="367"/>
                      <a:pt x="82" y="396"/>
                    </a:cubicBezTo>
                    <a:lnTo>
                      <a:pt x="679" y="628"/>
                    </a:lnTo>
                    <a:lnTo>
                      <a:pt x="843" y="723"/>
                    </a:lnTo>
                    <a:lnTo>
                      <a:pt x="843" y="328"/>
                    </a:lnTo>
                    <a:lnTo>
                      <a:pt x="817" y="315"/>
                    </a:lnTo>
                    <a:lnTo>
                      <a:pt x="95" y="14"/>
                    </a:lnTo>
                    <a:cubicBezTo>
                      <a:pt x="81" y="5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4"/>
              <p:cNvSpPr/>
              <p:nvPr/>
            </p:nvSpPr>
            <p:spPr>
              <a:xfrm>
                <a:off x="4647250" y="1589350"/>
                <a:ext cx="14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065" extrusionOk="0">
                    <a:moveTo>
                      <a:pt x="275" y="1"/>
                    </a:moveTo>
                    <a:lnTo>
                      <a:pt x="1" y="83"/>
                    </a:lnTo>
                    <a:lnTo>
                      <a:pt x="99" y="285"/>
                    </a:lnTo>
                    <a:lnTo>
                      <a:pt x="314" y="993"/>
                    </a:lnTo>
                    <a:cubicBezTo>
                      <a:pt x="325" y="1027"/>
                      <a:pt x="369" y="1064"/>
                      <a:pt x="398" y="1064"/>
                    </a:cubicBezTo>
                    <a:cubicBezTo>
                      <a:pt x="402" y="1064"/>
                      <a:pt x="405" y="1063"/>
                      <a:pt x="409" y="1062"/>
                    </a:cubicBezTo>
                    <a:cubicBezTo>
                      <a:pt x="464" y="1049"/>
                      <a:pt x="520" y="1019"/>
                      <a:pt x="572" y="993"/>
                    </a:cubicBezTo>
                    <a:cubicBezTo>
                      <a:pt x="588" y="967"/>
                      <a:pt x="588" y="925"/>
                      <a:pt x="572" y="886"/>
                    </a:cubicBezTo>
                    <a:lnTo>
                      <a:pt x="275" y="27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4"/>
              <p:cNvSpPr/>
              <p:nvPr/>
            </p:nvSpPr>
            <p:spPr>
              <a:xfrm>
                <a:off x="4628575" y="1574750"/>
                <a:ext cx="309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2" extrusionOk="0">
                    <a:moveTo>
                      <a:pt x="927" y="1"/>
                    </a:moveTo>
                    <a:lnTo>
                      <a:pt x="764" y="392"/>
                    </a:lnTo>
                    <a:lnTo>
                      <a:pt x="13" y="66"/>
                    </a:lnTo>
                    <a:cubicBezTo>
                      <a:pt x="0" y="121"/>
                      <a:pt x="0" y="164"/>
                      <a:pt x="0" y="216"/>
                    </a:cubicBezTo>
                    <a:cubicBezTo>
                      <a:pt x="0" y="229"/>
                      <a:pt x="13" y="246"/>
                      <a:pt x="30" y="259"/>
                    </a:cubicBezTo>
                    <a:lnTo>
                      <a:pt x="640" y="503"/>
                    </a:lnTo>
                    <a:lnTo>
                      <a:pt x="927" y="817"/>
                    </a:lnTo>
                    <a:lnTo>
                      <a:pt x="1143" y="1535"/>
                    </a:lnTo>
                    <a:lnTo>
                      <a:pt x="1156" y="1551"/>
                    </a:lnTo>
                    <a:cubicBezTo>
                      <a:pt x="1185" y="1535"/>
                      <a:pt x="1211" y="1535"/>
                      <a:pt x="1237" y="1522"/>
                    </a:cubicBezTo>
                    <a:lnTo>
                      <a:pt x="927" y="611"/>
                    </a:lnTo>
                    <a:lnTo>
                      <a:pt x="1090" y="216"/>
                    </a:lnTo>
                    <a:cubicBezTo>
                      <a:pt x="1090" y="203"/>
                      <a:pt x="1090" y="190"/>
                      <a:pt x="1074" y="190"/>
                    </a:cubicBezTo>
                    <a:cubicBezTo>
                      <a:pt x="1048" y="148"/>
                      <a:pt x="1022" y="108"/>
                      <a:pt x="992" y="82"/>
                    </a:cubicBezTo>
                    <a:cubicBezTo>
                      <a:pt x="966" y="53"/>
                      <a:pt x="953" y="27"/>
                      <a:pt x="9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4968925" y="1669575"/>
                <a:ext cx="1282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34" extrusionOk="0">
                    <a:moveTo>
                      <a:pt x="5128" y="1"/>
                    </a:moveTo>
                    <a:lnTo>
                      <a:pt x="3973" y="830"/>
                    </a:lnTo>
                    <a:lnTo>
                      <a:pt x="2817" y="1593"/>
                    </a:lnTo>
                    <a:lnTo>
                      <a:pt x="1319" y="2354"/>
                    </a:lnTo>
                    <a:lnTo>
                      <a:pt x="125" y="2367"/>
                    </a:lnTo>
                    <a:lnTo>
                      <a:pt x="0" y="3633"/>
                    </a:lnTo>
                    <a:lnTo>
                      <a:pt x="1619" y="3428"/>
                    </a:lnTo>
                    <a:lnTo>
                      <a:pt x="4515" y="1757"/>
                    </a:lnTo>
                    <a:lnTo>
                      <a:pt x="5102" y="314"/>
                    </a:lnTo>
                    <a:lnTo>
                      <a:pt x="512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4"/>
              <p:cNvSpPr/>
              <p:nvPr/>
            </p:nvSpPr>
            <p:spPr>
              <a:xfrm>
                <a:off x="4994475" y="1686225"/>
                <a:ext cx="941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233" extrusionOk="0">
                    <a:moveTo>
                      <a:pt x="3767" y="0"/>
                    </a:moveTo>
                    <a:lnTo>
                      <a:pt x="3140" y="95"/>
                    </a:lnTo>
                    <a:cubicBezTo>
                      <a:pt x="3140" y="95"/>
                      <a:pt x="2758" y="382"/>
                      <a:pt x="2229" y="683"/>
                    </a:cubicBezTo>
                    <a:cubicBezTo>
                      <a:pt x="1684" y="993"/>
                      <a:pt x="1018" y="1306"/>
                      <a:pt x="1018" y="1306"/>
                    </a:cubicBezTo>
                    <a:lnTo>
                      <a:pt x="0" y="2233"/>
                    </a:lnTo>
                    <a:cubicBezTo>
                      <a:pt x="0" y="2233"/>
                      <a:pt x="434" y="2096"/>
                      <a:pt x="610" y="2083"/>
                    </a:cubicBezTo>
                    <a:cubicBezTo>
                      <a:pt x="898" y="2070"/>
                      <a:pt x="2775" y="1074"/>
                      <a:pt x="2951" y="872"/>
                    </a:cubicBezTo>
                    <a:cubicBezTo>
                      <a:pt x="3153" y="640"/>
                      <a:pt x="3767" y="0"/>
                      <a:pt x="376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4"/>
              <p:cNvSpPr/>
              <p:nvPr/>
            </p:nvSpPr>
            <p:spPr>
              <a:xfrm>
                <a:off x="4924050" y="1693725"/>
                <a:ext cx="901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62" extrusionOk="0">
                    <a:moveTo>
                      <a:pt x="0" y="1"/>
                    </a:moveTo>
                    <a:lnTo>
                      <a:pt x="859" y="856"/>
                    </a:lnTo>
                    <a:lnTo>
                      <a:pt x="1619" y="1362"/>
                    </a:lnTo>
                    <a:lnTo>
                      <a:pt x="3062" y="1362"/>
                    </a:lnTo>
                    <a:lnTo>
                      <a:pt x="3509" y="967"/>
                    </a:lnTo>
                    <a:lnTo>
                      <a:pt x="3604" y="722"/>
                    </a:lnTo>
                    <a:lnTo>
                      <a:pt x="2667" y="911"/>
                    </a:lnTo>
                    <a:lnTo>
                      <a:pt x="1525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61" y="1006"/>
                      <a:pt x="2204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638" y="504"/>
                      <a:pt x="2582" y="491"/>
                      <a:pt x="2543" y="491"/>
                    </a:cubicBezTo>
                    <a:cubicBezTo>
                      <a:pt x="2191" y="435"/>
                      <a:pt x="1685" y="422"/>
                      <a:pt x="1345" y="353"/>
                    </a:cubicBezTo>
                    <a:cubicBezTo>
                      <a:pt x="1061" y="298"/>
                      <a:pt x="774" y="190"/>
                      <a:pt x="585" y="122"/>
                    </a:cubicBezTo>
                    <a:cubicBezTo>
                      <a:pt x="490" y="83"/>
                      <a:pt x="409" y="53"/>
                      <a:pt x="366" y="40"/>
                    </a:cubicBezTo>
                    <a:cubicBezTo>
                      <a:pt x="298" y="14"/>
                      <a:pt x="232" y="14"/>
                      <a:pt x="190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48" y="1006"/>
                      <a:pt x="2191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569" y="598"/>
                      <a:pt x="2243" y="830"/>
                      <a:pt x="2080" y="856"/>
                    </a:cubicBezTo>
                    <a:cubicBezTo>
                      <a:pt x="2017" y="870"/>
                      <a:pt x="1906" y="875"/>
                      <a:pt x="1787" y="875"/>
                    </a:cubicBezTo>
                    <a:cubicBezTo>
                      <a:pt x="1550" y="875"/>
                      <a:pt x="1277" y="856"/>
                      <a:pt x="1277" y="856"/>
                    </a:cubicBezTo>
                    <a:cubicBezTo>
                      <a:pt x="1277" y="856"/>
                      <a:pt x="559" y="624"/>
                      <a:pt x="422" y="530"/>
                    </a:cubicBezTo>
                    <a:cubicBezTo>
                      <a:pt x="271" y="435"/>
                      <a:pt x="82" y="135"/>
                      <a:pt x="82" y="135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5075325" y="1634900"/>
                <a:ext cx="232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728" extrusionOk="0">
                    <a:moveTo>
                      <a:pt x="559" y="0"/>
                    </a:moveTo>
                    <a:cubicBezTo>
                      <a:pt x="559" y="1"/>
                      <a:pt x="748" y="288"/>
                      <a:pt x="765" y="382"/>
                    </a:cubicBezTo>
                    <a:cubicBezTo>
                      <a:pt x="765" y="421"/>
                      <a:pt x="748" y="653"/>
                      <a:pt x="696" y="735"/>
                    </a:cubicBezTo>
                    <a:cubicBezTo>
                      <a:pt x="572" y="911"/>
                      <a:pt x="340" y="1293"/>
                      <a:pt x="125" y="1538"/>
                    </a:cubicBezTo>
                    <a:lnTo>
                      <a:pt x="1" y="1727"/>
                    </a:lnTo>
                    <a:cubicBezTo>
                      <a:pt x="6" y="1727"/>
                      <a:pt x="12" y="1727"/>
                      <a:pt x="18" y="1727"/>
                    </a:cubicBezTo>
                    <a:cubicBezTo>
                      <a:pt x="278" y="1727"/>
                      <a:pt x="723" y="1442"/>
                      <a:pt x="765" y="1388"/>
                    </a:cubicBezTo>
                    <a:cubicBezTo>
                      <a:pt x="791" y="1348"/>
                      <a:pt x="817" y="1319"/>
                      <a:pt x="830" y="1280"/>
                    </a:cubicBezTo>
                    <a:cubicBezTo>
                      <a:pt x="885" y="1061"/>
                      <a:pt x="911" y="872"/>
                      <a:pt x="928" y="872"/>
                    </a:cubicBezTo>
                    <a:cubicBezTo>
                      <a:pt x="928" y="872"/>
                      <a:pt x="911" y="653"/>
                      <a:pt x="817" y="421"/>
                    </a:cubicBezTo>
                    <a:cubicBezTo>
                      <a:pt x="722" y="206"/>
                      <a:pt x="559" y="1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131" y="69"/>
                    </a:lnTo>
                    <a:cubicBezTo>
                      <a:pt x="3131" y="69"/>
                      <a:pt x="2762" y="353"/>
                      <a:pt x="2220" y="653"/>
                    </a:cubicBezTo>
                    <a:cubicBezTo>
                      <a:pt x="1675" y="954"/>
                      <a:pt x="1009" y="1306"/>
                      <a:pt x="1009" y="1306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4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376" y="40"/>
                    </a:lnTo>
                    <a:cubicBezTo>
                      <a:pt x="3183" y="245"/>
                      <a:pt x="2886" y="559"/>
                      <a:pt x="2749" y="709"/>
                    </a:cubicBezTo>
                    <a:cubicBezTo>
                      <a:pt x="2573" y="911"/>
                      <a:pt x="696" y="1904"/>
                      <a:pt x="409" y="1917"/>
                    </a:cubicBezTo>
                    <a:cubicBezTo>
                      <a:pt x="383" y="1917"/>
                      <a:pt x="357" y="1917"/>
                      <a:pt x="314" y="1933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4"/>
              <p:cNvSpPr/>
              <p:nvPr/>
            </p:nvSpPr>
            <p:spPr>
              <a:xfrm>
                <a:off x="5078425" y="1640000"/>
                <a:ext cx="176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34" extrusionOk="0">
                    <a:moveTo>
                      <a:pt x="569" y="0"/>
                    </a:moveTo>
                    <a:cubicBezTo>
                      <a:pt x="567" y="0"/>
                      <a:pt x="571" y="13"/>
                      <a:pt x="585" y="41"/>
                    </a:cubicBezTo>
                    <a:cubicBezTo>
                      <a:pt x="611" y="110"/>
                      <a:pt x="611" y="178"/>
                      <a:pt x="598" y="247"/>
                    </a:cubicBezTo>
                    <a:cubicBezTo>
                      <a:pt x="598" y="299"/>
                      <a:pt x="585" y="354"/>
                      <a:pt x="559" y="410"/>
                    </a:cubicBezTo>
                    <a:cubicBezTo>
                      <a:pt x="543" y="449"/>
                      <a:pt x="530" y="475"/>
                      <a:pt x="503" y="505"/>
                    </a:cubicBezTo>
                    <a:cubicBezTo>
                      <a:pt x="435" y="625"/>
                      <a:pt x="177" y="1063"/>
                      <a:pt x="53" y="1265"/>
                    </a:cubicBezTo>
                    <a:cubicBezTo>
                      <a:pt x="40" y="1278"/>
                      <a:pt x="27" y="1291"/>
                      <a:pt x="27" y="1308"/>
                    </a:cubicBezTo>
                    <a:cubicBezTo>
                      <a:pt x="14" y="1321"/>
                      <a:pt x="14" y="1334"/>
                      <a:pt x="1" y="1334"/>
                    </a:cubicBezTo>
                    <a:cubicBezTo>
                      <a:pt x="53" y="1334"/>
                      <a:pt x="95" y="1321"/>
                      <a:pt x="135" y="1308"/>
                    </a:cubicBezTo>
                    <a:cubicBezTo>
                      <a:pt x="327" y="1226"/>
                      <a:pt x="503" y="1007"/>
                      <a:pt x="598" y="789"/>
                    </a:cubicBezTo>
                    <a:cubicBezTo>
                      <a:pt x="680" y="638"/>
                      <a:pt x="706" y="492"/>
                      <a:pt x="706" y="394"/>
                    </a:cubicBezTo>
                    <a:cubicBezTo>
                      <a:pt x="685" y="189"/>
                      <a:pt x="578" y="0"/>
                      <a:pt x="56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4"/>
              <p:cNvSpPr/>
              <p:nvPr/>
            </p:nvSpPr>
            <p:spPr>
              <a:xfrm>
                <a:off x="4869300" y="1679750"/>
                <a:ext cx="62400" cy="6285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514" extrusionOk="0">
                    <a:moveTo>
                      <a:pt x="635" y="0"/>
                    </a:moveTo>
                    <a:cubicBezTo>
                      <a:pt x="421" y="0"/>
                      <a:pt x="283" y="115"/>
                      <a:pt x="0" y="191"/>
                    </a:cubicBezTo>
                    <a:cubicBezTo>
                      <a:pt x="1237" y="534"/>
                      <a:pt x="1701" y="1186"/>
                      <a:pt x="1932" y="1620"/>
                    </a:cubicBezTo>
                    <a:cubicBezTo>
                      <a:pt x="2151" y="2055"/>
                      <a:pt x="2314" y="2505"/>
                      <a:pt x="2314" y="2505"/>
                    </a:cubicBezTo>
                    <a:cubicBezTo>
                      <a:pt x="2317" y="2511"/>
                      <a:pt x="2320" y="2514"/>
                      <a:pt x="2324" y="2514"/>
                    </a:cubicBezTo>
                    <a:cubicBezTo>
                      <a:pt x="2392" y="2514"/>
                      <a:pt x="2496" y="1190"/>
                      <a:pt x="1142" y="152"/>
                    </a:cubicBezTo>
                    <a:cubicBezTo>
                      <a:pt x="916" y="4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4"/>
              <p:cNvSpPr/>
              <p:nvPr/>
            </p:nvSpPr>
            <p:spPr>
              <a:xfrm>
                <a:off x="4850925" y="1675075"/>
                <a:ext cx="554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4" extrusionOk="0">
                    <a:moveTo>
                      <a:pt x="1034" y="0"/>
                    </a:moveTo>
                    <a:cubicBezTo>
                      <a:pt x="887" y="0"/>
                      <a:pt x="786" y="51"/>
                      <a:pt x="683" y="94"/>
                    </a:cubicBezTo>
                    <a:cubicBezTo>
                      <a:pt x="219" y="296"/>
                      <a:pt x="1" y="978"/>
                      <a:pt x="56" y="1386"/>
                    </a:cubicBezTo>
                    <a:cubicBezTo>
                      <a:pt x="112" y="1794"/>
                      <a:pt x="206" y="1984"/>
                      <a:pt x="206" y="1984"/>
                    </a:cubicBezTo>
                    <a:cubicBezTo>
                      <a:pt x="206" y="1984"/>
                      <a:pt x="125" y="1318"/>
                      <a:pt x="232" y="1099"/>
                    </a:cubicBezTo>
                    <a:cubicBezTo>
                      <a:pt x="340" y="867"/>
                      <a:pt x="370" y="704"/>
                      <a:pt x="667" y="502"/>
                    </a:cubicBezTo>
                    <a:cubicBezTo>
                      <a:pt x="743" y="443"/>
                      <a:pt x="843" y="422"/>
                      <a:pt x="948" y="422"/>
                    </a:cubicBezTo>
                    <a:cubicBezTo>
                      <a:pt x="1236" y="422"/>
                      <a:pt x="1564" y="583"/>
                      <a:pt x="1564" y="583"/>
                    </a:cubicBezTo>
                    <a:lnTo>
                      <a:pt x="2217" y="910"/>
                    </a:lnTo>
                    <a:lnTo>
                      <a:pt x="1877" y="339"/>
                    </a:lnTo>
                    <a:cubicBezTo>
                      <a:pt x="1466" y="77"/>
                      <a:pt x="1215" y="0"/>
                      <a:pt x="1034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4"/>
              <p:cNvSpPr/>
              <p:nvPr/>
            </p:nvSpPr>
            <p:spPr>
              <a:xfrm>
                <a:off x="4852975" y="1684050"/>
                <a:ext cx="7787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07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95" y="1667"/>
                    </a:lnTo>
                    <a:lnTo>
                      <a:pt x="274" y="1762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938" y="3312"/>
                    </a:lnTo>
                    <a:lnTo>
                      <a:pt x="3075" y="3381"/>
                    </a:lnTo>
                    <a:lnTo>
                      <a:pt x="3114" y="3407"/>
                    </a:lnTo>
                    <a:lnTo>
                      <a:pt x="3020" y="2810"/>
                    </a:lnTo>
                    <a:cubicBezTo>
                      <a:pt x="3020" y="1856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4"/>
              <p:cNvSpPr/>
              <p:nvPr/>
            </p:nvSpPr>
            <p:spPr>
              <a:xfrm>
                <a:off x="4938000" y="1684175"/>
                <a:ext cx="1621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5" extrusionOk="0">
                    <a:moveTo>
                      <a:pt x="6486" y="1"/>
                    </a:moveTo>
                    <a:lnTo>
                      <a:pt x="6486" y="1"/>
                    </a:lnTo>
                    <a:cubicBezTo>
                      <a:pt x="6160" y="409"/>
                      <a:pt x="5915" y="572"/>
                      <a:pt x="5481" y="928"/>
                    </a:cubicBezTo>
                    <a:cubicBezTo>
                      <a:pt x="5060" y="1267"/>
                      <a:pt x="3454" y="2233"/>
                      <a:pt x="2925" y="2367"/>
                    </a:cubicBezTo>
                    <a:cubicBezTo>
                      <a:pt x="2539" y="2467"/>
                      <a:pt x="2162" y="2593"/>
                      <a:pt x="1704" y="2593"/>
                    </a:cubicBezTo>
                    <a:cubicBezTo>
                      <a:pt x="1530" y="2593"/>
                      <a:pt x="1345" y="2575"/>
                      <a:pt x="1143" y="2530"/>
                    </a:cubicBezTo>
                    <a:cubicBezTo>
                      <a:pt x="395" y="2354"/>
                      <a:pt x="1" y="2233"/>
                      <a:pt x="0" y="2233"/>
                    </a:cubicBezTo>
                    <a:lnTo>
                      <a:pt x="0" y="2233"/>
                    </a:lnTo>
                    <a:lnTo>
                      <a:pt x="121" y="2530"/>
                    </a:lnTo>
                    <a:cubicBezTo>
                      <a:pt x="121" y="2530"/>
                      <a:pt x="190" y="3278"/>
                      <a:pt x="598" y="3320"/>
                    </a:cubicBezTo>
                    <a:cubicBezTo>
                      <a:pt x="668" y="3330"/>
                      <a:pt x="749" y="3335"/>
                      <a:pt x="838" y="3335"/>
                    </a:cubicBezTo>
                    <a:cubicBezTo>
                      <a:pt x="1263" y="3335"/>
                      <a:pt x="1879" y="3230"/>
                      <a:pt x="2543" y="3062"/>
                    </a:cubicBezTo>
                    <a:cubicBezTo>
                      <a:pt x="3333" y="2857"/>
                      <a:pt x="5141" y="1701"/>
                      <a:pt x="5141" y="1701"/>
                    </a:cubicBezTo>
                    <a:lnTo>
                      <a:pt x="5820" y="1156"/>
                    </a:lnTo>
                    <a:lnTo>
                      <a:pt x="6271" y="477"/>
                    </a:lnTo>
                    <a:lnTo>
                      <a:pt x="6447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4"/>
              <p:cNvSpPr/>
              <p:nvPr/>
            </p:nvSpPr>
            <p:spPr>
              <a:xfrm>
                <a:off x="4927475" y="1695450"/>
                <a:ext cx="1682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3141" extrusionOk="0">
                    <a:moveTo>
                      <a:pt x="6692" y="0"/>
                    </a:moveTo>
                    <a:lnTo>
                      <a:pt x="6636" y="39"/>
                    </a:lnTo>
                    <a:lnTo>
                      <a:pt x="6473" y="203"/>
                    </a:lnTo>
                    <a:lnTo>
                      <a:pt x="6284" y="408"/>
                    </a:lnTo>
                    <a:lnTo>
                      <a:pt x="5712" y="911"/>
                    </a:lnTo>
                    <a:lnTo>
                      <a:pt x="3806" y="2027"/>
                    </a:lnTo>
                    <a:lnTo>
                      <a:pt x="2337" y="2611"/>
                    </a:lnTo>
                    <a:cubicBezTo>
                      <a:pt x="2337" y="2611"/>
                      <a:pt x="1985" y="2693"/>
                      <a:pt x="1632" y="2719"/>
                    </a:cubicBezTo>
                    <a:cubicBezTo>
                      <a:pt x="1570" y="2725"/>
                      <a:pt x="1508" y="2728"/>
                      <a:pt x="1448" y="2728"/>
                    </a:cubicBezTo>
                    <a:cubicBezTo>
                      <a:pt x="1363" y="2728"/>
                      <a:pt x="1282" y="2721"/>
                      <a:pt x="1211" y="2706"/>
                    </a:cubicBezTo>
                    <a:lnTo>
                      <a:pt x="1169" y="2706"/>
                    </a:lnTo>
                    <a:cubicBezTo>
                      <a:pt x="816" y="2611"/>
                      <a:pt x="542" y="2079"/>
                      <a:pt x="542" y="2079"/>
                    </a:cubicBezTo>
                    <a:cubicBezTo>
                      <a:pt x="542" y="2079"/>
                      <a:pt x="177" y="2474"/>
                      <a:pt x="134" y="2598"/>
                    </a:cubicBezTo>
                    <a:cubicBezTo>
                      <a:pt x="108" y="2651"/>
                      <a:pt x="13" y="2762"/>
                      <a:pt x="0" y="2882"/>
                    </a:cubicBezTo>
                    <a:lnTo>
                      <a:pt x="95" y="2925"/>
                    </a:lnTo>
                    <a:lnTo>
                      <a:pt x="134" y="2951"/>
                    </a:lnTo>
                    <a:lnTo>
                      <a:pt x="1264" y="3140"/>
                    </a:lnTo>
                    <a:lnTo>
                      <a:pt x="1469" y="3114"/>
                    </a:lnTo>
                    <a:lnTo>
                      <a:pt x="2543" y="2908"/>
                    </a:lnTo>
                    <a:lnTo>
                      <a:pt x="3917" y="2337"/>
                    </a:lnTo>
                    <a:lnTo>
                      <a:pt x="5588" y="1374"/>
                    </a:lnTo>
                    <a:lnTo>
                      <a:pt x="6310" y="735"/>
                    </a:lnTo>
                    <a:lnTo>
                      <a:pt x="6692" y="190"/>
                    </a:lnTo>
                    <a:lnTo>
                      <a:pt x="6731" y="39"/>
                    </a:lnTo>
                    <a:lnTo>
                      <a:pt x="6692" y="39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4985900" y="1705500"/>
                <a:ext cx="986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210" extrusionOk="0">
                    <a:moveTo>
                      <a:pt x="3929" y="0"/>
                    </a:moveTo>
                    <a:cubicBezTo>
                      <a:pt x="3856" y="0"/>
                      <a:pt x="3637" y="168"/>
                      <a:pt x="3552" y="277"/>
                    </a:cubicBezTo>
                    <a:cubicBezTo>
                      <a:pt x="3457" y="385"/>
                      <a:pt x="2873" y="728"/>
                      <a:pt x="2383" y="1012"/>
                    </a:cubicBezTo>
                    <a:cubicBezTo>
                      <a:pt x="1894" y="1299"/>
                      <a:pt x="1091" y="1707"/>
                      <a:pt x="777" y="1772"/>
                    </a:cubicBezTo>
                    <a:cubicBezTo>
                      <a:pt x="464" y="1828"/>
                      <a:pt x="245" y="1922"/>
                      <a:pt x="0" y="2209"/>
                    </a:cubicBezTo>
                    <a:cubicBezTo>
                      <a:pt x="722" y="1991"/>
                      <a:pt x="1198" y="1870"/>
                      <a:pt x="2109" y="1364"/>
                    </a:cubicBezTo>
                    <a:cubicBezTo>
                      <a:pt x="3036" y="848"/>
                      <a:pt x="3470" y="522"/>
                      <a:pt x="3470" y="522"/>
                    </a:cubicBezTo>
                    <a:cubicBezTo>
                      <a:pt x="3470" y="522"/>
                      <a:pt x="3878" y="169"/>
                      <a:pt x="3947" y="6"/>
                    </a:cubicBezTo>
                    <a:cubicBezTo>
                      <a:pt x="3943" y="2"/>
                      <a:pt x="3936" y="0"/>
                      <a:pt x="392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4572825" y="1456750"/>
                <a:ext cx="17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0" extrusionOk="0">
                    <a:moveTo>
                      <a:pt x="693" y="1"/>
                    </a:moveTo>
                    <a:lnTo>
                      <a:pt x="177" y="530"/>
                    </a:lnTo>
                    <a:lnTo>
                      <a:pt x="96" y="788"/>
                    </a:lnTo>
                    <a:lnTo>
                      <a:pt x="1" y="1320"/>
                    </a:lnTo>
                    <a:lnTo>
                      <a:pt x="314" y="980"/>
                    </a:lnTo>
                    <a:lnTo>
                      <a:pt x="314" y="693"/>
                    </a:lnTo>
                    <a:lnTo>
                      <a:pt x="220" y="530"/>
                    </a:lnTo>
                    <a:lnTo>
                      <a:pt x="641" y="83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4577250" y="1472350"/>
                <a:ext cx="210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3" extrusionOk="0">
                    <a:moveTo>
                      <a:pt x="95" y="0"/>
                    </a:moveTo>
                    <a:cubicBezTo>
                      <a:pt x="82" y="43"/>
                      <a:pt x="43" y="219"/>
                      <a:pt x="43" y="219"/>
                    </a:cubicBezTo>
                    <a:lnTo>
                      <a:pt x="0" y="559"/>
                    </a:lnTo>
                    <a:lnTo>
                      <a:pt x="108" y="735"/>
                    </a:lnTo>
                    <a:lnTo>
                      <a:pt x="640" y="1143"/>
                    </a:lnTo>
                    <a:lnTo>
                      <a:pt x="829" y="1130"/>
                    </a:lnTo>
                    <a:lnTo>
                      <a:pt x="842" y="1061"/>
                    </a:lnTo>
                    <a:lnTo>
                      <a:pt x="627" y="722"/>
                    </a:lnTo>
                    <a:lnTo>
                      <a:pt x="232" y="219"/>
                    </a:lnTo>
                    <a:cubicBezTo>
                      <a:pt x="232" y="219"/>
                      <a:pt x="150" y="98"/>
                      <a:pt x="95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4"/>
              <p:cNvSpPr/>
              <p:nvPr/>
            </p:nvSpPr>
            <p:spPr>
              <a:xfrm>
                <a:off x="4787025" y="1481575"/>
                <a:ext cx="134025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6597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97"/>
                    </a:lnTo>
                    <a:lnTo>
                      <a:pt x="3755" y="6352"/>
                    </a:lnTo>
                    <a:cubicBezTo>
                      <a:pt x="3755" y="6352"/>
                      <a:pt x="3347" y="6202"/>
                      <a:pt x="3170" y="6133"/>
                    </a:cubicBezTo>
                    <a:cubicBezTo>
                      <a:pt x="2978" y="6065"/>
                      <a:pt x="2651" y="5523"/>
                      <a:pt x="2015" y="4759"/>
                    </a:cubicBezTo>
                    <a:cubicBezTo>
                      <a:pt x="1375" y="3999"/>
                      <a:pt x="367" y="3075"/>
                      <a:pt x="367" y="3075"/>
                    </a:cubicBezTo>
                    <a:cubicBezTo>
                      <a:pt x="367" y="3075"/>
                      <a:pt x="1049" y="2788"/>
                      <a:pt x="1457" y="2585"/>
                    </a:cubicBezTo>
                    <a:cubicBezTo>
                      <a:pt x="1878" y="2380"/>
                      <a:pt x="3742" y="1332"/>
                      <a:pt x="4218" y="1019"/>
                    </a:cubicBezTo>
                    <a:cubicBezTo>
                      <a:pt x="4678" y="722"/>
                      <a:pt x="5318" y="121"/>
                      <a:pt x="5318" y="121"/>
                    </a:cubicBezTo>
                    <a:lnTo>
                      <a:pt x="5360" y="13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4"/>
              <p:cNvSpPr/>
              <p:nvPr/>
            </p:nvSpPr>
            <p:spPr>
              <a:xfrm>
                <a:off x="4834600" y="1635125"/>
                <a:ext cx="5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26" extrusionOk="0">
                    <a:moveTo>
                      <a:pt x="143" y="0"/>
                    </a:moveTo>
                    <a:cubicBezTo>
                      <a:pt x="122" y="0"/>
                      <a:pt x="101" y="4"/>
                      <a:pt x="82" y="17"/>
                    </a:cubicBezTo>
                    <a:cubicBezTo>
                      <a:pt x="56" y="34"/>
                      <a:pt x="43" y="73"/>
                      <a:pt x="56" y="141"/>
                    </a:cubicBezTo>
                    <a:cubicBezTo>
                      <a:pt x="82" y="305"/>
                      <a:pt x="14" y="386"/>
                      <a:pt x="1" y="386"/>
                    </a:cubicBezTo>
                    <a:lnTo>
                      <a:pt x="43" y="425"/>
                    </a:lnTo>
                    <a:cubicBezTo>
                      <a:pt x="43" y="412"/>
                      <a:pt x="138" y="318"/>
                      <a:pt x="96" y="128"/>
                    </a:cubicBezTo>
                    <a:cubicBezTo>
                      <a:pt x="96" y="99"/>
                      <a:pt x="96" y="73"/>
                      <a:pt x="112" y="60"/>
                    </a:cubicBezTo>
                    <a:cubicBezTo>
                      <a:pt x="121" y="51"/>
                      <a:pt x="133" y="48"/>
                      <a:pt x="146" y="48"/>
                    </a:cubicBezTo>
                    <a:cubicBezTo>
                      <a:pt x="172" y="48"/>
                      <a:pt x="202" y="60"/>
                      <a:pt x="220" y="60"/>
                    </a:cubicBezTo>
                    <a:lnTo>
                      <a:pt x="233" y="17"/>
                    </a:lnTo>
                    <a:cubicBezTo>
                      <a:pt x="224" y="17"/>
                      <a:pt x="185" y="0"/>
                      <a:pt x="143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4"/>
              <p:cNvSpPr/>
              <p:nvPr/>
            </p:nvSpPr>
            <p:spPr>
              <a:xfrm>
                <a:off x="4837375" y="1633575"/>
                <a:ext cx="9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59" extrusionOk="0">
                    <a:moveTo>
                      <a:pt x="216" y="0"/>
                    </a:moveTo>
                    <a:cubicBezTo>
                      <a:pt x="126" y="0"/>
                      <a:pt x="1" y="40"/>
                      <a:pt x="1" y="40"/>
                    </a:cubicBezTo>
                    <a:lnTo>
                      <a:pt x="96" y="135"/>
                    </a:lnTo>
                    <a:lnTo>
                      <a:pt x="53" y="259"/>
                    </a:lnTo>
                    <a:lnTo>
                      <a:pt x="203" y="259"/>
                    </a:lnTo>
                    <a:cubicBezTo>
                      <a:pt x="203" y="259"/>
                      <a:pt x="298" y="243"/>
                      <a:pt x="340" y="203"/>
                    </a:cubicBezTo>
                    <a:cubicBezTo>
                      <a:pt x="379" y="177"/>
                      <a:pt x="353" y="53"/>
                      <a:pt x="285" y="14"/>
                    </a:cubicBezTo>
                    <a:cubicBezTo>
                      <a:pt x="269" y="4"/>
                      <a:pt x="244" y="0"/>
                      <a:pt x="21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4"/>
              <p:cNvSpPr/>
              <p:nvPr/>
            </p:nvSpPr>
            <p:spPr>
              <a:xfrm>
                <a:off x="4836000" y="1634900"/>
                <a:ext cx="55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25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19" y="124"/>
                    </a:lnTo>
                    <a:lnTo>
                      <a:pt x="219" y="124"/>
                    </a:lnTo>
                    <a:lnTo>
                      <a:pt x="137" y="5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4"/>
              <p:cNvSpPr/>
              <p:nvPr/>
            </p:nvSpPr>
            <p:spPr>
              <a:xfrm>
                <a:off x="4813875" y="1641800"/>
                <a:ext cx="241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069" extrusionOk="0">
                    <a:moveTo>
                      <a:pt x="614" y="0"/>
                    </a:moveTo>
                    <a:cubicBezTo>
                      <a:pt x="506" y="0"/>
                      <a:pt x="408" y="79"/>
                      <a:pt x="353" y="188"/>
                    </a:cubicBezTo>
                    <a:cubicBezTo>
                      <a:pt x="353" y="188"/>
                      <a:pt x="177" y="420"/>
                      <a:pt x="69" y="635"/>
                    </a:cubicBezTo>
                    <a:cubicBezTo>
                      <a:pt x="14" y="730"/>
                      <a:pt x="1" y="854"/>
                      <a:pt x="109" y="961"/>
                    </a:cubicBezTo>
                    <a:cubicBezTo>
                      <a:pt x="125" y="974"/>
                      <a:pt x="125" y="974"/>
                      <a:pt x="138" y="991"/>
                    </a:cubicBezTo>
                    <a:cubicBezTo>
                      <a:pt x="181" y="1025"/>
                      <a:pt x="238" y="1068"/>
                      <a:pt x="314" y="1068"/>
                    </a:cubicBezTo>
                    <a:cubicBezTo>
                      <a:pt x="383" y="1068"/>
                      <a:pt x="468" y="1033"/>
                      <a:pt x="572" y="922"/>
                    </a:cubicBezTo>
                    <a:cubicBezTo>
                      <a:pt x="778" y="704"/>
                      <a:pt x="872" y="446"/>
                      <a:pt x="898" y="377"/>
                    </a:cubicBezTo>
                    <a:cubicBezTo>
                      <a:pt x="925" y="309"/>
                      <a:pt x="967" y="214"/>
                      <a:pt x="778" y="64"/>
                    </a:cubicBezTo>
                    <a:cubicBezTo>
                      <a:pt x="724" y="19"/>
                      <a:pt x="668" y="0"/>
                      <a:pt x="614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4"/>
              <p:cNvSpPr/>
              <p:nvPr/>
            </p:nvSpPr>
            <p:spPr>
              <a:xfrm>
                <a:off x="4816250" y="1642225"/>
                <a:ext cx="211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996" extrusionOk="0">
                    <a:moveTo>
                      <a:pt x="579" y="1"/>
                    </a:moveTo>
                    <a:cubicBezTo>
                      <a:pt x="568" y="1"/>
                      <a:pt x="556" y="3"/>
                      <a:pt x="546" y="8"/>
                    </a:cubicBezTo>
                    <a:cubicBezTo>
                      <a:pt x="451" y="60"/>
                      <a:pt x="327" y="252"/>
                      <a:pt x="219" y="429"/>
                    </a:cubicBezTo>
                    <a:cubicBezTo>
                      <a:pt x="111" y="605"/>
                      <a:pt x="0" y="713"/>
                      <a:pt x="138" y="876"/>
                    </a:cubicBezTo>
                    <a:cubicBezTo>
                      <a:pt x="218" y="964"/>
                      <a:pt x="274" y="996"/>
                      <a:pt x="323" y="996"/>
                    </a:cubicBezTo>
                    <a:cubicBezTo>
                      <a:pt x="357" y="996"/>
                      <a:pt x="388" y="980"/>
                      <a:pt x="422" y="957"/>
                    </a:cubicBezTo>
                    <a:cubicBezTo>
                      <a:pt x="490" y="905"/>
                      <a:pt x="601" y="781"/>
                      <a:pt x="722" y="566"/>
                    </a:cubicBezTo>
                    <a:cubicBezTo>
                      <a:pt x="846" y="334"/>
                      <a:pt x="830" y="279"/>
                      <a:pt x="816" y="197"/>
                    </a:cubicBezTo>
                    <a:cubicBezTo>
                      <a:pt x="793" y="136"/>
                      <a:pt x="672" y="1"/>
                      <a:pt x="579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4"/>
              <p:cNvSpPr/>
              <p:nvPr/>
            </p:nvSpPr>
            <p:spPr>
              <a:xfrm>
                <a:off x="4953250" y="1657000"/>
                <a:ext cx="1350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2206" extrusionOk="0">
                    <a:moveTo>
                      <a:pt x="5403" y="1"/>
                    </a:moveTo>
                    <a:lnTo>
                      <a:pt x="4450" y="598"/>
                    </a:lnTo>
                    <a:lnTo>
                      <a:pt x="3836" y="774"/>
                    </a:lnTo>
                    <a:cubicBezTo>
                      <a:pt x="3836" y="774"/>
                      <a:pt x="3526" y="1169"/>
                      <a:pt x="3213" y="1293"/>
                    </a:cubicBezTo>
                    <a:cubicBezTo>
                      <a:pt x="2886" y="1401"/>
                      <a:pt x="2410" y="1754"/>
                      <a:pt x="2410" y="1754"/>
                    </a:cubicBezTo>
                    <a:cubicBezTo>
                      <a:pt x="2410" y="1754"/>
                      <a:pt x="2436" y="1728"/>
                      <a:pt x="2057" y="1728"/>
                    </a:cubicBezTo>
                    <a:cubicBezTo>
                      <a:pt x="1696" y="1728"/>
                      <a:pt x="1415" y="2041"/>
                      <a:pt x="1275" y="2041"/>
                    </a:cubicBezTo>
                    <a:cubicBezTo>
                      <a:pt x="1273" y="2041"/>
                      <a:pt x="1270" y="2041"/>
                      <a:pt x="1267" y="2041"/>
                    </a:cubicBezTo>
                    <a:cubicBezTo>
                      <a:pt x="1130" y="2041"/>
                      <a:pt x="1" y="1946"/>
                      <a:pt x="1" y="1946"/>
                    </a:cubicBezTo>
                    <a:lnTo>
                      <a:pt x="1" y="1946"/>
                    </a:lnTo>
                    <a:cubicBezTo>
                      <a:pt x="1" y="1946"/>
                      <a:pt x="370" y="2096"/>
                      <a:pt x="1049" y="2178"/>
                    </a:cubicBezTo>
                    <a:cubicBezTo>
                      <a:pt x="1089" y="2178"/>
                      <a:pt x="1409" y="2206"/>
                      <a:pt x="1691" y="2206"/>
                    </a:cubicBezTo>
                    <a:cubicBezTo>
                      <a:pt x="1797" y="2206"/>
                      <a:pt x="1897" y="2202"/>
                      <a:pt x="1976" y="2191"/>
                    </a:cubicBezTo>
                    <a:cubicBezTo>
                      <a:pt x="2259" y="2149"/>
                      <a:pt x="2641" y="1998"/>
                      <a:pt x="2641" y="1998"/>
                    </a:cubicBezTo>
                    <a:lnTo>
                      <a:pt x="4694" y="856"/>
                    </a:lnTo>
                    <a:lnTo>
                      <a:pt x="540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4"/>
              <p:cNvSpPr/>
              <p:nvPr/>
            </p:nvSpPr>
            <p:spPr>
              <a:xfrm>
                <a:off x="4878825" y="1656675"/>
                <a:ext cx="819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986" extrusionOk="0">
                    <a:moveTo>
                      <a:pt x="1" y="1"/>
                    </a:moveTo>
                    <a:lnTo>
                      <a:pt x="1333" y="898"/>
                    </a:lnTo>
                    <a:lnTo>
                      <a:pt x="2978" y="1959"/>
                    </a:lnTo>
                    <a:lnTo>
                      <a:pt x="3278" y="1985"/>
                    </a:lnTo>
                    <a:lnTo>
                      <a:pt x="2178" y="530"/>
                    </a:lnTo>
                    <a:lnTo>
                      <a:pt x="1401" y="543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4"/>
              <p:cNvSpPr/>
              <p:nvPr/>
            </p:nvSpPr>
            <p:spPr>
              <a:xfrm>
                <a:off x="4933275" y="1596125"/>
                <a:ext cx="1519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4408" extrusionOk="0">
                    <a:moveTo>
                      <a:pt x="5059" y="1"/>
                    </a:moveTo>
                    <a:lnTo>
                      <a:pt x="3153" y="1169"/>
                    </a:lnTo>
                    <a:lnTo>
                      <a:pt x="1426" y="1865"/>
                    </a:lnTo>
                    <a:lnTo>
                      <a:pt x="0" y="2952"/>
                    </a:lnTo>
                    <a:lnTo>
                      <a:pt x="1100" y="4407"/>
                    </a:lnTo>
                    <a:lnTo>
                      <a:pt x="2461" y="3278"/>
                    </a:lnTo>
                    <a:lnTo>
                      <a:pt x="4351" y="2544"/>
                    </a:lnTo>
                    <a:lnTo>
                      <a:pt x="6078" y="1564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4"/>
              <p:cNvSpPr/>
              <p:nvPr/>
            </p:nvSpPr>
            <p:spPr>
              <a:xfrm>
                <a:off x="4913850" y="1596125"/>
                <a:ext cx="145925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965" extrusionOk="0">
                    <a:moveTo>
                      <a:pt x="5046" y="1"/>
                    </a:moveTo>
                    <a:lnTo>
                      <a:pt x="3741" y="980"/>
                    </a:lnTo>
                    <a:lnTo>
                      <a:pt x="1838" y="1715"/>
                    </a:lnTo>
                    <a:lnTo>
                      <a:pt x="0" y="2965"/>
                    </a:lnTo>
                    <a:lnTo>
                      <a:pt x="777" y="2952"/>
                    </a:lnTo>
                    <a:lnTo>
                      <a:pt x="2203" y="1865"/>
                    </a:lnTo>
                    <a:lnTo>
                      <a:pt x="3930" y="1169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4"/>
              <p:cNvSpPr/>
              <p:nvPr/>
            </p:nvSpPr>
            <p:spPr>
              <a:xfrm>
                <a:off x="4908375" y="1582500"/>
                <a:ext cx="1316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510" extrusionOk="0">
                    <a:moveTo>
                      <a:pt x="5047" y="1"/>
                    </a:moveTo>
                    <a:lnTo>
                      <a:pt x="3552" y="941"/>
                    </a:lnTo>
                    <a:lnTo>
                      <a:pt x="1499" y="1688"/>
                    </a:lnTo>
                    <a:lnTo>
                      <a:pt x="1" y="2968"/>
                    </a:lnTo>
                    <a:lnTo>
                      <a:pt x="219" y="3510"/>
                    </a:lnTo>
                    <a:lnTo>
                      <a:pt x="2057" y="2260"/>
                    </a:lnTo>
                    <a:lnTo>
                      <a:pt x="3960" y="1525"/>
                    </a:lnTo>
                    <a:lnTo>
                      <a:pt x="5265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4"/>
              <p:cNvSpPr/>
              <p:nvPr/>
            </p:nvSpPr>
            <p:spPr>
              <a:xfrm>
                <a:off x="4878825" y="1578425"/>
                <a:ext cx="15572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3131" extrusionOk="0">
                    <a:moveTo>
                      <a:pt x="5263" y="1"/>
                    </a:moveTo>
                    <a:lnTo>
                      <a:pt x="4150" y="941"/>
                    </a:lnTo>
                    <a:lnTo>
                      <a:pt x="1822" y="1851"/>
                    </a:lnTo>
                    <a:lnTo>
                      <a:pt x="1" y="3131"/>
                    </a:lnTo>
                    <a:lnTo>
                      <a:pt x="1183" y="3131"/>
                    </a:lnTo>
                    <a:lnTo>
                      <a:pt x="2681" y="1851"/>
                    </a:lnTo>
                    <a:lnTo>
                      <a:pt x="4734" y="1104"/>
                    </a:lnTo>
                    <a:lnTo>
                      <a:pt x="6229" y="164"/>
                    </a:lnTo>
                    <a:lnTo>
                      <a:pt x="5263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4"/>
              <p:cNvSpPr/>
              <p:nvPr/>
            </p:nvSpPr>
            <p:spPr>
              <a:xfrm>
                <a:off x="4918575" y="1515600"/>
                <a:ext cx="1505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657" extrusionOk="0">
                    <a:moveTo>
                      <a:pt x="125" y="0"/>
                    </a:moveTo>
                    <a:cubicBezTo>
                      <a:pt x="151" y="66"/>
                      <a:pt x="138" y="190"/>
                      <a:pt x="151" y="271"/>
                    </a:cubicBezTo>
                    <a:cubicBezTo>
                      <a:pt x="164" y="366"/>
                      <a:pt x="219" y="490"/>
                      <a:pt x="301" y="529"/>
                    </a:cubicBezTo>
                    <a:cubicBezTo>
                      <a:pt x="343" y="666"/>
                      <a:pt x="301" y="816"/>
                      <a:pt x="301" y="963"/>
                    </a:cubicBezTo>
                    <a:cubicBezTo>
                      <a:pt x="288" y="963"/>
                      <a:pt x="288" y="980"/>
                      <a:pt x="301" y="993"/>
                    </a:cubicBezTo>
                    <a:lnTo>
                      <a:pt x="301" y="1019"/>
                    </a:lnTo>
                    <a:cubicBezTo>
                      <a:pt x="327" y="1074"/>
                      <a:pt x="327" y="1156"/>
                      <a:pt x="301" y="1208"/>
                    </a:cubicBezTo>
                    <a:cubicBezTo>
                      <a:pt x="288" y="1250"/>
                      <a:pt x="275" y="1277"/>
                      <a:pt x="262" y="1306"/>
                    </a:cubicBezTo>
                    <a:cubicBezTo>
                      <a:pt x="245" y="1332"/>
                      <a:pt x="245" y="1358"/>
                      <a:pt x="232" y="1388"/>
                    </a:cubicBezTo>
                    <a:cubicBezTo>
                      <a:pt x="151" y="1534"/>
                      <a:pt x="82" y="1685"/>
                      <a:pt x="1" y="1848"/>
                    </a:cubicBezTo>
                    <a:cubicBezTo>
                      <a:pt x="41" y="1822"/>
                      <a:pt x="90" y="1818"/>
                      <a:pt x="138" y="1818"/>
                    </a:cubicBezTo>
                    <a:cubicBezTo>
                      <a:pt x="154" y="1818"/>
                      <a:pt x="170" y="1819"/>
                      <a:pt x="186" y="1819"/>
                    </a:cubicBezTo>
                    <a:cubicBezTo>
                      <a:pt x="217" y="1819"/>
                      <a:pt x="248" y="1817"/>
                      <a:pt x="275" y="1809"/>
                    </a:cubicBezTo>
                    <a:lnTo>
                      <a:pt x="275" y="1809"/>
                    </a:lnTo>
                    <a:cubicBezTo>
                      <a:pt x="245" y="1998"/>
                      <a:pt x="219" y="2174"/>
                      <a:pt x="193" y="2367"/>
                    </a:cubicBezTo>
                    <a:lnTo>
                      <a:pt x="193" y="2393"/>
                    </a:lnTo>
                    <a:cubicBezTo>
                      <a:pt x="193" y="2406"/>
                      <a:pt x="206" y="2406"/>
                      <a:pt x="219" y="2419"/>
                    </a:cubicBezTo>
                    <a:cubicBezTo>
                      <a:pt x="261" y="2448"/>
                      <a:pt x="287" y="2474"/>
                      <a:pt x="313" y="2512"/>
                    </a:cubicBezTo>
                    <a:lnTo>
                      <a:pt x="313" y="2512"/>
                    </a:lnTo>
                    <a:cubicBezTo>
                      <a:pt x="312" y="2511"/>
                      <a:pt x="311" y="2511"/>
                      <a:pt x="310" y="2511"/>
                    </a:cubicBezTo>
                    <a:cubicBezTo>
                      <a:pt x="287" y="2511"/>
                      <a:pt x="206" y="2651"/>
                      <a:pt x="206" y="2651"/>
                    </a:cubicBezTo>
                    <a:cubicBezTo>
                      <a:pt x="180" y="2719"/>
                      <a:pt x="151" y="2788"/>
                      <a:pt x="112" y="2856"/>
                    </a:cubicBezTo>
                    <a:lnTo>
                      <a:pt x="112" y="2882"/>
                    </a:lnTo>
                    <a:lnTo>
                      <a:pt x="125" y="2882"/>
                    </a:lnTo>
                    <a:cubicBezTo>
                      <a:pt x="219" y="2964"/>
                      <a:pt x="206" y="3085"/>
                      <a:pt x="232" y="3196"/>
                    </a:cubicBezTo>
                    <a:cubicBezTo>
                      <a:pt x="262" y="3264"/>
                      <a:pt x="288" y="3317"/>
                      <a:pt x="314" y="3385"/>
                    </a:cubicBezTo>
                    <a:cubicBezTo>
                      <a:pt x="343" y="3480"/>
                      <a:pt x="369" y="3574"/>
                      <a:pt x="369" y="3656"/>
                    </a:cubicBezTo>
                    <a:cubicBezTo>
                      <a:pt x="409" y="3643"/>
                      <a:pt x="438" y="3617"/>
                      <a:pt x="477" y="3604"/>
                    </a:cubicBezTo>
                    <a:cubicBezTo>
                      <a:pt x="464" y="3574"/>
                      <a:pt x="451" y="3535"/>
                      <a:pt x="451" y="3493"/>
                    </a:cubicBezTo>
                    <a:lnTo>
                      <a:pt x="451" y="3493"/>
                    </a:lnTo>
                    <a:cubicBezTo>
                      <a:pt x="490" y="3509"/>
                      <a:pt x="546" y="3509"/>
                      <a:pt x="601" y="3509"/>
                    </a:cubicBezTo>
                    <a:lnTo>
                      <a:pt x="572" y="3441"/>
                    </a:lnTo>
                    <a:cubicBezTo>
                      <a:pt x="559" y="3398"/>
                      <a:pt x="559" y="3398"/>
                      <a:pt x="520" y="3398"/>
                    </a:cubicBezTo>
                    <a:cubicBezTo>
                      <a:pt x="438" y="3398"/>
                      <a:pt x="396" y="3346"/>
                      <a:pt x="369" y="3290"/>
                    </a:cubicBezTo>
                    <a:cubicBezTo>
                      <a:pt x="343" y="3196"/>
                      <a:pt x="301" y="3114"/>
                      <a:pt x="275" y="3033"/>
                    </a:cubicBezTo>
                    <a:cubicBezTo>
                      <a:pt x="262" y="3003"/>
                      <a:pt x="245" y="2977"/>
                      <a:pt x="245" y="2964"/>
                    </a:cubicBezTo>
                    <a:cubicBezTo>
                      <a:pt x="262" y="2909"/>
                      <a:pt x="245" y="2856"/>
                      <a:pt x="232" y="2814"/>
                    </a:cubicBezTo>
                    <a:cubicBezTo>
                      <a:pt x="219" y="2801"/>
                      <a:pt x="219" y="2788"/>
                      <a:pt x="219" y="2788"/>
                    </a:cubicBezTo>
                    <a:cubicBezTo>
                      <a:pt x="219" y="2775"/>
                      <a:pt x="232" y="2775"/>
                      <a:pt x="232" y="2758"/>
                    </a:cubicBezTo>
                    <a:cubicBezTo>
                      <a:pt x="262" y="2745"/>
                      <a:pt x="275" y="2732"/>
                      <a:pt x="301" y="2706"/>
                    </a:cubicBezTo>
                    <a:cubicBezTo>
                      <a:pt x="343" y="2664"/>
                      <a:pt x="396" y="2612"/>
                      <a:pt x="464" y="2595"/>
                    </a:cubicBezTo>
                    <a:cubicBezTo>
                      <a:pt x="425" y="2582"/>
                      <a:pt x="382" y="2582"/>
                      <a:pt x="369" y="2556"/>
                    </a:cubicBezTo>
                    <a:cubicBezTo>
                      <a:pt x="356" y="2514"/>
                      <a:pt x="356" y="2461"/>
                      <a:pt x="327" y="2419"/>
                    </a:cubicBezTo>
                    <a:cubicBezTo>
                      <a:pt x="314" y="2380"/>
                      <a:pt x="288" y="2337"/>
                      <a:pt x="262" y="2298"/>
                    </a:cubicBezTo>
                    <a:lnTo>
                      <a:pt x="262" y="2285"/>
                    </a:lnTo>
                    <a:lnTo>
                      <a:pt x="262" y="2256"/>
                    </a:lnTo>
                    <a:cubicBezTo>
                      <a:pt x="275" y="2187"/>
                      <a:pt x="301" y="2122"/>
                      <a:pt x="327" y="2053"/>
                    </a:cubicBezTo>
                    <a:lnTo>
                      <a:pt x="327" y="2040"/>
                    </a:lnTo>
                    <a:lnTo>
                      <a:pt x="343" y="2040"/>
                    </a:lnTo>
                    <a:cubicBezTo>
                      <a:pt x="382" y="2053"/>
                      <a:pt x="425" y="2066"/>
                      <a:pt x="451" y="2079"/>
                    </a:cubicBezTo>
                    <a:cubicBezTo>
                      <a:pt x="438" y="2066"/>
                      <a:pt x="425" y="1985"/>
                      <a:pt x="409" y="1972"/>
                    </a:cubicBezTo>
                    <a:cubicBezTo>
                      <a:pt x="371" y="1972"/>
                      <a:pt x="330" y="1984"/>
                      <a:pt x="292" y="1996"/>
                    </a:cubicBezTo>
                    <a:lnTo>
                      <a:pt x="292" y="1996"/>
                    </a:lnTo>
                    <a:cubicBezTo>
                      <a:pt x="317" y="1980"/>
                      <a:pt x="343" y="1833"/>
                      <a:pt x="343" y="1809"/>
                    </a:cubicBezTo>
                    <a:cubicBezTo>
                      <a:pt x="369" y="1753"/>
                      <a:pt x="369" y="1698"/>
                      <a:pt x="356" y="1645"/>
                    </a:cubicBezTo>
                    <a:lnTo>
                      <a:pt x="356" y="1645"/>
                    </a:lnTo>
                    <a:cubicBezTo>
                      <a:pt x="356" y="1658"/>
                      <a:pt x="343" y="1671"/>
                      <a:pt x="327" y="1685"/>
                    </a:cubicBezTo>
                    <a:cubicBezTo>
                      <a:pt x="314" y="1698"/>
                      <a:pt x="288" y="1714"/>
                      <a:pt x="275" y="1714"/>
                    </a:cubicBezTo>
                    <a:cubicBezTo>
                      <a:pt x="245" y="1727"/>
                      <a:pt x="206" y="1727"/>
                      <a:pt x="164" y="1727"/>
                    </a:cubicBezTo>
                    <a:cubicBezTo>
                      <a:pt x="151" y="1685"/>
                      <a:pt x="164" y="1645"/>
                      <a:pt x="180" y="1616"/>
                    </a:cubicBezTo>
                    <a:cubicBezTo>
                      <a:pt x="206" y="1577"/>
                      <a:pt x="232" y="1551"/>
                      <a:pt x="262" y="1521"/>
                    </a:cubicBezTo>
                    <a:cubicBezTo>
                      <a:pt x="288" y="1495"/>
                      <a:pt x="301" y="1453"/>
                      <a:pt x="314" y="1414"/>
                    </a:cubicBezTo>
                    <a:cubicBezTo>
                      <a:pt x="327" y="1371"/>
                      <a:pt x="343" y="1319"/>
                      <a:pt x="369" y="1277"/>
                    </a:cubicBezTo>
                    <a:cubicBezTo>
                      <a:pt x="382" y="1237"/>
                      <a:pt x="382" y="1195"/>
                      <a:pt x="382" y="1156"/>
                    </a:cubicBezTo>
                    <a:cubicBezTo>
                      <a:pt x="369" y="1061"/>
                      <a:pt x="369" y="963"/>
                      <a:pt x="369" y="869"/>
                    </a:cubicBezTo>
                    <a:cubicBezTo>
                      <a:pt x="369" y="748"/>
                      <a:pt x="343" y="611"/>
                      <a:pt x="356" y="490"/>
                    </a:cubicBezTo>
                    <a:cubicBezTo>
                      <a:pt x="369" y="447"/>
                      <a:pt x="382" y="408"/>
                      <a:pt x="396" y="366"/>
                    </a:cubicBezTo>
                    <a:cubicBezTo>
                      <a:pt x="425" y="310"/>
                      <a:pt x="438" y="245"/>
                      <a:pt x="464" y="177"/>
                    </a:cubicBezTo>
                    <a:lnTo>
                      <a:pt x="464" y="177"/>
                    </a:lnTo>
                    <a:cubicBezTo>
                      <a:pt x="396" y="229"/>
                      <a:pt x="343" y="310"/>
                      <a:pt x="301" y="392"/>
                    </a:cubicBezTo>
                    <a:cubicBezTo>
                      <a:pt x="245" y="271"/>
                      <a:pt x="180" y="134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4"/>
              <p:cNvSpPr/>
              <p:nvPr/>
            </p:nvSpPr>
            <p:spPr>
              <a:xfrm>
                <a:off x="4928775" y="1529875"/>
                <a:ext cx="3135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270" extrusionOk="0">
                    <a:moveTo>
                      <a:pt x="1048" y="1"/>
                    </a:moveTo>
                    <a:cubicBezTo>
                      <a:pt x="980" y="203"/>
                      <a:pt x="996" y="422"/>
                      <a:pt x="980" y="624"/>
                    </a:cubicBezTo>
                    <a:cubicBezTo>
                      <a:pt x="954" y="787"/>
                      <a:pt x="941" y="963"/>
                      <a:pt x="885" y="1114"/>
                    </a:cubicBezTo>
                    <a:cubicBezTo>
                      <a:pt x="872" y="1182"/>
                      <a:pt x="859" y="1238"/>
                      <a:pt x="833" y="1290"/>
                    </a:cubicBezTo>
                    <a:cubicBezTo>
                      <a:pt x="804" y="1345"/>
                      <a:pt x="817" y="1401"/>
                      <a:pt x="790" y="1440"/>
                    </a:cubicBezTo>
                    <a:cubicBezTo>
                      <a:pt x="764" y="1469"/>
                      <a:pt x="735" y="1495"/>
                      <a:pt x="709" y="1508"/>
                    </a:cubicBezTo>
                    <a:cubicBezTo>
                      <a:pt x="653" y="1551"/>
                      <a:pt x="588" y="1603"/>
                      <a:pt x="520" y="1633"/>
                    </a:cubicBezTo>
                    <a:cubicBezTo>
                      <a:pt x="507" y="1637"/>
                      <a:pt x="496" y="1639"/>
                      <a:pt x="486" y="1639"/>
                    </a:cubicBezTo>
                    <a:cubicBezTo>
                      <a:pt x="441" y="1639"/>
                      <a:pt x="415" y="1596"/>
                      <a:pt x="369" y="1564"/>
                    </a:cubicBezTo>
                    <a:cubicBezTo>
                      <a:pt x="343" y="1535"/>
                      <a:pt x="314" y="1508"/>
                      <a:pt x="288" y="1508"/>
                    </a:cubicBezTo>
                    <a:cubicBezTo>
                      <a:pt x="245" y="1508"/>
                      <a:pt x="219" y="1535"/>
                      <a:pt x="193" y="1551"/>
                    </a:cubicBezTo>
                    <a:lnTo>
                      <a:pt x="164" y="1551"/>
                    </a:lnTo>
                    <a:cubicBezTo>
                      <a:pt x="151" y="1551"/>
                      <a:pt x="138" y="1551"/>
                      <a:pt x="125" y="1535"/>
                    </a:cubicBezTo>
                    <a:cubicBezTo>
                      <a:pt x="82" y="1522"/>
                      <a:pt x="43" y="1508"/>
                      <a:pt x="1" y="1482"/>
                    </a:cubicBezTo>
                    <a:lnTo>
                      <a:pt x="1" y="1482"/>
                    </a:lnTo>
                    <a:cubicBezTo>
                      <a:pt x="17" y="1508"/>
                      <a:pt x="17" y="1535"/>
                      <a:pt x="17" y="1564"/>
                    </a:cubicBezTo>
                    <a:cubicBezTo>
                      <a:pt x="26" y="1562"/>
                      <a:pt x="36" y="1561"/>
                      <a:pt x="46" y="1561"/>
                    </a:cubicBezTo>
                    <a:cubicBezTo>
                      <a:pt x="89" y="1561"/>
                      <a:pt x="132" y="1582"/>
                      <a:pt x="164" y="1603"/>
                    </a:cubicBezTo>
                    <a:lnTo>
                      <a:pt x="206" y="1603"/>
                    </a:lnTo>
                    <a:cubicBezTo>
                      <a:pt x="219" y="1603"/>
                      <a:pt x="232" y="1590"/>
                      <a:pt x="245" y="1590"/>
                    </a:cubicBezTo>
                    <a:cubicBezTo>
                      <a:pt x="275" y="1577"/>
                      <a:pt x="301" y="1577"/>
                      <a:pt x="327" y="1577"/>
                    </a:cubicBezTo>
                    <a:cubicBezTo>
                      <a:pt x="356" y="1590"/>
                      <a:pt x="409" y="1616"/>
                      <a:pt x="425" y="1646"/>
                    </a:cubicBezTo>
                    <a:cubicBezTo>
                      <a:pt x="425" y="1672"/>
                      <a:pt x="396" y="1714"/>
                      <a:pt x="396" y="1740"/>
                    </a:cubicBezTo>
                    <a:cubicBezTo>
                      <a:pt x="382" y="1809"/>
                      <a:pt x="369" y="1848"/>
                      <a:pt x="343" y="1903"/>
                    </a:cubicBezTo>
                    <a:cubicBezTo>
                      <a:pt x="301" y="1959"/>
                      <a:pt x="301" y="2041"/>
                      <a:pt x="275" y="2093"/>
                    </a:cubicBezTo>
                    <a:cubicBezTo>
                      <a:pt x="262" y="2148"/>
                      <a:pt x="219" y="2243"/>
                      <a:pt x="180" y="2269"/>
                    </a:cubicBezTo>
                    <a:cubicBezTo>
                      <a:pt x="245" y="2230"/>
                      <a:pt x="314" y="2174"/>
                      <a:pt x="356" y="2093"/>
                    </a:cubicBezTo>
                    <a:cubicBezTo>
                      <a:pt x="369" y="2067"/>
                      <a:pt x="382" y="2024"/>
                      <a:pt x="382" y="1998"/>
                    </a:cubicBezTo>
                    <a:cubicBezTo>
                      <a:pt x="451" y="1740"/>
                      <a:pt x="670" y="1535"/>
                      <a:pt x="914" y="1469"/>
                    </a:cubicBezTo>
                    <a:cubicBezTo>
                      <a:pt x="928" y="1332"/>
                      <a:pt x="954" y="1208"/>
                      <a:pt x="980" y="1087"/>
                    </a:cubicBezTo>
                    <a:cubicBezTo>
                      <a:pt x="1022" y="937"/>
                      <a:pt x="1091" y="800"/>
                      <a:pt x="1159" y="666"/>
                    </a:cubicBezTo>
                    <a:cubicBezTo>
                      <a:pt x="1198" y="598"/>
                      <a:pt x="1254" y="516"/>
                      <a:pt x="1254" y="435"/>
                    </a:cubicBezTo>
                    <a:lnTo>
                      <a:pt x="1254" y="435"/>
                    </a:lnTo>
                    <a:cubicBezTo>
                      <a:pt x="1185" y="516"/>
                      <a:pt x="1117" y="598"/>
                      <a:pt x="1048" y="666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4"/>
              <p:cNvSpPr/>
              <p:nvPr/>
            </p:nvSpPr>
            <p:spPr>
              <a:xfrm>
                <a:off x="4950575" y="1562775"/>
                <a:ext cx="3470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146" extrusionOk="0">
                    <a:moveTo>
                      <a:pt x="24" y="1"/>
                    </a:moveTo>
                    <a:cubicBezTo>
                      <a:pt x="16" y="1"/>
                      <a:pt x="8" y="1"/>
                      <a:pt x="0" y="3"/>
                    </a:cubicBezTo>
                    <a:cubicBezTo>
                      <a:pt x="13" y="29"/>
                      <a:pt x="56" y="55"/>
                      <a:pt x="82" y="72"/>
                    </a:cubicBezTo>
                    <a:cubicBezTo>
                      <a:pt x="137" y="111"/>
                      <a:pt x="189" y="137"/>
                      <a:pt x="245" y="179"/>
                    </a:cubicBezTo>
                    <a:cubicBezTo>
                      <a:pt x="245" y="192"/>
                      <a:pt x="258" y="192"/>
                      <a:pt x="258" y="206"/>
                    </a:cubicBezTo>
                    <a:cubicBezTo>
                      <a:pt x="271" y="219"/>
                      <a:pt x="258" y="235"/>
                      <a:pt x="245" y="248"/>
                    </a:cubicBezTo>
                    <a:cubicBezTo>
                      <a:pt x="232" y="300"/>
                      <a:pt x="232" y="356"/>
                      <a:pt x="245" y="398"/>
                    </a:cubicBezTo>
                    <a:cubicBezTo>
                      <a:pt x="258" y="480"/>
                      <a:pt x="271" y="561"/>
                      <a:pt x="287" y="643"/>
                    </a:cubicBezTo>
                    <a:lnTo>
                      <a:pt x="287" y="669"/>
                    </a:lnTo>
                    <a:cubicBezTo>
                      <a:pt x="271" y="682"/>
                      <a:pt x="258" y="695"/>
                      <a:pt x="245" y="695"/>
                    </a:cubicBezTo>
                    <a:cubicBezTo>
                      <a:pt x="219" y="725"/>
                      <a:pt x="176" y="764"/>
                      <a:pt x="163" y="806"/>
                    </a:cubicBezTo>
                    <a:cubicBezTo>
                      <a:pt x="150" y="806"/>
                      <a:pt x="150" y="819"/>
                      <a:pt x="150" y="832"/>
                    </a:cubicBezTo>
                    <a:cubicBezTo>
                      <a:pt x="150" y="832"/>
                      <a:pt x="150" y="845"/>
                      <a:pt x="163" y="858"/>
                    </a:cubicBezTo>
                    <a:cubicBezTo>
                      <a:pt x="189" y="953"/>
                      <a:pt x="219" y="1051"/>
                      <a:pt x="232" y="1146"/>
                    </a:cubicBezTo>
                    <a:cubicBezTo>
                      <a:pt x="245" y="1064"/>
                      <a:pt x="271" y="982"/>
                      <a:pt x="258" y="888"/>
                    </a:cubicBezTo>
                    <a:cubicBezTo>
                      <a:pt x="245" y="858"/>
                      <a:pt x="245" y="819"/>
                      <a:pt x="258" y="790"/>
                    </a:cubicBezTo>
                    <a:cubicBezTo>
                      <a:pt x="271" y="764"/>
                      <a:pt x="313" y="751"/>
                      <a:pt x="326" y="725"/>
                    </a:cubicBezTo>
                    <a:cubicBezTo>
                      <a:pt x="353" y="695"/>
                      <a:pt x="353" y="656"/>
                      <a:pt x="340" y="627"/>
                    </a:cubicBezTo>
                    <a:cubicBezTo>
                      <a:pt x="340" y="587"/>
                      <a:pt x="326" y="561"/>
                      <a:pt x="313" y="532"/>
                    </a:cubicBezTo>
                    <a:cubicBezTo>
                      <a:pt x="300" y="463"/>
                      <a:pt x="313" y="411"/>
                      <a:pt x="313" y="343"/>
                    </a:cubicBezTo>
                    <a:cubicBezTo>
                      <a:pt x="313" y="330"/>
                      <a:pt x="313" y="330"/>
                      <a:pt x="326" y="317"/>
                    </a:cubicBezTo>
                    <a:lnTo>
                      <a:pt x="340" y="317"/>
                    </a:lnTo>
                    <a:cubicBezTo>
                      <a:pt x="353" y="313"/>
                      <a:pt x="366" y="312"/>
                      <a:pt x="379" y="312"/>
                    </a:cubicBezTo>
                    <a:cubicBezTo>
                      <a:pt x="434" y="312"/>
                      <a:pt x="487" y="337"/>
                      <a:pt x="532" y="369"/>
                    </a:cubicBezTo>
                    <a:cubicBezTo>
                      <a:pt x="597" y="411"/>
                      <a:pt x="653" y="480"/>
                      <a:pt x="721" y="480"/>
                    </a:cubicBezTo>
                    <a:cubicBezTo>
                      <a:pt x="721" y="437"/>
                      <a:pt x="734" y="398"/>
                      <a:pt x="777" y="382"/>
                    </a:cubicBezTo>
                    <a:cubicBezTo>
                      <a:pt x="803" y="369"/>
                      <a:pt x="842" y="369"/>
                      <a:pt x="885" y="369"/>
                    </a:cubicBezTo>
                    <a:cubicBezTo>
                      <a:pt x="1005" y="369"/>
                      <a:pt x="1116" y="411"/>
                      <a:pt x="1224" y="463"/>
                    </a:cubicBezTo>
                    <a:cubicBezTo>
                      <a:pt x="1267" y="411"/>
                      <a:pt x="1332" y="369"/>
                      <a:pt x="1387" y="343"/>
                    </a:cubicBezTo>
                    <a:cubicBezTo>
                      <a:pt x="1374" y="317"/>
                      <a:pt x="1348" y="317"/>
                      <a:pt x="1319" y="317"/>
                    </a:cubicBezTo>
                    <a:cubicBezTo>
                      <a:pt x="1306" y="330"/>
                      <a:pt x="1293" y="356"/>
                      <a:pt x="1267" y="369"/>
                    </a:cubicBezTo>
                    <a:cubicBezTo>
                      <a:pt x="1251" y="384"/>
                      <a:pt x="1234" y="390"/>
                      <a:pt x="1216" y="390"/>
                    </a:cubicBezTo>
                    <a:cubicBezTo>
                      <a:pt x="1184" y="390"/>
                      <a:pt x="1150" y="372"/>
                      <a:pt x="1116" y="356"/>
                    </a:cubicBezTo>
                    <a:cubicBezTo>
                      <a:pt x="1074" y="330"/>
                      <a:pt x="1035" y="287"/>
                      <a:pt x="979" y="274"/>
                    </a:cubicBezTo>
                    <a:cubicBezTo>
                      <a:pt x="953" y="274"/>
                      <a:pt x="911" y="274"/>
                      <a:pt x="885" y="287"/>
                    </a:cubicBezTo>
                    <a:cubicBezTo>
                      <a:pt x="859" y="300"/>
                      <a:pt x="842" y="317"/>
                      <a:pt x="816" y="330"/>
                    </a:cubicBezTo>
                    <a:cubicBezTo>
                      <a:pt x="790" y="343"/>
                      <a:pt x="761" y="343"/>
                      <a:pt x="734" y="343"/>
                    </a:cubicBezTo>
                    <a:cubicBezTo>
                      <a:pt x="708" y="356"/>
                      <a:pt x="666" y="369"/>
                      <a:pt x="666" y="411"/>
                    </a:cubicBezTo>
                    <a:cubicBezTo>
                      <a:pt x="614" y="382"/>
                      <a:pt x="571" y="330"/>
                      <a:pt x="516" y="287"/>
                    </a:cubicBezTo>
                    <a:cubicBezTo>
                      <a:pt x="482" y="262"/>
                      <a:pt x="441" y="240"/>
                      <a:pt x="401" y="240"/>
                    </a:cubicBezTo>
                    <a:cubicBezTo>
                      <a:pt x="380" y="240"/>
                      <a:pt x="359" y="246"/>
                      <a:pt x="340" y="261"/>
                    </a:cubicBezTo>
                    <a:cubicBezTo>
                      <a:pt x="353" y="219"/>
                      <a:pt x="369" y="179"/>
                      <a:pt x="382" y="137"/>
                    </a:cubicBezTo>
                    <a:cubicBezTo>
                      <a:pt x="313" y="98"/>
                      <a:pt x="245" y="72"/>
                      <a:pt x="176" y="42"/>
                    </a:cubicBezTo>
                    <a:cubicBezTo>
                      <a:pt x="131" y="31"/>
                      <a:pt x="74" y="1"/>
                      <a:pt x="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>
                <a:off x="4898175" y="1555325"/>
                <a:ext cx="840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844" extrusionOk="0">
                    <a:moveTo>
                      <a:pt x="1456" y="1"/>
                    </a:moveTo>
                    <a:cubicBezTo>
                      <a:pt x="1430" y="1"/>
                      <a:pt x="1404" y="27"/>
                      <a:pt x="1362" y="43"/>
                    </a:cubicBezTo>
                    <a:cubicBezTo>
                      <a:pt x="1241" y="125"/>
                      <a:pt x="1104" y="220"/>
                      <a:pt x="967" y="301"/>
                    </a:cubicBezTo>
                    <a:cubicBezTo>
                      <a:pt x="898" y="340"/>
                      <a:pt x="846" y="396"/>
                      <a:pt x="777" y="435"/>
                    </a:cubicBezTo>
                    <a:cubicBezTo>
                      <a:pt x="722" y="451"/>
                      <a:pt x="709" y="517"/>
                      <a:pt x="709" y="572"/>
                    </a:cubicBezTo>
                    <a:lnTo>
                      <a:pt x="709" y="598"/>
                    </a:lnTo>
                    <a:cubicBezTo>
                      <a:pt x="709" y="598"/>
                      <a:pt x="696" y="598"/>
                      <a:pt x="696" y="615"/>
                    </a:cubicBezTo>
                    <a:cubicBezTo>
                      <a:pt x="683" y="628"/>
                      <a:pt x="670" y="628"/>
                      <a:pt x="640" y="641"/>
                    </a:cubicBezTo>
                    <a:lnTo>
                      <a:pt x="614" y="667"/>
                    </a:lnTo>
                    <a:lnTo>
                      <a:pt x="614" y="680"/>
                    </a:lnTo>
                    <a:cubicBezTo>
                      <a:pt x="601" y="735"/>
                      <a:pt x="601" y="804"/>
                      <a:pt x="601" y="859"/>
                    </a:cubicBezTo>
                    <a:cubicBezTo>
                      <a:pt x="546" y="859"/>
                      <a:pt x="506" y="885"/>
                      <a:pt x="464" y="912"/>
                    </a:cubicBezTo>
                    <a:cubicBezTo>
                      <a:pt x="451" y="912"/>
                      <a:pt x="425" y="912"/>
                      <a:pt x="425" y="925"/>
                    </a:cubicBezTo>
                    <a:cubicBezTo>
                      <a:pt x="396" y="941"/>
                      <a:pt x="382" y="967"/>
                      <a:pt x="369" y="980"/>
                    </a:cubicBezTo>
                    <a:lnTo>
                      <a:pt x="369" y="993"/>
                    </a:lnTo>
                    <a:lnTo>
                      <a:pt x="369" y="1006"/>
                    </a:lnTo>
                    <a:cubicBezTo>
                      <a:pt x="382" y="1088"/>
                      <a:pt x="409" y="1156"/>
                      <a:pt x="425" y="1225"/>
                    </a:cubicBezTo>
                    <a:cubicBezTo>
                      <a:pt x="382" y="1238"/>
                      <a:pt x="356" y="1251"/>
                      <a:pt x="314" y="1267"/>
                    </a:cubicBezTo>
                    <a:cubicBezTo>
                      <a:pt x="301" y="1280"/>
                      <a:pt x="288" y="1280"/>
                      <a:pt x="275" y="1293"/>
                    </a:cubicBezTo>
                    <a:cubicBezTo>
                      <a:pt x="262" y="1306"/>
                      <a:pt x="262" y="1320"/>
                      <a:pt x="245" y="1333"/>
                    </a:cubicBezTo>
                    <a:cubicBezTo>
                      <a:pt x="219" y="1375"/>
                      <a:pt x="206" y="1431"/>
                      <a:pt x="180" y="1470"/>
                    </a:cubicBezTo>
                    <a:cubicBezTo>
                      <a:pt x="164" y="1496"/>
                      <a:pt x="164" y="1512"/>
                      <a:pt x="164" y="1538"/>
                    </a:cubicBezTo>
                    <a:lnTo>
                      <a:pt x="164" y="1607"/>
                    </a:lnTo>
                    <a:cubicBezTo>
                      <a:pt x="180" y="1688"/>
                      <a:pt x="180" y="1783"/>
                      <a:pt x="193" y="1865"/>
                    </a:cubicBezTo>
                    <a:cubicBezTo>
                      <a:pt x="164" y="1878"/>
                      <a:pt x="138" y="1878"/>
                      <a:pt x="112" y="1891"/>
                    </a:cubicBezTo>
                    <a:cubicBezTo>
                      <a:pt x="98" y="1904"/>
                      <a:pt x="82" y="1920"/>
                      <a:pt x="82" y="1920"/>
                    </a:cubicBezTo>
                    <a:cubicBezTo>
                      <a:pt x="30" y="1985"/>
                      <a:pt x="1" y="2028"/>
                      <a:pt x="17" y="2109"/>
                    </a:cubicBezTo>
                    <a:cubicBezTo>
                      <a:pt x="30" y="2191"/>
                      <a:pt x="56" y="2286"/>
                      <a:pt x="56" y="2367"/>
                    </a:cubicBezTo>
                    <a:cubicBezTo>
                      <a:pt x="69" y="2531"/>
                      <a:pt x="30" y="2694"/>
                      <a:pt x="1" y="2844"/>
                    </a:cubicBezTo>
                    <a:cubicBezTo>
                      <a:pt x="43" y="2788"/>
                      <a:pt x="69" y="2736"/>
                      <a:pt x="82" y="2668"/>
                    </a:cubicBezTo>
                    <a:cubicBezTo>
                      <a:pt x="138" y="2462"/>
                      <a:pt x="180" y="2286"/>
                      <a:pt x="112" y="2054"/>
                    </a:cubicBezTo>
                    <a:lnTo>
                      <a:pt x="112" y="2028"/>
                    </a:lnTo>
                    <a:cubicBezTo>
                      <a:pt x="112" y="1985"/>
                      <a:pt x="151" y="1972"/>
                      <a:pt x="180" y="1959"/>
                    </a:cubicBezTo>
                    <a:cubicBezTo>
                      <a:pt x="219" y="1920"/>
                      <a:pt x="232" y="1839"/>
                      <a:pt x="245" y="1770"/>
                    </a:cubicBezTo>
                    <a:cubicBezTo>
                      <a:pt x="245" y="1701"/>
                      <a:pt x="232" y="1620"/>
                      <a:pt x="219" y="1538"/>
                    </a:cubicBezTo>
                    <a:lnTo>
                      <a:pt x="219" y="1512"/>
                    </a:lnTo>
                    <a:lnTo>
                      <a:pt x="232" y="1496"/>
                    </a:lnTo>
                    <a:lnTo>
                      <a:pt x="356" y="1375"/>
                    </a:lnTo>
                    <a:cubicBezTo>
                      <a:pt x="369" y="1362"/>
                      <a:pt x="382" y="1362"/>
                      <a:pt x="382" y="1349"/>
                    </a:cubicBezTo>
                    <a:cubicBezTo>
                      <a:pt x="409" y="1333"/>
                      <a:pt x="425" y="1333"/>
                      <a:pt x="451" y="1320"/>
                    </a:cubicBezTo>
                    <a:cubicBezTo>
                      <a:pt x="464" y="1293"/>
                      <a:pt x="477" y="1267"/>
                      <a:pt x="477" y="1238"/>
                    </a:cubicBezTo>
                    <a:lnTo>
                      <a:pt x="477" y="1104"/>
                    </a:lnTo>
                    <a:cubicBezTo>
                      <a:pt x="477" y="1075"/>
                      <a:pt x="477" y="1036"/>
                      <a:pt x="490" y="1006"/>
                    </a:cubicBezTo>
                    <a:lnTo>
                      <a:pt x="490" y="993"/>
                    </a:lnTo>
                    <a:cubicBezTo>
                      <a:pt x="506" y="980"/>
                      <a:pt x="546" y="967"/>
                      <a:pt x="559" y="967"/>
                    </a:cubicBezTo>
                    <a:cubicBezTo>
                      <a:pt x="572" y="954"/>
                      <a:pt x="670" y="912"/>
                      <a:pt x="670" y="898"/>
                    </a:cubicBezTo>
                    <a:cubicBezTo>
                      <a:pt x="670" y="843"/>
                      <a:pt x="683" y="791"/>
                      <a:pt x="683" y="735"/>
                    </a:cubicBezTo>
                    <a:lnTo>
                      <a:pt x="683" y="709"/>
                    </a:lnTo>
                    <a:cubicBezTo>
                      <a:pt x="696" y="709"/>
                      <a:pt x="696" y="696"/>
                      <a:pt x="696" y="696"/>
                    </a:cubicBezTo>
                    <a:cubicBezTo>
                      <a:pt x="709" y="680"/>
                      <a:pt x="735" y="667"/>
                      <a:pt x="751" y="654"/>
                    </a:cubicBezTo>
                    <a:cubicBezTo>
                      <a:pt x="777" y="628"/>
                      <a:pt x="735" y="559"/>
                      <a:pt x="764" y="533"/>
                    </a:cubicBezTo>
                    <a:cubicBezTo>
                      <a:pt x="764" y="517"/>
                      <a:pt x="777" y="504"/>
                      <a:pt x="790" y="504"/>
                    </a:cubicBezTo>
                    <a:cubicBezTo>
                      <a:pt x="817" y="490"/>
                      <a:pt x="833" y="477"/>
                      <a:pt x="859" y="464"/>
                    </a:cubicBezTo>
                    <a:cubicBezTo>
                      <a:pt x="885" y="435"/>
                      <a:pt x="914" y="422"/>
                      <a:pt x="941" y="396"/>
                    </a:cubicBezTo>
                    <a:cubicBezTo>
                      <a:pt x="954" y="383"/>
                      <a:pt x="980" y="370"/>
                      <a:pt x="1009" y="340"/>
                    </a:cubicBezTo>
                    <a:cubicBezTo>
                      <a:pt x="1022" y="327"/>
                      <a:pt x="1048" y="327"/>
                      <a:pt x="1078" y="327"/>
                    </a:cubicBezTo>
                    <a:cubicBezTo>
                      <a:pt x="1172" y="288"/>
                      <a:pt x="1280" y="259"/>
                      <a:pt x="1362" y="190"/>
                    </a:cubicBezTo>
                    <a:cubicBezTo>
                      <a:pt x="1404" y="151"/>
                      <a:pt x="1443" y="96"/>
                      <a:pt x="1499" y="96"/>
                    </a:cubicBezTo>
                    <a:cubicBezTo>
                      <a:pt x="1593" y="96"/>
                      <a:pt x="1633" y="233"/>
                      <a:pt x="1714" y="233"/>
                    </a:cubicBezTo>
                    <a:cubicBezTo>
                      <a:pt x="1796" y="233"/>
                      <a:pt x="1851" y="109"/>
                      <a:pt x="1933" y="109"/>
                    </a:cubicBezTo>
                    <a:cubicBezTo>
                      <a:pt x="1988" y="109"/>
                      <a:pt x="2028" y="164"/>
                      <a:pt x="2070" y="190"/>
                    </a:cubicBezTo>
                    <a:cubicBezTo>
                      <a:pt x="2104" y="212"/>
                      <a:pt x="2141" y="220"/>
                      <a:pt x="2179" y="220"/>
                    </a:cubicBezTo>
                    <a:cubicBezTo>
                      <a:pt x="2264" y="220"/>
                      <a:pt x="2357" y="182"/>
                      <a:pt x="2449" y="164"/>
                    </a:cubicBezTo>
                    <a:lnTo>
                      <a:pt x="2517" y="164"/>
                    </a:lnTo>
                    <a:cubicBezTo>
                      <a:pt x="2530" y="177"/>
                      <a:pt x="2560" y="190"/>
                      <a:pt x="2573" y="207"/>
                    </a:cubicBezTo>
                    <a:cubicBezTo>
                      <a:pt x="2654" y="287"/>
                      <a:pt x="2744" y="378"/>
                      <a:pt x="2838" y="378"/>
                    </a:cubicBezTo>
                    <a:cubicBezTo>
                      <a:pt x="2854" y="378"/>
                      <a:pt x="2870" y="375"/>
                      <a:pt x="2886" y="370"/>
                    </a:cubicBezTo>
                    <a:cubicBezTo>
                      <a:pt x="2937" y="358"/>
                      <a:pt x="2985" y="326"/>
                      <a:pt x="3030" y="326"/>
                    </a:cubicBezTo>
                    <a:cubicBezTo>
                      <a:pt x="3046" y="326"/>
                      <a:pt x="3061" y="330"/>
                      <a:pt x="3075" y="340"/>
                    </a:cubicBezTo>
                    <a:cubicBezTo>
                      <a:pt x="3088" y="340"/>
                      <a:pt x="3101" y="370"/>
                      <a:pt x="3131" y="383"/>
                    </a:cubicBezTo>
                    <a:cubicBezTo>
                      <a:pt x="3170" y="435"/>
                      <a:pt x="3238" y="490"/>
                      <a:pt x="3320" y="517"/>
                    </a:cubicBezTo>
                    <a:cubicBezTo>
                      <a:pt x="3294" y="598"/>
                      <a:pt x="3307" y="709"/>
                      <a:pt x="3363" y="778"/>
                    </a:cubicBezTo>
                    <a:lnTo>
                      <a:pt x="3363" y="477"/>
                    </a:lnTo>
                    <a:cubicBezTo>
                      <a:pt x="3269" y="375"/>
                      <a:pt x="3156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38" y="259"/>
                      <a:pt x="2899" y="288"/>
                      <a:pt x="2844" y="288"/>
                    </a:cubicBezTo>
                    <a:cubicBezTo>
                      <a:pt x="2723" y="272"/>
                      <a:pt x="2641" y="138"/>
                      <a:pt x="2530" y="96"/>
                    </a:cubicBezTo>
                    <a:cubicBezTo>
                      <a:pt x="2508" y="90"/>
                      <a:pt x="2487" y="88"/>
                      <a:pt x="2464" y="88"/>
                    </a:cubicBezTo>
                    <a:cubicBezTo>
                      <a:pt x="2361" y="88"/>
                      <a:pt x="2254" y="136"/>
                      <a:pt x="2154" y="136"/>
                    </a:cubicBezTo>
                    <a:cubicBezTo>
                      <a:pt x="2115" y="136"/>
                      <a:pt x="2077" y="128"/>
                      <a:pt x="2041" y="109"/>
                    </a:cubicBezTo>
                    <a:cubicBezTo>
                      <a:pt x="2001" y="82"/>
                      <a:pt x="1959" y="43"/>
                      <a:pt x="1920" y="43"/>
                    </a:cubicBezTo>
                    <a:cubicBezTo>
                      <a:pt x="1838" y="43"/>
                      <a:pt x="1783" y="138"/>
                      <a:pt x="1714" y="151"/>
                    </a:cubicBezTo>
                    <a:cubicBezTo>
                      <a:pt x="1606" y="151"/>
                      <a:pt x="1567" y="1"/>
                      <a:pt x="14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>
                <a:off x="4868300" y="1559425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cubicBezTo>
                      <a:pt x="1483" y="108"/>
                      <a:pt x="1320" y="124"/>
                      <a:pt x="1251" y="232"/>
                    </a:cubicBezTo>
                    <a:cubicBezTo>
                      <a:pt x="1238" y="245"/>
                      <a:pt x="1225" y="271"/>
                      <a:pt x="1212" y="300"/>
                    </a:cubicBezTo>
                    <a:cubicBezTo>
                      <a:pt x="1196" y="313"/>
                      <a:pt x="1182" y="326"/>
                      <a:pt x="1156" y="353"/>
                    </a:cubicBezTo>
                    <a:cubicBezTo>
                      <a:pt x="1114" y="382"/>
                      <a:pt x="1088" y="434"/>
                      <a:pt x="1062" y="490"/>
                    </a:cubicBezTo>
                    <a:cubicBezTo>
                      <a:pt x="1062" y="490"/>
                      <a:pt x="1062" y="503"/>
                      <a:pt x="1049" y="516"/>
                    </a:cubicBezTo>
                    <a:lnTo>
                      <a:pt x="1019" y="516"/>
                    </a:lnTo>
                    <a:cubicBezTo>
                      <a:pt x="967" y="516"/>
                      <a:pt x="912" y="516"/>
                      <a:pt x="856" y="532"/>
                    </a:cubicBezTo>
                    <a:cubicBezTo>
                      <a:pt x="830" y="545"/>
                      <a:pt x="804" y="558"/>
                      <a:pt x="774" y="571"/>
                    </a:cubicBezTo>
                    <a:cubicBezTo>
                      <a:pt x="766" y="589"/>
                      <a:pt x="757" y="602"/>
                      <a:pt x="748" y="616"/>
                    </a:cubicBezTo>
                    <a:lnTo>
                      <a:pt x="748" y="616"/>
                    </a:lnTo>
                    <a:cubicBezTo>
                      <a:pt x="773" y="600"/>
                      <a:pt x="806" y="591"/>
                      <a:pt x="843" y="584"/>
                    </a:cubicBezTo>
                    <a:cubicBezTo>
                      <a:pt x="912" y="584"/>
                      <a:pt x="993" y="571"/>
                      <a:pt x="1062" y="558"/>
                    </a:cubicBezTo>
                    <a:cubicBezTo>
                      <a:pt x="1075" y="558"/>
                      <a:pt x="1088" y="545"/>
                      <a:pt x="1101" y="545"/>
                    </a:cubicBezTo>
                    <a:lnTo>
                      <a:pt x="1101" y="516"/>
                    </a:lnTo>
                    <a:cubicBezTo>
                      <a:pt x="1114" y="503"/>
                      <a:pt x="1114" y="490"/>
                      <a:pt x="1130" y="477"/>
                    </a:cubicBezTo>
                    <a:cubicBezTo>
                      <a:pt x="1182" y="408"/>
                      <a:pt x="1251" y="326"/>
                      <a:pt x="1307" y="258"/>
                    </a:cubicBezTo>
                    <a:cubicBezTo>
                      <a:pt x="1320" y="245"/>
                      <a:pt x="1333" y="232"/>
                      <a:pt x="1346" y="219"/>
                    </a:cubicBezTo>
                    <a:lnTo>
                      <a:pt x="1401" y="219"/>
                    </a:lnTo>
                    <a:cubicBezTo>
                      <a:pt x="1427" y="219"/>
                      <a:pt x="1440" y="189"/>
                      <a:pt x="1470" y="163"/>
                    </a:cubicBezTo>
                    <a:cubicBezTo>
                      <a:pt x="1496" y="124"/>
                      <a:pt x="1522" y="69"/>
                      <a:pt x="1551" y="0"/>
                    </a:cubicBezTo>
                    <a:close/>
                    <a:moveTo>
                      <a:pt x="748" y="616"/>
                    </a:moveTo>
                    <a:cubicBezTo>
                      <a:pt x="740" y="622"/>
                      <a:pt x="732" y="629"/>
                      <a:pt x="725" y="638"/>
                    </a:cubicBezTo>
                    <a:lnTo>
                      <a:pt x="725" y="638"/>
                    </a:lnTo>
                    <a:cubicBezTo>
                      <a:pt x="721" y="637"/>
                      <a:pt x="717" y="637"/>
                      <a:pt x="713" y="637"/>
                    </a:cubicBezTo>
                    <a:cubicBezTo>
                      <a:pt x="627" y="637"/>
                      <a:pt x="639" y="783"/>
                      <a:pt x="624" y="859"/>
                    </a:cubicBezTo>
                    <a:cubicBezTo>
                      <a:pt x="624" y="872"/>
                      <a:pt x="611" y="898"/>
                      <a:pt x="611" y="911"/>
                    </a:cubicBezTo>
                    <a:cubicBezTo>
                      <a:pt x="598" y="940"/>
                      <a:pt x="572" y="953"/>
                      <a:pt x="572" y="979"/>
                    </a:cubicBezTo>
                    <a:cubicBezTo>
                      <a:pt x="572" y="1005"/>
                      <a:pt x="585" y="1035"/>
                      <a:pt x="585" y="1061"/>
                    </a:cubicBezTo>
                    <a:cubicBezTo>
                      <a:pt x="585" y="1142"/>
                      <a:pt x="517" y="1211"/>
                      <a:pt x="517" y="1293"/>
                    </a:cubicBezTo>
                    <a:lnTo>
                      <a:pt x="517" y="1319"/>
                    </a:lnTo>
                    <a:cubicBezTo>
                      <a:pt x="504" y="1319"/>
                      <a:pt x="504" y="1332"/>
                      <a:pt x="491" y="1332"/>
                    </a:cubicBezTo>
                    <a:cubicBezTo>
                      <a:pt x="461" y="1332"/>
                      <a:pt x="435" y="1348"/>
                      <a:pt x="396" y="1361"/>
                    </a:cubicBezTo>
                    <a:cubicBezTo>
                      <a:pt x="380" y="1413"/>
                      <a:pt x="340" y="1469"/>
                      <a:pt x="314" y="1511"/>
                    </a:cubicBezTo>
                    <a:cubicBezTo>
                      <a:pt x="285" y="1537"/>
                      <a:pt x="246" y="1577"/>
                      <a:pt x="233" y="1619"/>
                    </a:cubicBezTo>
                    <a:lnTo>
                      <a:pt x="233" y="1701"/>
                    </a:lnTo>
                    <a:cubicBezTo>
                      <a:pt x="216" y="1769"/>
                      <a:pt x="216" y="1821"/>
                      <a:pt x="216" y="1890"/>
                    </a:cubicBezTo>
                    <a:cubicBezTo>
                      <a:pt x="216" y="1919"/>
                      <a:pt x="216" y="1932"/>
                      <a:pt x="203" y="1945"/>
                    </a:cubicBezTo>
                    <a:cubicBezTo>
                      <a:pt x="190" y="1945"/>
                      <a:pt x="177" y="1945"/>
                      <a:pt x="164" y="1959"/>
                    </a:cubicBezTo>
                    <a:cubicBezTo>
                      <a:pt x="122" y="1972"/>
                      <a:pt x="96" y="2014"/>
                      <a:pt x="83" y="2053"/>
                    </a:cubicBezTo>
                    <a:cubicBezTo>
                      <a:pt x="69" y="2122"/>
                      <a:pt x="40" y="2190"/>
                      <a:pt x="27" y="2259"/>
                    </a:cubicBezTo>
                    <a:cubicBezTo>
                      <a:pt x="1" y="2327"/>
                      <a:pt x="1" y="2340"/>
                      <a:pt x="27" y="2393"/>
                    </a:cubicBezTo>
                    <a:cubicBezTo>
                      <a:pt x="122" y="2572"/>
                      <a:pt x="96" y="2761"/>
                      <a:pt x="83" y="2951"/>
                    </a:cubicBezTo>
                    <a:cubicBezTo>
                      <a:pt x="122" y="2951"/>
                      <a:pt x="151" y="2912"/>
                      <a:pt x="164" y="2869"/>
                    </a:cubicBezTo>
                    <a:cubicBezTo>
                      <a:pt x="164" y="2830"/>
                      <a:pt x="151" y="2788"/>
                      <a:pt x="151" y="2748"/>
                    </a:cubicBezTo>
                    <a:cubicBezTo>
                      <a:pt x="109" y="2598"/>
                      <a:pt x="83" y="2448"/>
                      <a:pt x="83" y="2298"/>
                    </a:cubicBezTo>
                    <a:cubicBezTo>
                      <a:pt x="83" y="2229"/>
                      <a:pt x="109" y="2148"/>
                      <a:pt x="135" y="2083"/>
                    </a:cubicBezTo>
                    <a:lnTo>
                      <a:pt x="135" y="2053"/>
                    </a:lnTo>
                    <a:lnTo>
                      <a:pt x="259" y="2053"/>
                    </a:lnTo>
                    <a:cubicBezTo>
                      <a:pt x="259" y="2053"/>
                      <a:pt x="285" y="1903"/>
                      <a:pt x="285" y="1890"/>
                    </a:cubicBezTo>
                    <a:cubicBezTo>
                      <a:pt x="298" y="1821"/>
                      <a:pt x="298" y="1795"/>
                      <a:pt x="298" y="1740"/>
                    </a:cubicBezTo>
                    <a:cubicBezTo>
                      <a:pt x="285" y="1658"/>
                      <a:pt x="298" y="1551"/>
                      <a:pt x="366" y="1511"/>
                    </a:cubicBezTo>
                    <a:cubicBezTo>
                      <a:pt x="409" y="1469"/>
                      <a:pt x="477" y="1469"/>
                      <a:pt x="517" y="1430"/>
                    </a:cubicBezTo>
                    <a:cubicBezTo>
                      <a:pt x="559" y="1387"/>
                      <a:pt x="598" y="1319"/>
                      <a:pt x="611" y="1250"/>
                    </a:cubicBezTo>
                    <a:cubicBezTo>
                      <a:pt x="624" y="1211"/>
                      <a:pt x="611" y="1142"/>
                      <a:pt x="611" y="1103"/>
                    </a:cubicBezTo>
                    <a:cubicBezTo>
                      <a:pt x="624" y="1074"/>
                      <a:pt x="624" y="1035"/>
                      <a:pt x="641" y="1005"/>
                    </a:cubicBezTo>
                    <a:cubicBezTo>
                      <a:pt x="654" y="979"/>
                      <a:pt x="680" y="940"/>
                      <a:pt x="706" y="924"/>
                    </a:cubicBezTo>
                    <a:cubicBezTo>
                      <a:pt x="706" y="842"/>
                      <a:pt x="693" y="761"/>
                      <a:pt x="706" y="679"/>
                    </a:cubicBezTo>
                    <a:cubicBezTo>
                      <a:pt x="710" y="662"/>
                      <a:pt x="717" y="649"/>
                      <a:pt x="725" y="638"/>
                    </a:cubicBezTo>
                    <a:lnTo>
                      <a:pt x="725" y="638"/>
                    </a:lnTo>
                    <a:cubicBezTo>
                      <a:pt x="728" y="638"/>
                      <a:pt x="732" y="639"/>
                      <a:pt x="735" y="640"/>
                    </a:cubicBezTo>
                    <a:cubicBezTo>
                      <a:pt x="740" y="631"/>
                      <a:pt x="744" y="623"/>
                      <a:pt x="748" y="6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4856400" y="1595800"/>
                <a:ext cx="183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2" extrusionOk="0">
                    <a:moveTo>
                      <a:pt x="164" y="1"/>
                    </a:moveTo>
                    <a:cubicBezTo>
                      <a:pt x="164" y="27"/>
                      <a:pt x="164" y="69"/>
                      <a:pt x="151" y="96"/>
                    </a:cubicBezTo>
                    <a:cubicBezTo>
                      <a:pt x="127" y="85"/>
                      <a:pt x="62" y="48"/>
                      <a:pt x="24" y="48"/>
                    </a:cubicBezTo>
                    <a:cubicBezTo>
                      <a:pt x="14" y="48"/>
                      <a:pt x="6" y="50"/>
                      <a:pt x="0" y="56"/>
                    </a:cubicBezTo>
                    <a:cubicBezTo>
                      <a:pt x="40" y="96"/>
                      <a:pt x="108" y="122"/>
                      <a:pt x="151" y="151"/>
                    </a:cubicBezTo>
                    <a:cubicBezTo>
                      <a:pt x="177" y="164"/>
                      <a:pt x="219" y="190"/>
                      <a:pt x="245" y="203"/>
                    </a:cubicBezTo>
                    <a:cubicBezTo>
                      <a:pt x="258" y="203"/>
                      <a:pt x="314" y="233"/>
                      <a:pt x="327" y="246"/>
                    </a:cubicBezTo>
                    <a:cubicBezTo>
                      <a:pt x="284" y="177"/>
                      <a:pt x="245" y="122"/>
                      <a:pt x="203" y="56"/>
                    </a:cubicBezTo>
                    <a:lnTo>
                      <a:pt x="203" y="56"/>
                    </a:lnTo>
                    <a:cubicBezTo>
                      <a:pt x="253" y="72"/>
                      <a:pt x="310" y="84"/>
                      <a:pt x="365" y="84"/>
                    </a:cubicBezTo>
                    <a:cubicBezTo>
                      <a:pt x="399" y="84"/>
                      <a:pt x="433" y="79"/>
                      <a:pt x="464" y="69"/>
                    </a:cubicBezTo>
                    <a:cubicBezTo>
                      <a:pt x="490" y="69"/>
                      <a:pt x="516" y="56"/>
                      <a:pt x="559" y="56"/>
                    </a:cubicBezTo>
                    <a:cubicBezTo>
                      <a:pt x="559" y="56"/>
                      <a:pt x="572" y="56"/>
                      <a:pt x="585" y="69"/>
                    </a:cubicBezTo>
                    <a:cubicBezTo>
                      <a:pt x="598" y="69"/>
                      <a:pt x="598" y="96"/>
                      <a:pt x="611" y="109"/>
                    </a:cubicBezTo>
                    <a:cubicBezTo>
                      <a:pt x="640" y="164"/>
                      <a:pt x="679" y="220"/>
                      <a:pt x="735" y="272"/>
                    </a:cubicBezTo>
                    <a:lnTo>
                      <a:pt x="611" y="27"/>
                    </a:lnTo>
                    <a:cubicBezTo>
                      <a:pt x="611" y="27"/>
                      <a:pt x="598" y="14"/>
                      <a:pt x="598" y="1"/>
                    </a:cubicBezTo>
                    <a:lnTo>
                      <a:pt x="545" y="1"/>
                    </a:lnTo>
                    <a:cubicBezTo>
                      <a:pt x="474" y="8"/>
                      <a:pt x="398" y="16"/>
                      <a:pt x="323" y="16"/>
                    </a:cubicBezTo>
                    <a:cubicBezTo>
                      <a:pt x="269" y="16"/>
                      <a:pt x="215" y="12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4927150" y="1531175"/>
                <a:ext cx="275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65" extrusionOk="0">
                    <a:moveTo>
                      <a:pt x="203" y="1"/>
                    </a:moveTo>
                    <a:cubicBezTo>
                      <a:pt x="190" y="30"/>
                      <a:pt x="190" y="56"/>
                      <a:pt x="177" y="82"/>
                    </a:cubicBezTo>
                    <a:cubicBezTo>
                      <a:pt x="163" y="82"/>
                      <a:pt x="13" y="43"/>
                      <a:pt x="0" y="43"/>
                    </a:cubicBezTo>
                    <a:lnTo>
                      <a:pt x="0" y="43"/>
                    </a:lnTo>
                    <a:cubicBezTo>
                      <a:pt x="0" y="82"/>
                      <a:pt x="53" y="95"/>
                      <a:pt x="82" y="112"/>
                    </a:cubicBezTo>
                    <a:cubicBezTo>
                      <a:pt x="134" y="138"/>
                      <a:pt x="177" y="151"/>
                      <a:pt x="229" y="164"/>
                    </a:cubicBezTo>
                    <a:lnTo>
                      <a:pt x="229" y="69"/>
                    </a:lnTo>
                    <a:cubicBezTo>
                      <a:pt x="271" y="82"/>
                      <a:pt x="310" y="95"/>
                      <a:pt x="353" y="112"/>
                    </a:cubicBezTo>
                    <a:cubicBezTo>
                      <a:pt x="392" y="112"/>
                      <a:pt x="421" y="125"/>
                      <a:pt x="461" y="138"/>
                    </a:cubicBezTo>
                    <a:cubicBezTo>
                      <a:pt x="529" y="177"/>
                      <a:pt x="585" y="232"/>
                      <a:pt x="637" y="288"/>
                    </a:cubicBezTo>
                    <a:lnTo>
                      <a:pt x="692" y="288"/>
                    </a:lnTo>
                    <a:cubicBezTo>
                      <a:pt x="700" y="285"/>
                      <a:pt x="708" y="284"/>
                      <a:pt x="716" y="284"/>
                    </a:cubicBezTo>
                    <a:cubicBezTo>
                      <a:pt x="749" y="284"/>
                      <a:pt x="779" y="304"/>
                      <a:pt x="800" y="314"/>
                    </a:cubicBezTo>
                    <a:cubicBezTo>
                      <a:pt x="898" y="370"/>
                      <a:pt x="1019" y="396"/>
                      <a:pt x="1100" y="464"/>
                    </a:cubicBezTo>
                    <a:cubicBezTo>
                      <a:pt x="1074" y="409"/>
                      <a:pt x="1006" y="370"/>
                      <a:pt x="950" y="340"/>
                    </a:cubicBezTo>
                    <a:cubicBezTo>
                      <a:pt x="882" y="314"/>
                      <a:pt x="800" y="275"/>
                      <a:pt x="735" y="232"/>
                    </a:cubicBezTo>
                    <a:lnTo>
                      <a:pt x="718" y="232"/>
                    </a:lnTo>
                    <a:cubicBezTo>
                      <a:pt x="701" y="232"/>
                      <a:pt x="689" y="238"/>
                      <a:pt x="676" y="238"/>
                    </a:cubicBezTo>
                    <a:cubicBezTo>
                      <a:pt x="669" y="238"/>
                      <a:pt x="662" y="237"/>
                      <a:pt x="653" y="232"/>
                    </a:cubicBezTo>
                    <a:cubicBezTo>
                      <a:pt x="637" y="232"/>
                      <a:pt x="624" y="206"/>
                      <a:pt x="624" y="193"/>
                    </a:cubicBezTo>
                    <a:cubicBezTo>
                      <a:pt x="598" y="138"/>
                      <a:pt x="542" y="82"/>
                      <a:pt x="490" y="43"/>
                    </a:cubicBezTo>
                    <a:cubicBezTo>
                      <a:pt x="490" y="43"/>
                      <a:pt x="474" y="30"/>
                      <a:pt x="461" y="30"/>
                    </a:cubicBezTo>
                    <a:lnTo>
                      <a:pt x="297" y="30"/>
                    </a:lnTo>
                    <a:cubicBezTo>
                      <a:pt x="258" y="30"/>
                      <a:pt x="216" y="30"/>
                      <a:pt x="20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>
                <a:off x="4872400" y="1567900"/>
                <a:ext cx="662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010" extrusionOk="0">
                    <a:moveTo>
                      <a:pt x="0" y="1"/>
                    </a:moveTo>
                    <a:cubicBezTo>
                      <a:pt x="2" y="5"/>
                      <a:pt x="6" y="9"/>
                      <a:pt x="10" y="12"/>
                    </a:cubicBezTo>
                    <a:lnTo>
                      <a:pt x="10" y="12"/>
                    </a:lnTo>
                    <a:cubicBezTo>
                      <a:pt x="7" y="8"/>
                      <a:pt x="4" y="4"/>
                      <a:pt x="0" y="1"/>
                    </a:cubicBezTo>
                    <a:close/>
                    <a:moveTo>
                      <a:pt x="10" y="12"/>
                    </a:moveTo>
                    <a:cubicBezTo>
                      <a:pt x="58" y="63"/>
                      <a:pt x="98" y="114"/>
                      <a:pt x="150" y="151"/>
                    </a:cubicBezTo>
                    <a:cubicBezTo>
                      <a:pt x="245" y="245"/>
                      <a:pt x="340" y="340"/>
                      <a:pt x="477" y="382"/>
                    </a:cubicBezTo>
                    <a:cubicBezTo>
                      <a:pt x="597" y="422"/>
                      <a:pt x="692" y="395"/>
                      <a:pt x="803" y="464"/>
                    </a:cubicBezTo>
                    <a:cubicBezTo>
                      <a:pt x="855" y="490"/>
                      <a:pt x="898" y="520"/>
                      <a:pt x="937" y="533"/>
                    </a:cubicBezTo>
                    <a:cubicBezTo>
                      <a:pt x="958" y="542"/>
                      <a:pt x="977" y="551"/>
                      <a:pt x="995" y="551"/>
                    </a:cubicBezTo>
                    <a:cubicBezTo>
                      <a:pt x="1003" y="551"/>
                      <a:pt x="1011" y="549"/>
                      <a:pt x="1018" y="546"/>
                    </a:cubicBezTo>
                    <a:cubicBezTo>
                      <a:pt x="1048" y="546"/>
                      <a:pt x="1061" y="520"/>
                      <a:pt x="1087" y="503"/>
                    </a:cubicBezTo>
                    <a:cubicBezTo>
                      <a:pt x="1104" y="495"/>
                      <a:pt x="1122" y="492"/>
                      <a:pt x="1141" y="492"/>
                    </a:cubicBezTo>
                    <a:cubicBezTo>
                      <a:pt x="1183" y="492"/>
                      <a:pt x="1227" y="508"/>
                      <a:pt x="1263" y="520"/>
                    </a:cubicBezTo>
                    <a:cubicBezTo>
                      <a:pt x="1306" y="546"/>
                      <a:pt x="1358" y="559"/>
                      <a:pt x="1413" y="572"/>
                    </a:cubicBezTo>
                    <a:cubicBezTo>
                      <a:pt x="1431" y="572"/>
                      <a:pt x="1450" y="566"/>
                      <a:pt x="1468" y="566"/>
                    </a:cubicBezTo>
                    <a:cubicBezTo>
                      <a:pt x="1477" y="566"/>
                      <a:pt x="1486" y="567"/>
                      <a:pt x="1495" y="572"/>
                    </a:cubicBezTo>
                    <a:cubicBezTo>
                      <a:pt x="1537" y="572"/>
                      <a:pt x="1564" y="601"/>
                      <a:pt x="1590" y="614"/>
                    </a:cubicBezTo>
                    <a:cubicBezTo>
                      <a:pt x="1658" y="653"/>
                      <a:pt x="1740" y="640"/>
                      <a:pt x="1821" y="653"/>
                    </a:cubicBezTo>
                    <a:cubicBezTo>
                      <a:pt x="1890" y="653"/>
                      <a:pt x="1959" y="683"/>
                      <a:pt x="2027" y="709"/>
                    </a:cubicBezTo>
                    <a:cubicBezTo>
                      <a:pt x="2040" y="709"/>
                      <a:pt x="2053" y="709"/>
                      <a:pt x="2053" y="722"/>
                    </a:cubicBezTo>
                    <a:cubicBezTo>
                      <a:pt x="2066" y="735"/>
                      <a:pt x="2066" y="735"/>
                      <a:pt x="2079" y="748"/>
                    </a:cubicBezTo>
                    <a:cubicBezTo>
                      <a:pt x="2109" y="790"/>
                      <a:pt x="2161" y="803"/>
                      <a:pt x="2203" y="817"/>
                    </a:cubicBezTo>
                    <a:cubicBezTo>
                      <a:pt x="2353" y="859"/>
                      <a:pt x="2500" y="928"/>
                      <a:pt x="2651" y="1009"/>
                    </a:cubicBezTo>
                    <a:cubicBezTo>
                      <a:pt x="2556" y="885"/>
                      <a:pt x="2419" y="803"/>
                      <a:pt x="2285" y="764"/>
                    </a:cubicBezTo>
                    <a:cubicBezTo>
                      <a:pt x="2203" y="735"/>
                      <a:pt x="2135" y="735"/>
                      <a:pt x="2079" y="683"/>
                    </a:cubicBezTo>
                    <a:cubicBezTo>
                      <a:pt x="2066" y="666"/>
                      <a:pt x="2053" y="653"/>
                      <a:pt x="2040" y="640"/>
                    </a:cubicBezTo>
                    <a:cubicBezTo>
                      <a:pt x="2011" y="627"/>
                      <a:pt x="1985" y="627"/>
                      <a:pt x="1972" y="627"/>
                    </a:cubicBezTo>
                    <a:cubicBezTo>
                      <a:pt x="1903" y="614"/>
                      <a:pt x="1835" y="601"/>
                      <a:pt x="1753" y="601"/>
                    </a:cubicBezTo>
                    <a:cubicBezTo>
                      <a:pt x="1727" y="585"/>
                      <a:pt x="1684" y="585"/>
                      <a:pt x="1645" y="572"/>
                    </a:cubicBezTo>
                    <a:cubicBezTo>
                      <a:pt x="1598" y="550"/>
                      <a:pt x="1572" y="516"/>
                      <a:pt x="1532" y="516"/>
                    </a:cubicBezTo>
                    <a:cubicBezTo>
                      <a:pt x="1525" y="516"/>
                      <a:pt x="1517" y="517"/>
                      <a:pt x="1508" y="520"/>
                    </a:cubicBezTo>
                    <a:cubicBezTo>
                      <a:pt x="1440" y="520"/>
                      <a:pt x="1413" y="520"/>
                      <a:pt x="1345" y="490"/>
                    </a:cubicBezTo>
                    <a:cubicBezTo>
                      <a:pt x="1276" y="464"/>
                      <a:pt x="1211" y="438"/>
                      <a:pt x="1129" y="422"/>
                    </a:cubicBezTo>
                    <a:cubicBezTo>
                      <a:pt x="1121" y="420"/>
                      <a:pt x="1113" y="419"/>
                      <a:pt x="1105" y="419"/>
                    </a:cubicBezTo>
                    <a:cubicBezTo>
                      <a:pt x="1053" y="419"/>
                      <a:pt x="1025" y="456"/>
                      <a:pt x="979" y="490"/>
                    </a:cubicBezTo>
                    <a:cubicBezTo>
                      <a:pt x="924" y="464"/>
                      <a:pt x="868" y="409"/>
                      <a:pt x="803" y="369"/>
                    </a:cubicBezTo>
                    <a:cubicBezTo>
                      <a:pt x="740" y="327"/>
                      <a:pt x="661" y="309"/>
                      <a:pt x="578" y="309"/>
                    </a:cubicBezTo>
                    <a:cubicBezTo>
                      <a:pt x="553" y="309"/>
                      <a:pt x="528" y="311"/>
                      <a:pt x="503" y="314"/>
                    </a:cubicBezTo>
                    <a:cubicBezTo>
                      <a:pt x="490" y="327"/>
                      <a:pt x="460" y="327"/>
                      <a:pt x="447" y="327"/>
                    </a:cubicBezTo>
                    <a:cubicBezTo>
                      <a:pt x="421" y="327"/>
                      <a:pt x="408" y="314"/>
                      <a:pt x="395" y="301"/>
                    </a:cubicBezTo>
                    <a:cubicBezTo>
                      <a:pt x="313" y="232"/>
                      <a:pt x="232" y="164"/>
                      <a:pt x="150" y="95"/>
                    </a:cubicBezTo>
                    <a:cubicBezTo>
                      <a:pt x="121" y="69"/>
                      <a:pt x="121" y="56"/>
                      <a:pt x="95" y="30"/>
                    </a:cubicBezTo>
                    <a:cubicBezTo>
                      <a:pt x="84" y="16"/>
                      <a:pt x="34" y="25"/>
                      <a:pt x="10" y="12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4"/>
              <p:cNvSpPr/>
              <p:nvPr/>
            </p:nvSpPr>
            <p:spPr>
              <a:xfrm>
                <a:off x="4877125" y="1533225"/>
                <a:ext cx="51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81" extrusionOk="0">
                    <a:moveTo>
                      <a:pt x="2054" y="0"/>
                    </a:moveTo>
                    <a:lnTo>
                      <a:pt x="2040" y="30"/>
                    </a:lnTo>
                    <a:cubicBezTo>
                      <a:pt x="1946" y="30"/>
                      <a:pt x="1890" y="150"/>
                      <a:pt x="1822" y="193"/>
                    </a:cubicBezTo>
                    <a:cubicBezTo>
                      <a:pt x="1727" y="245"/>
                      <a:pt x="1593" y="232"/>
                      <a:pt x="1538" y="314"/>
                    </a:cubicBezTo>
                    <a:cubicBezTo>
                      <a:pt x="1538" y="327"/>
                      <a:pt x="1525" y="356"/>
                      <a:pt x="1525" y="369"/>
                    </a:cubicBezTo>
                    <a:cubicBezTo>
                      <a:pt x="1495" y="395"/>
                      <a:pt x="1456" y="421"/>
                      <a:pt x="1414" y="438"/>
                    </a:cubicBezTo>
                    <a:cubicBezTo>
                      <a:pt x="1332" y="477"/>
                      <a:pt x="1238" y="532"/>
                      <a:pt x="1156" y="585"/>
                    </a:cubicBezTo>
                    <a:cubicBezTo>
                      <a:pt x="1130" y="614"/>
                      <a:pt x="1087" y="640"/>
                      <a:pt x="1061" y="683"/>
                    </a:cubicBezTo>
                    <a:cubicBezTo>
                      <a:pt x="1048" y="709"/>
                      <a:pt x="1048" y="748"/>
                      <a:pt x="1022" y="777"/>
                    </a:cubicBezTo>
                    <a:cubicBezTo>
                      <a:pt x="940" y="940"/>
                      <a:pt x="666" y="927"/>
                      <a:pt x="572" y="1074"/>
                    </a:cubicBezTo>
                    <a:cubicBezTo>
                      <a:pt x="503" y="1172"/>
                      <a:pt x="464" y="1156"/>
                      <a:pt x="369" y="1198"/>
                    </a:cubicBezTo>
                    <a:cubicBezTo>
                      <a:pt x="288" y="1237"/>
                      <a:pt x="219" y="1348"/>
                      <a:pt x="164" y="1417"/>
                    </a:cubicBezTo>
                    <a:cubicBezTo>
                      <a:pt x="130" y="1450"/>
                      <a:pt x="85" y="1486"/>
                      <a:pt x="39" y="1486"/>
                    </a:cubicBezTo>
                    <a:cubicBezTo>
                      <a:pt x="30" y="1486"/>
                      <a:pt x="22" y="1485"/>
                      <a:pt x="13" y="1482"/>
                    </a:cubicBezTo>
                    <a:lnTo>
                      <a:pt x="13" y="1482"/>
                    </a:lnTo>
                    <a:cubicBezTo>
                      <a:pt x="0" y="1512"/>
                      <a:pt x="13" y="1551"/>
                      <a:pt x="43" y="1580"/>
                    </a:cubicBezTo>
                    <a:cubicBezTo>
                      <a:pt x="82" y="1538"/>
                      <a:pt x="124" y="1482"/>
                      <a:pt x="164" y="1443"/>
                    </a:cubicBezTo>
                    <a:cubicBezTo>
                      <a:pt x="219" y="1388"/>
                      <a:pt x="288" y="1335"/>
                      <a:pt x="353" y="1293"/>
                    </a:cubicBezTo>
                    <a:cubicBezTo>
                      <a:pt x="421" y="1237"/>
                      <a:pt x="503" y="1185"/>
                      <a:pt x="585" y="1156"/>
                    </a:cubicBezTo>
                    <a:cubicBezTo>
                      <a:pt x="653" y="1130"/>
                      <a:pt x="748" y="1117"/>
                      <a:pt x="790" y="1048"/>
                    </a:cubicBezTo>
                    <a:cubicBezTo>
                      <a:pt x="803" y="1022"/>
                      <a:pt x="803" y="993"/>
                      <a:pt x="816" y="966"/>
                    </a:cubicBezTo>
                    <a:cubicBezTo>
                      <a:pt x="843" y="953"/>
                      <a:pt x="872" y="940"/>
                      <a:pt x="898" y="927"/>
                    </a:cubicBezTo>
                    <a:cubicBezTo>
                      <a:pt x="993" y="898"/>
                      <a:pt x="1074" y="872"/>
                      <a:pt x="1169" y="846"/>
                    </a:cubicBezTo>
                    <a:cubicBezTo>
                      <a:pt x="1156" y="777"/>
                      <a:pt x="1156" y="696"/>
                      <a:pt x="1198" y="640"/>
                    </a:cubicBezTo>
                    <a:cubicBezTo>
                      <a:pt x="1211" y="627"/>
                      <a:pt x="1238" y="614"/>
                      <a:pt x="1251" y="601"/>
                    </a:cubicBezTo>
                    <a:cubicBezTo>
                      <a:pt x="1348" y="545"/>
                      <a:pt x="1430" y="490"/>
                      <a:pt x="1512" y="438"/>
                    </a:cubicBezTo>
                    <a:cubicBezTo>
                      <a:pt x="1564" y="408"/>
                      <a:pt x="1606" y="382"/>
                      <a:pt x="1632" y="327"/>
                    </a:cubicBezTo>
                    <a:cubicBezTo>
                      <a:pt x="1632" y="314"/>
                      <a:pt x="1646" y="301"/>
                      <a:pt x="1646" y="288"/>
                    </a:cubicBezTo>
                    <a:cubicBezTo>
                      <a:pt x="1659" y="275"/>
                      <a:pt x="1688" y="275"/>
                      <a:pt x="1701" y="258"/>
                    </a:cubicBezTo>
                    <a:cubicBezTo>
                      <a:pt x="1770" y="245"/>
                      <a:pt x="1851" y="232"/>
                      <a:pt x="1920" y="193"/>
                    </a:cubicBezTo>
                    <a:cubicBezTo>
                      <a:pt x="2001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4"/>
              <p:cNvSpPr/>
              <p:nvPr/>
            </p:nvSpPr>
            <p:spPr>
              <a:xfrm>
                <a:off x="4865525" y="1597200"/>
                <a:ext cx="650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3" extrusionOk="0">
                    <a:moveTo>
                      <a:pt x="2543" y="190"/>
                    </a:moveTo>
                    <a:cubicBezTo>
                      <a:pt x="2562" y="195"/>
                      <a:pt x="2580" y="199"/>
                      <a:pt x="2599" y="203"/>
                    </a:cubicBezTo>
                    <a:cubicBezTo>
                      <a:pt x="2581" y="198"/>
                      <a:pt x="2562" y="193"/>
                      <a:pt x="2543" y="190"/>
                    </a:cubicBezTo>
                    <a:close/>
                    <a:moveTo>
                      <a:pt x="872" y="0"/>
                    </a:moveTo>
                    <a:cubicBezTo>
                      <a:pt x="941" y="108"/>
                      <a:pt x="1010" y="190"/>
                      <a:pt x="1104" y="271"/>
                    </a:cubicBezTo>
                    <a:cubicBezTo>
                      <a:pt x="1036" y="327"/>
                      <a:pt x="941" y="340"/>
                      <a:pt x="859" y="340"/>
                    </a:cubicBezTo>
                    <a:cubicBezTo>
                      <a:pt x="833" y="392"/>
                      <a:pt x="804" y="434"/>
                      <a:pt x="804" y="490"/>
                    </a:cubicBezTo>
                    <a:cubicBezTo>
                      <a:pt x="791" y="516"/>
                      <a:pt x="791" y="555"/>
                      <a:pt x="791" y="585"/>
                    </a:cubicBezTo>
                    <a:cubicBezTo>
                      <a:pt x="765" y="666"/>
                      <a:pt x="709" y="718"/>
                      <a:pt x="641" y="761"/>
                    </a:cubicBezTo>
                    <a:cubicBezTo>
                      <a:pt x="572" y="816"/>
                      <a:pt x="507" y="842"/>
                      <a:pt x="425" y="869"/>
                    </a:cubicBezTo>
                    <a:cubicBezTo>
                      <a:pt x="275" y="937"/>
                      <a:pt x="138" y="1032"/>
                      <a:pt x="1" y="1126"/>
                    </a:cubicBezTo>
                    <a:cubicBezTo>
                      <a:pt x="20" y="1131"/>
                      <a:pt x="40" y="1133"/>
                      <a:pt x="60" y="1133"/>
                    </a:cubicBezTo>
                    <a:cubicBezTo>
                      <a:pt x="180" y="1133"/>
                      <a:pt x="303" y="1061"/>
                      <a:pt x="396" y="980"/>
                    </a:cubicBezTo>
                    <a:cubicBezTo>
                      <a:pt x="477" y="924"/>
                      <a:pt x="559" y="869"/>
                      <a:pt x="654" y="856"/>
                    </a:cubicBezTo>
                    <a:cubicBezTo>
                      <a:pt x="683" y="856"/>
                      <a:pt x="722" y="856"/>
                      <a:pt x="752" y="842"/>
                    </a:cubicBezTo>
                    <a:cubicBezTo>
                      <a:pt x="791" y="829"/>
                      <a:pt x="817" y="787"/>
                      <a:pt x="833" y="761"/>
                    </a:cubicBezTo>
                    <a:cubicBezTo>
                      <a:pt x="872" y="705"/>
                      <a:pt x="915" y="666"/>
                      <a:pt x="915" y="598"/>
                    </a:cubicBezTo>
                    <a:cubicBezTo>
                      <a:pt x="915" y="555"/>
                      <a:pt x="885" y="503"/>
                      <a:pt x="899" y="448"/>
                    </a:cubicBezTo>
                    <a:cubicBezTo>
                      <a:pt x="928" y="392"/>
                      <a:pt x="996" y="379"/>
                      <a:pt x="1049" y="379"/>
                    </a:cubicBezTo>
                    <a:cubicBezTo>
                      <a:pt x="1104" y="366"/>
                      <a:pt x="1160" y="366"/>
                      <a:pt x="1212" y="366"/>
                    </a:cubicBezTo>
                    <a:cubicBezTo>
                      <a:pt x="1231" y="366"/>
                      <a:pt x="1244" y="360"/>
                      <a:pt x="1254" y="360"/>
                    </a:cubicBezTo>
                    <a:cubicBezTo>
                      <a:pt x="1259" y="360"/>
                      <a:pt x="1263" y="362"/>
                      <a:pt x="1267" y="366"/>
                    </a:cubicBezTo>
                    <a:cubicBezTo>
                      <a:pt x="1293" y="379"/>
                      <a:pt x="1293" y="434"/>
                      <a:pt x="1336" y="448"/>
                    </a:cubicBezTo>
                    <a:cubicBezTo>
                      <a:pt x="1340" y="449"/>
                      <a:pt x="1344" y="450"/>
                      <a:pt x="1348" y="450"/>
                    </a:cubicBezTo>
                    <a:cubicBezTo>
                      <a:pt x="1377" y="450"/>
                      <a:pt x="1423" y="420"/>
                      <a:pt x="1457" y="408"/>
                    </a:cubicBezTo>
                    <a:cubicBezTo>
                      <a:pt x="1476" y="408"/>
                      <a:pt x="1615" y="395"/>
                      <a:pt x="1705" y="395"/>
                    </a:cubicBezTo>
                    <a:cubicBezTo>
                      <a:pt x="1750" y="395"/>
                      <a:pt x="1783" y="399"/>
                      <a:pt x="1783" y="408"/>
                    </a:cubicBezTo>
                    <a:lnTo>
                      <a:pt x="1783" y="340"/>
                    </a:lnTo>
                    <a:cubicBezTo>
                      <a:pt x="1920" y="297"/>
                      <a:pt x="2070" y="297"/>
                      <a:pt x="2204" y="297"/>
                    </a:cubicBezTo>
                    <a:cubicBezTo>
                      <a:pt x="2191" y="271"/>
                      <a:pt x="2191" y="229"/>
                      <a:pt x="2220" y="216"/>
                    </a:cubicBezTo>
                    <a:cubicBezTo>
                      <a:pt x="2247" y="190"/>
                      <a:pt x="2286" y="190"/>
                      <a:pt x="2315" y="190"/>
                    </a:cubicBezTo>
                    <a:cubicBezTo>
                      <a:pt x="2354" y="184"/>
                      <a:pt x="2394" y="181"/>
                      <a:pt x="2433" y="181"/>
                    </a:cubicBezTo>
                    <a:cubicBezTo>
                      <a:pt x="2470" y="181"/>
                      <a:pt x="2507" y="184"/>
                      <a:pt x="2543" y="190"/>
                    </a:cubicBezTo>
                    <a:lnTo>
                      <a:pt x="2543" y="190"/>
                    </a:lnTo>
                    <a:cubicBezTo>
                      <a:pt x="2444" y="167"/>
                      <a:pt x="2351" y="141"/>
                      <a:pt x="2260" y="108"/>
                    </a:cubicBezTo>
                    <a:cubicBezTo>
                      <a:pt x="2247" y="108"/>
                      <a:pt x="2220" y="108"/>
                      <a:pt x="2204" y="121"/>
                    </a:cubicBezTo>
                    <a:cubicBezTo>
                      <a:pt x="2191" y="134"/>
                      <a:pt x="2191" y="164"/>
                      <a:pt x="2178" y="177"/>
                    </a:cubicBezTo>
                    <a:cubicBezTo>
                      <a:pt x="2165" y="190"/>
                      <a:pt x="2152" y="190"/>
                      <a:pt x="2139" y="203"/>
                    </a:cubicBezTo>
                    <a:cubicBezTo>
                      <a:pt x="2041" y="229"/>
                      <a:pt x="1933" y="245"/>
                      <a:pt x="1839" y="245"/>
                    </a:cubicBezTo>
                    <a:cubicBezTo>
                      <a:pt x="1812" y="245"/>
                      <a:pt x="1796" y="245"/>
                      <a:pt x="1770" y="258"/>
                    </a:cubicBezTo>
                    <a:cubicBezTo>
                      <a:pt x="1757" y="258"/>
                      <a:pt x="1744" y="271"/>
                      <a:pt x="1731" y="284"/>
                    </a:cubicBezTo>
                    <a:cubicBezTo>
                      <a:pt x="1672" y="325"/>
                      <a:pt x="1610" y="337"/>
                      <a:pt x="1546" y="337"/>
                    </a:cubicBezTo>
                    <a:cubicBezTo>
                      <a:pt x="1504" y="337"/>
                      <a:pt x="1461" y="332"/>
                      <a:pt x="1418" y="327"/>
                    </a:cubicBezTo>
                    <a:cubicBezTo>
                      <a:pt x="1375" y="327"/>
                      <a:pt x="1336" y="310"/>
                      <a:pt x="1293" y="297"/>
                    </a:cubicBezTo>
                    <a:lnTo>
                      <a:pt x="1241" y="245"/>
                    </a:lnTo>
                    <a:cubicBezTo>
                      <a:pt x="1212" y="216"/>
                      <a:pt x="1173" y="203"/>
                      <a:pt x="1130" y="190"/>
                    </a:cubicBezTo>
                    <a:cubicBezTo>
                      <a:pt x="1036" y="147"/>
                      <a:pt x="941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4"/>
              <p:cNvSpPr/>
              <p:nvPr/>
            </p:nvSpPr>
            <p:spPr>
              <a:xfrm>
                <a:off x="4938000" y="1580900"/>
                <a:ext cx="126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46" extrusionOk="0">
                    <a:moveTo>
                      <a:pt x="377" y="43"/>
                    </a:moveTo>
                    <a:cubicBezTo>
                      <a:pt x="404" y="43"/>
                      <a:pt x="434" y="52"/>
                      <a:pt x="464" y="54"/>
                    </a:cubicBezTo>
                    <a:lnTo>
                      <a:pt x="464" y="54"/>
                    </a:lnTo>
                    <a:cubicBezTo>
                      <a:pt x="464" y="67"/>
                      <a:pt x="463" y="82"/>
                      <a:pt x="448" y="94"/>
                    </a:cubicBezTo>
                    <a:lnTo>
                      <a:pt x="448" y="189"/>
                    </a:lnTo>
                    <a:cubicBezTo>
                      <a:pt x="435" y="215"/>
                      <a:pt x="408" y="228"/>
                      <a:pt x="395" y="257"/>
                    </a:cubicBezTo>
                    <a:cubicBezTo>
                      <a:pt x="382" y="283"/>
                      <a:pt x="395" y="310"/>
                      <a:pt x="395" y="339"/>
                    </a:cubicBezTo>
                    <a:cubicBezTo>
                      <a:pt x="353" y="339"/>
                      <a:pt x="327" y="352"/>
                      <a:pt x="301" y="365"/>
                    </a:cubicBezTo>
                    <a:cubicBezTo>
                      <a:pt x="258" y="391"/>
                      <a:pt x="245" y="434"/>
                      <a:pt x="258" y="460"/>
                    </a:cubicBezTo>
                    <a:cubicBezTo>
                      <a:pt x="190" y="460"/>
                      <a:pt x="137" y="460"/>
                      <a:pt x="69" y="473"/>
                    </a:cubicBezTo>
                    <a:cubicBezTo>
                      <a:pt x="95" y="460"/>
                      <a:pt x="108" y="421"/>
                      <a:pt x="95" y="378"/>
                    </a:cubicBezTo>
                    <a:cubicBezTo>
                      <a:pt x="95" y="352"/>
                      <a:pt x="69" y="339"/>
                      <a:pt x="69" y="310"/>
                    </a:cubicBezTo>
                    <a:cubicBezTo>
                      <a:pt x="82" y="270"/>
                      <a:pt x="121" y="257"/>
                      <a:pt x="137" y="228"/>
                    </a:cubicBezTo>
                    <a:lnTo>
                      <a:pt x="137" y="202"/>
                    </a:lnTo>
                    <a:cubicBezTo>
                      <a:pt x="137" y="189"/>
                      <a:pt x="151" y="176"/>
                      <a:pt x="151" y="176"/>
                    </a:cubicBezTo>
                    <a:cubicBezTo>
                      <a:pt x="177" y="146"/>
                      <a:pt x="203" y="133"/>
                      <a:pt x="245" y="120"/>
                    </a:cubicBezTo>
                    <a:cubicBezTo>
                      <a:pt x="271" y="107"/>
                      <a:pt x="284" y="107"/>
                      <a:pt x="314" y="81"/>
                    </a:cubicBezTo>
                    <a:cubicBezTo>
                      <a:pt x="327" y="81"/>
                      <a:pt x="327" y="65"/>
                      <a:pt x="340" y="52"/>
                    </a:cubicBezTo>
                    <a:cubicBezTo>
                      <a:pt x="351" y="45"/>
                      <a:pt x="364" y="43"/>
                      <a:pt x="377" y="43"/>
                    </a:cubicBezTo>
                    <a:close/>
                    <a:moveTo>
                      <a:pt x="384" y="1"/>
                    </a:moveTo>
                    <a:cubicBezTo>
                      <a:pt x="366" y="1"/>
                      <a:pt x="346" y="4"/>
                      <a:pt x="327" y="13"/>
                    </a:cubicBezTo>
                    <a:cubicBezTo>
                      <a:pt x="284" y="26"/>
                      <a:pt x="258" y="52"/>
                      <a:pt x="219" y="81"/>
                    </a:cubicBezTo>
                    <a:cubicBezTo>
                      <a:pt x="190" y="94"/>
                      <a:pt x="151" y="107"/>
                      <a:pt x="121" y="133"/>
                    </a:cubicBezTo>
                    <a:cubicBezTo>
                      <a:pt x="82" y="163"/>
                      <a:pt x="56" y="215"/>
                      <a:pt x="27" y="270"/>
                    </a:cubicBezTo>
                    <a:cubicBezTo>
                      <a:pt x="0" y="310"/>
                      <a:pt x="13" y="326"/>
                      <a:pt x="13" y="365"/>
                    </a:cubicBezTo>
                    <a:cubicBezTo>
                      <a:pt x="27" y="421"/>
                      <a:pt x="0" y="473"/>
                      <a:pt x="0" y="528"/>
                    </a:cubicBezTo>
                    <a:cubicBezTo>
                      <a:pt x="27" y="528"/>
                      <a:pt x="54" y="522"/>
                      <a:pt x="81" y="522"/>
                    </a:cubicBezTo>
                    <a:cubicBezTo>
                      <a:pt x="95" y="522"/>
                      <a:pt x="108" y="524"/>
                      <a:pt x="121" y="528"/>
                    </a:cubicBezTo>
                    <a:cubicBezTo>
                      <a:pt x="145" y="528"/>
                      <a:pt x="174" y="545"/>
                      <a:pt x="207" y="545"/>
                    </a:cubicBezTo>
                    <a:cubicBezTo>
                      <a:pt x="215" y="545"/>
                      <a:pt x="224" y="544"/>
                      <a:pt x="232" y="541"/>
                    </a:cubicBezTo>
                    <a:cubicBezTo>
                      <a:pt x="258" y="541"/>
                      <a:pt x="271" y="515"/>
                      <a:pt x="284" y="502"/>
                    </a:cubicBezTo>
                    <a:cubicBezTo>
                      <a:pt x="327" y="447"/>
                      <a:pt x="382" y="408"/>
                      <a:pt x="435" y="391"/>
                    </a:cubicBezTo>
                    <a:cubicBezTo>
                      <a:pt x="448" y="391"/>
                      <a:pt x="464" y="391"/>
                      <a:pt x="464" y="378"/>
                    </a:cubicBezTo>
                    <a:cubicBezTo>
                      <a:pt x="477" y="365"/>
                      <a:pt x="464" y="310"/>
                      <a:pt x="464" y="297"/>
                    </a:cubicBezTo>
                    <a:cubicBezTo>
                      <a:pt x="464" y="257"/>
                      <a:pt x="477" y="202"/>
                      <a:pt x="490" y="163"/>
                    </a:cubicBezTo>
                    <a:lnTo>
                      <a:pt x="490" y="81"/>
                    </a:lnTo>
                    <a:cubicBezTo>
                      <a:pt x="490" y="72"/>
                      <a:pt x="489" y="63"/>
                      <a:pt x="486" y="54"/>
                    </a:cubicBezTo>
                    <a:lnTo>
                      <a:pt x="486" y="54"/>
                    </a:lnTo>
                    <a:cubicBezTo>
                      <a:pt x="492" y="54"/>
                      <a:pt x="497" y="53"/>
                      <a:pt x="503" y="52"/>
                    </a:cubicBezTo>
                    <a:cubicBezTo>
                      <a:pt x="492" y="41"/>
                      <a:pt x="478" y="30"/>
                      <a:pt x="463" y="22"/>
                    </a:cubicBezTo>
                    <a:lnTo>
                      <a:pt x="463" y="22"/>
                    </a:lnTo>
                    <a:cubicBezTo>
                      <a:pt x="459" y="18"/>
                      <a:pt x="453" y="15"/>
                      <a:pt x="448" y="13"/>
                    </a:cubicBezTo>
                    <a:lnTo>
                      <a:pt x="448" y="13"/>
                    </a:lnTo>
                    <a:cubicBezTo>
                      <a:pt x="449" y="14"/>
                      <a:pt x="450" y="15"/>
                      <a:pt x="451" y="16"/>
                    </a:cubicBezTo>
                    <a:lnTo>
                      <a:pt x="451" y="16"/>
                    </a:lnTo>
                    <a:cubicBezTo>
                      <a:pt x="431" y="6"/>
                      <a:pt x="408" y="1"/>
                      <a:pt x="38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4"/>
              <p:cNvSpPr/>
              <p:nvPr/>
            </p:nvSpPr>
            <p:spPr>
              <a:xfrm>
                <a:off x="4942075" y="1562100"/>
                <a:ext cx="61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7" extrusionOk="0">
                    <a:moveTo>
                      <a:pt x="108" y="1"/>
                    </a:moveTo>
                    <a:cubicBezTo>
                      <a:pt x="95" y="1"/>
                      <a:pt x="56" y="43"/>
                      <a:pt x="56" y="43"/>
                    </a:cubicBezTo>
                    <a:cubicBezTo>
                      <a:pt x="82" y="138"/>
                      <a:pt x="14" y="233"/>
                      <a:pt x="1" y="327"/>
                    </a:cubicBezTo>
                    <a:cubicBezTo>
                      <a:pt x="40" y="327"/>
                      <a:pt x="82" y="344"/>
                      <a:pt x="95" y="383"/>
                    </a:cubicBezTo>
                    <a:cubicBezTo>
                      <a:pt x="108" y="396"/>
                      <a:pt x="108" y="425"/>
                      <a:pt x="108" y="438"/>
                    </a:cubicBezTo>
                    <a:lnTo>
                      <a:pt x="108" y="627"/>
                    </a:lnTo>
                    <a:lnTo>
                      <a:pt x="108" y="683"/>
                    </a:lnTo>
                    <a:lnTo>
                      <a:pt x="108" y="709"/>
                    </a:lnTo>
                    <a:cubicBezTo>
                      <a:pt x="121" y="709"/>
                      <a:pt x="121" y="722"/>
                      <a:pt x="138" y="722"/>
                    </a:cubicBezTo>
                    <a:cubicBezTo>
                      <a:pt x="151" y="735"/>
                      <a:pt x="151" y="735"/>
                      <a:pt x="151" y="752"/>
                    </a:cubicBezTo>
                    <a:cubicBezTo>
                      <a:pt x="164" y="791"/>
                      <a:pt x="177" y="817"/>
                      <a:pt x="190" y="846"/>
                    </a:cubicBezTo>
                    <a:cubicBezTo>
                      <a:pt x="245" y="722"/>
                      <a:pt x="151" y="572"/>
                      <a:pt x="177" y="438"/>
                    </a:cubicBezTo>
                    <a:cubicBezTo>
                      <a:pt x="177" y="425"/>
                      <a:pt x="190" y="396"/>
                      <a:pt x="190" y="370"/>
                    </a:cubicBezTo>
                    <a:cubicBezTo>
                      <a:pt x="190" y="357"/>
                      <a:pt x="177" y="327"/>
                      <a:pt x="164" y="314"/>
                    </a:cubicBezTo>
                    <a:cubicBezTo>
                      <a:pt x="138" y="301"/>
                      <a:pt x="108" y="301"/>
                      <a:pt x="95" y="275"/>
                    </a:cubicBezTo>
                    <a:cubicBezTo>
                      <a:pt x="82" y="262"/>
                      <a:pt x="82" y="262"/>
                      <a:pt x="82" y="246"/>
                    </a:cubicBezTo>
                    <a:cubicBezTo>
                      <a:pt x="82" y="164"/>
                      <a:pt x="95" y="82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4"/>
              <p:cNvSpPr/>
              <p:nvPr/>
            </p:nvSpPr>
            <p:spPr>
              <a:xfrm>
                <a:off x="4926400" y="1591475"/>
                <a:ext cx="1332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02" extrusionOk="0">
                    <a:moveTo>
                      <a:pt x="471" y="1"/>
                    </a:moveTo>
                    <a:cubicBezTo>
                      <a:pt x="451" y="1"/>
                      <a:pt x="430" y="4"/>
                      <a:pt x="409" y="11"/>
                    </a:cubicBezTo>
                    <a:cubicBezTo>
                      <a:pt x="383" y="37"/>
                      <a:pt x="340" y="50"/>
                      <a:pt x="314" y="79"/>
                    </a:cubicBezTo>
                    <a:cubicBezTo>
                      <a:pt x="288" y="105"/>
                      <a:pt x="275" y="118"/>
                      <a:pt x="259" y="148"/>
                    </a:cubicBezTo>
                    <a:lnTo>
                      <a:pt x="259" y="187"/>
                    </a:lnTo>
                    <a:cubicBezTo>
                      <a:pt x="246" y="242"/>
                      <a:pt x="193" y="269"/>
                      <a:pt x="138" y="295"/>
                    </a:cubicBezTo>
                    <a:cubicBezTo>
                      <a:pt x="96" y="311"/>
                      <a:pt x="43" y="324"/>
                      <a:pt x="1" y="376"/>
                    </a:cubicBezTo>
                    <a:lnTo>
                      <a:pt x="1" y="393"/>
                    </a:lnTo>
                    <a:lnTo>
                      <a:pt x="14" y="393"/>
                    </a:lnTo>
                    <a:cubicBezTo>
                      <a:pt x="32" y="399"/>
                      <a:pt x="50" y="402"/>
                      <a:pt x="67" y="402"/>
                    </a:cubicBezTo>
                    <a:cubicBezTo>
                      <a:pt x="155" y="402"/>
                      <a:pt x="233" y="326"/>
                      <a:pt x="301" y="269"/>
                    </a:cubicBezTo>
                    <a:cubicBezTo>
                      <a:pt x="288" y="242"/>
                      <a:pt x="288" y="213"/>
                      <a:pt x="301" y="187"/>
                    </a:cubicBezTo>
                    <a:cubicBezTo>
                      <a:pt x="314" y="161"/>
                      <a:pt x="340" y="131"/>
                      <a:pt x="370" y="105"/>
                    </a:cubicBezTo>
                    <a:cubicBezTo>
                      <a:pt x="409" y="66"/>
                      <a:pt x="477" y="37"/>
                      <a:pt x="533" y="11"/>
                    </a:cubicBezTo>
                    <a:cubicBezTo>
                      <a:pt x="512" y="4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4"/>
              <p:cNvSpPr/>
              <p:nvPr/>
            </p:nvSpPr>
            <p:spPr>
              <a:xfrm>
                <a:off x="4896875" y="1548550"/>
                <a:ext cx="458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4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9" y="83"/>
                      <a:pt x="164" y="109"/>
                      <a:pt x="216" y="177"/>
                    </a:cubicBezTo>
                    <a:cubicBezTo>
                      <a:pt x="232" y="203"/>
                      <a:pt x="245" y="216"/>
                      <a:pt x="245" y="246"/>
                    </a:cubicBezTo>
                    <a:lnTo>
                      <a:pt x="245" y="298"/>
                    </a:lnTo>
                    <a:cubicBezTo>
                      <a:pt x="245" y="340"/>
                      <a:pt x="271" y="380"/>
                      <a:pt x="297" y="422"/>
                    </a:cubicBezTo>
                    <a:cubicBezTo>
                      <a:pt x="314" y="448"/>
                      <a:pt x="327" y="461"/>
                      <a:pt x="353" y="478"/>
                    </a:cubicBezTo>
                    <a:lnTo>
                      <a:pt x="408" y="478"/>
                    </a:lnTo>
                    <a:cubicBezTo>
                      <a:pt x="434" y="491"/>
                      <a:pt x="461" y="530"/>
                      <a:pt x="461" y="572"/>
                    </a:cubicBezTo>
                    <a:cubicBezTo>
                      <a:pt x="490" y="624"/>
                      <a:pt x="503" y="680"/>
                      <a:pt x="490" y="735"/>
                    </a:cubicBezTo>
                    <a:lnTo>
                      <a:pt x="490" y="761"/>
                    </a:lnTo>
                    <a:cubicBezTo>
                      <a:pt x="503" y="775"/>
                      <a:pt x="503" y="788"/>
                      <a:pt x="516" y="788"/>
                    </a:cubicBezTo>
                    <a:cubicBezTo>
                      <a:pt x="585" y="843"/>
                      <a:pt x="705" y="856"/>
                      <a:pt x="748" y="938"/>
                    </a:cubicBezTo>
                    <a:cubicBezTo>
                      <a:pt x="761" y="967"/>
                      <a:pt x="774" y="993"/>
                      <a:pt x="787" y="1006"/>
                    </a:cubicBezTo>
                    <a:cubicBezTo>
                      <a:pt x="798" y="1012"/>
                      <a:pt x="809" y="1014"/>
                      <a:pt x="820" y="1014"/>
                    </a:cubicBezTo>
                    <a:cubicBezTo>
                      <a:pt x="864" y="1014"/>
                      <a:pt x="906" y="980"/>
                      <a:pt x="937" y="980"/>
                    </a:cubicBezTo>
                    <a:cubicBezTo>
                      <a:pt x="966" y="980"/>
                      <a:pt x="980" y="980"/>
                      <a:pt x="1006" y="993"/>
                    </a:cubicBezTo>
                    <a:cubicBezTo>
                      <a:pt x="1143" y="1062"/>
                      <a:pt x="1277" y="1114"/>
                      <a:pt x="1401" y="1183"/>
                    </a:cubicBezTo>
                    <a:cubicBezTo>
                      <a:pt x="1427" y="1183"/>
                      <a:pt x="1440" y="1196"/>
                      <a:pt x="1440" y="1212"/>
                    </a:cubicBezTo>
                    <a:cubicBezTo>
                      <a:pt x="1456" y="1225"/>
                      <a:pt x="1456" y="1238"/>
                      <a:pt x="1469" y="1251"/>
                    </a:cubicBezTo>
                    <a:cubicBezTo>
                      <a:pt x="1482" y="1264"/>
                      <a:pt x="1495" y="1264"/>
                      <a:pt x="1521" y="1264"/>
                    </a:cubicBezTo>
                    <a:cubicBezTo>
                      <a:pt x="1564" y="1264"/>
                      <a:pt x="1603" y="1264"/>
                      <a:pt x="1645" y="1294"/>
                    </a:cubicBezTo>
                    <a:cubicBezTo>
                      <a:pt x="1727" y="1333"/>
                      <a:pt x="1753" y="1440"/>
                      <a:pt x="1835" y="1483"/>
                    </a:cubicBezTo>
                    <a:cubicBezTo>
                      <a:pt x="1796" y="1414"/>
                      <a:pt x="1766" y="1359"/>
                      <a:pt x="1727" y="1307"/>
                    </a:cubicBezTo>
                    <a:cubicBezTo>
                      <a:pt x="1704" y="1269"/>
                      <a:pt x="1678" y="1223"/>
                      <a:pt x="1635" y="1223"/>
                    </a:cubicBezTo>
                    <a:cubicBezTo>
                      <a:pt x="1630" y="1223"/>
                      <a:pt x="1625" y="1224"/>
                      <a:pt x="1619" y="1225"/>
                    </a:cubicBezTo>
                    <a:cubicBezTo>
                      <a:pt x="1608" y="1225"/>
                      <a:pt x="1599" y="1231"/>
                      <a:pt x="1586" y="1231"/>
                    </a:cubicBezTo>
                    <a:cubicBezTo>
                      <a:pt x="1580" y="1231"/>
                      <a:pt x="1573" y="1229"/>
                      <a:pt x="1564" y="1225"/>
                    </a:cubicBezTo>
                    <a:cubicBezTo>
                      <a:pt x="1508" y="1225"/>
                      <a:pt x="1521" y="1143"/>
                      <a:pt x="1482" y="1101"/>
                    </a:cubicBezTo>
                    <a:cubicBezTo>
                      <a:pt x="1469" y="1088"/>
                      <a:pt x="1440" y="1088"/>
                      <a:pt x="1427" y="1088"/>
                    </a:cubicBezTo>
                    <a:cubicBezTo>
                      <a:pt x="1319" y="1062"/>
                      <a:pt x="1224" y="1032"/>
                      <a:pt x="1130" y="980"/>
                    </a:cubicBezTo>
                    <a:cubicBezTo>
                      <a:pt x="1082" y="955"/>
                      <a:pt x="1024" y="922"/>
                      <a:pt x="965" y="922"/>
                    </a:cubicBezTo>
                    <a:cubicBezTo>
                      <a:pt x="956" y="922"/>
                      <a:pt x="946" y="923"/>
                      <a:pt x="937" y="925"/>
                    </a:cubicBezTo>
                    <a:cubicBezTo>
                      <a:pt x="920" y="925"/>
                      <a:pt x="895" y="930"/>
                      <a:pt x="869" y="930"/>
                    </a:cubicBezTo>
                    <a:cubicBezTo>
                      <a:pt x="856" y="930"/>
                      <a:pt x="842" y="929"/>
                      <a:pt x="829" y="925"/>
                    </a:cubicBezTo>
                    <a:cubicBezTo>
                      <a:pt x="774" y="925"/>
                      <a:pt x="735" y="869"/>
                      <a:pt x="705" y="830"/>
                    </a:cubicBezTo>
                    <a:cubicBezTo>
                      <a:pt x="671" y="807"/>
                      <a:pt x="625" y="772"/>
                      <a:pt x="579" y="772"/>
                    </a:cubicBezTo>
                    <a:cubicBezTo>
                      <a:pt x="572" y="772"/>
                      <a:pt x="565" y="773"/>
                      <a:pt x="558" y="775"/>
                    </a:cubicBezTo>
                    <a:cubicBezTo>
                      <a:pt x="558" y="654"/>
                      <a:pt x="529" y="543"/>
                      <a:pt x="503" y="435"/>
                    </a:cubicBezTo>
                    <a:cubicBezTo>
                      <a:pt x="490" y="422"/>
                      <a:pt x="490" y="409"/>
                      <a:pt x="477" y="396"/>
                    </a:cubicBezTo>
                    <a:cubicBezTo>
                      <a:pt x="471" y="390"/>
                      <a:pt x="465" y="389"/>
                      <a:pt x="458" y="389"/>
                    </a:cubicBezTo>
                    <a:cubicBezTo>
                      <a:pt x="443" y="389"/>
                      <a:pt x="426" y="396"/>
                      <a:pt x="408" y="396"/>
                    </a:cubicBezTo>
                    <a:cubicBezTo>
                      <a:pt x="366" y="396"/>
                      <a:pt x="353" y="353"/>
                      <a:pt x="327" y="314"/>
                    </a:cubicBezTo>
                    <a:cubicBezTo>
                      <a:pt x="297" y="259"/>
                      <a:pt x="314" y="177"/>
                      <a:pt x="271" y="135"/>
                    </a:cubicBezTo>
                    <a:cubicBezTo>
                      <a:pt x="203" y="70"/>
                      <a:pt x="82" y="4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4"/>
              <p:cNvSpPr/>
              <p:nvPr/>
            </p:nvSpPr>
            <p:spPr>
              <a:xfrm>
                <a:off x="4938000" y="1539675"/>
                <a:ext cx="58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0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95" y="69"/>
                      <a:pt x="82" y="150"/>
                      <a:pt x="69" y="219"/>
                    </a:cubicBezTo>
                    <a:cubicBezTo>
                      <a:pt x="69" y="261"/>
                      <a:pt x="40" y="382"/>
                      <a:pt x="0" y="408"/>
                    </a:cubicBezTo>
                    <a:cubicBezTo>
                      <a:pt x="56" y="382"/>
                      <a:pt x="95" y="369"/>
                      <a:pt x="137" y="356"/>
                    </a:cubicBezTo>
                    <a:lnTo>
                      <a:pt x="137" y="356"/>
                    </a:lnTo>
                    <a:cubicBezTo>
                      <a:pt x="151" y="451"/>
                      <a:pt x="137" y="545"/>
                      <a:pt x="121" y="627"/>
                    </a:cubicBezTo>
                    <a:cubicBezTo>
                      <a:pt x="108" y="640"/>
                      <a:pt x="108" y="653"/>
                      <a:pt x="108" y="669"/>
                    </a:cubicBezTo>
                    <a:lnTo>
                      <a:pt x="108" y="695"/>
                    </a:lnTo>
                    <a:cubicBezTo>
                      <a:pt x="108" y="751"/>
                      <a:pt x="108" y="833"/>
                      <a:pt x="121" y="885"/>
                    </a:cubicBezTo>
                    <a:cubicBezTo>
                      <a:pt x="137" y="927"/>
                      <a:pt x="164" y="966"/>
                      <a:pt x="177" y="1009"/>
                    </a:cubicBezTo>
                    <a:cubicBezTo>
                      <a:pt x="190" y="1048"/>
                      <a:pt x="219" y="1103"/>
                      <a:pt x="219" y="1130"/>
                    </a:cubicBezTo>
                    <a:cubicBezTo>
                      <a:pt x="232" y="1009"/>
                      <a:pt x="177" y="872"/>
                      <a:pt x="151" y="751"/>
                    </a:cubicBezTo>
                    <a:cubicBezTo>
                      <a:pt x="151" y="695"/>
                      <a:pt x="137" y="653"/>
                      <a:pt x="151" y="601"/>
                    </a:cubicBezTo>
                    <a:cubicBezTo>
                      <a:pt x="151" y="571"/>
                      <a:pt x="177" y="558"/>
                      <a:pt x="190" y="532"/>
                    </a:cubicBezTo>
                    <a:cubicBezTo>
                      <a:pt x="190" y="519"/>
                      <a:pt x="232" y="274"/>
                      <a:pt x="219" y="274"/>
                    </a:cubicBezTo>
                    <a:lnTo>
                      <a:pt x="219" y="274"/>
                    </a:lnTo>
                    <a:cubicBezTo>
                      <a:pt x="177" y="287"/>
                      <a:pt x="137" y="287"/>
                      <a:pt x="82" y="287"/>
                    </a:cubicBezTo>
                    <a:cubicBezTo>
                      <a:pt x="95" y="193"/>
                      <a:pt x="95" y="98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4866275" y="1580475"/>
                <a:ext cx="190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54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67" y="28"/>
                      <a:pt x="85" y="52"/>
                      <a:pt x="105" y="72"/>
                    </a:cubicBezTo>
                    <a:lnTo>
                      <a:pt x="105" y="72"/>
                    </a:lnTo>
                    <a:cubicBezTo>
                      <a:pt x="92" y="48"/>
                      <a:pt x="77" y="25"/>
                      <a:pt x="53" y="0"/>
                    </a:cubicBezTo>
                    <a:close/>
                    <a:moveTo>
                      <a:pt x="761" y="0"/>
                    </a:moveTo>
                    <a:lnTo>
                      <a:pt x="761" y="0"/>
                    </a:lnTo>
                    <a:cubicBezTo>
                      <a:pt x="653" y="17"/>
                      <a:pt x="558" y="56"/>
                      <a:pt x="461" y="124"/>
                    </a:cubicBezTo>
                    <a:cubicBezTo>
                      <a:pt x="408" y="163"/>
                      <a:pt x="366" y="206"/>
                      <a:pt x="297" y="232"/>
                    </a:cubicBezTo>
                    <a:cubicBezTo>
                      <a:pt x="297" y="206"/>
                      <a:pt x="271" y="180"/>
                      <a:pt x="245" y="163"/>
                    </a:cubicBezTo>
                    <a:cubicBezTo>
                      <a:pt x="191" y="138"/>
                      <a:pt x="144" y="111"/>
                      <a:pt x="105" y="72"/>
                    </a:cubicBezTo>
                    <a:lnTo>
                      <a:pt x="105" y="72"/>
                    </a:lnTo>
                    <a:cubicBezTo>
                      <a:pt x="114" y="89"/>
                      <a:pt x="123" y="106"/>
                      <a:pt x="134" y="124"/>
                    </a:cubicBezTo>
                    <a:cubicBezTo>
                      <a:pt x="164" y="193"/>
                      <a:pt x="216" y="232"/>
                      <a:pt x="271" y="274"/>
                    </a:cubicBezTo>
                    <a:cubicBezTo>
                      <a:pt x="258" y="300"/>
                      <a:pt x="258" y="327"/>
                      <a:pt x="232" y="356"/>
                    </a:cubicBezTo>
                    <a:cubicBezTo>
                      <a:pt x="216" y="369"/>
                      <a:pt x="203" y="395"/>
                      <a:pt x="177" y="395"/>
                    </a:cubicBezTo>
                    <a:cubicBezTo>
                      <a:pt x="134" y="425"/>
                      <a:pt x="69" y="395"/>
                      <a:pt x="53" y="464"/>
                    </a:cubicBezTo>
                    <a:cubicBezTo>
                      <a:pt x="26" y="519"/>
                      <a:pt x="26" y="601"/>
                      <a:pt x="0" y="653"/>
                    </a:cubicBezTo>
                    <a:cubicBezTo>
                      <a:pt x="39" y="588"/>
                      <a:pt x="82" y="438"/>
                      <a:pt x="177" y="408"/>
                    </a:cubicBezTo>
                    <a:cubicBezTo>
                      <a:pt x="185" y="408"/>
                      <a:pt x="213" y="415"/>
                      <a:pt x="234" y="415"/>
                    </a:cubicBezTo>
                    <a:cubicBezTo>
                      <a:pt x="245" y="415"/>
                      <a:pt x="254" y="414"/>
                      <a:pt x="258" y="408"/>
                    </a:cubicBezTo>
                    <a:cubicBezTo>
                      <a:pt x="271" y="395"/>
                      <a:pt x="284" y="382"/>
                      <a:pt x="284" y="369"/>
                    </a:cubicBezTo>
                    <a:cubicBezTo>
                      <a:pt x="395" y="193"/>
                      <a:pt x="585" y="98"/>
                      <a:pt x="76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4958725" y="1647800"/>
                <a:ext cx="2417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675" extrusionOk="0">
                    <a:moveTo>
                      <a:pt x="14" y="0"/>
                    </a:moveTo>
                    <a:lnTo>
                      <a:pt x="0" y="111"/>
                    </a:lnTo>
                    <a:lnTo>
                      <a:pt x="885" y="1674"/>
                    </a:lnTo>
                    <a:lnTo>
                      <a:pt x="967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4"/>
              <p:cNvSpPr/>
              <p:nvPr/>
            </p:nvSpPr>
            <p:spPr>
              <a:xfrm>
                <a:off x="4942075" y="1647800"/>
                <a:ext cx="170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5" extrusionOk="0">
                    <a:moveTo>
                      <a:pt x="680" y="0"/>
                    </a:moveTo>
                    <a:lnTo>
                      <a:pt x="56" y="82"/>
                    </a:lnTo>
                    <a:lnTo>
                      <a:pt x="1" y="124"/>
                    </a:lnTo>
                    <a:lnTo>
                      <a:pt x="666" y="111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4"/>
              <p:cNvSpPr/>
              <p:nvPr/>
            </p:nvSpPr>
            <p:spPr>
              <a:xfrm>
                <a:off x="4932525" y="1633175"/>
                <a:ext cx="109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10" extrusionOk="0">
                    <a:moveTo>
                      <a:pt x="43" y="1"/>
                    </a:moveTo>
                    <a:lnTo>
                      <a:pt x="1" y="112"/>
                    </a:lnTo>
                    <a:lnTo>
                      <a:pt x="383" y="709"/>
                    </a:lnTo>
                    <a:lnTo>
                      <a:pt x="438" y="667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4"/>
              <p:cNvSpPr/>
              <p:nvPr/>
            </p:nvSpPr>
            <p:spPr>
              <a:xfrm>
                <a:off x="4894500" y="1633175"/>
                <a:ext cx="391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04" extrusionOk="0">
                    <a:moveTo>
                      <a:pt x="1564" y="1"/>
                    </a:moveTo>
                    <a:lnTo>
                      <a:pt x="40" y="464"/>
                    </a:lnTo>
                    <a:lnTo>
                      <a:pt x="1" y="503"/>
                    </a:lnTo>
                    <a:lnTo>
                      <a:pt x="1522" y="112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4"/>
              <p:cNvSpPr/>
              <p:nvPr/>
            </p:nvSpPr>
            <p:spPr>
              <a:xfrm>
                <a:off x="4944775" y="1704250"/>
                <a:ext cx="459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595" extrusionOk="0">
                    <a:moveTo>
                      <a:pt x="56" y="1"/>
                    </a:moveTo>
                    <a:cubicBezTo>
                      <a:pt x="43" y="56"/>
                      <a:pt x="0" y="232"/>
                      <a:pt x="0" y="272"/>
                    </a:cubicBezTo>
                    <a:cubicBezTo>
                      <a:pt x="0" y="314"/>
                      <a:pt x="683" y="559"/>
                      <a:pt x="748" y="585"/>
                    </a:cubicBezTo>
                    <a:cubicBezTo>
                      <a:pt x="782" y="592"/>
                      <a:pt x="962" y="595"/>
                      <a:pt x="1141" y="595"/>
                    </a:cubicBezTo>
                    <a:cubicBezTo>
                      <a:pt x="1320" y="595"/>
                      <a:pt x="1497" y="592"/>
                      <a:pt x="1525" y="585"/>
                    </a:cubicBezTo>
                    <a:cubicBezTo>
                      <a:pt x="1564" y="572"/>
                      <a:pt x="1714" y="451"/>
                      <a:pt x="1838" y="340"/>
                    </a:cubicBezTo>
                    <a:cubicBezTo>
                      <a:pt x="1512" y="314"/>
                      <a:pt x="1104" y="288"/>
                      <a:pt x="816" y="232"/>
                    </a:cubicBezTo>
                    <a:cubicBezTo>
                      <a:pt x="532" y="177"/>
                      <a:pt x="245" y="69"/>
                      <a:pt x="56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4"/>
              <p:cNvSpPr/>
              <p:nvPr/>
            </p:nvSpPr>
            <p:spPr>
              <a:xfrm>
                <a:off x="5079750" y="1646150"/>
                <a:ext cx="153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062" extrusionOk="0">
                    <a:moveTo>
                      <a:pt x="545" y="1"/>
                    </a:moveTo>
                    <a:cubicBezTo>
                      <a:pt x="545" y="53"/>
                      <a:pt x="532" y="108"/>
                      <a:pt x="506" y="164"/>
                    </a:cubicBezTo>
                    <a:cubicBezTo>
                      <a:pt x="490" y="203"/>
                      <a:pt x="477" y="229"/>
                      <a:pt x="450" y="259"/>
                    </a:cubicBezTo>
                    <a:cubicBezTo>
                      <a:pt x="382" y="379"/>
                      <a:pt x="124" y="817"/>
                      <a:pt x="0" y="1019"/>
                    </a:cubicBezTo>
                    <a:cubicBezTo>
                      <a:pt x="29" y="1045"/>
                      <a:pt x="56" y="1062"/>
                      <a:pt x="82" y="1062"/>
                    </a:cubicBezTo>
                    <a:cubicBezTo>
                      <a:pt x="111" y="1062"/>
                      <a:pt x="150" y="1045"/>
                      <a:pt x="206" y="1032"/>
                    </a:cubicBezTo>
                    <a:cubicBezTo>
                      <a:pt x="343" y="1006"/>
                      <a:pt x="424" y="817"/>
                      <a:pt x="477" y="748"/>
                    </a:cubicBezTo>
                    <a:cubicBezTo>
                      <a:pt x="506" y="719"/>
                      <a:pt x="532" y="637"/>
                      <a:pt x="545" y="543"/>
                    </a:cubicBezTo>
                    <a:cubicBezTo>
                      <a:pt x="571" y="448"/>
                      <a:pt x="588" y="340"/>
                      <a:pt x="601" y="298"/>
                    </a:cubicBezTo>
                    <a:cubicBezTo>
                      <a:pt x="614" y="246"/>
                      <a:pt x="588" y="108"/>
                      <a:pt x="54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4"/>
              <p:cNvSpPr/>
              <p:nvPr/>
            </p:nvSpPr>
            <p:spPr>
              <a:xfrm>
                <a:off x="4748275" y="1592700"/>
                <a:ext cx="146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0" extrusionOk="0">
                    <a:moveTo>
                      <a:pt x="82" y="1"/>
                    </a:moveTo>
                    <a:cubicBezTo>
                      <a:pt x="27" y="69"/>
                      <a:pt x="1" y="164"/>
                      <a:pt x="27" y="220"/>
                    </a:cubicBezTo>
                    <a:cubicBezTo>
                      <a:pt x="40" y="288"/>
                      <a:pt x="477" y="546"/>
                      <a:pt x="516" y="559"/>
                    </a:cubicBezTo>
                    <a:cubicBezTo>
                      <a:pt x="518" y="560"/>
                      <a:pt x="521" y="560"/>
                      <a:pt x="523" y="560"/>
                    </a:cubicBezTo>
                    <a:cubicBezTo>
                      <a:pt x="561" y="560"/>
                      <a:pt x="585" y="449"/>
                      <a:pt x="585" y="409"/>
                    </a:cubicBezTo>
                    <a:cubicBezTo>
                      <a:pt x="585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4"/>
              <p:cNvSpPr/>
              <p:nvPr/>
            </p:nvSpPr>
            <p:spPr>
              <a:xfrm>
                <a:off x="4750000" y="1592450"/>
                <a:ext cx="131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7" extrusionOk="0">
                    <a:moveTo>
                      <a:pt x="37" y="0"/>
                    </a:moveTo>
                    <a:cubicBezTo>
                      <a:pt x="14" y="0"/>
                      <a:pt x="0" y="23"/>
                      <a:pt x="0" y="53"/>
                    </a:cubicBezTo>
                    <a:lnTo>
                      <a:pt x="0" y="66"/>
                    </a:lnTo>
                    <a:cubicBezTo>
                      <a:pt x="0" y="109"/>
                      <a:pt x="26" y="161"/>
                      <a:pt x="69" y="190"/>
                    </a:cubicBezTo>
                    <a:lnTo>
                      <a:pt x="460" y="448"/>
                    </a:lnTo>
                    <a:cubicBezTo>
                      <a:pt x="469" y="454"/>
                      <a:pt x="478" y="456"/>
                      <a:pt x="485" y="456"/>
                    </a:cubicBezTo>
                    <a:cubicBezTo>
                      <a:pt x="511" y="456"/>
                      <a:pt x="523" y="421"/>
                      <a:pt x="503" y="367"/>
                    </a:cubicBezTo>
                    <a:cubicBezTo>
                      <a:pt x="477" y="298"/>
                      <a:pt x="421" y="243"/>
                      <a:pt x="366" y="203"/>
                    </a:cubicBezTo>
                    <a:lnTo>
                      <a:pt x="69" y="11"/>
                    </a:lnTo>
                    <a:cubicBezTo>
                      <a:pt x="57" y="4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4"/>
              <p:cNvSpPr/>
              <p:nvPr/>
            </p:nvSpPr>
            <p:spPr>
              <a:xfrm>
                <a:off x="4750975" y="1593975"/>
                <a:ext cx="20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96" extrusionOk="0">
                    <a:moveTo>
                      <a:pt x="23" y="0"/>
                    </a:moveTo>
                    <a:cubicBezTo>
                      <a:pt x="7" y="0"/>
                      <a:pt x="0" y="12"/>
                      <a:pt x="0" y="31"/>
                    </a:cubicBezTo>
                    <a:cubicBezTo>
                      <a:pt x="0" y="48"/>
                      <a:pt x="13" y="87"/>
                      <a:pt x="43" y="87"/>
                    </a:cubicBezTo>
                    <a:cubicBezTo>
                      <a:pt x="48" y="92"/>
                      <a:pt x="53" y="95"/>
                      <a:pt x="59" y="95"/>
                    </a:cubicBezTo>
                    <a:cubicBezTo>
                      <a:pt x="67" y="95"/>
                      <a:pt x="74" y="89"/>
                      <a:pt x="82" y="74"/>
                    </a:cubicBezTo>
                    <a:cubicBezTo>
                      <a:pt x="82" y="48"/>
                      <a:pt x="56" y="18"/>
                      <a:pt x="43" y="5"/>
                    </a:cubicBezTo>
                    <a:cubicBezTo>
                      <a:pt x="35" y="2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4671400" y="1544475"/>
                <a:ext cx="146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9" extrusionOk="0">
                    <a:moveTo>
                      <a:pt x="82" y="1"/>
                    </a:moveTo>
                    <a:cubicBezTo>
                      <a:pt x="30" y="69"/>
                      <a:pt x="1" y="164"/>
                      <a:pt x="14" y="216"/>
                    </a:cubicBezTo>
                    <a:cubicBezTo>
                      <a:pt x="43" y="285"/>
                      <a:pt x="477" y="543"/>
                      <a:pt x="520" y="559"/>
                    </a:cubicBezTo>
                    <a:cubicBezTo>
                      <a:pt x="559" y="559"/>
                      <a:pt x="585" y="448"/>
                      <a:pt x="585" y="409"/>
                    </a:cubicBezTo>
                    <a:cubicBezTo>
                      <a:pt x="572" y="366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4"/>
              <p:cNvSpPr/>
              <p:nvPr/>
            </p:nvSpPr>
            <p:spPr>
              <a:xfrm>
                <a:off x="4673125" y="1544175"/>
                <a:ext cx="13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54" extrusionOk="0">
                    <a:moveTo>
                      <a:pt x="37" y="1"/>
                    </a:moveTo>
                    <a:cubicBezTo>
                      <a:pt x="14" y="1"/>
                      <a:pt x="0" y="24"/>
                      <a:pt x="0" y="52"/>
                    </a:cubicBezTo>
                    <a:lnTo>
                      <a:pt x="0" y="65"/>
                    </a:lnTo>
                    <a:cubicBezTo>
                      <a:pt x="0" y="107"/>
                      <a:pt x="26" y="163"/>
                      <a:pt x="56" y="189"/>
                    </a:cubicBezTo>
                    <a:lnTo>
                      <a:pt x="464" y="447"/>
                    </a:lnTo>
                    <a:cubicBezTo>
                      <a:pt x="471" y="452"/>
                      <a:pt x="478" y="454"/>
                      <a:pt x="484" y="454"/>
                    </a:cubicBezTo>
                    <a:cubicBezTo>
                      <a:pt x="512" y="454"/>
                      <a:pt x="527" y="411"/>
                      <a:pt x="503" y="365"/>
                    </a:cubicBezTo>
                    <a:cubicBezTo>
                      <a:pt x="464" y="297"/>
                      <a:pt x="408" y="228"/>
                      <a:pt x="353" y="202"/>
                    </a:cubicBezTo>
                    <a:lnTo>
                      <a:pt x="69" y="13"/>
                    </a:lnTo>
                    <a:cubicBezTo>
                      <a:pt x="57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4"/>
              <p:cNvSpPr/>
              <p:nvPr/>
            </p:nvSpPr>
            <p:spPr>
              <a:xfrm>
                <a:off x="4674175" y="1545650"/>
                <a:ext cx="16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9" extrusionOk="0">
                    <a:moveTo>
                      <a:pt x="21" y="1"/>
                    </a:moveTo>
                    <a:cubicBezTo>
                      <a:pt x="7" y="1"/>
                      <a:pt x="1" y="11"/>
                      <a:pt x="1" y="22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8" y="95"/>
                      <a:pt x="47" y="99"/>
                      <a:pt x="53" y="99"/>
                    </a:cubicBezTo>
                    <a:cubicBezTo>
                      <a:pt x="62" y="99"/>
                      <a:pt x="66" y="91"/>
                      <a:pt x="66" y="75"/>
                    </a:cubicBezTo>
                    <a:cubicBezTo>
                      <a:pt x="66" y="48"/>
                      <a:pt x="53" y="22"/>
                      <a:pt x="40" y="6"/>
                    </a:cubicBezTo>
                    <a:cubicBezTo>
                      <a:pt x="32" y="2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4"/>
              <p:cNvSpPr/>
              <p:nvPr/>
            </p:nvSpPr>
            <p:spPr>
              <a:xfrm>
                <a:off x="4971300" y="1773300"/>
                <a:ext cx="364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17" extrusionOk="0">
                    <a:moveTo>
                      <a:pt x="1456" y="0"/>
                    </a:moveTo>
                    <a:lnTo>
                      <a:pt x="979" y="56"/>
                    </a:lnTo>
                    <a:lnTo>
                      <a:pt x="898" y="366"/>
                    </a:lnTo>
                    <a:lnTo>
                      <a:pt x="0" y="408"/>
                    </a:lnTo>
                    <a:lnTo>
                      <a:pt x="382" y="816"/>
                    </a:lnTo>
                    <a:lnTo>
                      <a:pt x="1061" y="477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4"/>
              <p:cNvSpPr/>
              <p:nvPr/>
            </p:nvSpPr>
            <p:spPr>
              <a:xfrm>
                <a:off x="4917600" y="1796375"/>
                <a:ext cx="49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452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51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4994800" y="1808950"/>
                <a:ext cx="245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15" extrusionOk="0">
                    <a:moveTo>
                      <a:pt x="735" y="0"/>
                    </a:moveTo>
                    <a:lnTo>
                      <a:pt x="0" y="914"/>
                    </a:lnTo>
                    <a:lnTo>
                      <a:pt x="0" y="914"/>
                    </a:lnTo>
                    <a:lnTo>
                      <a:pt x="979" y="477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4"/>
              <p:cNvSpPr/>
              <p:nvPr/>
            </p:nvSpPr>
            <p:spPr>
              <a:xfrm>
                <a:off x="4972025" y="1791650"/>
                <a:ext cx="411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709" extrusionOk="0">
                    <a:moveTo>
                      <a:pt x="1646" y="0"/>
                    </a:moveTo>
                    <a:lnTo>
                      <a:pt x="666" y="190"/>
                    </a:lnTo>
                    <a:lnTo>
                      <a:pt x="1" y="709"/>
                    </a:lnTo>
                    <a:lnTo>
                      <a:pt x="911" y="516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4916525" y="1785200"/>
                <a:ext cx="188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41" extrusionOk="0">
                    <a:moveTo>
                      <a:pt x="438" y="1"/>
                    </a:moveTo>
                    <a:lnTo>
                      <a:pt x="1" y="340"/>
                    </a:lnTo>
                    <a:lnTo>
                      <a:pt x="752" y="164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4"/>
              <p:cNvSpPr/>
              <p:nvPr/>
            </p:nvSpPr>
            <p:spPr>
              <a:xfrm>
                <a:off x="4887650" y="1805925"/>
                <a:ext cx="157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5" extrusionOk="0">
                    <a:moveTo>
                      <a:pt x="438" y="1"/>
                    </a:moveTo>
                    <a:lnTo>
                      <a:pt x="0" y="232"/>
                    </a:lnTo>
                    <a:lnTo>
                      <a:pt x="627" y="285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5029475" y="1778750"/>
                <a:ext cx="152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17" extrusionOk="0">
                    <a:moveTo>
                      <a:pt x="542" y="1"/>
                    </a:moveTo>
                    <a:lnTo>
                      <a:pt x="0" y="216"/>
                    </a:lnTo>
                    <a:lnTo>
                      <a:pt x="611" y="216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34"/>
            <p:cNvGrpSpPr/>
            <p:nvPr/>
          </p:nvGrpSpPr>
          <p:grpSpPr>
            <a:xfrm>
              <a:off x="6263607" y="2719409"/>
              <a:ext cx="1509391" cy="993424"/>
              <a:chOff x="6705625" y="2019075"/>
              <a:chExt cx="510775" cy="336150"/>
            </a:xfrm>
          </p:grpSpPr>
          <p:sp>
            <p:nvSpPr>
              <p:cNvPr id="1369" name="Google Shape;1369;p34"/>
              <p:cNvSpPr/>
              <p:nvPr/>
            </p:nvSpPr>
            <p:spPr>
              <a:xfrm>
                <a:off x="6944725" y="2027900"/>
                <a:ext cx="24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6" extrusionOk="0">
                    <a:moveTo>
                      <a:pt x="749" y="0"/>
                    </a:moveTo>
                    <a:cubicBezTo>
                      <a:pt x="661" y="0"/>
                      <a:pt x="531" y="61"/>
                      <a:pt x="285" y="205"/>
                    </a:cubicBezTo>
                    <a:cubicBezTo>
                      <a:pt x="147" y="274"/>
                      <a:pt x="53" y="411"/>
                      <a:pt x="40" y="519"/>
                    </a:cubicBezTo>
                    <a:cubicBezTo>
                      <a:pt x="40" y="627"/>
                      <a:pt x="1" y="738"/>
                      <a:pt x="53" y="790"/>
                    </a:cubicBezTo>
                    <a:cubicBezTo>
                      <a:pt x="102" y="827"/>
                      <a:pt x="255" y="905"/>
                      <a:pt x="366" y="905"/>
                    </a:cubicBezTo>
                    <a:cubicBezTo>
                      <a:pt x="381" y="905"/>
                      <a:pt x="395" y="904"/>
                      <a:pt x="409" y="901"/>
                    </a:cubicBezTo>
                    <a:cubicBezTo>
                      <a:pt x="611" y="832"/>
                      <a:pt x="843" y="724"/>
                      <a:pt x="898" y="561"/>
                    </a:cubicBezTo>
                    <a:cubicBezTo>
                      <a:pt x="950" y="411"/>
                      <a:pt x="993" y="124"/>
                      <a:pt x="856" y="42"/>
                    </a:cubicBezTo>
                    <a:cubicBezTo>
                      <a:pt x="824" y="15"/>
                      <a:pt x="792" y="0"/>
                      <a:pt x="749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6705625" y="2068425"/>
                <a:ext cx="510775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11472" extrusionOk="0">
                    <a:moveTo>
                      <a:pt x="4473" y="0"/>
                    </a:moveTo>
                    <a:cubicBezTo>
                      <a:pt x="3380" y="0"/>
                      <a:pt x="163" y="2712"/>
                      <a:pt x="83" y="3183"/>
                    </a:cubicBezTo>
                    <a:cubicBezTo>
                      <a:pt x="1" y="3631"/>
                      <a:pt x="425" y="3889"/>
                      <a:pt x="1023" y="4244"/>
                    </a:cubicBezTo>
                    <a:lnTo>
                      <a:pt x="12352" y="10867"/>
                    </a:lnTo>
                    <a:cubicBezTo>
                      <a:pt x="12352" y="10867"/>
                      <a:pt x="13383" y="11396"/>
                      <a:pt x="14418" y="11464"/>
                    </a:cubicBezTo>
                    <a:cubicBezTo>
                      <a:pt x="14487" y="11469"/>
                      <a:pt x="14555" y="11471"/>
                      <a:pt x="14623" y="11471"/>
                    </a:cubicBezTo>
                    <a:cubicBezTo>
                      <a:pt x="15560" y="11471"/>
                      <a:pt x="16380" y="11050"/>
                      <a:pt x="16961" y="10785"/>
                    </a:cubicBezTo>
                    <a:cubicBezTo>
                      <a:pt x="17588" y="10498"/>
                      <a:pt x="19014" y="9669"/>
                      <a:pt x="19314" y="9385"/>
                    </a:cubicBezTo>
                    <a:cubicBezTo>
                      <a:pt x="19615" y="9111"/>
                      <a:pt x="20431" y="8514"/>
                      <a:pt x="19628" y="7724"/>
                    </a:cubicBezTo>
                    <a:cubicBezTo>
                      <a:pt x="18812" y="6921"/>
                      <a:pt x="5579" y="40"/>
                      <a:pt x="4505" y="1"/>
                    </a:cubicBezTo>
                    <a:cubicBezTo>
                      <a:pt x="4495" y="1"/>
                      <a:pt x="4484" y="0"/>
                      <a:pt x="447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4"/>
              <p:cNvSpPr/>
              <p:nvPr/>
            </p:nvSpPr>
            <p:spPr>
              <a:xfrm>
                <a:off x="6741700" y="2109575"/>
                <a:ext cx="335250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8066" extrusionOk="0">
                    <a:moveTo>
                      <a:pt x="396" y="0"/>
                    </a:moveTo>
                    <a:cubicBezTo>
                      <a:pt x="396" y="0"/>
                      <a:pt x="1" y="1276"/>
                      <a:pt x="340" y="1903"/>
                    </a:cubicBezTo>
                    <a:lnTo>
                      <a:pt x="1414" y="1182"/>
                    </a:lnTo>
                    <a:lnTo>
                      <a:pt x="4463" y="3088"/>
                    </a:lnTo>
                    <a:lnTo>
                      <a:pt x="9672" y="7452"/>
                    </a:lnTo>
                    <a:lnTo>
                      <a:pt x="10759" y="6717"/>
                    </a:lnTo>
                    <a:lnTo>
                      <a:pt x="12528" y="8066"/>
                    </a:lnTo>
                    <a:lnTo>
                      <a:pt x="13409" y="4364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7034075" y="2240450"/>
                <a:ext cx="667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952" extrusionOk="0">
                    <a:moveTo>
                      <a:pt x="1035" y="1"/>
                    </a:moveTo>
                    <a:lnTo>
                      <a:pt x="1" y="585"/>
                    </a:lnTo>
                    <a:lnTo>
                      <a:pt x="1430" y="2951"/>
                    </a:lnTo>
                    <a:lnTo>
                      <a:pt x="2465" y="2354"/>
                    </a:lnTo>
                    <a:lnTo>
                      <a:pt x="2667" y="1035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4"/>
              <p:cNvSpPr/>
              <p:nvPr/>
            </p:nvSpPr>
            <p:spPr>
              <a:xfrm>
                <a:off x="6992950" y="2258150"/>
                <a:ext cx="629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91" extrusionOk="0">
                    <a:moveTo>
                      <a:pt x="1074" y="1"/>
                    </a:moveTo>
                    <a:lnTo>
                      <a:pt x="1" y="624"/>
                    </a:lnTo>
                    <a:lnTo>
                      <a:pt x="1430" y="2991"/>
                    </a:lnTo>
                    <a:lnTo>
                      <a:pt x="2517" y="2367"/>
                    </a:lnTo>
                    <a:lnTo>
                      <a:pt x="2165" y="435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4"/>
              <p:cNvSpPr/>
              <p:nvPr/>
            </p:nvSpPr>
            <p:spPr>
              <a:xfrm>
                <a:off x="6842725" y="2019075"/>
                <a:ext cx="3672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4689" h="9891" extrusionOk="0">
                    <a:moveTo>
                      <a:pt x="924" y="0"/>
                    </a:moveTo>
                    <a:lnTo>
                      <a:pt x="843" y="98"/>
                    </a:lnTo>
                    <a:lnTo>
                      <a:pt x="379" y="532"/>
                    </a:lnTo>
                    <a:lnTo>
                      <a:pt x="53" y="408"/>
                    </a:lnTo>
                    <a:lnTo>
                      <a:pt x="1" y="490"/>
                    </a:lnTo>
                    <a:lnTo>
                      <a:pt x="82" y="1035"/>
                    </a:lnTo>
                    <a:lnTo>
                      <a:pt x="461" y="1580"/>
                    </a:lnTo>
                    <a:lnTo>
                      <a:pt x="555" y="2083"/>
                    </a:lnTo>
                    <a:lnTo>
                      <a:pt x="1469" y="2517"/>
                    </a:lnTo>
                    <a:lnTo>
                      <a:pt x="1616" y="2628"/>
                    </a:lnTo>
                    <a:lnTo>
                      <a:pt x="1616" y="2448"/>
                    </a:lnTo>
                    <a:cubicBezTo>
                      <a:pt x="1616" y="1947"/>
                      <a:pt x="1876" y="1655"/>
                      <a:pt x="2255" y="1655"/>
                    </a:cubicBezTo>
                    <a:cubicBezTo>
                      <a:pt x="2418" y="1655"/>
                      <a:pt x="2604" y="1710"/>
                      <a:pt x="2801" y="1825"/>
                    </a:cubicBezTo>
                    <a:cubicBezTo>
                      <a:pt x="3454" y="2204"/>
                      <a:pt x="3983" y="3101"/>
                      <a:pt x="3983" y="3822"/>
                    </a:cubicBezTo>
                    <a:lnTo>
                      <a:pt x="3983" y="4312"/>
                    </a:lnTo>
                    <a:lnTo>
                      <a:pt x="10050" y="7821"/>
                    </a:lnTo>
                    <a:lnTo>
                      <a:pt x="10716" y="8177"/>
                    </a:lnTo>
                    <a:lnTo>
                      <a:pt x="10853" y="8258"/>
                    </a:lnTo>
                    <a:lnTo>
                      <a:pt x="10853" y="7808"/>
                    </a:lnTo>
                    <a:cubicBezTo>
                      <a:pt x="10853" y="7304"/>
                      <a:pt x="11118" y="7013"/>
                      <a:pt x="11500" y="7013"/>
                    </a:cubicBezTo>
                    <a:cubicBezTo>
                      <a:pt x="11665" y="7013"/>
                      <a:pt x="11852" y="7067"/>
                      <a:pt x="12048" y="7181"/>
                    </a:cubicBezTo>
                    <a:cubicBezTo>
                      <a:pt x="12701" y="7563"/>
                      <a:pt x="13233" y="8461"/>
                      <a:pt x="13233" y="9182"/>
                    </a:cubicBezTo>
                    <a:lnTo>
                      <a:pt x="13233" y="9521"/>
                    </a:lnTo>
                    <a:lnTo>
                      <a:pt x="13383" y="9603"/>
                    </a:lnTo>
                    <a:lnTo>
                      <a:pt x="13559" y="9698"/>
                    </a:lnTo>
                    <a:lnTo>
                      <a:pt x="14264" y="9890"/>
                    </a:lnTo>
                    <a:lnTo>
                      <a:pt x="14646" y="9495"/>
                    </a:lnTo>
                    <a:lnTo>
                      <a:pt x="14689" y="8963"/>
                    </a:lnTo>
                    <a:lnTo>
                      <a:pt x="14633" y="8787"/>
                    </a:lnTo>
                    <a:lnTo>
                      <a:pt x="14375" y="8516"/>
                    </a:lnTo>
                    <a:lnTo>
                      <a:pt x="14238" y="7047"/>
                    </a:lnTo>
                    <a:lnTo>
                      <a:pt x="14117" y="6760"/>
                    </a:lnTo>
                    <a:lnTo>
                      <a:pt x="12619" y="5686"/>
                    </a:lnTo>
                    <a:cubicBezTo>
                      <a:pt x="12619" y="5686"/>
                      <a:pt x="11180" y="3754"/>
                      <a:pt x="10919" y="3457"/>
                    </a:cubicBezTo>
                    <a:cubicBezTo>
                      <a:pt x="10674" y="3170"/>
                      <a:pt x="9724" y="2654"/>
                      <a:pt x="8895" y="2177"/>
                    </a:cubicBezTo>
                    <a:cubicBezTo>
                      <a:pt x="8079" y="1701"/>
                      <a:pt x="6881" y="1143"/>
                      <a:pt x="6392" y="953"/>
                    </a:cubicBezTo>
                    <a:cubicBezTo>
                      <a:pt x="6322" y="934"/>
                      <a:pt x="6215" y="925"/>
                      <a:pt x="6084" y="925"/>
                    </a:cubicBezTo>
                    <a:cubicBezTo>
                      <a:pt x="5493" y="925"/>
                      <a:pt x="4411" y="1095"/>
                      <a:pt x="4064" y="1172"/>
                    </a:cubicBezTo>
                    <a:cubicBezTo>
                      <a:pt x="3754" y="98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>
                <a:off x="6888250" y="2066075"/>
                <a:ext cx="49000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9" extrusionOk="0">
                    <a:moveTo>
                      <a:pt x="542" y="0"/>
                    </a:moveTo>
                    <a:cubicBezTo>
                      <a:pt x="220" y="0"/>
                      <a:pt x="1" y="257"/>
                      <a:pt x="1" y="692"/>
                    </a:cubicBezTo>
                    <a:cubicBezTo>
                      <a:pt x="1" y="1319"/>
                      <a:pt x="435" y="2080"/>
                      <a:pt x="980" y="2393"/>
                    </a:cubicBezTo>
                    <a:cubicBezTo>
                      <a:pt x="1136" y="2478"/>
                      <a:pt x="1283" y="2519"/>
                      <a:pt x="1414" y="2519"/>
                    </a:cubicBezTo>
                    <a:cubicBezTo>
                      <a:pt x="1738" y="2519"/>
                      <a:pt x="1959" y="2267"/>
                      <a:pt x="1959" y="1822"/>
                    </a:cubicBezTo>
                    <a:cubicBezTo>
                      <a:pt x="1959" y="1208"/>
                      <a:pt x="1525" y="448"/>
                      <a:pt x="980" y="134"/>
                    </a:cubicBezTo>
                    <a:cubicBezTo>
                      <a:pt x="822" y="43"/>
                      <a:pt x="673" y="0"/>
                      <a:pt x="54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>
                <a:off x="6879450" y="2054500"/>
                <a:ext cx="666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990" extrusionOk="0">
                    <a:moveTo>
                      <a:pt x="730" y="0"/>
                    </a:moveTo>
                    <a:cubicBezTo>
                      <a:pt x="297" y="0"/>
                      <a:pt x="0" y="347"/>
                      <a:pt x="0" y="950"/>
                    </a:cubicBezTo>
                    <a:lnTo>
                      <a:pt x="0" y="1100"/>
                    </a:lnTo>
                    <a:lnTo>
                      <a:pt x="147" y="1211"/>
                    </a:lnTo>
                    <a:lnTo>
                      <a:pt x="147" y="1031"/>
                    </a:lnTo>
                    <a:cubicBezTo>
                      <a:pt x="147" y="530"/>
                      <a:pt x="407" y="238"/>
                      <a:pt x="786" y="238"/>
                    </a:cubicBezTo>
                    <a:cubicBezTo>
                      <a:pt x="949" y="238"/>
                      <a:pt x="1135" y="293"/>
                      <a:pt x="1332" y="408"/>
                    </a:cubicBezTo>
                    <a:cubicBezTo>
                      <a:pt x="1985" y="787"/>
                      <a:pt x="2514" y="1684"/>
                      <a:pt x="2514" y="2405"/>
                    </a:cubicBezTo>
                    <a:lnTo>
                      <a:pt x="2514" y="2895"/>
                    </a:lnTo>
                    <a:lnTo>
                      <a:pt x="2664" y="2990"/>
                    </a:lnTo>
                    <a:lnTo>
                      <a:pt x="2664" y="2500"/>
                    </a:lnTo>
                    <a:cubicBezTo>
                      <a:pt x="2664" y="1645"/>
                      <a:pt x="2066" y="610"/>
                      <a:pt x="1332" y="189"/>
                    </a:cubicBezTo>
                    <a:cubicBezTo>
                      <a:pt x="1115" y="61"/>
                      <a:pt x="911" y="0"/>
                      <a:pt x="730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7119425" y="2200000"/>
                <a:ext cx="490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6" extrusionOk="0">
                    <a:moveTo>
                      <a:pt x="537" y="1"/>
                    </a:moveTo>
                    <a:cubicBezTo>
                      <a:pt x="219" y="1"/>
                      <a:pt x="1" y="253"/>
                      <a:pt x="1" y="695"/>
                    </a:cubicBezTo>
                    <a:cubicBezTo>
                      <a:pt x="1" y="1318"/>
                      <a:pt x="438" y="2066"/>
                      <a:pt x="980" y="2379"/>
                    </a:cubicBezTo>
                    <a:cubicBezTo>
                      <a:pt x="1141" y="2471"/>
                      <a:pt x="1291" y="2515"/>
                      <a:pt x="1424" y="2515"/>
                    </a:cubicBezTo>
                    <a:cubicBezTo>
                      <a:pt x="1743" y="2515"/>
                      <a:pt x="1959" y="2263"/>
                      <a:pt x="1959" y="1821"/>
                    </a:cubicBezTo>
                    <a:cubicBezTo>
                      <a:pt x="1959" y="1211"/>
                      <a:pt x="1525" y="450"/>
                      <a:pt x="980" y="137"/>
                    </a:cubicBezTo>
                    <a:cubicBezTo>
                      <a:pt x="821" y="45"/>
                      <a:pt x="670" y="1"/>
                      <a:pt x="53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7110625" y="2188325"/>
                <a:ext cx="667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834" extrusionOk="0">
                    <a:moveTo>
                      <a:pt x="738" y="1"/>
                    </a:moveTo>
                    <a:cubicBezTo>
                      <a:pt x="301" y="1"/>
                      <a:pt x="0" y="350"/>
                      <a:pt x="0" y="956"/>
                    </a:cubicBezTo>
                    <a:lnTo>
                      <a:pt x="0" y="1407"/>
                    </a:lnTo>
                    <a:lnTo>
                      <a:pt x="137" y="1488"/>
                    </a:lnTo>
                    <a:lnTo>
                      <a:pt x="137" y="1038"/>
                    </a:lnTo>
                    <a:cubicBezTo>
                      <a:pt x="137" y="534"/>
                      <a:pt x="402" y="243"/>
                      <a:pt x="784" y="243"/>
                    </a:cubicBezTo>
                    <a:cubicBezTo>
                      <a:pt x="949" y="243"/>
                      <a:pt x="1136" y="297"/>
                      <a:pt x="1332" y="411"/>
                    </a:cubicBezTo>
                    <a:cubicBezTo>
                      <a:pt x="1985" y="793"/>
                      <a:pt x="2517" y="1691"/>
                      <a:pt x="2517" y="2412"/>
                    </a:cubicBezTo>
                    <a:lnTo>
                      <a:pt x="2517" y="2751"/>
                    </a:lnTo>
                    <a:lnTo>
                      <a:pt x="2667" y="2833"/>
                    </a:lnTo>
                    <a:lnTo>
                      <a:pt x="2667" y="2507"/>
                    </a:lnTo>
                    <a:cubicBezTo>
                      <a:pt x="2667" y="1651"/>
                      <a:pt x="2066" y="617"/>
                      <a:pt x="1332" y="183"/>
                    </a:cubicBezTo>
                    <a:cubicBezTo>
                      <a:pt x="1119" y="59"/>
                      <a:pt x="917" y="1"/>
                      <a:pt x="73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>
                <a:off x="7071525" y="2195250"/>
                <a:ext cx="12782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781" extrusionOk="0">
                    <a:moveTo>
                      <a:pt x="5086" y="0"/>
                    </a:moveTo>
                    <a:lnTo>
                      <a:pt x="4910" y="245"/>
                    </a:lnTo>
                    <a:lnTo>
                      <a:pt x="1238" y="2380"/>
                    </a:lnTo>
                    <a:lnTo>
                      <a:pt x="1" y="2951"/>
                    </a:lnTo>
                    <a:lnTo>
                      <a:pt x="40" y="5781"/>
                    </a:lnTo>
                    <a:lnTo>
                      <a:pt x="774" y="5670"/>
                    </a:lnTo>
                    <a:lnTo>
                      <a:pt x="1946" y="5099"/>
                    </a:lnTo>
                    <a:lnTo>
                      <a:pt x="4163" y="3823"/>
                    </a:lnTo>
                    <a:lnTo>
                      <a:pt x="4828" y="3317"/>
                    </a:lnTo>
                    <a:lnTo>
                      <a:pt x="5112" y="2843"/>
                    </a:lnTo>
                    <a:lnTo>
                      <a:pt x="508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>
                <a:off x="7029675" y="2161225"/>
                <a:ext cx="16902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4313" extrusionOk="0">
                    <a:moveTo>
                      <a:pt x="5141" y="0"/>
                    </a:moveTo>
                    <a:lnTo>
                      <a:pt x="0" y="2980"/>
                    </a:lnTo>
                    <a:lnTo>
                      <a:pt x="1675" y="4312"/>
                    </a:lnTo>
                    <a:lnTo>
                      <a:pt x="2775" y="3878"/>
                    </a:lnTo>
                    <a:lnTo>
                      <a:pt x="3904" y="3333"/>
                    </a:lnTo>
                    <a:lnTo>
                      <a:pt x="5742" y="2272"/>
                    </a:lnTo>
                    <a:lnTo>
                      <a:pt x="6584" y="1606"/>
                    </a:lnTo>
                    <a:lnTo>
                      <a:pt x="6760" y="1361"/>
                    </a:lnTo>
                    <a:lnTo>
                      <a:pt x="6639" y="1074"/>
                    </a:ln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4"/>
              <p:cNvSpPr/>
              <p:nvPr/>
            </p:nvSpPr>
            <p:spPr>
              <a:xfrm>
                <a:off x="6993275" y="2105475"/>
                <a:ext cx="16495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5211" extrusionOk="0">
                    <a:moveTo>
                      <a:pt x="4897" y="1"/>
                    </a:moveTo>
                    <a:lnTo>
                      <a:pt x="4600" y="353"/>
                    </a:lnTo>
                    <a:lnTo>
                      <a:pt x="3918" y="830"/>
                    </a:lnTo>
                    <a:lnTo>
                      <a:pt x="2070" y="1891"/>
                    </a:lnTo>
                    <a:lnTo>
                      <a:pt x="1022" y="2420"/>
                    </a:lnTo>
                    <a:lnTo>
                      <a:pt x="1" y="2844"/>
                    </a:lnTo>
                    <a:lnTo>
                      <a:pt x="1456" y="5210"/>
                    </a:lnTo>
                    <a:lnTo>
                      <a:pt x="2680" y="4773"/>
                    </a:lnTo>
                    <a:lnTo>
                      <a:pt x="3836" y="4231"/>
                    </a:lnTo>
                    <a:lnTo>
                      <a:pt x="5876" y="3033"/>
                    </a:lnTo>
                    <a:lnTo>
                      <a:pt x="6326" y="2664"/>
                    </a:lnTo>
                    <a:lnTo>
                      <a:pt x="6597" y="2230"/>
                    </a:lnTo>
                    <a:lnTo>
                      <a:pt x="489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>
                <a:off x="6955250" y="2044900"/>
                <a:ext cx="1658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3818" extrusionOk="0">
                    <a:moveTo>
                      <a:pt x="1720" y="1"/>
                    </a:moveTo>
                    <a:cubicBezTo>
                      <a:pt x="1214" y="1"/>
                      <a:pt x="1" y="384"/>
                      <a:pt x="1" y="384"/>
                    </a:cubicBezTo>
                    <a:lnTo>
                      <a:pt x="6336" y="3798"/>
                    </a:lnTo>
                    <a:cubicBezTo>
                      <a:pt x="6336" y="3798"/>
                      <a:pt x="6399" y="3817"/>
                      <a:pt x="6466" y="3817"/>
                    </a:cubicBezTo>
                    <a:cubicBezTo>
                      <a:pt x="6547" y="3817"/>
                      <a:pt x="6632" y="3789"/>
                      <a:pt x="6610" y="3661"/>
                    </a:cubicBezTo>
                    <a:cubicBezTo>
                      <a:pt x="6568" y="3416"/>
                      <a:pt x="5589" y="2029"/>
                      <a:pt x="5589" y="2029"/>
                    </a:cubicBezTo>
                    <a:cubicBezTo>
                      <a:pt x="5589" y="2029"/>
                      <a:pt x="4965" y="1595"/>
                      <a:pt x="4068" y="1089"/>
                    </a:cubicBezTo>
                    <a:cubicBezTo>
                      <a:pt x="3154" y="586"/>
                      <a:pt x="2191" y="97"/>
                      <a:pt x="1766" y="2"/>
                    </a:cubicBezTo>
                    <a:cubicBezTo>
                      <a:pt x="1752" y="1"/>
                      <a:pt x="1736" y="1"/>
                      <a:pt x="172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>
                <a:off x="6743425" y="2021525"/>
                <a:ext cx="20402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120" extrusionOk="0">
                    <a:moveTo>
                      <a:pt x="4815" y="0"/>
                    </a:moveTo>
                    <a:lnTo>
                      <a:pt x="3986" y="245"/>
                    </a:lnTo>
                    <a:lnTo>
                      <a:pt x="3046" y="611"/>
                    </a:lnTo>
                    <a:lnTo>
                      <a:pt x="1508" y="1508"/>
                    </a:lnTo>
                    <a:lnTo>
                      <a:pt x="708" y="2135"/>
                    </a:lnTo>
                    <a:lnTo>
                      <a:pt x="0" y="2788"/>
                    </a:lnTo>
                    <a:lnTo>
                      <a:pt x="3019" y="4119"/>
                    </a:lnTo>
                    <a:lnTo>
                      <a:pt x="8160" y="1143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448" y="2830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03" y="3225"/>
                    </a:lnTo>
                    <a:lnTo>
                      <a:pt x="993" y="2491"/>
                    </a:lnTo>
                    <a:lnTo>
                      <a:pt x="1916" y="1740"/>
                    </a:lnTo>
                    <a:lnTo>
                      <a:pt x="3385" y="898"/>
                    </a:lnTo>
                    <a:lnTo>
                      <a:pt x="4544" y="435"/>
                    </a:lnTo>
                    <a:lnTo>
                      <a:pt x="5262" y="258"/>
                    </a:lnTo>
                    <a:lnTo>
                      <a:pt x="7074" y="43"/>
                    </a:lnTo>
                    <a:lnTo>
                      <a:pt x="7263" y="43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>
                <a:off x="6823950" y="2051375"/>
                <a:ext cx="125850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2887" extrusionOk="0">
                    <a:moveTo>
                      <a:pt x="4734" y="1"/>
                    </a:moveTo>
                    <a:lnTo>
                      <a:pt x="4342" y="96"/>
                    </a:lnTo>
                    <a:lnTo>
                      <a:pt x="3183" y="559"/>
                    </a:lnTo>
                    <a:lnTo>
                      <a:pt x="1714" y="1401"/>
                    </a:lnTo>
                    <a:lnTo>
                      <a:pt x="791" y="2152"/>
                    </a:lnTo>
                    <a:lnTo>
                      <a:pt x="1" y="2886"/>
                    </a:lnTo>
                    <a:lnTo>
                      <a:pt x="1" y="2886"/>
                    </a:lnTo>
                    <a:lnTo>
                      <a:pt x="1714" y="2586"/>
                    </a:lnTo>
                    <a:lnTo>
                      <a:pt x="2436" y="2002"/>
                    </a:lnTo>
                    <a:lnTo>
                      <a:pt x="3771" y="1036"/>
                    </a:lnTo>
                    <a:lnTo>
                      <a:pt x="5034" y="383"/>
                    </a:lnTo>
                    <a:lnTo>
                      <a:pt x="488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6817500" y="2099375"/>
                <a:ext cx="8065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048" extrusionOk="0">
                    <a:moveTo>
                      <a:pt x="3226" y="0"/>
                    </a:moveTo>
                    <a:cubicBezTo>
                      <a:pt x="3226" y="0"/>
                      <a:pt x="2599" y="379"/>
                      <a:pt x="2573" y="379"/>
                    </a:cubicBezTo>
                    <a:cubicBezTo>
                      <a:pt x="2544" y="379"/>
                      <a:pt x="2123" y="434"/>
                      <a:pt x="1744" y="490"/>
                    </a:cubicBezTo>
                    <a:cubicBezTo>
                      <a:pt x="1375" y="558"/>
                      <a:pt x="859" y="653"/>
                      <a:pt x="370" y="803"/>
                    </a:cubicBezTo>
                    <a:cubicBezTo>
                      <a:pt x="370" y="774"/>
                      <a:pt x="464" y="624"/>
                      <a:pt x="464" y="624"/>
                    </a:cubicBezTo>
                    <a:lnTo>
                      <a:pt x="464" y="624"/>
                    </a:lnTo>
                    <a:lnTo>
                      <a:pt x="30" y="803"/>
                    </a:lnTo>
                    <a:lnTo>
                      <a:pt x="1" y="1048"/>
                    </a:lnTo>
                    <a:lnTo>
                      <a:pt x="1499" y="666"/>
                    </a:lnTo>
                    <a:lnTo>
                      <a:pt x="2504" y="571"/>
                    </a:lnTo>
                    <a:lnTo>
                      <a:pt x="3226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>
                <a:off x="6880100" y="2042900"/>
                <a:ext cx="2356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347" extrusionOk="0">
                    <a:moveTo>
                      <a:pt x="4897" y="0"/>
                    </a:moveTo>
                    <a:lnTo>
                      <a:pt x="4162" y="232"/>
                    </a:lnTo>
                    <a:lnTo>
                      <a:pt x="3509" y="516"/>
                    </a:lnTo>
                    <a:lnTo>
                      <a:pt x="1688" y="1564"/>
                    </a:lnTo>
                    <a:lnTo>
                      <a:pt x="856" y="2148"/>
                    </a:lnTo>
                    <a:lnTo>
                      <a:pt x="0" y="2830"/>
                    </a:lnTo>
                    <a:lnTo>
                      <a:pt x="4528" y="5347"/>
                    </a:lnTo>
                    <a:lnTo>
                      <a:pt x="5549" y="4923"/>
                    </a:lnTo>
                    <a:lnTo>
                      <a:pt x="6597" y="4394"/>
                    </a:lnTo>
                    <a:lnTo>
                      <a:pt x="8445" y="3333"/>
                    </a:lnTo>
                    <a:lnTo>
                      <a:pt x="9127" y="2856"/>
                    </a:lnTo>
                    <a:lnTo>
                      <a:pt x="9424" y="2504"/>
                    </a:lnTo>
                    <a:lnTo>
                      <a:pt x="6992" y="1035"/>
                    </a:lnTo>
                    <a:lnTo>
                      <a:pt x="4897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>
                <a:off x="6990250" y="2170775"/>
                <a:ext cx="7077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693" extrusionOk="0">
                    <a:moveTo>
                      <a:pt x="680" y="0"/>
                    </a:moveTo>
                    <a:lnTo>
                      <a:pt x="1" y="108"/>
                    </a:lnTo>
                    <a:lnTo>
                      <a:pt x="1019" y="2216"/>
                    </a:lnTo>
                    <a:cubicBezTo>
                      <a:pt x="1019" y="2216"/>
                      <a:pt x="1457" y="2693"/>
                      <a:pt x="1577" y="2693"/>
                    </a:cubicBezTo>
                    <a:cubicBezTo>
                      <a:pt x="1715" y="2693"/>
                      <a:pt x="2831" y="2148"/>
                      <a:pt x="2831" y="2148"/>
                    </a:cubicBezTo>
                    <a:lnTo>
                      <a:pt x="2831" y="2148"/>
                    </a:lnTo>
                    <a:cubicBezTo>
                      <a:pt x="2831" y="2148"/>
                      <a:pt x="2162" y="2256"/>
                      <a:pt x="1701" y="2272"/>
                    </a:cubicBezTo>
                    <a:cubicBezTo>
                      <a:pt x="1577" y="1998"/>
                      <a:pt x="435" y="258"/>
                      <a:pt x="435" y="258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6770600" y="2139100"/>
                <a:ext cx="3780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2694" extrusionOk="0">
                    <a:moveTo>
                      <a:pt x="640" y="1"/>
                    </a:moveTo>
                    <a:lnTo>
                      <a:pt x="0" y="125"/>
                    </a:lnTo>
                    <a:lnTo>
                      <a:pt x="532" y="2694"/>
                    </a:lnTo>
                    <a:lnTo>
                      <a:pt x="1185" y="2573"/>
                    </a:lnTo>
                    <a:lnTo>
                      <a:pt x="1293" y="2380"/>
                    </a:lnTo>
                    <a:lnTo>
                      <a:pt x="1511" y="1062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6770925" y="2138700"/>
                <a:ext cx="44900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00" extrusionOk="0">
                    <a:moveTo>
                      <a:pt x="722" y="1"/>
                    </a:moveTo>
                    <a:cubicBezTo>
                      <a:pt x="500" y="1"/>
                      <a:pt x="300" y="164"/>
                      <a:pt x="193" y="480"/>
                    </a:cubicBezTo>
                    <a:cubicBezTo>
                      <a:pt x="0" y="1038"/>
                      <a:pt x="150" y="1867"/>
                      <a:pt x="545" y="2315"/>
                    </a:cubicBezTo>
                    <a:cubicBezTo>
                      <a:pt x="708" y="2507"/>
                      <a:pt x="889" y="2600"/>
                      <a:pt x="1056" y="2600"/>
                    </a:cubicBezTo>
                    <a:cubicBezTo>
                      <a:pt x="1282" y="2600"/>
                      <a:pt x="1485" y="2432"/>
                      <a:pt x="1593" y="2112"/>
                    </a:cubicBezTo>
                    <a:cubicBezTo>
                      <a:pt x="1795" y="1554"/>
                      <a:pt x="1632" y="738"/>
                      <a:pt x="1241" y="291"/>
                    </a:cubicBezTo>
                    <a:cubicBezTo>
                      <a:pt x="1075" y="96"/>
                      <a:pt x="892" y="1"/>
                      <a:pt x="7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6755000" y="2141800"/>
                <a:ext cx="4490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598" extrusionOk="0">
                    <a:moveTo>
                      <a:pt x="726" y="1"/>
                    </a:moveTo>
                    <a:cubicBezTo>
                      <a:pt x="499" y="1"/>
                      <a:pt x="298" y="168"/>
                      <a:pt x="190" y="493"/>
                    </a:cubicBezTo>
                    <a:cubicBezTo>
                      <a:pt x="1" y="1048"/>
                      <a:pt x="164" y="1864"/>
                      <a:pt x="543" y="2315"/>
                    </a:cubicBezTo>
                    <a:cubicBezTo>
                      <a:pt x="711" y="2505"/>
                      <a:pt x="891" y="2597"/>
                      <a:pt x="1059" y="2597"/>
                    </a:cubicBezTo>
                    <a:cubicBezTo>
                      <a:pt x="1285" y="2597"/>
                      <a:pt x="1487" y="2429"/>
                      <a:pt x="1603" y="2109"/>
                    </a:cubicBezTo>
                    <a:cubicBezTo>
                      <a:pt x="1796" y="1554"/>
                      <a:pt x="1633" y="738"/>
                      <a:pt x="1251" y="288"/>
                    </a:cubicBezTo>
                    <a:cubicBezTo>
                      <a:pt x="1081" y="96"/>
                      <a:pt x="896" y="1"/>
                      <a:pt x="7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6755975" y="2144875"/>
                <a:ext cx="4082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371" extrusionOk="0">
                    <a:moveTo>
                      <a:pt x="660" y="0"/>
                    </a:moveTo>
                    <a:cubicBezTo>
                      <a:pt x="452" y="0"/>
                      <a:pt x="265" y="154"/>
                      <a:pt x="164" y="452"/>
                    </a:cubicBezTo>
                    <a:cubicBezTo>
                      <a:pt x="1" y="955"/>
                      <a:pt x="138" y="1702"/>
                      <a:pt x="490" y="2110"/>
                    </a:cubicBezTo>
                    <a:cubicBezTo>
                      <a:pt x="642" y="2285"/>
                      <a:pt x="809" y="2370"/>
                      <a:pt x="964" y="2370"/>
                    </a:cubicBezTo>
                    <a:cubicBezTo>
                      <a:pt x="1171" y="2370"/>
                      <a:pt x="1356" y="2220"/>
                      <a:pt x="1457" y="1934"/>
                    </a:cubicBezTo>
                    <a:cubicBezTo>
                      <a:pt x="1633" y="1415"/>
                      <a:pt x="1483" y="667"/>
                      <a:pt x="1130" y="259"/>
                    </a:cubicBezTo>
                    <a:cubicBezTo>
                      <a:pt x="980" y="85"/>
                      <a:pt x="814" y="0"/>
                      <a:pt x="66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6760725" y="2153625"/>
                <a:ext cx="27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690" extrusionOk="0">
                    <a:moveTo>
                      <a:pt x="459" y="0"/>
                    </a:moveTo>
                    <a:cubicBezTo>
                      <a:pt x="314" y="0"/>
                      <a:pt x="186" y="108"/>
                      <a:pt x="124" y="317"/>
                    </a:cubicBezTo>
                    <a:cubicBezTo>
                      <a:pt x="0" y="673"/>
                      <a:pt x="98" y="1215"/>
                      <a:pt x="356" y="1502"/>
                    </a:cubicBezTo>
                    <a:cubicBezTo>
                      <a:pt x="461" y="1625"/>
                      <a:pt x="578" y="1689"/>
                      <a:pt x="690" y="1689"/>
                    </a:cubicBezTo>
                    <a:cubicBezTo>
                      <a:pt x="739" y="1689"/>
                      <a:pt x="787" y="1677"/>
                      <a:pt x="833" y="1652"/>
                    </a:cubicBezTo>
                    <a:cubicBezTo>
                      <a:pt x="898" y="1610"/>
                      <a:pt x="966" y="1541"/>
                      <a:pt x="1009" y="1434"/>
                    </a:cubicBezTo>
                    <a:cubicBezTo>
                      <a:pt x="1022" y="1421"/>
                      <a:pt x="1022" y="1391"/>
                      <a:pt x="1035" y="1378"/>
                    </a:cubicBezTo>
                    <a:cubicBezTo>
                      <a:pt x="1048" y="1339"/>
                      <a:pt x="1048" y="1310"/>
                      <a:pt x="1061" y="1270"/>
                    </a:cubicBezTo>
                    <a:cubicBezTo>
                      <a:pt x="1077" y="1215"/>
                      <a:pt x="1090" y="1146"/>
                      <a:pt x="1090" y="1081"/>
                    </a:cubicBezTo>
                    <a:lnTo>
                      <a:pt x="1090" y="957"/>
                    </a:lnTo>
                    <a:cubicBezTo>
                      <a:pt x="1077" y="862"/>
                      <a:pt x="1061" y="781"/>
                      <a:pt x="1048" y="699"/>
                    </a:cubicBezTo>
                    <a:cubicBezTo>
                      <a:pt x="1048" y="673"/>
                      <a:pt x="1035" y="657"/>
                      <a:pt x="1035" y="631"/>
                    </a:cubicBezTo>
                    <a:cubicBezTo>
                      <a:pt x="1009" y="562"/>
                      <a:pt x="979" y="481"/>
                      <a:pt x="953" y="412"/>
                    </a:cubicBezTo>
                    <a:cubicBezTo>
                      <a:pt x="927" y="360"/>
                      <a:pt x="898" y="317"/>
                      <a:pt x="859" y="265"/>
                    </a:cubicBezTo>
                    <a:cubicBezTo>
                      <a:pt x="846" y="236"/>
                      <a:pt x="833" y="210"/>
                      <a:pt x="803" y="183"/>
                    </a:cubicBezTo>
                    <a:cubicBezTo>
                      <a:pt x="777" y="167"/>
                      <a:pt x="764" y="141"/>
                      <a:pt x="735" y="115"/>
                    </a:cubicBezTo>
                    <a:cubicBezTo>
                      <a:pt x="708" y="102"/>
                      <a:pt x="695" y="86"/>
                      <a:pt x="669" y="59"/>
                    </a:cubicBezTo>
                    <a:cubicBezTo>
                      <a:pt x="614" y="33"/>
                      <a:pt x="558" y="4"/>
                      <a:pt x="506" y="4"/>
                    </a:cubicBezTo>
                    <a:cubicBezTo>
                      <a:pt x="490" y="1"/>
                      <a:pt x="474" y="0"/>
                      <a:pt x="45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6761125" y="2152075"/>
                <a:ext cx="2957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798" extrusionOk="0">
                    <a:moveTo>
                      <a:pt x="490" y="53"/>
                    </a:moveTo>
                    <a:cubicBezTo>
                      <a:pt x="529" y="53"/>
                      <a:pt x="555" y="53"/>
                      <a:pt x="598" y="66"/>
                    </a:cubicBezTo>
                    <a:cubicBezTo>
                      <a:pt x="679" y="95"/>
                      <a:pt x="735" y="177"/>
                      <a:pt x="817" y="259"/>
                    </a:cubicBezTo>
                    <a:cubicBezTo>
                      <a:pt x="980" y="448"/>
                      <a:pt x="1074" y="735"/>
                      <a:pt x="1087" y="1019"/>
                    </a:cubicBezTo>
                    <a:cubicBezTo>
                      <a:pt x="1087" y="1156"/>
                      <a:pt x="1100" y="1306"/>
                      <a:pt x="1061" y="1427"/>
                    </a:cubicBezTo>
                    <a:cubicBezTo>
                      <a:pt x="1006" y="1577"/>
                      <a:pt x="924" y="1685"/>
                      <a:pt x="817" y="1727"/>
                    </a:cubicBezTo>
                    <a:cubicBezTo>
                      <a:pt x="787" y="1727"/>
                      <a:pt x="774" y="1740"/>
                      <a:pt x="748" y="1740"/>
                    </a:cubicBezTo>
                    <a:cubicBezTo>
                      <a:pt x="738" y="1741"/>
                      <a:pt x="728" y="1742"/>
                      <a:pt x="718" y="1742"/>
                    </a:cubicBezTo>
                    <a:cubicBezTo>
                      <a:pt x="602" y="1742"/>
                      <a:pt x="481" y="1674"/>
                      <a:pt x="379" y="1551"/>
                    </a:cubicBezTo>
                    <a:cubicBezTo>
                      <a:pt x="121" y="1264"/>
                      <a:pt x="27" y="735"/>
                      <a:pt x="147" y="366"/>
                    </a:cubicBezTo>
                    <a:cubicBezTo>
                      <a:pt x="203" y="203"/>
                      <a:pt x="298" y="95"/>
                      <a:pt x="422" y="66"/>
                    </a:cubicBezTo>
                    <a:cubicBezTo>
                      <a:pt x="435" y="53"/>
                      <a:pt x="461" y="53"/>
                      <a:pt x="474" y="53"/>
                    </a:cubicBezTo>
                    <a:close/>
                    <a:moveTo>
                      <a:pt x="461" y="1"/>
                    </a:moveTo>
                    <a:cubicBezTo>
                      <a:pt x="448" y="1"/>
                      <a:pt x="435" y="1"/>
                      <a:pt x="409" y="14"/>
                    </a:cubicBezTo>
                    <a:lnTo>
                      <a:pt x="379" y="14"/>
                    </a:lnTo>
                    <a:cubicBezTo>
                      <a:pt x="271" y="53"/>
                      <a:pt x="177" y="164"/>
                      <a:pt x="121" y="327"/>
                    </a:cubicBezTo>
                    <a:cubicBezTo>
                      <a:pt x="108" y="353"/>
                      <a:pt x="108" y="366"/>
                      <a:pt x="95" y="392"/>
                    </a:cubicBezTo>
                    <a:cubicBezTo>
                      <a:pt x="0" y="761"/>
                      <a:pt x="95" y="1238"/>
                      <a:pt x="311" y="1535"/>
                    </a:cubicBezTo>
                    <a:cubicBezTo>
                      <a:pt x="327" y="1564"/>
                      <a:pt x="340" y="1577"/>
                      <a:pt x="366" y="1603"/>
                    </a:cubicBezTo>
                    <a:cubicBezTo>
                      <a:pt x="478" y="1739"/>
                      <a:pt x="610" y="1798"/>
                      <a:pt x="726" y="1798"/>
                    </a:cubicBezTo>
                    <a:cubicBezTo>
                      <a:pt x="738" y="1798"/>
                      <a:pt x="749" y="1797"/>
                      <a:pt x="761" y="1796"/>
                    </a:cubicBezTo>
                    <a:cubicBezTo>
                      <a:pt x="787" y="1796"/>
                      <a:pt x="800" y="1796"/>
                      <a:pt x="830" y="1780"/>
                    </a:cubicBezTo>
                    <a:cubicBezTo>
                      <a:pt x="843" y="1780"/>
                      <a:pt x="843" y="1780"/>
                      <a:pt x="856" y="1767"/>
                    </a:cubicBezTo>
                    <a:cubicBezTo>
                      <a:pt x="950" y="1727"/>
                      <a:pt x="1045" y="1616"/>
                      <a:pt x="1087" y="1469"/>
                    </a:cubicBezTo>
                    <a:cubicBezTo>
                      <a:pt x="1182" y="1195"/>
                      <a:pt x="1156" y="830"/>
                      <a:pt x="1045" y="529"/>
                    </a:cubicBezTo>
                    <a:cubicBezTo>
                      <a:pt x="993" y="392"/>
                      <a:pt x="924" y="285"/>
                      <a:pt x="843" y="190"/>
                    </a:cubicBezTo>
                    <a:lnTo>
                      <a:pt x="800" y="148"/>
                    </a:lnTo>
                    <a:cubicBezTo>
                      <a:pt x="706" y="53"/>
                      <a:pt x="611" y="1"/>
                      <a:pt x="51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6764800" y="2153700"/>
                <a:ext cx="232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650" extrusionOk="0">
                    <a:moveTo>
                      <a:pt x="343" y="1"/>
                    </a:moveTo>
                    <a:cubicBezTo>
                      <a:pt x="262" y="43"/>
                      <a:pt x="180" y="138"/>
                      <a:pt x="137" y="275"/>
                    </a:cubicBezTo>
                    <a:cubicBezTo>
                      <a:pt x="0" y="641"/>
                      <a:pt x="111" y="1173"/>
                      <a:pt x="369" y="1470"/>
                    </a:cubicBezTo>
                    <a:cubicBezTo>
                      <a:pt x="464" y="1581"/>
                      <a:pt x="559" y="1633"/>
                      <a:pt x="670" y="1649"/>
                    </a:cubicBezTo>
                    <a:cubicBezTo>
                      <a:pt x="735" y="1607"/>
                      <a:pt x="803" y="1538"/>
                      <a:pt x="846" y="1431"/>
                    </a:cubicBezTo>
                    <a:cubicBezTo>
                      <a:pt x="859" y="1418"/>
                      <a:pt x="859" y="1388"/>
                      <a:pt x="872" y="1375"/>
                    </a:cubicBezTo>
                    <a:cubicBezTo>
                      <a:pt x="885" y="1336"/>
                      <a:pt x="885" y="1307"/>
                      <a:pt x="898" y="1267"/>
                    </a:cubicBezTo>
                    <a:cubicBezTo>
                      <a:pt x="914" y="1212"/>
                      <a:pt x="927" y="1143"/>
                      <a:pt x="927" y="1078"/>
                    </a:cubicBezTo>
                    <a:lnTo>
                      <a:pt x="927" y="954"/>
                    </a:lnTo>
                    <a:cubicBezTo>
                      <a:pt x="914" y="859"/>
                      <a:pt x="898" y="778"/>
                      <a:pt x="885" y="696"/>
                    </a:cubicBezTo>
                    <a:cubicBezTo>
                      <a:pt x="885" y="670"/>
                      <a:pt x="872" y="654"/>
                      <a:pt x="872" y="628"/>
                    </a:cubicBezTo>
                    <a:cubicBezTo>
                      <a:pt x="846" y="559"/>
                      <a:pt x="816" y="478"/>
                      <a:pt x="790" y="409"/>
                    </a:cubicBezTo>
                    <a:cubicBezTo>
                      <a:pt x="764" y="357"/>
                      <a:pt x="735" y="314"/>
                      <a:pt x="696" y="262"/>
                    </a:cubicBezTo>
                    <a:cubicBezTo>
                      <a:pt x="683" y="233"/>
                      <a:pt x="670" y="207"/>
                      <a:pt x="640" y="180"/>
                    </a:cubicBezTo>
                    <a:cubicBezTo>
                      <a:pt x="614" y="164"/>
                      <a:pt x="601" y="138"/>
                      <a:pt x="572" y="112"/>
                    </a:cubicBezTo>
                    <a:cubicBezTo>
                      <a:pt x="545" y="99"/>
                      <a:pt x="532" y="83"/>
                      <a:pt x="506" y="56"/>
                    </a:cubicBezTo>
                    <a:cubicBezTo>
                      <a:pt x="451" y="30"/>
                      <a:pt x="395" y="1"/>
                      <a:pt x="34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6759750" y="2152075"/>
                <a:ext cx="30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08" extrusionOk="0">
                    <a:moveTo>
                      <a:pt x="545" y="66"/>
                    </a:moveTo>
                    <a:cubicBezTo>
                      <a:pt x="571" y="66"/>
                      <a:pt x="584" y="66"/>
                      <a:pt x="610" y="82"/>
                    </a:cubicBezTo>
                    <a:cubicBezTo>
                      <a:pt x="627" y="82"/>
                      <a:pt x="640" y="95"/>
                      <a:pt x="640" y="95"/>
                    </a:cubicBezTo>
                    <a:cubicBezTo>
                      <a:pt x="653" y="95"/>
                      <a:pt x="666" y="108"/>
                      <a:pt x="679" y="108"/>
                    </a:cubicBezTo>
                    <a:cubicBezTo>
                      <a:pt x="679" y="121"/>
                      <a:pt x="692" y="121"/>
                      <a:pt x="708" y="121"/>
                    </a:cubicBezTo>
                    <a:cubicBezTo>
                      <a:pt x="721" y="135"/>
                      <a:pt x="734" y="148"/>
                      <a:pt x="747" y="148"/>
                    </a:cubicBezTo>
                    <a:cubicBezTo>
                      <a:pt x="761" y="164"/>
                      <a:pt x="774" y="190"/>
                      <a:pt x="803" y="203"/>
                    </a:cubicBezTo>
                    <a:lnTo>
                      <a:pt x="816" y="216"/>
                    </a:lnTo>
                    <a:cubicBezTo>
                      <a:pt x="829" y="229"/>
                      <a:pt x="829" y="245"/>
                      <a:pt x="842" y="245"/>
                    </a:cubicBezTo>
                    <a:cubicBezTo>
                      <a:pt x="872" y="272"/>
                      <a:pt x="885" y="298"/>
                      <a:pt x="898" y="327"/>
                    </a:cubicBezTo>
                    <a:cubicBezTo>
                      <a:pt x="937" y="379"/>
                      <a:pt x="966" y="422"/>
                      <a:pt x="992" y="474"/>
                    </a:cubicBezTo>
                    <a:cubicBezTo>
                      <a:pt x="1005" y="503"/>
                      <a:pt x="1005" y="529"/>
                      <a:pt x="1018" y="556"/>
                    </a:cubicBezTo>
                    <a:cubicBezTo>
                      <a:pt x="1035" y="585"/>
                      <a:pt x="1048" y="611"/>
                      <a:pt x="1061" y="637"/>
                    </a:cubicBezTo>
                    <a:cubicBezTo>
                      <a:pt x="1061" y="667"/>
                      <a:pt x="1061" y="680"/>
                      <a:pt x="1074" y="693"/>
                    </a:cubicBezTo>
                    <a:cubicBezTo>
                      <a:pt x="1074" y="719"/>
                      <a:pt x="1087" y="735"/>
                      <a:pt x="1087" y="748"/>
                    </a:cubicBezTo>
                    <a:cubicBezTo>
                      <a:pt x="1087" y="774"/>
                      <a:pt x="1100" y="800"/>
                      <a:pt x="1100" y="817"/>
                    </a:cubicBezTo>
                    <a:lnTo>
                      <a:pt x="1100" y="856"/>
                    </a:lnTo>
                    <a:cubicBezTo>
                      <a:pt x="1116" y="869"/>
                      <a:pt x="1116" y="882"/>
                      <a:pt x="1116" y="898"/>
                    </a:cubicBezTo>
                    <a:lnTo>
                      <a:pt x="1116" y="951"/>
                    </a:lnTo>
                    <a:lnTo>
                      <a:pt x="1116" y="980"/>
                    </a:lnTo>
                    <a:cubicBezTo>
                      <a:pt x="1129" y="1006"/>
                      <a:pt x="1129" y="1032"/>
                      <a:pt x="1129" y="1061"/>
                    </a:cubicBezTo>
                    <a:lnTo>
                      <a:pt x="1129" y="1143"/>
                    </a:lnTo>
                    <a:cubicBezTo>
                      <a:pt x="1129" y="1169"/>
                      <a:pt x="1129" y="1182"/>
                      <a:pt x="1116" y="1195"/>
                    </a:cubicBezTo>
                    <a:lnTo>
                      <a:pt x="1116" y="1238"/>
                    </a:lnTo>
                    <a:lnTo>
                      <a:pt x="1116" y="1264"/>
                    </a:lnTo>
                    <a:lnTo>
                      <a:pt x="1116" y="1290"/>
                    </a:lnTo>
                    <a:lnTo>
                      <a:pt x="1100" y="1290"/>
                    </a:lnTo>
                    <a:lnTo>
                      <a:pt x="1100" y="1332"/>
                    </a:lnTo>
                    <a:cubicBezTo>
                      <a:pt x="1100" y="1345"/>
                      <a:pt x="1100" y="1359"/>
                      <a:pt x="1087" y="1372"/>
                    </a:cubicBezTo>
                    <a:cubicBezTo>
                      <a:pt x="1087" y="1401"/>
                      <a:pt x="1074" y="1414"/>
                      <a:pt x="1074" y="1440"/>
                    </a:cubicBezTo>
                    <a:cubicBezTo>
                      <a:pt x="1061" y="1453"/>
                      <a:pt x="1061" y="1483"/>
                      <a:pt x="1048" y="1496"/>
                    </a:cubicBezTo>
                    <a:lnTo>
                      <a:pt x="1048" y="1509"/>
                    </a:lnTo>
                    <a:cubicBezTo>
                      <a:pt x="1035" y="1522"/>
                      <a:pt x="1035" y="1522"/>
                      <a:pt x="1035" y="1535"/>
                    </a:cubicBezTo>
                    <a:cubicBezTo>
                      <a:pt x="1005" y="1577"/>
                      <a:pt x="992" y="1603"/>
                      <a:pt x="966" y="1633"/>
                    </a:cubicBezTo>
                    <a:cubicBezTo>
                      <a:pt x="953" y="1646"/>
                      <a:pt x="953" y="1646"/>
                      <a:pt x="937" y="1659"/>
                    </a:cubicBezTo>
                    <a:cubicBezTo>
                      <a:pt x="924" y="1672"/>
                      <a:pt x="924" y="1672"/>
                      <a:pt x="911" y="1685"/>
                    </a:cubicBezTo>
                    <a:lnTo>
                      <a:pt x="898" y="1698"/>
                    </a:lnTo>
                    <a:cubicBezTo>
                      <a:pt x="885" y="1698"/>
                      <a:pt x="872" y="1714"/>
                      <a:pt x="872" y="1714"/>
                    </a:cubicBezTo>
                    <a:cubicBezTo>
                      <a:pt x="855" y="1727"/>
                      <a:pt x="842" y="1727"/>
                      <a:pt x="829" y="1727"/>
                    </a:cubicBezTo>
                    <a:cubicBezTo>
                      <a:pt x="829" y="1727"/>
                      <a:pt x="816" y="1740"/>
                      <a:pt x="803" y="1740"/>
                    </a:cubicBezTo>
                    <a:lnTo>
                      <a:pt x="774" y="1740"/>
                    </a:lnTo>
                    <a:cubicBezTo>
                      <a:pt x="761" y="1753"/>
                      <a:pt x="761" y="1753"/>
                      <a:pt x="747" y="1753"/>
                    </a:cubicBezTo>
                    <a:lnTo>
                      <a:pt x="721" y="1753"/>
                    </a:lnTo>
                    <a:cubicBezTo>
                      <a:pt x="653" y="1753"/>
                      <a:pt x="597" y="1727"/>
                      <a:pt x="529" y="1685"/>
                    </a:cubicBezTo>
                    <a:cubicBezTo>
                      <a:pt x="516" y="1672"/>
                      <a:pt x="490" y="1659"/>
                      <a:pt x="477" y="1646"/>
                    </a:cubicBezTo>
                    <a:cubicBezTo>
                      <a:pt x="464" y="1646"/>
                      <a:pt x="447" y="1633"/>
                      <a:pt x="447" y="1616"/>
                    </a:cubicBezTo>
                    <a:cubicBezTo>
                      <a:pt x="434" y="1616"/>
                      <a:pt x="421" y="1603"/>
                      <a:pt x="421" y="1590"/>
                    </a:cubicBezTo>
                    <a:cubicBezTo>
                      <a:pt x="408" y="1590"/>
                      <a:pt x="395" y="1577"/>
                      <a:pt x="395" y="1564"/>
                    </a:cubicBezTo>
                    <a:cubicBezTo>
                      <a:pt x="382" y="1551"/>
                      <a:pt x="366" y="1551"/>
                      <a:pt x="366" y="1535"/>
                    </a:cubicBezTo>
                    <a:cubicBezTo>
                      <a:pt x="339" y="1496"/>
                      <a:pt x="313" y="1453"/>
                      <a:pt x="284" y="1414"/>
                    </a:cubicBezTo>
                    <a:cubicBezTo>
                      <a:pt x="271" y="1388"/>
                      <a:pt x="258" y="1372"/>
                      <a:pt x="245" y="1345"/>
                    </a:cubicBezTo>
                    <a:cubicBezTo>
                      <a:pt x="245" y="1332"/>
                      <a:pt x="232" y="1319"/>
                      <a:pt x="232" y="1306"/>
                    </a:cubicBezTo>
                    <a:cubicBezTo>
                      <a:pt x="219" y="1264"/>
                      <a:pt x="202" y="1238"/>
                      <a:pt x="189" y="1195"/>
                    </a:cubicBezTo>
                    <a:cubicBezTo>
                      <a:pt x="176" y="1182"/>
                      <a:pt x="176" y="1156"/>
                      <a:pt x="163" y="1143"/>
                    </a:cubicBezTo>
                    <a:cubicBezTo>
                      <a:pt x="150" y="1061"/>
                      <a:pt x="121" y="993"/>
                      <a:pt x="121" y="911"/>
                    </a:cubicBezTo>
                    <a:cubicBezTo>
                      <a:pt x="108" y="882"/>
                      <a:pt x="108" y="856"/>
                      <a:pt x="108" y="830"/>
                    </a:cubicBezTo>
                    <a:lnTo>
                      <a:pt x="108" y="761"/>
                    </a:lnTo>
                    <a:lnTo>
                      <a:pt x="108" y="748"/>
                    </a:lnTo>
                    <a:lnTo>
                      <a:pt x="108" y="680"/>
                    </a:lnTo>
                    <a:lnTo>
                      <a:pt x="108" y="598"/>
                    </a:lnTo>
                    <a:cubicBezTo>
                      <a:pt x="108" y="572"/>
                      <a:pt x="121" y="556"/>
                      <a:pt x="121" y="529"/>
                    </a:cubicBezTo>
                    <a:lnTo>
                      <a:pt x="121" y="516"/>
                    </a:lnTo>
                    <a:cubicBezTo>
                      <a:pt x="121" y="503"/>
                      <a:pt x="137" y="474"/>
                      <a:pt x="137" y="461"/>
                    </a:cubicBezTo>
                    <a:cubicBezTo>
                      <a:pt x="137" y="435"/>
                      <a:pt x="150" y="422"/>
                      <a:pt x="150" y="392"/>
                    </a:cubicBezTo>
                    <a:lnTo>
                      <a:pt x="163" y="379"/>
                    </a:lnTo>
                    <a:cubicBezTo>
                      <a:pt x="163" y="366"/>
                      <a:pt x="163" y="353"/>
                      <a:pt x="176" y="340"/>
                    </a:cubicBezTo>
                    <a:cubicBezTo>
                      <a:pt x="176" y="327"/>
                      <a:pt x="176" y="327"/>
                      <a:pt x="189" y="311"/>
                    </a:cubicBezTo>
                    <a:cubicBezTo>
                      <a:pt x="189" y="298"/>
                      <a:pt x="189" y="285"/>
                      <a:pt x="202" y="285"/>
                    </a:cubicBezTo>
                    <a:cubicBezTo>
                      <a:pt x="202" y="272"/>
                      <a:pt x="219" y="259"/>
                      <a:pt x="219" y="245"/>
                    </a:cubicBezTo>
                    <a:cubicBezTo>
                      <a:pt x="219" y="245"/>
                      <a:pt x="232" y="229"/>
                      <a:pt x="232" y="216"/>
                    </a:cubicBezTo>
                    <a:lnTo>
                      <a:pt x="245" y="216"/>
                    </a:lnTo>
                    <a:cubicBezTo>
                      <a:pt x="245" y="203"/>
                      <a:pt x="258" y="203"/>
                      <a:pt x="258" y="190"/>
                    </a:cubicBezTo>
                    <a:lnTo>
                      <a:pt x="271" y="177"/>
                    </a:lnTo>
                    <a:cubicBezTo>
                      <a:pt x="271" y="177"/>
                      <a:pt x="284" y="164"/>
                      <a:pt x="300" y="148"/>
                    </a:cubicBezTo>
                    <a:cubicBezTo>
                      <a:pt x="300" y="148"/>
                      <a:pt x="313" y="135"/>
                      <a:pt x="326" y="135"/>
                    </a:cubicBezTo>
                    <a:cubicBezTo>
                      <a:pt x="326" y="121"/>
                      <a:pt x="339" y="121"/>
                      <a:pt x="339" y="108"/>
                    </a:cubicBezTo>
                    <a:cubicBezTo>
                      <a:pt x="353" y="108"/>
                      <a:pt x="366" y="95"/>
                      <a:pt x="366" y="95"/>
                    </a:cubicBezTo>
                    <a:cubicBezTo>
                      <a:pt x="382" y="95"/>
                      <a:pt x="382" y="95"/>
                      <a:pt x="395" y="82"/>
                    </a:cubicBezTo>
                    <a:lnTo>
                      <a:pt x="421" y="82"/>
                    </a:lnTo>
                    <a:cubicBezTo>
                      <a:pt x="434" y="66"/>
                      <a:pt x="434" y="66"/>
                      <a:pt x="447" y="66"/>
                    </a:cubicBezTo>
                    <a:close/>
                    <a:moveTo>
                      <a:pt x="490" y="1"/>
                    </a:moveTo>
                    <a:cubicBezTo>
                      <a:pt x="477" y="1"/>
                      <a:pt x="477" y="1"/>
                      <a:pt x="464" y="14"/>
                    </a:cubicBezTo>
                    <a:cubicBezTo>
                      <a:pt x="434" y="14"/>
                      <a:pt x="408" y="14"/>
                      <a:pt x="382" y="27"/>
                    </a:cubicBezTo>
                    <a:cubicBezTo>
                      <a:pt x="271" y="66"/>
                      <a:pt x="189" y="177"/>
                      <a:pt x="121" y="340"/>
                    </a:cubicBezTo>
                    <a:cubicBezTo>
                      <a:pt x="0" y="735"/>
                      <a:pt x="108" y="1290"/>
                      <a:pt x="366" y="1603"/>
                    </a:cubicBezTo>
                    <a:cubicBezTo>
                      <a:pt x="486" y="1744"/>
                      <a:pt x="614" y="1808"/>
                      <a:pt x="730" y="1808"/>
                    </a:cubicBezTo>
                    <a:cubicBezTo>
                      <a:pt x="760" y="1808"/>
                      <a:pt x="788" y="1804"/>
                      <a:pt x="816" y="1796"/>
                    </a:cubicBezTo>
                    <a:cubicBezTo>
                      <a:pt x="829" y="1796"/>
                      <a:pt x="855" y="1780"/>
                      <a:pt x="885" y="1767"/>
                    </a:cubicBezTo>
                    <a:cubicBezTo>
                      <a:pt x="885" y="1767"/>
                      <a:pt x="898" y="1767"/>
                      <a:pt x="898" y="1753"/>
                    </a:cubicBezTo>
                    <a:cubicBezTo>
                      <a:pt x="992" y="1698"/>
                      <a:pt x="1061" y="1603"/>
                      <a:pt x="1100" y="1469"/>
                    </a:cubicBezTo>
                    <a:cubicBezTo>
                      <a:pt x="1237" y="1088"/>
                      <a:pt x="1129" y="516"/>
                      <a:pt x="855" y="203"/>
                    </a:cubicBezTo>
                    <a:cubicBezTo>
                      <a:pt x="761" y="95"/>
                      <a:pt x="666" y="27"/>
                      <a:pt x="558" y="14"/>
                    </a:cubicBezTo>
                    <a:lnTo>
                      <a:pt x="516" y="14"/>
                    </a:lnTo>
                    <a:cubicBezTo>
                      <a:pt x="516" y="1"/>
                      <a:pt x="503" y="1"/>
                      <a:pt x="49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6772300" y="2164150"/>
                <a:ext cx="133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80" extrusionOk="0">
                    <a:moveTo>
                      <a:pt x="214" y="0"/>
                    </a:moveTo>
                    <a:cubicBezTo>
                      <a:pt x="146" y="0"/>
                      <a:pt x="86" y="49"/>
                      <a:pt x="56" y="141"/>
                    </a:cubicBezTo>
                    <a:cubicBezTo>
                      <a:pt x="1" y="317"/>
                      <a:pt x="43" y="562"/>
                      <a:pt x="164" y="699"/>
                    </a:cubicBezTo>
                    <a:cubicBezTo>
                      <a:pt x="210" y="752"/>
                      <a:pt x="264" y="780"/>
                      <a:pt x="315" y="780"/>
                    </a:cubicBezTo>
                    <a:cubicBezTo>
                      <a:pt x="383" y="780"/>
                      <a:pt x="446" y="731"/>
                      <a:pt x="477" y="631"/>
                    </a:cubicBezTo>
                    <a:cubicBezTo>
                      <a:pt x="533" y="468"/>
                      <a:pt x="490" y="223"/>
                      <a:pt x="370" y="89"/>
                    </a:cubicBezTo>
                    <a:cubicBezTo>
                      <a:pt x="321" y="29"/>
                      <a:pt x="266" y="0"/>
                      <a:pt x="21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6772625" y="2165725"/>
                <a:ext cx="11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68" extrusionOk="0">
                    <a:moveTo>
                      <a:pt x="186" y="1"/>
                    </a:moveTo>
                    <a:cubicBezTo>
                      <a:pt x="128" y="1"/>
                      <a:pt x="78" y="43"/>
                      <a:pt x="56" y="121"/>
                    </a:cubicBezTo>
                    <a:cubicBezTo>
                      <a:pt x="1" y="271"/>
                      <a:pt x="43" y="473"/>
                      <a:pt x="138" y="597"/>
                    </a:cubicBezTo>
                    <a:cubicBezTo>
                      <a:pt x="184" y="644"/>
                      <a:pt x="234" y="668"/>
                      <a:pt x="279" y="668"/>
                    </a:cubicBezTo>
                    <a:cubicBezTo>
                      <a:pt x="337" y="668"/>
                      <a:pt x="387" y="627"/>
                      <a:pt x="409" y="542"/>
                    </a:cubicBezTo>
                    <a:cubicBezTo>
                      <a:pt x="464" y="405"/>
                      <a:pt x="422" y="189"/>
                      <a:pt x="327" y="78"/>
                    </a:cubicBezTo>
                    <a:cubicBezTo>
                      <a:pt x="280" y="26"/>
                      <a:pt x="231" y="1"/>
                      <a:pt x="18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6772300" y="2166825"/>
                <a:ext cx="102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00" extrusionOk="0">
                    <a:moveTo>
                      <a:pt x="163" y="1"/>
                    </a:moveTo>
                    <a:cubicBezTo>
                      <a:pt x="111" y="1"/>
                      <a:pt x="66" y="39"/>
                      <a:pt x="43" y="116"/>
                    </a:cubicBezTo>
                    <a:cubicBezTo>
                      <a:pt x="1" y="240"/>
                      <a:pt x="27" y="429"/>
                      <a:pt x="125" y="537"/>
                    </a:cubicBezTo>
                    <a:cubicBezTo>
                      <a:pt x="159" y="578"/>
                      <a:pt x="201" y="599"/>
                      <a:pt x="241" y="599"/>
                    </a:cubicBezTo>
                    <a:cubicBezTo>
                      <a:pt x="295" y="599"/>
                      <a:pt x="345" y="561"/>
                      <a:pt x="370" y="485"/>
                    </a:cubicBezTo>
                    <a:cubicBezTo>
                      <a:pt x="409" y="361"/>
                      <a:pt x="370" y="171"/>
                      <a:pt x="288" y="63"/>
                    </a:cubicBezTo>
                    <a:cubicBezTo>
                      <a:pt x="246" y="22"/>
                      <a:pt x="203" y="1"/>
                      <a:pt x="1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6782175" y="2160250"/>
                <a:ext cx="2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4" extrusionOk="0">
                    <a:moveTo>
                      <a:pt x="1" y="0"/>
                    </a:moveTo>
                    <a:cubicBezTo>
                      <a:pt x="1" y="39"/>
                      <a:pt x="14" y="95"/>
                      <a:pt x="40" y="134"/>
                    </a:cubicBezTo>
                    <a:cubicBezTo>
                      <a:pt x="51" y="143"/>
                      <a:pt x="67" y="154"/>
                      <a:pt x="81" y="154"/>
                    </a:cubicBezTo>
                    <a:cubicBezTo>
                      <a:pt x="86" y="154"/>
                      <a:pt x="91" y="152"/>
                      <a:pt x="95" y="147"/>
                    </a:cubicBezTo>
                    <a:cubicBezTo>
                      <a:pt x="69" y="95"/>
                      <a:pt x="40" y="52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6786575" y="2169375"/>
                <a:ext cx="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70" extrusionOk="0">
                    <a:moveTo>
                      <a:pt x="1" y="1"/>
                    </a:moveTo>
                    <a:lnTo>
                      <a:pt x="1" y="43"/>
                    </a:lnTo>
                    <a:cubicBezTo>
                      <a:pt x="1" y="56"/>
                      <a:pt x="14" y="56"/>
                      <a:pt x="14" y="69"/>
                    </a:cubicBezTo>
                    <a:cubicBezTo>
                      <a:pt x="14" y="43"/>
                      <a:pt x="1" y="27"/>
                      <a:pt x="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6787650" y="2177550"/>
                <a:ext cx="3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5" extrusionOk="0">
                    <a:moveTo>
                      <a:pt x="13" y="0"/>
                    </a:moveTo>
                    <a:cubicBezTo>
                      <a:pt x="0" y="13"/>
                      <a:pt x="0" y="26"/>
                      <a:pt x="0" y="42"/>
                    </a:cubicBezTo>
                    <a:cubicBezTo>
                      <a:pt x="0" y="69"/>
                      <a:pt x="0" y="108"/>
                      <a:pt x="13" y="124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>
                <a:off x="6784550" y="2184525"/>
                <a:ext cx="27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8" extrusionOk="0">
                    <a:moveTo>
                      <a:pt x="65" y="1"/>
                    </a:moveTo>
                    <a:cubicBezTo>
                      <a:pt x="52" y="1"/>
                      <a:pt x="40" y="8"/>
                      <a:pt x="26" y="21"/>
                    </a:cubicBezTo>
                    <a:cubicBezTo>
                      <a:pt x="0" y="47"/>
                      <a:pt x="0" y="116"/>
                      <a:pt x="26" y="171"/>
                    </a:cubicBezTo>
                    <a:cubicBezTo>
                      <a:pt x="43" y="185"/>
                      <a:pt x="43" y="198"/>
                      <a:pt x="56" y="198"/>
                    </a:cubicBezTo>
                    <a:cubicBezTo>
                      <a:pt x="69" y="185"/>
                      <a:pt x="69" y="155"/>
                      <a:pt x="82" y="142"/>
                    </a:cubicBezTo>
                    <a:cubicBezTo>
                      <a:pt x="95" y="103"/>
                      <a:pt x="95" y="74"/>
                      <a:pt x="108" y="34"/>
                    </a:cubicBezTo>
                    <a:cubicBezTo>
                      <a:pt x="94" y="11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6779475" y="2187075"/>
                <a:ext cx="33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7" extrusionOk="0">
                    <a:moveTo>
                      <a:pt x="53" y="1"/>
                    </a:moveTo>
                    <a:cubicBezTo>
                      <a:pt x="27" y="1"/>
                      <a:pt x="1" y="40"/>
                      <a:pt x="1" y="109"/>
                    </a:cubicBezTo>
                    <a:cubicBezTo>
                      <a:pt x="14" y="164"/>
                      <a:pt x="40" y="216"/>
                      <a:pt x="83" y="216"/>
                    </a:cubicBezTo>
                    <a:cubicBezTo>
                      <a:pt x="109" y="216"/>
                      <a:pt x="135" y="177"/>
                      <a:pt x="135" y="122"/>
                    </a:cubicBezTo>
                    <a:cubicBezTo>
                      <a:pt x="122" y="53"/>
                      <a:pt x="96" y="14"/>
                      <a:pt x="5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6773375" y="2183725"/>
                <a:ext cx="36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4" extrusionOk="0">
                    <a:moveTo>
                      <a:pt x="63" y="1"/>
                    </a:moveTo>
                    <a:cubicBezTo>
                      <a:pt x="44" y="1"/>
                      <a:pt x="29" y="15"/>
                      <a:pt x="13" y="40"/>
                    </a:cubicBezTo>
                    <a:cubicBezTo>
                      <a:pt x="0" y="79"/>
                      <a:pt x="13" y="148"/>
                      <a:pt x="52" y="187"/>
                    </a:cubicBezTo>
                    <a:cubicBezTo>
                      <a:pt x="65" y="205"/>
                      <a:pt x="79" y="213"/>
                      <a:pt x="92" y="213"/>
                    </a:cubicBezTo>
                    <a:cubicBezTo>
                      <a:pt x="110" y="213"/>
                      <a:pt x="126" y="199"/>
                      <a:pt x="134" y="174"/>
                    </a:cubicBezTo>
                    <a:cubicBezTo>
                      <a:pt x="147" y="122"/>
                      <a:pt x="134" y="53"/>
                      <a:pt x="108" y="24"/>
                    </a:cubicBezTo>
                    <a:cubicBezTo>
                      <a:pt x="90" y="8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6769275" y="2175425"/>
                <a:ext cx="337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3" extrusionOk="0">
                    <a:moveTo>
                      <a:pt x="55" y="0"/>
                    </a:moveTo>
                    <a:cubicBezTo>
                      <a:pt x="49" y="0"/>
                      <a:pt x="45" y="1"/>
                      <a:pt x="40" y="3"/>
                    </a:cubicBezTo>
                    <a:cubicBezTo>
                      <a:pt x="14" y="17"/>
                      <a:pt x="1" y="72"/>
                      <a:pt x="14" y="141"/>
                    </a:cubicBezTo>
                    <a:cubicBezTo>
                      <a:pt x="25" y="184"/>
                      <a:pt x="54" y="212"/>
                      <a:pt x="81" y="212"/>
                    </a:cubicBezTo>
                    <a:cubicBezTo>
                      <a:pt x="86" y="212"/>
                      <a:pt x="91" y="211"/>
                      <a:pt x="96" y="209"/>
                    </a:cubicBezTo>
                    <a:cubicBezTo>
                      <a:pt x="135" y="193"/>
                      <a:pt x="135" y="141"/>
                      <a:pt x="122" y="72"/>
                    </a:cubicBezTo>
                    <a:cubicBezTo>
                      <a:pt x="111" y="26"/>
                      <a:pt x="80" y="0"/>
                      <a:pt x="5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6768225" y="2165550"/>
                <a:ext cx="34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3" extrusionOk="0">
                    <a:moveTo>
                      <a:pt x="63" y="0"/>
                    </a:moveTo>
                    <a:cubicBezTo>
                      <a:pt x="34" y="0"/>
                      <a:pt x="14" y="26"/>
                      <a:pt x="14" y="72"/>
                    </a:cubicBezTo>
                    <a:cubicBezTo>
                      <a:pt x="0" y="128"/>
                      <a:pt x="27" y="180"/>
                      <a:pt x="56" y="209"/>
                    </a:cubicBezTo>
                    <a:cubicBezTo>
                      <a:pt x="63" y="211"/>
                      <a:pt x="69" y="212"/>
                      <a:pt x="75" y="212"/>
                    </a:cubicBezTo>
                    <a:cubicBezTo>
                      <a:pt x="105" y="212"/>
                      <a:pt x="127" y="187"/>
                      <a:pt x="138" y="141"/>
                    </a:cubicBezTo>
                    <a:cubicBezTo>
                      <a:pt x="138" y="85"/>
                      <a:pt x="108" y="33"/>
                      <a:pt x="82" y="4"/>
                    </a:cubicBezTo>
                    <a:cubicBezTo>
                      <a:pt x="75" y="1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>
                <a:off x="6770925" y="2157825"/>
                <a:ext cx="34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5" extrusionOk="0">
                    <a:moveTo>
                      <a:pt x="51" y="0"/>
                    </a:moveTo>
                    <a:cubicBezTo>
                      <a:pt x="42" y="0"/>
                      <a:pt x="34" y="5"/>
                      <a:pt x="30" y="15"/>
                    </a:cubicBezTo>
                    <a:cubicBezTo>
                      <a:pt x="0" y="55"/>
                      <a:pt x="0" y="110"/>
                      <a:pt x="30" y="162"/>
                    </a:cubicBezTo>
                    <a:cubicBezTo>
                      <a:pt x="46" y="196"/>
                      <a:pt x="68" y="214"/>
                      <a:pt x="85" y="214"/>
                    </a:cubicBezTo>
                    <a:cubicBezTo>
                      <a:pt x="97" y="214"/>
                      <a:pt x="106" y="207"/>
                      <a:pt x="111" y="192"/>
                    </a:cubicBezTo>
                    <a:cubicBezTo>
                      <a:pt x="137" y="162"/>
                      <a:pt x="137" y="97"/>
                      <a:pt x="111" y="55"/>
                    </a:cubicBezTo>
                    <a:cubicBezTo>
                      <a:pt x="92" y="18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6776375" y="2155100"/>
                <a:ext cx="34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20" extrusionOk="0">
                    <a:moveTo>
                      <a:pt x="43" y="0"/>
                    </a:moveTo>
                    <a:cubicBezTo>
                      <a:pt x="14" y="14"/>
                      <a:pt x="1" y="56"/>
                      <a:pt x="1" y="108"/>
                    </a:cubicBezTo>
                    <a:cubicBezTo>
                      <a:pt x="1" y="164"/>
                      <a:pt x="43" y="219"/>
                      <a:pt x="69" y="219"/>
                    </a:cubicBezTo>
                    <a:cubicBezTo>
                      <a:pt x="109" y="219"/>
                      <a:pt x="138" y="177"/>
                      <a:pt x="125" y="124"/>
                    </a:cubicBezTo>
                    <a:cubicBezTo>
                      <a:pt x="125" y="95"/>
                      <a:pt x="125" y="82"/>
                      <a:pt x="109" y="56"/>
                    </a:cubicBezTo>
                    <a:cubicBezTo>
                      <a:pt x="82" y="43"/>
                      <a:pt x="69" y="27"/>
                      <a:pt x="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6732150" y="2088850"/>
                <a:ext cx="349275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0037" extrusionOk="0">
                    <a:moveTo>
                      <a:pt x="520" y="0"/>
                    </a:moveTo>
                    <a:lnTo>
                      <a:pt x="451" y="95"/>
                    </a:lnTo>
                    <a:lnTo>
                      <a:pt x="383" y="787"/>
                    </a:lnTo>
                    <a:lnTo>
                      <a:pt x="56" y="653"/>
                    </a:lnTo>
                    <a:lnTo>
                      <a:pt x="1" y="748"/>
                    </a:lnTo>
                    <a:lnTo>
                      <a:pt x="99" y="1289"/>
                    </a:lnTo>
                    <a:lnTo>
                      <a:pt x="301" y="1972"/>
                    </a:lnTo>
                    <a:lnTo>
                      <a:pt x="275" y="2366"/>
                    </a:lnTo>
                    <a:lnTo>
                      <a:pt x="709" y="2758"/>
                    </a:lnTo>
                    <a:lnTo>
                      <a:pt x="859" y="2869"/>
                    </a:lnTo>
                    <a:lnTo>
                      <a:pt x="885" y="2637"/>
                    </a:lnTo>
                    <a:cubicBezTo>
                      <a:pt x="885" y="2530"/>
                      <a:pt x="898" y="2419"/>
                      <a:pt x="928" y="2324"/>
                    </a:cubicBezTo>
                    <a:cubicBezTo>
                      <a:pt x="1013" y="2012"/>
                      <a:pt x="1233" y="1843"/>
                      <a:pt x="1525" y="1843"/>
                    </a:cubicBezTo>
                    <a:cubicBezTo>
                      <a:pt x="1691" y="1843"/>
                      <a:pt x="1881" y="1897"/>
                      <a:pt x="2083" y="2011"/>
                    </a:cubicBezTo>
                    <a:cubicBezTo>
                      <a:pt x="2504" y="2255"/>
                      <a:pt x="2886" y="2732"/>
                      <a:pt x="3089" y="3235"/>
                    </a:cubicBezTo>
                    <a:cubicBezTo>
                      <a:pt x="3213" y="3493"/>
                      <a:pt x="3265" y="3767"/>
                      <a:pt x="3265" y="4012"/>
                    </a:cubicBezTo>
                    <a:lnTo>
                      <a:pt x="3333" y="4472"/>
                    </a:lnTo>
                    <a:lnTo>
                      <a:pt x="9385" y="7981"/>
                    </a:lnTo>
                    <a:lnTo>
                      <a:pt x="10054" y="8336"/>
                    </a:lnTo>
                    <a:lnTo>
                      <a:pt x="10201" y="8405"/>
                    </a:lnTo>
                    <a:lnTo>
                      <a:pt x="10201" y="8405"/>
                    </a:lnTo>
                    <a:lnTo>
                      <a:pt x="10136" y="7997"/>
                    </a:lnTo>
                    <a:cubicBezTo>
                      <a:pt x="10136" y="7954"/>
                      <a:pt x="10136" y="7928"/>
                      <a:pt x="10149" y="7886"/>
                    </a:cubicBezTo>
                    <a:cubicBezTo>
                      <a:pt x="10175" y="7450"/>
                      <a:pt x="10425" y="7197"/>
                      <a:pt x="10778" y="7197"/>
                    </a:cubicBezTo>
                    <a:cubicBezTo>
                      <a:pt x="10944" y="7197"/>
                      <a:pt x="11132" y="7253"/>
                      <a:pt x="11330" y="7370"/>
                    </a:cubicBezTo>
                    <a:cubicBezTo>
                      <a:pt x="11983" y="7752"/>
                      <a:pt x="12515" y="8650"/>
                      <a:pt x="12515" y="9368"/>
                    </a:cubicBezTo>
                    <a:lnTo>
                      <a:pt x="12584" y="9681"/>
                    </a:lnTo>
                    <a:lnTo>
                      <a:pt x="12731" y="9763"/>
                    </a:lnTo>
                    <a:lnTo>
                      <a:pt x="12910" y="9857"/>
                    </a:lnTo>
                    <a:lnTo>
                      <a:pt x="13615" y="10037"/>
                    </a:lnTo>
                    <a:lnTo>
                      <a:pt x="13928" y="9681"/>
                    </a:lnTo>
                    <a:lnTo>
                      <a:pt x="13971" y="9152"/>
                    </a:lnTo>
                    <a:lnTo>
                      <a:pt x="13915" y="8976"/>
                    </a:lnTo>
                    <a:lnTo>
                      <a:pt x="13657" y="8702"/>
                    </a:lnTo>
                    <a:lnTo>
                      <a:pt x="13576" y="7207"/>
                    </a:lnTo>
                    <a:lnTo>
                      <a:pt x="13465" y="6907"/>
                    </a:lnTo>
                    <a:lnTo>
                      <a:pt x="11901" y="5875"/>
                    </a:lnTo>
                    <a:cubicBezTo>
                      <a:pt x="11901" y="5875"/>
                      <a:pt x="10707" y="3793"/>
                      <a:pt x="10446" y="3509"/>
                    </a:cubicBezTo>
                    <a:cubicBezTo>
                      <a:pt x="10201" y="3209"/>
                      <a:pt x="9251" y="2693"/>
                      <a:pt x="8422" y="2216"/>
                    </a:cubicBezTo>
                    <a:cubicBezTo>
                      <a:pt x="7606" y="1740"/>
                      <a:pt x="6408" y="1182"/>
                      <a:pt x="5918" y="992"/>
                    </a:cubicBezTo>
                    <a:cubicBezTo>
                      <a:pt x="5833" y="959"/>
                      <a:pt x="5728" y="945"/>
                      <a:pt x="5608" y="945"/>
                    </a:cubicBezTo>
                    <a:cubicBezTo>
                      <a:pt x="5028" y="945"/>
                      <a:pt x="4112" y="1280"/>
                      <a:pt x="3470" y="1426"/>
                    </a:cubicBezTo>
                    <a:cubicBezTo>
                      <a:pt x="3157" y="1237"/>
                      <a:pt x="520" y="0"/>
                      <a:pt x="520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6739000" y="2138125"/>
                <a:ext cx="16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99" extrusionOk="0">
                    <a:moveTo>
                      <a:pt x="27" y="1"/>
                    </a:moveTo>
                    <a:lnTo>
                      <a:pt x="1" y="395"/>
                    </a:lnTo>
                    <a:lnTo>
                      <a:pt x="435" y="787"/>
                    </a:lnTo>
                    <a:lnTo>
                      <a:pt x="585" y="898"/>
                    </a:lnTo>
                    <a:lnTo>
                      <a:pt x="611" y="666"/>
                    </a:lnTo>
                    <a:cubicBezTo>
                      <a:pt x="611" y="559"/>
                      <a:pt x="624" y="448"/>
                      <a:pt x="654" y="353"/>
                    </a:cubicBezTo>
                    <a:cubicBezTo>
                      <a:pt x="624" y="340"/>
                      <a:pt x="598" y="327"/>
                      <a:pt x="572" y="314"/>
                    </a:cubicBezTo>
                    <a:cubicBezTo>
                      <a:pt x="259" y="190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6809350" y="2169700"/>
                <a:ext cx="1778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51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259"/>
                      <a:pt x="177" y="533"/>
                      <a:pt x="177" y="778"/>
                    </a:cubicBezTo>
                    <a:lnTo>
                      <a:pt x="245" y="1238"/>
                    </a:lnTo>
                    <a:lnTo>
                      <a:pt x="6297" y="4747"/>
                    </a:lnTo>
                    <a:lnTo>
                      <a:pt x="6966" y="5102"/>
                    </a:lnTo>
                    <a:lnTo>
                      <a:pt x="7113" y="5171"/>
                    </a:lnTo>
                    <a:lnTo>
                      <a:pt x="7113" y="5171"/>
                    </a:lnTo>
                    <a:lnTo>
                      <a:pt x="7048" y="4763"/>
                    </a:lnTo>
                    <a:cubicBezTo>
                      <a:pt x="7048" y="4720"/>
                      <a:pt x="7048" y="4694"/>
                      <a:pt x="7061" y="4652"/>
                    </a:cubicBezTo>
                    <a:cubicBezTo>
                      <a:pt x="6992" y="4544"/>
                      <a:pt x="6950" y="4476"/>
                      <a:pt x="6950" y="4476"/>
                    </a:cubicBezTo>
                    <a:cubicBezTo>
                      <a:pt x="6950" y="4476"/>
                      <a:pt x="6816" y="4081"/>
                      <a:pt x="6760" y="4029"/>
                    </a:cubicBezTo>
                    <a:cubicBezTo>
                      <a:pt x="6705" y="3960"/>
                      <a:pt x="885" y="546"/>
                      <a:pt x="382" y="246"/>
                    </a:cubicBezTo>
                    <a:cubicBezTo>
                      <a:pt x="301" y="193"/>
                      <a:pt x="151" y="69"/>
                      <a:pt x="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6751250" y="2123225"/>
                <a:ext cx="690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76" extrusionOk="0">
                    <a:moveTo>
                      <a:pt x="716" y="1"/>
                    </a:moveTo>
                    <a:cubicBezTo>
                      <a:pt x="367" y="1"/>
                      <a:pt x="250" y="222"/>
                      <a:pt x="177" y="352"/>
                    </a:cubicBezTo>
                    <a:cubicBezTo>
                      <a:pt x="69" y="528"/>
                      <a:pt x="1" y="894"/>
                      <a:pt x="1" y="894"/>
                    </a:cubicBezTo>
                    <a:cubicBezTo>
                      <a:pt x="1" y="894"/>
                      <a:pt x="151" y="378"/>
                      <a:pt x="624" y="378"/>
                    </a:cubicBezTo>
                    <a:cubicBezTo>
                      <a:pt x="1087" y="378"/>
                      <a:pt x="1603" y="691"/>
                      <a:pt x="1603" y="691"/>
                    </a:cubicBezTo>
                    <a:lnTo>
                      <a:pt x="2191" y="1383"/>
                    </a:lnTo>
                    <a:lnTo>
                      <a:pt x="2488" y="2052"/>
                    </a:lnTo>
                    <a:lnTo>
                      <a:pt x="2651" y="2676"/>
                    </a:lnTo>
                    <a:cubicBezTo>
                      <a:pt x="2762" y="2242"/>
                      <a:pt x="2706" y="2105"/>
                      <a:pt x="2706" y="2105"/>
                    </a:cubicBezTo>
                    <a:cubicBezTo>
                      <a:pt x="2706" y="2105"/>
                      <a:pt x="2311" y="623"/>
                      <a:pt x="1401" y="189"/>
                    </a:cubicBezTo>
                    <a:cubicBezTo>
                      <a:pt x="1105" y="52"/>
                      <a:pt x="884" y="1"/>
                      <a:pt x="71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6982100" y="2256500"/>
                <a:ext cx="646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189" extrusionOk="0">
                    <a:moveTo>
                      <a:pt x="820" y="1"/>
                    </a:moveTo>
                    <a:cubicBezTo>
                      <a:pt x="533" y="1"/>
                      <a:pt x="387" y="149"/>
                      <a:pt x="271" y="256"/>
                    </a:cubicBezTo>
                    <a:cubicBezTo>
                      <a:pt x="108" y="419"/>
                      <a:pt x="14" y="677"/>
                      <a:pt x="1" y="991"/>
                    </a:cubicBezTo>
                    <a:cubicBezTo>
                      <a:pt x="340" y="501"/>
                      <a:pt x="627" y="406"/>
                      <a:pt x="627" y="406"/>
                    </a:cubicBezTo>
                    <a:cubicBezTo>
                      <a:pt x="627" y="406"/>
                      <a:pt x="1238" y="419"/>
                      <a:pt x="1427" y="596"/>
                    </a:cubicBezTo>
                    <a:cubicBezTo>
                      <a:pt x="1606" y="759"/>
                      <a:pt x="2161" y="1399"/>
                      <a:pt x="2161" y="1399"/>
                    </a:cubicBezTo>
                    <a:lnTo>
                      <a:pt x="2586" y="2189"/>
                    </a:lnTo>
                    <a:cubicBezTo>
                      <a:pt x="2488" y="1128"/>
                      <a:pt x="2096" y="459"/>
                      <a:pt x="1401" y="149"/>
                    </a:cubicBezTo>
                    <a:cubicBezTo>
                      <a:pt x="1158" y="41"/>
                      <a:pt x="970" y="1"/>
                      <a:pt x="820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>
                <a:off x="6743425" y="2088850"/>
                <a:ext cx="32812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208" extrusionOk="0">
                    <a:moveTo>
                      <a:pt x="69" y="0"/>
                    </a:moveTo>
                    <a:lnTo>
                      <a:pt x="0" y="95"/>
                    </a:lnTo>
                    <a:lnTo>
                      <a:pt x="2964" y="1495"/>
                    </a:lnTo>
                    <a:lnTo>
                      <a:pt x="10132" y="5304"/>
                    </a:lnTo>
                    <a:lnTo>
                      <a:pt x="13125" y="7207"/>
                    </a:lnTo>
                    <a:lnTo>
                      <a:pt x="13014" y="6907"/>
                    </a:lnTo>
                    <a:lnTo>
                      <a:pt x="11450" y="5875"/>
                    </a:lnTo>
                    <a:cubicBezTo>
                      <a:pt x="11450" y="5875"/>
                      <a:pt x="10256" y="3793"/>
                      <a:pt x="9995" y="3509"/>
                    </a:cubicBezTo>
                    <a:cubicBezTo>
                      <a:pt x="9750" y="3209"/>
                      <a:pt x="8800" y="2693"/>
                      <a:pt x="7971" y="2216"/>
                    </a:cubicBezTo>
                    <a:cubicBezTo>
                      <a:pt x="7155" y="1740"/>
                      <a:pt x="5957" y="1182"/>
                      <a:pt x="5467" y="992"/>
                    </a:cubicBezTo>
                    <a:cubicBezTo>
                      <a:pt x="5382" y="959"/>
                      <a:pt x="5277" y="945"/>
                      <a:pt x="5157" y="945"/>
                    </a:cubicBezTo>
                    <a:cubicBezTo>
                      <a:pt x="4577" y="945"/>
                      <a:pt x="3661" y="1280"/>
                      <a:pt x="3019" y="1426"/>
                    </a:cubicBezTo>
                    <a:cubicBezTo>
                      <a:pt x="2706" y="1237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>
                <a:off x="6743425" y="2091200"/>
                <a:ext cx="32812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122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121"/>
                      <a:pt x="95" y="177"/>
                      <a:pt x="300" y="298"/>
                    </a:cubicBezTo>
                    <a:cubicBezTo>
                      <a:pt x="529" y="435"/>
                      <a:pt x="3209" y="1796"/>
                      <a:pt x="3209" y="1796"/>
                    </a:cubicBezTo>
                    <a:cubicBezTo>
                      <a:pt x="3209" y="1796"/>
                      <a:pt x="9831" y="5373"/>
                      <a:pt x="10158" y="5536"/>
                    </a:cubicBezTo>
                    <a:cubicBezTo>
                      <a:pt x="10471" y="5700"/>
                      <a:pt x="12511" y="6950"/>
                      <a:pt x="12798" y="7058"/>
                    </a:cubicBezTo>
                    <a:cubicBezTo>
                      <a:pt x="12954" y="7109"/>
                      <a:pt x="13037" y="7121"/>
                      <a:pt x="13080" y="7121"/>
                    </a:cubicBezTo>
                    <a:cubicBezTo>
                      <a:pt x="13116" y="7121"/>
                      <a:pt x="13125" y="7113"/>
                      <a:pt x="13125" y="7113"/>
                    </a:cubicBezTo>
                    <a:cubicBezTo>
                      <a:pt x="13125" y="7113"/>
                      <a:pt x="11506" y="5984"/>
                      <a:pt x="11235" y="5820"/>
                    </a:cubicBezTo>
                    <a:cubicBezTo>
                      <a:pt x="10948" y="5644"/>
                      <a:pt x="5073" y="2517"/>
                      <a:pt x="5073" y="2517"/>
                    </a:cubicBezTo>
                    <a:lnTo>
                      <a:pt x="2964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6819875" y="2128250"/>
                <a:ext cx="177500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297" extrusionOk="0">
                    <a:moveTo>
                      <a:pt x="275" y="40"/>
                    </a:moveTo>
                    <a:cubicBezTo>
                      <a:pt x="1757" y="572"/>
                      <a:pt x="6640" y="3252"/>
                      <a:pt x="6871" y="3359"/>
                    </a:cubicBezTo>
                    <a:lnTo>
                      <a:pt x="7061" y="4038"/>
                    </a:lnTo>
                    <a:lnTo>
                      <a:pt x="6966" y="4871"/>
                    </a:lnTo>
                    <a:cubicBezTo>
                      <a:pt x="6855" y="4884"/>
                      <a:pt x="6271" y="5047"/>
                      <a:pt x="6189" y="6228"/>
                    </a:cubicBezTo>
                    <a:cubicBezTo>
                      <a:pt x="4926" y="5481"/>
                      <a:pt x="588" y="2977"/>
                      <a:pt x="396" y="2857"/>
                    </a:cubicBezTo>
                    <a:cubicBezTo>
                      <a:pt x="369" y="2788"/>
                      <a:pt x="232" y="2325"/>
                      <a:pt x="193" y="1998"/>
                    </a:cubicBezTo>
                    <a:cubicBezTo>
                      <a:pt x="138" y="1577"/>
                      <a:pt x="82" y="138"/>
                      <a:pt x="275" y="40"/>
                    </a:cubicBezTo>
                    <a:close/>
                    <a:moveTo>
                      <a:pt x="262" y="1"/>
                    </a:moveTo>
                    <a:cubicBezTo>
                      <a:pt x="1" y="82"/>
                      <a:pt x="125" y="1753"/>
                      <a:pt x="151" y="2014"/>
                    </a:cubicBezTo>
                    <a:cubicBezTo>
                      <a:pt x="206" y="2354"/>
                      <a:pt x="356" y="2870"/>
                      <a:pt x="356" y="2883"/>
                    </a:cubicBezTo>
                    <a:lnTo>
                      <a:pt x="356" y="2896"/>
                    </a:lnTo>
                    <a:cubicBezTo>
                      <a:pt x="356" y="2896"/>
                      <a:pt x="4939" y="5549"/>
                      <a:pt x="6202" y="6271"/>
                    </a:cubicBezTo>
                    <a:lnTo>
                      <a:pt x="6232" y="6297"/>
                    </a:lnTo>
                    <a:lnTo>
                      <a:pt x="6232" y="6258"/>
                    </a:lnTo>
                    <a:cubicBezTo>
                      <a:pt x="6313" y="4991"/>
                      <a:pt x="6979" y="4910"/>
                      <a:pt x="6979" y="4910"/>
                    </a:cubicBezTo>
                    <a:lnTo>
                      <a:pt x="6992" y="4910"/>
                    </a:lnTo>
                    <a:lnTo>
                      <a:pt x="7100" y="4038"/>
                    </a:lnTo>
                    <a:lnTo>
                      <a:pt x="6898" y="3346"/>
                    </a:lnTo>
                    <a:lnTo>
                      <a:pt x="6898" y="3333"/>
                    </a:lnTo>
                    <a:cubicBezTo>
                      <a:pt x="6842" y="3304"/>
                      <a:pt x="1783" y="546"/>
                      <a:pt x="275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>
                <a:off x="6895350" y="2144575"/>
                <a:ext cx="18800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862" extrusionOk="0">
                    <a:moveTo>
                      <a:pt x="709" y="0"/>
                    </a:moveTo>
                    <a:cubicBezTo>
                      <a:pt x="709" y="0"/>
                      <a:pt x="327" y="1117"/>
                      <a:pt x="262" y="1293"/>
                    </a:cubicBezTo>
                    <a:cubicBezTo>
                      <a:pt x="206" y="1469"/>
                      <a:pt x="69" y="2706"/>
                      <a:pt x="30" y="3075"/>
                    </a:cubicBezTo>
                    <a:cubicBezTo>
                      <a:pt x="1" y="3277"/>
                      <a:pt x="151" y="3836"/>
                      <a:pt x="164" y="3862"/>
                    </a:cubicBezTo>
                    <a:lnTo>
                      <a:pt x="206" y="3849"/>
                    </a:lnTo>
                    <a:cubicBezTo>
                      <a:pt x="193" y="3849"/>
                      <a:pt x="43" y="3277"/>
                      <a:pt x="69" y="3088"/>
                    </a:cubicBezTo>
                    <a:cubicBezTo>
                      <a:pt x="151" y="2311"/>
                      <a:pt x="246" y="1443"/>
                      <a:pt x="301" y="1306"/>
                    </a:cubicBezTo>
                    <a:cubicBezTo>
                      <a:pt x="370" y="1130"/>
                      <a:pt x="735" y="13"/>
                      <a:pt x="752" y="13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>
                <a:off x="6824700" y="2116000"/>
                <a:ext cx="167950" cy="1013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4055" extrusionOk="0">
                    <a:moveTo>
                      <a:pt x="2064" y="0"/>
                    </a:moveTo>
                    <a:cubicBezTo>
                      <a:pt x="1557" y="0"/>
                      <a:pt x="0" y="641"/>
                      <a:pt x="0" y="641"/>
                    </a:cubicBezTo>
                    <a:lnTo>
                      <a:pt x="6323" y="4055"/>
                    </a:lnTo>
                    <a:cubicBezTo>
                      <a:pt x="6323" y="4055"/>
                      <a:pt x="6718" y="4026"/>
                      <a:pt x="6691" y="3794"/>
                    </a:cubicBezTo>
                    <a:cubicBezTo>
                      <a:pt x="6649" y="3549"/>
                      <a:pt x="5915" y="2015"/>
                      <a:pt x="5915" y="2015"/>
                    </a:cubicBezTo>
                    <a:cubicBezTo>
                      <a:pt x="5915" y="2015"/>
                      <a:pt x="5291" y="1578"/>
                      <a:pt x="4394" y="1075"/>
                    </a:cubicBezTo>
                    <a:cubicBezTo>
                      <a:pt x="3480" y="572"/>
                      <a:pt x="2517" y="96"/>
                      <a:pt x="2092" y="1"/>
                    </a:cubicBezTo>
                    <a:cubicBezTo>
                      <a:pt x="2083" y="0"/>
                      <a:pt x="2074" y="0"/>
                      <a:pt x="20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6830800" y="2118375"/>
                <a:ext cx="158825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3862" extrusionOk="0">
                    <a:moveTo>
                      <a:pt x="1809" y="1"/>
                    </a:moveTo>
                    <a:cubicBezTo>
                      <a:pt x="1440" y="1"/>
                      <a:pt x="504" y="301"/>
                      <a:pt x="1" y="559"/>
                    </a:cubicBezTo>
                    <a:lnTo>
                      <a:pt x="6121" y="3862"/>
                    </a:lnTo>
                    <a:cubicBezTo>
                      <a:pt x="6199" y="3763"/>
                      <a:pt x="6239" y="3754"/>
                      <a:pt x="6275" y="3754"/>
                    </a:cubicBezTo>
                    <a:cubicBezTo>
                      <a:pt x="6282" y="3754"/>
                      <a:pt x="6290" y="3754"/>
                      <a:pt x="6297" y="3754"/>
                    </a:cubicBezTo>
                    <a:cubicBezTo>
                      <a:pt x="6323" y="3754"/>
                      <a:pt x="6336" y="3741"/>
                      <a:pt x="6336" y="3741"/>
                    </a:cubicBezTo>
                    <a:cubicBezTo>
                      <a:pt x="6336" y="3741"/>
                      <a:pt x="6353" y="3741"/>
                      <a:pt x="6336" y="3715"/>
                    </a:cubicBezTo>
                    <a:cubicBezTo>
                      <a:pt x="6310" y="3552"/>
                      <a:pt x="5876" y="2586"/>
                      <a:pt x="5602" y="1985"/>
                    </a:cubicBezTo>
                    <a:cubicBezTo>
                      <a:pt x="5481" y="1904"/>
                      <a:pt x="4897" y="1512"/>
                      <a:pt x="4094" y="1074"/>
                    </a:cubicBezTo>
                    <a:cubicBezTo>
                      <a:pt x="3020" y="477"/>
                      <a:pt x="2204" y="82"/>
                      <a:pt x="18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6749875" y="2128950"/>
                <a:ext cx="6937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950" extrusionOk="0">
                    <a:moveTo>
                      <a:pt x="761" y="0"/>
                    </a:moveTo>
                    <a:cubicBezTo>
                      <a:pt x="324" y="0"/>
                      <a:pt x="26" y="347"/>
                      <a:pt x="26" y="952"/>
                    </a:cubicBezTo>
                    <a:lnTo>
                      <a:pt x="0" y="1154"/>
                    </a:lnTo>
                    <a:lnTo>
                      <a:pt x="150" y="1265"/>
                    </a:lnTo>
                    <a:lnTo>
                      <a:pt x="176" y="1033"/>
                    </a:lnTo>
                    <a:cubicBezTo>
                      <a:pt x="176" y="529"/>
                      <a:pt x="443" y="239"/>
                      <a:pt x="826" y="239"/>
                    </a:cubicBezTo>
                    <a:cubicBezTo>
                      <a:pt x="991" y="239"/>
                      <a:pt x="1178" y="293"/>
                      <a:pt x="1374" y="407"/>
                    </a:cubicBezTo>
                    <a:cubicBezTo>
                      <a:pt x="2027" y="789"/>
                      <a:pt x="2556" y="1686"/>
                      <a:pt x="2556" y="2408"/>
                    </a:cubicBezTo>
                    <a:lnTo>
                      <a:pt x="2624" y="2868"/>
                    </a:lnTo>
                    <a:lnTo>
                      <a:pt x="2774" y="2949"/>
                    </a:lnTo>
                    <a:lnTo>
                      <a:pt x="2706" y="2502"/>
                    </a:lnTo>
                    <a:cubicBezTo>
                      <a:pt x="2706" y="1644"/>
                      <a:pt x="2109" y="612"/>
                      <a:pt x="1374" y="191"/>
                    </a:cubicBezTo>
                    <a:cubicBezTo>
                      <a:pt x="1153" y="62"/>
                      <a:pt x="945" y="0"/>
                      <a:pt x="761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525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4"/>
              <p:cNvSpPr/>
              <p:nvPr/>
            </p:nvSpPr>
            <p:spPr>
              <a:xfrm>
                <a:off x="6981775" y="2262800"/>
                <a:ext cx="6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805" extrusionOk="0">
                    <a:moveTo>
                      <a:pt x="743" y="0"/>
                    </a:moveTo>
                    <a:cubicBezTo>
                      <a:pt x="301" y="0"/>
                      <a:pt x="0" y="348"/>
                      <a:pt x="0" y="957"/>
                    </a:cubicBezTo>
                    <a:lnTo>
                      <a:pt x="69" y="1378"/>
                    </a:lnTo>
                    <a:lnTo>
                      <a:pt x="216" y="1447"/>
                    </a:lnTo>
                    <a:lnTo>
                      <a:pt x="216" y="1447"/>
                    </a:lnTo>
                    <a:lnTo>
                      <a:pt x="151" y="1039"/>
                    </a:lnTo>
                    <a:cubicBezTo>
                      <a:pt x="151" y="535"/>
                      <a:pt x="409" y="243"/>
                      <a:pt x="791" y="243"/>
                    </a:cubicBezTo>
                    <a:cubicBezTo>
                      <a:pt x="956" y="243"/>
                      <a:pt x="1145" y="297"/>
                      <a:pt x="1345" y="412"/>
                    </a:cubicBezTo>
                    <a:cubicBezTo>
                      <a:pt x="1998" y="794"/>
                      <a:pt x="2530" y="1692"/>
                      <a:pt x="2530" y="2410"/>
                    </a:cubicBezTo>
                    <a:lnTo>
                      <a:pt x="2599" y="2723"/>
                    </a:lnTo>
                    <a:lnTo>
                      <a:pt x="2746" y="2805"/>
                    </a:lnTo>
                    <a:lnTo>
                      <a:pt x="2680" y="2508"/>
                    </a:lnTo>
                    <a:cubicBezTo>
                      <a:pt x="2680" y="1649"/>
                      <a:pt x="2080" y="615"/>
                      <a:pt x="1345" y="180"/>
                    </a:cubicBezTo>
                    <a:cubicBezTo>
                      <a:pt x="1128" y="58"/>
                      <a:pt x="924" y="0"/>
                      <a:pt x="743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4"/>
              <p:cNvSpPr/>
              <p:nvPr/>
            </p:nvSpPr>
            <p:spPr>
              <a:xfrm>
                <a:off x="7069500" y="2232300"/>
                <a:ext cx="14045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3157" extrusionOk="0">
                    <a:moveTo>
                      <a:pt x="5291" y="0"/>
                    </a:moveTo>
                    <a:lnTo>
                      <a:pt x="4922" y="408"/>
                    </a:lnTo>
                    <a:lnTo>
                      <a:pt x="4394" y="829"/>
                    </a:lnTo>
                    <a:lnTo>
                      <a:pt x="2380" y="1998"/>
                    </a:lnTo>
                    <a:lnTo>
                      <a:pt x="1250" y="2530"/>
                    </a:lnTo>
                    <a:lnTo>
                      <a:pt x="0" y="3032"/>
                    </a:lnTo>
                    <a:lnTo>
                      <a:pt x="1143" y="3157"/>
                    </a:lnTo>
                    <a:lnTo>
                      <a:pt x="1577" y="2977"/>
                    </a:lnTo>
                    <a:lnTo>
                      <a:pt x="2706" y="2448"/>
                    </a:lnTo>
                    <a:lnTo>
                      <a:pt x="4720" y="1280"/>
                    </a:lnTo>
                    <a:lnTo>
                      <a:pt x="5249" y="855"/>
                    </a:lnTo>
                    <a:lnTo>
                      <a:pt x="5618" y="434"/>
                    </a:lnTo>
                    <a:lnTo>
                      <a:pt x="5507" y="137"/>
                    </a:lnTo>
                    <a:lnTo>
                      <a:pt x="529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4"/>
              <p:cNvSpPr/>
              <p:nvPr/>
            </p:nvSpPr>
            <p:spPr>
              <a:xfrm>
                <a:off x="7201350" y="2225850"/>
                <a:ext cx="86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93" extrusionOk="0">
                    <a:moveTo>
                      <a:pt x="1" y="0"/>
                    </a:moveTo>
                    <a:lnTo>
                      <a:pt x="17" y="258"/>
                    </a:lnTo>
                    <a:lnTo>
                      <a:pt x="344" y="692"/>
                    </a:lnTo>
                    <a:lnTo>
                      <a:pt x="275" y="3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4"/>
              <p:cNvSpPr/>
              <p:nvPr/>
            </p:nvSpPr>
            <p:spPr>
              <a:xfrm>
                <a:off x="7046325" y="2303050"/>
                <a:ext cx="517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525" extrusionOk="0">
                    <a:moveTo>
                      <a:pt x="0" y="0"/>
                    </a:moveTo>
                    <a:cubicBezTo>
                      <a:pt x="0" y="0"/>
                      <a:pt x="232" y="147"/>
                      <a:pt x="709" y="353"/>
                    </a:cubicBezTo>
                    <a:cubicBezTo>
                      <a:pt x="914" y="447"/>
                      <a:pt x="1143" y="516"/>
                      <a:pt x="1198" y="516"/>
                    </a:cubicBezTo>
                    <a:cubicBezTo>
                      <a:pt x="1221" y="520"/>
                      <a:pt x="1264" y="524"/>
                      <a:pt x="1321" y="524"/>
                    </a:cubicBezTo>
                    <a:cubicBezTo>
                      <a:pt x="1438" y="524"/>
                      <a:pt x="1614" y="507"/>
                      <a:pt x="1796" y="434"/>
                    </a:cubicBezTo>
                    <a:lnTo>
                      <a:pt x="2070" y="327"/>
                    </a:lnTo>
                    <a:lnTo>
                      <a:pt x="1090" y="134"/>
                    </a:lnTo>
                    <a:cubicBezTo>
                      <a:pt x="1090" y="134"/>
                      <a:pt x="1039" y="166"/>
                      <a:pt x="919" y="166"/>
                    </a:cubicBezTo>
                    <a:cubicBezTo>
                      <a:pt x="901" y="166"/>
                      <a:pt x="881" y="165"/>
                      <a:pt x="859" y="163"/>
                    </a:cubicBezTo>
                    <a:cubicBezTo>
                      <a:pt x="696" y="147"/>
                      <a:pt x="369" y="52"/>
                      <a:pt x="369" y="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4"/>
              <p:cNvSpPr/>
              <p:nvPr/>
            </p:nvSpPr>
            <p:spPr>
              <a:xfrm>
                <a:off x="7184725" y="2200625"/>
                <a:ext cx="1707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39" extrusionOk="0">
                    <a:moveTo>
                      <a:pt x="571" y="1"/>
                    </a:moveTo>
                    <a:lnTo>
                      <a:pt x="193" y="396"/>
                    </a:lnTo>
                    <a:lnTo>
                      <a:pt x="0" y="833"/>
                    </a:lnTo>
                    <a:lnTo>
                      <a:pt x="0" y="1499"/>
                    </a:lnTo>
                    <a:lnTo>
                      <a:pt x="193" y="1538"/>
                    </a:lnTo>
                    <a:lnTo>
                      <a:pt x="682" y="1117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4"/>
              <p:cNvSpPr/>
              <p:nvPr/>
            </p:nvSpPr>
            <p:spPr>
              <a:xfrm>
                <a:off x="7108250" y="2105475"/>
                <a:ext cx="49975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665" extrusionOk="0">
                    <a:moveTo>
                      <a:pt x="298" y="1"/>
                    </a:moveTo>
                    <a:lnTo>
                      <a:pt x="1" y="353"/>
                    </a:lnTo>
                    <a:cubicBezTo>
                      <a:pt x="1" y="353"/>
                      <a:pt x="246" y="177"/>
                      <a:pt x="340" y="177"/>
                    </a:cubicBezTo>
                    <a:cubicBezTo>
                      <a:pt x="490" y="327"/>
                      <a:pt x="1917" y="2256"/>
                      <a:pt x="1917" y="2256"/>
                    </a:cubicBezTo>
                    <a:lnTo>
                      <a:pt x="1727" y="2664"/>
                    </a:lnTo>
                    <a:cubicBezTo>
                      <a:pt x="1727" y="2664"/>
                      <a:pt x="1848" y="2557"/>
                      <a:pt x="1998" y="2230"/>
                    </a:cubicBezTo>
                    <a:cubicBezTo>
                      <a:pt x="1904" y="2012"/>
                      <a:pt x="298" y="1"/>
                      <a:pt x="298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4"/>
              <p:cNvSpPr/>
              <p:nvPr/>
            </p:nvSpPr>
            <p:spPr>
              <a:xfrm>
                <a:off x="7059950" y="2267950"/>
                <a:ext cx="411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62" extrusionOk="0">
                    <a:moveTo>
                      <a:pt x="1224" y="1"/>
                    </a:moveTo>
                    <a:lnTo>
                      <a:pt x="572" y="262"/>
                    </a:lnTo>
                    <a:lnTo>
                      <a:pt x="219" y="245"/>
                    </a:lnTo>
                    <a:lnTo>
                      <a:pt x="27" y="343"/>
                    </a:lnTo>
                    <a:lnTo>
                      <a:pt x="0" y="1159"/>
                    </a:lnTo>
                    <a:lnTo>
                      <a:pt x="137" y="1293"/>
                    </a:lnTo>
                    <a:lnTo>
                      <a:pt x="395" y="1362"/>
                    </a:lnTo>
                    <a:lnTo>
                      <a:pt x="735" y="1336"/>
                    </a:lnTo>
                    <a:lnTo>
                      <a:pt x="1512" y="967"/>
                    </a:lnTo>
                    <a:lnTo>
                      <a:pt x="1645" y="735"/>
                    </a:lnTo>
                    <a:lnTo>
                      <a:pt x="1593" y="56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4"/>
              <p:cNvSpPr/>
              <p:nvPr/>
            </p:nvSpPr>
            <p:spPr>
              <a:xfrm>
                <a:off x="6731825" y="2093900"/>
                <a:ext cx="160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80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451" y="1"/>
                      <a:pt x="1" y="435"/>
                      <a:pt x="14" y="546"/>
                    </a:cubicBezTo>
                    <a:cubicBezTo>
                      <a:pt x="14" y="666"/>
                      <a:pt x="327" y="829"/>
                      <a:pt x="327" y="829"/>
                    </a:cubicBezTo>
                    <a:lnTo>
                      <a:pt x="640" y="980"/>
                    </a:lnTo>
                    <a:lnTo>
                      <a:pt x="503" y="748"/>
                    </a:lnTo>
                    <a:lnTo>
                      <a:pt x="396" y="585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6991975" y="2277825"/>
                <a:ext cx="44575" cy="575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300" extrusionOk="0">
                    <a:moveTo>
                      <a:pt x="497" y="1"/>
                    </a:moveTo>
                    <a:cubicBezTo>
                      <a:pt x="205" y="1"/>
                      <a:pt x="0" y="232"/>
                      <a:pt x="0" y="627"/>
                    </a:cubicBezTo>
                    <a:cubicBezTo>
                      <a:pt x="0" y="1198"/>
                      <a:pt x="408" y="1890"/>
                      <a:pt x="898" y="2178"/>
                    </a:cubicBezTo>
                    <a:cubicBezTo>
                      <a:pt x="1041" y="2260"/>
                      <a:pt x="1175" y="2300"/>
                      <a:pt x="1294" y="2300"/>
                    </a:cubicBezTo>
                    <a:cubicBezTo>
                      <a:pt x="1584" y="2300"/>
                      <a:pt x="1783" y="2067"/>
                      <a:pt x="1783" y="1662"/>
                    </a:cubicBezTo>
                    <a:cubicBezTo>
                      <a:pt x="1783" y="1104"/>
                      <a:pt x="1388" y="409"/>
                      <a:pt x="898" y="125"/>
                    </a:cubicBezTo>
                    <a:cubicBezTo>
                      <a:pt x="755" y="41"/>
                      <a:pt x="619" y="1"/>
                      <a:pt x="49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>
                <a:off x="6997350" y="2286800"/>
                <a:ext cx="317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2" extrusionOk="0">
                    <a:moveTo>
                      <a:pt x="364" y="1"/>
                    </a:moveTo>
                    <a:cubicBezTo>
                      <a:pt x="331" y="1"/>
                      <a:pt x="301" y="4"/>
                      <a:pt x="275" y="10"/>
                    </a:cubicBezTo>
                    <a:cubicBezTo>
                      <a:pt x="112" y="36"/>
                      <a:pt x="1" y="200"/>
                      <a:pt x="1" y="444"/>
                    </a:cubicBezTo>
                    <a:cubicBezTo>
                      <a:pt x="1" y="852"/>
                      <a:pt x="288" y="1342"/>
                      <a:pt x="641" y="1548"/>
                    </a:cubicBezTo>
                    <a:cubicBezTo>
                      <a:pt x="743" y="1604"/>
                      <a:pt x="840" y="1632"/>
                      <a:pt x="924" y="1632"/>
                    </a:cubicBezTo>
                    <a:cubicBezTo>
                      <a:pt x="1020" y="1632"/>
                      <a:pt x="1101" y="1597"/>
                      <a:pt x="1160" y="1531"/>
                    </a:cubicBezTo>
                    <a:cubicBezTo>
                      <a:pt x="1225" y="1466"/>
                      <a:pt x="1254" y="1368"/>
                      <a:pt x="1267" y="1247"/>
                    </a:cubicBezTo>
                    <a:lnTo>
                      <a:pt x="1267" y="1179"/>
                    </a:lnTo>
                    <a:lnTo>
                      <a:pt x="1267" y="1071"/>
                    </a:lnTo>
                    <a:cubicBezTo>
                      <a:pt x="1254" y="1003"/>
                      <a:pt x="1241" y="934"/>
                      <a:pt x="1225" y="879"/>
                    </a:cubicBezTo>
                    <a:cubicBezTo>
                      <a:pt x="1212" y="839"/>
                      <a:pt x="1199" y="784"/>
                      <a:pt x="1186" y="745"/>
                    </a:cubicBezTo>
                    <a:cubicBezTo>
                      <a:pt x="1143" y="663"/>
                      <a:pt x="1104" y="582"/>
                      <a:pt x="1049" y="500"/>
                    </a:cubicBezTo>
                    <a:cubicBezTo>
                      <a:pt x="1036" y="487"/>
                      <a:pt x="1036" y="471"/>
                      <a:pt x="1023" y="444"/>
                    </a:cubicBezTo>
                    <a:cubicBezTo>
                      <a:pt x="967" y="376"/>
                      <a:pt x="915" y="324"/>
                      <a:pt x="859" y="255"/>
                    </a:cubicBezTo>
                    <a:cubicBezTo>
                      <a:pt x="817" y="213"/>
                      <a:pt x="778" y="174"/>
                      <a:pt x="722" y="131"/>
                    </a:cubicBezTo>
                    <a:cubicBezTo>
                      <a:pt x="696" y="118"/>
                      <a:pt x="670" y="105"/>
                      <a:pt x="641" y="79"/>
                    </a:cubicBezTo>
                    <a:cubicBezTo>
                      <a:pt x="601" y="63"/>
                      <a:pt x="572" y="50"/>
                      <a:pt x="546" y="36"/>
                    </a:cubicBezTo>
                    <a:cubicBezTo>
                      <a:pt x="520" y="23"/>
                      <a:pt x="490" y="10"/>
                      <a:pt x="464" y="10"/>
                    </a:cubicBezTo>
                    <a:cubicBezTo>
                      <a:pt x="430" y="4"/>
                      <a:pt x="396" y="1"/>
                      <a:pt x="36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6997350" y="2284650"/>
                <a:ext cx="340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6" extrusionOk="0">
                    <a:moveTo>
                      <a:pt x="383" y="54"/>
                    </a:moveTo>
                    <a:cubicBezTo>
                      <a:pt x="477" y="54"/>
                      <a:pt x="559" y="109"/>
                      <a:pt x="670" y="165"/>
                    </a:cubicBezTo>
                    <a:cubicBezTo>
                      <a:pt x="898" y="299"/>
                      <a:pt x="1078" y="544"/>
                      <a:pt x="1199" y="831"/>
                    </a:cubicBezTo>
                    <a:cubicBezTo>
                      <a:pt x="1254" y="965"/>
                      <a:pt x="1306" y="1102"/>
                      <a:pt x="1306" y="1239"/>
                    </a:cubicBezTo>
                    <a:cubicBezTo>
                      <a:pt x="1306" y="1415"/>
                      <a:pt x="1267" y="1552"/>
                      <a:pt x="1173" y="1617"/>
                    </a:cubicBezTo>
                    <a:cubicBezTo>
                      <a:pt x="1143" y="1634"/>
                      <a:pt x="1130" y="1647"/>
                      <a:pt x="1104" y="1660"/>
                    </a:cubicBezTo>
                    <a:cubicBezTo>
                      <a:pt x="1063" y="1681"/>
                      <a:pt x="1016" y="1692"/>
                      <a:pt x="965" y="1692"/>
                    </a:cubicBezTo>
                    <a:cubicBezTo>
                      <a:pt x="880" y="1692"/>
                      <a:pt x="784" y="1663"/>
                      <a:pt x="683" y="1604"/>
                    </a:cubicBezTo>
                    <a:cubicBezTo>
                      <a:pt x="327" y="1402"/>
                      <a:pt x="43" y="912"/>
                      <a:pt x="43" y="504"/>
                    </a:cubicBezTo>
                    <a:cubicBezTo>
                      <a:pt x="43" y="328"/>
                      <a:pt x="112" y="191"/>
                      <a:pt x="207" y="109"/>
                    </a:cubicBezTo>
                    <a:cubicBezTo>
                      <a:pt x="220" y="96"/>
                      <a:pt x="246" y="96"/>
                      <a:pt x="262" y="83"/>
                    </a:cubicBezTo>
                    <a:lnTo>
                      <a:pt x="275" y="83"/>
                    </a:lnTo>
                    <a:cubicBezTo>
                      <a:pt x="314" y="67"/>
                      <a:pt x="344" y="54"/>
                      <a:pt x="383" y="54"/>
                    </a:cubicBezTo>
                    <a:close/>
                    <a:moveTo>
                      <a:pt x="378" y="0"/>
                    </a:moveTo>
                    <a:cubicBezTo>
                      <a:pt x="341" y="0"/>
                      <a:pt x="307" y="5"/>
                      <a:pt x="275" y="15"/>
                    </a:cubicBezTo>
                    <a:cubicBezTo>
                      <a:pt x="262" y="15"/>
                      <a:pt x="246" y="28"/>
                      <a:pt x="233" y="28"/>
                    </a:cubicBezTo>
                    <a:cubicBezTo>
                      <a:pt x="207" y="41"/>
                      <a:pt x="193" y="41"/>
                      <a:pt x="180" y="54"/>
                    </a:cubicBezTo>
                    <a:cubicBezTo>
                      <a:pt x="164" y="67"/>
                      <a:pt x="164" y="67"/>
                      <a:pt x="151" y="83"/>
                    </a:cubicBezTo>
                    <a:cubicBezTo>
                      <a:pt x="56" y="165"/>
                      <a:pt x="1" y="299"/>
                      <a:pt x="1" y="475"/>
                    </a:cubicBezTo>
                    <a:lnTo>
                      <a:pt x="1" y="544"/>
                    </a:lnTo>
                    <a:lnTo>
                      <a:pt x="1" y="557"/>
                    </a:lnTo>
                    <a:cubicBezTo>
                      <a:pt x="30" y="938"/>
                      <a:pt x="288" y="1389"/>
                      <a:pt x="601" y="1604"/>
                    </a:cubicBezTo>
                    <a:cubicBezTo>
                      <a:pt x="628" y="1634"/>
                      <a:pt x="654" y="1647"/>
                      <a:pt x="683" y="1660"/>
                    </a:cubicBezTo>
                    <a:cubicBezTo>
                      <a:pt x="792" y="1718"/>
                      <a:pt x="896" y="1746"/>
                      <a:pt x="988" y="1746"/>
                    </a:cubicBezTo>
                    <a:cubicBezTo>
                      <a:pt x="1045" y="1746"/>
                      <a:pt x="1097" y="1735"/>
                      <a:pt x="1143" y="1715"/>
                    </a:cubicBezTo>
                    <a:cubicBezTo>
                      <a:pt x="1160" y="1699"/>
                      <a:pt x="1186" y="1686"/>
                      <a:pt x="1199" y="1673"/>
                    </a:cubicBezTo>
                    <a:cubicBezTo>
                      <a:pt x="1212" y="1673"/>
                      <a:pt x="1212" y="1660"/>
                      <a:pt x="1225" y="1660"/>
                    </a:cubicBezTo>
                    <a:cubicBezTo>
                      <a:pt x="1306" y="1565"/>
                      <a:pt x="1362" y="1441"/>
                      <a:pt x="1362" y="1265"/>
                    </a:cubicBezTo>
                    <a:cubicBezTo>
                      <a:pt x="1362" y="965"/>
                      <a:pt x="1199" y="612"/>
                      <a:pt x="980" y="354"/>
                    </a:cubicBezTo>
                    <a:cubicBezTo>
                      <a:pt x="885" y="247"/>
                      <a:pt x="791" y="165"/>
                      <a:pt x="683" y="96"/>
                    </a:cubicBezTo>
                    <a:cubicBezTo>
                      <a:pt x="654" y="83"/>
                      <a:pt x="641" y="67"/>
                      <a:pt x="615" y="54"/>
                    </a:cubicBezTo>
                    <a:cubicBezTo>
                      <a:pt x="532" y="19"/>
                      <a:pt x="451" y="0"/>
                      <a:pt x="3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7001450" y="2286800"/>
                <a:ext cx="276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536" extrusionOk="0">
                    <a:moveTo>
                      <a:pt x="200" y="1"/>
                    </a:moveTo>
                    <a:cubicBezTo>
                      <a:pt x="167" y="1"/>
                      <a:pt x="137" y="4"/>
                      <a:pt x="111" y="10"/>
                    </a:cubicBezTo>
                    <a:cubicBezTo>
                      <a:pt x="43" y="79"/>
                      <a:pt x="0" y="200"/>
                      <a:pt x="0" y="350"/>
                    </a:cubicBezTo>
                    <a:cubicBezTo>
                      <a:pt x="0" y="758"/>
                      <a:pt x="287" y="1247"/>
                      <a:pt x="640" y="1450"/>
                    </a:cubicBezTo>
                    <a:cubicBezTo>
                      <a:pt x="752" y="1506"/>
                      <a:pt x="853" y="1536"/>
                      <a:pt x="940" y="1536"/>
                    </a:cubicBezTo>
                    <a:cubicBezTo>
                      <a:pt x="959" y="1536"/>
                      <a:pt x="978" y="1534"/>
                      <a:pt x="996" y="1531"/>
                    </a:cubicBezTo>
                    <a:cubicBezTo>
                      <a:pt x="1061" y="1466"/>
                      <a:pt x="1090" y="1368"/>
                      <a:pt x="1103" y="1247"/>
                    </a:cubicBezTo>
                    <a:lnTo>
                      <a:pt x="1103" y="1179"/>
                    </a:lnTo>
                    <a:lnTo>
                      <a:pt x="1103" y="1071"/>
                    </a:lnTo>
                    <a:cubicBezTo>
                      <a:pt x="1090" y="1003"/>
                      <a:pt x="1077" y="934"/>
                      <a:pt x="1061" y="879"/>
                    </a:cubicBezTo>
                    <a:cubicBezTo>
                      <a:pt x="1048" y="839"/>
                      <a:pt x="1035" y="784"/>
                      <a:pt x="1022" y="745"/>
                    </a:cubicBezTo>
                    <a:cubicBezTo>
                      <a:pt x="979" y="663"/>
                      <a:pt x="940" y="582"/>
                      <a:pt x="885" y="500"/>
                    </a:cubicBezTo>
                    <a:cubicBezTo>
                      <a:pt x="872" y="487"/>
                      <a:pt x="872" y="471"/>
                      <a:pt x="859" y="444"/>
                    </a:cubicBezTo>
                    <a:cubicBezTo>
                      <a:pt x="803" y="376"/>
                      <a:pt x="751" y="324"/>
                      <a:pt x="695" y="255"/>
                    </a:cubicBezTo>
                    <a:cubicBezTo>
                      <a:pt x="653" y="213"/>
                      <a:pt x="614" y="174"/>
                      <a:pt x="558" y="131"/>
                    </a:cubicBezTo>
                    <a:cubicBezTo>
                      <a:pt x="532" y="118"/>
                      <a:pt x="506" y="105"/>
                      <a:pt x="477" y="79"/>
                    </a:cubicBezTo>
                    <a:cubicBezTo>
                      <a:pt x="437" y="63"/>
                      <a:pt x="408" y="50"/>
                      <a:pt x="382" y="36"/>
                    </a:cubicBezTo>
                    <a:cubicBezTo>
                      <a:pt x="356" y="23"/>
                      <a:pt x="326" y="10"/>
                      <a:pt x="300" y="10"/>
                    </a:cubicBezTo>
                    <a:cubicBezTo>
                      <a:pt x="266" y="4"/>
                      <a:pt x="232" y="1"/>
                      <a:pt x="20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6996375" y="2285250"/>
                <a:ext cx="340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9" extrusionOk="0">
                    <a:moveTo>
                      <a:pt x="464" y="59"/>
                    </a:moveTo>
                    <a:cubicBezTo>
                      <a:pt x="477" y="72"/>
                      <a:pt x="490" y="72"/>
                      <a:pt x="503" y="72"/>
                    </a:cubicBezTo>
                    <a:cubicBezTo>
                      <a:pt x="516" y="72"/>
                      <a:pt x="529" y="85"/>
                      <a:pt x="546" y="85"/>
                    </a:cubicBezTo>
                    <a:cubicBezTo>
                      <a:pt x="572" y="85"/>
                      <a:pt x="598" y="98"/>
                      <a:pt x="611" y="112"/>
                    </a:cubicBezTo>
                    <a:cubicBezTo>
                      <a:pt x="627" y="112"/>
                      <a:pt x="627" y="125"/>
                      <a:pt x="640" y="125"/>
                    </a:cubicBezTo>
                    <a:cubicBezTo>
                      <a:pt x="654" y="125"/>
                      <a:pt x="667" y="141"/>
                      <a:pt x="680" y="141"/>
                    </a:cubicBezTo>
                    <a:cubicBezTo>
                      <a:pt x="709" y="167"/>
                      <a:pt x="735" y="180"/>
                      <a:pt x="761" y="193"/>
                    </a:cubicBezTo>
                    <a:cubicBezTo>
                      <a:pt x="817" y="236"/>
                      <a:pt x="856" y="275"/>
                      <a:pt x="898" y="317"/>
                    </a:cubicBezTo>
                    <a:cubicBezTo>
                      <a:pt x="924" y="343"/>
                      <a:pt x="937" y="356"/>
                      <a:pt x="954" y="386"/>
                    </a:cubicBezTo>
                    <a:cubicBezTo>
                      <a:pt x="980" y="412"/>
                      <a:pt x="1006" y="438"/>
                      <a:pt x="1019" y="467"/>
                    </a:cubicBezTo>
                    <a:cubicBezTo>
                      <a:pt x="1035" y="480"/>
                      <a:pt x="1048" y="493"/>
                      <a:pt x="1062" y="506"/>
                    </a:cubicBezTo>
                    <a:cubicBezTo>
                      <a:pt x="1075" y="533"/>
                      <a:pt x="1075" y="549"/>
                      <a:pt x="1088" y="562"/>
                    </a:cubicBezTo>
                    <a:cubicBezTo>
                      <a:pt x="1101" y="575"/>
                      <a:pt x="1117" y="601"/>
                      <a:pt x="1130" y="614"/>
                    </a:cubicBezTo>
                    <a:cubicBezTo>
                      <a:pt x="1130" y="631"/>
                      <a:pt x="1143" y="644"/>
                      <a:pt x="1143" y="657"/>
                    </a:cubicBezTo>
                    <a:cubicBezTo>
                      <a:pt x="1156" y="670"/>
                      <a:pt x="1156" y="683"/>
                      <a:pt x="1169" y="696"/>
                    </a:cubicBezTo>
                    <a:cubicBezTo>
                      <a:pt x="1169" y="712"/>
                      <a:pt x="1182" y="725"/>
                      <a:pt x="1199" y="751"/>
                    </a:cubicBezTo>
                    <a:lnTo>
                      <a:pt x="1199" y="764"/>
                    </a:lnTo>
                    <a:cubicBezTo>
                      <a:pt x="1212" y="794"/>
                      <a:pt x="1225" y="820"/>
                      <a:pt x="1238" y="846"/>
                    </a:cubicBezTo>
                    <a:cubicBezTo>
                      <a:pt x="1251" y="875"/>
                      <a:pt x="1251" y="914"/>
                      <a:pt x="1264" y="941"/>
                    </a:cubicBezTo>
                    <a:cubicBezTo>
                      <a:pt x="1264" y="957"/>
                      <a:pt x="1280" y="970"/>
                      <a:pt x="1280" y="983"/>
                    </a:cubicBezTo>
                    <a:cubicBezTo>
                      <a:pt x="1280" y="996"/>
                      <a:pt x="1280" y="1009"/>
                      <a:pt x="1293" y="1022"/>
                    </a:cubicBezTo>
                    <a:lnTo>
                      <a:pt x="1293" y="1039"/>
                    </a:lnTo>
                    <a:lnTo>
                      <a:pt x="1293" y="1065"/>
                    </a:lnTo>
                    <a:lnTo>
                      <a:pt x="1293" y="1091"/>
                    </a:lnTo>
                    <a:cubicBezTo>
                      <a:pt x="1306" y="1104"/>
                      <a:pt x="1306" y="1120"/>
                      <a:pt x="1306" y="1133"/>
                    </a:cubicBezTo>
                    <a:lnTo>
                      <a:pt x="1306" y="1172"/>
                    </a:lnTo>
                    <a:lnTo>
                      <a:pt x="1306" y="1241"/>
                    </a:lnTo>
                    <a:lnTo>
                      <a:pt x="1306" y="1309"/>
                    </a:lnTo>
                    <a:lnTo>
                      <a:pt x="1306" y="1322"/>
                    </a:lnTo>
                    <a:lnTo>
                      <a:pt x="1306" y="1349"/>
                    </a:lnTo>
                    <a:cubicBezTo>
                      <a:pt x="1293" y="1404"/>
                      <a:pt x="1293" y="1430"/>
                      <a:pt x="1280" y="1473"/>
                    </a:cubicBezTo>
                    <a:cubicBezTo>
                      <a:pt x="1264" y="1486"/>
                      <a:pt x="1264" y="1499"/>
                      <a:pt x="1251" y="1512"/>
                    </a:cubicBezTo>
                    <a:cubicBezTo>
                      <a:pt x="1251" y="1528"/>
                      <a:pt x="1238" y="1528"/>
                      <a:pt x="1238" y="1541"/>
                    </a:cubicBezTo>
                    <a:cubicBezTo>
                      <a:pt x="1238" y="1554"/>
                      <a:pt x="1225" y="1554"/>
                      <a:pt x="1225" y="1567"/>
                    </a:cubicBezTo>
                    <a:cubicBezTo>
                      <a:pt x="1212" y="1567"/>
                      <a:pt x="1212" y="1580"/>
                      <a:pt x="1199" y="1580"/>
                    </a:cubicBezTo>
                    <a:lnTo>
                      <a:pt x="1199" y="1593"/>
                    </a:lnTo>
                    <a:cubicBezTo>
                      <a:pt x="1199" y="1593"/>
                      <a:pt x="1182" y="1610"/>
                      <a:pt x="1169" y="1623"/>
                    </a:cubicBezTo>
                    <a:cubicBezTo>
                      <a:pt x="1169" y="1623"/>
                      <a:pt x="1156" y="1623"/>
                      <a:pt x="1156" y="1636"/>
                    </a:cubicBezTo>
                    <a:lnTo>
                      <a:pt x="1143" y="1636"/>
                    </a:lnTo>
                    <a:cubicBezTo>
                      <a:pt x="1143" y="1649"/>
                      <a:pt x="1130" y="1649"/>
                      <a:pt x="1130" y="1649"/>
                    </a:cubicBezTo>
                    <a:cubicBezTo>
                      <a:pt x="1117" y="1662"/>
                      <a:pt x="1101" y="1662"/>
                      <a:pt x="1101" y="1662"/>
                    </a:cubicBezTo>
                    <a:cubicBezTo>
                      <a:pt x="1088" y="1675"/>
                      <a:pt x="1075" y="1675"/>
                      <a:pt x="1062" y="1675"/>
                    </a:cubicBezTo>
                    <a:cubicBezTo>
                      <a:pt x="1030" y="1684"/>
                      <a:pt x="994" y="1692"/>
                      <a:pt x="954" y="1692"/>
                    </a:cubicBezTo>
                    <a:cubicBezTo>
                      <a:pt x="924" y="1692"/>
                      <a:pt x="891" y="1688"/>
                      <a:pt x="856" y="1675"/>
                    </a:cubicBezTo>
                    <a:cubicBezTo>
                      <a:pt x="843" y="1675"/>
                      <a:pt x="817" y="1662"/>
                      <a:pt x="791" y="1662"/>
                    </a:cubicBezTo>
                    <a:cubicBezTo>
                      <a:pt x="774" y="1649"/>
                      <a:pt x="761" y="1649"/>
                      <a:pt x="748" y="1649"/>
                    </a:cubicBezTo>
                    <a:cubicBezTo>
                      <a:pt x="735" y="1636"/>
                      <a:pt x="722" y="1636"/>
                      <a:pt x="722" y="1623"/>
                    </a:cubicBezTo>
                    <a:cubicBezTo>
                      <a:pt x="709" y="1623"/>
                      <a:pt x="693" y="1610"/>
                      <a:pt x="680" y="1610"/>
                    </a:cubicBezTo>
                    <a:cubicBezTo>
                      <a:pt x="667" y="1593"/>
                      <a:pt x="654" y="1593"/>
                      <a:pt x="640" y="1580"/>
                    </a:cubicBezTo>
                    <a:cubicBezTo>
                      <a:pt x="598" y="1554"/>
                      <a:pt x="559" y="1528"/>
                      <a:pt x="516" y="1486"/>
                    </a:cubicBezTo>
                    <a:cubicBezTo>
                      <a:pt x="503" y="1473"/>
                      <a:pt x="477" y="1460"/>
                      <a:pt x="464" y="1447"/>
                    </a:cubicBezTo>
                    <a:cubicBezTo>
                      <a:pt x="448" y="1430"/>
                      <a:pt x="435" y="1417"/>
                      <a:pt x="435" y="1404"/>
                    </a:cubicBezTo>
                    <a:cubicBezTo>
                      <a:pt x="396" y="1378"/>
                      <a:pt x="383" y="1336"/>
                      <a:pt x="353" y="1309"/>
                    </a:cubicBezTo>
                    <a:cubicBezTo>
                      <a:pt x="340" y="1296"/>
                      <a:pt x="327" y="1283"/>
                      <a:pt x="314" y="1254"/>
                    </a:cubicBezTo>
                    <a:cubicBezTo>
                      <a:pt x="259" y="1185"/>
                      <a:pt x="219" y="1120"/>
                      <a:pt x="177" y="1052"/>
                    </a:cubicBezTo>
                    <a:cubicBezTo>
                      <a:pt x="177" y="1022"/>
                      <a:pt x="164" y="996"/>
                      <a:pt x="151" y="983"/>
                    </a:cubicBezTo>
                    <a:lnTo>
                      <a:pt x="151" y="970"/>
                    </a:lnTo>
                    <a:cubicBezTo>
                      <a:pt x="138" y="957"/>
                      <a:pt x="121" y="928"/>
                      <a:pt x="121" y="901"/>
                    </a:cubicBezTo>
                    <a:lnTo>
                      <a:pt x="121" y="888"/>
                    </a:lnTo>
                    <a:cubicBezTo>
                      <a:pt x="108" y="875"/>
                      <a:pt x="95" y="846"/>
                      <a:pt x="95" y="820"/>
                    </a:cubicBezTo>
                    <a:cubicBezTo>
                      <a:pt x="82" y="794"/>
                      <a:pt x="82" y="764"/>
                      <a:pt x="69" y="751"/>
                    </a:cubicBezTo>
                    <a:lnTo>
                      <a:pt x="69" y="738"/>
                    </a:lnTo>
                    <a:cubicBezTo>
                      <a:pt x="69" y="725"/>
                      <a:pt x="56" y="696"/>
                      <a:pt x="56" y="683"/>
                    </a:cubicBezTo>
                    <a:lnTo>
                      <a:pt x="56" y="657"/>
                    </a:lnTo>
                    <a:cubicBezTo>
                      <a:pt x="56" y="644"/>
                      <a:pt x="40" y="614"/>
                      <a:pt x="40" y="601"/>
                    </a:cubicBezTo>
                    <a:lnTo>
                      <a:pt x="40" y="533"/>
                    </a:lnTo>
                    <a:lnTo>
                      <a:pt x="40" y="520"/>
                    </a:lnTo>
                    <a:lnTo>
                      <a:pt x="40" y="506"/>
                    </a:lnTo>
                    <a:lnTo>
                      <a:pt x="40" y="467"/>
                    </a:lnTo>
                    <a:lnTo>
                      <a:pt x="40" y="438"/>
                    </a:lnTo>
                    <a:cubicBezTo>
                      <a:pt x="40" y="425"/>
                      <a:pt x="40" y="412"/>
                      <a:pt x="56" y="399"/>
                    </a:cubicBezTo>
                    <a:lnTo>
                      <a:pt x="56" y="356"/>
                    </a:lnTo>
                    <a:cubicBezTo>
                      <a:pt x="56" y="343"/>
                      <a:pt x="56" y="343"/>
                      <a:pt x="69" y="330"/>
                    </a:cubicBezTo>
                    <a:lnTo>
                      <a:pt x="69" y="317"/>
                    </a:lnTo>
                    <a:cubicBezTo>
                      <a:pt x="69" y="304"/>
                      <a:pt x="69" y="304"/>
                      <a:pt x="82" y="288"/>
                    </a:cubicBezTo>
                    <a:lnTo>
                      <a:pt x="82" y="275"/>
                    </a:lnTo>
                    <a:cubicBezTo>
                      <a:pt x="82" y="262"/>
                      <a:pt x="95" y="249"/>
                      <a:pt x="95" y="236"/>
                    </a:cubicBezTo>
                    <a:cubicBezTo>
                      <a:pt x="108" y="236"/>
                      <a:pt x="108" y="223"/>
                      <a:pt x="121" y="206"/>
                    </a:cubicBezTo>
                    <a:cubicBezTo>
                      <a:pt x="121" y="193"/>
                      <a:pt x="121" y="193"/>
                      <a:pt x="138" y="180"/>
                    </a:cubicBezTo>
                    <a:cubicBezTo>
                      <a:pt x="138" y="167"/>
                      <a:pt x="151" y="167"/>
                      <a:pt x="151" y="154"/>
                    </a:cubicBezTo>
                    <a:cubicBezTo>
                      <a:pt x="164" y="154"/>
                      <a:pt x="164" y="141"/>
                      <a:pt x="177" y="141"/>
                    </a:cubicBezTo>
                    <a:lnTo>
                      <a:pt x="177" y="125"/>
                    </a:lnTo>
                    <a:cubicBezTo>
                      <a:pt x="190" y="125"/>
                      <a:pt x="190" y="125"/>
                      <a:pt x="203" y="112"/>
                    </a:cubicBezTo>
                    <a:cubicBezTo>
                      <a:pt x="203" y="112"/>
                      <a:pt x="219" y="112"/>
                      <a:pt x="219" y="98"/>
                    </a:cubicBezTo>
                    <a:lnTo>
                      <a:pt x="246" y="98"/>
                    </a:lnTo>
                    <a:lnTo>
                      <a:pt x="246" y="85"/>
                    </a:lnTo>
                    <a:lnTo>
                      <a:pt x="259" y="85"/>
                    </a:lnTo>
                    <a:cubicBezTo>
                      <a:pt x="272" y="72"/>
                      <a:pt x="285" y="72"/>
                      <a:pt x="301" y="72"/>
                    </a:cubicBezTo>
                    <a:lnTo>
                      <a:pt x="314" y="72"/>
                    </a:lnTo>
                    <a:cubicBezTo>
                      <a:pt x="340" y="59"/>
                      <a:pt x="366" y="59"/>
                      <a:pt x="396" y="59"/>
                    </a:cubicBezTo>
                    <a:close/>
                    <a:moveTo>
                      <a:pt x="367" y="1"/>
                    </a:moveTo>
                    <a:cubicBezTo>
                      <a:pt x="349" y="1"/>
                      <a:pt x="331" y="2"/>
                      <a:pt x="314" y="4"/>
                    </a:cubicBezTo>
                    <a:cubicBezTo>
                      <a:pt x="301" y="4"/>
                      <a:pt x="285" y="4"/>
                      <a:pt x="272" y="17"/>
                    </a:cubicBezTo>
                    <a:cubicBezTo>
                      <a:pt x="259" y="17"/>
                      <a:pt x="246" y="17"/>
                      <a:pt x="246" y="30"/>
                    </a:cubicBezTo>
                    <a:lnTo>
                      <a:pt x="219" y="30"/>
                    </a:lnTo>
                    <a:cubicBezTo>
                      <a:pt x="190" y="43"/>
                      <a:pt x="164" y="59"/>
                      <a:pt x="151" y="85"/>
                    </a:cubicBezTo>
                    <a:cubicBezTo>
                      <a:pt x="56" y="167"/>
                      <a:pt x="1" y="304"/>
                      <a:pt x="1" y="480"/>
                    </a:cubicBezTo>
                    <a:cubicBezTo>
                      <a:pt x="1" y="914"/>
                      <a:pt x="301" y="1447"/>
                      <a:pt x="680" y="1649"/>
                    </a:cubicBezTo>
                    <a:cubicBezTo>
                      <a:pt x="786" y="1717"/>
                      <a:pt x="891" y="1748"/>
                      <a:pt x="985" y="1748"/>
                    </a:cubicBezTo>
                    <a:cubicBezTo>
                      <a:pt x="1060" y="1748"/>
                      <a:pt x="1128" y="1728"/>
                      <a:pt x="1182" y="1691"/>
                    </a:cubicBezTo>
                    <a:cubicBezTo>
                      <a:pt x="1199" y="1675"/>
                      <a:pt x="1212" y="1662"/>
                      <a:pt x="1238" y="1649"/>
                    </a:cubicBezTo>
                    <a:cubicBezTo>
                      <a:pt x="1238" y="1636"/>
                      <a:pt x="1251" y="1636"/>
                      <a:pt x="1251" y="1623"/>
                    </a:cubicBezTo>
                    <a:cubicBezTo>
                      <a:pt x="1319" y="1541"/>
                      <a:pt x="1362" y="1417"/>
                      <a:pt x="1362" y="1267"/>
                    </a:cubicBezTo>
                    <a:cubicBezTo>
                      <a:pt x="1362" y="833"/>
                      <a:pt x="1048" y="317"/>
                      <a:pt x="680" y="98"/>
                    </a:cubicBezTo>
                    <a:cubicBezTo>
                      <a:pt x="567" y="30"/>
                      <a:pt x="462" y="1"/>
                      <a:pt x="36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7009600" y="2295525"/>
                <a:ext cx="147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57" extrusionOk="0">
                    <a:moveTo>
                      <a:pt x="159" y="0"/>
                    </a:moveTo>
                    <a:cubicBezTo>
                      <a:pt x="63" y="0"/>
                      <a:pt x="0" y="78"/>
                      <a:pt x="0" y="203"/>
                    </a:cubicBezTo>
                    <a:cubicBezTo>
                      <a:pt x="0" y="396"/>
                      <a:pt x="125" y="628"/>
                      <a:pt x="288" y="722"/>
                    </a:cubicBezTo>
                    <a:cubicBezTo>
                      <a:pt x="333" y="745"/>
                      <a:pt x="377" y="756"/>
                      <a:pt x="416" y="756"/>
                    </a:cubicBezTo>
                    <a:cubicBezTo>
                      <a:pt x="517" y="756"/>
                      <a:pt x="588" y="682"/>
                      <a:pt x="588" y="546"/>
                    </a:cubicBezTo>
                    <a:cubicBezTo>
                      <a:pt x="588" y="366"/>
                      <a:pt x="451" y="138"/>
                      <a:pt x="288" y="40"/>
                    </a:cubicBezTo>
                    <a:cubicBezTo>
                      <a:pt x="241" y="13"/>
                      <a:pt x="197" y="0"/>
                      <a:pt x="15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>
                <a:off x="7010000" y="2297300"/>
                <a:ext cx="126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644" extrusionOk="0">
                    <a:moveTo>
                      <a:pt x="140" y="0"/>
                    </a:moveTo>
                    <a:cubicBezTo>
                      <a:pt x="59" y="0"/>
                      <a:pt x="1" y="62"/>
                      <a:pt x="1" y="175"/>
                    </a:cubicBezTo>
                    <a:cubicBezTo>
                      <a:pt x="1" y="338"/>
                      <a:pt x="122" y="527"/>
                      <a:pt x="259" y="609"/>
                    </a:cubicBezTo>
                    <a:cubicBezTo>
                      <a:pt x="297" y="632"/>
                      <a:pt x="334" y="643"/>
                      <a:pt x="366" y="643"/>
                    </a:cubicBezTo>
                    <a:cubicBezTo>
                      <a:pt x="447" y="643"/>
                      <a:pt x="503" y="575"/>
                      <a:pt x="503" y="459"/>
                    </a:cubicBezTo>
                    <a:cubicBezTo>
                      <a:pt x="503" y="312"/>
                      <a:pt x="392" y="119"/>
                      <a:pt x="259" y="38"/>
                    </a:cubicBezTo>
                    <a:cubicBezTo>
                      <a:pt x="216" y="12"/>
                      <a:pt x="176" y="0"/>
                      <a:pt x="14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4"/>
              <p:cNvSpPr/>
              <p:nvPr/>
            </p:nvSpPr>
            <p:spPr>
              <a:xfrm>
                <a:off x="7009600" y="2298550"/>
                <a:ext cx="1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88" extrusionOk="0">
                    <a:moveTo>
                      <a:pt x="133" y="1"/>
                    </a:moveTo>
                    <a:cubicBezTo>
                      <a:pt x="57" y="1"/>
                      <a:pt x="0" y="59"/>
                      <a:pt x="0" y="164"/>
                    </a:cubicBezTo>
                    <a:cubicBezTo>
                      <a:pt x="0" y="314"/>
                      <a:pt x="111" y="477"/>
                      <a:pt x="232" y="559"/>
                    </a:cubicBezTo>
                    <a:cubicBezTo>
                      <a:pt x="268" y="578"/>
                      <a:pt x="301" y="588"/>
                      <a:pt x="330" y="588"/>
                    </a:cubicBezTo>
                    <a:cubicBezTo>
                      <a:pt x="403" y="588"/>
                      <a:pt x="451" y="530"/>
                      <a:pt x="451" y="425"/>
                    </a:cubicBezTo>
                    <a:cubicBezTo>
                      <a:pt x="451" y="288"/>
                      <a:pt x="356" y="112"/>
                      <a:pt x="232" y="30"/>
                    </a:cubicBezTo>
                    <a:cubicBezTo>
                      <a:pt x="198" y="10"/>
                      <a:pt x="164" y="1"/>
                      <a:pt x="1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4"/>
              <p:cNvSpPr/>
              <p:nvPr/>
            </p:nvSpPr>
            <p:spPr>
              <a:xfrm>
                <a:off x="7015400" y="2290075"/>
                <a:ext cx="34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6"/>
                      <a:pt x="43" y="111"/>
                      <a:pt x="82" y="124"/>
                    </a:cubicBezTo>
                    <a:cubicBezTo>
                      <a:pt x="97" y="131"/>
                      <a:pt x="107" y="134"/>
                      <a:pt x="116" y="134"/>
                    </a:cubicBezTo>
                    <a:cubicBezTo>
                      <a:pt x="124" y="134"/>
                      <a:pt x="131" y="131"/>
                      <a:pt x="137" y="124"/>
                    </a:cubicBezTo>
                    <a:cubicBezTo>
                      <a:pt x="95" y="82"/>
                      <a:pt x="56" y="43"/>
                      <a:pt x="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4"/>
              <p:cNvSpPr/>
              <p:nvPr/>
            </p:nvSpPr>
            <p:spPr>
              <a:xfrm>
                <a:off x="7022900" y="2297900"/>
                <a:ext cx="6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6" extrusionOk="0">
                    <a:moveTo>
                      <a:pt x="1" y="0"/>
                    </a:moveTo>
                    <a:cubicBezTo>
                      <a:pt x="1" y="14"/>
                      <a:pt x="14" y="27"/>
                      <a:pt x="14" y="43"/>
                    </a:cubicBezTo>
                    <a:lnTo>
                      <a:pt x="27" y="56"/>
                    </a:lnTo>
                    <a:cubicBezTo>
                      <a:pt x="14" y="43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7026650" y="2305400"/>
                <a:ext cx="1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35" extrusionOk="0">
                    <a:moveTo>
                      <a:pt x="14" y="1"/>
                    </a:moveTo>
                    <a:cubicBezTo>
                      <a:pt x="1" y="14"/>
                      <a:pt x="1" y="40"/>
                      <a:pt x="14" y="53"/>
                    </a:cubicBezTo>
                    <a:cubicBezTo>
                      <a:pt x="14" y="82"/>
                      <a:pt x="27" y="108"/>
                      <a:pt x="53" y="135"/>
                    </a:cubicBezTo>
                    <a:cubicBezTo>
                      <a:pt x="40" y="95"/>
                      <a:pt x="27" y="40"/>
                      <a:pt x="1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4"/>
              <p:cNvSpPr/>
              <p:nvPr/>
            </p:nvSpPr>
            <p:spPr>
              <a:xfrm>
                <a:off x="7026650" y="2313050"/>
                <a:ext cx="2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8" extrusionOk="0">
                    <a:moveTo>
                      <a:pt x="47" y="1"/>
                    </a:moveTo>
                    <a:cubicBezTo>
                      <a:pt x="32" y="1"/>
                      <a:pt x="21" y="11"/>
                      <a:pt x="14" y="34"/>
                    </a:cubicBezTo>
                    <a:cubicBezTo>
                      <a:pt x="1" y="73"/>
                      <a:pt x="14" y="142"/>
                      <a:pt x="69" y="184"/>
                    </a:cubicBezTo>
                    <a:cubicBezTo>
                      <a:pt x="69" y="184"/>
                      <a:pt x="82" y="197"/>
                      <a:pt x="95" y="197"/>
                    </a:cubicBezTo>
                    <a:lnTo>
                      <a:pt x="95" y="129"/>
                    </a:lnTo>
                    <a:lnTo>
                      <a:pt x="95" y="21"/>
                    </a:lnTo>
                    <a:cubicBezTo>
                      <a:pt x="76" y="8"/>
                      <a:pt x="60" y="1"/>
                      <a:pt x="4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4"/>
              <p:cNvSpPr/>
              <p:nvPr/>
            </p:nvSpPr>
            <p:spPr>
              <a:xfrm>
                <a:off x="7022250" y="2317575"/>
                <a:ext cx="44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6" extrusionOk="0">
                    <a:moveTo>
                      <a:pt x="56" y="1"/>
                    </a:moveTo>
                    <a:cubicBezTo>
                      <a:pt x="51" y="1"/>
                      <a:pt x="45" y="2"/>
                      <a:pt x="40" y="3"/>
                    </a:cubicBezTo>
                    <a:cubicBezTo>
                      <a:pt x="0" y="3"/>
                      <a:pt x="0" y="56"/>
                      <a:pt x="27" y="111"/>
                    </a:cubicBezTo>
                    <a:cubicBezTo>
                      <a:pt x="53" y="167"/>
                      <a:pt x="95" y="206"/>
                      <a:pt x="134" y="206"/>
                    </a:cubicBezTo>
                    <a:cubicBezTo>
                      <a:pt x="177" y="193"/>
                      <a:pt x="177" y="137"/>
                      <a:pt x="147" y="85"/>
                    </a:cubicBezTo>
                    <a:cubicBezTo>
                      <a:pt x="125" y="37"/>
                      <a:pt x="92" y="1"/>
                      <a:pt x="5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>
                <a:off x="7015400" y="2316000"/>
                <a:ext cx="41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07" extrusionOk="0">
                    <a:moveTo>
                      <a:pt x="44" y="0"/>
                    </a:moveTo>
                    <a:cubicBezTo>
                      <a:pt x="16" y="0"/>
                      <a:pt x="0" y="23"/>
                      <a:pt x="0" y="53"/>
                    </a:cubicBezTo>
                    <a:cubicBezTo>
                      <a:pt x="0" y="106"/>
                      <a:pt x="30" y="174"/>
                      <a:pt x="82" y="200"/>
                    </a:cubicBezTo>
                    <a:cubicBezTo>
                      <a:pt x="92" y="204"/>
                      <a:pt x="103" y="206"/>
                      <a:pt x="112" y="206"/>
                    </a:cubicBezTo>
                    <a:cubicBezTo>
                      <a:pt x="141" y="206"/>
                      <a:pt x="163" y="187"/>
                      <a:pt x="163" y="148"/>
                    </a:cubicBezTo>
                    <a:cubicBezTo>
                      <a:pt x="163" y="92"/>
                      <a:pt x="124" y="37"/>
                      <a:pt x="82" y="11"/>
                    </a:cubicBezTo>
                    <a:cubicBezTo>
                      <a:pt x="67" y="4"/>
                      <a:pt x="55" y="0"/>
                      <a:pt x="4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4"/>
              <p:cNvSpPr/>
              <p:nvPr/>
            </p:nvSpPr>
            <p:spPr>
              <a:xfrm>
                <a:off x="7007975" y="2309200"/>
                <a:ext cx="4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12" extrusionOk="0">
                    <a:moveTo>
                      <a:pt x="53" y="0"/>
                    </a:moveTo>
                    <a:cubicBezTo>
                      <a:pt x="43" y="0"/>
                      <a:pt x="33" y="4"/>
                      <a:pt x="26" y="12"/>
                    </a:cubicBezTo>
                    <a:cubicBezTo>
                      <a:pt x="0" y="38"/>
                      <a:pt x="13" y="107"/>
                      <a:pt x="39" y="146"/>
                    </a:cubicBezTo>
                    <a:cubicBezTo>
                      <a:pt x="71" y="187"/>
                      <a:pt x="107" y="211"/>
                      <a:pt x="136" y="211"/>
                    </a:cubicBezTo>
                    <a:cubicBezTo>
                      <a:pt x="146" y="211"/>
                      <a:pt x="156" y="208"/>
                      <a:pt x="163" y="201"/>
                    </a:cubicBezTo>
                    <a:cubicBezTo>
                      <a:pt x="190" y="175"/>
                      <a:pt x="176" y="107"/>
                      <a:pt x="134" y="64"/>
                    </a:cubicBezTo>
                    <a:cubicBezTo>
                      <a:pt x="115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7003925" y="2299875"/>
                <a:ext cx="44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09" extrusionOk="0">
                    <a:moveTo>
                      <a:pt x="37" y="1"/>
                    </a:moveTo>
                    <a:cubicBezTo>
                      <a:pt x="9" y="1"/>
                      <a:pt x="1" y="36"/>
                      <a:pt x="12" y="85"/>
                    </a:cubicBezTo>
                    <a:cubicBezTo>
                      <a:pt x="25" y="140"/>
                      <a:pt x="64" y="192"/>
                      <a:pt x="107" y="209"/>
                    </a:cubicBezTo>
                    <a:cubicBezTo>
                      <a:pt x="146" y="209"/>
                      <a:pt x="175" y="166"/>
                      <a:pt x="162" y="111"/>
                    </a:cubicBezTo>
                    <a:cubicBezTo>
                      <a:pt x="146" y="59"/>
                      <a:pt x="94" y="3"/>
                      <a:pt x="51" y="3"/>
                    </a:cubicBezTo>
                    <a:cubicBezTo>
                      <a:pt x="46" y="1"/>
                      <a:pt x="41" y="1"/>
                      <a:pt x="3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7003900" y="2291375"/>
                <a:ext cx="44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7" extrusionOk="0">
                    <a:moveTo>
                      <a:pt x="49" y="0"/>
                    </a:moveTo>
                    <a:cubicBezTo>
                      <a:pt x="33" y="0"/>
                      <a:pt x="20" y="10"/>
                      <a:pt x="13" y="30"/>
                    </a:cubicBezTo>
                    <a:cubicBezTo>
                      <a:pt x="0" y="72"/>
                      <a:pt x="13" y="124"/>
                      <a:pt x="52" y="167"/>
                    </a:cubicBezTo>
                    <a:cubicBezTo>
                      <a:pt x="73" y="186"/>
                      <a:pt x="97" y="196"/>
                      <a:pt x="118" y="196"/>
                    </a:cubicBezTo>
                    <a:cubicBezTo>
                      <a:pt x="138" y="196"/>
                      <a:pt x="155" y="186"/>
                      <a:pt x="163" y="167"/>
                    </a:cubicBezTo>
                    <a:cubicBezTo>
                      <a:pt x="176" y="124"/>
                      <a:pt x="147" y="72"/>
                      <a:pt x="108" y="30"/>
                    </a:cubicBezTo>
                    <a:cubicBezTo>
                      <a:pt x="86" y="10"/>
                      <a:pt x="66" y="0"/>
                      <a:pt x="4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7008300" y="2287050"/>
                <a:ext cx="44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3" extrusionOk="0">
                    <a:moveTo>
                      <a:pt x="26" y="0"/>
                    </a:moveTo>
                    <a:cubicBezTo>
                      <a:pt x="0" y="13"/>
                      <a:pt x="0" y="69"/>
                      <a:pt x="13" y="108"/>
                    </a:cubicBezTo>
                    <a:cubicBezTo>
                      <a:pt x="39" y="164"/>
                      <a:pt x="95" y="203"/>
                      <a:pt x="121" y="203"/>
                    </a:cubicBezTo>
                    <a:cubicBezTo>
                      <a:pt x="163" y="190"/>
                      <a:pt x="177" y="134"/>
                      <a:pt x="150" y="82"/>
                    </a:cubicBezTo>
                    <a:cubicBezTo>
                      <a:pt x="134" y="53"/>
                      <a:pt x="121" y="40"/>
                      <a:pt x="108" y="26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6929375" y="2042550"/>
                <a:ext cx="73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410" extrusionOk="0">
                    <a:moveTo>
                      <a:pt x="2581" y="0"/>
                    </a:moveTo>
                    <a:cubicBezTo>
                      <a:pt x="2439" y="0"/>
                      <a:pt x="2263" y="7"/>
                      <a:pt x="2067" y="27"/>
                    </a:cubicBezTo>
                    <a:cubicBezTo>
                      <a:pt x="1564" y="83"/>
                      <a:pt x="761" y="204"/>
                      <a:pt x="598" y="233"/>
                    </a:cubicBezTo>
                    <a:cubicBezTo>
                      <a:pt x="451" y="259"/>
                      <a:pt x="1" y="409"/>
                      <a:pt x="1" y="409"/>
                    </a:cubicBezTo>
                    <a:cubicBezTo>
                      <a:pt x="1" y="409"/>
                      <a:pt x="615" y="259"/>
                      <a:pt x="1186" y="191"/>
                    </a:cubicBezTo>
                    <a:cubicBezTo>
                      <a:pt x="1741" y="109"/>
                      <a:pt x="2573" y="41"/>
                      <a:pt x="2573" y="41"/>
                    </a:cubicBezTo>
                    <a:lnTo>
                      <a:pt x="2573" y="41"/>
                    </a:lnTo>
                    <a:lnTo>
                      <a:pt x="2191" y="246"/>
                    </a:lnTo>
                    <a:lnTo>
                      <a:pt x="2926" y="14"/>
                    </a:lnTo>
                    <a:cubicBezTo>
                      <a:pt x="2926" y="14"/>
                      <a:pt x="2793" y="0"/>
                      <a:pt x="25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6829100" y="2181625"/>
                <a:ext cx="14380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83" extrusionOk="0">
                    <a:moveTo>
                      <a:pt x="13" y="0"/>
                    </a:moveTo>
                    <a:lnTo>
                      <a:pt x="0" y="82"/>
                    </a:lnTo>
                    <a:lnTo>
                      <a:pt x="151" y="232"/>
                    </a:lnTo>
                    <a:lnTo>
                      <a:pt x="5713" y="3483"/>
                    </a:lnTo>
                    <a:lnTo>
                      <a:pt x="5752" y="3346"/>
                    </a:lnTo>
                    <a:lnTo>
                      <a:pt x="164" y="9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6741700" y="2093900"/>
                <a:ext cx="5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61" extrusionOk="0">
                    <a:moveTo>
                      <a:pt x="56" y="0"/>
                    </a:moveTo>
                    <a:lnTo>
                      <a:pt x="1" y="585"/>
                    </a:lnTo>
                    <a:cubicBezTo>
                      <a:pt x="1" y="585"/>
                      <a:pt x="138" y="761"/>
                      <a:pt x="177" y="761"/>
                    </a:cubicBezTo>
                    <a:cubicBezTo>
                      <a:pt x="219" y="761"/>
                      <a:pt x="219" y="245"/>
                      <a:pt x="219" y="245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7113000" y="2232300"/>
                <a:ext cx="527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09" extrusionOk="0">
                    <a:moveTo>
                      <a:pt x="2109" y="0"/>
                    </a:moveTo>
                    <a:lnTo>
                      <a:pt x="0" y="1211"/>
                    </a:lnTo>
                    <a:lnTo>
                      <a:pt x="408" y="1808"/>
                    </a:lnTo>
                    <a:lnTo>
                      <a:pt x="1361" y="1319"/>
                    </a:lnTo>
                    <a:lnTo>
                      <a:pt x="2027" y="885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7101075" y="2225100"/>
                <a:ext cx="745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663" extrusionOk="0">
                    <a:moveTo>
                      <a:pt x="2981" y="1"/>
                    </a:moveTo>
                    <a:lnTo>
                      <a:pt x="1224" y="980"/>
                    </a:lnTo>
                    <a:lnTo>
                      <a:pt x="0" y="1594"/>
                    </a:lnTo>
                    <a:lnTo>
                      <a:pt x="193" y="1662"/>
                    </a:lnTo>
                    <a:lnTo>
                      <a:pt x="1280" y="1143"/>
                    </a:lnTo>
                    <a:lnTo>
                      <a:pt x="2951" y="164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6806650" y="2120425"/>
                <a:ext cx="20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18" extrusionOk="0">
                    <a:moveTo>
                      <a:pt x="537" y="0"/>
                    </a:moveTo>
                    <a:cubicBezTo>
                      <a:pt x="436" y="0"/>
                      <a:pt x="335" y="46"/>
                      <a:pt x="220" y="137"/>
                    </a:cubicBezTo>
                    <a:cubicBezTo>
                      <a:pt x="122" y="219"/>
                      <a:pt x="14" y="395"/>
                      <a:pt x="1" y="503"/>
                    </a:cubicBezTo>
                    <a:cubicBezTo>
                      <a:pt x="1" y="598"/>
                      <a:pt x="1" y="761"/>
                      <a:pt x="40" y="803"/>
                    </a:cubicBezTo>
                    <a:cubicBezTo>
                      <a:pt x="87" y="851"/>
                      <a:pt x="204" y="917"/>
                      <a:pt x="304" y="917"/>
                    </a:cubicBezTo>
                    <a:cubicBezTo>
                      <a:pt x="321" y="917"/>
                      <a:pt x="338" y="915"/>
                      <a:pt x="353" y="911"/>
                    </a:cubicBezTo>
                    <a:cubicBezTo>
                      <a:pt x="517" y="842"/>
                      <a:pt x="722" y="640"/>
                      <a:pt x="761" y="477"/>
                    </a:cubicBezTo>
                    <a:cubicBezTo>
                      <a:pt x="817" y="314"/>
                      <a:pt x="830" y="108"/>
                      <a:pt x="735" y="56"/>
                    </a:cubicBezTo>
                    <a:cubicBezTo>
                      <a:pt x="667" y="19"/>
                      <a:pt x="602" y="0"/>
                      <a:pt x="537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6811075" y="2122100"/>
                <a:ext cx="156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42" extrusionOk="0">
                    <a:moveTo>
                      <a:pt x="529" y="0"/>
                    </a:moveTo>
                    <a:cubicBezTo>
                      <a:pt x="461" y="0"/>
                      <a:pt x="306" y="64"/>
                      <a:pt x="219" y="139"/>
                    </a:cubicBezTo>
                    <a:cubicBezTo>
                      <a:pt x="108" y="234"/>
                      <a:pt x="0" y="302"/>
                      <a:pt x="0" y="504"/>
                    </a:cubicBezTo>
                    <a:cubicBezTo>
                      <a:pt x="0" y="674"/>
                      <a:pt x="9" y="842"/>
                      <a:pt x="128" y="842"/>
                    </a:cubicBezTo>
                    <a:cubicBezTo>
                      <a:pt x="153" y="842"/>
                      <a:pt x="183" y="834"/>
                      <a:pt x="219" y="818"/>
                    </a:cubicBezTo>
                    <a:cubicBezTo>
                      <a:pt x="421" y="710"/>
                      <a:pt x="584" y="491"/>
                      <a:pt x="614" y="315"/>
                    </a:cubicBezTo>
                    <a:cubicBezTo>
                      <a:pt x="627" y="123"/>
                      <a:pt x="584" y="15"/>
                      <a:pt x="545" y="2"/>
                    </a:cubicBezTo>
                    <a:cubicBezTo>
                      <a:pt x="541" y="1"/>
                      <a:pt x="535" y="0"/>
                      <a:pt x="52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6864750" y="2081325"/>
                <a:ext cx="147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12" extrusionOk="0">
                    <a:moveTo>
                      <a:pt x="180" y="1"/>
                    </a:moveTo>
                    <a:cubicBezTo>
                      <a:pt x="151" y="14"/>
                      <a:pt x="125" y="27"/>
                      <a:pt x="99" y="40"/>
                    </a:cubicBezTo>
                    <a:cubicBezTo>
                      <a:pt x="112" y="40"/>
                      <a:pt x="112" y="40"/>
                      <a:pt x="125" y="56"/>
                    </a:cubicBezTo>
                    <a:lnTo>
                      <a:pt x="112" y="56"/>
                    </a:lnTo>
                    <a:cubicBezTo>
                      <a:pt x="69" y="69"/>
                      <a:pt x="30" y="82"/>
                      <a:pt x="1" y="95"/>
                    </a:cubicBezTo>
                    <a:lnTo>
                      <a:pt x="17" y="108"/>
                    </a:lnTo>
                    <a:lnTo>
                      <a:pt x="30" y="108"/>
                    </a:lnTo>
                    <a:cubicBezTo>
                      <a:pt x="43" y="108"/>
                      <a:pt x="43" y="108"/>
                      <a:pt x="82" y="95"/>
                    </a:cubicBezTo>
                    <a:lnTo>
                      <a:pt x="99" y="95"/>
                    </a:lnTo>
                    <a:cubicBezTo>
                      <a:pt x="125" y="82"/>
                      <a:pt x="151" y="82"/>
                      <a:pt x="180" y="82"/>
                    </a:cubicBezTo>
                    <a:lnTo>
                      <a:pt x="206" y="82"/>
                    </a:lnTo>
                    <a:cubicBezTo>
                      <a:pt x="233" y="108"/>
                      <a:pt x="275" y="108"/>
                      <a:pt x="301" y="122"/>
                    </a:cubicBezTo>
                    <a:cubicBezTo>
                      <a:pt x="314" y="138"/>
                      <a:pt x="327" y="138"/>
                      <a:pt x="327" y="151"/>
                    </a:cubicBezTo>
                    <a:cubicBezTo>
                      <a:pt x="327" y="151"/>
                      <a:pt x="327" y="164"/>
                      <a:pt x="344" y="177"/>
                    </a:cubicBezTo>
                    <a:lnTo>
                      <a:pt x="357" y="177"/>
                    </a:lnTo>
                    <a:lnTo>
                      <a:pt x="357" y="190"/>
                    </a:lnTo>
                    <a:cubicBezTo>
                      <a:pt x="327" y="203"/>
                      <a:pt x="314" y="219"/>
                      <a:pt x="301" y="233"/>
                    </a:cubicBezTo>
                    <a:cubicBezTo>
                      <a:pt x="275" y="259"/>
                      <a:pt x="233" y="285"/>
                      <a:pt x="180" y="314"/>
                    </a:cubicBezTo>
                    <a:cubicBezTo>
                      <a:pt x="208" y="305"/>
                      <a:pt x="222" y="294"/>
                      <a:pt x="233" y="294"/>
                    </a:cubicBezTo>
                    <a:cubicBezTo>
                      <a:pt x="238" y="294"/>
                      <a:pt x="242" y="296"/>
                      <a:pt x="246" y="301"/>
                    </a:cubicBezTo>
                    <a:cubicBezTo>
                      <a:pt x="275" y="301"/>
                      <a:pt x="275" y="314"/>
                      <a:pt x="288" y="314"/>
                    </a:cubicBezTo>
                    <a:lnTo>
                      <a:pt x="301" y="314"/>
                    </a:lnTo>
                    <a:cubicBezTo>
                      <a:pt x="314" y="327"/>
                      <a:pt x="344" y="327"/>
                      <a:pt x="357" y="327"/>
                    </a:cubicBezTo>
                    <a:lnTo>
                      <a:pt x="370" y="327"/>
                    </a:lnTo>
                    <a:lnTo>
                      <a:pt x="357" y="340"/>
                    </a:lnTo>
                    <a:cubicBezTo>
                      <a:pt x="357" y="366"/>
                      <a:pt x="344" y="383"/>
                      <a:pt x="327" y="409"/>
                    </a:cubicBezTo>
                    <a:lnTo>
                      <a:pt x="314" y="422"/>
                    </a:lnTo>
                    <a:cubicBezTo>
                      <a:pt x="288" y="422"/>
                      <a:pt x="275" y="435"/>
                      <a:pt x="246" y="435"/>
                    </a:cubicBezTo>
                    <a:cubicBezTo>
                      <a:pt x="233" y="435"/>
                      <a:pt x="233" y="448"/>
                      <a:pt x="220" y="448"/>
                    </a:cubicBezTo>
                    <a:lnTo>
                      <a:pt x="233" y="448"/>
                    </a:lnTo>
                    <a:cubicBezTo>
                      <a:pt x="233" y="448"/>
                      <a:pt x="246" y="464"/>
                      <a:pt x="262" y="464"/>
                    </a:cubicBezTo>
                    <a:cubicBezTo>
                      <a:pt x="286" y="449"/>
                      <a:pt x="311" y="437"/>
                      <a:pt x="349" y="424"/>
                    </a:cubicBezTo>
                    <a:lnTo>
                      <a:pt x="349" y="424"/>
                    </a:lnTo>
                    <a:cubicBezTo>
                      <a:pt x="343" y="429"/>
                      <a:pt x="340" y="442"/>
                      <a:pt x="327" y="464"/>
                    </a:cubicBezTo>
                    <a:cubicBezTo>
                      <a:pt x="327" y="464"/>
                      <a:pt x="327" y="477"/>
                      <a:pt x="314" y="477"/>
                    </a:cubicBezTo>
                    <a:lnTo>
                      <a:pt x="314" y="503"/>
                    </a:lnTo>
                    <a:cubicBezTo>
                      <a:pt x="314" y="516"/>
                      <a:pt x="314" y="516"/>
                      <a:pt x="327" y="530"/>
                    </a:cubicBezTo>
                    <a:cubicBezTo>
                      <a:pt x="327" y="516"/>
                      <a:pt x="327" y="516"/>
                      <a:pt x="344" y="503"/>
                    </a:cubicBezTo>
                    <a:cubicBezTo>
                      <a:pt x="357" y="503"/>
                      <a:pt x="370" y="490"/>
                      <a:pt x="383" y="490"/>
                    </a:cubicBezTo>
                    <a:cubicBezTo>
                      <a:pt x="409" y="477"/>
                      <a:pt x="438" y="464"/>
                      <a:pt x="464" y="448"/>
                    </a:cubicBezTo>
                    <a:cubicBezTo>
                      <a:pt x="477" y="448"/>
                      <a:pt x="477" y="464"/>
                      <a:pt x="464" y="477"/>
                    </a:cubicBezTo>
                    <a:cubicBezTo>
                      <a:pt x="451" y="503"/>
                      <a:pt x="425" y="516"/>
                      <a:pt x="409" y="530"/>
                    </a:cubicBezTo>
                    <a:cubicBezTo>
                      <a:pt x="396" y="546"/>
                      <a:pt x="383" y="559"/>
                      <a:pt x="370" y="572"/>
                    </a:cubicBezTo>
                    <a:cubicBezTo>
                      <a:pt x="370" y="585"/>
                      <a:pt x="357" y="598"/>
                      <a:pt x="344" y="627"/>
                    </a:cubicBezTo>
                    <a:cubicBezTo>
                      <a:pt x="327" y="641"/>
                      <a:pt x="344" y="641"/>
                      <a:pt x="344" y="654"/>
                    </a:cubicBezTo>
                    <a:cubicBezTo>
                      <a:pt x="344" y="680"/>
                      <a:pt x="357" y="709"/>
                      <a:pt x="357" y="722"/>
                    </a:cubicBezTo>
                    <a:cubicBezTo>
                      <a:pt x="357" y="735"/>
                      <a:pt x="357" y="735"/>
                      <a:pt x="370" y="735"/>
                    </a:cubicBezTo>
                    <a:lnTo>
                      <a:pt x="370" y="748"/>
                    </a:lnTo>
                    <a:lnTo>
                      <a:pt x="370" y="761"/>
                    </a:lnTo>
                    <a:lnTo>
                      <a:pt x="383" y="774"/>
                    </a:lnTo>
                    <a:cubicBezTo>
                      <a:pt x="383" y="774"/>
                      <a:pt x="396" y="791"/>
                      <a:pt x="383" y="817"/>
                    </a:cubicBezTo>
                    <a:cubicBezTo>
                      <a:pt x="383" y="817"/>
                      <a:pt x="370" y="843"/>
                      <a:pt x="370" y="856"/>
                    </a:cubicBezTo>
                    <a:cubicBezTo>
                      <a:pt x="357" y="872"/>
                      <a:pt x="344" y="898"/>
                      <a:pt x="344" y="911"/>
                    </a:cubicBezTo>
                    <a:cubicBezTo>
                      <a:pt x="383" y="885"/>
                      <a:pt x="425" y="843"/>
                      <a:pt x="438" y="817"/>
                    </a:cubicBezTo>
                    <a:cubicBezTo>
                      <a:pt x="490" y="830"/>
                      <a:pt x="533" y="843"/>
                      <a:pt x="588" y="856"/>
                    </a:cubicBezTo>
                    <a:cubicBezTo>
                      <a:pt x="559" y="843"/>
                      <a:pt x="572" y="817"/>
                      <a:pt x="559" y="804"/>
                    </a:cubicBezTo>
                    <a:cubicBezTo>
                      <a:pt x="541" y="795"/>
                      <a:pt x="523" y="778"/>
                      <a:pt x="487" y="778"/>
                    </a:cubicBezTo>
                    <a:cubicBezTo>
                      <a:pt x="471" y="778"/>
                      <a:pt x="451" y="781"/>
                      <a:pt x="425" y="791"/>
                    </a:cubicBezTo>
                    <a:cubicBezTo>
                      <a:pt x="409" y="774"/>
                      <a:pt x="409" y="761"/>
                      <a:pt x="409" y="735"/>
                    </a:cubicBezTo>
                    <a:lnTo>
                      <a:pt x="409" y="709"/>
                    </a:lnTo>
                    <a:lnTo>
                      <a:pt x="409" y="680"/>
                    </a:lnTo>
                    <a:lnTo>
                      <a:pt x="409" y="667"/>
                    </a:lnTo>
                    <a:lnTo>
                      <a:pt x="396" y="667"/>
                    </a:lnTo>
                    <a:cubicBezTo>
                      <a:pt x="383" y="667"/>
                      <a:pt x="370" y="641"/>
                      <a:pt x="383" y="627"/>
                    </a:cubicBezTo>
                    <a:lnTo>
                      <a:pt x="425" y="585"/>
                    </a:lnTo>
                    <a:cubicBezTo>
                      <a:pt x="425" y="572"/>
                      <a:pt x="425" y="572"/>
                      <a:pt x="438" y="559"/>
                    </a:cubicBezTo>
                    <a:cubicBezTo>
                      <a:pt x="477" y="490"/>
                      <a:pt x="533" y="435"/>
                      <a:pt x="588" y="366"/>
                    </a:cubicBezTo>
                    <a:lnTo>
                      <a:pt x="588" y="366"/>
                    </a:lnTo>
                    <a:cubicBezTo>
                      <a:pt x="520" y="409"/>
                      <a:pt x="438" y="422"/>
                      <a:pt x="383" y="464"/>
                    </a:cubicBezTo>
                    <a:lnTo>
                      <a:pt x="383" y="422"/>
                    </a:lnTo>
                    <a:cubicBezTo>
                      <a:pt x="396" y="396"/>
                      <a:pt x="396" y="353"/>
                      <a:pt x="409" y="314"/>
                    </a:cubicBezTo>
                    <a:lnTo>
                      <a:pt x="409" y="301"/>
                    </a:lnTo>
                    <a:lnTo>
                      <a:pt x="409" y="285"/>
                    </a:lnTo>
                    <a:lnTo>
                      <a:pt x="301" y="285"/>
                    </a:lnTo>
                    <a:cubicBezTo>
                      <a:pt x="314" y="285"/>
                      <a:pt x="383" y="219"/>
                      <a:pt x="383" y="219"/>
                    </a:cubicBezTo>
                    <a:cubicBezTo>
                      <a:pt x="383" y="203"/>
                      <a:pt x="396" y="190"/>
                      <a:pt x="396" y="177"/>
                    </a:cubicBezTo>
                    <a:cubicBezTo>
                      <a:pt x="409" y="177"/>
                      <a:pt x="409" y="164"/>
                      <a:pt x="425" y="164"/>
                    </a:cubicBezTo>
                    <a:cubicBezTo>
                      <a:pt x="425" y="151"/>
                      <a:pt x="438" y="138"/>
                      <a:pt x="438" y="122"/>
                    </a:cubicBezTo>
                    <a:lnTo>
                      <a:pt x="438" y="122"/>
                    </a:lnTo>
                    <a:cubicBezTo>
                      <a:pt x="426" y="124"/>
                      <a:pt x="415" y="125"/>
                      <a:pt x="406" y="125"/>
                    </a:cubicBezTo>
                    <a:cubicBezTo>
                      <a:pt x="356" y="125"/>
                      <a:pt x="350" y="91"/>
                      <a:pt x="314" y="69"/>
                    </a:cubicBezTo>
                    <a:cubicBezTo>
                      <a:pt x="301" y="56"/>
                      <a:pt x="275" y="56"/>
                      <a:pt x="246" y="40"/>
                    </a:cubicBezTo>
                    <a:lnTo>
                      <a:pt x="233" y="40"/>
                    </a:lnTo>
                    <a:lnTo>
                      <a:pt x="233" y="27"/>
                    </a:lnTo>
                    <a:lnTo>
                      <a:pt x="220" y="27"/>
                    </a:lnTo>
                    <a:lnTo>
                      <a:pt x="206" y="14"/>
                    </a:lnTo>
                    <a:cubicBezTo>
                      <a:pt x="193" y="1"/>
                      <a:pt x="193" y="1"/>
                      <a:pt x="18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6852200" y="2088425"/>
                <a:ext cx="187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2" extrusionOk="0">
                    <a:moveTo>
                      <a:pt x="558" y="1"/>
                    </a:moveTo>
                    <a:lnTo>
                      <a:pt x="558" y="1"/>
                    </a:lnTo>
                    <a:cubicBezTo>
                      <a:pt x="503" y="30"/>
                      <a:pt x="451" y="69"/>
                      <a:pt x="438" y="99"/>
                    </a:cubicBezTo>
                    <a:cubicBezTo>
                      <a:pt x="421" y="112"/>
                      <a:pt x="421" y="112"/>
                      <a:pt x="421" y="125"/>
                    </a:cubicBezTo>
                    <a:cubicBezTo>
                      <a:pt x="421" y="125"/>
                      <a:pt x="421" y="138"/>
                      <a:pt x="408" y="138"/>
                    </a:cubicBezTo>
                    <a:lnTo>
                      <a:pt x="408" y="151"/>
                    </a:lnTo>
                    <a:cubicBezTo>
                      <a:pt x="395" y="193"/>
                      <a:pt x="340" y="246"/>
                      <a:pt x="274" y="301"/>
                    </a:cubicBezTo>
                    <a:cubicBezTo>
                      <a:pt x="258" y="314"/>
                      <a:pt x="232" y="327"/>
                      <a:pt x="219" y="343"/>
                    </a:cubicBezTo>
                    <a:cubicBezTo>
                      <a:pt x="163" y="370"/>
                      <a:pt x="95" y="409"/>
                      <a:pt x="30" y="451"/>
                    </a:cubicBezTo>
                    <a:lnTo>
                      <a:pt x="30" y="477"/>
                    </a:lnTo>
                    <a:lnTo>
                      <a:pt x="30" y="490"/>
                    </a:lnTo>
                    <a:cubicBezTo>
                      <a:pt x="13" y="507"/>
                      <a:pt x="13" y="507"/>
                      <a:pt x="13" y="520"/>
                    </a:cubicBezTo>
                    <a:lnTo>
                      <a:pt x="13" y="546"/>
                    </a:lnTo>
                    <a:cubicBezTo>
                      <a:pt x="13" y="559"/>
                      <a:pt x="0" y="559"/>
                      <a:pt x="0" y="572"/>
                    </a:cubicBezTo>
                    <a:lnTo>
                      <a:pt x="0" y="588"/>
                    </a:lnTo>
                    <a:cubicBezTo>
                      <a:pt x="13" y="588"/>
                      <a:pt x="43" y="601"/>
                      <a:pt x="56" y="601"/>
                    </a:cubicBezTo>
                    <a:cubicBezTo>
                      <a:pt x="56" y="572"/>
                      <a:pt x="69" y="559"/>
                      <a:pt x="82" y="533"/>
                    </a:cubicBezTo>
                    <a:lnTo>
                      <a:pt x="82" y="520"/>
                    </a:lnTo>
                    <a:cubicBezTo>
                      <a:pt x="82" y="507"/>
                      <a:pt x="82" y="507"/>
                      <a:pt x="95" y="490"/>
                    </a:cubicBezTo>
                    <a:cubicBezTo>
                      <a:pt x="95" y="490"/>
                      <a:pt x="111" y="477"/>
                      <a:pt x="111" y="464"/>
                    </a:cubicBezTo>
                    <a:cubicBezTo>
                      <a:pt x="124" y="451"/>
                      <a:pt x="111" y="438"/>
                      <a:pt x="137" y="409"/>
                    </a:cubicBezTo>
                    <a:cubicBezTo>
                      <a:pt x="150" y="396"/>
                      <a:pt x="163" y="383"/>
                      <a:pt x="193" y="370"/>
                    </a:cubicBezTo>
                    <a:cubicBezTo>
                      <a:pt x="206" y="357"/>
                      <a:pt x="232" y="343"/>
                      <a:pt x="258" y="327"/>
                    </a:cubicBezTo>
                    <a:cubicBezTo>
                      <a:pt x="274" y="314"/>
                      <a:pt x="300" y="301"/>
                      <a:pt x="314" y="288"/>
                    </a:cubicBezTo>
                    <a:cubicBezTo>
                      <a:pt x="327" y="288"/>
                      <a:pt x="327" y="288"/>
                      <a:pt x="340" y="275"/>
                    </a:cubicBezTo>
                    <a:cubicBezTo>
                      <a:pt x="395" y="246"/>
                      <a:pt x="421" y="246"/>
                      <a:pt x="464" y="246"/>
                    </a:cubicBezTo>
                    <a:cubicBezTo>
                      <a:pt x="477" y="246"/>
                      <a:pt x="503" y="246"/>
                      <a:pt x="532" y="232"/>
                    </a:cubicBezTo>
                    <a:cubicBezTo>
                      <a:pt x="558" y="219"/>
                      <a:pt x="584" y="206"/>
                      <a:pt x="614" y="193"/>
                    </a:cubicBezTo>
                    <a:cubicBezTo>
                      <a:pt x="614" y="193"/>
                      <a:pt x="627" y="193"/>
                      <a:pt x="627" y="180"/>
                    </a:cubicBezTo>
                    <a:lnTo>
                      <a:pt x="653" y="180"/>
                    </a:lnTo>
                    <a:cubicBezTo>
                      <a:pt x="682" y="164"/>
                      <a:pt x="708" y="164"/>
                      <a:pt x="735" y="164"/>
                    </a:cubicBezTo>
                    <a:lnTo>
                      <a:pt x="748" y="151"/>
                    </a:lnTo>
                    <a:cubicBezTo>
                      <a:pt x="748" y="151"/>
                      <a:pt x="748" y="138"/>
                      <a:pt x="735" y="138"/>
                    </a:cubicBezTo>
                    <a:cubicBezTo>
                      <a:pt x="695" y="151"/>
                      <a:pt x="653" y="164"/>
                      <a:pt x="614" y="180"/>
                    </a:cubicBezTo>
                    <a:lnTo>
                      <a:pt x="601" y="180"/>
                    </a:lnTo>
                    <a:cubicBezTo>
                      <a:pt x="584" y="193"/>
                      <a:pt x="571" y="193"/>
                      <a:pt x="558" y="206"/>
                    </a:cubicBezTo>
                    <a:cubicBezTo>
                      <a:pt x="545" y="219"/>
                      <a:pt x="519" y="219"/>
                      <a:pt x="490" y="232"/>
                    </a:cubicBezTo>
                    <a:cubicBezTo>
                      <a:pt x="464" y="232"/>
                      <a:pt x="421" y="246"/>
                      <a:pt x="408" y="246"/>
                    </a:cubicBezTo>
                    <a:cubicBezTo>
                      <a:pt x="408" y="232"/>
                      <a:pt x="421" y="219"/>
                      <a:pt x="438" y="206"/>
                    </a:cubicBezTo>
                    <a:cubicBezTo>
                      <a:pt x="438" y="193"/>
                      <a:pt x="438" y="180"/>
                      <a:pt x="464" y="151"/>
                    </a:cubicBezTo>
                    <a:cubicBezTo>
                      <a:pt x="464" y="138"/>
                      <a:pt x="477" y="125"/>
                      <a:pt x="477" y="125"/>
                    </a:cubicBezTo>
                    <a:cubicBezTo>
                      <a:pt x="477" y="112"/>
                      <a:pt x="477" y="112"/>
                      <a:pt x="490" y="112"/>
                    </a:cubicBezTo>
                    <a:cubicBezTo>
                      <a:pt x="490" y="99"/>
                      <a:pt x="490" y="82"/>
                      <a:pt x="503" y="69"/>
                    </a:cubicBezTo>
                    <a:cubicBezTo>
                      <a:pt x="503" y="56"/>
                      <a:pt x="532" y="17"/>
                      <a:pt x="5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4"/>
              <p:cNvSpPr/>
              <p:nvPr/>
            </p:nvSpPr>
            <p:spPr>
              <a:xfrm>
                <a:off x="6844025" y="209455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95" y="1"/>
                    </a:moveTo>
                    <a:cubicBezTo>
                      <a:pt x="82" y="30"/>
                      <a:pt x="82" y="56"/>
                      <a:pt x="95" y="82"/>
                    </a:cubicBezTo>
                    <a:cubicBezTo>
                      <a:pt x="112" y="82"/>
                      <a:pt x="125" y="98"/>
                      <a:pt x="112" y="112"/>
                    </a:cubicBezTo>
                    <a:cubicBezTo>
                      <a:pt x="95" y="125"/>
                      <a:pt x="69" y="138"/>
                      <a:pt x="56" y="151"/>
                    </a:cubicBezTo>
                    <a:cubicBezTo>
                      <a:pt x="43" y="164"/>
                      <a:pt x="43" y="180"/>
                      <a:pt x="56" y="180"/>
                    </a:cubicBezTo>
                    <a:cubicBezTo>
                      <a:pt x="56" y="180"/>
                      <a:pt x="69" y="193"/>
                      <a:pt x="82" y="193"/>
                    </a:cubicBezTo>
                    <a:cubicBezTo>
                      <a:pt x="112" y="206"/>
                      <a:pt x="112" y="219"/>
                      <a:pt x="112" y="245"/>
                    </a:cubicBezTo>
                    <a:cubicBezTo>
                      <a:pt x="95" y="262"/>
                      <a:pt x="95" y="262"/>
                      <a:pt x="82" y="262"/>
                    </a:cubicBezTo>
                    <a:cubicBezTo>
                      <a:pt x="56" y="275"/>
                      <a:pt x="30" y="288"/>
                      <a:pt x="1" y="288"/>
                    </a:cubicBezTo>
                    <a:cubicBezTo>
                      <a:pt x="30" y="288"/>
                      <a:pt x="43" y="288"/>
                      <a:pt x="56" y="301"/>
                    </a:cubicBezTo>
                    <a:cubicBezTo>
                      <a:pt x="69" y="288"/>
                      <a:pt x="82" y="288"/>
                      <a:pt x="95" y="275"/>
                    </a:cubicBezTo>
                    <a:lnTo>
                      <a:pt x="95" y="275"/>
                    </a:lnTo>
                    <a:cubicBezTo>
                      <a:pt x="95" y="288"/>
                      <a:pt x="82" y="288"/>
                      <a:pt x="82" y="301"/>
                    </a:cubicBezTo>
                    <a:cubicBezTo>
                      <a:pt x="95" y="301"/>
                      <a:pt x="112" y="301"/>
                      <a:pt x="125" y="314"/>
                    </a:cubicBezTo>
                    <a:cubicBezTo>
                      <a:pt x="164" y="301"/>
                      <a:pt x="206" y="288"/>
                      <a:pt x="259" y="275"/>
                    </a:cubicBezTo>
                    <a:cubicBezTo>
                      <a:pt x="288" y="262"/>
                      <a:pt x="314" y="262"/>
                      <a:pt x="357" y="245"/>
                    </a:cubicBezTo>
                    <a:cubicBezTo>
                      <a:pt x="370" y="232"/>
                      <a:pt x="383" y="232"/>
                      <a:pt x="409" y="219"/>
                    </a:cubicBezTo>
                    <a:lnTo>
                      <a:pt x="409" y="219"/>
                    </a:lnTo>
                    <a:cubicBezTo>
                      <a:pt x="396" y="219"/>
                      <a:pt x="370" y="232"/>
                      <a:pt x="357" y="232"/>
                    </a:cubicBezTo>
                    <a:lnTo>
                      <a:pt x="327" y="232"/>
                    </a:lnTo>
                    <a:cubicBezTo>
                      <a:pt x="288" y="245"/>
                      <a:pt x="233" y="245"/>
                      <a:pt x="193" y="262"/>
                    </a:cubicBezTo>
                    <a:lnTo>
                      <a:pt x="164" y="262"/>
                    </a:lnTo>
                    <a:cubicBezTo>
                      <a:pt x="164" y="262"/>
                      <a:pt x="164" y="245"/>
                      <a:pt x="177" y="245"/>
                    </a:cubicBezTo>
                    <a:cubicBezTo>
                      <a:pt x="193" y="219"/>
                      <a:pt x="177" y="219"/>
                      <a:pt x="164" y="206"/>
                    </a:cubicBezTo>
                    <a:cubicBezTo>
                      <a:pt x="138" y="193"/>
                      <a:pt x="125" y="164"/>
                      <a:pt x="112" y="151"/>
                    </a:cubicBezTo>
                    <a:lnTo>
                      <a:pt x="95" y="151"/>
                    </a:lnTo>
                    <a:lnTo>
                      <a:pt x="125" y="125"/>
                    </a:lnTo>
                    <a:cubicBezTo>
                      <a:pt x="151" y="112"/>
                      <a:pt x="177" y="82"/>
                      <a:pt x="193" y="69"/>
                    </a:cubicBezTo>
                    <a:lnTo>
                      <a:pt x="193" y="56"/>
                    </a:lnTo>
                    <a:cubicBezTo>
                      <a:pt x="151" y="43"/>
                      <a:pt x="112" y="30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4"/>
              <p:cNvSpPr/>
              <p:nvPr/>
            </p:nvSpPr>
            <p:spPr>
              <a:xfrm>
                <a:off x="6849500" y="2070075"/>
                <a:ext cx="435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306" extrusionOk="0">
                    <a:moveTo>
                      <a:pt x="1701" y="0"/>
                    </a:moveTo>
                    <a:cubicBezTo>
                      <a:pt x="1672" y="17"/>
                      <a:pt x="1646" y="30"/>
                      <a:pt x="1619" y="43"/>
                    </a:cubicBezTo>
                    <a:cubicBezTo>
                      <a:pt x="1619" y="56"/>
                      <a:pt x="1632" y="56"/>
                      <a:pt x="1632" y="69"/>
                    </a:cubicBezTo>
                    <a:cubicBezTo>
                      <a:pt x="1632" y="69"/>
                      <a:pt x="1646" y="82"/>
                      <a:pt x="1659" y="98"/>
                    </a:cubicBezTo>
                    <a:lnTo>
                      <a:pt x="1659" y="111"/>
                    </a:lnTo>
                    <a:lnTo>
                      <a:pt x="1659" y="124"/>
                    </a:lnTo>
                    <a:cubicBezTo>
                      <a:pt x="1646" y="124"/>
                      <a:pt x="1632" y="137"/>
                      <a:pt x="1619" y="150"/>
                    </a:cubicBezTo>
                    <a:cubicBezTo>
                      <a:pt x="1577" y="180"/>
                      <a:pt x="1577" y="206"/>
                      <a:pt x="1577" y="219"/>
                    </a:cubicBezTo>
                    <a:cubicBezTo>
                      <a:pt x="1577" y="245"/>
                      <a:pt x="1577" y="275"/>
                      <a:pt x="1606" y="288"/>
                    </a:cubicBezTo>
                    <a:lnTo>
                      <a:pt x="1606" y="301"/>
                    </a:lnTo>
                    <a:lnTo>
                      <a:pt x="1590" y="301"/>
                    </a:lnTo>
                    <a:cubicBezTo>
                      <a:pt x="1564" y="327"/>
                      <a:pt x="1525" y="356"/>
                      <a:pt x="1495" y="369"/>
                    </a:cubicBezTo>
                    <a:cubicBezTo>
                      <a:pt x="1495" y="382"/>
                      <a:pt x="1482" y="382"/>
                      <a:pt x="1482" y="395"/>
                    </a:cubicBezTo>
                    <a:cubicBezTo>
                      <a:pt x="1456" y="395"/>
                      <a:pt x="1443" y="408"/>
                      <a:pt x="1427" y="425"/>
                    </a:cubicBezTo>
                    <a:cubicBezTo>
                      <a:pt x="1414" y="438"/>
                      <a:pt x="1414" y="438"/>
                      <a:pt x="1414" y="451"/>
                    </a:cubicBezTo>
                    <a:lnTo>
                      <a:pt x="1414" y="490"/>
                    </a:lnTo>
                    <a:lnTo>
                      <a:pt x="1414" y="519"/>
                    </a:lnTo>
                    <a:cubicBezTo>
                      <a:pt x="1401" y="532"/>
                      <a:pt x="1375" y="545"/>
                      <a:pt x="1362" y="545"/>
                    </a:cubicBezTo>
                    <a:cubicBezTo>
                      <a:pt x="1345" y="558"/>
                      <a:pt x="1280" y="601"/>
                      <a:pt x="1280" y="601"/>
                    </a:cubicBezTo>
                    <a:lnTo>
                      <a:pt x="1280" y="653"/>
                    </a:lnTo>
                    <a:lnTo>
                      <a:pt x="1264" y="669"/>
                    </a:lnTo>
                    <a:lnTo>
                      <a:pt x="1251" y="669"/>
                    </a:lnTo>
                    <a:cubicBezTo>
                      <a:pt x="1251" y="683"/>
                      <a:pt x="1238" y="683"/>
                      <a:pt x="1238" y="696"/>
                    </a:cubicBezTo>
                    <a:lnTo>
                      <a:pt x="1224" y="696"/>
                    </a:lnTo>
                    <a:cubicBezTo>
                      <a:pt x="1211" y="709"/>
                      <a:pt x="1238" y="709"/>
                      <a:pt x="1224" y="722"/>
                    </a:cubicBezTo>
                    <a:cubicBezTo>
                      <a:pt x="1224" y="735"/>
                      <a:pt x="1211" y="735"/>
                      <a:pt x="1198" y="751"/>
                    </a:cubicBezTo>
                    <a:cubicBezTo>
                      <a:pt x="1182" y="751"/>
                      <a:pt x="1169" y="764"/>
                      <a:pt x="1156" y="777"/>
                    </a:cubicBezTo>
                    <a:cubicBezTo>
                      <a:pt x="1143" y="790"/>
                      <a:pt x="1117" y="803"/>
                      <a:pt x="1100" y="816"/>
                    </a:cubicBezTo>
                    <a:cubicBezTo>
                      <a:pt x="1074" y="833"/>
                      <a:pt x="1061" y="846"/>
                      <a:pt x="1048" y="859"/>
                    </a:cubicBezTo>
                    <a:cubicBezTo>
                      <a:pt x="1035" y="859"/>
                      <a:pt x="1019" y="872"/>
                      <a:pt x="993" y="872"/>
                    </a:cubicBezTo>
                    <a:cubicBezTo>
                      <a:pt x="980" y="885"/>
                      <a:pt x="954" y="898"/>
                      <a:pt x="937" y="914"/>
                    </a:cubicBezTo>
                    <a:cubicBezTo>
                      <a:pt x="885" y="940"/>
                      <a:pt x="830" y="966"/>
                      <a:pt x="790" y="996"/>
                    </a:cubicBezTo>
                    <a:cubicBezTo>
                      <a:pt x="748" y="1022"/>
                      <a:pt x="722" y="1048"/>
                      <a:pt x="679" y="1061"/>
                    </a:cubicBezTo>
                    <a:cubicBezTo>
                      <a:pt x="611" y="1091"/>
                      <a:pt x="572" y="1077"/>
                      <a:pt x="503" y="1104"/>
                    </a:cubicBezTo>
                    <a:lnTo>
                      <a:pt x="490" y="1104"/>
                    </a:lnTo>
                    <a:cubicBezTo>
                      <a:pt x="477" y="1104"/>
                      <a:pt x="464" y="1117"/>
                      <a:pt x="448" y="1117"/>
                    </a:cubicBezTo>
                    <a:cubicBezTo>
                      <a:pt x="408" y="1143"/>
                      <a:pt x="382" y="1185"/>
                      <a:pt x="327" y="1198"/>
                    </a:cubicBezTo>
                    <a:cubicBezTo>
                      <a:pt x="284" y="1211"/>
                      <a:pt x="245" y="1224"/>
                      <a:pt x="219" y="1224"/>
                    </a:cubicBezTo>
                    <a:lnTo>
                      <a:pt x="203" y="1224"/>
                    </a:lnTo>
                    <a:cubicBezTo>
                      <a:pt x="177" y="1241"/>
                      <a:pt x="151" y="1241"/>
                      <a:pt x="121" y="1254"/>
                    </a:cubicBezTo>
                    <a:cubicBezTo>
                      <a:pt x="82" y="1267"/>
                      <a:pt x="40" y="1280"/>
                      <a:pt x="0" y="1306"/>
                    </a:cubicBezTo>
                    <a:lnTo>
                      <a:pt x="40" y="1306"/>
                    </a:lnTo>
                    <a:cubicBezTo>
                      <a:pt x="69" y="1306"/>
                      <a:pt x="95" y="1293"/>
                      <a:pt x="121" y="1280"/>
                    </a:cubicBezTo>
                    <a:cubicBezTo>
                      <a:pt x="151" y="1267"/>
                      <a:pt x="164" y="1267"/>
                      <a:pt x="190" y="1254"/>
                    </a:cubicBezTo>
                    <a:cubicBezTo>
                      <a:pt x="203" y="1254"/>
                      <a:pt x="232" y="1241"/>
                      <a:pt x="245" y="1241"/>
                    </a:cubicBezTo>
                    <a:cubicBezTo>
                      <a:pt x="271" y="1224"/>
                      <a:pt x="314" y="1224"/>
                      <a:pt x="353" y="1211"/>
                    </a:cubicBezTo>
                    <a:cubicBezTo>
                      <a:pt x="408" y="1198"/>
                      <a:pt x="435" y="1159"/>
                      <a:pt x="477" y="1143"/>
                    </a:cubicBezTo>
                    <a:lnTo>
                      <a:pt x="503" y="1117"/>
                    </a:lnTo>
                    <a:lnTo>
                      <a:pt x="516" y="1117"/>
                    </a:lnTo>
                    <a:cubicBezTo>
                      <a:pt x="585" y="1091"/>
                      <a:pt x="640" y="1117"/>
                      <a:pt x="709" y="1077"/>
                    </a:cubicBezTo>
                    <a:cubicBezTo>
                      <a:pt x="735" y="1077"/>
                      <a:pt x="761" y="1048"/>
                      <a:pt x="790" y="1035"/>
                    </a:cubicBezTo>
                    <a:cubicBezTo>
                      <a:pt x="830" y="1009"/>
                      <a:pt x="885" y="980"/>
                      <a:pt x="924" y="953"/>
                    </a:cubicBezTo>
                    <a:cubicBezTo>
                      <a:pt x="954" y="940"/>
                      <a:pt x="967" y="927"/>
                      <a:pt x="993" y="914"/>
                    </a:cubicBezTo>
                    <a:cubicBezTo>
                      <a:pt x="1019" y="885"/>
                      <a:pt x="1048" y="872"/>
                      <a:pt x="1074" y="859"/>
                    </a:cubicBezTo>
                    <a:cubicBezTo>
                      <a:pt x="1130" y="816"/>
                      <a:pt x="1169" y="790"/>
                      <a:pt x="1211" y="764"/>
                    </a:cubicBezTo>
                    <a:cubicBezTo>
                      <a:pt x="1251" y="735"/>
                      <a:pt x="1264" y="722"/>
                      <a:pt x="1264" y="709"/>
                    </a:cubicBezTo>
                    <a:lnTo>
                      <a:pt x="1264" y="696"/>
                    </a:lnTo>
                    <a:lnTo>
                      <a:pt x="1264" y="683"/>
                    </a:lnTo>
                    <a:lnTo>
                      <a:pt x="1280" y="683"/>
                    </a:lnTo>
                    <a:lnTo>
                      <a:pt x="1293" y="669"/>
                    </a:lnTo>
                    <a:lnTo>
                      <a:pt x="1306" y="669"/>
                    </a:lnTo>
                    <a:cubicBezTo>
                      <a:pt x="1319" y="653"/>
                      <a:pt x="1319" y="653"/>
                      <a:pt x="1332" y="653"/>
                    </a:cubicBezTo>
                    <a:lnTo>
                      <a:pt x="1332" y="640"/>
                    </a:lnTo>
                    <a:lnTo>
                      <a:pt x="1332" y="588"/>
                    </a:lnTo>
                    <a:cubicBezTo>
                      <a:pt x="1375" y="572"/>
                      <a:pt x="1401" y="558"/>
                      <a:pt x="1443" y="532"/>
                    </a:cubicBezTo>
                    <a:cubicBezTo>
                      <a:pt x="1456" y="532"/>
                      <a:pt x="1456" y="519"/>
                      <a:pt x="1469" y="519"/>
                    </a:cubicBezTo>
                    <a:cubicBezTo>
                      <a:pt x="1482" y="506"/>
                      <a:pt x="1495" y="506"/>
                      <a:pt x="1495" y="490"/>
                    </a:cubicBezTo>
                    <a:lnTo>
                      <a:pt x="1508" y="490"/>
                    </a:lnTo>
                    <a:lnTo>
                      <a:pt x="1508" y="477"/>
                    </a:lnTo>
                    <a:lnTo>
                      <a:pt x="1495" y="477"/>
                    </a:lnTo>
                    <a:lnTo>
                      <a:pt x="1482" y="464"/>
                    </a:lnTo>
                    <a:lnTo>
                      <a:pt x="1456" y="438"/>
                    </a:lnTo>
                    <a:cubicBezTo>
                      <a:pt x="1482" y="425"/>
                      <a:pt x="1508" y="408"/>
                      <a:pt x="1538" y="395"/>
                    </a:cubicBezTo>
                    <a:cubicBezTo>
                      <a:pt x="1551" y="382"/>
                      <a:pt x="1564" y="382"/>
                      <a:pt x="1564" y="369"/>
                    </a:cubicBezTo>
                    <a:cubicBezTo>
                      <a:pt x="1577" y="369"/>
                      <a:pt x="1577" y="356"/>
                      <a:pt x="1590" y="356"/>
                    </a:cubicBezTo>
                    <a:cubicBezTo>
                      <a:pt x="1606" y="327"/>
                      <a:pt x="1619" y="314"/>
                      <a:pt x="1632" y="288"/>
                    </a:cubicBezTo>
                    <a:lnTo>
                      <a:pt x="1646" y="275"/>
                    </a:lnTo>
                    <a:cubicBezTo>
                      <a:pt x="1646" y="261"/>
                      <a:pt x="1632" y="261"/>
                      <a:pt x="1632" y="245"/>
                    </a:cubicBezTo>
                    <a:cubicBezTo>
                      <a:pt x="1619" y="232"/>
                      <a:pt x="1619" y="206"/>
                      <a:pt x="1606" y="193"/>
                    </a:cubicBezTo>
                    <a:cubicBezTo>
                      <a:pt x="1632" y="180"/>
                      <a:pt x="1646" y="164"/>
                      <a:pt x="1672" y="150"/>
                    </a:cubicBezTo>
                    <a:cubicBezTo>
                      <a:pt x="1688" y="150"/>
                      <a:pt x="1688" y="137"/>
                      <a:pt x="1701" y="137"/>
                    </a:cubicBezTo>
                    <a:cubicBezTo>
                      <a:pt x="1701" y="124"/>
                      <a:pt x="1714" y="111"/>
                      <a:pt x="1727" y="98"/>
                    </a:cubicBezTo>
                    <a:cubicBezTo>
                      <a:pt x="1740" y="82"/>
                      <a:pt x="1740" y="69"/>
                      <a:pt x="1740" y="56"/>
                    </a:cubicBezTo>
                    <a:cubicBezTo>
                      <a:pt x="1727" y="43"/>
                      <a:pt x="1727" y="30"/>
                      <a:pt x="1714" y="30"/>
                    </a:cubicBezTo>
                    <a:cubicBezTo>
                      <a:pt x="1701" y="17"/>
                      <a:pt x="1701" y="17"/>
                      <a:pt x="170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>
                <a:off x="6888250" y="2077575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572" y="14"/>
                      <a:pt x="546" y="27"/>
                      <a:pt x="504" y="43"/>
                    </a:cubicBezTo>
                    <a:cubicBezTo>
                      <a:pt x="448" y="69"/>
                      <a:pt x="396" y="82"/>
                      <a:pt x="340" y="108"/>
                    </a:cubicBezTo>
                    <a:cubicBezTo>
                      <a:pt x="327" y="125"/>
                      <a:pt x="327" y="125"/>
                      <a:pt x="314" y="125"/>
                    </a:cubicBezTo>
                    <a:lnTo>
                      <a:pt x="314" y="138"/>
                    </a:lnTo>
                    <a:lnTo>
                      <a:pt x="301" y="151"/>
                    </a:lnTo>
                    <a:cubicBezTo>
                      <a:pt x="259" y="190"/>
                      <a:pt x="203" y="232"/>
                      <a:pt x="164" y="258"/>
                    </a:cubicBezTo>
                    <a:cubicBezTo>
                      <a:pt x="164" y="272"/>
                      <a:pt x="151" y="272"/>
                      <a:pt x="138" y="288"/>
                    </a:cubicBezTo>
                    <a:cubicBezTo>
                      <a:pt x="122" y="288"/>
                      <a:pt x="109" y="301"/>
                      <a:pt x="109" y="301"/>
                    </a:cubicBezTo>
                    <a:cubicBezTo>
                      <a:pt x="82" y="314"/>
                      <a:pt x="69" y="327"/>
                      <a:pt x="56" y="327"/>
                    </a:cubicBezTo>
                    <a:cubicBezTo>
                      <a:pt x="40" y="353"/>
                      <a:pt x="27" y="369"/>
                      <a:pt x="14" y="383"/>
                    </a:cubicBezTo>
                    <a:lnTo>
                      <a:pt x="1" y="396"/>
                    </a:lnTo>
                    <a:cubicBezTo>
                      <a:pt x="1" y="396"/>
                      <a:pt x="14" y="396"/>
                      <a:pt x="27" y="383"/>
                    </a:cubicBezTo>
                    <a:cubicBezTo>
                      <a:pt x="82" y="340"/>
                      <a:pt x="177" y="301"/>
                      <a:pt x="220" y="258"/>
                    </a:cubicBezTo>
                    <a:cubicBezTo>
                      <a:pt x="233" y="245"/>
                      <a:pt x="233" y="232"/>
                      <a:pt x="246" y="219"/>
                    </a:cubicBezTo>
                    <a:cubicBezTo>
                      <a:pt x="246" y="219"/>
                      <a:pt x="272" y="206"/>
                      <a:pt x="272" y="190"/>
                    </a:cubicBezTo>
                    <a:cubicBezTo>
                      <a:pt x="314" y="177"/>
                      <a:pt x="327" y="151"/>
                      <a:pt x="340" y="138"/>
                    </a:cubicBezTo>
                    <a:cubicBezTo>
                      <a:pt x="340" y="125"/>
                      <a:pt x="340" y="125"/>
                      <a:pt x="353" y="125"/>
                    </a:cubicBezTo>
                    <a:lnTo>
                      <a:pt x="366" y="108"/>
                    </a:lnTo>
                    <a:cubicBezTo>
                      <a:pt x="422" y="95"/>
                      <a:pt x="464" y="82"/>
                      <a:pt x="504" y="56"/>
                    </a:cubicBezTo>
                    <a:cubicBezTo>
                      <a:pt x="517" y="43"/>
                      <a:pt x="546" y="43"/>
                      <a:pt x="559" y="2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4"/>
              <p:cNvSpPr/>
              <p:nvPr/>
            </p:nvSpPr>
            <p:spPr>
              <a:xfrm>
                <a:off x="6902875" y="20772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4"/>
              <p:cNvSpPr/>
              <p:nvPr/>
            </p:nvSpPr>
            <p:spPr>
              <a:xfrm>
                <a:off x="6902875" y="2059225"/>
                <a:ext cx="133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22" extrusionOk="0">
                    <a:moveTo>
                      <a:pt x="490" y="0"/>
                    </a:moveTo>
                    <a:cubicBezTo>
                      <a:pt x="477" y="13"/>
                      <a:pt x="464" y="13"/>
                      <a:pt x="464" y="13"/>
                    </a:cubicBezTo>
                    <a:lnTo>
                      <a:pt x="464" y="43"/>
                    </a:lnTo>
                    <a:lnTo>
                      <a:pt x="464" y="56"/>
                    </a:lnTo>
                    <a:cubicBezTo>
                      <a:pt x="464" y="82"/>
                      <a:pt x="451" y="108"/>
                      <a:pt x="421" y="137"/>
                    </a:cubicBezTo>
                    <a:lnTo>
                      <a:pt x="421" y="150"/>
                    </a:lnTo>
                    <a:cubicBezTo>
                      <a:pt x="421" y="150"/>
                      <a:pt x="408" y="150"/>
                      <a:pt x="408" y="163"/>
                    </a:cubicBezTo>
                    <a:cubicBezTo>
                      <a:pt x="382" y="163"/>
                      <a:pt x="353" y="176"/>
                      <a:pt x="327" y="190"/>
                    </a:cubicBezTo>
                    <a:lnTo>
                      <a:pt x="313" y="245"/>
                    </a:lnTo>
                    <a:cubicBezTo>
                      <a:pt x="313" y="258"/>
                      <a:pt x="300" y="271"/>
                      <a:pt x="313" y="287"/>
                    </a:cubicBezTo>
                    <a:cubicBezTo>
                      <a:pt x="313" y="314"/>
                      <a:pt x="313" y="340"/>
                      <a:pt x="258" y="382"/>
                    </a:cubicBezTo>
                    <a:cubicBezTo>
                      <a:pt x="232" y="395"/>
                      <a:pt x="176" y="421"/>
                      <a:pt x="150" y="434"/>
                    </a:cubicBezTo>
                    <a:cubicBezTo>
                      <a:pt x="124" y="464"/>
                      <a:pt x="82" y="503"/>
                      <a:pt x="82" y="516"/>
                    </a:cubicBezTo>
                    <a:cubicBezTo>
                      <a:pt x="69" y="532"/>
                      <a:pt x="82" y="545"/>
                      <a:pt x="82" y="571"/>
                    </a:cubicBezTo>
                    <a:cubicBezTo>
                      <a:pt x="82" y="571"/>
                      <a:pt x="82" y="584"/>
                      <a:pt x="69" y="598"/>
                    </a:cubicBezTo>
                    <a:cubicBezTo>
                      <a:pt x="56" y="614"/>
                      <a:pt x="43" y="627"/>
                      <a:pt x="13" y="640"/>
                    </a:cubicBezTo>
                    <a:cubicBezTo>
                      <a:pt x="13" y="653"/>
                      <a:pt x="26" y="679"/>
                      <a:pt x="13" y="695"/>
                    </a:cubicBezTo>
                    <a:lnTo>
                      <a:pt x="13" y="709"/>
                    </a:lnTo>
                    <a:lnTo>
                      <a:pt x="0" y="722"/>
                    </a:lnTo>
                    <a:cubicBezTo>
                      <a:pt x="26" y="722"/>
                      <a:pt x="43" y="709"/>
                      <a:pt x="56" y="709"/>
                    </a:cubicBezTo>
                    <a:cubicBezTo>
                      <a:pt x="56" y="695"/>
                      <a:pt x="69" y="679"/>
                      <a:pt x="69" y="679"/>
                    </a:cubicBezTo>
                    <a:cubicBezTo>
                      <a:pt x="69" y="666"/>
                      <a:pt x="69" y="653"/>
                      <a:pt x="82" y="640"/>
                    </a:cubicBezTo>
                    <a:lnTo>
                      <a:pt x="82" y="627"/>
                    </a:lnTo>
                    <a:lnTo>
                      <a:pt x="82" y="614"/>
                    </a:lnTo>
                    <a:cubicBezTo>
                      <a:pt x="95" y="614"/>
                      <a:pt x="124" y="598"/>
                      <a:pt x="124" y="584"/>
                    </a:cubicBezTo>
                    <a:cubicBezTo>
                      <a:pt x="124" y="571"/>
                      <a:pt x="95" y="571"/>
                      <a:pt x="108" y="571"/>
                    </a:cubicBezTo>
                    <a:cubicBezTo>
                      <a:pt x="108" y="545"/>
                      <a:pt x="150" y="503"/>
                      <a:pt x="150" y="477"/>
                    </a:cubicBezTo>
                    <a:cubicBezTo>
                      <a:pt x="150" y="464"/>
                      <a:pt x="163" y="464"/>
                      <a:pt x="163" y="464"/>
                    </a:cubicBezTo>
                    <a:cubicBezTo>
                      <a:pt x="189" y="451"/>
                      <a:pt x="219" y="434"/>
                      <a:pt x="232" y="421"/>
                    </a:cubicBezTo>
                    <a:cubicBezTo>
                      <a:pt x="258" y="408"/>
                      <a:pt x="271" y="382"/>
                      <a:pt x="300" y="353"/>
                    </a:cubicBezTo>
                    <a:cubicBezTo>
                      <a:pt x="327" y="340"/>
                      <a:pt x="340" y="327"/>
                      <a:pt x="353" y="314"/>
                    </a:cubicBezTo>
                    <a:lnTo>
                      <a:pt x="353" y="287"/>
                    </a:lnTo>
                    <a:lnTo>
                      <a:pt x="369" y="287"/>
                    </a:lnTo>
                    <a:lnTo>
                      <a:pt x="369" y="219"/>
                    </a:lnTo>
                    <a:lnTo>
                      <a:pt x="369" y="206"/>
                    </a:lnTo>
                    <a:cubicBezTo>
                      <a:pt x="382" y="190"/>
                      <a:pt x="395" y="190"/>
                      <a:pt x="408" y="190"/>
                    </a:cubicBezTo>
                    <a:cubicBezTo>
                      <a:pt x="434" y="163"/>
                      <a:pt x="451" y="150"/>
                      <a:pt x="464" y="137"/>
                    </a:cubicBezTo>
                    <a:cubicBezTo>
                      <a:pt x="477" y="108"/>
                      <a:pt x="490" y="82"/>
                      <a:pt x="516" y="56"/>
                    </a:cubicBezTo>
                    <a:cubicBezTo>
                      <a:pt x="532" y="26"/>
                      <a:pt x="532" y="26"/>
                      <a:pt x="516" y="13"/>
                    </a:cubicBezTo>
                    <a:lnTo>
                      <a:pt x="503" y="13"/>
                    </a:lnTo>
                    <a:cubicBezTo>
                      <a:pt x="503" y="13"/>
                      <a:pt x="490" y="13"/>
                      <a:pt x="4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4"/>
              <p:cNvSpPr/>
              <p:nvPr/>
            </p:nvSpPr>
            <p:spPr>
              <a:xfrm>
                <a:off x="6911350" y="2062650"/>
                <a:ext cx="1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90" extrusionOk="0">
                    <a:moveTo>
                      <a:pt x="533" y="0"/>
                    </a:moveTo>
                    <a:cubicBezTo>
                      <a:pt x="503" y="0"/>
                      <a:pt x="464" y="13"/>
                      <a:pt x="422" y="13"/>
                    </a:cubicBezTo>
                    <a:cubicBezTo>
                      <a:pt x="409" y="26"/>
                      <a:pt x="382" y="26"/>
                      <a:pt x="356" y="26"/>
                    </a:cubicBezTo>
                    <a:cubicBezTo>
                      <a:pt x="356" y="26"/>
                      <a:pt x="314" y="39"/>
                      <a:pt x="301" y="39"/>
                    </a:cubicBezTo>
                    <a:cubicBezTo>
                      <a:pt x="327" y="39"/>
                      <a:pt x="356" y="53"/>
                      <a:pt x="396" y="53"/>
                    </a:cubicBezTo>
                    <a:cubicBezTo>
                      <a:pt x="327" y="69"/>
                      <a:pt x="258" y="95"/>
                      <a:pt x="206" y="121"/>
                    </a:cubicBezTo>
                    <a:cubicBezTo>
                      <a:pt x="177" y="134"/>
                      <a:pt x="151" y="150"/>
                      <a:pt x="138" y="150"/>
                    </a:cubicBezTo>
                    <a:cubicBezTo>
                      <a:pt x="125" y="164"/>
                      <a:pt x="125" y="164"/>
                      <a:pt x="112" y="164"/>
                    </a:cubicBezTo>
                    <a:lnTo>
                      <a:pt x="82" y="164"/>
                    </a:lnTo>
                    <a:cubicBezTo>
                      <a:pt x="69" y="150"/>
                      <a:pt x="30" y="150"/>
                      <a:pt x="1" y="150"/>
                    </a:cubicBezTo>
                    <a:cubicBezTo>
                      <a:pt x="30" y="164"/>
                      <a:pt x="56" y="164"/>
                      <a:pt x="82" y="177"/>
                    </a:cubicBezTo>
                    <a:cubicBezTo>
                      <a:pt x="95" y="177"/>
                      <a:pt x="95" y="190"/>
                      <a:pt x="95" y="190"/>
                    </a:cubicBezTo>
                    <a:cubicBezTo>
                      <a:pt x="112" y="177"/>
                      <a:pt x="125" y="177"/>
                      <a:pt x="138" y="177"/>
                    </a:cubicBezTo>
                    <a:cubicBezTo>
                      <a:pt x="232" y="134"/>
                      <a:pt x="327" y="95"/>
                      <a:pt x="422" y="69"/>
                    </a:cubicBezTo>
                    <a:lnTo>
                      <a:pt x="422" y="39"/>
                    </a:lnTo>
                    <a:cubicBezTo>
                      <a:pt x="451" y="26"/>
                      <a:pt x="503" y="26"/>
                      <a:pt x="5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4"/>
              <p:cNvSpPr/>
              <p:nvPr/>
            </p:nvSpPr>
            <p:spPr>
              <a:xfrm>
                <a:off x="6860350" y="2100350"/>
                <a:ext cx="143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7" extrusionOk="0">
                    <a:moveTo>
                      <a:pt x="533" y="0"/>
                    </a:moveTo>
                    <a:cubicBezTo>
                      <a:pt x="520" y="13"/>
                      <a:pt x="503" y="13"/>
                      <a:pt x="503" y="13"/>
                    </a:cubicBezTo>
                    <a:cubicBezTo>
                      <a:pt x="464" y="30"/>
                      <a:pt x="422" y="30"/>
                      <a:pt x="382" y="43"/>
                    </a:cubicBezTo>
                    <a:cubicBezTo>
                      <a:pt x="396" y="56"/>
                      <a:pt x="396" y="56"/>
                      <a:pt x="396" y="69"/>
                    </a:cubicBezTo>
                    <a:cubicBezTo>
                      <a:pt x="369" y="82"/>
                      <a:pt x="327" y="82"/>
                      <a:pt x="301" y="95"/>
                    </a:cubicBezTo>
                    <a:cubicBezTo>
                      <a:pt x="275" y="111"/>
                      <a:pt x="245" y="111"/>
                      <a:pt x="219" y="124"/>
                    </a:cubicBezTo>
                    <a:cubicBezTo>
                      <a:pt x="164" y="137"/>
                      <a:pt x="125" y="137"/>
                      <a:pt x="69" y="150"/>
                    </a:cubicBezTo>
                    <a:lnTo>
                      <a:pt x="43" y="150"/>
                    </a:lnTo>
                    <a:cubicBezTo>
                      <a:pt x="43" y="150"/>
                      <a:pt x="30" y="150"/>
                      <a:pt x="30" y="163"/>
                    </a:cubicBezTo>
                    <a:cubicBezTo>
                      <a:pt x="14" y="163"/>
                      <a:pt x="1" y="163"/>
                      <a:pt x="1" y="177"/>
                    </a:cubicBezTo>
                    <a:lnTo>
                      <a:pt x="14" y="177"/>
                    </a:lnTo>
                    <a:cubicBezTo>
                      <a:pt x="30" y="163"/>
                      <a:pt x="43" y="163"/>
                      <a:pt x="56" y="163"/>
                    </a:cubicBezTo>
                    <a:cubicBezTo>
                      <a:pt x="63" y="157"/>
                      <a:pt x="69" y="154"/>
                      <a:pt x="74" y="154"/>
                    </a:cubicBezTo>
                    <a:cubicBezTo>
                      <a:pt x="79" y="154"/>
                      <a:pt x="82" y="157"/>
                      <a:pt x="82" y="163"/>
                    </a:cubicBezTo>
                    <a:cubicBezTo>
                      <a:pt x="112" y="163"/>
                      <a:pt x="151" y="163"/>
                      <a:pt x="193" y="150"/>
                    </a:cubicBezTo>
                    <a:lnTo>
                      <a:pt x="219" y="150"/>
                    </a:lnTo>
                    <a:cubicBezTo>
                      <a:pt x="232" y="150"/>
                      <a:pt x="232" y="137"/>
                      <a:pt x="245" y="137"/>
                    </a:cubicBezTo>
                    <a:cubicBezTo>
                      <a:pt x="288" y="124"/>
                      <a:pt x="314" y="111"/>
                      <a:pt x="340" y="95"/>
                    </a:cubicBezTo>
                    <a:cubicBezTo>
                      <a:pt x="369" y="82"/>
                      <a:pt x="409" y="69"/>
                      <a:pt x="422" y="69"/>
                    </a:cubicBezTo>
                    <a:cubicBezTo>
                      <a:pt x="422" y="69"/>
                      <a:pt x="438" y="56"/>
                      <a:pt x="438" y="43"/>
                    </a:cubicBezTo>
                    <a:cubicBezTo>
                      <a:pt x="438" y="43"/>
                      <a:pt x="520" y="13"/>
                      <a:pt x="559" y="13"/>
                    </a:cubicBezTo>
                    <a:cubicBezTo>
                      <a:pt x="559" y="0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4"/>
              <p:cNvSpPr/>
              <p:nvPr/>
            </p:nvSpPr>
            <p:spPr>
              <a:xfrm>
                <a:off x="6861400" y="2075550"/>
                <a:ext cx="5202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507" extrusionOk="0">
                    <a:moveTo>
                      <a:pt x="1972" y="0"/>
                    </a:moveTo>
                    <a:cubicBezTo>
                      <a:pt x="1891" y="0"/>
                      <a:pt x="1822" y="0"/>
                      <a:pt x="1728" y="26"/>
                    </a:cubicBezTo>
                    <a:cubicBezTo>
                      <a:pt x="1646" y="56"/>
                      <a:pt x="1564" y="82"/>
                      <a:pt x="1483" y="95"/>
                    </a:cubicBezTo>
                    <a:cubicBezTo>
                      <a:pt x="1440" y="108"/>
                      <a:pt x="1414" y="108"/>
                      <a:pt x="1375" y="124"/>
                    </a:cubicBezTo>
                    <a:cubicBezTo>
                      <a:pt x="1359" y="124"/>
                      <a:pt x="1346" y="124"/>
                      <a:pt x="1320" y="137"/>
                    </a:cubicBezTo>
                    <a:cubicBezTo>
                      <a:pt x="1307" y="150"/>
                      <a:pt x="1294" y="163"/>
                      <a:pt x="1264" y="176"/>
                    </a:cubicBezTo>
                    <a:cubicBezTo>
                      <a:pt x="1225" y="189"/>
                      <a:pt x="1183" y="206"/>
                      <a:pt x="1143" y="219"/>
                    </a:cubicBezTo>
                    <a:cubicBezTo>
                      <a:pt x="1101" y="232"/>
                      <a:pt x="1062" y="232"/>
                      <a:pt x="1006" y="245"/>
                    </a:cubicBezTo>
                    <a:cubicBezTo>
                      <a:pt x="993" y="258"/>
                      <a:pt x="980" y="271"/>
                      <a:pt x="951" y="271"/>
                    </a:cubicBezTo>
                    <a:cubicBezTo>
                      <a:pt x="925" y="287"/>
                      <a:pt x="899" y="287"/>
                      <a:pt x="869" y="287"/>
                    </a:cubicBezTo>
                    <a:cubicBezTo>
                      <a:pt x="830" y="300"/>
                      <a:pt x="762" y="326"/>
                      <a:pt x="693" y="353"/>
                    </a:cubicBezTo>
                    <a:cubicBezTo>
                      <a:pt x="641" y="369"/>
                      <a:pt x="585" y="382"/>
                      <a:pt x="530" y="395"/>
                    </a:cubicBezTo>
                    <a:cubicBezTo>
                      <a:pt x="517" y="395"/>
                      <a:pt x="504" y="408"/>
                      <a:pt x="504" y="408"/>
                    </a:cubicBezTo>
                    <a:lnTo>
                      <a:pt x="478" y="408"/>
                    </a:lnTo>
                    <a:cubicBezTo>
                      <a:pt x="469" y="404"/>
                      <a:pt x="459" y="403"/>
                      <a:pt x="450" y="403"/>
                    </a:cubicBezTo>
                    <a:cubicBezTo>
                      <a:pt x="426" y="403"/>
                      <a:pt x="400" y="412"/>
                      <a:pt x="380" y="421"/>
                    </a:cubicBezTo>
                    <a:cubicBezTo>
                      <a:pt x="246" y="464"/>
                      <a:pt x="122" y="490"/>
                      <a:pt x="1" y="503"/>
                    </a:cubicBezTo>
                    <a:cubicBezTo>
                      <a:pt x="16" y="505"/>
                      <a:pt x="32" y="506"/>
                      <a:pt x="50" y="506"/>
                    </a:cubicBezTo>
                    <a:cubicBezTo>
                      <a:pt x="127" y="506"/>
                      <a:pt x="226" y="485"/>
                      <a:pt x="327" y="464"/>
                    </a:cubicBezTo>
                    <a:cubicBezTo>
                      <a:pt x="380" y="450"/>
                      <a:pt x="435" y="421"/>
                      <a:pt x="491" y="421"/>
                    </a:cubicBezTo>
                    <a:lnTo>
                      <a:pt x="517" y="421"/>
                    </a:lnTo>
                    <a:cubicBezTo>
                      <a:pt x="543" y="408"/>
                      <a:pt x="559" y="408"/>
                      <a:pt x="585" y="408"/>
                    </a:cubicBezTo>
                    <a:cubicBezTo>
                      <a:pt x="641" y="382"/>
                      <a:pt x="693" y="369"/>
                      <a:pt x="748" y="339"/>
                    </a:cubicBezTo>
                    <a:cubicBezTo>
                      <a:pt x="775" y="339"/>
                      <a:pt x="804" y="326"/>
                      <a:pt x="830" y="313"/>
                    </a:cubicBezTo>
                    <a:cubicBezTo>
                      <a:pt x="869" y="313"/>
                      <a:pt x="899" y="313"/>
                      <a:pt x="938" y="300"/>
                    </a:cubicBezTo>
                    <a:cubicBezTo>
                      <a:pt x="993" y="271"/>
                      <a:pt x="1019" y="258"/>
                      <a:pt x="1075" y="245"/>
                    </a:cubicBezTo>
                    <a:cubicBezTo>
                      <a:pt x="1130" y="232"/>
                      <a:pt x="1183" y="219"/>
                      <a:pt x="1238" y="206"/>
                    </a:cubicBezTo>
                    <a:cubicBezTo>
                      <a:pt x="1294" y="189"/>
                      <a:pt x="1320" y="163"/>
                      <a:pt x="1346" y="137"/>
                    </a:cubicBezTo>
                    <a:cubicBezTo>
                      <a:pt x="1401" y="137"/>
                      <a:pt x="1427" y="137"/>
                      <a:pt x="1483" y="124"/>
                    </a:cubicBezTo>
                    <a:cubicBezTo>
                      <a:pt x="1551" y="108"/>
                      <a:pt x="1633" y="82"/>
                      <a:pt x="1715" y="56"/>
                    </a:cubicBezTo>
                    <a:cubicBezTo>
                      <a:pt x="1728" y="42"/>
                      <a:pt x="1741" y="42"/>
                      <a:pt x="1754" y="26"/>
                    </a:cubicBezTo>
                    <a:lnTo>
                      <a:pt x="1783" y="26"/>
                    </a:lnTo>
                    <a:cubicBezTo>
                      <a:pt x="1848" y="26"/>
                      <a:pt x="1904" y="13"/>
                      <a:pt x="1959" y="13"/>
                    </a:cubicBezTo>
                    <a:lnTo>
                      <a:pt x="1999" y="13"/>
                    </a:lnTo>
                    <a:cubicBezTo>
                      <a:pt x="2028" y="13"/>
                      <a:pt x="2067" y="0"/>
                      <a:pt x="208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4"/>
              <p:cNvSpPr/>
              <p:nvPr/>
            </p:nvSpPr>
            <p:spPr>
              <a:xfrm>
                <a:off x="6873325" y="2075725"/>
                <a:ext cx="363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99" extrusionOk="0">
                    <a:moveTo>
                      <a:pt x="1444" y="1"/>
                    </a:moveTo>
                    <a:cubicBezTo>
                      <a:pt x="1440" y="1"/>
                      <a:pt x="1435" y="2"/>
                      <a:pt x="1427" y="6"/>
                    </a:cubicBezTo>
                    <a:cubicBezTo>
                      <a:pt x="1401" y="19"/>
                      <a:pt x="1371" y="49"/>
                      <a:pt x="1345" y="75"/>
                    </a:cubicBezTo>
                    <a:cubicBezTo>
                      <a:pt x="1371" y="62"/>
                      <a:pt x="1414" y="35"/>
                      <a:pt x="1453" y="19"/>
                    </a:cubicBezTo>
                    <a:cubicBezTo>
                      <a:pt x="1453" y="10"/>
                      <a:pt x="1453" y="1"/>
                      <a:pt x="1444" y="1"/>
                    </a:cubicBezTo>
                    <a:close/>
                    <a:moveTo>
                      <a:pt x="1345" y="75"/>
                    </a:moveTo>
                    <a:cubicBezTo>
                      <a:pt x="1306" y="101"/>
                      <a:pt x="1251" y="143"/>
                      <a:pt x="1208" y="169"/>
                    </a:cubicBezTo>
                    <a:cubicBezTo>
                      <a:pt x="1156" y="199"/>
                      <a:pt x="1101" y="238"/>
                      <a:pt x="1045" y="264"/>
                    </a:cubicBezTo>
                    <a:cubicBezTo>
                      <a:pt x="993" y="293"/>
                      <a:pt x="924" y="332"/>
                      <a:pt x="898" y="362"/>
                    </a:cubicBezTo>
                    <a:lnTo>
                      <a:pt x="869" y="388"/>
                    </a:lnTo>
                    <a:cubicBezTo>
                      <a:pt x="869" y="401"/>
                      <a:pt x="843" y="414"/>
                      <a:pt x="817" y="414"/>
                    </a:cubicBezTo>
                    <a:cubicBezTo>
                      <a:pt x="761" y="457"/>
                      <a:pt x="693" y="483"/>
                      <a:pt x="624" y="525"/>
                    </a:cubicBezTo>
                    <a:cubicBezTo>
                      <a:pt x="637" y="538"/>
                      <a:pt x="637" y="551"/>
                      <a:pt x="611" y="577"/>
                    </a:cubicBezTo>
                    <a:cubicBezTo>
                      <a:pt x="598" y="590"/>
                      <a:pt x="585" y="607"/>
                      <a:pt x="572" y="607"/>
                    </a:cubicBezTo>
                    <a:cubicBezTo>
                      <a:pt x="503" y="646"/>
                      <a:pt x="448" y="688"/>
                      <a:pt x="392" y="727"/>
                    </a:cubicBezTo>
                    <a:cubicBezTo>
                      <a:pt x="353" y="740"/>
                      <a:pt x="311" y="770"/>
                      <a:pt x="298" y="783"/>
                    </a:cubicBezTo>
                    <a:lnTo>
                      <a:pt x="298" y="809"/>
                    </a:lnTo>
                    <a:cubicBezTo>
                      <a:pt x="285" y="809"/>
                      <a:pt x="271" y="822"/>
                      <a:pt x="258" y="822"/>
                    </a:cubicBezTo>
                    <a:cubicBezTo>
                      <a:pt x="203" y="851"/>
                      <a:pt x="147" y="878"/>
                      <a:pt x="95" y="904"/>
                    </a:cubicBezTo>
                    <a:cubicBezTo>
                      <a:pt x="40" y="946"/>
                      <a:pt x="1" y="972"/>
                      <a:pt x="14" y="998"/>
                    </a:cubicBezTo>
                    <a:lnTo>
                      <a:pt x="14" y="985"/>
                    </a:lnTo>
                    <a:cubicBezTo>
                      <a:pt x="95" y="959"/>
                      <a:pt x="121" y="917"/>
                      <a:pt x="177" y="878"/>
                    </a:cubicBezTo>
                    <a:cubicBezTo>
                      <a:pt x="229" y="835"/>
                      <a:pt x="340" y="796"/>
                      <a:pt x="366" y="770"/>
                    </a:cubicBezTo>
                    <a:cubicBezTo>
                      <a:pt x="379" y="754"/>
                      <a:pt x="379" y="754"/>
                      <a:pt x="379" y="740"/>
                    </a:cubicBezTo>
                    <a:cubicBezTo>
                      <a:pt x="392" y="727"/>
                      <a:pt x="435" y="714"/>
                      <a:pt x="461" y="701"/>
                    </a:cubicBezTo>
                    <a:cubicBezTo>
                      <a:pt x="516" y="659"/>
                      <a:pt x="585" y="620"/>
                      <a:pt x="637" y="590"/>
                    </a:cubicBezTo>
                    <a:cubicBezTo>
                      <a:pt x="666" y="564"/>
                      <a:pt x="693" y="551"/>
                      <a:pt x="706" y="538"/>
                    </a:cubicBezTo>
                    <a:cubicBezTo>
                      <a:pt x="719" y="525"/>
                      <a:pt x="719" y="509"/>
                      <a:pt x="735" y="496"/>
                    </a:cubicBezTo>
                    <a:cubicBezTo>
                      <a:pt x="787" y="427"/>
                      <a:pt x="993" y="362"/>
                      <a:pt x="1061" y="280"/>
                    </a:cubicBezTo>
                    <a:cubicBezTo>
                      <a:pt x="1101" y="238"/>
                      <a:pt x="1127" y="238"/>
                      <a:pt x="1195" y="199"/>
                    </a:cubicBezTo>
                    <a:cubicBezTo>
                      <a:pt x="1264" y="156"/>
                      <a:pt x="1306" y="117"/>
                      <a:pt x="1345" y="75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6867525" y="2061575"/>
                <a:ext cx="428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60" extrusionOk="0">
                    <a:moveTo>
                      <a:pt x="1701" y="1"/>
                    </a:moveTo>
                    <a:cubicBezTo>
                      <a:pt x="1697" y="4"/>
                      <a:pt x="1692" y="8"/>
                      <a:pt x="1688" y="11"/>
                    </a:cubicBezTo>
                    <a:lnTo>
                      <a:pt x="1688" y="11"/>
                    </a:lnTo>
                    <a:cubicBezTo>
                      <a:pt x="1696" y="8"/>
                      <a:pt x="1705" y="4"/>
                      <a:pt x="1714" y="1"/>
                    </a:cubicBezTo>
                    <a:close/>
                    <a:moveTo>
                      <a:pt x="1688" y="11"/>
                    </a:moveTo>
                    <a:cubicBezTo>
                      <a:pt x="1618" y="39"/>
                      <a:pt x="1557" y="72"/>
                      <a:pt x="1496" y="96"/>
                    </a:cubicBezTo>
                    <a:cubicBezTo>
                      <a:pt x="1470" y="112"/>
                      <a:pt x="1440" y="125"/>
                      <a:pt x="1401" y="138"/>
                    </a:cubicBezTo>
                    <a:cubicBezTo>
                      <a:pt x="1401" y="151"/>
                      <a:pt x="1388" y="151"/>
                      <a:pt x="1388" y="151"/>
                    </a:cubicBezTo>
                    <a:cubicBezTo>
                      <a:pt x="1375" y="164"/>
                      <a:pt x="1359" y="177"/>
                      <a:pt x="1359" y="193"/>
                    </a:cubicBezTo>
                    <a:cubicBezTo>
                      <a:pt x="1346" y="207"/>
                      <a:pt x="1333" y="220"/>
                      <a:pt x="1333" y="220"/>
                    </a:cubicBezTo>
                    <a:cubicBezTo>
                      <a:pt x="1333" y="246"/>
                      <a:pt x="1359" y="246"/>
                      <a:pt x="1346" y="275"/>
                    </a:cubicBezTo>
                    <a:cubicBezTo>
                      <a:pt x="1319" y="301"/>
                      <a:pt x="1277" y="314"/>
                      <a:pt x="1225" y="340"/>
                    </a:cubicBezTo>
                    <a:cubicBezTo>
                      <a:pt x="1182" y="357"/>
                      <a:pt x="1143" y="370"/>
                      <a:pt x="1101" y="396"/>
                    </a:cubicBezTo>
                    <a:lnTo>
                      <a:pt x="1062" y="396"/>
                    </a:lnTo>
                    <a:cubicBezTo>
                      <a:pt x="1057" y="400"/>
                      <a:pt x="1053" y="402"/>
                      <a:pt x="1048" y="402"/>
                    </a:cubicBezTo>
                    <a:cubicBezTo>
                      <a:pt x="1038" y="402"/>
                      <a:pt x="1028" y="396"/>
                      <a:pt x="1019" y="396"/>
                    </a:cubicBezTo>
                    <a:lnTo>
                      <a:pt x="1006" y="396"/>
                    </a:lnTo>
                    <a:cubicBezTo>
                      <a:pt x="980" y="409"/>
                      <a:pt x="951" y="422"/>
                      <a:pt x="938" y="438"/>
                    </a:cubicBezTo>
                    <a:cubicBezTo>
                      <a:pt x="925" y="438"/>
                      <a:pt x="925" y="438"/>
                      <a:pt x="911" y="451"/>
                    </a:cubicBezTo>
                    <a:cubicBezTo>
                      <a:pt x="899" y="451"/>
                      <a:pt x="681" y="547"/>
                      <a:pt x="656" y="547"/>
                    </a:cubicBezTo>
                    <a:cubicBezTo>
                      <a:pt x="654" y="547"/>
                      <a:pt x="654" y="547"/>
                      <a:pt x="654" y="546"/>
                    </a:cubicBezTo>
                    <a:lnTo>
                      <a:pt x="654" y="572"/>
                    </a:lnTo>
                    <a:cubicBezTo>
                      <a:pt x="543" y="615"/>
                      <a:pt x="435" y="667"/>
                      <a:pt x="314" y="709"/>
                    </a:cubicBezTo>
                    <a:cubicBezTo>
                      <a:pt x="327" y="709"/>
                      <a:pt x="327" y="722"/>
                      <a:pt x="298" y="735"/>
                    </a:cubicBezTo>
                    <a:cubicBezTo>
                      <a:pt x="285" y="748"/>
                      <a:pt x="259" y="765"/>
                      <a:pt x="233" y="778"/>
                    </a:cubicBezTo>
                    <a:cubicBezTo>
                      <a:pt x="190" y="791"/>
                      <a:pt x="151" y="804"/>
                      <a:pt x="109" y="817"/>
                    </a:cubicBezTo>
                    <a:cubicBezTo>
                      <a:pt x="90" y="826"/>
                      <a:pt x="62" y="838"/>
                      <a:pt x="33" y="848"/>
                    </a:cubicBezTo>
                    <a:lnTo>
                      <a:pt x="33" y="848"/>
                    </a:lnTo>
                    <a:cubicBezTo>
                      <a:pt x="50" y="844"/>
                      <a:pt x="70" y="840"/>
                      <a:pt x="95" y="830"/>
                    </a:cubicBezTo>
                    <a:cubicBezTo>
                      <a:pt x="95" y="830"/>
                      <a:pt x="109" y="830"/>
                      <a:pt x="122" y="817"/>
                    </a:cubicBezTo>
                    <a:cubicBezTo>
                      <a:pt x="177" y="804"/>
                      <a:pt x="233" y="791"/>
                      <a:pt x="272" y="778"/>
                    </a:cubicBezTo>
                    <a:cubicBezTo>
                      <a:pt x="298" y="778"/>
                      <a:pt x="314" y="765"/>
                      <a:pt x="327" y="765"/>
                    </a:cubicBezTo>
                    <a:cubicBezTo>
                      <a:pt x="340" y="748"/>
                      <a:pt x="327" y="748"/>
                      <a:pt x="340" y="735"/>
                    </a:cubicBezTo>
                    <a:cubicBezTo>
                      <a:pt x="353" y="722"/>
                      <a:pt x="366" y="722"/>
                      <a:pt x="366" y="722"/>
                    </a:cubicBezTo>
                    <a:cubicBezTo>
                      <a:pt x="448" y="683"/>
                      <a:pt x="530" y="641"/>
                      <a:pt x="611" y="615"/>
                    </a:cubicBezTo>
                    <a:cubicBezTo>
                      <a:pt x="641" y="601"/>
                      <a:pt x="654" y="601"/>
                      <a:pt x="667" y="585"/>
                    </a:cubicBezTo>
                    <a:cubicBezTo>
                      <a:pt x="680" y="585"/>
                      <a:pt x="693" y="572"/>
                      <a:pt x="706" y="559"/>
                    </a:cubicBezTo>
                    <a:cubicBezTo>
                      <a:pt x="761" y="520"/>
                      <a:pt x="856" y="490"/>
                      <a:pt x="938" y="464"/>
                    </a:cubicBezTo>
                    <a:cubicBezTo>
                      <a:pt x="967" y="451"/>
                      <a:pt x="980" y="451"/>
                      <a:pt x="1006" y="438"/>
                    </a:cubicBezTo>
                    <a:lnTo>
                      <a:pt x="1088" y="438"/>
                    </a:lnTo>
                    <a:cubicBezTo>
                      <a:pt x="1114" y="422"/>
                      <a:pt x="1143" y="422"/>
                      <a:pt x="1169" y="409"/>
                    </a:cubicBezTo>
                    <a:cubicBezTo>
                      <a:pt x="1251" y="396"/>
                      <a:pt x="1319" y="396"/>
                      <a:pt x="1375" y="396"/>
                    </a:cubicBezTo>
                    <a:cubicBezTo>
                      <a:pt x="1333" y="383"/>
                      <a:pt x="1264" y="383"/>
                      <a:pt x="1195" y="383"/>
                    </a:cubicBezTo>
                    <a:cubicBezTo>
                      <a:pt x="1251" y="340"/>
                      <a:pt x="1306" y="314"/>
                      <a:pt x="1375" y="288"/>
                    </a:cubicBezTo>
                    <a:cubicBezTo>
                      <a:pt x="1401" y="275"/>
                      <a:pt x="1414" y="246"/>
                      <a:pt x="1414" y="233"/>
                    </a:cubicBezTo>
                    <a:cubicBezTo>
                      <a:pt x="1427" y="220"/>
                      <a:pt x="1427" y="207"/>
                      <a:pt x="1427" y="193"/>
                    </a:cubicBezTo>
                    <a:cubicBezTo>
                      <a:pt x="1440" y="177"/>
                      <a:pt x="1470" y="138"/>
                      <a:pt x="1509" y="112"/>
                    </a:cubicBezTo>
                    <a:cubicBezTo>
                      <a:pt x="1522" y="112"/>
                      <a:pt x="1522" y="112"/>
                      <a:pt x="1538" y="96"/>
                    </a:cubicBezTo>
                    <a:cubicBezTo>
                      <a:pt x="1586" y="72"/>
                      <a:pt x="1637" y="48"/>
                      <a:pt x="1688" y="11"/>
                    </a:cubicBezTo>
                    <a:close/>
                    <a:moveTo>
                      <a:pt x="33" y="848"/>
                    </a:moveTo>
                    <a:cubicBezTo>
                      <a:pt x="22" y="851"/>
                      <a:pt x="11" y="854"/>
                      <a:pt x="1" y="859"/>
                    </a:cubicBezTo>
                    <a:cubicBezTo>
                      <a:pt x="11" y="856"/>
                      <a:pt x="22" y="852"/>
                      <a:pt x="33" y="848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6852200" y="2087775"/>
                <a:ext cx="102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1" extrusionOk="0">
                    <a:moveTo>
                      <a:pt x="327" y="43"/>
                    </a:moveTo>
                    <a:lnTo>
                      <a:pt x="327" y="43"/>
                    </a:lnTo>
                    <a:cubicBezTo>
                      <a:pt x="300" y="56"/>
                      <a:pt x="300" y="69"/>
                      <a:pt x="314" y="69"/>
                    </a:cubicBezTo>
                    <a:cubicBezTo>
                      <a:pt x="327" y="82"/>
                      <a:pt x="340" y="82"/>
                      <a:pt x="340" y="82"/>
                    </a:cubicBezTo>
                    <a:cubicBezTo>
                      <a:pt x="340" y="95"/>
                      <a:pt x="300" y="108"/>
                      <a:pt x="300" y="125"/>
                    </a:cubicBezTo>
                    <a:lnTo>
                      <a:pt x="300" y="138"/>
                    </a:lnTo>
                    <a:lnTo>
                      <a:pt x="287" y="151"/>
                    </a:lnTo>
                    <a:cubicBezTo>
                      <a:pt x="258" y="164"/>
                      <a:pt x="245" y="177"/>
                      <a:pt x="219" y="190"/>
                    </a:cubicBezTo>
                    <a:cubicBezTo>
                      <a:pt x="193" y="206"/>
                      <a:pt x="176" y="219"/>
                      <a:pt x="163" y="219"/>
                    </a:cubicBezTo>
                    <a:cubicBezTo>
                      <a:pt x="150" y="232"/>
                      <a:pt x="150" y="232"/>
                      <a:pt x="137" y="245"/>
                    </a:cubicBezTo>
                    <a:cubicBezTo>
                      <a:pt x="108" y="254"/>
                      <a:pt x="75" y="263"/>
                      <a:pt x="43" y="277"/>
                    </a:cubicBezTo>
                    <a:lnTo>
                      <a:pt x="43" y="277"/>
                    </a:lnTo>
                    <a:lnTo>
                      <a:pt x="43" y="272"/>
                    </a:lnTo>
                    <a:lnTo>
                      <a:pt x="43" y="245"/>
                    </a:lnTo>
                    <a:cubicBezTo>
                      <a:pt x="43" y="232"/>
                      <a:pt x="69" y="219"/>
                      <a:pt x="69" y="206"/>
                    </a:cubicBezTo>
                    <a:cubicBezTo>
                      <a:pt x="82" y="190"/>
                      <a:pt x="69" y="190"/>
                      <a:pt x="69" y="177"/>
                    </a:cubicBezTo>
                    <a:cubicBezTo>
                      <a:pt x="95" y="164"/>
                      <a:pt x="124" y="151"/>
                      <a:pt x="150" y="138"/>
                    </a:cubicBezTo>
                    <a:cubicBezTo>
                      <a:pt x="163" y="125"/>
                      <a:pt x="176" y="108"/>
                      <a:pt x="176" y="95"/>
                    </a:cubicBezTo>
                    <a:cubicBezTo>
                      <a:pt x="232" y="82"/>
                      <a:pt x="274" y="56"/>
                      <a:pt x="327" y="43"/>
                    </a:cubicBezTo>
                    <a:close/>
                    <a:moveTo>
                      <a:pt x="382" y="1"/>
                    </a:moveTo>
                    <a:lnTo>
                      <a:pt x="382" y="1"/>
                    </a:lnTo>
                    <a:cubicBezTo>
                      <a:pt x="340" y="14"/>
                      <a:pt x="314" y="27"/>
                      <a:pt x="287" y="43"/>
                    </a:cubicBezTo>
                    <a:cubicBezTo>
                      <a:pt x="245" y="56"/>
                      <a:pt x="219" y="56"/>
                      <a:pt x="193" y="69"/>
                    </a:cubicBezTo>
                    <a:cubicBezTo>
                      <a:pt x="163" y="82"/>
                      <a:pt x="163" y="95"/>
                      <a:pt x="150" y="95"/>
                    </a:cubicBezTo>
                    <a:cubicBezTo>
                      <a:pt x="124" y="125"/>
                      <a:pt x="69" y="151"/>
                      <a:pt x="30" y="177"/>
                    </a:cubicBezTo>
                    <a:cubicBezTo>
                      <a:pt x="13" y="177"/>
                      <a:pt x="0" y="190"/>
                      <a:pt x="0" y="190"/>
                    </a:cubicBezTo>
                    <a:cubicBezTo>
                      <a:pt x="0" y="206"/>
                      <a:pt x="13" y="206"/>
                      <a:pt x="13" y="219"/>
                    </a:cubicBezTo>
                    <a:cubicBezTo>
                      <a:pt x="13" y="232"/>
                      <a:pt x="0" y="245"/>
                      <a:pt x="0" y="258"/>
                    </a:cubicBezTo>
                    <a:cubicBezTo>
                      <a:pt x="0" y="272"/>
                      <a:pt x="0" y="272"/>
                      <a:pt x="13" y="288"/>
                    </a:cubicBezTo>
                    <a:cubicBezTo>
                      <a:pt x="13" y="288"/>
                      <a:pt x="15" y="289"/>
                      <a:pt x="17" y="290"/>
                    </a:cubicBezTo>
                    <a:lnTo>
                      <a:pt x="17" y="290"/>
                    </a:lnTo>
                    <a:cubicBezTo>
                      <a:pt x="11" y="294"/>
                      <a:pt x="6" y="297"/>
                      <a:pt x="0" y="301"/>
                    </a:cubicBezTo>
                    <a:cubicBezTo>
                      <a:pt x="8" y="298"/>
                      <a:pt x="17" y="296"/>
                      <a:pt x="27" y="293"/>
                    </a:cubicBezTo>
                    <a:lnTo>
                      <a:pt x="27" y="293"/>
                    </a:lnTo>
                    <a:cubicBezTo>
                      <a:pt x="29" y="293"/>
                      <a:pt x="31" y="294"/>
                      <a:pt x="33" y="294"/>
                    </a:cubicBezTo>
                    <a:cubicBezTo>
                      <a:pt x="39" y="294"/>
                      <a:pt x="47" y="292"/>
                      <a:pt x="56" y="288"/>
                    </a:cubicBezTo>
                    <a:lnTo>
                      <a:pt x="45" y="288"/>
                    </a:lnTo>
                    <a:cubicBezTo>
                      <a:pt x="82" y="277"/>
                      <a:pt x="123" y="264"/>
                      <a:pt x="150" y="245"/>
                    </a:cubicBezTo>
                    <a:cubicBezTo>
                      <a:pt x="176" y="232"/>
                      <a:pt x="206" y="219"/>
                      <a:pt x="232" y="190"/>
                    </a:cubicBezTo>
                    <a:cubicBezTo>
                      <a:pt x="258" y="177"/>
                      <a:pt x="287" y="164"/>
                      <a:pt x="314" y="151"/>
                    </a:cubicBezTo>
                    <a:lnTo>
                      <a:pt x="382" y="82"/>
                    </a:lnTo>
                    <a:cubicBezTo>
                      <a:pt x="408" y="56"/>
                      <a:pt x="382" y="69"/>
                      <a:pt x="382" y="56"/>
                    </a:cubicBezTo>
                    <a:cubicBezTo>
                      <a:pt x="369" y="43"/>
                      <a:pt x="382" y="14"/>
                      <a:pt x="3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>
                <a:off x="6854550" y="2093575"/>
                <a:ext cx="58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1" y="56"/>
                      <a:pt x="99" y="56"/>
                      <a:pt x="82" y="108"/>
                    </a:cubicBezTo>
                    <a:lnTo>
                      <a:pt x="69" y="121"/>
                    </a:lnTo>
                    <a:cubicBezTo>
                      <a:pt x="69" y="137"/>
                      <a:pt x="82" y="137"/>
                      <a:pt x="99" y="137"/>
                    </a:cubicBezTo>
                    <a:cubicBezTo>
                      <a:pt x="125" y="137"/>
                      <a:pt x="151" y="121"/>
                      <a:pt x="164" y="121"/>
                    </a:cubicBezTo>
                    <a:cubicBezTo>
                      <a:pt x="180" y="151"/>
                      <a:pt x="180" y="177"/>
                      <a:pt x="164" y="203"/>
                    </a:cubicBezTo>
                    <a:cubicBezTo>
                      <a:pt x="180" y="190"/>
                      <a:pt x="206" y="177"/>
                      <a:pt x="206" y="177"/>
                    </a:cubicBezTo>
                    <a:cubicBezTo>
                      <a:pt x="180" y="151"/>
                      <a:pt x="220" y="108"/>
                      <a:pt x="233" y="82"/>
                    </a:cubicBezTo>
                    <a:lnTo>
                      <a:pt x="233" y="82"/>
                    </a:lnTo>
                    <a:cubicBezTo>
                      <a:pt x="206" y="95"/>
                      <a:pt x="164" y="95"/>
                      <a:pt x="151" y="95"/>
                    </a:cubicBezTo>
                    <a:cubicBezTo>
                      <a:pt x="138" y="95"/>
                      <a:pt x="138" y="95"/>
                      <a:pt x="138" y="82"/>
                    </a:cubicBezTo>
                    <a:cubicBezTo>
                      <a:pt x="125" y="69"/>
                      <a:pt x="125" y="56"/>
                      <a:pt x="112" y="40"/>
                    </a:cubicBezTo>
                    <a:cubicBezTo>
                      <a:pt x="112" y="26"/>
                      <a:pt x="125" y="26"/>
                      <a:pt x="112" y="13"/>
                    </a:cubicBezTo>
                    <a:lnTo>
                      <a:pt x="82" y="13"/>
                    </a:lnTo>
                    <a:cubicBezTo>
                      <a:pt x="78" y="18"/>
                      <a:pt x="75" y="19"/>
                      <a:pt x="73" y="19"/>
                    </a:cubicBezTo>
                    <a:cubicBezTo>
                      <a:pt x="69" y="19"/>
                      <a:pt x="69" y="13"/>
                      <a:pt x="69" y="13"/>
                    </a:cubicBezTo>
                    <a:cubicBezTo>
                      <a:pt x="56" y="13"/>
                      <a:pt x="43" y="13"/>
                      <a:pt x="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>
                <a:off x="6860350" y="2081975"/>
                <a:ext cx="105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9" extrusionOk="0">
                    <a:moveTo>
                      <a:pt x="409" y="1"/>
                    </a:moveTo>
                    <a:cubicBezTo>
                      <a:pt x="314" y="30"/>
                      <a:pt x="245" y="82"/>
                      <a:pt x="177" y="138"/>
                    </a:cubicBezTo>
                    <a:cubicBezTo>
                      <a:pt x="193" y="138"/>
                      <a:pt x="193" y="151"/>
                      <a:pt x="177" y="164"/>
                    </a:cubicBezTo>
                    <a:cubicBezTo>
                      <a:pt x="177" y="177"/>
                      <a:pt x="151" y="193"/>
                      <a:pt x="138" y="207"/>
                    </a:cubicBezTo>
                    <a:cubicBezTo>
                      <a:pt x="95" y="233"/>
                      <a:pt x="56" y="259"/>
                      <a:pt x="1" y="288"/>
                    </a:cubicBezTo>
                    <a:cubicBezTo>
                      <a:pt x="43" y="275"/>
                      <a:pt x="69" y="259"/>
                      <a:pt x="112" y="246"/>
                    </a:cubicBezTo>
                    <a:cubicBezTo>
                      <a:pt x="138" y="220"/>
                      <a:pt x="164" y="207"/>
                      <a:pt x="177" y="193"/>
                    </a:cubicBezTo>
                    <a:cubicBezTo>
                      <a:pt x="206" y="177"/>
                      <a:pt x="219" y="164"/>
                      <a:pt x="219" y="151"/>
                    </a:cubicBezTo>
                    <a:lnTo>
                      <a:pt x="219" y="138"/>
                    </a:lnTo>
                    <a:cubicBezTo>
                      <a:pt x="232" y="125"/>
                      <a:pt x="275" y="96"/>
                      <a:pt x="314" y="82"/>
                    </a:cubicBezTo>
                    <a:cubicBezTo>
                      <a:pt x="356" y="56"/>
                      <a:pt x="396" y="30"/>
                      <a:pt x="409" y="14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>
                <a:off x="6858300" y="2086075"/>
                <a:ext cx="37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45" extrusionOk="0">
                    <a:moveTo>
                      <a:pt x="1104" y="0"/>
                    </a:moveTo>
                    <a:cubicBezTo>
                      <a:pt x="1048" y="11"/>
                      <a:pt x="982" y="33"/>
                      <a:pt x="937" y="33"/>
                    </a:cubicBezTo>
                    <a:cubicBezTo>
                      <a:pt x="928" y="33"/>
                      <a:pt x="919" y="32"/>
                      <a:pt x="912" y="29"/>
                    </a:cubicBezTo>
                    <a:lnTo>
                      <a:pt x="872" y="29"/>
                    </a:lnTo>
                    <a:cubicBezTo>
                      <a:pt x="846" y="29"/>
                      <a:pt x="804" y="69"/>
                      <a:pt x="765" y="82"/>
                    </a:cubicBezTo>
                    <a:cubicBezTo>
                      <a:pt x="748" y="82"/>
                      <a:pt x="735" y="95"/>
                      <a:pt x="709" y="95"/>
                    </a:cubicBezTo>
                    <a:cubicBezTo>
                      <a:pt x="602" y="124"/>
                      <a:pt x="491" y="150"/>
                      <a:pt x="383" y="163"/>
                    </a:cubicBezTo>
                    <a:cubicBezTo>
                      <a:pt x="370" y="176"/>
                      <a:pt x="357" y="176"/>
                      <a:pt x="340" y="176"/>
                    </a:cubicBezTo>
                    <a:cubicBezTo>
                      <a:pt x="340" y="176"/>
                      <a:pt x="340" y="163"/>
                      <a:pt x="327" y="163"/>
                    </a:cubicBezTo>
                    <a:cubicBezTo>
                      <a:pt x="314" y="163"/>
                      <a:pt x="301" y="176"/>
                      <a:pt x="288" y="176"/>
                    </a:cubicBezTo>
                    <a:cubicBezTo>
                      <a:pt x="246" y="193"/>
                      <a:pt x="207" y="206"/>
                      <a:pt x="177" y="219"/>
                    </a:cubicBezTo>
                    <a:cubicBezTo>
                      <a:pt x="162" y="222"/>
                      <a:pt x="149" y="223"/>
                      <a:pt x="137" y="223"/>
                    </a:cubicBezTo>
                    <a:cubicBezTo>
                      <a:pt x="116" y="223"/>
                      <a:pt x="97" y="220"/>
                      <a:pt x="74" y="220"/>
                    </a:cubicBezTo>
                    <a:cubicBezTo>
                      <a:pt x="54" y="220"/>
                      <a:pt x="31" y="222"/>
                      <a:pt x="1" y="232"/>
                    </a:cubicBezTo>
                    <a:cubicBezTo>
                      <a:pt x="43" y="232"/>
                      <a:pt x="70" y="232"/>
                      <a:pt x="112" y="245"/>
                    </a:cubicBezTo>
                    <a:cubicBezTo>
                      <a:pt x="138" y="245"/>
                      <a:pt x="164" y="245"/>
                      <a:pt x="207" y="232"/>
                    </a:cubicBezTo>
                    <a:cubicBezTo>
                      <a:pt x="220" y="219"/>
                      <a:pt x="233" y="219"/>
                      <a:pt x="246" y="206"/>
                    </a:cubicBezTo>
                    <a:cubicBezTo>
                      <a:pt x="254" y="203"/>
                      <a:pt x="261" y="202"/>
                      <a:pt x="267" y="202"/>
                    </a:cubicBezTo>
                    <a:cubicBezTo>
                      <a:pt x="290" y="202"/>
                      <a:pt x="296" y="219"/>
                      <a:pt x="327" y="219"/>
                    </a:cubicBezTo>
                    <a:cubicBezTo>
                      <a:pt x="340" y="219"/>
                      <a:pt x="357" y="206"/>
                      <a:pt x="370" y="206"/>
                    </a:cubicBezTo>
                    <a:cubicBezTo>
                      <a:pt x="451" y="176"/>
                      <a:pt x="546" y="150"/>
                      <a:pt x="615" y="137"/>
                    </a:cubicBezTo>
                    <a:cubicBezTo>
                      <a:pt x="667" y="124"/>
                      <a:pt x="709" y="124"/>
                      <a:pt x="765" y="95"/>
                    </a:cubicBezTo>
                    <a:cubicBezTo>
                      <a:pt x="791" y="82"/>
                      <a:pt x="817" y="69"/>
                      <a:pt x="859" y="56"/>
                    </a:cubicBezTo>
                    <a:cubicBezTo>
                      <a:pt x="899" y="43"/>
                      <a:pt x="928" y="43"/>
                      <a:pt x="954" y="43"/>
                    </a:cubicBezTo>
                    <a:cubicBezTo>
                      <a:pt x="980" y="43"/>
                      <a:pt x="1023" y="43"/>
                      <a:pt x="1062" y="13"/>
                    </a:cubicBezTo>
                    <a:cubicBezTo>
                      <a:pt x="1075" y="43"/>
                      <a:pt x="1104" y="69"/>
                      <a:pt x="1130" y="95"/>
                    </a:cubicBezTo>
                    <a:lnTo>
                      <a:pt x="1143" y="95"/>
                    </a:lnTo>
                    <a:cubicBezTo>
                      <a:pt x="1156" y="95"/>
                      <a:pt x="1186" y="82"/>
                      <a:pt x="1199" y="69"/>
                    </a:cubicBezTo>
                    <a:lnTo>
                      <a:pt x="1254" y="69"/>
                    </a:lnTo>
                    <a:cubicBezTo>
                      <a:pt x="1275" y="79"/>
                      <a:pt x="1279" y="100"/>
                      <a:pt x="1293" y="100"/>
                    </a:cubicBezTo>
                    <a:cubicBezTo>
                      <a:pt x="1297" y="100"/>
                      <a:pt x="1301" y="98"/>
                      <a:pt x="1307" y="95"/>
                    </a:cubicBezTo>
                    <a:cubicBezTo>
                      <a:pt x="1362" y="95"/>
                      <a:pt x="1444" y="69"/>
                      <a:pt x="1512" y="56"/>
                    </a:cubicBezTo>
                    <a:cubicBezTo>
                      <a:pt x="1508" y="54"/>
                      <a:pt x="1502" y="53"/>
                      <a:pt x="1495" y="53"/>
                    </a:cubicBezTo>
                    <a:cubicBezTo>
                      <a:pt x="1463" y="53"/>
                      <a:pt x="1407" y="71"/>
                      <a:pt x="1369" y="71"/>
                    </a:cubicBezTo>
                    <a:cubicBezTo>
                      <a:pt x="1362" y="71"/>
                      <a:pt x="1355" y="71"/>
                      <a:pt x="1349" y="69"/>
                    </a:cubicBezTo>
                    <a:lnTo>
                      <a:pt x="1320" y="69"/>
                    </a:lnTo>
                    <a:lnTo>
                      <a:pt x="1320" y="56"/>
                    </a:lnTo>
                    <a:cubicBezTo>
                      <a:pt x="1320" y="43"/>
                      <a:pt x="1294" y="43"/>
                      <a:pt x="1280" y="29"/>
                    </a:cubicBezTo>
                    <a:cubicBezTo>
                      <a:pt x="1267" y="29"/>
                      <a:pt x="1254" y="29"/>
                      <a:pt x="1238" y="43"/>
                    </a:cubicBezTo>
                    <a:cubicBezTo>
                      <a:pt x="1225" y="43"/>
                      <a:pt x="1212" y="43"/>
                      <a:pt x="1199" y="56"/>
                    </a:cubicBezTo>
                    <a:cubicBezTo>
                      <a:pt x="1173" y="56"/>
                      <a:pt x="1156" y="56"/>
                      <a:pt x="1143" y="43"/>
                    </a:cubicBezTo>
                    <a:cubicBezTo>
                      <a:pt x="1130" y="43"/>
                      <a:pt x="1117" y="29"/>
                      <a:pt x="1117" y="13"/>
                    </a:cubicBez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6859375" y="2096600"/>
                <a:ext cx="5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5" extrusionOk="0">
                    <a:moveTo>
                      <a:pt x="0" y="0"/>
                    </a:moveTo>
                    <a:cubicBezTo>
                      <a:pt x="0" y="43"/>
                      <a:pt x="53" y="56"/>
                      <a:pt x="82" y="82"/>
                    </a:cubicBezTo>
                    <a:cubicBezTo>
                      <a:pt x="95" y="82"/>
                      <a:pt x="108" y="98"/>
                      <a:pt x="95" y="111"/>
                    </a:cubicBezTo>
                    <a:cubicBezTo>
                      <a:pt x="95" y="124"/>
                      <a:pt x="82" y="137"/>
                      <a:pt x="82" y="137"/>
                    </a:cubicBezTo>
                    <a:cubicBezTo>
                      <a:pt x="69" y="150"/>
                      <a:pt x="53" y="219"/>
                      <a:pt x="69" y="219"/>
                    </a:cubicBezTo>
                    <a:cubicBezTo>
                      <a:pt x="108" y="206"/>
                      <a:pt x="134" y="193"/>
                      <a:pt x="177" y="180"/>
                    </a:cubicBezTo>
                    <a:lnTo>
                      <a:pt x="177" y="245"/>
                    </a:lnTo>
                    <a:cubicBezTo>
                      <a:pt x="177" y="232"/>
                      <a:pt x="190" y="206"/>
                      <a:pt x="190" y="180"/>
                    </a:cubicBezTo>
                    <a:cubicBezTo>
                      <a:pt x="190" y="163"/>
                      <a:pt x="190" y="137"/>
                      <a:pt x="232" y="124"/>
                    </a:cubicBezTo>
                    <a:lnTo>
                      <a:pt x="232" y="124"/>
                    </a:lnTo>
                    <a:cubicBezTo>
                      <a:pt x="190" y="137"/>
                      <a:pt x="164" y="150"/>
                      <a:pt x="121" y="180"/>
                    </a:cubicBezTo>
                    <a:cubicBezTo>
                      <a:pt x="108" y="150"/>
                      <a:pt x="108" y="124"/>
                      <a:pt x="121" y="98"/>
                    </a:cubicBezTo>
                    <a:lnTo>
                      <a:pt x="121" y="82"/>
                    </a:lnTo>
                    <a:cubicBezTo>
                      <a:pt x="121" y="69"/>
                      <a:pt x="121" y="43"/>
                      <a:pt x="95" y="30"/>
                    </a:cubicBezTo>
                    <a:cubicBezTo>
                      <a:pt x="82" y="30"/>
                      <a:pt x="69" y="30"/>
                      <a:pt x="40" y="16"/>
                    </a:cubicBezTo>
                    <a:cubicBezTo>
                      <a:pt x="40" y="16"/>
                      <a:pt x="0" y="16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6903525" y="2065675"/>
                <a:ext cx="139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6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558" y="1"/>
                      <a:pt x="557" y="2"/>
                      <a:pt x="556" y="3"/>
                    </a:cubicBezTo>
                    <a:lnTo>
                      <a:pt x="556" y="3"/>
                    </a:lnTo>
                    <a:cubicBezTo>
                      <a:pt x="557" y="2"/>
                      <a:pt x="558" y="1"/>
                      <a:pt x="558" y="0"/>
                    </a:cubicBezTo>
                    <a:close/>
                    <a:moveTo>
                      <a:pt x="492" y="198"/>
                    </a:moveTo>
                    <a:cubicBezTo>
                      <a:pt x="498" y="203"/>
                      <a:pt x="505" y="206"/>
                      <a:pt x="519" y="206"/>
                    </a:cubicBezTo>
                    <a:cubicBezTo>
                      <a:pt x="511" y="202"/>
                      <a:pt x="502" y="200"/>
                      <a:pt x="492" y="198"/>
                    </a:cubicBezTo>
                    <a:close/>
                    <a:moveTo>
                      <a:pt x="556" y="3"/>
                    </a:moveTo>
                    <a:lnTo>
                      <a:pt x="556" y="3"/>
                    </a:lnTo>
                    <a:cubicBezTo>
                      <a:pt x="531" y="33"/>
                      <a:pt x="504" y="83"/>
                      <a:pt x="438" y="111"/>
                    </a:cubicBezTo>
                    <a:cubicBezTo>
                      <a:pt x="425" y="124"/>
                      <a:pt x="382" y="137"/>
                      <a:pt x="369" y="137"/>
                    </a:cubicBezTo>
                    <a:cubicBezTo>
                      <a:pt x="356" y="150"/>
                      <a:pt x="356" y="150"/>
                      <a:pt x="356" y="163"/>
                    </a:cubicBezTo>
                    <a:cubicBezTo>
                      <a:pt x="274" y="245"/>
                      <a:pt x="137" y="326"/>
                      <a:pt x="0" y="395"/>
                    </a:cubicBezTo>
                    <a:cubicBezTo>
                      <a:pt x="82" y="369"/>
                      <a:pt x="163" y="326"/>
                      <a:pt x="219" y="274"/>
                    </a:cubicBezTo>
                    <a:cubicBezTo>
                      <a:pt x="261" y="258"/>
                      <a:pt x="301" y="232"/>
                      <a:pt x="343" y="206"/>
                    </a:cubicBezTo>
                    <a:lnTo>
                      <a:pt x="382" y="206"/>
                    </a:lnTo>
                    <a:cubicBezTo>
                      <a:pt x="410" y="199"/>
                      <a:pt x="437" y="196"/>
                      <a:pt x="460" y="196"/>
                    </a:cubicBezTo>
                    <a:cubicBezTo>
                      <a:pt x="472" y="196"/>
                      <a:pt x="482" y="197"/>
                      <a:pt x="492" y="198"/>
                    </a:cubicBezTo>
                    <a:lnTo>
                      <a:pt x="492" y="198"/>
                    </a:lnTo>
                    <a:cubicBezTo>
                      <a:pt x="484" y="193"/>
                      <a:pt x="478" y="185"/>
                      <a:pt x="464" y="176"/>
                    </a:cubicBezTo>
                    <a:cubicBezTo>
                      <a:pt x="438" y="176"/>
                      <a:pt x="395" y="176"/>
                      <a:pt x="356" y="193"/>
                    </a:cubicBezTo>
                    <a:cubicBezTo>
                      <a:pt x="369" y="176"/>
                      <a:pt x="382" y="163"/>
                      <a:pt x="395" y="150"/>
                    </a:cubicBezTo>
                    <a:cubicBezTo>
                      <a:pt x="408" y="137"/>
                      <a:pt x="408" y="124"/>
                      <a:pt x="438" y="124"/>
                    </a:cubicBezTo>
                    <a:cubicBezTo>
                      <a:pt x="464" y="95"/>
                      <a:pt x="506" y="95"/>
                      <a:pt x="532" y="69"/>
                    </a:cubicBezTo>
                    <a:cubicBezTo>
                      <a:pt x="544" y="44"/>
                      <a:pt x="545" y="17"/>
                      <a:pt x="556" y="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4"/>
              <p:cNvSpPr/>
              <p:nvPr/>
            </p:nvSpPr>
            <p:spPr>
              <a:xfrm>
                <a:off x="6756300" y="2069425"/>
                <a:ext cx="844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062" extrusionOk="0">
                    <a:moveTo>
                      <a:pt x="220" y="0"/>
                    </a:moveTo>
                    <a:lnTo>
                      <a:pt x="1" y="137"/>
                    </a:lnTo>
                    <a:lnTo>
                      <a:pt x="151" y="82"/>
                    </a:lnTo>
                    <a:lnTo>
                      <a:pt x="3376" y="1061"/>
                    </a:lnTo>
                    <a:lnTo>
                      <a:pt x="3307" y="95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6812450" y="2061575"/>
                <a:ext cx="819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299" extrusionOk="0">
                    <a:moveTo>
                      <a:pt x="3278" y="1"/>
                    </a:moveTo>
                    <a:lnTo>
                      <a:pt x="1985" y="628"/>
                    </a:lnTo>
                    <a:lnTo>
                      <a:pt x="980" y="1431"/>
                    </a:lnTo>
                    <a:lnTo>
                      <a:pt x="298" y="2041"/>
                    </a:lnTo>
                    <a:lnTo>
                      <a:pt x="1" y="2299"/>
                    </a:lnTo>
                    <a:lnTo>
                      <a:pt x="422" y="2178"/>
                    </a:lnTo>
                    <a:lnTo>
                      <a:pt x="1019" y="1499"/>
                    </a:lnTo>
                    <a:lnTo>
                      <a:pt x="1917" y="804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6836200" y="2025200"/>
                <a:ext cx="571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417" extrusionOk="0">
                    <a:moveTo>
                      <a:pt x="82" y="0"/>
                    </a:moveTo>
                    <a:lnTo>
                      <a:pt x="0" y="43"/>
                    </a:lnTo>
                    <a:lnTo>
                      <a:pt x="2285" y="1417"/>
                    </a:lnTo>
                    <a:lnTo>
                      <a:pt x="2285" y="136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6859375" y="2116000"/>
                <a:ext cx="14300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281" extrusionOk="0">
                    <a:moveTo>
                      <a:pt x="559" y="1"/>
                    </a:moveTo>
                    <a:cubicBezTo>
                      <a:pt x="542" y="27"/>
                      <a:pt x="542" y="40"/>
                      <a:pt x="542" y="70"/>
                    </a:cubicBezTo>
                    <a:lnTo>
                      <a:pt x="529" y="83"/>
                    </a:lnTo>
                    <a:cubicBezTo>
                      <a:pt x="516" y="83"/>
                      <a:pt x="516" y="96"/>
                      <a:pt x="503" y="96"/>
                    </a:cubicBezTo>
                    <a:lnTo>
                      <a:pt x="503" y="109"/>
                    </a:lnTo>
                    <a:lnTo>
                      <a:pt x="503" y="164"/>
                    </a:lnTo>
                    <a:cubicBezTo>
                      <a:pt x="503" y="151"/>
                      <a:pt x="490" y="151"/>
                      <a:pt x="477" y="151"/>
                    </a:cubicBezTo>
                    <a:lnTo>
                      <a:pt x="461" y="138"/>
                    </a:lnTo>
                    <a:lnTo>
                      <a:pt x="448" y="138"/>
                    </a:lnTo>
                    <a:cubicBezTo>
                      <a:pt x="435" y="151"/>
                      <a:pt x="435" y="151"/>
                      <a:pt x="421" y="151"/>
                    </a:cubicBezTo>
                    <a:lnTo>
                      <a:pt x="408" y="138"/>
                    </a:lnTo>
                    <a:cubicBezTo>
                      <a:pt x="395" y="122"/>
                      <a:pt x="395" y="109"/>
                      <a:pt x="395" y="96"/>
                    </a:cubicBezTo>
                    <a:cubicBezTo>
                      <a:pt x="379" y="70"/>
                      <a:pt x="379" y="56"/>
                      <a:pt x="366" y="56"/>
                    </a:cubicBezTo>
                    <a:cubicBezTo>
                      <a:pt x="353" y="40"/>
                      <a:pt x="340" y="27"/>
                      <a:pt x="327" y="14"/>
                    </a:cubicBezTo>
                    <a:lnTo>
                      <a:pt x="327" y="14"/>
                    </a:lnTo>
                    <a:cubicBezTo>
                      <a:pt x="327" y="27"/>
                      <a:pt x="327" y="56"/>
                      <a:pt x="340" y="70"/>
                    </a:cubicBezTo>
                    <a:cubicBezTo>
                      <a:pt x="340" y="83"/>
                      <a:pt x="340" y="83"/>
                      <a:pt x="353" y="96"/>
                    </a:cubicBezTo>
                    <a:lnTo>
                      <a:pt x="379" y="122"/>
                    </a:lnTo>
                    <a:cubicBezTo>
                      <a:pt x="379" y="138"/>
                      <a:pt x="395" y="177"/>
                      <a:pt x="379" y="177"/>
                    </a:cubicBezTo>
                    <a:lnTo>
                      <a:pt x="477" y="177"/>
                    </a:lnTo>
                    <a:lnTo>
                      <a:pt x="477" y="190"/>
                    </a:lnTo>
                    <a:lnTo>
                      <a:pt x="477" y="340"/>
                    </a:lnTo>
                    <a:lnTo>
                      <a:pt x="477" y="367"/>
                    </a:lnTo>
                    <a:lnTo>
                      <a:pt x="477" y="383"/>
                    </a:lnTo>
                    <a:lnTo>
                      <a:pt x="461" y="383"/>
                    </a:lnTo>
                    <a:cubicBezTo>
                      <a:pt x="448" y="396"/>
                      <a:pt x="421" y="409"/>
                      <a:pt x="408" y="435"/>
                    </a:cubicBezTo>
                    <a:lnTo>
                      <a:pt x="395" y="448"/>
                    </a:lnTo>
                    <a:cubicBezTo>
                      <a:pt x="366" y="478"/>
                      <a:pt x="366" y="504"/>
                      <a:pt x="340" y="530"/>
                    </a:cubicBezTo>
                    <a:cubicBezTo>
                      <a:pt x="333" y="545"/>
                      <a:pt x="321" y="549"/>
                      <a:pt x="308" y="549"/>
                    </a:cubicBezTo>
                    <a:cubicBezTo>
                      <a:pt x="297" y="549"/>
                      <a:pt x="284" y="546"/>
                      <a:pt x="271" y="546"/>
                    </a:cubicBezTo>
                    <a:cubicBezTo>
                      <a:pt x="314" y="572"/>
                      <a:pt x="340" y="611"/>
                      <a:pt x="366" y="654"/>
                    </a:cubicBezTo>
                    <a:cubicBezTo>
                      <a:pt x="379" y="680"/>
                      <a:pt x="379" y="693"/>
                      <a:pt x="395" y="709"/>
                    </a:cubicBezTo>
                    <a:lnTo>
                      <a:pt x="395" y="722"/>
                    </a:lnTo>
                    <a:lnTo>
                      <a:pt x="408" y="722"/>
                    </a:lnTo>
                    <a:cubicBezTo>
                      <a:pt x="408" y="735"/>
                      <a:pt x="395" y="735"/>
                      <a:pt x="395" y="735"/>
                    </a:cubicBezTo>
                    <a:cubicBezTo>
                      <a:pt x="379" y="748"/>
                      <a:pt x="379" y="761"/>
                      <a:pt x="379" y="775"/>
                    </a:cubicBezTo>
                    <a:cubicBezTo>
                      <a:pt x="366" y="791"/>
                      <a:pt x="353" y="817"/>
                      <a:pt x="353" y="843"/>
                    </a:cubicBezTo>
                    <a:cubicBezTo>
                      <a:pt x="340" y="856"/>
                      <a:pt x="340" y="872"/>
                      <a:pt x="327" y="886"/>
                    </a:cubicBezTo>
                    <a:cubicBezTo>
                      <a:pt x="284" y="938"/>
                      <a:pt x="245" y="993"/>
                      <a:pt x="203" y="1049"/>
                    </a:cubicBezTo>
                    <a:cubicBezTo>
                      <a:pt x="190" y="1062"/>
                      <a:pt x="177" y="1075"/>
                      <a:pt x="164" y="1088"/>
                    </a:cubicBezTo>
                    <a:cubicBezTo>
                      <a:pt x="154" y="1097"/>
                      <a:pt x="137" y="1108"/>
                      <a:pt x="119" y="1108"/>
                    </a:cubicBezTo>
                    <a:cubicBezTo>
                      <a:pt x="111" y="1108"/>
                      <a:pt x="103" y="1106"/>
                      <a:pt x="95" y="1101"/>
                    </a:cubicBezTo>
                    <a:lnTo>
                      <a:pt x="82" y="1101"/>
                    </a:lnTo>
                    <a:cubicBezTo>
                      <a:pt x="74" y="1097"/>
                      <a:pt x="68" y="1096"/>
                      <a:pt x="63" y="1096"/>
                    </a:cubicBezTo>
                    <a:cubicBezTo>
                      <a:pt x="50" y="1096"/>
                      <a:pt x="45" y="1106"/>
                      <a:pt x="27" y="1117"/>
                    </a:cubicBezTo>
                    <a:cubicBezTo>
                      <a:pt x="27" y="1117"/>
                      <a:pt x="27" y="1130"/>
                      <a:pt x="13" y="1130"/>
                    </a:cubicBezTo>
                    <a:cubicBezTo>
                      <a:pt x="13" y="1143"/>
                      <a:pt x="0" y="1156"/>
                      <a:pt x="0" y="1156"/>
                    </a:cubicBezTo>
                    <a:cubicBezTo>
                      <a:pt x="27" y="1169"/>
                      <a:pt x="53" y="1183"/>
                      <a:pt x="82" y="1183"/>
                    </a:cubicBezTo>
                    <a:lnTo>
                      <a:pt x="108" y="1183"/>
                    </a:lnTo>
                    <a:lnTo>
                      <a:pt x="108" y="1199"/>
                    </a:lnTo>
                    <a:lnTo>
                      <a:pt x="69" y="1238"/>
                    </a:lnTo>
                    <a:cubicBezTo>
                      <a:pt x="95" y="1251"/>
                      <a:pt x="121" y="1264"/>
                      <a:pt x="134" y="1280"/>
                    </a:cubicBezTo>
                    <a:cubicBezTo>
                      <a:pt x="151" y="1264"/>
                      <a:pt x="151" y="1238"/>
                      <a:pt x="164" y="1225"/>
                    </a:cubicBezTo>
                    <a:cubicBezTo>
                      <a:pt x="177" y="1212"/>
                      <a:pt x="190" y="1183"/>
                      <a:pt x="190" y="1169"/>
                    </a:cubicBezTo>
                    <a:lnTo>
                      <a:pt x="203" y="1156"/>
                    </a:lnTo>
                    <a:lnTo>
                      <a:pt x="216" y="1143"/>
                    </a:lnTo>
                    <a:lnTo>
                      <a:pt x="216" y="1130"/>
                    </a:lnTo>
                    <a:cubicBezTo>
                      <a:pt x="245" y="1088"/>
                      <a:pt x="284" y="1062"/>
                      <a:pt x="314" y="1006"/>
                    </a:cubicBezTo>
                    <a:cubicBezTo>
                      <a:pt x="353" y="938"/>
                      <a:pt x="366" y="843"/>
                      <a:pt x="448" y="817"/>
                    </a:cubicBezTo>
                    <a:lnTo>
                      <a:pt x="461" y="817"/>
                    </a:lnTo>
                    <a:lnTo>
                      <a:pt x="461" y="804"/>
                    </a:lnTo>
                    <a:cubicBezTo>
                      <a:pt x="461" y="775"/>
                      <a:pt x="461" y="761"/>
                      <a:pt x="448" y="735"/>
                    </a:cubicBezTo>
                    <a:lnTo>
                      <a:pt x="448" y="693"/>
                    </a:lnTo>
                    <a:cubicBezTo>
                      <a:pt x="448" y="680"/>
                      <a:pt x="435" y="654"/>
                      <a:pt x="435" y="641"/>
                    </a:cubicBezTo>
                    <a:cubicBezTo>
                      <a:pt x="435" y="641"/>
                      <a:pt x="411" y="516"/>
                      <a:pt x="397" y="516"/>
                    </a:cubicBezTo>
                    <a:cubicBezTo>
                      <a:pt x="397" y="516"/>
                      <a:pt x="396" y="516"/>
                      <a:pt x="395" y="517"/>
                    </a:cubicBezTo>
                    <a:cubicBezTo>
                      <a:pt x="421" y="491"/>
                      <a:pt x="448" y="478"/>
                      <a:pt x="477" y="464"/>
                    </a:cubicBezTo>
                    <a:cubicBezTo>
                      <a:pt x="490" y="464"/>
                      <a:pt x="490" y="464"/>
                      <a:pt x="503" y="448"/>
                    </a:cubicBezTo>
                    <a:lnTo>
                      <a:pt x="503" y="435"/>
                    </a:lnTo>
                    <a:lnTo>
                      <a:pt x="503" y="422"/>
                    </a:lnTo>
                    <a:cubicBezTo>
                      <a:pt x="503" y="396"/>
                      <a:pt x="516" y="383"/>
                      <a:pt x="516" y="367"/>
                    </a:cubicBezTo>
                    <a:cubicBezTo>
                      <a:pt x="516" y="314"/>
                      <a:pt x="529" y="259"/>
                      <a:pt x="529" y="203"/>
                    </a:cubicBezTo>
                    <a:cubicBezTo>
                      <a:pt x="542" y="177"/>
                      <a:pt x="542" y="151"/>
                      <a:pt x="542" y="122"/>
                    </a:cubicBezTo>
                    <a:lnTo>
                      <a:pt x="542" y="83"/>
                    </a:lnTo>
                    <a:cubicBezTo>
                      <a:pt x="559" y="83"/>
                      <a:pt x="559" y="70"/>
                      <a:pt x="572" y="70"/>
                    </a:cubicBezTo>
                    <a:lnTo>
                      <a:pt x="572" y="40"/>
                    </a:lnTo>
                    <a:lnTo>
                      <a:pt x="572" y="27"/>
                    </a:lnTo>
                    <a:cubicBezTo>
                      <a:pt x="559" y="14"/>
                      <a:pt x="559" y="14"/>
                      <a:pt x="55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6860025" y="2119025"/>
                <a:ext cx="2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572" extrusionOk="0">
                    <a:moveTo>
                      <a:pt x="1" y="1"/>
                    </a:moveTo>
                    <a:lnTo>
                      <a:pt x="1" y="56"/>
                    </a:lnTo>
                    <a:cubicBezTo>
                      <a:pt x="14" y="56"/>
                      <a:pt x="14" y="69"/>
                      <a:pt x="14" y="82"/>
                    </a:cubicBezTo>
                    <a:lnTo>
                      <a:pt x="14" y="99"/>
                    </a:lnTo>
                    <a:lnTo>
                      <a:pt x="14" y="112"/>
                    </a:lnTo>
                    <a:cubicBezTo>
                      <a:pt x="14" y="125"/>
                      <a:pt x="1" y="125"/>
                      <a:pt x="1" y="138"/>
                    </a:cubicBezTo>
                    <a:lnTo>
                      <a:pt x="1" y="151"/>
                    </a:lnTo>
                    <a:lnTo>
                      <a:pt x="1" y="193"/>
                    </a:lnTo>
                    <a:cubicBezTo>
                      <a:pt x="1" y="219"/>
                      <a:pt x="1" y="232"/>
                      <a:pt x="14" y="246"/>
                    </a:cubicBezTo>
                    <a:lnTo>
                      <a:pt x="14" y="327"/>
                    </a:lnTo>
                    <a:lnTo>
                      <a:pt x="14" y="343"/>
                    </a:lnTo>
                    <a:lnTo>
                      <a:pt x="14" y="370"/>
                    </a:lnTo>
                    <a:lnTo>
                      <a:pt x="14" y="425"/>
                    </a:lnTo>
                    <a:cubicBezTo>
                      <a:pt x="27" y="477"/>
                      <a:pt x="69" y="533"/>
                      <a:pt x="108" y="572"/>
                    </a:cubicBezTo>
                    <a:cubicBezTo>
                      <a:pt x="82" y="546"/>
                      <a:pt x="82" y="464"/>
                      <a:pt x="82" y="438"/>
                    </a:cubicBezTo>
                    <a:cubicBezTo>
                      <a:pt x="69" y="409"/>
                      <a:pt x="69" y="396"/>
                      <a:pt x="69" y="370"/>
                    </a:cubicBezTo>
                    <a:lnTo>
                      <a:pt x="69" y="343"/>
                    </a:lnTo>
                    <a:lnTo>
                      <a:pt x="69" y="288"/>
                    </a:lnTo>
                    <a:cubicBezTo>
                      <a:pt x="69" y="275"/>
                      <a:pt x="56" y="262"/>
                      <a:pt x="56" y="246"/>
                    </a:cubicBezTo>
                    <a:lnTo>
                      <a:pt x="56" y="219"/>
                    </a:lnTo>
                    <a:cubicBezTo>
                      <a:pt x="56" y="219"/>
                      <a:pt x="43" y="219"/>
                      <a:pt x="43" y="206"/>
                    </a:cubicBezTo>
                    <a:lnTo>
                      <a:pt x="43" y="180"/>
                    </a:lnTo>
                    <a:lnTo>
                      <a:pt x="43" y="151"/>
                    </a:lnTo>
                    <a:cubicBezTo>
                      <a:pt x="43" y="151"/>
                      <a:pt x="43" y="138"/>
                      <a:pt x="27" y="138"/>
                    </a:cubicBezTo>
                    <a:lnTo>
                      <a:pt x="27" y="125"/>
                    </a:lnTo>
                    <a:lnTo>
                      <a:pt x="27" y="112"/>
                    </a:lnTo>
                    <a:lnTo>
                      <a:pt x="27" y="56"/>
                    </a:lnTo>
                    <a:lnTo>
                      <a:pt x="27" y="30"/>
                    </a:lnTo>
                    <a:cubicBezTo>
                      <a:pt x="14" y="17"/>
                      <a:pt x="14" y="17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6866150" y="2120425"/>
                <a:ext cx="3450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6" extrusionOk="0">
                    <a:moveTo>
                      <a:pt x="14" y="42"/>
                    </a:moveTo>
                    <a:cubicBezTo>
                      <a:pt x="10" y="42"/>
                      <a:pt x="5" y="43"/>
                      <a:pt x="0" y="43"/>
                    </a:cubicBezTo>
                    <a:lnTo>
                      <a:pt x="0" y="56"/>
                    </a:lnTo>
                    <a:cubicBezTo>
                      <a:pt x="0" y="43"/>
                      <a:pt x="0" y="43"/>
                      <a:pt x="13" y="43"/>
                    </a:cubicBezTo>
                    <a:cubicBezTo>
                      <a:pt x="14" y="42"/>
                      <a:pt x="14" y="42"/>
                      <a:pt x="14" y="42"/>
                    </a:cubicBezTo>
                    <a:close/>
                    <a:moveTo>
                      <a:pt x="95" y="0"/>
                    </a:moveTo>
                    <a:cubicBezTo>
                      <a:pt x="69" y="13"/>
                      <a:pt x="43" y="26"/>
                      <a:pt x="14" y="42"/>
                    </a:cubicBezTo>
                    <a:lnTo>
                      <a:pt x="14" y="42"/>
                    </a:lnTo>
                    <a:cubicBezTo>
                      <a:pt x="32" y="41"/>
                      <a:pt x="48" y="38"/>
                      <a:pt x="63" y="38"/>
                    </a:cubicBezTo>
                    <a:cubicBezTo>
                      <a:pt x="80" y="38"/>
                      <a:pt x="96" y="42"/>
                      <a:pt x="108" y="56"/>
                    </a:cubicBezTo>
                    <a:cubicBezTo>
                      <a:pt x="124" y="26"/>
                      <a:pt x="124" y="13"/>
                      <a:pt x="13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6872600" y="2117725"/>
                <a:ext cx="109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646" extrusionOk="0">
                    <a:moveTo>
                      <a:pt x="43" y="1"/>
                    </a:moveTo>
                    <a:cubicBezTo>
                      <a:pt x="30" y="14"/>
                      <a:pt x="13" y="14"/>
                      <a:pt x="0" y="27"/>
                    </a:cubicBezTo>
                    <a:lnTo>
                      <a:pt x="13" y="40"/>
                    </a:lnTo>
                    <a:cubicBezTo>
                      <a:pt x="30" y="40"/>
                      <a:pt x="43" y="53"/>
                      <a:pt x="56" y="69"/>
                    </a:cubicBezTo>
                    <a:cubicBezTo>
                      <a:pt x="69" y="82"/>
                      <a:pt x="82" y="95"/>
                      <a:pt x="95" y="121"/>
                    </a:cubicBezTo>
                    <a:cubicBezTo>
                      <a:pt x="111" y="134"/>
                      <a:pt x="137" y="151"/>
                      <a:pt x="150" y="177"/>
                    </a:cubicBezTo>
                    <a:cubicBezTo>
                      <a:pt x="163" y="190"/>
                      <a:pt x="163" y="203"/>
                      <a:pt x="176" y="216"/>
                    </a:cubicBezTo>
                    <a:cubicBezTo>
                      <a:pt x="193" y="216"/>
                      <a:pt x="193" y="232"/>
                      <a:pt x="206" y="245"/>
                    </a:cubicBezTo>
                    <a:cubicBezTo>
                      <a:pt x="206" y="271"/>
                      <a:pt x="176" y="298"/>
                      <a:pt x="176" y="327"/>
                    </a:cubicBezTo>
                    <a:lnTo>
                      <a:pt x="193" y="340"/>
                    </a:lnTo>
                    <a:cubicBezTo>
                      <a:pt x="193" y="340"/>
                      <a:pt x="193" y="353"/>
                      <a:pt x="206" y="366"/>
                    </a:cubicBezTo>
                    <a:lnTo>
                      <a:pt x="219" y="379"/>
                    </a:lnTo>
                    <a:lnTo>
                      <a:pt x="219" y="395"/>
                    </a:lnTo>
                    <a:cubicBezTo>
                      <a:pt x="206" y="435"/>
                      <a:pt x="206" y="477"/>
                      <a:pt x="193" y="529"/>
                    </a:cubicBezTo>
                    <a:cubicBezTo>
                      <a:pt x="193" y="529"/>
                      <a:pt x="245" y="585"/>
                      <a:pt x="258" y="585"/>
                    </a:cubicBezTo>
                    <a:lnTo>
                      <a:pt x="300" y="624"/>
                    </a:lnTo>
                    <a:lnTo>
                      <a:pt x="300" y="640"/>
                    </a:lnTo>
                    <a:cubicBezTo>
                      <a:pt x="300" y="653"/>
                      <a:pt x="300" y="666"/>
                      <a:pt x="287" y="679"/>
                    </a:cubicBezTo>
                    <a:lnTo>
                      <a:pt x="287" y="706"/>
                    </a:lnTo>
                    <a:cubicBezTo>
                      <a:pt x="274" y="735"/>
                      <a:pt x="274" y="761"/>
                      <a:pt x="258" y="803"/>
                    </a:cubicBezTo>
                    <a:lnTo>
                      <a:pt x="258" y="856"/>
                    </a:lnTo>
                    <a:cubicBezTo>
                      <a:pt x="274" y="869"/>
                      <a:pt x="287" y="885"/>
                      <a:pt x="300" y="898"/>
                    </a:cubicBezTo>
                    <a:cubicBezTo>
                      <a:pt x="314" y="898"/>
                      <a:pt x="314" y="911"/>
                      <a:pt x="314" y="911"/>
                    </a:cubicBezTo>
                    <a:cubicBezTo>
                      <a:pt x="340" y="950"/>
                      <a:pt x="369" y="993"/>
                      <a:pt x="382" y="1019"/>
                    </a:cubicBezTo>
                    <a:cubicBezTo>
                      <a:pt x="382" y="1032"/>
                      <a:pt x="395" y="1032"/>
                      <a:pt x="395" y="1048"/>
                    </a:cubicBezTo>
                    <a:cubicBezTo>
                      <a:pt x="395" y="1048"/>
                      <a:pt x="382" y="1048"/>
                      <a:pt x="382" y="1061"/>
                    </a:cubicBezTo>
                    <a:cubicBezTo>
                      <a:pt x="356" y="1114"/>
                      <a:pt x="340" y="1169"/>
                      <a:pt x="327" y="1225"/>
                    </a:cubicBezTo>
                    <a:cubicBezTo>
                      <a:pt x="314" y="1264"/>
                      <a:pt x="314" y="1332"/>
                      <a:pt x="327" y="1358"/>
                    </a:cubicBezTo>
                    <a:cubicBezTo>
                      <a:pt x="340" y="1375"/>
                      <a:pt x="356" y="1388"/>
                      <a:pt x="369" y="1401"/>
                    </a:cubicBezTo>
                    <a:lnTo>
                      <a:pt x="369" y="1427"/>
                    </a:lnTo>
                    <a:lnTo>
                      <a:pt x="356" y="1440"/>
                    </a:lnTo>
                    <a:cubicBezTo>
                      <a:pt x="356" y="1456"/>
                      <a:pt x="356" y="1456"/>
                      <a:pt x="340" y="1469"/>
                    </a:cubicBezTo>
                    <a:cubicBezTo>
                      <a:pt x="327" y="1495"/>
                      <a:pt x="314" y="1522"/>
                      <a:pt x="300" y="1551"/>
                    </a:cubicBezTo>
                    <a:cubicBezTo>
                      <a:pt x="300" y="1577"/>
                      <a:pt x="287" y="1590"/>
                      <a:pt x="287" y="1603"/>
                    </a:cubicBezTo>
                    <a:cubicBezTo>
                      <a:pt x="300" y="1619"/>
                      <a:pt x="327" y="1633"/>
                      <a:pt x="340" y="1646"/>
                    </a:cubicBezTo>
                    <a:cubicBezTo>
                      <a:pt x="356" y="1633"/>
                      <a:pt x="369" y="1619"/>
                      <a:pt x="369" y="1590"/>
                    </a:cubicBezTo>
                    <a:cubicBezTo>
                      <a:pt x="382" y="1564"/>
                      <a:pt x="408" y="1538"/>
                      <a:pt x="421" y="1509"/>
                    </a:cubicBezTo>
                    <a:lnTo>
                      <a:pt x="421" y="1495"/>
                    </a:lnTo>
                    <a:cubicBezTo>
                      <a:pt x="438" y="1469"/>
                      <a:pt x="438" y="1440"/>
                      <a:pt x="421" y="1414"/>
                    </a:cubicBezTo>
                    <a:cubicBezTo>
                      <a:pt x="421" y="1401"/>
                      <a:pt x="421" y="1375"/>
                      <a:pt x="408" y="1358"/>
                    </a:cubicBezTo>
                    <a:cubicBezTo>
                      <a:pt x="408" y="1345"/>
                      <a:pt x="395" y="1332"/>
                      <a:pt x="395" y="1332"/>
                    </a:cubicBezTo>
                    <a:cubicBezTo>
                      <a:pt x="382" y="1319"/>
                      <a:pt x="356" y="1306"/>
                      <a:pt x="340" y="1293"/>
                    </a:cubicBezTo>
                    <a:cubicBezTo>
                      <a:pt x="369" y="1238"/>
                      <a:pt x="382" y="1182"/>
                      <a:pt x="408" y="1114"/>
                    </a:cubicBezTo>
                    <a:cubicBezTo>
                      <a:pt x="408" y="1100"/>
                      <a:pt x="421" y="1087"/>
                      <a:pt x="421" y="1074"/>
                    </a:cubicBezTo>
                    <a:cubicBezTo>
                      <a:pt x="438" y="1048"/>
                      <a:pt x="421" y="1032"/>
                      <a:pt x="421" y="1019"/>
                    </a:cubicBezTo>
                    <a:cubicBezTo>
                      <a:pt x="421" y="980"/>
                      <a:pt x="408" y="937"/>
                      <a:pt x="408" y="911"/>
                    </a:cubicBezTo>
                    <a:cubicBezTo>
                      <a:pt x="408" y="898"/>
                      <a:pt x="395" y="885"/>
                      <a:pt x="395" y="885"/>
                    </a:cubicBezTo>
                    <a:cubicBezTo>
                      <a:pt x="395" y="869"/>
                      <a:pt x="382" y="856"/>
                      <a:pt x="369" y="843"/>
                    </a:cubicBezTo>
                    <a:cubicBezTo>
                      <a:pt x="340" y="830"/>
                      <a:pt x="327" y="817"/>
                      <a:pt x="300" y="803"/>
                    </a:cubicBezTo>
                    <a:cubicBezTo>
                      <a:pt x="314" y="761"/>
                      <a:pt x="340" y="735"/>
                      <a:pt x="356" y="692"/>
                    </a:cubicBezTo>
                    <a:cubicBezTo>
                      <a:pt x="369" y="679"/>
                      <a:pt x="369" y="679"/>
                      <a:pt x="382" y="666"/>
                    </a:cubicBezTo>
                    <a:lnTo>
                      <a:pt x="382" y="653"/>
                    </a:lnTo>
                    <a:lnTo>
                      <a:pt x="382" y="640"/>
                    </a:lnTo>
                    <a:cubicBezTo>
                      <a:pt x="382" y="624"/>
                      <a:pt x="369" y="598"/>
                      <a:pt x="369" y="585"/>
                    </a:cubicBezTo>
                    <a:cubicBezTo>
                      <a:pt x="356" y="585"/>
                      <a:pt x="340" y="572"/>
                      <a:pt x="340" y="572"/>
                    </a:cubicBezTo>
                    <a:cubicBezTo>
                      <a:pt x="314" y="542"/>
                      <a:pt x="287" y="516"/>
                      <a:pt x="245" y="503"/>
                    </a:cubicBezTo>
                    <a:cubicBezTo>
                      <a:pt x="258" y="461"/>
                      <a:pt x="274" y="422"/>
                      <a:pt x="274" y="379"/>
                    </a:cubicBezTo>
                    <a:lnTo>
                      <a:pt x="274" y="366"/>
                    </a:lnTo>
                    <a:cubicBezTo>
                      <a:pt x="274" y="353"/>
                      <a:pt x="258" y="353"/>
                      <a:pt x="258" y="340"/>
                    </a:cubicBezTo>
                    <a:lnTo>
                      <a:pt x="245" y="327"/>
                    </a:lnTo>
                    <a:lnTo>
                      <a:pt x="232" y="314"/>
                    </a:lnTo>
                    <a:lnTo>
                      <a:pt x="219" y="298"/>
                    </a:lnTo>
                    <a:lnTo>
                      <a:pt x="219" y="284"/>
                    </a:lnTo>
                    <a:cubicBezTo>
                      <a:pt x="232" y="245"/>
                      <a:pt x="232" y="203"/>
                      <a:pt x="206" y="164"/>
                    </a:cubicBezTo>
                    <a:cubicBezTo>
                      <a:pt x="163" y="134"/>
                      <a:pt x="137" y="82"/>
                      <a:pt x="95" y="40"/>
                    </a:cubicBezTo>
                    <a:cubicBezTo>
                      <a:pt x="82" y="27"/>
                      <a:pt x="69" y="14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6886550" y="2119450"/>
                <a:ext cx="11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9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65"/>
                      <a:pt x="13" y="95"/>
                      <a:pt x="26" y="134"/>
                    </a:cubicBezTo>
                    <a:cubicBezTo>
                      <a:pt x="26" y="147"/>
                      <a:pt x="43" y="163"/>
                      <a:pt x="56" y="176"/>
                    </a:cubicBezTo>
                    <a:cubicBezTo>
                      <a:pt x="69" y="189"/>
                      <a:pt x="82" y="189"/>
                      <a:pt x="95" y="189"/>
                    </a:cubicBezTo>
                    <a:cubicBezTo>
                      <a:pt x="108" y="202"/>
                      <a:pt x="108" y="215"/>
                      <a:pt x="108" y="215"/>
                    </a:cubicBezTo>
                    <a:cubicBezTo>
                      <a:pt x="150" y="284"/>
                      <a:pt x="177" y="353"/>
                      <a:pt x="206" y="408"/>
                    </a:cubicBezTo>
                    <a:lnTo>
                      <a:pt x="206" y="447"/>
                    </a:lnTo>
                    <a:lnTo>
                      <a:pt x="206" y="460"/>
                    </a:lnTo>
                    <a:cubicBezTo>
                      <a:pt x="219" y="473"/>
                      <a:pt x="219" y="473"/>
                      <a:pt x="232" y="473"/>
                    </a:cubicBezTo>
                    <a:cubicBezTo>
                      <a:pt x="288" y="503"/>
                      <a:pt x="327" y="529"/>
                      <a:pt x="382" y="542"/>
                    </a:cubicBezTo>
                    <a:cubicBezTo>
                      <a:pt x="408" y="555"/>
                      <a:pt x="434" y="584"/>
                      <a:pt x="451" y="597"/>
                    </a:cubicBezTo>
                    <a:cubicBezTo>
                      <a:pt x="451" y="584"/>
                      <a:pt x="434" y="571"/>
                      <a:pt x="434" y="555"/>
                    </a:cubicBezTo>
                    <a:cubicBezTo>
                      <a:pt x="421" y="529"/>
                      <a:pt x="408" y="516"/>
                      <a:pt x="382" y="503"/>
                    </a:cubicBezTo>
                    <a:cubicBezTo>
                      <a:pt x="353" y="490"/>
                      <a:pt x="314" y="473"/>
                      <a:pt x="271" y="460"/>
                    </a:cubicBezTo>
                    <a:cubicBezTo>
                      <a:pt x="258" y="460"/>
                      <a:pt x="258" y="460"/>
                      <a:pt x="245" y="447"/>
                    </a:cubicBezTo>
                    <a:lnTo>
                      <a:pt x="245" y="434"/>
                    </a:lnTo>
                    <a:cubicBezTo>
                      <a:pt x="245" y="392"/>
                      <a:pt x="232" y="353"/>
                      <a:pt x="206" y="310"/>
                    </a:cubicBezTo>
                    <a:cubicBezTo>
                      <a:pt x="190" y="297"/>
                      <a:pt x="190" y="284"/>
                      <a:pt x="177" y="271"/>
                    </a:cubicBezTo>
                    <a:cubicBezTo>
                      <a:pt x="177" y="258"/>
                      <a:pt x="177" y="229"/>
                      <a:pt x="164" y="215"/>
                    </a:cubicBezTo>
                    <a:cubicBezTo>
                      <a:pt x="150" y="134"/>
                      <a:pt x="56" y="95"/>
                      <a:pt x="13" y="26"/>
                    </a:cubicBezTo>
                    <a:cubicBezTo>
                      <a:pt x="0" y="26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6897800" y="21343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6896750" y="2134700"/>
                <a:ext cx="58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388" extrusionOk="0">
                    <a:moveTo>
                      <a:pt x="43" y="0"/>
                    </a:moveTo>
                    <a:lnTo>
                      <a:pt x="43" y="27"/>
                    </a:lnTo>
                    <a:lnTo>
                      <a:pt x="43" y="69"/>
                    </a:lnTo>
                    <a:cubicBezTo>
                      <a:pt x="26" y="108"/>
                      <a:pt x="13" y="164"/>
                      <a:pt x="0" y="190"/>
                    </a:cubicBezTo>
                    <a:cubicBezTo>
                      <a:pt x="26" y="219"/>
                      <a:pt x="26" y="245"/>
                      <a:pt x="43" y="271"/>
                    </a:cubicBezTo>
                    <a:cubicBezTo>
                      <a:pt x="43" y="301"/>
                      <a:pt x="43" y="327"/>
                      <a:pt x="26" y="340"/>
                    </a:cubicBezTo>
                    <a:cubicBezTo>
                      <a:pt x="26" y="382"/>
                      <a:pt x="13" y="421"/>
                      <a:pt x="13" y="451"/>
                    </a:cubicBezTo>
                    <a:cubicBezTo>
                      <a:pt x="0" y="490"/>
                      <a:pt x="26" y="559"/>
                      <a:pt x="43" y="598"/>
                    </a:cubicBezTo>
                    <a:cubicBezTo>
                      <a:pt x="56" y="640"/>
                      <a:pt x="108" y="640"/>
                      <a:pt x="137" y="679"/>
                    </a:cubicBezTo>
                    <a:cubicBezTo>
                      <a:pt x="177" y="722"/>
                      <a:pt x="164" y="803"/>
                      <a:pt x="137" y="859"/>
                    </a:cubicBezTo>
                    <a:cubicBezTo>
                      <a:pt x="124" y="898"/>
                      <a:pt x="124" y="924"/>
                      <a:pt x="108" y="967"/>
                    </a:cubicBezTo>
                    <a:lnTo>
                      <a:pt x="95" y="1074"/>
                    </a:lnTo>
                    <a:cubicBezTo>
                      <a:pt x="124" y="1087"/>
                      <a:pt x="150" y="1087"/>
                      <a:pt x="164" y="1104"/>
                    </a:cubicBezTo>
                    <a:cubicBezTo>
                      <a:pt x="177" y="1104"/>
                      <a:pt x="177" y="1104"/>
                      <a:pt x="177" y="1117"/>
                    </a:cubicBezTo>
                    <a:lnTo>
                      <a:pt x="190" y="1130"/>
                    </a:lnTo>
                    <a:cubicBezTo>
                      <a:pt x="190" y="1185"/>
                      <a:pt x="190" y="1238"/>
                      <a:pt x="177" y="1293"/>
                    </a:cubicBezTo>
                    <a:cubicBezTo>
                      <a:pt x="177" y="1306"/>
                      <a:pt x="164" y="1319"/>
                      <a:pt x="164" y="1332"/>
                    </a:cubicBezTo>
                    <a:cubicBezTo>
                      <a:pt x="164" y="1348"/>
                      <a:pt x="150" y="1362"/>
                      <a:pt x="150" y="1388"/>
                    </a:cubicBezTo>
                    <a:lnTo>
                      <a:pt x="177" y="1388"/>
                    </a:lnTo>
                    <a:lnTo>
                      <a:pt x="190" y="1375"/>
                    </a:lnTo>
                    <a:cubicBezTo>
                      <a:pt x="206" y="1362"/>
                      <a:pt x="206" y="1362"/>
                      <a:pt x="219" y="1348"/>
                    </a:cubicBezTo>
                    <a:cubicBezTo>
                      <a:pt x="232" y="1319"/>
                      <a:pt x="232" y="1306"/>
                      <a:pt x="232" y="1267"/>
                    </a:cubicBezTo>
                    <a:cubicBezTo>
                      <a:pt x="232" y="1224"/>
                      <a:pt x="232" y="1169"/>
                      <a:pt x="219" y="1117"/>
                    </a:cubicBezTo>
                    <a:cubicBezTo>
                      <a:pt x="219" y="1087"/>
                      <a:pt x="219" y="1048"/>
                      <a:pt x="190" y="1035"/>
                    </a:cubicBezTo>
                    <a:cubicBezTo>
                      <a:pt x="177" y="1035"/>
                      <a:pt x="164" y="1022"/>
                      <a:pt x="164" y="1022"/>
                    </a:cubicBezTo>
                    <a:cubicBezTo>
                      <a:pt x="150" y="1006"/>
                      <a:pt x="150" y="993"/>
                      <a:pt x="164" y="980"/>
                    </a:cubicBezTo>
                    <a:cubicBezTo>
                      <a:pt x="177" y="940"/>
                      <a:pt x="177" y="885"/>
                      <a:pt x="190" y="843"/>
                    </a:cubicBezTo>
                    <a:lnTo>
                      <a:pt x="190" y="830"/>
                    </a:lnTo>
                    <a:lnTo>
                      <a:pt x="206" y="816"/>
                    </a:lnTo>
                    <a:lnTo>
                      <a:pt x="206" y="777"/>
                    </a:lnTo>
                    <a:cubicBezTo>
                      <a:pt x="206" y="748"/>
                      <a:pt x="190" y="722"/>
                      <a:pt x="177" y="696"/>
                    </a:cubicBezTo>
                    <a:cubicBezTo>
                      <a:pt x="150" y="653"/>
                      <a:pt x="150" y="614"/>
                      <a:pt x="137" y="572"/>
                    </a:cubicBezTo>
                    <a:cubicBezTo>
                      <a:pt x="124" y="559"/>
                      <a:pt x="95" y="546"/>
                      <a:pt x="82" y="532"/>
                    </a:cubicBezTo>
                    <a:lnTo>
                      <a:pt x="69" y="516"/>
                    </a:lnTo>
                    <a:lnTo>
                      <a:pt x="69" y="503"/>
                    </a:lnTo>
                    <a:cubicBezTo>
                      <a:pt x="82" y="435"/>
                      <a:pt x="56" y="382"/>
                      <a:pt x="69" y="314"/>
                    </a:cubicBezTo>
                    <a:cubicBezTo>
                      <a:pt x="69" y="301"/>
                      <a:pt x="82" y="288"/>
                      <a:pt x="95" y="271"/>
                    </a:cubicBezTo>
                    <a:cubicBezTo>
                      <a:pt x="95" y="245"/>
                      <a:pt x="82" y="232"/>
                      <a:pt x="82" y="206"/>
                    </a:cubicBezTo>
                    <a:cubicBezTo>
                      <a:pt x="69" y="206"/>
                      <a:pt x="69" y="190"/>
                      <a:pt x="69" y="190"/>
                    </a:cubicBezTo>
                    <a:cubicBezTo>
                      <a:pt x="69" y="177"/>
                      <a:pt x="82" y="177"/>
                      <a:pt x="82" y="164"/>
                    </a:cubicBezTo>
                    <a:cubicBezTo>
                      <a:pt x="82" y="138"/>
                      <a:pt x="95" y="108"/>
                      <a:pt x="95" y="69"/>
                    </a:cubicBezTo>
                    <a:cubicBezTo>
                      <a:pt x="95" y="56"/>
                      <a:pt x="95" y="43"/>
                      <a:pt x="82" y="27"/>
                    </a:cubicBezTo>
                    <a:cubicBezTo>
                      <a:pt x="82" y="0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6900825" y="2152075"/>
                <a:ext cx="13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17" extrusionOk="0">
                    <a:moveTo>
                      <a:pt x="151" y="1"/>
                    </a:moveTo>
                    <a:lnTo>
                      <a:pt x="138" y="14"/>
                    </a:lnTo>
                    <a:cubicBezTo>
                      <a:pt x="82" y="66"/>
                      <a:pt x="43" y="108"/>
                      <a:pt x="1" y="164"/>
                    </a:cubicBezTo>
                    <a:cubicBezTo>
                      <a:pt x="43" y="135"/>
                      <a:pt x="82" y="95"/>
                      <a:pt x="125" y="66"/>
                    </a:cubicBezTo>
                    <a:cubicBezTo>
                      <a:pt x="125" y="53"/>
                      <a:pt x="138" y="40"/>
                      <a:pt x="151" y="40"/>
                    </a:cubicBezTo>
                    <a:lnTo>
                      <a:pt x="177" y="40"/>
                    </a:lnTo>
                    <a:cubicBezTo>
                      <a:pt x="190" y="53"/>
                      <a:pt x="219" y="53"/>
                      <a:pt x="232" y="66"/>
                    </a:cubicBezTo>
                    <a:cubicBezTo>
                      <a:pt x="278" y="90"/>
                      <a:pt x="330" y="112"/>
                      <a:pt x="385" y="112"/>
                    </a:cubicBezTo>
                    <a:cubicBezTo>
                      <a:pt x="397" y="112"/>
                      <a:pt x="409" y="111"/>
                      <a:pt x="422" y="108"/>
                    </a:cubicBezTo>
                    <a:lnTo>
                      <a:pt x="422" y="108"/>
                    </a:lnTo>
                    <a:cubicBezTo>
                      <a:pt x="382" y="148"/>
                      <a:pt x="340" y="177"/>
                      <a:pt x="301" y="216"/>
                    </a:cubicBezTo>
                    <a:cubicBezTo>
                      <a:pt x="314" y="203"/>
                      <a:pt x="353" y="203"/>
                      <a:pt x="369" y="203"/>
                    </a:cubicBezTo>
                    <a:cubicBezTo>
                      <a:pt x="382" y="203"/>
                      <a:pt x="409" y="190"/>
                      <a:pt x="435" y="190"/>
                    </a:cubicBezTo>
                    <a:cubicBezTo>
                      <a:pt x="477" y="177"/>
                      <a:pt x="533" y="164"/>
                      <a:pt x="559" y="148"/>
                    </a:cubicBezTo>
                    <a:cubicBezTo>
                      <a:pt x="554" y="139"/>
                      <a:pt x="544" y="136"/>
                      <a:pt x="531" y="136"/>
                    </a:cubicBezTo>
                    <a:cubicBezTo>
                      <a:pt x="505" y="136"/>
                      <a:pt x="468" y="148"/>
                      <a:pt x="451" y="148"/>
                    </a:cubicBezTo>
                    <a:cubicBezTo>
                      <a:pt x="451" y="121"/>
                      <a:pt x="451" y="108"/>
                      <a:pt x="464" y="82"/>
                    </a:cubicBezTo>
                    <a:cubicBezTo>
                      <a:pt x="369" y="66"/>
                      <a:pt x="271" y="40"/>
                      <a:pt x="19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6857650" y="2132000"/>
                <a:ext cx="51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4" extrusionOk="0">
                    <a:moveTo>
                      <a:pt x="2067" y="1"/>
                    </a:moveTo>
                    <a:cubicBezTo>
                      <a:pt x="2064" y="2"/>
                      <a:pt x="2061" y="4"/>
                      <a:pt x="2058" y="5"/>
                    </a:cubicBezTo>
                    <a:lnTo>
                      <a:pt x="2058" y="5"/>
                    </a:lnTo>
                    <a:cubicBezTo>
                      <a:pt x="2061" y="5"/>
                      <a:pt x="2065" y="3"/>
                      <a:pt x="2067" y="1"/>
                    </a:cubicBezTo>
                    <a:close/>
                    <a:moveTo>
                      <a:pt x="1985" y="1"/>
                    </a:moveTo>
                    <a:cubicBezTo>
                      <a:pt x="1959" y="14"/>
                      <a:pt x="1959" y="27"/>
                      <a:pt x="1933" y="40"/>
                    </a:cubicBezTo>
                    <a:cubicBezTo>
                      <a:pt x="1865" y="69"/>
                      <a:pt x="1796" y="95"/>
                      <a:pt x="1728" y="135"/>
                    </a:cubicBezTo>
                    <a:cubicBezTo>
                      <a:pt x="1714" y="135"/>
                      <a:pt x="1701" y="151"/>
                      <a:pt x="1688" y="151"/>
                    </a:cubicBezTo>
                    <a:cubicBezTo>
                      <a:pt x="1672" y="151"/>
                      <a:pt x="1659" y="135"/>
                      <a:pt x="1646" y="135"/>
                    </a:cubicBezTo>
                    <a:cubicBezTo>
                      <a:pt x="1602" y="109"/>
                      <a:pt x="1552" y="95"/>
                      <a:pt x="1504" y="95"/>
                    </a:cubicBezTo>
                    <a:cubicBezTo>
                      <a:pt x="1477" y="95"/>
                      <a:pt x="1452" y="99"/>
                      <a:pt x="1427" y="108"/>
                    </a:cubicBezTo>
                    <a:cubicBezTo>
                      <a:pt x="1375" y="121"/>
                      <a:pt x="1320" y="151"/>
                      <a:pt x="1280" y="164"/>
                    </a:cubicBezTo>
                    <a:cubicBezTo>
                      <a:pt x="1251" y="121"/>
                      <a:pt x="1238" y="82"/>
                      <a:pt x="1182" y="82"/>
                    </a:cubicBezTo>
                    <a:cubicBezTo>
                      <a:pt x="1130" y="82"/>
                      <a:pt x="1075" y="82"/>
                      <a:pt x="1019" y="95"/>
                    </a:cubicBezTo>
                    <a:cubicBezTo>
                      <a:pt x="967" y="95"/>
                      <a:pt x="938" y="82"/>
                      <a:pt x="898" y="69"/>
                    </a:cubicBezTo>
                    <a:cubicBezTo>
                      <a:pt x="889" y="66"/>
                      <a:pt x="881" y="64"/>
                      <a:pt x="873" y="64"/>
                    </a:cubicBezTo>
                    <a:cubicBezTo>
                      <a:pt x="844" y="64"/>
                      <a:pt x="821" y="82"/>
                      <a:pt x="791" y="82"/>
                    </a:cubicBezTo>
                    <a:lnTo>
                      <a:pt x="709" y="82"/>
                    </a:lnTo>
                    <a:cubicBezTo>
                      <a:pt x="654" y="69"/>
                      <a:pt x="611" y="69"/>
                      <a:pt x="559" y="53"/>
                    </a:cubicBezTo>
                    <a:lnTo>
                      <a:pt x="504" y="53"/>
                    </a:lnTo>
                    <a:cubicBezTo>
                      <a:pt x="490" y="69"/>
                      <a:pt x="477" y="69"/>
                      <a:pt x="464" y="82"/>
                    </a:cubicBezTo>
                    <a:cubicBezTo>
                      <a:pt x="422" y="95"/>
                      <a:pt x="366" y="95"/>
                      <a:pt x="314" y="95"/>
                    </a:cubicBezTo>
                    <a:cubicBezTo>
                      <a:pt x="203" y="95"/>
                      <a:pt x="96" y="135"/>
                      <a:pt x="1" y="203"/>
                    </a:cubicBezTo>
                    <a:cubicBezTo>
                      <a:pt x="122" y="164"/>
                      <a:pt x="233" y="151"/>
                      <a:pt x="353" y="151"/>
                    </a:cubicBezTo>
                    <a:cubicBezTo>
                      <a:pt x="383" y="151"/>
                      <a:pt x="422" y="151"/>
                      <a:pt x="448" y="121"/>
                    </a:cubicBezTo>
                    <a:cubicBezTo>
                      <a:pt x="464" y="121"/>
                      <a:pt x="464" y="108"/>
                      <a:pt x="477" y="108"/>
                    </a:cubicBezTo>
                    <a:lnTo>
                      <a:pt x="504" y="108"/>
                    </a:lnTo>
                    <a:cubicBezTo>
                      <a:pt x="531" y="102"/>
                      <a:pt x="558" y="99"/>
                      <a:pt x="583" y="99"/>
                    </a:cubicBezTo>
                    <a:cubicBezTo>
                      <a:pt x="609" y="99"/>
                      <a:pt x="632" y="102"/>
                      <a:pt x="654" y="108"/>
                    </a:cubicBezTo>
                    <a:cubicBezTo>
                      <a:pt x="698" y="108"/>
                      <a:pt x="749" y="125"/>
                      <a:pt x="796" y="125"/>
                    </a:cubicBezTo>
                    <a:cubicBezTo>
                      <a:pt x="807" y="125"/>
                      <a:pt x="819" y="124"/>
                      <a:pt x="830" y="121"/>
                    </a:cubicBezTo>
                    <a:cubicBezTo>
                      <a:pt x="843" y="121"/>
                      <a:pt x="872" y="108"/>
                      <a:pt x="898" y="108"/>
                    </a:cubicBezTo>
                    <a:cubicBezTo>
                      <a:pt x="925" y="108"/>
                      <a:pt x="938" y="121"/>
                      <a:pt x="954" y="121"/>
                    </a:cubicBezTo>
                    <a:cubicBezTo>
                      <a:pt x="967" y="126"/>
                      <a:pt x="980" y="127"/>
                      <a:pt x="994" y="127"/>
                    </a:cubicBezTo>
                    <a:cubicBezTo>
                      <a:pt x="1021" y="127"/>
                      <a:pt x="1049" y="121"/>
                      <a:pt x="1075" y="121"/>
                    </a:cubicBezTo>
                    <a:cubicBezTo>
                      <a:pt x="1096" y="121"/>
                      <a:pt x="1120" y="118"/>
                      <a:pt x="1142" y="118"/>
                    </a:cubicBezTo>
                    <a:cubicBezTo>
                      <a:pt x="1164" y="118"/>
                      <a:pt x="1184" y="121"/>
                      <a:pt x="1199" y="135"/>
                    </a:cubicBezTo>
                    <a:cubicBezTo>
                      <a:pt x="1212" y="164"/>
                      <a:pt x="1225" y="177"/>
                      <a:pt x="1238" y="190"/>
                    </a:cubicBezTo>
                    <a:cubicBezTo>
                      <a:pt x="1251" y="197"/>
                      <a:pt x="1262" y="200"/>
                      <a:pt x="1271" y="200"/>
                    </a:cubicBezTo>
                    <a:cubicBezTo>
                      <a:pt x="1280" y="200"/>
                      <a:pt x="1287" y="197"/>
                      <a:pt x="1293" y="190"/>
                    </a:cubicBezTo>
                    <a:cubicBezTo>
                      <a:pt x="1333" y="190"/>
                      <a:pt x="1375" y="177"/>
                      <a:pt x="1401" y="177"/>
                    </a:cubicBezTo>
                    <a:cubicBezTo>
                      <a:pt x="1433" y="168"/>
                      <a:pt x="1461" y="165"/>
                      <a:pt x="1489" y="165"/>
                    </a:cubicBezTo>
                    <a:cubicBezTo>
                      <a:pt x="1544" y="165"/>
                      <a:pt x="1596" y="177"/>
                      <a:pt x="1659" y="177"/>
                    </a:cubicBezTo>
                    <a:cubicBezTo>
                      <a:pt x="1754" y="177"/>
                      <a:pt x="1852" y="121"/>
                      <a:pt x="1933" y="82"/>
                    </a:cubicBezTo>
                    <a:cubicBezTo>
                      <a:pt x="1970" y="55"/>
                      <a:pt x="2010" y="30"/>
                      <a:pt x="2058" y="5"/>
                    </a:cubicBezTo>
                    <a:lnTo>
                      <a:pt x="2058" y="5"/>
                    </a:lnTo>
                    <a:cubicBezTo>
                      <a:pt x="2054" y="6"/>
                      <a:pt x="2051" y="7"/>
                      <a:pt x="2047" y="7"/>
                    </a:cubicBezTo>
                    <a:cubicBezTo>
                      <a:pt x="2029" y="7"/>
                      <a:pt x="2005" y="1"/>
                      <a:pt x="198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6880100" y="2119025"/>
                <a:ext cx="259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07" extrusionOk="0">
                    <a:moveTo>
                      <a:pt x="27" y="1"/>
                    </a:moveTo>
                    <a:cubicBezTo>
                      <a:pt x="27" y="17"/>
                      <a:pt x="14" y="30"/>
                      <a:pt x="0" y="43"/>
                    </a:cubicBezTo>
                    <a:cubicBezTo>
                      <a:pt x="14" y="43"/>
                      <a:pt x="14" y="56"/>
                      <a:pt x="14" y="56"/>
                    </a:cubicBezTo>
                    <a:cubicBezTo>
                      <a:pt x="69" y="82"/>
                      <a:pt x="69" y="138"/>
                      <a:pt x="82" y="193"/>
                    </a:cubicBezTo>
                    <a:cubicBezTo>
                      <a:pt x="151" y="193"/>
                      <a:pt x="219" y="206"/>
                      <a:pt x="284" y="206"/>
                    </a:cubicBezTo>
                    <a:cubicBezTo>
                      <a:pt x="314" y="206"/>
                      <a:pt x="327" y="206"/>
                      <a:pt x="340" y="219"/>
                    </a:cubicBezTo>
                    <a:cubicBezTo>
                      <a:pt x="366" y="232"/>
                      <a:pt x="366" y="246"/>
                      <a:pt x="382" y="262"/>
                    </a:cubicBezTo>
                    <a:cubicBezTo>
                      <a:pt x="408" y="297"/>
                      <a:pt x="448" y="302"/>
                      <a:pt x="491" y="302"/>
                    </a:cubicBezTo>
                    <a:cubicBezTo>
                      <a:pt x="513" y="302"/>
                      <a:pt x="536" y="301"/>
                      <a:pt x="559" y="301"/>
                    </a:cubicBezTo>
                    <a:cubicBezTo>
                      <a:pt x="611" y="314"/>
                      <a:pt x="679" y="327"/>
                      <a:pt x="735" y="357"/>
                    </a:cubicBezTo>
                    <a:cubicBezTo>
                      <a:pt x="790" y="383"/>
                      <a:pt x="843" y="396"/>
                      <a:pt x="898" y="438"/>
                    </a:cubicBezTo>
                    <a:cubicBezTo>
                      <a:pt x="937" y="451"/>
                      <a:pt x="980" y="477"/>
                      <a:pt x="1006" y="507"/>
                    </a:cubicBezTo>
                    <a:cubicBezTo>
                      <a:pt x="1019" y="477"/>
                      <a:pt x="1035" y="451"/>
                      <a:pt x="1006" y="425"/>
                    </a:cubicBezTo>
                    <a:cubicBezTo>
                      <a:pt x="996" y="435"/>
                      <a:pt x="984" y="439"/>
                      <a:pt x="971" y="439"/>
                    </a:cubicBezTo>
                    <a:cubicBezTo>
                      <a:pt x="948" y="439"/>
                      <a:pt x="923" y="427"/>
                      <a:pt x="898" y="409"/>
                    </a:cubicBezTo>
                    <a:cubicBezTo>
                      <a:pt x="843" y="370"/>
                      <a:pt x="774" y="301"/>
                      <a:pt x="709" y="301"/>
                    </a:cubicBezTo>
                    <a:cubicBezTo>
                      <a:pt x="627" y="288"/>
                      <a:pt x="611" y="301"/>
                      <a:pt x="546" y="246"/>
                    </a:cubicBezTo>
                    <a:cubicBezTo>
                      <a:pt x="448" y="151"/>
                      <a:pt x="258" y="219"/>
                      <a:pt x="164" y="125"/>
                    </a:cubicBezTo>
                    <a:cubicBezTo>
                      <a:pt x="151" y="99"/>
                      <a:pt x="138" y="82"/>
                      <a:pt x="121" y="56"/>
                    </a:cubicBezTo>
                    <a:cubicBezTo>
                      <a:pt x="95" y="30"/>
                      <a:pt x="69" y="17"/>
                      <a:pt x="40" y="17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6861750" y="2144900"/>
                <a:ext cx="35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9" extrusionOk="0">
                    <a:moveTo>
                      <a:pt x="0" y="0"/>
                    </a:moveTo>
                    <a:cubicBezTo>
                      <a:pt x="39" y="0"/>
                      <a:pt x="69" y="13"/>
                      <a:pt x="95" y="13"/>
                    </a:cubicBezTo>
                    <a:cubicBezTo>
                      <a:pt x="137" y="27"/>
                      <a:pt x="163" y="27"/>
                      <a:pt x="189" y="43"/>
                    </a:cubicBezTo>
                    <a:cubicBezTo>
                      <a:pt x="219" y="56"/>
                      <a:pt x="245" y="69"/>
                      <a:pt x="258" y="82"/>
                    </a:cubicBezTo>
                    <a:cubicBezTo>
                      <a:pt x="271" y="108"/>
                      <a:pt x="271" y="138"/>
                      <a:pt x="258" y="151"/>
                    </a:cubicBezTo>
                    <a:cubicBezTo>
                      <a:pt x="353" y="164"/>
                      <a:pt x="447" y="206"/>
                      <a:pt x="545" y="258"/>
                    </a:cubicBezTo>
                    <a:cubicBezTo>
                      <a:pt x="545" y="271"/>
                      <a:pt x="545" y="288"/>
                      <a:pt x="529" y="301"/>
                    </a:cubicBezTo>
                    <a:cubicBezTo>
                      <a:pt x="530" y="300"/>
                      <a:pt x="533" y="299"/>
                      <a:pt x="537" y="299"/>
                    </a:cubicBezTo>
                    <a:cubicBezTo>
                      <a:pt x="580" y="299"/>
                      <a:pt x="749" y="354"/>
                      <a:pt x="761" y="369"/>
                    </a:cubicBezTo>
                    <a:cubicBezTo>
                      <a:pt x="774" y="369"/>
                      <a:pt x="774" y="382"/>
                      <a:pt x="774" y="382"/>
                    </a:cubicBezTo>
                    <a:cubicBezTo>
                      <a:pt x="803" y="395"/>
                      <a:pt x="816" y="422"/>
                      <a:pt x="842" y="422"/>
                    </a:cubicBezTo>
                    <a:lnTo>
                      <a:pt x="855" y="422"/>
                    </a:lnTo>
                    <a:cubicBezTo>
                      <a:pt x="872" y="408"/>
                      <a:pt x="885" y="382"/>
                      <a:pt x="911" y="382"/>
                    </a:cubicBezTo>
                    <a:lnTo>
                      <a:pt x="937" y="382"/>
                    </a:lnTo>
                    <a:cubicBezTo>
                      <a:pt x="979" y="395"/>
                      <a:pt x="1018" y="408"/>
                      <a:pt x="1048" y="422"/>
                    </a:cubicBezTo>
                    <a:cubicBezTo>
                      <a:pt x="1087" y="435"/>
                      <a:pt x="1129" y="464"/>
                      <a:pt x="1142" y="503"/>
                    </a:cubicBezTo>
                    <a:cubicBezTo>
                      <a:pt x="1142" y="546"/>
                      <a:pt x="1116" y="572"/>
                      <a:pt x="1116" y="614"/>
                    </a:cubicBezTo>
                    <a:cubicBezTo>
                      <a:pt x="1100" y="640"/>
                      <a:pt x="1100" y="666"/>
                      <a:pt x="1116" y="679"/>
                    </a:cubicBezTo>
                    <a:cubicBezTo>
                      <a:pt x="1116" y="709"/>
                      <a:pt x="1129" y="722"/>
                      <a:pt x="1129" y="735"/>
                    </a:cubicBezTo>
                    <a:cubicBezTo>
                      <a:pt x="1129" y="748"/>
                      <a:pt x="1142" y="748"/>
                      <a:pt x="1142" y="761"/>
                    </a:cubicBezTo>
                    <a:cubicBezTo>
                      <a:pt x="1169" y="777"/>
                      <a:pt x="1198" y="790"/>
                      <a:pt x="1224" y="803"/>
                    </a:cubicBezTo>
                    <a:cubicBezTo>
                      <a:pt x="1280" y="843"/>
                      <a:pt x="1345" y="872"/>
                      <a:pt x="1400" y="898"/>
                    </a:cubicBezTo>
                    <a:cubicBezTo>
                      <a:pt x="1345" y="859"/>
                      <a:pt x="1306" y="830"/>
                      <a:pt x="1263" y="777"/>
                    </a:cubicBezTo>
                    <a:cubicBezTo>
                      <a:pt x="1250" y="777"/>
                      <a:pt x="1250" y="761"/>
                      <a:pt x="1250" y="761"/>
                    </a:cubicBezTo>
                    <a:cubicBezTo>
                      <a:pt x="1211" y="722"/>
                      <a:pt x="1198" y="666"/>
                      <a:pt x="1198" y="627"/>
                    </a:cubicBezTo>
                    <a:cubicBezTo>
                      <a:pt x="1198" y="598"/>
                      <a:pt x="1211" y="572"/>
                      <a:pt x="1211" y="559"/>
                    </a:cubicBezTo>
                    <a:cubicBezTo>
                      <a:pt x="1211" y="516"/>
                      <a:pt x="1198" y="477"/>
                      <a:pt x="1198" y="435"/>
                    </a:cubicBezTo>
                    <a:cubicBezTo>
                      <a:pt x="1129" y="422"/>
                      <a:pt x="1074" y="395"/>
                      <a:pt x="1035" y="340"/>
                    </a:cubicBezTo>
                    <a:cubicBezTo>
                      <a:pt x="1116" y="301"/>
                      <a:pt x="1182" y="258"/>
                      <a:pt x="1250" y="190"/>
                    </a:cubicBezTo>
                    <a:lnTo>
                      <a:pt x="1250" y="190"/>
                    </a:lnTo>
                    <a:cubicBezTo>
                      <a:pt x="1182" y="245"/>
                      <a:pt x="1116" y="271"/>
                      <a:pt x="1035" y="288"/>
                    </a:cubicBezTo>
                    <a:cubicBezTo>
                      <a:pt x="1005" y="288"/>
                      <a:pt x="979" y="288"/>
                      <a:pt x="953" y="301"/>
                    </a:cubicBezTo>
                    <a:cubicBezTo>
                      <a:pt x="924" y="301"/>
                      <a:pt x="911" y="314"/>
                      <a:pt x="898" y="314"/>
                    </a:cubicBezTo>
                    <a:cubicBezTo>
                      <a:pt x="885" y="327"/>
                      <a:pt x="872" y="327"/>
                      <a:pt x="855" y="327"/>
                    </a:cubicBezTo>
                    <a:cubicBezTo>
                      <a:pt x="842" y="327"/>
                      <a:pt x="816" y="327"/>
                      <a:pt x="803" y="314"/>
                    </a:cubicBezTo>
                    <a:cubicBezTo>
                      <a:pt x="721" y="314"/>
                      <a:pt x="640" y="288"/>
                      <a:pt x="597" y="232"/>
                    </a:cubicBezTo>
                    <a:cubicBezTo>
                      <a:pt x="584" y="219"/>
                      <a:pt x="584" y="206"/>
                      <a:pt x="571" y="190"/>
                    </a:cubicBezTo>
                    <a:cubicBezTo>
                      <a:pt x="558" y="190"/>
                      <a:pt x="545" y="177"/>
                      <a:pt x="529" y="177"/>
                    </a:cubicBezTo>
                    <a:cubicBezTo>
                      <a:pt x="447" y="151"/>
                      <a:pt x="382" y="124"/>
                      <a:pt x="326" y="82"/>
                    </a:cubicBezTo>
                    <a:cubicBezTo>
                      <a:pt x="313" y="82"/>
                      <a:pt x="300" y="82"/>
                      <a:pt x="300" y="69"/>
                    </a:cubicBezTo>
                    <a:cubicBezTo>
                      <a:pt x="284" y="56"/>
                      <a:pt x="300" y="27"/>
                      <a:pt x="284" y="13"/>
                    </a:cubicBezTo>
                    <a:cubicBezTo>
                      <a:pt x="284" y="0"/>
                      <a:pt x="258" y="0"/>
                      <a:pt x="24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6844775" y="2122775"/>
                <a:ext cx="143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02" extrusionOk="0">
                    <a:moveTo>
                      <a:pt x="297" y="177"/>
                    </a:moveTo>
                    <a:cubicBezTo>
                      <a:pt x="327" y="177"/>
                      <a:pt x="353" y="177"/>
                      <a:pt x="379" y="207"/>
                    </a:cubicBezTo>
                    <a:lnTo>
                      <a:pt x="392" y="220"/>
                    </a:lnTo>
                    <a:lnTo>
                      <a:pt x="434" y="259"/>
                    </a:lnTo>
                    <a:cubicBezTo>
                      <a:pt x="460" y="275"/>
                      <a:pt x="473" y="301"/>
                      <a:pt x="490" y="314"/>
                    </a:cubicBezTo>
                    <a:cubicBezTo>
                      <a:pt x="490" y="327"/>
                      <a:pt x="503" y="327"/>
                      <a:pt x="503" y="340"/>
                    </a:cubicBezTo>
                    <a:lnTo>
                      <a:pt x="490" y="357"/>
                    </a:lnTo>
                    <a:cubicBezTo>
                      <a:pt x="490" y="383"/>
                      <a:pt x="516" y="396"/>
                      <a:pt x="516" y="422"/>
                    </a:cubicBezTo>
                    <a:cubicBezTo>
                      <a:pt x="516" y="451"/>
                      <a:pt x="503" y="464"/>
                      <a:pt x="490" y="477"/>
                    </a:cubicBezTo>
                    <a:cubicBezTo>
                      <a:pt x="473" y="490"/>
                      <a:pt x="473" y="533"/>
                      <a:pt x="490" y="546"/>
                    </a:cubicBezTo>
                    <a:cubicBezTo>
                      <a:pt x="447" y="533"/>
                      <a:pt x="408" y="520"/>
                      <a:pt x="353" y="504"/>
                    </a:cubicBezTo>
                    <a:cubicBezTo>
                      <a:pt x="366" y="477"/>
                      <a:pt x="366" y="451"/>
                      <a:pt x="353" y="422"/>
                    </a:cubicBezTo>
                    <a:cubicBezTo>
                      <a:pt x="340" y="409"/>
                      <a:pt x="310" y="396"/>
                      <a:pt x="284" y="396"/>
                    </a:cubicBezTo>
                    <a:cubicBezTo>
                      <a:pt x="297" y="370"/>
                      <a:pt x="297" y="357"/>
                      <a:pt x="297" y="327"/>
                    </a:cubicBezTo>
                    <a:cubicBezTo>
                      <a:pt x="297" y="314"/>
                      <a:pt x="284" y="288"/>
                      <a:pt x="284" y="275"/>
                    </a:cubicBezTo>
                    <a:lnTo>
                      <a:pt x="284" y="193"/>
                    </a:lnTo>
                    <a:cubicBezTo>
                      <a:pt x="297" y="193"/>
                      <a:pt x="297" y="177"/>
                      <a:pt x="297" y="177"/>
                    </a:cubicBezTo>
                    <a:close/>
                    <a:moveTo>
                      <a:pt x="258" y="1"/>
                    </a:moveTo>
                    <a:lnTo>
                      <a:pt x="258" y="56"/>
                    </a:lnTo>
                    <a:cubicBezTo>
                      <a:pt x="245" y="69"/>
                      <a:pt x="258" y="82"/>
                      <a:pt x="258" y="96"/>
                    </a:cubicBezTo>
                    <a:cubicBezTo>
                      <a:pt x="258" y="112"/>
                      <a:pt x="258" y="125"/>
                      <a:pt x="245" y="125"/>
                    </a:cubicBezTo>
                    <a:cubicBezTo>
                      <a:pt x="245" y="129"/>
                      <a:pt x="243" y="131"/>
                      <a:pt x="241" y="131"/>
                    </a:cubicBezTo>
                    <a:cubicBezTo>
                      <a:pt x="236" y="131"/>
                      <a:pt x="229" y="125"/>
                      <a:pt x="229" y="125"/>
                    </a:cubicBezTo>
                    <a:cubicBezTo>
                      <a:pt x="203" y="125"/>
                      <a:pt x="189" y="125"/>
                      <a:pt x="176" y="138"/>
                    </a:cubicBezTo>
                    <a:cubicBezTo>
                      <a:pt x="163" y="138"/>
                      <a:pt x="147" y="151"/>
                      <a:pt x="134" y="151"/>
                    </a:cubicBezTo>
                    <a:cubicBezTo>
                      <a:pt x="121" y="164"/>
                      <a:pt x="95" y="164"/>
                      <a:pt x="65" y="164"/>
                    </a:cubicBezTo>
                    <a:lnTo>
                      <a:pt x="0" y="164"/>
                    </a:lnTo>
                    <a:cubicBezTo>
                      <a:pt x="26" y="164"/>
                      <a:pt x="52" y="177"/>
                      <a:pt x="82" y="177"/>
                    </a:cubicBezTo>
                    <a:cubicBezTo>
                      <a:pt x="95" y="177"/>
                      <a:pt x="108" y="177"/>
                      <a:pt x="121" y="164"/>
                    </a:cubicBezTo>
                    <a:lnTo>
                      <a:pt x="147" y="164"/>
                    </a:lnTo>
                    <a:cubicBezTo>
                      <a:pt x="176" y="151"/>
                      <a:pt x="203" y="151"/>
                      <a:pt x="229" y="151"/>
                    </a:cubicBezTo>
                    <a:cubicBezTo>
                      <a:pt x="229" y="164"/>
                      <a:pt x="216" y="177"/>
                      <a:pt x="216" y="177"/>
                    </a:cubicBezTo>
                    <a:lnTo>
                      <a:pt x="258" y="177"/>
                    </a:lnTo>
                    <a:cubicBezTo>
                      <a:pt x="258" y="177"/>
                      <a:pt x="258" y="164"/>
                      <a:pt x="271" y="164"/>
                    </a:cubicBezTo>
                    <a:lnTo>
                      <a:pt x="271" y="164"/>
                    </a:lnTo>
                    <a:cubicBezTo>
                      <a:pt x="271" y="177"/>
                      <a:pt x="271" y="193"/>
                      <a:pt x="258" y="207"/>
                    </a:cubicBezTo>
                    <a:lnTo>
                      <a:pt x="258" y="246"/>
                    </a:lnTo>
                    <a:cubicBezTo>
                      <a:pt x="258" y="275"/>
                      <a:pt x="258" y="314"/>
                      <a:pt x="245" y="340"/>
                    </a:cubicBezTo>
                    <a:cubicBezTo>
                      <a:pt x="245" y="357"/>
                      <a:pt x="229" y="396"/>
                      <a:pt x="229" y="409"/>
                    </a:cubicBezTo>
                    <a:lnTo>
                      <a:pt x="245" y="422"/>
                    </a:lnTo>
                    <a:cubicBezTo>
                      <a:pt x="284" y="438"/>
                      <a:pt x="310" y="477"/>
                      <a:pt x="340" y="520"/>
                    </a:cubicBezTo>
                    <a:cubicBezTo>
                      <a:pt x="340" y="533"/>
                      <a:pt x="353" y="559"/>
                      <a:pt x="366" y="559"/>
                    </a:cubicBezTo>
                    <a:cubicBezTo>
                      <a:pt x="372" y="566"/>
                      <a:pt x="386" y="566"/>
                      <a:pt x="402" y="566"/>
                    </a:cubicBezTo>
                    <a:cubicBezTo>
                      <a:pt x="417" y="566"/>
                      <a:pt x="434" y="566"/>
                      <a:pt x="447" y="572"/>
                    </a:cubicBezTo>
                    <a:cubicBezTo>
                      <a:pt x="473" y="572"/>
                      <a:pt x="503" y="585"/>
                      <a:pt x="529" y="601"/>
                    </a:cubicBezTo>
                    <a:cubicBezTo>
                      <a:pt x="529" y="559"/>
                      <a:pt x="529" y="520"/>
                      <a:pt x="542" y="477"/>
                    </a:cubicBezTo>
                    <a:cubicBezTo>
                      <a:pt x="555" y="451"/>
                      <a:pt x="571" y="438"/>
                      <a:pt x="555" y="409"/>
                    </a:cubicBezTo>
                    <a:cubicBezTo>
                      <a:pt x="542" y="370"/>
                      <a:pt x="542" y="327"/>
                      <a:pt x="516" y="288"/>
                    </a:cubicBezTo>
                    <a:cubicBezTo>
                      <a:pt x="503" y="275"/>
                      <a:pt x="473" y="259"/>
                      <a:pt x="460" y="233"/>
                    </a:cubicBezTo>
                    <a:cubicBezTo>
                      <a:pt x="434" y="220"/>
                      <a:pt x="421" y="193"/>
                      <a:pt x="392" y="164"/>
                    </a:cubicBezTo>
                    <a:cubicBezTo>
                      <a:pt x="366" y="151"/>
                      <a:pt x="340" y="151"/>
                      <a:pt x="297" y="151"/>
                    </a:cubicBezTo>
                    <a:cubicBezTo>
                      <a:pt x="284" y="151"/>
                      <a:pt x="271" y="151"/>
                      <a:pt x="271" y="138"/>
                    </a:cubicBezTo>
                    <a:lnTo>
                      <a:pt x="271" y="112"/>
                    </a:lnTo>
                    <a:lnTo>
                      <a:pt x="271" y="96"/>
                    </a:lnTo>
                    <a:cubicBezTo>
                      <a:pt x="258" y="82"/>
                      <a:pt x="271" y="69"/>
                      <a:pt x="271" y="56"/>
                    </a:cubicBezTo>
                    <a:cubicBezTo>
                      <a:pt x="271" y="30"/>
                      <a:pt x="271" y="14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6853575" y="2120100"/>
                <a:ext cx="34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27" extrusionOk="0">
                    <a:moveTo>
                      <a:pt x="138" y="0"/>
                    </a:moveTo>
                    <a:cubicBezTo>
                      <a:pt x="138" y="13"/>
                      <a:pt x="121" y="39"/>
                      <a:pt x="95" y="69"/>
                    </a:cubicBezTo>
                    <a:cubicBezTo>
                      <a:pt x="95" y="82"/>
                      <a:pt x="82" y="95"/>
                      <a:pt x="82" y="108"/>
                    </a:cubicBezTo>
                    <a:lnTo>
                      <a:pt x="82" y="121"/>
                    </a:lnTo>
                    <a:lnTo>
                      <a:pt x="82" y="176"/>
                    </a:lnTo>
                    <a:cubicBezTo>
                      <a:pt x="82" y="189"/>
                      <a:pt x="82" y="189"/>
                      <a:pt x="69" y="203"/>
                    </a:cubicBezTo>
                    <a:lnTo>
                      <a:pt x="40" y="232"/>
                    </a:lnTo>
                    <a:lnTo>
                      <a:pt x="27" y="245"/>
                    </a:lnTo>
                    <a:lnTo>
                      <a:pt x="14" y="245"/>
                    </a:lnTo>
                    <a:cubicBezTo>
                      <a:pt x="14" y="271"/>
                      <a:pt x="1" y="300"/>
                      <a:pt x="14" y="327"/>
                    </a:cubicBezTo>
                    <a:cubicBezTo>
                      <a:pt x="27" y="314"/>
                      <a:pt x="40" y="284"/>
                      <a:pt x="56" y="271"/>
                    </a:cubicBezTo>
                    <a:cubicBezTo>
                      <a:pt x="56" y="271"/>
                      <a:pt x="56" y="258"/>
                      <a:pt x="69" y="258"/>
                    </a:cubicBezTo>
                    <a:cubicBezTo>
                      <a:pt x="69" y="245"/>
                      <a:pt x="69" y="245"/>
                      <a:pt x="82" y="245"/>
                    </a:cubicBezTo>
                    <a:cubicBezTo>
                      <a:pt x="82" y="232"/>
                      <a:pt x="95" y="232"/>
                      <a:pt x="108" y="219"/>
                    </a:cubicBezTo>
                    <a:cubicBezTo>
                      <a:pt x="108" y="203"/>
                      <a:pt x="95" y="189"/>
                      <a:pt x="95" y="176"/>
                    </a:cubicBezTo>
                    <a:cubicBezTo>
                      <a:pt x="95" y="163"/>
                      <a:pt x="108" y="150"/>
                      <a:pt x="108" y="137"/>
                    </a:cubicBezTo>
                    <a:lnTo>
                      <a:pt x="108" y="95"/>
                    </a:lnTo>
                    <a:lnTo>
                      <a:pt x="108" y="82"/>
                    </a:lnTo>
                    <a:cubicBezTo>
                      <a:pt x="121" y="56"/>
                      <a:pt x="138" y="2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6857325" y="2135750"/>
                <a:ext cx="74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7" extrusionOk="0">
                    <a:moveTo>
                      <a:pt x="1" y="1"/>
                    </a:moveTo>
                    <a:cubicBezTo>
                      <a:pt x="27" y="27"/>
                      <a:pt x="69" y="66"/>
                      <a:pt x="95" y="109"/>
                    </a:cubicBezTo>
                    <a:cubicBezTo>
                      <a:pt x="109" y="122"/>
                      <a:pt x="122" y="135"/>
                      <a:pt x="122" y="164"/>
                    </a:cubicBezTo>
                    <a:cubicBezTo>
                      <a:pt x="122" y="190"/>
                      <a:pt x="122" y="216"/>
                      <a:pt x="109" y="229"/>
                    </a:cubicBezTo>
                    <a:cubicBezTo>
                      <a:pt x="151" y="285"/>
                      <a:pt x="203" y="366"/>
                      <a:pt x="285" y="366"/>
                    </a:cubicBezTo>
                    <a:lnTo>
                      <a:pt x="298" y="366"/>
                    </a:lnTo>
                    <a:lnTo>
                      <a:pt x="298" y="353"/>
                    </a:lnTo>
                    <a:cubicBezTo>
                      <a:pt x="285" y="327"/>
                      <a:pt x="246" y="298"/>
                      <a:pt x="216" y="272"/>
                    </a:cubicBezTo>
                    <a:cubicBezTo>
                      <a:pt x="190" y="259"/>
                      <a:pt x="151" y="216"/>
                      <a:pt x="151" y="177"/>
                    </a:cubicBezTo>
                    <a:cubicBezTo>
                      <a:pt x="151" y="177"/>
                      <a:pt x="164" y="164"/>
                      <a:pt x="164" y="148"/>
                    </a:cubicBezTo>
                    <a:cubicBezTo>
                      <a:pt x="164" y="122"/>
                      <a:pt x="151" y="109"/>
                      <a:pt x="135" y="96"/>
                    </a:cubicBezTo>
                    <a:cubicBezTo>
                      <a:pt x="122" y="66"/>
                      <a:pt x="95" y="40"/>
                      <a:pt x="82" y="27"/>
                    </a:cubicBezTo>
                    <a:cubicBezTo>
                      <a:pt x="53" y="14"/>
                      <a:pt x="27" y="1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6856275" y="2119775"/>
                <a:ext cx="289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35" extrusionOk="0">
                    <a:moveTo>
                      <a:pt x="1156" y="0"/>
                    </a:moveTo>
                    <a:cubicBezTo>
                      <a:pt x="1143" y="0"/>
                      <a:pt x="1117" y="0"/>
                      <a:pt x="1117" y="13"/>
                    </a:cubicBezTo>
                    <a:cubicBezTo>
                      <a:pt x="1104" y="26"/>
                      <a:pt x="1091" y="52"/>
                      <a:pt x="1091" y="69"/>
                    </a:cubicBezTo>
                    <a:cubicBezTo>
                      <a:pt x="1075" y="81"/>
                      <a:pt x="1025" y="183"/>
                      <a:pt x="1034" y="189"/>
                    </a:cubicBezTo>
                    <a:lnTo>
                      <a:pt x="1034" y="189"/>
                    </a:lnTo>
                    <a:cubicBezTo>
                      <a:pt x="1022" y="186"/>
                      <a:pt x="1010" y="184"/>
                      <a:pt x="999" y="184"/>
                    </a:cubicBezTo>
                    <a:cubicBezTo>
                      <a:pt x="971" y="184"/>
                      <a:pt x="946" y="193"/>
                      <a:pt x="927" y="202"/>
                    </a:cubicBezTo>
                    <a:cubicBezTo>
                      <a:pt x="885" y="232"/>
                      <a:pt x="859" y="245"/>
                      <a:pt x="816" y="245"/>
                    </a:cubicBezTo>
                    <a:cubicBezTo>
                      <a:pt x="790" y="245"/>
                      <a:pt x="764" y="232"/>
                      <a:pt x="735" y="216"/>
                    </a:cubicBezTo>
                    <a:cubicBezTo>
                      <a:pt x="724" y="212"/>
                      <a:pt x="711" y="210"/>
                      <a:pt x="698" y="210"/>
                    </a:cubicBezTo>
                    <a:cubicBezTo>
                      <a:pt x="665" y="210"/>
                      <a:pt x="629" y="220"/>
                      <a:pt x="601" y="232"/>
                    </a:cubicBezTo>
                    <a:cubicBezTo>
                      <a:pt x="519" y="245"/>
                      <a:pt x="438" y="245"/>
                      <a:pt x="369" y="245"/>
                    </a:cubicBezTo>
                    <a:lnTo>
                      <a:pt x="314" y="245"/>
                    </a:lnTo>
                    <a:cubicBezTo>
                      <a:pt x="290" y="257"/>
                      <a:pt x="277" y="315"/>
                      <a:pt x="242" y="315"/>
                    </a:cubicBezTo>
                    <a:cubicBezTo>
                      <a:pt x="239" y="315"/>
                      <a:pt x="236" y="315"/>
                      <a:pt x="232" y="313"/>
                    </a:cubicBezTo>
                    <a:cubicBezTo>
                      <a:pt x="219" y="313"/>
                      <a:pt x="206" y="297"/>
                      <a:pt x="193" y="297"/>
                    </a:cubicBezTo>
                    <a:cubicBezTo>
                      <a:pt x="188" y="295"/>
                      <a:pt x="183" y="294"/>
                      <a:pt x="178" y="294"/>
                    </a:cubicBezTo>
                    <a:cubicBezTo>
                      <a:pt x="154" y="294"/>
                      <a:pt x="133" y="316"/>
                      <a:pt x="111" y="327"/>
                    </a:cubicBezTo>
                    <a:lnTo>
                      <a:pt x="0" y="434"/>
                    </a:lnTo>
                    <a:cubicBezTo>
                      <a:pt x="69" y="434"/>
                      <a:pt x="111" y="353"/>
                      <a:pt x="164" y="340"/>
                    </a:cubicBezTo>
                    <a:cubicBezTo>
                      <a:pt x="206" y="340"/>
                      <a:pt x="232" y="340"/>
                      <a:pt x="258" y="353"/>
                    </a:cubicBezTo>
                    <a:lnTo>
                      <a:pt x="301" y="353"/>
                    </a:lnTo>
                    <a:cubicBezTo>
                      <a:pt x="314" y="340"/>
                      <a:pt x="314" y="327"/>
                      <a:pt x="327" y="327"/>
                    </a:cubicBezTo>
                    <a:cubicBezTo>
                      <a:pt x="327" y="313"/>
                      <a:pt x="340" y="313"/>
                      <a:pt x="356" y="313"/>
                    </a:cubicBezTo>
                    <a:cubicBezTo>
                      <a:pt x="464" y="297"/>
                      <a:pt x="572" y="271"/>
                      <a:pt x="683" y="258"/>
                    </a:cubicBezTo>
                    <a:lnTo>
                      <a:pt x="722" y="258"/>
                    </a:lnTo>
                    <a:cubicBezTo>
                      <a:pt x="764" y="271"/>
                      <a:pt x="790" y="313"/>
                      <a:pt x="829" y="313"/>
                    </a:cubicBezTo>
                    <a:cubicBezTo>
                      <a:pt x="846" y="297"/>
                      <a:pt x="859" y="284"/>
                      <a:pt x="872" y="271"/>
                    </a:cubicBezTo>
                    <a:cubicBezTo>
                      <a:pt x="911" y="216"/>
                      <a:pt x="993" y="232"/>
                      <a:pt x="1061" y="216"/>
                    </a:cubicBezTo>
                    <a:cubicBezTo>
                      <a:pt x="1074" y="202"/>
                      <a:pt x="1074" y="202"/>
                      <a:pt x="1091" y="202"/>
                    </a:cubicBezTo>
                    <a:lnTo>
                      <a:pt x="1091" y="176"/>
                    </a:lnTo>
                    <a:cubicBezTo>
                      <a:pt x="1091" y="134"/>
                      <a:pt x="1117" y="108"/>
                      <a:pt x="1130" y="82"/>
                    </a:cubicBezTo>
                    <a:cubicBezTo>
                      <a:pt x="1143" y="69"/>
                      <a:pt x="1143" y="52"/>
                      <a:pt x="1156" y="39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6897800" y="2138450"/>
                <a:ext cx="12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11" extrusionOk="0">
                    <a:moveTo>
                      <a:pt x="490" y="138"/>
                    </a:moveTo>
                    <a:lnTo>
                      <a:pt x="490" y="138"/>
                    </a:lnTo>
                    <a:cubicBezTo>
                      <a:pt x="480" y="142"/>
                      <a:pt x="471" y="150"/>
                      <a:pt x="464" y="159"/>
                    </a:cubicBezTo>
                    <a:lnTo>
                      <a:pt x="464" y="159"/>
                    </a:lnTo>
                    <a:cubicBezTo>
                      <a:pt x="473" y="153"/>
                      <a:pt x="482" y="145"/>
                      <a:pt x="490" y="138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95"/>
                      <a:pt x="216" y="203"/>
                      <a:pt x="259" y="353"/>
                    </a:cubicBezTo>
                    <a:cubicBezTo>
                      <a:pt x="259" y="353"/>
                      <a:pt x="259" y="366"/>
                      <a:pt x="272" y="382"/>
                    </a:cubicBezTo>
                    <a:cubicBezTo>
                      <a:pt x="285" y="396"/>
                      <a:pt x="311" y="396"/>
                      <a:pt x="340" y="409"/>
                    </a:cubicBezTo>
                    <a:cubicBezTo>
                      <a:pt x="388" y="432"/>
                      <a:pt x="392" y="527"/>
                      <a:pt x="405" y="593"/>
                    </a:cubicBezTo>
                    <a:lnTo>
                      <a:pt x="405" y="593"/>
                    </a:lnTo>
                    <a:cubicBezTo>
                      <a:pt x="399" y="546"/>
                      <a:pt x="420" y="499"/>
                      <a:pt x="409" y="464"/>
                    </a:cubicBezTo>
                    <a:cubicBezTo>
                      <a:pt x="409" y="409"/>
                      <a:pt x="366" y="422"/>
                      <a:pt x="327" y="396"/>
                    </a:cubicBezTo>
                    <a:cubicBezTo>
                      <a:pt x="311" y="382"/>
                      <a:pt x="311" y="366"/>
                      <a:pt x="298" y="353"/>
                    </a:cubicBezTo>
                    <a:cubicBezTo>
                      <a:pt x="285" y="327"/>
                      <a:pt x="285" y="314"/>
                      <a:pt x="285" y="285"/>
                    </a:cubicBezTo>
                    <a:cubicBezTo>
                      <a:pt x="340" y="258"/>
                      <a:pt x="379" y="245"/>
                      <a:pt x="422" y="203"/>
                    </a:cubicBezTo>
                    <a:cubicBezTo>
                      <a:pt x="439" y="195"/>
                      <a:pt x="450" y="175"/>
                      <a:pt x="464" y="159"/>
                    </a:cubicBezTo>
                    <a:lnTo>
                      <a:pt x="464" y="159"/>
                    </a:lnTo>
                    <a:cubicBezTo>
                      <a:pt x="426" y="187"/>
                      <a:pt x="380" y="206"/>
                      <a:pt x="327" y="219"/>
                    </a:cubicBezTo>
                    <a:cubicBezTo>
                      <a:pt x="311" y="219"/>
                      <a:pt x="285" y="232"/>
                      <a:pt x="272" y="258"/>
                    </a:cubicBezTo>
                    <a:cubicBezTo>
                      <a:pt x="229" y="219"/>
                      <a:pt x="216" y="177"/>
                      <a:pt x="177" y="138"/>
                    </a:cubicBezTo>
                    <a:cubicBezTo>
                      <a:pt x="135" y="82"/>
                      <a:pt x="66" y="27"/>
                      <a:pt x="1" y="1"/>
                    </a:cubicBezTo>
                    <a:close/>
                    <a:moveTo>
                      <a:pt x="405" y="593"/>
                    </a:moveTo>
                    <a:cubicBezTo>
                      <a:pt x="406" y="599"/>
                      <a:pt x="407" y="605"/>
                      <a:pt x="409" y="611"/>
                    </a:cubicBezTo>
                    <a:cubicBezTo>
                      <a:pt x="407" y="605"/>
                      <a:pt x="406" y="599"/>
                      <a:pt x="405" y="59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6741700" y="2030325"/>
                <a:ext cx="10137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2218" extrusionOk="0">
                    <a:moveTo>
                      <a:pt x="4055" y="1"/>
                    </a:moveTo>
                    <a:lnTo>
                      <a:pt x="3402" y="246"/>
                    </a:lnTo>
                    <a:lnTo>
                      <a:pt x="2693" y="285"/>
                    </a:lnTo>
                    <a:lnTo>
                      <a:pt x="1646" y="774"/>
                    </a:lnTo>
                    <a:lnTo>
                      <a:pt x="559" y="1306"/>
                    </a:lnTo>
                    <a:lnTo>
                      <a:pt x="1" y="2217"/>
                    </a:lnTo>
                    <a:lnTo>
                      <a:pt x="954" y="2217"/>
                    </a:lnTo>
                    <a:lnTo>
                      <a:pt x="1251" y="1688"/>
                    </a:lnTo>
                    <a:lnTo>
                      <a:pt x="3415" y="654"/>
                    </a:lnTo>
                    <a:lnTo>
                      <a:pt x="405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6730525" y="2080675"/>
                <a:ext cx="730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388" extrusionOk="0">
                    <a:moveTo>
                      <a:pt x="27" y="1"/>
                    </a:moveTo>
                    <a:cubicBezTo>
                      <a:pt x="27" y="1"/>
                      <a:pt x="0" y="53"/>
                      <a:pt x="0" y="66"/>
                    </a:cubicBezTo>
                    <a:cubicBezTo>
                      <a:pt x="0" y="95"/>
                      <a:pt x="1251" y="667"/>
                      <a:pt x="1251" y="667"/>
                    </a:cubicBezTo>
                    <a:lnTo>
                      <a:pt x="2922" y="1388"/>
                    </a:lnTo>
                    <a:lnTo>
                      <a:pt x="2759" y="1208"/>
                    </a:lnTo>
                    <a:lnTo>
                      <a:pt x="1796" y="637"/>
                    </a:lnTo>
                    <a:lnTo>
                      <a:pt x="1332" y="556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6772625" y="2035400"/>
                <a:ext cx="11460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2612" extrusionOk="0">
                    <a:moveTo>
                      <a:pt x="4583" y="0"/>
                    </a:moveTo>
                    <a:lnTo>
                      <a:pt x="3999" y="408"/>
                    </a:lnTo>
                    <a:lnTo>
                      <a:pt x="2857" y="653"/>
                    </a:lnTo>
                    <a:lnTo>
                      <a:pt x="898" y="1551"/>
                    </a:lnTo>
                    <a:lnTo>
                      <a:pt x="1" y="2530"/>
                    </a:lnTo>
                    <a:lnTo>
                      <a:pt x="451" y="2611"/>
                    </a:lnTo>
                    <a:lnTo>
                      <a:pt x="2178" y="1404"/>
                    </a:lnTo>
                    <a:lnTo>
                      <a:pt x="4081" y="545"/>
                    </a:lnTo>
                    <a:lnTo>
                      <a:pt x="45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6765525" y="2030325"/>
                <a:ext cx="1217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733" extrusionOk="0">
                    <a:moveTo>
                      <a:pt x="3102" y="1"/>
                    </a:moveTo>
                    <a:lnTo>
                      <a:pt x="2462" y="654"/>
                    </a:lnTo>
                    <a:lnTo>
                      <a:pt x="314" y="1688"/>
                    </a:lnTo>
                    <a:lnTo>
                      <a:pt x="1" y="2217"/>
                    </a:lnTo>
                    <a:lnTo>
                      <a:pt x="285" y="2733"/>
                    </a:lnTo>
                    <a:lnTo>
                      <a:pt x="1182" y="1754"/>
                    </a:lnTo>
                    <a:lnTo>
                      <a:pt x="3141" y="856"/>
                    </a:lnTo>
                    <a:lnTo>
                      <a:pt x="4283" y="611"/>
                    </a:lnTo>
                    <a:lnTo>
                      <a:pt x="4867" y="20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6806650" y="2045600"/>
                <a:ext cx="12105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912" extrusionOk="0">
                    <a:moveTo>
                      <a:pt x="4841" y="0"/>
                    </a:moveTo>
                    <a:lnTo>
                      <a:pt x="4025" y="163"/>
                    </a:lnTo>
                    <a:lnTo>
                      <a:pt x="3467" y="571"/>
                    </a:lnTo>
                    <a:lnTo>
                      <a:pt x="2243" y="1061"/>
                    </a:lnTo>
                    <a:lnTo>
                      <a:pt x="1483" y="1537"/>
                    </a:lnTo>
                    <a:lnTo>
                      <a:pt x="654" y="1945"/>
                    </a:lnTo>
                    <a:lnTo>
                      <a:pt x="1" y="2748"/>
                    </a:lnTo>
                    <a:lnTo>
                      <a:pt x="164" y="2912"/>
                    </a:lnTo>
                    <a:lnTo>
                      <a:pt x="804" y="2190"/>
                    </a:lnTo>
                    <a:lnTo>
                      <a:pt x="2217" y="1267"/>
                    </a:lnTo>
                    <a:lnTo>
                      <a:pt x="3510" y="640"/>
                    </a:lnTo>
                    <a:lnTo>
                      <a:pt x="4068" y="313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6966750" y="2218900"/>
                <a:ext cx="174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25" extrusionOk="0">
                    <a:moveTo>
                      <a:pt x="50" y="1"/>
                    </a:moveTo>
                    <a:cubicBezTo>
                      <a:pt x="46" y="1"/>
                      <a:pt x="43" y="2"/>
                      <a:pt x="43" y="4"/>
                    </a:cubicBezTo>
                    <a:cubicBezTo>
                      <a:pt x="30" y="34"/>
                      <a:pt x="1" y="154"/>
                      <a:pt x="43" y="210"/>
                    </a:cubicBezTo>
                    <a:cubicBezTo>
                      <a:pt x="96" y="247"/>
                      <a:pt x="548" y="525"/>
                      <a:pt x="609" y="525"/>
                    </a:cubicBezTo>
                    <a:cubicBezTo>
                      <a:pt x="612" y="525"/>
                      <a:pt x="613" y="524"/>
                      <a:pt x="615" y="523"/>
                    </a:cubicBezTo>
                    <a:cubicBezTo>
                      <a:pt x="641" y="481"/>
                      <a:pt x="696" y="399"/>
                      <a:pt x="641" y="265"/>
                    </a:cubicBezTo>
                    <a:cubicBezTo>
                      <a:pt x="641" y="265"/>
                      <a:pt x="114" y="1"/>
                      <a:pt x="50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6967500" y="2217975"/>
                <a:ext cx="152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37" extrusionOk="0">
                    <a:moveTo>
                      <a:pt x="93" y="1"/>
                    </a:moveTo>
                    <a:cubicBezTo>
                      <a:pt x="73" y="1"/>
                      <a:pt x="56" y="5"/>
                      <a:pt x="39" y="15"/>
                    </a:cubicBezTo>
                    <a:cubicBezTo>
                      <a:pt x="0" y="41"/>
                      <a:pt x="26" y="123"/>
                      <a:pt x="82" y="165"/>
                    </a:cubicBezTo>
                    <a:lnTo>
                      <a:pt x="542" y="423"/>
                    </a:lnTo>
                    <a:cubicBezTo>
                      <a:pt x="556" y="432"/>
                      <a:pt x="569" y="436"/>
                      <a:pt x="579" y="436"/>
                    </a:cubicBezTo>
                    <a:cubicBezTo>
                      <a:pt x="599" y="436"/>
                      <a:pt x="611" y="419"/>
                      <a:pt x="611" y="384"/>
                    </a:cubicBezTo>
                    <a:lnTo>
                      <a:pt x="611" y="368"/>
                    </a:lnTo>
                    <a:cubicBezTo>
                      <a:pt x="611" y="315"/>
                      <a:pt x="585" y="260"/>
                      <a:pt x="542" y="234"/>
                    </a:cubicBezTo>
                    <a:lnTo>
                      <a:pt x="203" y="28"/>
                    </a:lnTo>
                    <a:cubicBezTo>
                      <a:pt x="160" y="12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6967500" y="2217750"/>
                <a:ext cx="156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59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203" y="50"/>
                    </a:cubicBezTo>
                    <a:lnTo>
                      <a:pt x="529" y="256"/>
                    </a:lnTo>
                    <a:cubicBezTo>
                      <a:pt x="571" y="269"/>
                      <a:pt x="611" y="324"/>
                      <a:pt x="611" y="377"/>
                    </a:cubicBezTo>
                    <a:lnTo>
                      <a:pt x="611" y="393"/>
                    </a:lnTo>
                    <a:cubicBezTo>
                      <a:pt x="611" y="406"/>
                      <a:pt x="598" y="432"/>
                      <a:pt x="585" y="432"/>
                    </a:cubicBezTo>
                    <a:lnTo>
                      <a:pt x="542" y="432"/>
                    </a:lnTo>
                    <a:lnTo>
                      <a:pt x="82" y="161"/>
                    </a:lnTo>
                    <a:cubicBezTo>
                      <a:pt x="52" y="148"/>
                      <a:pt x="26" y="93"/>
                      <a:pt x="26" y="66"/>
                    </a:cubicBezTo>
                    <a:cubicBezTo>
                      <a:pt x="26" y="66"/>
                      <a:pt x="26" y="50"/>
                      <a:pt x="39" y="37"/>
                    </a:cubicBezTo>
                    <a:cubicBezTo>
                      <a:pt x="52" y="24"/>
                      <a:pt x="82" y="24"/>
                      <a:pt x="95" y="24"/>
                    </a:cubicBezTo>
                    <a:close/>
                    <a:moveTo>
                      <a:pt x="96" y="0"/>
                    </a:moveTo>
                    <a:cubicBezTo>
                      <a:pt x="72" y="0"/>
                      <a:pt x="50" y="8"/>
                      <a:pt x="26" y="24"/>
                    </a:cubicBezTo>
                    <a:cubicBezTo>
                      <a:pt x="13" y="24"/>
                      <a:pt x="0" y="50"/>
                      <a:pt x="0" y="66"/>
                    </a:cubicBezTo>
                    <a:cubicBezTo>
                      <a:pt x="0" y="106"/>
                      <a:pt x="26" y="161"/>
                      <a:pt x="69" y="174"/>
                    </a:cubicBezTo>
                    <a:lnTo>
                      <a:pt x="529" y="445"/>
                    </a:lnTo>
                    <a:cubicBezTo>
                      <a:pt x="542" y="458"/>
                      <a:pt x="558" y="458"/>
                      <a:pt x="571" y="458"/>
                    </a:cubicBezTo>
                    <a:lnTo>
                      <a:pt x="598" y="458"/>
                    </a:lnTo>
                    <a:cubicBezTo>
                      <a:pt x="624" y="445"/>
                      <a:pt x="624" y="419"/>
                      <a:pt x="624" y="393"/>
                    </a:cubicBezTo>
                    <a:lnTo>
                      <a:pt x="624" y="377"/>
                    </a:lnTo>
                    <a:cubicBezTo>
                      <a:pt x="624" y="324"/>
                      <a:pt x="598" y="256"/>
                      <a:pt x="542" y="230"/>
                    </a:cubicBezTo>
                    <a:lnTo>
                      <a:pt x="203" y="37"/>
                    </a:lnTo>
                    <a:cubicBezTo>
                      <a:pt x="163" y="14"/>
                      <a:pt x="128" y="0"/>
                      <a:pt x="96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6979725" y="2224650"/>
                <a:ext cx="20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8" extrusionOk="0">
                    <a:moveTo>
                      <a:pt x="22" y="1"/>
                    </a:moveTo>
                    <a:cubicBezTo>
                      <a:pt x="8" y="1"/>
                      <a:pt x="1" y="14"/>
                      <a:pt x="1" y="35"/>
                    </a:cubicBezTo>
                    <a:cubicBezTo>
                      <a:pt x="1" y="61"/>
                      <a:pt x="14" y="88"/>
                      <a:pt x="40" y="101"/>
                    </a:cubicBezTo>
                    <a:cubicBezTo>
                      <a:pt x="44" y="105"/>
                      <a:pt x="48" y="107"/>
                      <a:pt x="54" y="107"/>
                    </a:cubicBezTo>
                    <a:cubicBezTo>
                      <a:pt x="67" y="107"/>
                      <a:pt x="82" y="93"/>
                      <a:pt x="82" y="74"/>
                    </a:cubicBezTo>
                    <a:cubicBezTo>
                      <a:pt x="82" y="48"/>
                      <a:pt x="53" y="19"/>
                      <a:pt x="40" y="6"/>
                    </a:cubicBezTo>
                    <a:cubicBezTo>
                      <a:pt x="33" y="2"/>
                      <a:pt x="27" y="1"/>
                      <a:pt x="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6874300" y="2170325"/>
                <a:ext cx="177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23" extrusionOk="0">
                    <a:moveTo>
                      <a:pt x="53" y="1"/>
                    </a:moveTo>
                    <a:cubicBezTo>
                      <a:pt x="47" y="1"/>
                      <a:pt x="44" y="2"/>
                      <a:pt x="43" y="5"/>
                    </a:cubicBezTo>
                    <a:cubicBezTo>
                      <a:pt x="43" y="31"/>
                      <a:pt x="1" y="152"/>
                      <a:pt x="56" y="207"/>
                    </a:cubicBezTo>
                    <a:cubicBezTo>
                      <a:pt x="94" y="248"/>
                      <a:pt x="557" y="522"/>
                      <a:pt x="621" y="522"/>
                    </a:cubicBezTo>
                    <a:cubicBezTo>
                      <a:pt x="624" y="522"/>
                      <a:pt x="626" y="522"/>
                      <a:pt x="627" y="521"/>
                    </a:cubicBezTo>
                    <a:cubicBezTo>
                      <a:pt x="654" y="478"/>
                      <a:pt x="709" y="397"/>
                      <a:pt x="654" y="263"/>
                    </a:cubicBezTo>
                    <a:cubicBezTo>
                      <a:pt x="654" y="263"/>
                      <a:pt x="132" y="1"/>
                      <a:pt x="5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874950" y="2169350"/>
                <a:ext cx="157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38" extrusionOk="0">
                    <a:moveTo>
                      <a:pt x="99" y="0"/>
                    </a:moveTo>
                    <a:cubicBezTo>
                      <a:pt x="77" y="0"/>
                      <a:pt x="58" y="5"/>
                      <a:pt x="43" y="15"/>
                    </a:cubicBezTo>
                    <a:cubicBezTo>
                      <a:pt x="1" y="44"/>
                      <a:pt x="30" y="126"/>
                      <a:pt x="82" y="165"/>
                    </a:cubicBezTo>
                    <a:lnTo>
                      <a:pt x="546" y="423"/>
                    </a:lnTo>
                    <a:cubicBezTo>
                      <a:pt x="560" y="432"/>
                      <a:pt x="574" y="437"/>
                      <a:pt x="586" y="437"/>
                    </a:cubicBezTo>
                    <a:cubicBezTo>
                      <a:pt x="610" y="437"/>
                      <a:pt x="628" y="418"/>
                      <a:pt x="628" y="384"/>
                    </a:cubicBezTo>
                    <a:lnTo>
                      <a:pt x="628" y="370"/>
                    </a:lnTo>
                    <a:cubicBezTo>
                      <a:pt x="628" y="315"/>
                      <a:pt x="588" y="260"/>
                      <a:pt x="546" y="233"/>
                    </a:cubicBezTo>
                    <a:lnTo>
                      <a:pt x="220" y="28"/>
                    </a:lnTo>
                    <a:cubicBezTo>
                      <a:pt x="177" y="12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875375" y="2169125"/>
                <a:ext cx="15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2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189" y="53"/>
                    </a:cubicBezTo>
                    <a:lnTo>
                      <a:pt x="529" y="242"/>
                    </a:lnTo>
                    <a:cubicBezTo>
                      <a:pt x="571" y="269"/>
                      <a:pt x="597" y="324"/>
                      <a:pt x="597" y="379"/>
                    </a:cubicBezTo>
                    <a:lnTo>
                      <a:pt x="597" y="393"/>
                    </a:lnTo>
                    <a:cubicBezTo>
                      <a:pt x="597" y="406"/>
                      <a:pt x="597" y="419"/>
                      <a:pt x="584" y="432"/>
                    </a:cubicBezTo>
                    <a:cubicBezTo>
                      <a:pt x="571" y="432"/>
                      <a:pt x="555" y="432"/>
                      <a:pt x="542" y="419"/>
                    </a:cubicBezTo>
                    <a:lnTo>
                      <a:pt x="82" y="161"/>
                    </a:lnTo>
                    <a:cubicBezTo>
                      <a:pt x="39" y="135"/>
                      <a:pt x="26" y="92"/>
                      <a:pt x="26" y="66"/>
                    </a:cubicBezTo>
                    <a:cubicBezTo>
                      <a:pt x="26" y="66"/>
                      <a:pt x="26" y="53"/>
                      <a:pt x="39" y="37"/>
                    </a:cubicBezTo>
                    <a:cubicBezTo>
                      <a:pt x="52" y="24"/>
                      <a:pt x="65" y="24"/>
                      <a:pt x="95" y="24"/>
                    </a:cubicBezTo>
                    <a:close/>
                    <a:moveTo>
                      <a:pt x="89" y="0"/>
                    </a:moveTo>
                    <a:cubicBezTo>
                      <a:pt x="64" y="0"/>
                      <a:pt x="43" y="7"/>
                      <a:pt x="26" y="24"/>
                    </a:cubicBezTo>
                    <a:cubicBezTo>
                      <a:pt x="13" y="24"/>
                      <a:pt x="0" y="53"/>
                      <a:pt x="0" y="66"/>
                    </a:cubicBezTo>
                    <a:cubicBezTo>
                      <a:pt x="0" y="105"/>
                      <a:pt x="26" y="161"/>
                      <a:pt x="65" y="174"/>
                    </a:cubicBezTo>
                    <a:lnTo>
                      <a:pt x="529" y="445"/>
                    </a:lnTo>
                    <a:cubicBezTo>
                      <a:pt x="542" y="461"/>
                      <a:pt x="555" y="461"/>
                      <a:pt x="571" y="461"/>
                    </a:cubicBezTo>
                    <a:cubicBezTo>
                      <a:pt x="584" y="461"/>
                      <a:pt x="584" y="461"/>
                      <a:pt x="597" y="445"/>
                    </a:cubicBezTo>
                    <a:cubicBezTo>
                      <a:pt x="611" y="445"/>
                      <a:pt x="624" y="419"/>
                      <a:pt x="624" y="393"/>
                    </a:cubicBezTo>
                    <a:lnTo>
                      <a:pt x="624" y="379"/>
                    </a:lnTo>
                    <a:cubicBezTo>
                      <a:pt x="624" y="324"/>
                      <a:pt x="584" y="255"/>
                      <a:pt x="542" y="229"/>
                    </a:cubicBezTo>
                    <a:lnTo>
                      <a:pt x="203" y="37"/>
                    </a:lnTo>
                    <a:cubicBezTo>
                      <a:pt x="163" y="14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6887200" y="2176025"/>
                <a:ext cx="2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9" extrusionOk="0">
                    <a:moveTo>
                      <a:pt x="30" y="1"/>
                    </a:moveTo>
                    <a:cubicBezTo>
                      <a:pt x="16" y="1"/>
                      <a:pt x="0" y="13"/>
                      <a:pt x="0" y="35"/>
                    </a:cubicBezTo>
                    <a:cubicBezTo>
                      <a:pt x="0" y="61"/>
                      <a:pt x="30" y="87"/>
                      <a:pt x="43" y="103"/>
                    </a:cubicBezTo>
                    <a:cubicBezTo>
                      <a:pt x="50" y="107"/>
                      <a:pt x="56" y="109"/>
                      <a:pt x="61" y="109"/>
                    </a:cubicBezTo>
                    <a:cubicBezTo>
                      <a:pt x="75" y="109"/>
                      <a:pt x="82" y="96"/>
                      <a:pt x="82" y="74"/>
                    </a:cubicBezTo>
                    <a:cubicBezTo>
                      <a:pt x="82" y="48"/>
                      <a:pt x="69" y="22"/>
                      <a:pt x="43" y="6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900175" y="2129650"/>
                <a:ext cx="224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17" extrusionOk="0">
                    <a:moveTo>
                      <a:pt x="408" y="0"/>
                    </a:moveTo>
                    <a:lnTo>
                      <a:pt x="0" y="1603"/>
                    </a:lnTo>
                    <a:lnTo>
                      <a:pt x="572" y="1916"/>
                    </a:lnTo>
                    <a:lnTo>
                      <a:pt x="898" y="27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9" name="Google Shape;1509;p34"/>
            <p:cNvGrpSpPr/>
            <p:nvPr/>
          </p:nvGrpSpPr>
          <p:grpSpPr>
            <a:xfrm>
              <a:off x="7351479" y="327242"/>
              <a:ext cx="1278643" cy="977227"/>
              <a:chOff x="7530779" y="405217"/>
              <a:chExt cx="1278643" cy="977227"/>
            </a:xfrm>
          </p:grpSpPr>
          <p:grpSp>
            <p:nvGrpSpPr>
              <p:cNvPr id="1510" name="Google Shape;1510;p34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1511" name="Google Shape;1511;p34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4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4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4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9" name="Google Shape;1519;p34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4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4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4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4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8" name="Google Shape;1528;p34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1529" name="Google Shape;1529;p34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4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4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3" name="Google Shape;3548;p45"/>
          <p:cNvSpPr txBox="1">
            <a:spLocks/>
          </p:cNvSpPr>
          <p:nvPr/>
        </p:nvSpPr>
        <p:spPr>
          <a:xfrm>
            <a:off x="1085408" y="663730"/>
            <a:ext cx="1662547" cy="30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Diaa Ahmed Hassan: </a:t>
            </a:r>
            <a:r>
              <a:rPr lang="en-US" sz="1000" dirty="0" smtClean="0">
                <a:solidFill>
                  <a:schemeClr val="tx1"/>
                </a:solidFill>
              </a:rPr>
              <a:t>2205103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Google Shape;3548;p45"/>
          <p:cNvSpPr txBox="1">
            <a:spLocks/>
          </p:cNvSpPr>
          <p:nvPr/>
        </p:nvSpPr>
        <p:spPr>
          <a:xfrm>
            <a:off x="2743743" y="666521"/>
            <a:ext cx="2475377" cy="30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Youssef Mahmoud Mohamed: </a:t>
            </a:r>
            <a:r>
              <a:rPr lang="en-US" sz="1000" dirty="0" smtClean="0">
                <a:solidFill>
                  <a:schemeClr val="tx1"/>
                </a:solidFill>
              </a:rPr>
              <a:t>2205071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Google Shape;3548;p45"/>
          <p:cNvSpPr txBox="1">
            <a:spLocks/>
          </p:cNvSpPr>
          <p:nvPr/>
        </p:nvSpPr>
        <p:spPr>
          <a:xfrm>
            <a:off x="827712" y="1178239"/>
            <a:ext cx="2272143" cy="30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Mohamed </a:t>
            </a:r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</a:rPr>
              <a:t>Mohab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 Mohamed: </a:t>
            </a:r>
            <a:r>
              <a:rPr lang="en-US" sz="1000" dirty="0" smtClean="0">
                <a:solidFill>
                  <a:schemeClr val="tx1"/>
                </a:solidFill>
              </a:rPr>
              <a:t>2205083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Google Shape;3548;p45"/>
          <p:cNvSpPr txBox="1">
            <a:spLocks/>
          </p:cNvSpPr>
          <p:nvPr/>
        </p:nvSpPr>
        <p:spPr>
          <a:xfrm>
            <a:off x="2909720" y="1180157"/>
            <a:ext cx="2168238" cy="30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Mahmoud </a:t>
            </a:r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</a:rPr>
              <a:t>Reda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 Mahmoud: </a:t>
            </a:r>
            <a:r>
              <a:rPr lang="en-US" sz="1000" dirty="0" smtClean="0">
                <a:solidFill>
                  <a:schemeClr val="tx1"/>
                </a:solidFill>
              </a:rPr>
              <a:t>2205139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K Medoid (Second technique)</a:t>
            </a:r>
            <a:endParaRPr/>
          </a:p>
        </p:txBody>
      </p:sp>
      <p:sp>
        <p:nvSpPr>
          <p:cNvPr id="3531" name="Google Shape;3531;p43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32" name="Google Shape;3532;p43"/>
          <p:cNvSpPr txBox="1"/>
          <p:nvPr/>
        </p:nvSpPr>
        <p:spPr>
          <a:xfrm>
            <a:off x="720000" y="1065175"/>
            <a:ext cx="56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needed to cluster the accident severity for more than 3 cluster to achieve our objective.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33" name="Google Shape;3533;p43"/>
          <p:cNvSpPr txBox="1"/>
          <p:nvPr/>
        </p:nvSpPr>
        <p:spPr>
          <a:xfrm>
            <a:off x="720000" y="2061775"/>
            <a:ext cx="360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This pair plot shows us the relations between the some of the selected features </a:t>
            </a:r>
            <a:r>
              <a:rPr lang="en" dirty="0" smtClean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features in 8 different clusters</a:t>
            </a:r>
            <a:endParaRPr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534" name="Google Shape;35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175" y="1381500"/>
            <a:ext cx="3824826" cy="322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4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 hiraricacal (Third technique)</a:t>
            </a:r>
            <a:endParaRPr/>
          </a:p>
        </p:txBody>
      </p:sp>
      <p:sp>
        <p:nvSpPr>
          <p:cNvPr id="3540" name="Google Shape;3540;p44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41" name="Google Shape;3541;p44"/>
          <p:cNvSpPr txBox="1"/>
          <p:nvPr/>
        </p:nvSpPr>
        <p:spPr>
          <a:xfrm>
            <a:off x="720000" y="1065175"/>
            <a:ext cx="56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Finally we achieved our objective we found some new clusters between the main three cluster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42" name="Google Shape;3542;p44"/>
          <p:cNvSpPr txBox="1"/>
          <p:nvPr/>
        </p:nvSpPr>
        <p:spPr>
          <a:xfrm>
            <a:off x="720000" y="2061775"/>
            <a:ext cx="3602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 we see there is about five levels </a:t>
            </a:r>
            <a:r>
              <a:rPr lang="en" dirty="0" smtClean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between the serious and the fatal accidents </a:t>
            </a:r>
            <a:endParaRPr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543" name="Google Shape;35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800" y="1833175"/>
            <a:ext cx="3976405" cy="21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45"/>
          <p:cNvSpPr txBox="1">
            <a:spLocks noGrp="1"/>
          </p:cNvSpPr>
          <p:nvPr>
            <p:ph type="title"/>
          </p:nvPr>
        </p:nvSpPr>
        <p:spPr>
          <a:xfrm>
            <a:off x="461350" y="1688475"/>
            <a:ext cx="77040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you!</a:t>
            </a:r>
            <a:endParaRPr sz="7000" dirty="0"/>
          </a:p>
        </p:txBody>
      </p:sp>
      <p:sp>
        <p:nvSpPr>
          <p:cNvPr id="3549" name="Google Shape;3549;p45"/>
          <p:cNvSpPr txBox="1"/>
          <p:nvPr/>
        </p:nvSpPr>
        <p:spPr>
          <a:xfrm>
            <a:off x="701800" y="4335756"/>
            <a:ext cx="7223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©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  <a:latin typeface="Lexend Light"/>
                <a:ea typeface="Lexend Light"/>
                <a:cs typeface="Lexend Light"/>
                <a:sym typeface="Lexend Light"/>
              </a:rPr>
              <a:t>Copyrights :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Lexend Light"/>
                <a:ea typeface="Lexend Light"/>
                <a:cs typeface="Lexend Light"/>
                <a:sym typeface="Lexend Light"/>
              </a:rPr>
              <a:t>Sides from slides go</a:t>
            </a:r>
            <a:endParaRPr dirty="0">
              <a:solidFill>
                <a:schemeClr val="bg2">
                  <a:lumMod val="75000"/>
                </a:schemeClr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1" name="Google Shape;1541;p35"/>
          <p:cNvCxnSpPr/>
          <p:nvPr/>
        </p:nvCxnSpPr>
        <p:spPr>
          <a:xfrm>
            <a:off x="285100" y="2179425"/>
            <a:ext cx="49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35"/>
          <p:cNvSpPr txBox="1">
            <a:spLocks noGrp="1"/>
          </p:cNvSpPr>
          <p:nvPr>
            <p:ph type="title"/>
          </p:nvPr>
        </p:nvSpPr>
        <p:spPr>
          <a:xfrm>
            <a:off x="586175" y="2297100"/>
            <a:ext cx="38517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Objective</a:t>
            </a:r>
            <a:r>
              <a:rPr lang="en"/>
              <a:t>!</a:t>
            </a:r>
            <a:endParaRPr/>
          </a:p>
        </p:txBody>
      </p:sp>
      <p:sp>
        <p:nvSpPr>
          <p:cNvPr id="1543" name="Google Shape;1543;p35"/>
          <p:cNvSpPr txBox="1">
            <a:spLocks noGrp="1"/>
          </p:cNvSpPr>
          <p:nvPr>
            <p:ph type="subTitle" idx="1"/>
          </p:nvPr>
        </p:nvSpPr>
        <p:spPr>
          <a:xfrm>
            <a:off x="713225" y="3477063"/>
            <a:ext cx="3429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new clusters for different accident severity levels and relations to the existing one’s.</a:t>
            </a:r>
            <a:endParaRPr/>
          </a:p>
        </p:txBody>
      </p:sp>
      <p:grpSp>
        <p:nvGrpSpPr>
          <p:cNvPr id="1544" name="Google Shape;1544;p35"/>
          <p:cNvGrpSpPr/>
          <p:nvPr/>
        </p:nvGrpSpPr>
        <p:grpSpPr>
          <a:xfrm>
            <a:off x="713021" y="897733"/>
            <a:ext cx="805788" cy="952437"/>
            <a:chOff x="6819875" y="4319550"/>
            <a:chExt cx="399875" cy="472650"/>
          </a:xfrm>
        </p:grpSpPr>
        <p:sp>
          <p:nvSpPr>
            <p:cNvPr id="1545" name="Google Shape;1545;p35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5"/>
          <p:cNvGrpSpPr/>
          <p:nvPr/>
        </p:nvGrpSpPr>
        <p:grpSpPr>
          <a:xfrm>
            <a:off x="4564691" y="296179"/>
            <a:ext cx="4347097" cy="4551135"/>
            <a:chOff x="4475016" y="327242"/>
            <a:chExt cx="4347097" cy="4551135"/>
          </a:xfrm>
        </p:grpSpPr>
        <p:grpSp>
          <p:nvGrpSpPr>
            <p:cNvPr id="1553" name="Google Shape;1553;p35"/>
            <p:cNvGrpSpPr/>
            <p:nvPr/>
          </p:nvGrpSpPr>
          <p:grpSpPr>
            <a:xfrm>
              <a:off x="4475016" y="1304487"/>
              <a:ext cx="4347097" cy="3573889"/>
              <a:chOff x="1900997" y="762837"/>
              <a:chExt cx="4274432" cy="3514149"/>
            </a:xfrm>
          </p:grpSpPr>
          <p:sp>
            <p:nvSpPr>
              <p:cNvPr id="1554" name="Google Shape;1554;p35"/>
              <p:cNvSpPr/>
              <p:nvPr/>
            </p:nvSpPr>
            <p:spPr>
              <a:xfrm>
                <a:off x="1900997" y="2385357"/>
                <a:ext cx="3053299" cy="1891629"/>
              </a:xfrm>
              <a:custGeom>
                <a:avLst/>
                <a:gdLst/>
                <a:ahLst/>
                <a:cxnLst/>
                <a:rect l="l" t="t" r="r" b="b"/>
                <a:pathLst>
                  <a:path w="48935" h="30317" extrusionOk="0">
                    <a:moveTo>
                      <a:pt x="0" y="1"/>
                    </a:moveTo>
                    <a:lnTo>
                      <a:pt x="0" y="1483"/>
                    </a:lnTo>
                    <a:lnTo>
                      <a:pt x="48934" y="30317"/>
                    </a:lnTo>
                    <a:lnTo>
                      <a:pt x="48934" y="286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4954234" y="3531740"/>
                <a:ext cx="1054787" cy="745246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11944" extrusionOk="0">
                    <a:moveTo>
                      <a:pt x="16866" y="1"/>
                    </a:moveTo>
                    <a:lnTo>
                      <a:pt x="0" y="10257"/>
                    </a:lnTo>
                    <a:lnTo>
                      <a:pt x="0" y="11944"/>
                    </a:lnTo>
                    <a:lnTo>
                      <a:pt x="16905" y="1662"/>
                    </a:lnTo>
                    <a:lnTo>
                      <a:pt x="168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1900997" y="1770142"/>
                <a:ext cx="4091989" cy="2401584"/>
              </a:xfrm>
              <a:custGeom>
                <a:avLst/>
                <a:gdLst/>
                <a:ahLst/>
                <a:cxnLst/>
                <a:rect l="l" t="t" r="r" b="b"/>
                <a:pathLst>
                  <a:path w="65582" h="38490" extrusionOk="0">
                    <a:moveTo>
                      <a:pt x="16852" y="0"/>
                    </a:moveTo>
                    <a:lnTo>
                      <a:pt x="0" y="9861"/>
                    </a:lnTo>
                    <a:lnTo>
                      <a:pt x="48934" y="38490"/>
                    </a:lnTo>
                    <a:lnTo>
                      <a:pt x="65581" y="28384"/>
                    </a:lnTo>
                    <a:lnTo>
                      <a:pt x="168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952478" y="1751611"/>
                <a:ext cx="804521" cy="494730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7929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2893" y="7928"/>
                    </a:lnTo>
                    <a:lnTo>
                      <a:pt x="12893" y="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6006526" y="3434217"/>
                <a:ext cx="168903" cy="201286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226" extrusionOk="0">
                    <a:moveTo>
                      <a:pt x="2707" y="0"/>
                    </a:moveTo>
                    <a:lnTo>
                      <a:pt x="1" y="1564"/>
                    </a:lnTo>
                    <a:lnTo>
                      <a:pt x="40" y="3225"/>
                    </a:lnTo>
                    <a:lnTo>
                      <a:pt x="2707" y="1619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952478" y="1653838"/>
                <a:ext cx="3222951" cy="1878776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111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49029" y="30111"/>
                    </a:lnTo>
                    <a:lnTo>
                      <a:pt x="51654" y="28534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938002" y="1765026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943119" y="1751611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82"/>
                    </a:lnTo>
                    <a:lnTo>
                      <a:pt x="3196" y="1959"/>
                    </a:lnTo>
                    <a:lnTo>
                      <a:pt x="3359" y="186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938002" y="1756665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27" y="27"/>
                      <a:pt x="1" y="82"/>
                      <a:pt x="1" y="135"/>
                    </a:cubicBezTo>
                    <a:lnTo>
                      <a:pt x="3209" y="1998"/>
                    </a:lnTo>
                    <a:cubicBezTo>
                      <a:pt x="3209" y="1959"/>
                      <a:pt x="3238" y="1891"/>
                      <a:pt x="3278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3138228" y="1867665"/>
                <a:ext cx="14476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9" extrusionOk="0">
                    <a:moveTo>
                      <a:pt x="232" y="1"/>
                    </a:moveTo>
                    <a:lnTo>
                      <a:pt x="69" y="99"/>
                    </a:lnTo>
                    <a:cubicBezTo>
                      <a:pt x="29" y="112"/>
                      <a:pt x="0" y="180"/>
                      <a:pt x="0" y="219"/>
                    </a:cubicBezTo>
                    <a:lnTo>
                      <a:pt x="0" y="438"/>
                    </a:lnTo>
                    <a:lnTo>
                      <a:pt x="232" y="301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3139039" y="1882141"/>
                <a:ext cx="200413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096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3144093" y="1868664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213" y="1959"/>
                    </a:lnTo>
                    <a:lnTo>
                      <a:pt x="3363" y="1861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3139039" y="1874591"/>
                <a:ext cx="205529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1"/>
                    </a:cubicBezTo>
                    <a:lnTo>
                      <a:pt x="3212" y="1998"/>
                    </a:lnTo>
                    <a:cubicBezTo>
                      <a:pt x="3212" y="1946"/>
                      <a:pt x="3251" y="1890"/>
                      <a:pt x="3294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3339389" y="1984781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3" y="0"/>
                    </a:moveTo>
                    <a:lnTo>
                      <a:pt x="83" y="98"/>
                    </a:lnTo>
                    <a:cubicBezTo>
                      <a:pt x="40" y="124"/>
                      <a:pt x="1" y="180"/>
                      <a:pt x="1" y="232"/>
                    </a:cubicBezTo>
                    <a:lnTo>
                      <a:pt x="1" y="451"/>
                    </a:lnTo>
                    <a:lnTo>
                      <a:pt x="233" y="31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3341074" y="2000068"/>
                <a:ext cx="200226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83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3345317" y="1985779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64" y="1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59" y="187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3341074" y="1991707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9" y="0"/>
                    </a:moveTo>
                    <a:cubicBezTo>
                      <a:pt x="26" y="27"/>
                      <a:pt x="0" y="82"/>
                      <a:pt x="0" y="134"/>
                    </a:cubicBezTo>
                    <a:lnTo>
                      <a:pt x="3209" y="1998"/>
                    </a:lnTo>
                    <a:cubicBezTo>
                      <a:pt x="3209" y="1946"/>
                      <a:pt x="3238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3541237" y="2102895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19" y="1"/>
                    </a:moveTo>
                    <a:lnTo>
                      <a:pt x="69" y="82"/>
                    </a:lnTo>
                    <a:cubicBezTo>
                      <a:pt x="30" y="108"/>
                      <a:pt x="1" y="164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3542236" y="2117183"/>
                <a:ext cx="200288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3547352" y="2103706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47" y="1"/>
                    </a:moveTo>
                    <a:lnTo>
                      <a:pt x="1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3542236" y="2108822"/>
                <a:ext cx="205404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98" extrusionOk="0">
                    <a:moveTo>
                      <a:pt x="83" y="0"/>
                    </a:moveTo>
                    <a:cubicBezTo>
                      <a:pt x="40" y="26"/>
                      <a:pt x="1" y="82"/>
                      <a:pt x="1" y="134"/>
                    </a:cubicBezTo>
                    <a:lnTo>
                      <a:pt x="3209" y="1998"/>
                    </a:lnTo>
                    <a:cubicBezTo>
                      <a:pt x="3209" y="1959"/>
                      <a:pt x="3236" y="1890"/>
                      <a:pt x="3291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3742461" y="222001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27" y="108"/>
                      <a:pt x="0" y="177"/>
                      <a:pt x="0" y="216"/>
                    </a:cubicBezTo>
                    <a:lnTo>
                      <a:pt x="0" y="435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3742461" y="223342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3747578" y="222001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95"/>
                    </a:lnTo>
                    <a:lnTo>
                      <a:pt x="3196" y="1959"/>
                    </a:lnTo>
                    <a:lnTo>
                      <a:pt x="3359" y="187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3742461" y="2225938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82" y="0"/>
                    </a:moveTo>
                    <a:cubicBezTo>
                      <a:pt x="40" y="13"/>
                      <a:pt x="0" y="82"/>
                      <a:pt x="0" y="121"/>
                    </a:cubicBezTo>
                    <a:lnTo>
                      <a:pt x="3209" y="1998"/>
                    </a:lnTo>
                    <a:cubicBezTo>
                      <a:pt x="3209" y="1945"/>
                      <a:pt x="3238" y="1890"/>
                      <a:pt x="3278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3942687" y="2337125"/>
                <a:ext cx="14476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5" extrusionOk="0">
                    <a:moveTo>
                      <a:pt x="232" y="0"/>
                    </a:moveTo>
                    <a:lnTo>
                      <a:pt x="69" y="82"/>
                    </a:lnTo>
                    <a:cubicBezTo>
                      <a:pt x="29" y="108"/>
                      <a:pt x="0" y="163"/>
                      <a:pt x="0" y="216"/>
                    </a:cubicBezTo>
                    <a:lnTo>
                      <a:pt x="0" y="434"/>
                    </a:lnTo>
                    <a:lnTo>
                      <a:pt x="232" y="297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3941813" y="2349729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10" y="2083"/>
                    </a:lnTo>
                    <a:lnTo>
                      <a:pt x="3210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3946930" y="2336065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82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3941813" y="2341181"/>
                <a:ext cx="204593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002" extrusionOk="0">
                    <a:moveTo>
                      <a:pt x="83" y="0"/>
                    </a:moveTo>
                    <a:cubicBezTo>
                      <a:pt x="43" y="30"/>
                      <a:pt x="1" y="82"/>
                      <a:pt x="1" y="138"/>
                    </a:cubicBezTo>
                    <a:lnTo>
                      <a:pt x="3210" y="2001"/>
                    </a:lnTo>
                    <a:cubicBezTo>
                      <a:pt x="3210" y="1959"/>
                      <a:pt x="3239" y="1894"/>
                      <a:pt x="3278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4142039" y="2452369"/>
                <a:ext cx="14538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9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12"/>
                      <a:pt x="1" y="177"/>
                      <a:pt x="1" y="219"/>
                    </a:cubicBezTo>
                    <a:lnTo>
                      <a:pt x="1" y="43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4142039" y="2466034"/>
                <a:ext cx="200475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6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4147155" y="2452369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0" y="1"/>
                    </a:moveTo>
                    <a:lnTo>
                      <a:pt x="0" y="95"/>
                    </a:lnTo>
                    <a:lnTo>
                      <a:pt x="3199" y="1959"/>
                    </a:lnTo>
                    <a:lnTo>
                      <a:pt x="3362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4142039" y="2458297"/>
                <a:ext cx="204718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002" extrusionOk="0">
                    <a:moveTo>
                      <a:pt x="82" y="0"/>
                    </a:moveTo>
                    <a:cubicBezTo>
                      <a:pt x="30" y="17"/>
                      <a:pt x="1" y="82"/>
                      <a:pt x="1" y="124"/>
                    </a:cubicBezTo>
                    <a:lnTo>
                      <a:pt x="3212" y="2001"/>
                    </a:lnTo>
                    <a:cubicBezTo>
                      <a:pt x="3212" y="1946"/>
                      <a:pt x="3238" y="1893"/>
                      <a:pt x="3281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4342451" y="2568673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5"/>
                    </a:lnTo>
                    <a:cubicBezTo>
                      <a:pt x="26" y="124"/>
                      <a:pt x="0" y="177"/>
                      <a:pt x="0" y="232"/>
                    </a:cubicBezTo>
                    <a:lnTo>
                      <a:pt x="0" y="451"/>
                    </a:lnTo>
                    <a:lnTo>
                      <a:pt x="232" y="31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952478" y="1653838"/>
                <a:ext cx="172335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94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69" y="1593"/>
                    </a:lnTo>
                    <a:lnTo>
                      <a:pt x="2762" y="3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3152641" y="1770142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43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3352867" y="1887195"/>
                <a:ext cx="171524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59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594"/>
                    </a:lnTo>
                    <a:lnTo>
                      <a:pt x="2749" y="30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3553279" y="2003499"/>
                <a:ext cx="17133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7"/>
                    </a:lnTo>
                    <a:lnTo>
                      <a:pt x="2745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3753443" y="2120615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1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27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3953668" y="2236919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0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39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4152209" y="2354035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710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4352622" y="2470276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1" y="1564"/>
                    </a:lnTo>
                    <a:lnTo>
                      <a:pt x="69" y="1604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4342451" y="2583149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196" y="2079"/>
                    </a:lnTo>
                    <a:lnTo>
                      <a:pt x="3196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4346694" y="2568673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64" y="0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60" y="187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4342451" y="2574601"/>
                <a:ext cx="204531" cy="12485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1" extrusionOk="0">
                    <a:moveTo>
                      <a:pt x="69" y="0"/>
                    </a:moveTo>
                    <a:cubicBezTo>
                      <a:pt x="26" y="29"/>
                      <a:pt x="0" y="82"/>
                      <a:pt x="0" y="137"/>
                    </a:cubicBezTo>
                    <a:lnTo>
                      <a:pt x="3196" y="2001"/>
                    </a:lnTo>
                    <a:cubicBezTo>
                      <a:pt x="3196" y="1958"/>
                      <a:pt x="3235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4541803" y="2685789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3" y="0"/>
                    </a:moveTo>
                    <a:lnTo>
                      <a:pt x="82" y="82"/>
                    </a:lnTo>
                    <a:cubicBezTo>
                      <a:pt x="40" y="108"/>
                      <a:pt x="1" y="176"/>
                      <a:pt x="1" y="219"/>
                    </a:cubicBezTo>
                    <a:lnTo>
                      <a:pt x="1" y="434"/>
                    </a:lnTo>
                    <a:lnTo>
                      <a:pt x="233" y="30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4552847" y="2587392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1" y="27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4541803" y="2699391"/>
                <a:ext cx="200288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4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3209" y="2093"/>
                    </a:lnTo>
                    <a:lnTo>
                      <a:pt x="3209" y="18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4546920" y="2685789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51" y="0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4541803" y="2690843"/>
                <a:ext cx="205342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02" extrusionOk="0">
                    <a:moveTo>
                      <a:pt x="82" y="1"/>
                    </a:moveTo>
                    <a:cubicBezTo>
                      <a:pt x="40" y="27"/>
                      <a:pt x="1" y="95"/>
                      <a:pt x="1" y="138"/>
                    </a:cubicBezTo>
                    <a:lnTo>
                      <a:pt x="3209" y="2002"/>
                    </a:lnTo>
                    <a:cubicBezTo>
                      <a:pt x="3209" y="1959"/>
                      <a:pt x="3252" y="1904"/>
                      <a:pt x="3291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4742029" y="2802031"/>
                <a:ext cx="14538" cy="280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232" y="1"/>
                    </a:moveTo>
                    <a:lnTo>
                      <a:pt x="82" y="96"/>
                    </a:lnTo>
                    <a:cubicBezTo>
                      <a:pt x="43" y="122"/>
                      <a:pt x="0" y="177"/>
                      <a:pt x="0" y="220"/>
                    </a:cubicBezTo>
                    <a:lnTo>
                      <a:pt x="0" y="44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4753011" y="2703696"/>
                <a:ext cx="171524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4" extrusionOk="0">
                    <a:moveTo>
                      <a:pt x="2693" y="0"/>
                    </a:moveTo>
                    <a:lnTo>
                      <a:pt x="1" y="1564"/>
                    </a:lnTo>
                    <a:lnTo>
                      <a:pt x="56" y="1603"/>
                    </a:lnTo>
                    <a:lnTo>
                      <a:pt x="2749" y="4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4742029" y="2815695"/>
                <a:ext cx="200475" cy="130593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3212" y="2093"/>
                    </a:lnTo>
                    <a:lnTo>
                      <a:pt x="3212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4747083" y="2802031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196" y="1959"/>
                    </a:lnTo>
                    <a:lnTo>
                      <a:pt x="3360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4742029" y="2807958"/>
                <a:ext cx="204531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2" extrusionOk="0">
                    <a:moveTo>
                      <a:pt x="82" y="1"/>
                    </a:moveTo>
                    <a:cubicBezTo>
                      <a:pt x="43" y="27"/>
                      <a:pt x="0" y="82"/>
                      <a:pt x="0" y="125"/>
                    </a:cubicBezTo>
                    <a:lnTo>
                      <a:pt x="3212" y="2001"/>
                    </a:lnTo>
                    <a:cubicBezTo>
                      <a:pt x="3212" y="1946"/>
                      <a:pt x="3238" y="1890"/>
                      <a:pt x="3277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4942442" y="2919146"/>
                <a:ext cx="1428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5" extrusionOk="0">
                    <a:moveTo>
                      <a:pt x="229" y="1"/>
                    </a:moveTo>
                    <a:lnTo>
                      <a:pt x="65" y="82"/>
                    </a:lnTo>
                    <a:cubicBezTo>
                      <a:pt x="26" y="108"/>
                      <a:pt x="0" y="164"/>
                      <a:pt x="0" y="219"/>
                    </a:cubicBezTo>
                    <a:lnTo>
                      <a:pt x="0" y="435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4952612" y="2820812"/>
                <a:ext cx="172148" cy="9920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590" extrusionOk="0">
                    <a:moveTo>
                      <a:pt x="2706" y="0"/>
                    </a:moveTo>
                    <a:lnTo>
                      <a:pt x="0" y="1564"/>
                    </a:lnTo>
                    <a:lnTo>
                      <a:pt x="66" y="1590"/>
                    </a:lnTo>
                    <a:lnTo>
                      <a:pt x="2758" y="26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4942442" y="2932811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6"/>
                    </a:lnTo>
                    <a:lnTo>
                      <a:pt x="3196" y="2080"/>
                    </a:lnTo>
                    <a:lnTo>
                      <a:pt x="3196" y="1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4946497" y="2918335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62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4942442" y="2924262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5" y="0"/>
                    </a:moveTo>
                    <a:cubicBezTo>
                      <a:pt x="26" y="26"/>
                      <a:pt x="0" y="82"/>
                      <a:pt x="0" y="137"/>
                    </a:cubicBezTo>
                    <a:lnTo>
                      <a:pt x="3196" y="1998"/>
                    </a:lnTo>
                    <a:cubicBezTo>
                      <a:pt x="3196" y="1959"/>
                      <a:pt x="3235" y="1890"/>
                      <a:pt x="3277" y="1864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5141794" y="303545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1"/>
                    </a:moveTo>
                    <a:lnTo>
                      <a:pt x="82" y="82"/>
                    </a:lnTo>
                    <a:cubicBezTo>
                      <a:pt x="40" y="108"/>
                      <a:pt x="1" y="177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5152775" y="2936866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694" y="1"/>
                    </a:moveTo>
                    <a:lnTo>
                      <a:pt x="1" y="1567"/>
                    </a:lnTo>
                    <a:lnTo>
                      <a:pt x="69" y="1607"/>
                    </a:lnTo>
                    <a:lnTo>
                      <a:pt x="2762" y="30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5141794" y="304886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5146910" y="303545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5141794" y="3040567"/>
                <a:ext cx="205342" cy="125476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11" extrusionOk="0">
                    <a:moveTo>
                      <a:pt x="82" y="0"/>
                    </a:moveTo>
                    <a:cubicBezTo>
                      <a:pt x="40" y="26"/>
                      <a:pt x="1" y="95"/>
                      <a:pt x="1" y="134"/>
                    </a:cubicBezTo>
                    <a:lnTo>
                      <a:pt x="3209" y="2011"/>
                    </a:lnTo>
                    <a:cubicBezTo>
                      <a:pt x="3209" y="1959"/>
                      <a:pt x="3252" y="1903"/>
                      <a:pt x="3291" y="1877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5342019" y="3151755"/>
                <a:ext cx="14476" cy="2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48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43" y="121"/>
                      <a:pt x="0" y="177"/>
                      <a:pt x="0" y="229"/>
                    </a:cubicBezTo>
                    <a:lnTo>
                      <a:pt x="0" y="447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5353001" y="3053170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5342019" y="3164358"/>
                <a:ext cx="200226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97" extrusionOk="0">
                    <a:moveTo>
                      <a:pt x="0" y="1"/>
                    </a:moveTo>
                    <a:lnTo>
                      <a:pt x="0" y="219"/>
                    </a:lnTo>
                    <a:lnTo>
                      <a:pt x="3209" y="2096"/>
                    </a:lnTo>
                    <a:lnTo>
                      <a:pt x="3209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5347073" y="3150694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9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5342019" y="3156809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2"/>
                    </a:cubicBezTo>
                    <a:lnTo>
                      <a:pt x="3209" y="1998"/>
                    </a:lnTo>
                    <a:cubicBezTo>
                      <a:pt x="3209" y="1943"/>
                      <a:pt x="3238" y="1891"/>
                      <a:pt x="3277" y="1861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5542182" y="3266998"/>
                <a:ext cx="14538" cy="2820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25"/>
                      <a:pt x="1" y="177"/>
                      <a:pt x="1" y="232"/>
                    </a:cubicBezTo>
                    <a:lnTo>
                      <a:pt x="1" y="451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5552353" y="3169475"/>
                <a:ext cx="172397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594" extrusionOk="0">
                    <a:moveTo>
                      <a:pt x="2710" y="0"/>
                    </a:moveTo>
                    <a:lnTo>
                      <a:pt x="1" y="1551"/>
                    </a:lnTo>
                    <a:lnTo>
                      <a:pt x="69" y="1593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5542182" y="3281474"/>
                <a:ext cx="200475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3" y="2083"/>
                    </a:lnTo>
                    <a:lnTo>
                      <a:pt x="3200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5546488" y="3266998"/>
                <a:ext cx="209585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60" extrusionOk="0">
                    <a:moveTo>
                      <a:pt x="163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59" y="187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5542182" y="3272926"/>
                <a:ext cx="204780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002" extrusionOk="0">
                    <a:moveTo>
                      <a:pt x="69" y="0"/>
                    </a:moveTo>
                    <a:cubicBezTo>
                      <a:pt x="30" y="30"/>
                      <a:pt x="1" y="82"/>
                      <a:pt x="1" y="137"/>
                    </a:cubicBezTo>
                    <a:lnTo>
                      <a:pt x="3200" y="2001"/>
                    </a:lnTo>
                    <a:cubicBezTo>
                      <a:pt x="3200" y="1959"/>
                      <a:pt x="3239" y="1894"/>
                      <a:pt x="3281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5741784" y="3384114"/>
                <a:ext cx="14288" cy="2732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8" extrusionOk="0">
                    <a:moveTo>
                      <a:pt x="229" y="1"/>
                    </a:moveTo>
                    <a:lnTo>
                      <a:pt x="82" y="82"/>
                    </a:lnTo>
                    <a:cubicBezTo>
                      <a:pt x="40" y="112"/>
                      <a:pt x="1" y="177"/>
                      <a:pt x="1" y="219"/>
                    </a:cubicBezTo>
                    <a:lnTo>
                      <a:pt x="14" y="438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5752766" y="3285779"/>
                <a:ext cx="172397" cy="100206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6" extrusionOk="0">
                    <a:moveTo>
                      <a:pt x="2707" y="0"/>
                    </a:moveTo>
                    <a:lnTo>
                      <a:pt x="1" y="1563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5742595" y="3397778"/>
                <a:ext cx="255445" cy="162976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12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4094" y="2611"/>
                    </a:lnTo>
                    <a:lnTo>
                      <a:pt x="4094" y="2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5747712" y="3384114"/>
                <a:ext cx="264804" cy="15461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2478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4080" y="2478"/>
                    </a:lnTo>
                    <a:lnTo>
                      <a:pt x="4243" y="2380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5742595" y="3389230"/>
                <a:ext cx="259750" cy="157859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2530" extrusionOk="0">
                    <a:moveTo>
                      <a:pt x="82" y="0"/>
                    </a:moveTo>
                    <a:cubicBezTo>
                      <a:pt x="27" y="30"/>
                      <a:pt x="1" y="95"/>
                      <a:pt x="1" y="137"/>
                    </a:cubicBezTo>
                    <a:lnTo>
                      <a:pt x="4094" y="2530"/>
                    </a:lnTo>
                    <a:cubicBezTo>
                      <a:pt x="4094" y="2478"/>
                      <a:pt x="4120" y="2422"/>
                      <a:pt x="4162" y="239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5997978" y="3532614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8"/>
                    </a:lnTo>
                    <a:cubicBezTo>
                      <a:pt x="27" y="124"/>
                      <a:pt x="1" y="180"/>
                      <a:pt x="1" y="232"/>
                    </a:cubicBezTo>
                    <a:lnTo>
                      <a:pt x="1" y="450"/>
                    </a:lnTo>
                    <a:lnTo>
                      <a:pt x="232" y="313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5952991" y="3402021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3221525" y="1871160"/>
                <a:ext cx="4118" cy="26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43" extrusionOk="0">
                    <a:moveTo>
                      <a:pt x="13" y="0"/>
                    </a:moveTo>
                    <a:cubicBezTo>
                      <a:pt x="0" y="13"/>
                      <a:pt x="0" y="26"/>
                      <a:pt x="13" y="43"/>
                    </a:cubicBezTo>
                    <a:lnTo>
                      <a:pt x="52" y="43"/>
                    </a:lnTo>
                    <a:cubicBezTo>
                      <a:pt x="65" y="26"/>
                      <a:pt x="65" y="13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3222336" y="1871160"/>
                <a:ext cx="2496" cy="2433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7" y="34"/>
                      <a:pt x="13" y="38"/>
                      <a:pt x="20" y="38"/>
                    </a:cubicBezTo>
                    <a:cubicBezTo>
                      <a:pt x="26" y="38"/>
                      <a:pt x="33" y="34"/>
                      <a:pt x="39" y="26"/>
                    </a:cubicBezTo>
                    <a:lnTo>
                      <a:pt x="39" y="1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1B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3221525" y="1871160"/>
                <a:ext cx="4118" cy="16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13" y="26"/>
                    </a:cubicBezTo>
                    <a:lnTo>
                      <a:pt x="52" y="26"/>
                    </a:lnTo>
                    <a:cubicBezTo>
                      <a:pt x="65" y="13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3323354" y="1743063"/>
                <a:ext cx="33007" cy="15361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462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3"/>
                      <a:pt x="26" y="2393"/>
                      <a:pt x="82" y="2422"/>
                    </a:cubicBezTo>
                    <a:cubicBezTo>
                      <a:pt x="136" y="2448"/>
                      <a:pt x="203" y="2461"/>
                      <a:pt x="271" y="2461"/>
                    </a:cubicBezTo>
                    <a:cubicBezTo>
                      <a:pt x="339" y="2461"/>
                      <a:pt x="406" y="2448"/>
                      <a:pt x="460" y="2422"/>
                    </a:cubicBezTo>
                    <a:cubicBezTo>
                      <a:pt x="516" y="2393"/>
                      <a:pt x="529" y="2353"/>
                      <a:pt x="529" y="2311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3321482" y="1733079"/>
                <a:ext cx="36501" cy="19342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0" extrusionOk="0">
                    <a:moveTo>
                      <a:pt x="301" y="1"/>
                    </a:moveTo>
                    <a:cubicBezTo>
                      <a:pt x="233" y="1"/>
                      <a:pt x="166" y="18"/>
                      <a:pt x="112" y="52"/>
                    </a:cubicBezTo>
                    <a:cubicBezTo>
                      <a:pt x="1" y="105"/>
                      <a:pt x="14" y="199"/>
                      <a:pt x="112" y="268"/>
                    </a:cubicBezTo>
                    <a:cubicBezTo>
                      <a:pt x="166" y="296"/>
                      <a:pt x="233" y="309"/>
                      <a:pt x="301" y="309"/>
                    </a:cubicBezTo>
                    <a:cubicBezTo>
                      <a:pt x="369" y="309"/>
                      <a:pt x="436" y="296"/>
                      <a:pt x="490" y="268"/>
                    </a:cubicBezTo>
                    <a:cubicBezTo>
                      <a:pt x="585" y="199"/>
                      <a:pt x="585" y="105"/>
                      <a:pt x="490" y="52"/>
                    </a:cubicBezTo>
                    <a:cubicBezTo>
                      <a:pt x="436" y="18"/>
                      <a:pt x="369" y="1"/>
                      <a:pt x="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3328408" y="1126974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0"/>
                    </a:moveTo>
                    <a:lnTo>
                      <a:pt x="1" y="9848"/>
                    </a:lnTo>
                    <a:cubicBezTo>
                      <a:pt x="1" y="9887"/>
                      <a:pt x="14" y="9913"/>
                      <a:pt x="53" y="9930"/>
                    </a:cubicBezTo>
                    <a:cubicBezTo>
                      <a:pt x="87" y="9949"/>
                      <a:pt x="135" y="9959"/>
                      <a:pt x="185" y="9959"/>
                    </a:cubicBezTo>
                    <a:cubicBezTo>
                      <a:pt x="235" y="9959"/>
                      <a:pt x="286" y="9949"/>
                      <a:pt x="327" y="9930"/>
                    </a:cubicBezTo>
                    <a:cubicBezTo>
                      <a:pt x="366" y="9913"/>
                      <a:pt x="379" y="9887"/>
                      <a:pt x="379" y="9848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3326598" y="1119861"/>
                <a:ext cx="26331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6" extrusionOk="0">
                    <a:moveTo>
                      <a:pt x="214" y="1"/>
                    </a:moveTo>
                    <a:cubicBezTo>
                      <a:pt x="164" y="1"/>
                      <a:pt x="116" y="12"/>
                      <a:pt x="82" y="33"/>
                    </a:cubicBezTo>
                    <a:cubicBezTo>
                      <a:pt x="0" y="88"/>
                      <a:pt x="13" y="154"/>
                      <a:pt x="82" y="196"/>
                    </a:cubicBezTo>
                    <a:cubicBezTo>
                      <a:pt x="116" y="216"/>
                      <a:pt x="164" y="225"/>
                      <a:pt x="214" y="225"/>
                    </a:cubicBezTo>
                    <a:cubicBezTo>
                      <a:pt x="264" y="225"/>
                      <a:pt x="315" y="216"/>
                      <a:pt x="356" y="196"/>
                    </a:cubicBezTo>
                    <a:cubicBezTo>
                      <a:pt x="421" y="154"/>
                      <a:pt x="421" y="88"/>
                      <a:pt x="356" y="33"/>
                    </a:cubicBezTo>
                    <a:cubicBezTo>
                      <a:pt x="315" y="12"/>
                      <a:pt x="264" y="1"/>
                      <a:pt x="21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3328408" y="1141762"/>
                <a:ext cx="10233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73" y="1"/>
                    </a:moveTo>
                    <a:cubicBezTo>
                      <a:pt x="37" y="1"/>
                      <a:pt x="1" y="13"/>
                      <a:pt x="1" y="47"/>
                    </a:cubicBezTo>
                    <a:cubicBezTo>
                      <a:pt x="1" y="90"/>
                      <a:pt x="27" y="158"/>
                      <a:pt x="82" y="184"/>
                    </a:cubicBezTo>
                    <a:cubicBezTo>
                      <a:pt x="93" y="192"/>
                      <a:pt x="103" y="195"/>
                      <a:pt x="112" y="195"/>
                    </a:cubicBezTo>
                    <a:cubicBezTo>
                      <a:pt x="134" y="195"/>
                      <a:pt x="148" y="174"/>
                      <a:pt x="148" y="145"/>
                    </a:cubicBezTo>
                    <a:cubicBezTo>
                      <a:pt x="148" y="90"/>
                      <a:pt x="164" y="34"/>
                      <a:pt x="121" y="8"/>
                    </a:cubicBezTo>
                    <a:cubicBezTo>
                      <a:pt x="108" y="4"/>
                      <a:pt x="91" y="1"/>
                      <a:pt x="7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3154263" y="1137644"/>
                <a:ext cx="184377" cy="113996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827" extrusionOk="0">
                    <a:moveTo>
                      <a:pt x="2830" y="0"/>
                    </a:moveTo>
                    <a:cubicBezTo>
                      <a:pt x="2825" y="0"/>
                      <a:pt x="2822" y="2"/>
                      <a:pt x="2818" y="6"/>
                    </a:cubicBezTo>
                    <a:lnTo>
                      <a:pt x="1" y="1638"/>
                    </a:lnTo>
                    <a:lnTo>
                      <a:pt x="17" y="1680"/>
                    </a:lnTo>
                    <a:cubicBezTo>
                      <a:pt x="30" y="1719"/>
                      <a:pt x="56" y="1775"/>
                      <a:pt x="99" y="1801"/>
                    </a:cubicBezTo>
                    <a:lnTo>
                      <a:pt x="112" y="1827"/>
                    </a:lnTo>
                    <a:lnTo>
                      <a:pt x="2926" y="211"/>
                    </a:lnTo>
                    <a:lnTo>
                      <a:pt x="2926" y="195"/>
                    </a:lnTo>
                    <a:cubicBezTo>
                      <a:pt x="2939" y="195"/>
                      <a:pt x="2955" y="182"/>
                      <a:pt x="2955" y="156"/>
                    </a:cubicBezTo>
                    <a:cubicBezTo>
                      <a:pt x="2955" y="100"/>
                      <a:pt x="2912" y="32"/>
                      <a:pt x="2873" y="19"/>
                    </a:cubicBezTo>
                    <a:cubicBezTo>
                      <a:pt x="2853" y="9"/>
                      <a:pt x="2840" y="0"/>
                      <a:pt x="283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3152641" y="1239161"/>
                <a:ext cx="10295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2" extrusionOk="0">
                    <a:moveTo>
                      <a:pt x="51" y="0"/>
                    </a:moveTo>
                    <a:cubicBezTo>
                      <a:pt x="24" y="0"/>
                      <a:pt x="1" y="25"/>
                      <a:pt x="1" y="66"/>
                    </a:cubicBezTo>
                    <a:cubicBezTo>
                      <a:pt x="1" y="105"/>
                      <a:pt x="43" y="174"/>
                      <a:pt x="82" y="200"/>
                    </a:cubicBezTo>
                    <a:cubicBezTo>
                      <a:pt x="94" y="208"/>
                      <a:pt x="106" y="212"/>
                      <a:pt x="117" y="212"/>
                    </a:cubicBezTo>
                    <a:cubicBezTo>
                      <a:pt x="144" y="212"/>
                      <a:pt x="164" y="189"/>
                      <a:pt x="164" y="161"/>
                    </a:cubicBezTo>
                    <a:cubicBezTo>
                      <a:pt x="164" y="105"/>
                      <a:pt x="125" y="37"/>
                      <a:pt x="82" y="11"/>
                    </a:cubicBezTo>
                    <a:cubicBezTo>
                      <a:pt x="72" y="4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3153452" y="1242031"/>
                <a:ext cx="6988" cy="91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6" extrusionOk="0">
                    <a:moveTo>
                      <a:pt x="35" y="1"/>
                    </a:moveTo>
                    <a:cubicBezTo>
                      <a:pt x="16" y="1"/>
                      <a:pt x="1" y="14"/>
                      <a:pt x="1" y="33"/>
                    </a:cubicBezTo>
                    <a:cubicBezTo>
                      <a:pt x="1" y="72"/>
                      <a:pt x="30" y="115"/>
                      <a:pt x="56" y="141"/>
                    </a:cubicBezTo>
                    <a:cubicBezTo>
                      <a:pt x="63" y="144"/>
                      <a:pt x="70" y="146"/>
                      <a:pt x="76" y="146"/>
                    </a:cubicBezTo>
                    <a:cubicBezTo>
                      <a:pt x="95" y="146"/>
                      <a:pt x="112" y="131"/>
                      <a:pt x="112" y="102"/>
                    </a:cubicBezTo>
                    <a:cubicBezTo>
                      <a:pt x="112" y="72"/>
                      <a:pt x="82" y="20"/>
                      <a:pt x="56" y="7"/>
                    </a:cubicBezTo>
                    <a:cubicBezTo>
                      <a:pt x="49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3096673" y="1245712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0"/>
                    </a:moveTo>
                    <a:lnTo>
                      <a:pt x="0" y="696"/>
                    </a:lnTo>
                    <a:lnTo>
                      <a:pt x="0" y="829"/>
                    </a:lnTo>
                    <a:lnTo>
                      <a:pt x="1211" y="13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3071216" y="1231236"/>
                <a:ext cx="101080" cy="5790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8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28"/>
                    </a:lnTo>
                    <a:lnTo>
                      <a:pt x="1619" y="232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3071216" y="1274601"/>
                <a:ext cx="25520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66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4534066" y="2421858"/>
                <a:ext cx="33257" cy="15374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64" extrusionOk="0">
                    <a:moveTo>
                      <a:pt x="1" y="0"/>
                    </a:moveTo>
                    <a:lnTo>
                      <a:pt x="1" y="2314"/>
                    </a:lnTo>
                    <a:cubicBezTo>
                      <a:pt x="1" y="2353"/>
                      <a:pt x="30" y="2396"/>
                      <a:pt x="69" y="2422"/>
                    </a:cubicBezTo>
                    <a:cubicBezTo>
                      <a:pt x="125" y="2450"/>
                      <a:pt x="193" y="2464"/>
                      <a:pt x="261" y="2464"/>
                    </a:cubicBezTo>
                    <a:cubicBezTo>
                      <a:pt x="330" y="2464"/>
                      <a:pt x="397" y="2450"/>
                      <a:pt x="451" y="2422"/>
                    </a:cubicBezTo>
                    <a:cubicBezTo>
                      <a:pt x="507" y="2396"/>
                      <a:pt x="533" y="2353"/>
                      <a:pt x="533" y="2314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4532444" y="2411875"/>
                <a:ext cx="36501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1" extrusionOk="0">
                    <a:moveTo>
                      <a:pt x="287" y="1"/>
                    </a:moveTo>
                    <a:cubicBezTo>
                      <a:pt x="219" y="1"/>
                      <a:pt x="151" y="18"/>
                      <a:pt x="95" y="52"/>
                    </a:cubicBezTo>
                    <a:cubicBezTo>
                      <a:pt x="1" y="108"/>
                      <a:pt x="1" y="202"/>
                      <a:pt x="95" y="271"/>
                    </a:cubicBezTo>
                    <a:cubicBezTo>
                      <a:pt x="151" y="297"/>
                      <a:pt x="219" y="310"/>
                      <a:pt x="287" y="310"/>
                    </a:cubicBezTo>
                    <a:cubicBezTo>
                      <a:pt x="356" y="310"/>
                      <a:pt x="423" y="297"/>
                      <a:pt x="477" y="271"/>
                    </a:cubicBezTo>
                    <a:cubicBezTo>
                      <a:pt x="585" y="202"/>
                      <a:pt x="585" y="108"/>
                      <a:pt x="477" y="52"/>
                    </a:cubicBezTo>
                    <a:cubicBezTo>
                      <a:pt x="423" y="18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4538372" y="1805770"/>
                <a:ext cx="23897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9959" extrusionOk="0">
                    <a:moveTo>
                      <a:pt x="0" y="0"/>
                    </a:moveTo>
                    <a:lnTo>
                      <a:pt x="0" y="9848"/>
                    </a:lnTo>
                    <a:cubicBezTo>
                      <a:pt x="0" y="9887"/>
                      <a:pt x="30" y="9916"/>
                      <a:pt x="56" y="9930"/>
                    </a:cubicBezTo>
                    <a:cubicBezTo>
                      <a:pt x="97" y="9949"/>
                      <a:pt x="147" y="9959"/>
                      <a:pt x="196" y="9959"/>
                    </a:cubicBezTo>
                    <a:cubicBezTo>
                      <a:pt x="245" y="9959"/>
                      <a:pt x="292" y="9949"/>
                      <a:pt x="327" y="9930"/>
                    </a:cubicBezTo>
                    <a:cubicBezTo>
                      <a:pt x="369" y="9916"/>
                      <a:pt x="382" y="9887"/>
                      <a:pt x="382" y="9861"/>
                    </a:cubicBez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4537561" y="1798844"/>
                <a:ext cx="26331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5" extrusionOk="0">
                    <a:moveTo>
                      <a:pt x="209" y="0"/>
                    </a:moveTo>
                    <a:cubicBezTo>
                      <a:pt x="160" y="0"/>
                      <a:pt x="110" y="10"/>
                      <a:pt x="69" y="30"/>
                    </a:cubicBezTo>
                    <a:cubicBezTo>
                      <a:pt x="0" y="85"/>
                      <a:pt x="0" y="154"/>
                      <a:pt x="69" y="193"/>
                    </a:cubicBezTo>
                    <a:cubicBezTo>
                      <a:pt x="110" y="214"/>
                      <a:pt x="160" y="225"/>
                      <a:pt x="209" y="225"/>
                    </a:cubicBezTo>
                    <a:cubicBezTo>
                      <a:pt x="258" y="225"/>
                      <a:pt x="305" y="214"/>
                      <a:pt x="340" y="193"/>
                    </a:cubicBezTo>
                    <a:cubicBezTo>
                      <a:pt x="421" y="154"/>
                      <a:pt x="421" y="85"/>
                      <a:pt x="340" y="30"/>
                    </a:cubicBezTo>
                    <a:cubicBezTo>
                      <a:pt x="305" y="10"/>
                      <a:pt x="258" y="0"/>
                      <a:pt x="2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4538372" y="1820620"/>
                <a:ext cx="11044" cy="1222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6" extrusionOk="0">
                    <a:moveTo>
                      <a:pt x="74" y="0"/>
                    </a:moveTo>
                    <a:cubicBezTo>
                      <a:pt x="37" y="0"/>
                      <a:pt x="0" y="12"/>
                      <a:pt x="0" y="50"/>
                    </a:cubicBezTo>
                    <a:cubicBezTo>
                      <a:pt x="0" y="89"/>
                      <a:pt x="43" y="157"/>
                      <a:pt x="82" y="183"/>
                    </a:cubicBezTo>
                    <a:cubicBezTo>
                      <a:pt x="94" y="192"/>
                      <a:pt x="106" y="195"/>
                      <a:pt x="116" y="195"/>
                    </a:cubicBezTo>
                    <a:cubicBezTo>
                      <a:pt x="143" y="195"/>
                      <a:pt x="164" y="172"/>
                      <a:pt x="164" y="144"/>
                    </a:cubicBezTo>
                    <a:cubicBezTo>
                      <a:pt x="164" y="89"/>
                      <a:pt x="177" y="37"/>
                      <a:pt x="124" y="7"/>
                    </a:cubicBezTo>
                    <a:cubicBezTo>
                      <a:pt x="110" y="3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4364414" y="1816439"/>
                <a:ext cx="184190" cy="11424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31" extrusionOk="0">
                    <a:moveTo>
                      <a:pt x="2829" y="0"/>
                    </a:moveTo>
                    <a:cubicBezTo>
                      <a:pt x="2825" y="0"/>
                      <a:pt x="2821" y="2"/>
                      <a:pt x="2818" y="6"/>
                    </a:cubicBezTo>
                    <a:lnTo>
                      <a:pt x="1" y="1638"/>
                    </a:lnTo>
                    <a:lnTo>
                      <a:pt x="27" y="1680"/>
                    </a:lnTo>
                    <a:cubicBezTo>
                      <a:pt x="27" y="1719"/>
                      <a:pt x="56" y="1775"/>
                      <a:pt x="95" y="1801"/>
                    </a:cubicBezTo>
                    <a:lnTo>
                      <a:pt x="125" y="1830"/>
                    </a:lnTo>
                    <a:lnTo>
                      <a:pt x="2925" y="211"/>
                    </a:lnTo>
                    <a:cubicBezTo>
                      <a:pt x="2938" y="198"/>
                      <a:pt x="2952" y="185"/>
                      <a:pt x="2952" y="156"/>
                    </a:cubicBezTo>
                    <a:cubicBezTo>
                      <a:pt x="2952" y="104"/>
                      <a:pt x="2912" y="35"/>
                      <a:pt x="2870" y="22"/>
                    </a:cubicBezTo>
                    <a:cubicBezTo>
                      <a:pt x="2851" y="10"/>
                      <a:pt x="2839" y="0"/>
                      <a:pt x="282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4362792" y="1917956"/>
                <a:ext cx="1023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" extrusionOk="0">
                    <a:moveTo>
                      <a:pt x="50" y="0"/>
                    </a:moveTo>
                    <a:cubicBezTo>
                      <a:pt x="22" y="0"/>
                      <a:pt x="1" y="25"/>
                      <a:pt x="1" y="66"/>
                    </a:cubicBezTo>
                    <a:cubicBezTo>
                      <a:pt x="1" y="109"/>
                      <a:pt x="40" y="174"/>
                      <a:pt x="82" y="203"/>
                    </a:cubicBezTo>
                    <a:cubicBezTo>
                      <a:pt x="97" y="210"/>
                      <a:pt x="109" y="214"/>
                      <a:pt x="120" y="214"/>
                    </a:cubicBezTo>
                    <a:cubicBezTo>
                      <a:pt x="149" y="214"/>
                      <a:pt x="164" y="191"/>
                      <a:pt x="164" y="161"/>
                    </a:cubicBezTo>
                    <a:cubicBezTo>
                      <a:pt x="164" y="109"/>
                      <a:pt x="135" y="40"/>
                      <a:pt x="82" y="11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4363603" y="1920888"/>
                <a:ext cx="6801" cy="929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49" extrusionOk="0">
                    <a:moveTo>
                      <a:pt x="34" y="1"/>
                    </a:moveTo>
                    <a:cubicBezTo>
                      <a:pt x="15" y="1"/>
                      <a:pt x="1" y="13"/>
                      <a:pt x="1" y="32"/>
                    </a:cubicBezTo>
                    <a:cubicBezTo>
                      <a:pt x="1" y="75"/>
                      <a:pt x="27" y="114"/>
                      <a:pt x="56" y="143"/>
                    </a:cubicBezTo>
                    <a:cubicBezTo>
                      <a:pt x="66" y="146"/>
                      <a:pt x="74" y="148"/>
                      <a:pt x="81" y="148"/>
                    </a:cubicBezTo>
                    <a:cubicBezTo>
                      <a:pt x="101" y="148"/>
                      <a:pt x="108" y="133"/>
                      <a:pt x="108" y="101"/>
                    </a:cubicBezTo>
                    <a:cubicBezTo>
                      <a:pt x="108" y="75"/>
                      <a:pt x="95" y="19"/>
                      <a:pt x="56" y="6"/>
                    </a:cubicBezTo>
                    <a:cubicBezTo>
                      <a:pt x="48" y="3"/>
                      <a:pt x="41" y="1"/>
                      <a:pt x="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4306824" y="1924695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0" y="830"/>
                    </a:lnTo>
                    <a:lnTo>
                      <a:pt x="1211" y="13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4281367" y="1910219"/>
                <a:ext cx="101080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5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408" y="925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4281367" y="1953396"/>
                <a:ext cx="25520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70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5733236" y="3151755"/>
                <a:ext cx="33069" cy="15355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61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0"/>
                      <a:pt x="13" y="2393"/>
                      <a:pt x="69" y="2419"/>
                    </a:cubicBezTo>
                    <a:cubicBezTo>
                      <a:pt x="123" y="2447"/>
                      <a:pt x="191" y="2461"/>
                      <a:pt x="258" y="2461"/>
                    </a:cubicBezTo>
                    <a:cubicBezTo>
                      <a:pt x="326" y="2461"/>
                      <a:pt x="394" y="2447"/>
                      <a:pt x="448" y="2419"/>
                    </a:cubicBezTo>
                    <a:cubicBezTo>
                      <a:pt x="503" y="2393"/>
                      <a:pt x="529" y="2350"/>
                      <a:pt x="516" y="231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5731614" y="3141584"/>
                <a:ext cx="35690" cy="1953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13" extrusionOk="0">
                    <a:moveTo>
                      <a:pt x="284" y="1"/>
                    </a:moveTo>
                    <a:cubicBezTo>
                      <a:pt x="217" y="1"/>
                      <a:pt x="149" y="18"/>
                      <a:pt x="95" y="52"/>
                    </a:cubicBezTo>
                    <a:cubicBezTo>
                      <a:pt x="0" y="108"/>
                      <a:pt x="0" y="202"/>
                      <a:pt x="95" y="271"/>
                    </a:cubicBezTo>
                    <a:cubicBezTo>
                      <a:pt x="149" y="299"/>
                      <a:pt x="217" y="313"/>
                      <a:pt x="284" y="313"/>
                    </a:cubicBezTo>
                    <a:cubicBezTo>
                      <a:pt x="352" y="313"/>
                      <a:pt x="420" y="299"/>
                      <a:pt x="474" y="271"/>
                    </a:cubicBezTo>
                    <a:cubicBezTo>
                      <a:pt x="572" y="202"/>
                      <a:pt x="572" y="108"/>
                      <a:pt x="474" y="52"/>
                    </a:cubicBezTo>
                    <a:cubicBezTo>
                      <a:pt x="420" y="18"/>
                      <a:pt x="352" y="1"/>
                      <a:pt x="28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5737479" y="2535666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1"/>
                    </a:moveTo>
                    <a:lnTo>
                      <a:pt x="1" y="9858"/>
                    </a:lnTo>
                    <a:cubicBezTo>
                      <a:pt x="1" y="9887"/>
                      <a:pt x="14" y="9913"/>
                      <a:pt x="53" y="9927"/>
                    </a:cubicBezTo>
                    <a:cubicBezTo>
                      <a:pt x="94" y="9948"/>
                      <a:pt x="142" y="9958"/>
                      <a:pt x="190" y="9958"/>
                    </a:cubicBezTo>
                    <a:cubicBezTo>
                      <a:pt x="238" y="9958"/>
                      <a:pt x="287" y="9948"/>
                      <a:pt x="327" y="9927"/>
                    </a:cubicBezTo>
                    <a:cubicBezTo>
                      <a:pt x="367" y="9913"/>
                      <a:pt x="380" y="9887"/>
                      <a:pt x="380" y="9858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5736668" y="2528616"/>
                <a:ext cx="2552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25" extrusionOk="0">
                    <a:moveTo>
                      <a:pt x="203" y="0"/>
                    </a:moveTo>
                    <a:cubicBezTo>
                      <a:pt x="155" y="0"/>
                      <a:pt x="107" y="11"/>
                      <a:pt x="66" y="32"/>
                    </a:cubicBezTo>
                    <a:cubicBezTo>
                      <a:pt x="1" y="84"/>
                      <a:pt x="1" y="153"/>
                      <a:pt x="66" y="195"/>
                    </a:cubicBezTo>
                    <a:cubicBezTo>
                      <a:pt x="107" y="215"/>
                      <a:pt x="155" y="225"/>
                      <a:pt x="203" y="225"/>
                    </a:cubicBezTo>
                    <a:cubicBezTo>
                      <a:pt x="251" y="225"/>
                      <a:pt x="300" y="215"/>
                      <a:pt x="340" y="195"/>
                    </a:cubicBezTo>
                    <a:cubicBezTo>
                      <a:pt x="409" y="153"/>
                      <a:pt x="409" y="84"/>
                      <a:pt x="340" y="32"/>
                    </a:cubicBezTo>
                    <a:cubicBezTo>
                      <a:pt x="300" y="11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5737479" y="2550516"/>
                <a:ext cx="10295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5" extrusionOk="0">
                    <a:moveTo>
                      <a:pt x="59" y="1"/>
                    </a:moveTo>
                    <a:cubicBezTo>
                      <a:pt x="28" y="1"/>
                      <a:pt x="1" y="14"/>
                      <a:pt x="1" y="47"/>
                    </a:cubicBezTo>
                    <a:cubicBezTo>
                      <a:pt x="1" y="102"/>
                      <a:pt x="27" y="154"/>
                      <a:pt x="83" y="184"/>
                    </a:cubicBezTo>
                    <a:cubicBezTo>
                      <a:pt x="93" y="191"/>
                      <a:pt x="104" y="194"/>
                      <a:pt x="115" y="194"/>
                    </a:cubicBezTo>
                    <a:cubicBezTo>
                      <a:pt x="142" y="194"/>
                      <a:pt x="164" y="172"/>
                      <a:pt x="164" y="141"/>
                    </a:cubicBezTo>
                    <a:cubicBezTo>
                      <a:pt x="164" y="89"/>
                      <a:pt x="164" y="34"/>
                      <a:pt x="122" y="20"/>
                    </a:cubicBezTo>
                    <a:cubicBezTo>
                      <a:pt x="105" y="8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5563584" y="2546336"/>
                <a:ext cx="184190" cy="11405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28" extrusionOk="0">
                    <a:moveTo>
                      <a:pt x="2826" y="0"/>
                    </a:moveTo>
                    <a:cubicBezTo>
                      <a:pt x="2822" y="0"/>
                      <a:pt x="2818" y="2"/>
                      <a:pt x="2814" y="6"/>
                    </a:cubicBezTo>
                    <a:lnTo>
                      <a:pt x="0" y="1638"/>
                    </a:lnTo>
                    <a:lnTo>
                      <a:pt x="27" y="1677"/>
                    </a:lnTo>
                    <a:cubicBezTo>
                      <a:pt x="27" y="1719"/>
                      <a:pt x="53" y="1772"/>
                      <a:pt x="95" y="1801"/>
                    </a:cubicBezTo>
                    <a:lnTo>
                      <a:pt x="108" y="1827"/>
                    </a:lnTo>
                    <a:lnTo>
                      <a:pt x="2922" y="208"/>
                    </a:lnTo>
                    <a:cubicBezTo>
                      <a:pt x="2938" y="195"/>
                      <a:pt x="2951" y="182"/>
                      <a:pt x="2951" y="156"/>
                    </a:cubicBezTo>
                    <a:cubicBezTo>
                      <a:pt x="2951" y="101"/>
                      <a:pt x="2909" y="32"/>
                      <a:pt x="2870" y="19"/>
                    </a:cubicBezTo>
                    <a:cubicBezTo>
                      <a:pt x="2849" y="10"/>
                      <a:pt x="2836" y="0"/>
                      <a:pt x="28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5561775" y="2647790"/>
                <a:ext cx="10233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2" extrusionOk="0">
                    <a:moveTo>
                      <a:pt x="50" y="0"/>
                    </a:moveTo>
                    <a:cubicBezTo>
                      <a:pt x="23" y="0"/>
                      <a:pt x="0" y="26"/>
                      <a:pt x="0" y="64"/>
                    </a:cubicBezTo>
                    <a:cubicBezTo>
                      <a:pt x="0" y="107"/>
                      <a:pt x="43" y="175"/>
                      <a:pt x="82" y="201"/>
                    </a:cubicBezTo>
                    <a:cubicBezTo>
                      <a:pt x="97" y="208"/>
                      <a:pt x="110" y="212"/>
                      <a:pt x="121" y="212"/>
                    </a:cubicBezTo>
                    <a:cubicBezTo>
                      <a:pt x="150" y="212"/>
                      <a:pt x="163" y="190"/>
                      <a:pt x="163" y="162"/>
                    </a:cubicBezTo>
                    <a:cubicBezTo>
                      <a:pt x="163" y="107"/>
                      <a:pt x="137" y="38"/>
                      <a:pt x="82" y="12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5562586" y="2650660"/>
                <a:ext cx="6988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7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47"/>
                    </a:cubicBezTo>
                    <a:cubicBezTo>
                      <a:pt x="0" y="74"/>
                      <a:pt x="30" y="129"/>
                      <a:pt x="56" y="142"/>
                    </a:cubicBezTo>
                    <a:cubicBezTo>
                      <a:pt x="62" y="145"/>
                      <a:pt x="69" y="147"/>
                      <a:pt x="75" y="147"/>
                    </a:cubicBezTo>
                    <a:cubicBezTo>
                      <a:pt x="94" y="147"/>
                      <a:pt x="111" y="132"/>
                      <a:pt x="111" y="100"/>
                    </a:cubicBezTo>
                    <a:cubicBezTo>
                      <a:pt x="111" y="74"/>
                      <a:pt x="82" y="18"/>
                      <a:pt x="56" y="5"/>
                    </a:cubicBezTo>
                    <a:cubicBezTo>
                      <a:pt x="49" y="2"/>
                      <a:pt x="43" y="0"/>
                      <a:pt x="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5505744" y="2654404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709"/>
                    </a:lnTo>
                    <a:lnTo>
                      <a:pt x="0" y="830"/>
                    </a:lnTo>
                    <a:lnTo>
                      <a:pt x="1211" y="138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5480287" y="2639928"/>
                <a:ext cx="101080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41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41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5480287" y="2683355"/>
                <a:ext cx="25520" cy="2283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408" y="366"/>
                    </a:lnTo>
                    <a:lnTo>
                      <a:pt x="408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4071782" y="1719228"/>
                <a:ext cx="70319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791" extrusionOk="0">
                    <a:moveTo>
                      <a:pt x="1127" y="0"/>
                    </a:moveTo>
                    <a:lnTo>
                      <a:pt x="0" y="340"/>
                    </a:lnTo>
                    <a:lnTo>
                      <a:pt x="271" y="790"/>
                    </a:lnTo>
                    <a:lnTo>
                      <a:pt x="1127" y="30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3960594" y="1645477"/>
                <a:ext cx="181507" cy="10432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672" extrusionOk="0">
                    <a:moveTo>
                      <a:pt x="855" y="1"/>
                    </a:moveTo>
                    <a:lnTo>
                      <a:pt x="0" y="490"/>
                    </a:lnTo>
                    <a:lnTo>
                      <a:pt x="0" y="1182"/>
                    </a:lnTo>
                    <a:lnTo>
                      <a:pt x="855" y="1672"/>
                    </a:lnTo>
                    <a:lnTo>
                      <a:pt x="2053" y="1672"/>
                    </a:lnTo>
                    <a:lnTo>
                      <a:pt x="2909" y="1182"/>
                    </a:lnTo>
                    <a:lnTo>
                      <a:pt x="2909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3988485" y="1660764"/>
                <a:ext cx="125726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559" extrusionOk="0">
                    <a:moveTo>
                      <a:pt x="585" y="0"/>
                    </a:moveTo>
                    <a:lnTo>
                      <a:pt x="0" y="340"/>
                    </a:lnTo>
                    <a:lnTo>
                      <a:pt x="0" y="559"/>
                    </a:lnTo>
                    <a:lnTo>
                      <a:pt x="2014" y="559"/>
                    </a:lnTo>
                    <a:lnTo>
                      <a:pt x="2014" y="340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3988485" y="1674179"/>
                <a:ext cx="125726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941" extrusionOk="0">
                    <a:moveTo>
                      <a:pt x="585" y="1"/>
                    </a:moveTo>
                    <a:lnTo>
                      <a:pt x="0" y="344"/>
                    </a:lnTo>
                    <a:lnTo>
                      <a:pt x="0" y="601"/>
                    </a:lnTo>
                    <a:lnTo>
                      <a:pt x="585" y="941"/>
                    </a:lnTo>
                    <a:lnTo>
                      <a:pt x="1430" y="941"/>
                    </a:lnTo>
                    <a:lnTo>
                      <a:pt x="2014" y="601"/>
                    </a:lnTo>
                    <a:lnTo>
                      <a:pt x="2014" y="344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4007203" y="1749739"/>
                <a:ext cx="81550" cy="188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02" extrusionOk="0">
                    <a:moveTo>
                      <a:pt x="108" y="1"/>
                    </a:moveTo>
                    <a:lnTo>
                      <a:pt x="1" y="43"/>
                    </a:lnTo>
                    <a:lnTo>
                      <a:pt x="108" y="301"/>
                    </a:lnTo>
                    <a:lnTo>
                      <a:pt x="1306" y="301"/>
                    </a:ln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3960594" y="1719228"/>
                <a:ext cx="53410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91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855" y="790"/>
                    </a:lnTo>
                    <a:lnTo>
                      <a:pt x="855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3975007" y="1653027"/>
                <a:ext cx="152868" cy="87415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401" extrusionOk="0">
                    <a:moveTo>
                      <a:pt x="719" y="0"/>
                    </a:moveTo>
                    <a:lnTo>
                      <a:pt x="1" y="408"/>
                    </a:lnTo>
                    <a:lnTo>
                      <a:pt x="1" y="993"/>
                    </a:lnTo>
                    <a:lnTo>
                      <a:pt x="719" y="1401"/>
                    </a:lnTo>
                    <a:lnTo>
                      <a:pt x="1728" y="1401"/>
                    </a:lnTo>
                    <a:lnTo>
                      <a:pt x="2449" y="993"/>
                    </a:lnTo>
                    <a:lnTo>
                      <a:pt x="2449" y="408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4043642" y="1527550"/>
                <a:ext cx="16160" cy="201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6" extrusionOk="0">
                    <a:moveTo>
                      <a:pt x="1" y="1"/>
                    </a:moveTo>
                    <a:lnTo>
                      <a:pt x="1" y="3235"/>
                    </a:lnTo>
                    <a:lnTo>
                      <a:pt x="259" y="323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4059740" y="1520625"/>
                <a:ext cx="11106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347" extrusionOk="0">
                    <a:moveTo>
                      <a:pt x="177" y="1"/>
                    </a:moveTo>
                    <a:lnTo>
                      <a:pt x="1" y="112"/>
                    </a:lnTo>
                    <a:lnTo>
                      <a:pt x="1" y="3346"/>
                    </a:lnTo>
                    <a:lnTo>
                      <a:pt x="177" y="325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4031849" y="1520625"/>
                <a:ext cx="11855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47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190" y="3346"/>
                    </a:lnTo>
                    <a:lnTo>
                      <a:pt x="190" y="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4031849" y="1504527"/>
                <a:ext cx="38997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0" extrusionOk="0">
                    <a:moveTo>
                      <a:pt x="190" y="1"/>
                    </a:moveTo>
                    <a:lnTo>
                      <a:pt x="1" y="109"/>
                    </a:lnTo>
                    <a:lnTo>
                      <a:pt x="1" y="259"/>
                    </a:lnTo>
                    <a:lnTo>
                      <a:pt x="190" y="370"/>
                    </a:lnTo>
                    <a:lnTo>
                      <a:pt x="448" y="370"/>
                    </a:lnTo>
                    <a:lnTo>
                      <a:pt x="624" y="259"/>
                    </a:lnTo>
                    <a:lnTo>
                      <a:pt x="624" y="10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3918041" y="762837"/>
                <a:ext cx="267425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2649" extrusionOk="0">
                    <a:moveTo>
                      <a:pt x="2138" y="0"/>
                    </a:moveTo>
                    <a:lnTo>
                      <a:pt x="0" y="10896"/>
                    </a:lnTo>
                    <a:lnTo>
                      <a:pt x="0" y="11914"/>
                    </a:lnTo>
                    <a:lnTo>
                      <a:pt x="1253" y="12648"/>
                    </a:lnTo>
                    <a:lnTo>
                      <a:pt x="3019" y="12648"/>
                    </a:lnTo>
                    <a:lnTo>
                      <a:pt x="4286" y="11914"/>
                    </a:lnTo>
                    <a:lnTo>
                      <a:pt x="4286" y="10896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3996222" y="762837"/>
                <a:ext cx="189244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2649" extrusionOk="0">
                    <a:moveTo>
                      <a:pt x="885" y="0"/>
                    </a:moveTo>
                    <a:lnTo>
                      <a:pt x="0" y="12648"/>
                    </a:lnTo>
                    <a:lnTo>
                      <a:pt x="1766" y="12648"/>
                    </a:lnTo>
                    <a:lnTo>
                      <a:pt x="3033" y="11914"/>
                    </a:lnTo>
                    <a:lnTo>
                      <a:pt x="3033" y="10896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5250361" y="2408381"/>
                <a:ext cx="70506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88" extrusionOk="0">
                    <a:moveTo>
                      <a:pt x="1130" y="1"/>
                    </a:moveTo>
                    <a:lnTo>
                      <a:pt x="0" y="353"/>
                    </a:lnTo>
                    <a:lnTo>
                      <a:pt x="271" y="787"/>
                    </a:lnTo>
                    <a:lnTo>
                      <a:pt x="1130" y="298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5139173" y="2334442"/>
                <a:ext cx="181694" cy="10538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89" extrusionOk="0">
                    <a:moveTo>
                      <a:pt x="859" y="1"/>
                    </a:moveTo>
                    <a:lnTo>
                      <a:pt x="0" y="490"/>
                    </a:lnTo>
                    <a:lnTo>
                      <a:pt x="0" y="1186"/>
                    </a:lnTo>
                    <a:lnTo>
                      <a:pt x="859" y="1688"/>
                    </a:lnTo>
                    <a:lnTo>
                      <a:pt x="2053" y="1688"/>
                    </a:lnTo>
                    <a:lnTo>
                      <a:pt x="2912" y="1186"/>
                    </a:lnTo>
                    <a:lnTo>
                      <a:pt x="2912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5167251" y="2349729"/>
                <a:ext cx="125539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559" extrusionOk="0">
                    <a:moveTo>
                      <a:pt x="585" y="1"/>
                    </a:moveTo>
                    <a:lnTo>
                      <a:pt x="1" y="340"/>
                    </a:lnTo>
                    <a:lnTo>
                      <a:pt x="1" y="559"/>
                    </a:lnTo>
                    <a:lnTo>
                      <a:pt x="2011" y="559"/>
                    </a:lnTo>
                    <a:lnTo>
                      <a:pt x="2011" y="340"/>
                    </a:lnTo>
                    <a:lnTo>
                      <a:pt x="1427" y="1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5167251" y="2364205"/>
                <a:ext cx="125539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25" extrusionOk="0">
                    <a:moveTo>
                      <a:pt x="585" y="0"/>
                    </a:moveTo>
                    <a:lnTo>
                      <a:pt x="1" y="327"/>
                    </a:lnTo>
                    <a:lnTo>
                      <a:pt x="1" y="585"/>
                    </a:lnTo>
                    <a:lnTo>
                      <a:pt x="585" y="924"/>
                    </a:lnTo>
                    <a:lnTo>
                      <a:pt x="1427" y="924"/>
                    </a:lnTo>
                    <a:lnTo>
                      <a:pt x="2011" y="585"/>
                    </a:lnTo>
                    <a:lnTo>
                      <a:pt x="2011" y="3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5185782" y="2439765"/>
                <a:ext cx="81550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85" extrusionOk="0">
                    <a:moveTo>
                      <a:pt x="112" y="0"/>
                    </a:moveTo>
                    <a:lnTo>
                      <a:pt x="1" y="26"/>
                    </a:lnTo>
                    <a:lnTo>
                      <a:pt x="112" y="284"/>
                    </a:lnTo>
                    <a:lnTo>
                      <a:pt x="1306" y="284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5139173" y="2408381"/>
                <a:ext cx="53597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88" extrusionOk="0">
                    <a:moveTo>
                      <a:pt x="0" y="1"/>
                    </a:moveTo>
                    <a:lnTo>
                      <a:pt x="0" y="298"/>
                    </a:lnTo>
                    <a:lnTo>
                      <a:pt x="859" y="787"/>
                    </a:lnTo>
                    <a:lnTo>
                      <a:pt x="859" y="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5153586" y="2342179"/>
                <a:ext cx="152805" cy="8828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415" extrusionOk="0">
                    <a:moveTo>
                      <a:pt x="722" y="1"/>
                    </a:moveTo>
                    <a:lnTo>
                      <a:pt x="1" y="409"/>
                    </a:lnTo>
                    <a:lnTo>
                      <a:pt x="1" y="993"/>
                    </a:lnTo>
                    <a:lnTo>
                      <a:pt x="722" y="1414"/>
                    </a:lnTo>
                    <a:lnTo>
                      <a:pt x="1728" y="1414"/>
                    </a:lnTo>
                    <a:lnTo>
                      <a:pt x="2449" y="993"/>
                    </a:lnTo>
                    <a:lnTo>
                      <a:pt x="2449" y="40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5221410" y="2216516"/>
                <a:ext cx="16410" cy="20290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52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262" y="325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5237757" y="2209840"/>
                <a:ext cx="11855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59" extrusionOk="0">
                    <a:moveTo>
                      <a:pt x="189" y="0"/>
                    </a:moveTo>
                    <a:lnTo>
                      <a:pt x="0" y="108"/>
                    </a:lnTo>
                    <a:lnTo>
                      <a:pt x="0" y="3359"/>
                    </a:lnTo>
                    <a:lnTo>
                      <a:pt x="189" y="324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5210428" y="2209840"/>
                <a:ext cx="11044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359" extrusionOk="0">
                    <a:moveTo>
                      <a:pt x="1" y="0"/>
                    </a:moveTo>
                    <a:lnTo>
                      <a:pt x="1" y="3248"/>
                    </a:lnTo>
                    <a:lnTo>
                      <a:pt x="177" y="3359"/>
                    </a:lnTo>
                    <a:lnTo>
                      <a:pt x="17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5210428" y="2194553"/>
                <a:ext cx="39184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353" extrusionOk="0">
                    <a:moveTo>
                      <a:pt x="177" y="0"/>
                    </a:moveTo>
                    <a:lnTo>
                      <a:pt x="1" y="95"/>
                    </a:lnTo>
                    <a:lnTo>
                      <a:pt x="1" y="245"/>
                    </a:lnTo>
                    <a:lnTo>
                      <a:pt x="177" y="353"/>
                    </a:lnTo>
                    <a:lnTo>
                      <a:pt x="438" y="353"/>
                    </a:lnTo>
                    <a:lnTo>
                      <a:pt x="627" y="245"/>
                    </a:lnTo>
                    <a:lnTo>
                      <a:pt x="627" y="9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5095996" y="1451990"/>
                <a:ext cx="267238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12649" extrusionOk="0">
                    <a:moveTo>
                      <a:pt x="2148" y="1"/>
                    </a:moveTo>
                    <a:lnTo>
                      <a:pt x="0" y="10893"/>
                    </a:lnTo>
                    <a:lnTo>
                      <a:pt x="0" y="11914"/>
                    </a:lnTo>
                    <a:lnTo>
                      <a:pt x="1263" y="12649"/>
                    </a:lnTo>
                    <a:lnTo>
                      <a:pt x="3033" y="12649"/>
                    </a:lnTo>
                    <a:lnTo>
                      <a:pt x="4283" y="11914"/>
                    </a:lnTo>
                    <a:lnTo>
                      <a:pt x="4283" y="10893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5174801" y="1451990"/>
                <a:ext cx="188433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2649" extrusionOk="0">
                    <a:moveTo>
                      <a:pt x="885" y="1"/>
                    </a:moveTo>
                    <a:lnTo>
                      <a:pt x="0" y="12649"/>
                    </a:lnTo>
                    <a:lnTo>
                      <a:pt x="1770" y="12649"/>
                    </a:lnTo>
                    <a:lnTo>
                      <a:pt x="3020" y="11914"/>
                    </a:lnTo>
                    <a:lnTo>
                      <a:pt x="3020" y="10893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664712" y="219960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1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3374268" y="2612038"/>
                <a:ext cx="348726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9" extrusionOk="0">
                    <a:moveTo>
                      <a:pt x="392" y="1"/>
                    </a:moveTo>
                    <a:lnTo>
                      <a:pt x="0" y="229"/>
                    </a:lnTo>
                    <a:lnTo>
                      <a:pt x="5193" y="3248"/>
                    </a:lnTo>
                    <a:lnTo>
                      <a:pt x="5588" y="3020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083575" y="3024469"/>
                <a:ext cx="348726" cy="202659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8" extrusionOk="0">
                    <a:moveTo>
                      <a:pt x="396" y="0"/>
                    </a:moveTo>
                    <a:lnTo>
                      <a:pt x="1" y="229"/>
                    </a:lnTo>
                    <a:lnTo>
                      <a:pt x="5197" y="3248"/>
                    </a:lnTo>
                    <a:lnTo>
                      <a:pt x="5589" y="30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792943" y="343683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2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35"/>
            <p:cNvGrpSpPr/>
            <p:nvPr/>
          </p:nvGrpSpPr>
          <p:grpSpPr>
            <a:xfrm>
              <a:off x="5864279" y="327242"/>
              <a:ext cx="1278643" cy="977227"/>
              <a:chOff x="7530779" y="405217"/>
              <a:chExt cx="1278643" cy="977227"/>
            </a:xfrm>
          </p:grpSpPr>
          <p:grpSp>
            <p:nvGrpSpPr>
              <p:cNvPr id="1703" name="Google Shape;1703;p35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1704" name="Google Shape;1704;p35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35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35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35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35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35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35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35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2" name="Google Shape;1712;p35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1713" name="Google Shape;1713;p35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35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35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35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35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35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35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35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1" name="Google Shape;1721;p35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1722" name="Google Shape;1722;p35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35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35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35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35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5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35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35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0" name="Google Shape;1730;p35"/>
            <p:cNvGrpSpPr/>
            <p:nvPr/>
          </p:nvGrpSpPr>
          <p:grpSpPr>
            <a:xfrm>
              <a:off x="5291733" y="2692391"/>
              <a:ext cx="1557067" cy="1211534"/>
              <a:chOff x="4493600" y="2549875"/>
              <a:chExt cx="565425" cy="439950"/>
            </a:xfrm>
          </p:grpSpPr>
          <p:sp>
            <p:nvSpPr>
              <p:cNvPr id="1731" name="Google Shape;1731;p35"/>
              <p:cNvSpPr/>
              <p:nvPr/>
            </p:nvSpPr>
            <p:spPr>
              <a:xfrm>
                <a:off x="4924375" y="2685500"/>
                <a:ext cx="207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54" extrusionOk="0">
                    <a:moveTo>
                      <a:pt x="627" y="1"/>
                    </a:moveTo>
                    <a:cubicBezTo>
                      <a:pt x="545" y="14"/>
                      <a:pt x="421" y="95"/>
                      <a:pt x="219" y="232"/>
                    </a:cubicBezTo>
                    <a:cubicBezTo>
                      <a:pt x="124" y="301"/>
                      <a:pt x="43" y="396"/>
                      <a:pt x="13" y="490"/>
                    </a:cubicBezTo>
                    <a:lnTo>
                      <a:pt x="13" y="503"/>
                    </a:lnTo>
                    <a:lnTo>
                      <a:pt x="13" y="546"/>
                    </a:lnTo>
                    <a:cubicBezTo>
                      <a:pt x="13" y="559"/>
                      <a:pt x="0" y="585"/>
                      <a:pt x="0" y="614"/>
                    </a:cubicBezTo>
                    <a:lnTo>
                      <a:pt x="0" y="709"/>
                    </a:lnTo>
                    <a:cubicBezTo>
                      <a:pt x="0" y="761"/>
                      <a:pt x="13" y="804"/>
                      <a:pt x="13" y="830"/>
                    </a:cubicBezTo>
                    <a:cubicBezTo>
                      <a:pt x="30" y="843"/>
                      <a:pt x="30" y="859"/>
                      <a:pt x="30" y="859"/>
                    </a:cubicBezTo>
                    <a:cubicBezTo>
                      <a:pt x="43" y="872"/>
                      <a:pt x="43" y="872"/>
                      <a:pt x="56" y="872"/>
                    </a:cubicBezTo>
                    <a:cubicBezTo>
                      <a:pt x="95" y="898"/>
                      <a:pt x="150" y="941"/>
                      <a:pt x="219" y="954"/>
                    </a:cubicBezTo>
                    <a:lnTo>
                      <a:pt x="314" y="954"/>
                    </a:lnTo>
                    <a:cubicBezTo>
                      <a:pt x="340" y="954"/>
                      <a:pt x="369" y="941"/>
                      <a:pt x="395" y="924"/>
                    </a:cubicBezTo>
                    <a:cubicBezTo>
                      <a:pt x="395" y="924"/>
                      <a:pt x="408" y="911"/>
                      <a:pt x="421" y="911"/>
                    </a:cubicBezTo>
                    <a:lnTo>
                      <a:pt x="438" y="898"/>
                    </a:lnTo>
                    <a:cubicBezTo>
                      <a:pt x="572" y="817"/>
                      <a:pt x="722" y="666"/>
                      <a:pt x="790" y="533"/>
                    </a:cubicBezTo>
                    <a:cubicBezTo>
                      <a:pt x="790" y="516"/>
                      <a:pt x="803" y="490"/>
                      <a:pt x="803" y="477"/>
                    </a:cubicBezTo>
                    <a:cubicBezTo>
                      <a:pt x="816" y="451"/>
                      <a:pt x="816" y="422"/>
                      <a:pt x="816" y="396"/>
                    </a:cubicBezTo>
                    <a:lnTo>
                      <a:pt x="816" y="382"/>
                    </a:lnTo>
                    <a:cubicBezTo>
                      <a:pt x="829" y="353"/>
                      <a:pt x="829" y="340"/>
                      <a:pt x="829" y="327"/>
                    </a:cubicBezTo>
                    <a:lnTo>
                      <a:pt x="829" y="271"/>
                    </a:lnTo>
                    <a:cubicBezTo>
                      <a:pt x="829" y="271"/>
                      <a:pt x="816" y="258"/>
                      <a:pt x="816" y="245"/>
                    </a:cubicBezTo>
                    <a:cubicBezTo>
                      <a:pt x="816" y="219"/>
                      <a:pt x="816" y="190"/>
                      <a:pt x="803" y="164"/>
                    </a:cubicBezTo>
                    <a:cubicBezTo>
                      <a:pt x="790" y="108"/>
                      <a:pt x="764" y="56"/>
                      <a:pt x="735" y="27"/>
                    </a:cubicBezTo>
                    <a:cubicBezTo>
                      <a:pt x="709" y="14"/>
                      <a:pt x="666" y="1"/>
                      <a:pt x="627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4928775" y="2688200"/>
                <a:ext cx="163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28" extrusionOk="0">
                    <a:moveTo>
                      <a:pt x="533" y="0"/>
                    </a:moveTo>
                    <a:cubicBezTo>
                      <a:pt x="464" y="17"/>
                      <a:pt x="343" y="69"/>
                      <a:pt x="262" y="137"/>
                    </a:cubicBezTo>
                    <a:cubicBezTo>
                      <a:pt x="151" y="219"/>
                      <a:pt x="1" y="327"/>
                      <a:pt x="1" y="519"/>
                    </a:cubicBezTo>
                    <a:lnTo>
                      <a:pt x="1" y="545"/>
                    </a:lnTo>
                    <a:lnTo>
                      <a:pt x="1" y="558"/>
                    </a:lnTo>
                    <a:cubicBezTo>
                      <a:pt x="1" y="627"/>
                      <a:pt x="17" y="682"/>
                      <a:pt x="30" y="722"/>
                    </a:cubicBezTo>
                    <a:cubicBezTo>
                      <a:pt x="43" y="764"/>
                      <a:pt x="69" y="790"/>
                      <a:pt x="112" y="816"/>
                    </a:cubicBezTo>
                    <a:cubicBezTo>
                      <a:pt x="123" y="823"/>
                      <a:pt x="137" y="827"/>
                      <a:pt x="153" y="827"/>
                    </a:cubicBezTo>
                    <a:cubicBezTo>
                      <a:pt x="176" y="827"/>
                      <a:pt x="202" y="820"/>
                      <a:pt x="232" y="803"/>
                    </a:cubicBezTo>
                    <a:cubicBezTo>
                      <a:pt x="245" y="803"/>
                      <a:pt x="262" y="790"/>
                      <a:pt x="262" y="790"/>
                    </a:cubicBezTo>
                    <a:cubicBezTo>
                      <a:pt x="409" y="709"/>
                      <a:pt x="546" y="571"/>
                      <a:pt x="614" y="425"/>
                    </a:cubicBezTo>
                    <a:cubicBezTo>
                      <a:pt x="614" y="408"/>
                      <a:pt x="627" y="382"/>
                      <a:pt x="627" y="369"/>
                    </a:cubicBezTo>
                    <a:cubicBezTo>
                      <a:pt x="640" y="343"/>
                      <a:pt x="640" y="314"/>
                      <a:pt x="640" y="301"/>
                    </a:cubicBezTo>
                    <a:lnTo>
                      <a:pt x="640" y="288"/>
                    </a:lnTo>
                    <a:lnTo>
                      <a:pt x="640" y="274"/>
                    </a:lnTo>
                    <a:cubicBezTo>
                      <a:pt x="653" y="245"/>
                      <a:pt x="653" y="232"/>
                      <a:pt x="653" y="219"/>
                    </a:cubicBezTo>
                    <a:lnTo>
                      <a:pt x="653" y="163"/>
                    </a:lnTo>
                    <a:cubicBezTo>
                      <a:pt x="653" y="163"/>
                      <a:pt x="653" y="150"/>
                      <a:pt x="640" y="150"/>
                    </a:cubicBezTo>
                    <a:cubicBezTo>
                      <a:pt x="640" y="111"/>
                      <a:pt x="640" y="82"/>
                      <a:pt x="627" y="56"/>
                    </a:cubicBezTo>
                    <a:cubicBezTo>
                      <a:pt x="614" y="17"/>
                      <a:pt x="601" y="0"/>
                      <a:pt x="572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4493600" y="2631800"/>
                <a:ext cx="565425" cy="317700"/>
              </a:xfrm>
              <a:custGeom>
                <a:avLst/>
                <a:gdLst/>
                <a:ahLst/>
                <a:cxnLst/>
                <a:rect l="l" t="t" r="r" b="b"/>
                <a:pathLst>
                  <a:path w="22617" h="12708" extrusionOk="0">
                    <a:moveTo>
                      <a:pt x="4966" y="0"/>
                    </a:moveTo>
                    <a:cubicBezTo>
                      <a:pt x="3747" y="0"/>
                      <a:pt x="176" y="3011"/>
                      <a:pt x="95" y="3536"/>
                    </a:cubicBezTo>
                    <a:cubicBezTo>
                      <a:pt x="0" y="4038"/>
                      <a:pt x="464" y="4326"/>
                      <a:pt x="1130" y="4704"/>
                    </a:cubicBezTo>
                    <a:lnTo>
                      <a:pt x="13670" y="12048"/>
                    </a:lnTo>
                    <a:cubicBezTo>
                      <a:pt x="13670" y="12048"/>
                      <a:pt x="14826" y="12620"/>
                      <a:pt x="15955" y="12701"/>
                    </a:cubicBezTo>
                    <a:cubicBezTo>
                      <a:pt x="16027" y="12705"/>
                      <a:pt x="16098" y="12708"/>
                      <a:pt x="16168" y="12708"/>
                    </a:cubicBezTo>
                    <a:cubicBezTo>
                      <a:pt x="17221" y="12708"/>
                      <a:pt x="18133" y="12247"/>
                      <a:pt x="18782" y="11954"/>
                    </a:cubicBezTo>
                    <a:cubicBezTo>
                      <a:pt x="19464" y="11627"/>
                      <a:pt x="21053" y="10717"/>
                      <a:pt x="21393" y="10403"/>
                    </a:cubicBezTo>
                    <a:cubicBezTo>
                      <a:pt x="21719" y="10090"/>
                      <a:pt x="22617" y="9437"/>
                      <a:pt x="21732" y="8569"/>
                    </a:cubicBezTo>
                    <a:cubicBezTo>
                      <a:pt x="20835" y="7684"/>
                      <a:pt x="6176" y="53"/>
                      <a:pt x="4991" y="1"/>
                    </a:cubicBezTo>
                    <a:cubicBezTo>
                      <a:pt x="4983" y="1"/>
                      <a:pt x="4975" y="0"/>
                      <a:pt x="496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4546325" y="2654900"/>
                <a:ext cx="350900" cy="2526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106" extrusionOk="0">
                    <a:moveTo>
                      <a:pt x="163" y="1"/>
                    </a:moveTo>
                    <a:lnTo>
                      <a:pt x="0" y="2736"/>
                    </a:lnTo>
                    <a:lnTo>
                      <a:pt x="421" y="3359"/>
                    </a:lnTo>
                    <a:lnTo>
                      <a:pt x="1482" y="2638"/>
                    </a:lnTo>
                    <a:lnTo>
                      <a:pt x="6012" y="5726"/>
                    </a:lnTo>
                    <a:lnTo>
                      <a:pt x="10213" y="9248"/>
                    </a:lnTo>
                    <a:lnTo>
                      <a:pt x="11205" y="8637"/>
                    </a:lnTo>
                    <a:lnTo>
                      <a:pt x="13533" y="10106"/>
                    </a:lnTo>
                    <a:lnTo>
                      <a:pt x="14035" y="4991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4851250" y="2877275"/>
                <a:ext cx="326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688" extrusionOk="0">
                    <a:moveTo>
                      <a:pt x="219" y="0"/>
                    </a:moveTo>
                    <a:lnTo>
                      <a:pt x="1" y="287"/>
                    </a:lnTo>
                    <a:lnTo>
                      <a:pt x="1078" y="1688"/>
                    </a:lnTo>
                    <a:lnTo>
                      <a:pt x="1306" y="1400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4848575" y="2878975"/>
                <a:ext cx="3265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72" extrusionOk="0">
                    <a:moveTo>
                      <a:pt x="219" y="1"/>
                    </a:moveTo>
                    <a:lnTo>
                      <a:pt x="0" y="285"/>
                    </a:lnTo>
                    <a:lnTo>
                      <a:pt x="1074" y="1672"/>
                    </a:lnTo>
                    <a:lnTo>
                      <a:pt x="1306" y="138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4812900" y="28399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5" y="0"/>
                    </a:moveTo>
                    <a:lnTo>
                      <a:pt x="1" y="624"/>
                    </a:lnTo>
                    <a:lnTo>
                      <a:pt x="1603" y="3414"/>
                    </a:lnTo>
                    <a:lnTo>
                      <a:pt x="2693" y="2788"/>
                    </a:lnTo>
                    <a:lnTo>
                      <a:pt x="2338" y="868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4804000" y="285390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8" y="1"/>
                    </a:moveTo>
                    <a:cubicBezTo>
                      <a:pt x="258" y="1"/>
                      <a:pt x="1" y="293"/>
                      <a:pt x="1" y="798"/>
                    </a:cubicBezTo>
                    <a:cubicBezTo>
                      <a:pt x="1" y="1532"/>
                      <a:pt x="520" y="2417"/>
                      <a:pt x="1143" y="2786"/>
                    </a:cubicBezTo>
                    <a:cubicBezTo>
                      <a:pt x="1329" y="2888"/>
                      <a:pt x="1503" y="2937"/>
                      <a:pt x="1656" y="2937"/>
                    </a:cubicBezTo>
                    <a:cubicBezTo>
                      <a:pt x="2032" y="2937"/>
                      <a:pt x="2286" y="2645"/>
                      <a:pt x="2286" y="2133"/>
                    </a:cubicBezTo>
                    <a:cubicBezTo>
                      <a:pt x="2286" y="1399"/>
                      <a:pt x="1783" y="514"/>
                      <a:pt x="1143" y="161"/>
                    </a:cubicBezTo>
                    <a:cubicBezTo>
                      <a:pt x="959" y="52"/>
                      <a:pt x="783" y="1"/>
                      <a:pt x="628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4586450" y="2696525"/>
                <a:ext cx="571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4" extrusionOk="0">
                    <a:moveTo>
                      <a:pt x="636" y="1"/>
                    </a:moveTo>
                    <a:cubicBezTo>
                      <a:pt x="261" y="1"/>
                      <a:pt x="1" y="300"/>
                      <a:pt x="1" y="810"/>
                    </a:cubicBezTo>
                    <a:cubicBezTo>
                      <a:pt x="1" y="1544"/>
                      <a:pt x="517" y="2416"/>
                      <a:pt x="1143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6" y="2650"/>
                      <a:pt x="2286" y="2132"/>
                    </a:cubicBezTo>
                    <a:cubicBezTo>
                      <a:pt x="2286" y="1410"/>
                      <a:pt x="1767" y="526"/>
                      <a:pt x="1143" y="157"/>
                    </a:cubicBezTo>
                    <a:cubicBezTo>
                      <a:pt x="961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4568425" y="2698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14"/>
                    </a:lnTo>
                    <a:lnTo>
                      <a:pt x="1603" y="3414"/>
                    </a:lnTo>
                    <a:lnTo>
                      <a:pt x="2693" y="2775"/>
                    </a:lnTo>
                    <a:lnTo>
                      <a:pt x="2338" y="859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4639100" y="2549875"/>
                <a:ext cx="40330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6132" h="12349" extrusionOk="0">
                    <a:moveTo>
                      <a:pt x="695" y="1"/>
                    </a:moveTo>
                    <a:lnTo>
                      <a:pt x="532" y="40"/>
                    </a:lnTo>
                    <a:lnTo>
                      <a:pt x="519" y="392"/>
                    </a:lnTo>
                    <a:lnTo>
                      <a:pt x="274" y="611"/>
                    </a:lnTo>
                    <a:lnTo>
                      <a:pt x="369" y="800"/>
                    </a:lnTo>
                    <a:lnTo>
                      <a:pt x="274" y="1483"/>
                    </a:lnTo>
                    <a:lnTo>
                      <a:pt x="82" y="1590"/>
                    </a:lnTo>
                    <a:lnTo>
                      <a:pt x="0" y="2204"/>
                    </a:lnTo>
                    <a:lnTo>
                      <a:pt x="0" y="2243"/>
                    </a:lnTo>
                    <a:cubicBezTo>
                      <a:pt x="0" y="2243"/>
                      <a:pt x="150" y="2814"/>
                      <a:pt x="343" y="3059"/>
                    </a:cubicBezTo>
                    <a:cubicBezTo>
                      <a:pt x="506" y="3248"/>
                      <a:pt x="1632" y="3983"/>
                      <a:pt x="2040" y="4257"/>
                    </a:cubicBezTo>
                    <a:cubicBezTo>
                      <a:pt x="2138" y="4326"/>
                      <a:pt x="2203" y="4352"/>
                      <a:pt x="2203" y="4352"/>
                    </a:cubicBezTo>
                    <a:lnTo>
                      <a:pt x="2220" y="4365"/>
                    </a:lnTo>
                    <a:lnTo>
                      <a:pt x="2220" y="3957"/>
                    </a:lnTo>
                    <a:cubicBezTo>
                      <a:pt x="2220" y="3354"/>
                      <a:pt x="2516" y="3006"/>
                      <a:pt x="2949" y="3006"/>
                    </a:cubicBezTo>
                    <a:cubicBezTo>
                      <a:pt x="3130" y="3006"/>
                      <a:pt x="3335" y="3067"/>
                      <a:pt x="3552" y="3196"/>
                    </a:cubicBezTo>
                    <a:cubicBezTo>
                      <a:pt x="4286" y="3617"/>
                      <a:pt x="4883" y="4652"/>
                      <a:pt x="4883" y="5494"/>
                    </a:cubicBezTo>
                    <a:lnTo>
                      <a:pt x="4883" y="6121"/>
                    </a:lnTo>
                    <a:lnTo>
                      <a:pt x="4913" y="6134"/>
                    </a:lnTo>
                    <a:lnTo>
                      <a:pt x="11996" y="10240"/>
                    </a:lnTo>
                    <a:lnTo>
                      <a:pt x="11996" y="9613"/>
                    </a:lnTo>
                    <a:cubicBezTo>
                      <a:pt x="11996" y="9016"/>
                      <a:pt x="12297" y="8672"/>
                      <a:pt x="12735" y="8672"/>
                    </a:cubicBezTo>
                    <a:cubicBezTo>
                      <a:pt x="12914" y="8672"/>
                      <a:pt x="13117" y="8730"/>
                      <a:pt x="13331" y="8853"/>
                    </a:cubicBezTo>
                    <a:cubicBezTo>
                      <a:pt x="14065" y="9287"/>
                      <a:pt x="14662" y="10322"/>
                      <a:pt x="14662" y="11164"/>
                    </a:cubicBezTo>
                    <a:lnTo>
                      <a:pt x="14662" y="11790"/>
                    </a:lnTo>
                    <a:lnTo>
                      <a:pt x="14799" y="11859"/>
                    </a:lnTo>
                    <a:lnTo>
                      <a:pt x="14839" y="11885"/>
                    </a:lnTo>
                    <a:lnTo>
                      <a:pt x="15684" y="12349"/>
                    </a:lnTo>
                    <a:lnTo>
                      <a:pt x="15697" y="12349"/>
                    </a:lnTo>
                    <a:lnTo>
                      <a:pt x="15912" y="12336"/>
                    </a:lnTo>
                    <a:lnTo>
                      <a:pt x="15955" y="12185"/>
                    </a:lnTo>
                    <a:lnTo>
                      <a:pt x="15847" y="12185"/>
                    </a:lnTo>
                    <a:lnTo>
                      <a:pt x="15899" y="12117"/>
                    </a:lnTo>
                    <a:lnTo>
                      <a:pt x="16076" y="11872"/>
                    </a:lnTo>
                    <a:lnTo>
                      <a:pt x="16131" y="11696"/>
                    </a:lnTo>
                    <a:lnTo>
                      <a:pt x="16076" y="10485"/>
                    </a:lnTo>
                    <a:lnTo>
                      <a:pt x="16063" y="10446"/>
                    </a:lnTo>
                    <a:cubicBezTo>
                      <a:pt x="16063" y="10446"/>
                      <a:pt x="15805" y="10051"/>
                      <a:pt x="15410" y="9669"/>
                    </a:cubicBezTo>
                    <a:cubicBezTo>
                      <a:pt x="15015" y="9303"/>
                      <a:pt x="14594" y="8703"/>
                      <a:pt x="13765" y="8118"/>
                    </a:cubicBezTo>
                    <a:cubicBezTo>
                      <a:pt x="12936" y="7547"/>
                      <a:pt x="12133" y="6921"/>
                      <a:pt x="12133" y="6921"/>
                    </a:cubicBezTo>
                    <a:cubicBezTo>
                      <a:pt x="12133" y="6921"/>
                      <a:pt x="11643" y="6349"/>
                      <a:pt x="11209" y="5821"/>
                    </a:cubicBezTo>
                    <a:cubicBezTo>
                      <a:pt x="10759" y="5288"/>
                      <a:pt x="9874" y="4352"/>
                      <a:pt x="8950" y="3591"/>
                    </a:cubicBezTo>
                    <a:cubicBezTo>
                      <a:pt x="8027" y="2827"/>
                      <a:pt x="7292" y="2432"/>
                      <a:pt x="6773" y="2149"/>
                    </a:cubicBezTo>
                    <a:cubicBezTo>
                      <a:pt x="6257" y="1861"/>
                      <a:pt x="5252" y="1264"/>
                      <a:pt x="4054" y="938"/>
                    </a:cubicBezTo>
                    <a:cubicBezTo>
                      <a:pt x="2856" y="624"/>
                      <a:pt x="1825" y="340"/>
                      <a:pt x="1825" y="340"/>
                    </a:cubicBez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4652075" y="2549875"/>
                <a:ext cx="388925" cy="261800"/>
              </a:xfrm>
              <a:custGeom>
                <a:avLst/>
                <a:gdLst/>
                <a:ahLst/>
                <a:cxnLst/>
                <a:rect l="l" t="t" r="r" b="b"/>
                <a:pathLst>
                  <a:path w="15557" h="10472" extrusionOk="0">
                    <a:moveTo>
                      <a:pt x="176" y="1"/>
                    </a:moveTo>
                    <a:lnTo>
                      <a:pt x="13" y="40"/>
                    </a:lnTo>
                    <a:lnTo>
                      <a:pt x="0" y="392"/>
                    </a:lnTo>
                    <a:lnTo>
                      <a:pt x="1293" y="1114"/>
                    </a:lnTo>
                    <a:cubicBezTo>
                      <a:pt x="1293" y="1114"/>
                      <a:pt x="2354" y="1659"/>
                      <a:pt x="3496" y="2325"/>
                    </a:cubicBezTo>
                    <a:cubicBezTo>
                      <a:pt x="4638" y="2991"/>
                      <a:pt x="9900" y="6173"/>
                      <a:pt x="11042" y="6894"/>
                    </a:cubicBezTo>
                    <a:cubicBezTo>
                      <a:pt x="12185" y="7629"/>
                      <a:pt x="13817" y="9029"/>
                      <a:pt x="13817" y="9029"/>
                    </a:cubicBezTo>
                    <a:lnTo>
                      <a:pt x="15393" y="10335"/>
                    </a:lnTo>
                    <a:lnTo>
                      <a:pt x="15557" y="10472"/>
                    </a:lnTo>
                    <a:lnTo>
                      <a:pt x="15557" y="10472"/>
                    </a:lnTo>
                    <a:lnTo>
                      <a:pt x="15544" y="10446"/>
                    </a:lnTo>
                    <a:cubicBezTo>
                      <a:pt x="15544" y="10446"/>
                      <a:pt x="15286" y="10051"/>
                      <a:pt x="14891" y="9669"/>
                    </a:cubicBezTo>
                    <a:cubicBezTo>
                      <a:pt x="14496" y="9303"/>
                      <a:pt x="14075" y="8703"/>
                      <a:pt x="13246" y="8118"/>
                    </a:cubicBezTo>
                    <a:cubicBezTo>
                      <a:pt x="12417" y="7547"/>
                      <a:pt x="11614" y="6921"/>
                      <a:pt x="11614" y="6921"/>
                    </a:cubicBezTo>
                    <a:cubicBezTo>
                      <a:pt x="11614" y="6921"/>
                      <a:pt x="11124" y="6349"/>
                      <a:pt x="10690" y="5821"/>
                    </a:cubicBezTo>
                    <a:cubicBezTo>
                      <a:pt x="10240" y="5288"/>
                      <a:pt x="9355" y="4352"/>
                      <a:pt x="8431" y="3591"/>
                    </a:cubicBezTo>
                    <a:cubicBezTo>
                      <a:pt x="7508" y="2827"/>
                      <a:pt x="6773" y="2432"/>
                      <a:pt x="6254" y="2149"/>
                    </a:cubicBezTo>
                    <a:cubicBezTo>
                      <a:pt x="5902" y="1943"/>
                      <a:pt x="5291" y="1564"/>
                      <a:pt x="4583" y="1264"/>
                    </a:cubicBezTo>
                    <a:cubicBezTo>
                      <a:pt x="4243" y="1114"/>
                      <a:pt x="3917" y="1045"/>
                      <a:pt x="3535" y="938"/>
                    </a:cubicBezTo>
                    <a:cubicBezTo>
                      <a:pt x="2337" y="624"/>
                      <a:pt x="1306" y="340"/>
                      <a:pt x="1306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4742800" y="2602200"/>
                <a:ext cx="187400" cy="19005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7602" extrusionOk="0">
                    <a:moveTo>
                      <a:pt x="56" y="0"/>
                    </a:moveTo>
                    <a:lnTo>
                      <a:pt x="1" y="339"/>
                    </a:lnTo>
                    <a:lnTo>
                      <a:pt x="288" y="1280"/>
                    </a:lnTo>
                    <a:lnTo>
                      <a:pt x="1499" y="4093"/>
                    </a:lnTo>
                    <a:lnTo>
                      <a:pt x="1499" y="4109"/>
                    </a:lnTo>
                    <a:lnTo>
                      <a:pt x="7319" y="7602"/>
                    </a:lnTo>
                    <a:lnTo>
                      <a:pt x="7387" y="7129"/>
                    </a:lnTo>
                    <a:lnTo>
                      <a:pt x="7387" y="6815"/>
                    </a:lnTo>
                    <a:cubicBezTo>
                      <a:pt x="7400" y="6773"/>
                      <a:pt x="7495" y="6081"/>
                      <a:pt x="7469" y="5562"/>
                    </a:cubicBezTo>
                    <a:cubicBezTo>
                      <a:pt x="7456" y="5046"/>
                      <a:pt x="7456" y="4814"/>
                      <a:pt x="7456" y="4801"/>
                    </a:cubicBezTo>
                    <a:lnTo>
                      <a:pt x="7263" y="4338"/>
                    </a:lnTo>
                    <a:lnTo>
                      <a:pt x="7182" y="4367"/>
                    </a:lnTo>
                    <a:lnTo>
                      <a:pt x="7374" y="4814"/>
                    </a:lnTo>
                    <a:cubicBezTo>
                      <a:pt x="7374" y="4857"/>
                      <a:pt x="7374" y="5102"/>
                      <a:pt x="7387" y="5562"/>
                    </a:cubicBezTo>
                    <a:cubicBezTo>
                      <a:pt x="7413" y="6081"/>
                      <a:pt x="7319" y="6802"/>
                      <a:pt x="7319" y="6815"/>
                    </a:cubicBezTo>
                    <a:lnTo>
                      <a:pt x="7319" y="7112"/>
                    </a:lnTo>
                    <a:lnTo>
                      <a:pt x="7250" y="7481"/>
                    </a:lnTo>
                    <a:lnTo>
                      <a:pt x="1564" y="4054"/>
                    </a:lnTo>
                    <a:lnTo>
                      <a:pt x="370" y="1253"/>
                    </a:lnTo>
                    <a:lnTo>
                      <a:pt x="82" y="339"/>
                    </a:lnTo>
                    <a:lnTo>
                      <a:pt x="1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4722400" y="2573950"/>
                <a:ext cx="2115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7" extrusionOk="0">
                    <a:moveTo>
                      <a:pt x="112" y="1"/>
                    </a:moveTo>
                    <a:lnTo>
                      <a:pt x="1" y="301"/>
                    </a:lnTo>
                    <a:cubicBezTo>
                      <a:pt x="1" y="314"/>
                      <a:pt x="396" y="817"/>
                      <a:pt x="396" y="817"/>
                    </a:cubicBezTo>
                    <a:lnTo>
                      <a:pt x="8380" y="5837"/>
                    </a:lnTo>
                    <a:lnTo>
                      <a:pt x="8461" y="5794"/>
                    </a:lnTo>
                    <a:cubicBezTo>
                      <a:pt x="8461" y="5794"/>
                      <a:pt x="7276" y="4381"/>
                      <a:pt x="6434" y="3526"/>
                    </a:cubicBezTo>
                    <a:cubicBezTo>
                      <a:pt x="5605" y="2654"/>
                      <a:pt x="4518" y="1946"/>
                      <a:pt x="3973" y="1633"/>
                    </a:cubicBezTo>
                    <a:cubicBezTo>
                      <a:pt x="3428" y="1323"/>
                      <a:pt x="2002" y="546"/>
                      <a:pt x="1512" y="396"/>
                    </a:cubicBezTo>
                    <a:cubicBezTo>
                      <a:pt x="1022" y="262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4745575" y="2583825"/>
                <a:ext cx="255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36" extrusionOk="0">
                    <a:moveTo>
                      <a:pt x="585" y="1"/>
                    </a:moveTo>
                    <a:lnTo>
                      <a:pt x="1" y="748"/>
                    </a:lnTo>
                    <a:lnTo>
                      <a:pt x="461" y="1035"/>
                    </a:lnTo>
                    <a:lnTo>
                      <a:pt x="1019" y="177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4992425" y="2775600"/>
                <a:ext cx="445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456" extrusionOk="0">
                    <a:moveTo>
                      <a:pt x="203" y="0"/>
                    </a:moveTo>
                    <a:lnTo>
                      <a:pt x="1" y="56"/>
                    </a:lnTo>
                    <a:lnTo>
                      <a:pt x="529" y="695"/>
                    </a:lnTo>
                    <a:lnTo>
                      <a:pt x="1114" y="1142"/>
                    </a:lnTo>
                    <a:lnTo>
                      <a:pt x="1251" y="1142"/>
                    </a:lnTo>
                    <a:lnTo>
                      <a:pt x="1646" y="1456"/>
                    </a:lnTo>
                    <a:lnTo>
                      <a:pt x="1779" y="1293"/>
                    </a:lnTo>
                    <a:lnTo>
                      <a:pt x="950" y="545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036900" y="2813375"/>
                <a:ext cx="55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56" extrusionOk="0">
                    <a:moveTo>
                      <a:pt x="164" y="0"/>
                    </a:moveTo>
                    <a:lnTo>
                      <a:pt x="17" y="232"/>
                    </a:lnTo>
                    <a:lnTo>
                      <a:pt x="0" y="748"/>
                    </a:lnTo>
                    <a:lnTo>
                      <a:pt x="219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4645950" y="2556325"/>
                <a:ext cx="384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0" extrusionOk="0">
                    <a:moveTo>
                      <a:pt x="245" y="1"/>
                    </a:moveTo>
                    <a:lnTo>
                      <a:pt x="0" y="353"/>
                    </a:lnTo>
                    <a:lnTo>
                      <a:pt x="108" y="477"/>
                    </a:lnTo>
                    <a:lnTo>
                      <a:pt x="1277" y="1019"/>
                    </a:lnTo>
                    <a:lnTo>
                      <a:pt x="1508" y="993"/>
                    </a:lnTo>
                    <a:lnTo>
                      <a:pt x="1538" y="856"/>
                    </a:lnTo>
                    <a:lnTo>
                      <a:pt x="735" y="108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4639100" y="2604950"/>
                <a:ext cx="55100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49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40"/>
                      <a:pt x="150" y="611"/>
                      <a:pt x="343" y="856"/>
                    </a:cubicBezTo>
                    <a:cubicBezTo>
                      <a:pt x="506" y="1045"/>
                      <a:pt x="1632" y="1780"/>
                      <a:pt x="2040" y="2054"/>
                    </a:cubicBezTo>
                    <a:cubicBezTo>
                      <a:pt x="2138" y="2123"/>
                      <a:pt x="2203" y="2149"/>
                      <a:pt x="2203" y="2149"/>
                    </a:cubicBezTo>
                    <a:lnTo>
                      <a:pt x="885" y="1156"/>
                    </a:lnTo>
                    <a:lnTo>
                      <a:pt x="588" y="4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4641125" y="2586925"/>
                <a:ext cx="477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401" extrusionOk="0">
                    <a:moveTo>
                      <a:pt x="193" y="1"/>
                    </a:moveTo>
                    <a:lnTo>
                      <a:pt x="1" y="108"/>
                    </a:lnTo>
                    <a:lnTo>
                      <a:pt x="138" y="259"/>
                    </a:lnTo>
                    <a:lnTo>
                      <a:pt x="1907" y="1401"/>
                    </a:lnTo>
                    <a:lnTo>
                      <a:pt x="1907" y="1401"/>
                    </a:lnTo>
                    <a:lnTo>
                      <a:pt x="1649" y="1048"/>
                    </a:lnTo>
                    <a:lnTo>
                      <a:pt x="752" y="409"/>
                    </a:lnTo>
                    <a:lnTo>
                      <a:pt x="233" y="121"/>
                    </a:lnTo>
                    <a:lnTo>
                      <a:pt x="193" y="69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4766950" y="2677025"/>
                <a:ext cx="165725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4255" extrusionOk="0">
                    <a:moveTo>
                      <a:pt x="1" y="0"/>
                    </a:moveTo>
                    <a:cubicBezTo>
                      <a:pt x="1" y="0"/>
                      <a:pt x="6392" y="4188"/>
                      <a:pt x="6516" y="4243"/>
                    </a:cubicBezTo>
                    <a:cubicBezTo>
                      <a:pt x="6531" y="4251"/>
                      <a:pt x="6544" y="4255"/>
                      <a:pt x="6553" y="4255"/>
                    </a:cubicBezTo>
                    <a:cubicBezTo>
                      <a:pt x="6629" y="4255"/>
                      <a:pt x="6521" y="4028"/>
                      <a:pt x="6245" y="3822"/>
                    </a:cubicBezTo>
                    <a:cubicBezTo>
                      <a:pt x="5932" y="3577"/>
                      <a:pt x="1822" y="1035"/>
                      <a:pt x="1006" y="516"/>
                    </a:cubicBezTo>
                    <a:cubicBezTo>
                      <a:pt x="207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5005975" y="2800400"/>
                <a:ext cx="303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091" extrusionOk="0">
                    <a:moveTo>
                      <a:pt x="0" y="0"/>
                    </a:moveTo>
                    <a:lnTo>
                      <a:pt x="519" y="382"/>
                    </a:lnTo>
                    <a:lnTo>
                      <a:pt x="1211" y="1091"/>
                    </a:lnTo>
                    <a:lnTo>
                      <a:pt x="803" y="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4943800" y="2772975"/>
                <a:ext cx="5712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36" extrusionOk="0">
                    <a:moveTo>
                      <a:pt x="627" y="0"/>
                    </a:moveTo>
                    <a:cubicBezTo>
                      <a:pt x="257" y="0"/>
                      <a:pt x="0" y="296"/>
                      <a:pt x="0" y="813"/>
                    </a:cubicBezTo>
                    <a:cubicBezTo>
                      <a:pt x="0" y="1535"/>
                      <a:pt x="516" y="2419"/>
                      <a:pt x="1143" y="2785"/>
                    </a:cubicBezTo>
                    <a:cubicBezTo>
                      <a:pt x="1328" y="2887"/>
                      <a:pt x="1502" y="2936"/>
                      <a:pt x="1656" y="2936"/>
                    </a:cubicBezTo>
                    <a:cubicBezTo>
                      <a:pt x="2032" y="2936"/>
                      <a:pt x="2285" y="2644"/>
                      <a:pt x="2285" y="2132"/>
                    </a:cubicBezTo>
                    <a:cubicBezTo>
                      <a:pt x="2285" y="1398"/>
                      <a:pt x="1782" y="513"/>
                      <a:pt x="1143" y="161"/>
                    </a:cubicBezTo>
                    <a:cubicBezTo>
                      <a:pt x="958" y="52"/>
                      <a:pt x="783" y="0"/>
                      <a:pt x="627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4699325" y="2631250"/>
                <a:ext cx="571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1" extrusionOk="0">
                    <a:moveTo>
                      <a:pt x="635" y="1"/>
                    </a:moveTo>
                    <a:cubicBezTo>
                      <a:pt x="260" y="1"/>
                      <a:pt x="0" y="300"/>
                      <a:pt x="0" y="809"/>
                    </a:cubicBezTo>
                    <a:cubicBezTo>
                      <a:pt x="0" y="1531"/>
                      <a:pt x="516" y="2415"/>
                      <a:pt x="1143" y="2784"/>
                    </a:cubicBezTo>
                    <a:cubicBezTo>
                      <a:pt x="1324" y="2890"/>
                      <a:pt x="1497" y="2940"/>
                      <a:pt x="1650" y="2940"/>
                    </a:cubicBezTo>
                    <a:cubicBezTo>
                      <a:pt x="2025" y="2940"/>
                      <a:pt x="2285" y="2641"/>
                      <a:pt x="2285" y="2131"/>
                    </a:cubicBezTo>
                    <a:cubicBezTo>
                      <a:pt x="2285" y="1410"/>
                      <a:pt x="1769" y="526"/>
                      <a:pt x="1143" y="157"/>
                    </a:cubicBezTo>
                    <a:cubicBezTo>
                      <a:pt x="961" y="51"/>
                      <a:pt x="788" y="1"/>
                      <a:pt x="63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4934575" y="2761175"/>
                <a:ext cx="75500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4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0" y="1693"/>
                    </a:lnTo>
                    <a:lnTo>
                      <a:pt x="177" y="1788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843" y="3338"/>
                    </a:lnTo>
                    <a:lnTo>
                      <a:pt x="2980" y="3407"/>
                    </a:lnTo>
                    <a:lnTo>
                      <a:pt x="3020" y="3433"/>
                    </a:lnTo>
                    <a:lnTo>
                      <a:pt x="3020" y="2810"/>
                    </a:lnTo>
                    <a:cubicBezTo>
                      <a:pt x="3020" y="1857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4690100" y="2619500"/>
                <a:ext cx="7550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1" extrusionOk="0">
                    <a:moveTo>
                      <a:pt x="837" y="1"/>
                    </a:moveTo>
                    <a:cubicBezTo>
                      <a:pt x="342" y="1"/>
                      <a:pt x="0" y="389"/>
                      <a:pt x="0" y="1064"/>
                    </a:cubicBezTo>
                    <a:lnTo>
                      <a:pt x="0" y="1472"/>
                    </a:lnTo>
                    <a:cubicBezTo>
                      <a:pt x="98" y="1541"/>
                      <a:pt x="163" y="1567"/>
                      <a:pt x="163" y="1567"/>
                    </a:cubicBezTo>
                    <a:lnTo>
                      <a:pt x="180" y="1580"/>
                    </a:lnTo>
                    <a:lnTo>
                      <a:pt x="180" y="1172"/>
                    </a:lnTo>
                    <a:cubicBezTo>
                      <a:pt x="180" y="569"/>
                      <a:pt x="476" y="221"/>
                      <a:pt x="909" y="221"/>
                    </a:cubicBezTo>
                    <a:cubicBezTo>
                      <a:pt x="1090" y="221"/>
                      <a:pt x="1295" y="282"/>
                      <a:pt x="1512" y="411"/>
                    </a:cubicBezTo>
                    <a:cubicBezTo>
                      <a:pt x="2246" y="832"/>
                      <a:pt x="2843" y="1867"/>
                      <a:pt x="2843" y="2709"/>
                    </a:cubicBezTo>
                    <a:lnTo>
                      <a:pt x="2843" y="3336"/>
                    </a:lnTo>
                    <a:lnTo>
                      <a:pt x="2873" y="3349"/>
                    </a:lnTo>
                    <a:lnTo>
                      <a:pt x="3019" y="3430"/>
                    </a:lnTo>
                    <a:lnTo>
                      <a:pt x="3019" y="2817"/>
                    </a:lnTo>
                    <a:cubicBezTo>
                      <a:pt x="3019" y="1851"/>
                      <a:pt x="2341" y="695"/>
                      <a:pt x="1512" y="206"/>
                    </a:cubicBezTo>
                    <a:cubicBezTo>
                      <a:pt x="1270" y="67"/>
                      <a:pt x="1040" y="1"/>
                      <a:pt x="837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4569725" y="2565475"/>
                <a:ext cx="1945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3604" extrusionOk="0">
                    <a:moveTo>
                      <a:pt x="4694" y="0"/>
                    </a:moveTo>
                    <a:lnTo>
                      <a:pt x="3823" y="340"/>
                    </a:lnTo>
                    <a:lnTo>
                      <a:pt x="2857" y="735"/>
                    </a:lnTo>
                    <a:lnTo>
                      <a:pt x="1199" y="1701"/>
                    </a:lnTo>
                    <a:lnTo>
                      <a:pt x="327" y="2354"/>
                    </a:lnTo>
                    <a:lnTo>
                      <a:pt x="1" y="2654"/>
                    </a:lnTo>
                    <a:lnTo>
                      <a:pt x="1" y="2804"/>
                    </a:lnTo>
                    <a:lnTo>
                      <a:pt x="2599" y="3604"/>
                    </a:lnTo>
                    <a:lnTo>
                      <a:pt x="3265" y="3101"/>
                    </a:lnTo>
                    <a:lnTo>
                      <a:pt x="4355" y="2367"/>
                    </a:lnTo>
                    <a:lnTo>
                      <a:pt x="5713" y="1580"/>
                    </a:lnTo>
                    <a:lnTo>
                      <a:pt x="6748" y="1090"/>
                    </a:lnTo>
                    <a:lnTo>
                      <a:pt x="7782" y="682"/>
                    </a:lnTo>
                    <a:lnTo>
                      <a:pt x="5102" y="13"/>
                    </a:lnTo>
                    <a:lnTo>
                      <a:pt x="469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4571450" y="2567500"/>
                <a:ext cx="1870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3442" extrusionOk="0">
                    <a:moveTo>
                      <a:pt x="4639" y="1"/>
                    </a:moveTo>
                    <a:lnTo>
                      <a:pt x="3783" y="314"/>
                    </a:lnTo>
                    <a:lnTo>
                      <a:pt x="2817" y="722"/>
                    </a:lnTo>
                    <a:lnTo>
                      <a:pt x="1172" y="1675"/>
                    </a:lnTo>
                    <a:lnTo>
                      <a:pt x="301" y="2328"/>
                    </a:lnTo>
                    <a:lnTo>
                      <a:pt x="0" y="2599"/>
                    </a:lnTo>
                    <a:lnTo>
                      <a:pt x="0" y="2681"/>
                    </a:lnTo>
                    <a:lnTo>
                      <a:pt x="1675" y="3183"/>
                    </a:lnTo>
                    <a:lnTo>
                      <a:pt x="2517" y="3441"/>
                    </a:lnTo>
                    <a:lnTo>
                      <a:pt x="3170" y="2968"/>
                    </a:lnTo>
                    <a:lnTo>
                      <a:pt x="4244" y="2233"/>
                    </a:lnTo>
                    <a:lnTo>
                      <a:pt x="5605" y="1444"/>
                    </a:lnTo>
                    <a:lnTo>
                      <a:pt x="6421" y="1049"/>
                    </a:lnTo>
                    <a:lnTo>
                      <a:pt x="6652" y="941"/>
                    </a:lnTo>
                    <a:lnTo>
                      <a:pt x="7439" y="627"/>
                    </a:lnTo>
                    <a:lnTo>
                      <a:pt x="7482" y="614"/>
                    </a:lnTo>
                    <a:lnTo>
                      <a:pt x="6829" y="451"/>
                    </a:lnTo>
                    <a:lnTo>
                      <a:pt x="6150" y="288"/>
                    </a:lnTo>
                    <a:lnTo>
                      <a:pt x="5020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4897200" y="2811000"/>
                <a:ext cx="143475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816" extrusionOk="0">
                    <a:moveTo>
                      <a:pt x="5739" y="1"/>
                    </a:moveTo>
                    <a:lnTo>
                      <a:pt x="4338" y="817"/>
                    </a:lnTo>
                    <a:lnTo>
                      <a:pt x="653" y="2938"/>
                    </a:lnTo>
                    <a:lnTo>
                      <a:pt x="69" y="4391"/>
                    </a:lnTo>
                    <a:lnTo>
                      <a:pt x="0" y="4570"/>
                    </a:lnTo>
                    <a:lnTo>
                      <a:pt x="353" y="4815"/>
                    </a:lnTo>
                    <a:lnTo>
                      <a:pt x="1427" y="4609"/>
                    </a:lnTo>
                    <a:lnTo>
                      <a:pt x="2801" y="4038"/>
                    </a:lnTo>
                    <a:lnTo>
                      <a:pt x="4488" y="3072"/>
                    </a:lnTo>
                    <a:lnTo>
                      <a:pt x="5197" y="2419"/>
                    </a:lnTo>
                    <a:lnTo>
                      <a:pt x="5588" y="1891"/>
                    </a:lnTo>
                    <a:lnTo>
                      <a:pt x="5575" y="1740"/>
                    </a:lnTo>
                    <a:lnTo>
                      <a:pt x="5575" y="1698"/>
                    </a:lnTo>
                    <a:lnTo>
                      <a:pt x="5575" y="1672"/>
                    </a:lnTo>
                    <a:lnTo>
                      <a:pt x="5575" y="1564"/>
                    </a:lnTo>
                    <a:lnTo>
                      <a:pt x="5644" y="980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4942400" y="2722875"/>
                <a:ext cx="9860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771" extrusionOk="0">
                    <a:moveTo>
                      <a:pt x="1" y="1"/>
                    </a:moveTo>
                    <a:lnTo>
                      <a:pt x="1675" y="2967"/>
                    </a:lnTo>
                    <a:lnTo>
                      <a:pt x="3944" y="3770"/>
                    </a:lnTo>
                    <a:cubicBezTo>
                      <a:pt x="3944" y="3770"/>
                      <a:pt x="3904" y="3444"/>
                      <a:pt x="3797" y="3183"/>
                    </a:cubicBezTo>
                    <a:cubicBezTo>
                      <a:pt x="3686" y="2925"/>
                      <a:pt x="3402" y="2599"/>
                      <a:pt x="2801" y="2109"/>
                    </a:cubicBezTo>
                    <a:cubicBezTo>
                      <a:pt x="2204" y="16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5"/>
              <p:cNvSpPr/>
              <p:nvPr/>
            </p:nvSpPr>
            <p:spPr>
              <a:xfrm>
                <a:off x="4802700" y="2722875"/>
                <a:ext cx="237975" cy="161600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6464" extrusionOk="0">
                    <a:moveTo>
                      <a:pt x="5589" y="1"/>
                    </a:moveTo>
                    <a:lnTo>
                      <a:pt x="1" y="3238"/>
                    </a:lnTo>
                    <a:lnTo>
                      <a:pt x="1114" y="4054"/>
                    </a:lnTo>
                    <a:lnTo>
                      <a:pt x="4433" y="6463"/>
                    </a:lnTo>
                    <a:lnTo>
                      <a:pt x="5726" y="6068"/>
                    </a:lnTo>
                    <a:lnTo>
                      <a:pt x="6705" y="5605"/>
                    </a:lnTo>
                    <a:lnTo>
                      <a:pt x="8458" y="4586"/>
                    </a:lnTo>
                    <a:lnTo>
                      <a:pt x="8908" y="4218"/>
                    </a:lnTo>
                    <a:lnTo>
                      <a:pt x="9519" y="3526"/>
                    </a:lnTo>
                    <a:cubicBezTo>
                      <a:pt x="9519" y="3526"/>
                      <a:pt x="9385" y="3307"/>
                      <a:pt x="9140" y="3007"/>
                    </a:cubicBezTo>
                    <a:cubicBezTo>
                      <a:pt x="8840" y="2641"/>
                      <a:pt x="8376" y="2122"/>
                      <a:pt x="7847" y="1701"/>
                    </a:cubicBezTo>
                    <a:cubicBezTo>
                      <a:pt x="6907" y="954"/>
                      <a:pt x="5589" y="1"/>
                      <a:pt x="5589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5"/>
              <p:cNvSpPr/>
              <p:nvPr/>
            </p:nvSpPr>
            <p:spPr>
              <a:xfrm>
                <a:off x="4785650" y="2795325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0" y="1"/>
                    </a:moveTo>
                    <a:lnTo>
                      <a:pt x="95" y="314"/>
                    </a:lnTo>
                    <a:lnTo>
                      <a:pt x="111" y="314"/>
                    </a:lnTo>
                    <a:cubicBezTo>
                      <a:pt x="1254" y="1049"/>
                      <a:pt x="3212" y="2260"/>
                      <a:pt x="3212" y="2260"/>
                    </a:cubicBezTo>
                    <a:lnTo>
                      <a:pt x="4965" y="3454"/>
                    </a:lnTo>
                    <a:lnTo>
                      <a:pt x="5128" y="3604"/>
                    </a:lnTo>
                    <a:lnTo>
                      <a:pt x="5115" y="3565"/>
                    </a:lnTo>
                    <a:lnTo>
                      <a:pt x="6408" y="3170"/>
                    </a:lnTo>
                    <a:lnTo>
                      <a:pt x="7387" y="2707"/>
                    </a:lnTo>
                    <a:lnTo>
                      <a:pt x="9140" y="1688"/>
                    </a:lnTo>
                    <a:lnTo>
                      <a:pt x="9590" y="1320"/>
                    </a:lnTo>
                    <a:lnTo>
                      <a:pt x="10201" y="628"/>
                    </a:lnTo>
                    <a:cubicBezTo>
                      <a:pt x="10201" y="628"/>
                      <a:pt x="10067" y="409"/>
                      <a:pt x="9822" y="109"/>
                    </a:cubicBezTo>
                    <a:cubicBezTo>
                      <a:pt x="9822" y="190"/>
                      <a:pt x="9806" y="272"/>
                      <a:pt x="9780" y="353"/>
                    </a:cubicBezTo>
                    <a:cubicBezTo>
                      <a:pt x="9698" y="641"/>
                      <a:pt x="9140" y="1320"/>
                      <a:pt x="8950" y="1470"/>
                    </a:cubicBezTo>
                    <a:cubicBezTo>
                      <a:pt x="8774" y="1620"/>
                      <a:pt x="6910" y="2612"/>
                      <a:pt x="6584" y="2651"/>
                    </a:cubicBezTo>
                    <a:cubicBezTo>
                      <a:pt x="6442" y="2675"/>
                      <a:pt x="6191" y="2688"/>
                      <a:pt x="5912" y="2688"/>
                    </a:cubicBezTo>
                    <a:cubicBezTo>
                      <a:pt x="5523" y="2688"/>
                      <a:pt x="5079" y="2662"/>
                      <a:pt x="4802" y="2599"/>
                    </a:cubicBezTo>
                    <a:cubicBezTo>
                      <a:pt x="4488" y="2531"/>
                      <a:pt x="4067" y="2393"/>
                      <a:pt x="3702" y="2230"/>
                    </a:cubicBezTo>
                    <a:cubicBezTo>
                      <a:pt x="3483" y="2149"/>
                      <a:pt x="3278" y="2041"/>
                      <a:pt x="3131" y="1959"/>
                    </a:cubicBezTo>
                    <a:cubicBezTo>
                      <a:pt x="2951" y="1865"/>
                      <a:pt x="2396" y="1509"/>
                      <a:pt x="1796" y="1156"/>
                    </a:cubicBezTo>
                    <a:cubicBezTo>
                      <a:pt x="1048" y="693"/>
                      <a:pt x="258" y="220"/>
                      <a:pt x="258" y="22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5"/>
              <p:cNvSpPr/>
              <p:nvPr/>
            </p:nvSpPr>
            <p:spPr>
              <a:xfrm>
                <a:off x="4825475" y="2798025"/>
                <a:ext cx="13025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2749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30"/>
                      <a:pt x="5128" y="2504"/>
                      <a:pt x="5180" y="2749"/>
                    </a:cubicBezTo>
                    <a:cubicBezTo>
                      <a:pt x="5210" y="2654"/>
                      <a:pt x="5099" y="2586"/>
                      <a:pt x="4854" y="2423"/>
                    </a:cubicBezTo>
                    <a:cubicBezTo>
                      <a:pt x="4257" y="1959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4930500" y="2739925"/>
                <a:ext cx="830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807" extrusionOk="0">
                    <a:moveTo>
                      <a:pt x="56" y="1"/>
                    </a:moveTo>
                    <a:lnTo>
                      <a:pt x="0" y="27"/>
                    </a:lnTo>
                    <a:lnTo>
                      <a:pt x="3238" y="3604"/>
                    </a:lnTo>
                    <a:lnTo>
                      <a:pt x="3320" y="3807"/>
                    </a:lnTo>
                    <a:lnTo>
                      <a:pt x="3251" y="3523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4928125" y="2817775"/>
                <a:ext cx="999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2423" extrusionOk="0">
                    <a:moveTo>
                      <a:pt x="3999" y="1"/>
                    </a:moveTo>
                    <a:cubicBezTo>
                      <a:pt x="3999" y="1"/>
                      <a:pt x="3552" y="611"/>
                      <a:pt x="3402" y="735"/>
                    </a:cubicBezTo>
                    <a:cubicBezTo>
                      <a:pt x="3114" y="954"/>
                      <a:pt x="2054" y="1564"/>
                      <a:pt x="1632" y="1753"/>
                    </a:cubicBezTo>
                    <a:cubicBezTo>
                      <a:pt x="1238" y="1934"/>
                      <a:pt x="832" y="2112"/>
                      <a:pt x="142" y="2112"/>
                    </a:cubicBezTo>
                    <a:cubicBezTo>
                      <a:pt x="96" y="2112"/>
                      <a:pt x="49" y="2111"/>
                      <a:pt x="0" y="2109"/>
                    </a:cubicBezTo>
                    <a:lnTo>
                      <a:pt x="0" y="2109"/>
                    </a:lnTo>
                    <a:cubicBezTo>
                      <a:pt x="124" y="2285"/>
                      <a:pt x="722" y="2422"/>
                      <a:pt x="722" y="2422"/>
                    </a:cubicBezTo>
                    <a:lnTo>
                      <a:pt x="2422" y="1538"/>
                    </a:lnTo>
                    <a:lnTo>
                      <a:pt x="3672" y="774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4728850" y="2639650"/>
                <a:ext cx="213575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68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5" y="6567"/>
                    </a:lnTo>
                    <a:lnTo>
                      <a:pt x="4218" y="6228"/>
                    </a:lnTo>
                    <a:lnTo>
                      <a:pt x="5102" y="5875"/>
                    </a:lnTo>
                    <a:lnTo>
                      <a:pt x="7469" y="4514"/>
                    </a:lnTo>
                    <a:lnTo>
                      <a:pt x="7890" y="4106"/>
                    </a:lnTo>
                    <a:lnTo>
                      <a:pt x="8543" y="3330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4797900" y="2712675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0"/>
                    </a:moveTo>
                    <a:lnTo>
                      <a:pt x="5317" y="151"/>
                    </a:lnTo>
                    <a:cubicBezTo>
                      <a:pt x="5386" y="245"/>
                      <a:pt x="5170" y="709"/>
                      <a:pt x="4720" y="1035"/>
                    </a:cubicBezTo>
                    <a:cubicBezTo>
                      <a:pt x="4286" y="1362"/>
                      <a:pt x="2272" y="2546"/>
                      <a:pt x="1782" y="2749"/>
                    </a:cubicBezTo>
                    <a:cubicBezTo>
                      <a:pt x="1331" y="2944"/>
                      <a:pt x="821" y="3159"/>
                      <a:pt x="352" y="3159"/>
                    </a:cubicBezTo>
                    <a:cubicBezTo>
                      <a:pt x="326" y="3159"/>
                      <a:pt x="300" y="3158"/>
                      <a:pt x="274" y="3157"/>
                    </a:cubicBezTo>
                    <a:cubicBezTo>
                      <a:pt x="150" y="3157"/>
                      <a:pt x="56" y="3281"/>
                      <a:pt x="0" y="3428"/>
                    </a:cubicBezTo>
                    <a:lnTo>
                      <a:pt x="193" y="3646"/>
                    </a:lnTo>
                    <a:lnTo>
                      <a:pt x="1456" y="3307"/>
                    </a:lnTo>
                    <a:lnTo>
                      <a:pt x="2340" y="2954"/>
                    </a:lnTo>
                    <a:lnTo>
                      <a:pt x="4707" y="1593"/>
                    </a:lnTo>
                    <a:lnTo>
                      <a:pt x="5128" y="1185"/>
                    </a:lnTo>
                    <a:lnTo>
                      <a:pt x="5781" y="409"/>
                    </a:lnTo>
                    <a:lnTo>
                      <a:pt x="5631" y="262"/>
                    </a:lnTo>
                    <a:lnTo>
                      <a:pt x="5386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4839425" y="2645025"/>
                <a:ext cx="924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3050" extrusionOk="0">
                    <a:moveTo>
                      <a:pt x="800" y="1"/>
                    </a:moveTo>
                    <a:cubicBezTo>
                      <a:pt x="800" y="1"/>
                      <a:pt x="422" y="340"/>
                      <a:pt x="0" y="666"/>
                    </a:cubicBezTo>
                    <a:lnTo>
                      <a:pt x="3541" y="2895"/>
                    </a:lnTo>
                    <a:lnTo>
                      <a:pt x="3541" y="2895"/>
                    </a:lnTo>
                    <a:cubicBezTo>
                      <a:pt x="3210" y="2506"/>
                      <a:pt x="2321" y="1471"/>
                      <a:pt x="1659" y="777"/>
                    </a:cubicBezTo>
                    <a:cubicBezTo>
                      <a:pt x="1388" y="503"/>
                      <a:pt x="1087" y="232"/>
                      <a:pt x="800" y="1"/>
                    </a:cubicBezTo>
                    <a:close/>
                    <a:moveTo>
                      <a:pt x="3541" y="2895"/>
                    </a:moveTo>
                    <a:cubicBezTo>
                      <a:pt x="3625" y="2992"/>
                      <a:pt x="3672" y="3049"/>
                      <a:pt x="3672" y="3049"/>
                    </a:cubicBezTo>
                    <a:lnTo>
                      <a:pt x="3699" y="2994"/>
                    </a:lnTo>
                    <a:lnTo>
                      <a:pt x="3541" y="289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4798950" y="2706225"/>
                <a:ext cx="132300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4" extrusionOk="0">
                    <a:moveTo>
                      <a:pt x="4231" y="1"/>
                    </a:moveTo>
                    <a:lnTo>
                      <a:pt x="2285" y="1225"/>
                    </a:lnTo>
                    <a:lnTo>
                      <a:pt x="1972" y="2028"/>
                    </a:lnTo>
                    <a:lnTo>
                      <a:pt x="0" y="3088"/>
                    </a:lnTo>
                    <a:cubicBezTo>
                      <a:pt x="14" y="3101"/>
                      <a:pt x="27" y="3115"/>
                      <a:pt x="40" y="3131"/>
                    </a:cubicBezTo>
                    <a:cubicBezTo>
                      <a:pt x="69" y="3183"/>
                      <a:pt x="108" y="3225"/>
                      <a:pt x="151" y="3265"/>
                    </a:cubicBezTo>
                    <a:lnTo>
                      <a:pt x="164" y="3278"/>
                    </a:lnTo>
                    <a:lnTo>
                      <a:pt x="177" y="3294"/>
                    </a:lnTo>
                    <a:cubicBezTo>
                      <a:pt x="177" y="3307"/>
                      <a:pt x="177" y="3307"/>
                      <a:pt x="190" y="3307"/>
                    </a:cubicBezTo>
                    <a:lnTo>
                      <a:pt x="190" y="3320"/>
                    </a:lnTo>
                    <a:lnTo>
                      <a:pt x="203" y="3333"/>
                    </a:lnTo>
                    <a:lnTo>
                      <a:pt x="216" y="3346"/>
                    </a:lnTo>
                    <a:lnTo>
                      <a:pt x="232" y="3359"/>
                    </a:lnTo>
                    <a:lnTo>
                      <a:pt x="245" y="3376"/>
                    </a:lnTo>
                    <a:lnTo>
                      <a:pt x="258" y="3389"/>
                    </a:lnTo>
                    <a:lnTo>
                      <a:pt x="271" y="3402"/>
                    </a:lnTo>
                    <a:lnTo>
                      <a:pt x="284" y="3415"/>
                    </a:lnTo>
                    <a:lnTo>
                      <a:pt x="298" y="3415"/>
                    </a:lnTo>
                    <a:lnTo>
                      <a:pt x="314" y="3428"/>
                    </a:lnTo>
                    <a:lnTo>
                      <a:pt x="327" y="3441"/>
                    </a:lnTo>
                    <a:lnTo>
                      <a:pt x="340" y="3441"/>
                    </a:lnTo>
                    <a:lnTo>
                      <a:pt x="340" y="3457"/>
                    </a:lnTo>
                    <a:lnTo>
                      <a:pt x="353" y="3457"/>
                    </a:lnTo>
                    <a:lnTo>
                      <a:pt x="422" y="3483"/>
                    </a:lnTo>
                    <a:cubicBezTo>
                      <a:pt x="692" y="3428"/>
                      <a:pt x="937" y="3376"/>
                      <a:pt x="1087" y="3320"/>
                    </a:cubicBezTo>
                    <a:cubicBezTo>
                      <a:pt x="1087" y="3320"/>
                      <a:pt x="1401" y="3239"/>
                      <a:pt x="1796" y="3062"/>
                    </a:cubicBezTo>
                    <a:cubicBezTo>
                      <a:pt x="2256" y="2857"/>
                      <a:pt x="2843" y="2543"/>
                      <a:pt x="3372" y="2233"/>
                    </a:cubicBezTo>
                    <a:cubicBezTo>
                      <a:pt x="4446" y="1593"/>
                      <a:pt x="4733" y="1319"/>
                      <a:pt x="4733" y="1319"/>
                    </a:cubicBezTo>
                    <a:lnTo>
                      <a:pt x="5223" y="804"/>
                    </a:lnTo>
                    <a:cubicBezTo>
                      <a:pt x="5262" y="709"/>
                      <a:pt x="5291" y="601"/>
                      <a:pt x="5291" y="503"/>
                    </a:cubicBezTo>
                    <a:cubicBezTo>
                      <a:pt x="5249" y="438"/>
                      <a:pt x="5194" y="340"/>
                      <a:pt x="5128" y="219"/>
                    </a:cubicBezTo>
                    <a:lnTo>
                      <a:pt x="5112" y="219"/>
                    </a:lnTo>
                    <a:lnTo>
                      <a:pt x="4231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730575" y="2686575"/>
                <a:ext cx="145600" cy="115550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622" extrusionOk="0">
                    <a:moveTo>
                      <a:pt x="2693" y="0"/>
                    </a:moveTo>
                    <a:lnTo>
                      <a:pt x="1267" y="460"/>
                    </a:lnTo>
                    <a:lnTo>
                      <a:pt x="0" y="1182"/>
                    </a:lnTo>
                    <a:cubicBezTo>
                      <a:pt x="206" y="1439"/>
                      <a:pt x="558" y="1877"/>
                      <a:pt x="1117" y="2474"/>
                    </a:cubicBezTo>
                    <a:cubicBezTo>
                      <a:pt x="2053" y="3466"/>
                      <a:pt x="2543" y="4364"/>
                      <a:pt x="3049" y="4596"/>
                    </a:cubicBezTo>
                    <a:cubicBezTo>
                      <a:pt x="3075" y="4609"/>
                      <a:pt x="3101" y="4609"/>
                      <a:pt x="3130" y="4622"/>
                    </a:cubicBezTo>
                    <a:lnTo>
                      <a:pt x="4149" y="4351"/>
                    </a:lnTo>
                    <a:lnTo>
                      <a:pt x="5033" y="3998"/>
                    </a:lnTo>
                    <a:lnTo>
                      <a:pt x="5823" y="3535"/>
                    </a:lnTo>
                    <a:cubicBezTo>
                      <a:pt x="4041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630275" y="2582525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60" y="0"/>
                    </a:moveTo>
                    <a:lnTo>
                      <a:pt x="4326" y="408"/>
                    </a:lnTo>
                    <a:lnTo>
                      <a:pt x="3291" y="898"/>
                    </a:lnTo>
                    <a:lnTo>
                      <a:pt x="1933" y="1685"/>
                    </a:lnTo>
                    <a:lnTo>
                      <a:pt x="843" y="2419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49"/>
                    </a:lnTo>
                    <a:lnTo>
                      <a:pt x="6310" y="4309"/>
                    </a:lnTo>
                    <a:lnTo>
                      <a:pt x="7985" y="3346"/>
                    </a:lnTo>
                    <a:lnTo>
                      <a:pt x="8556" y="2922"/>
                    </a:lnTo>
                    <a:lnTo>
                      <a:pt x="9303" y="2285"/>
                    </a:lnTo>
                    <a:lnTo>
                      <a:pt x="7632" y="1169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519150" y="2550850"/>
                <a:ext cx="17610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5" extrusionOk="0">
                    <a:moveTo>
                      <a:pt x="5330" y="1"/>
                    </a:moveTo>
                    <a:lnTo>
                      <a:pt x="4377" y="314"/>
                    </a:lnTo>
                    <a:lnTo>
                      <a:pt x="3453" y="722"/>
                    </a:lnTo>
                    <a:lnTo>
                      <a:pt x="1306" y="1959"/>
                    </a:lnTo>
                    <a:lnTo>
                      <a:pt x="529" y="2557"/>
                    </a:lnTo>
                    <a:lnTo>
                      <a:pt x="0" y="3089"/>
                    </a:lnTo>
                    <a:lnTo>
                      <a:pt x="1632" y="3604"/>
                    </a:lnTo>
                    <a:lnTo>
                      <a:pt x="2350" y="2939"/>
                    </a:lnTo>
                    <a:lnTo>
                      <a:pt x="3222" y="2286"/>
                    </a:lnTo>
                    <a:lnTo>
                      <a:pt x="4880" y="1320"/>
                    </a:lnTo>
                    <a:lnTo>
                      <a:pt x="5846" y="925"/>
                    </a:lnTo>
                    <a:lnTo>
                      <a:pt x="7044" y="464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507875" y="2627000"/>
                <a:ext cx="406000" cy="305050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12202" extrusionOk="0">
                    <a:moveTo>
                      <a:pt x="614" y="0"/>
                    </a:moveTo>
                    <a:lnTo>
                      <a:pt x="451" y="43"/>
                    </a:lnTo>
                    <a:lnTo>
                      <a:pt x="370" y="438"/>
                    </a:lnTo>
                    <a:lnTo>
                      <a:pt x="288" y="833"/>
                    </a:lnTo>
                    <a:lnTo>
                      <a:pt x="370" y="1009"/>
                    </a:lnTo>
                    <a:lnTo>
                      <a:pt x="288" y="1688"/>
                    </a:lnTo>
                    <a:lnTo>
                      <a:pt x="82" y="1795"/>
                    </a:lnTo>
                    <a:lnTo>
                      <a:pt x="1" y="2422"/>
                    </a:lnTo>
                    <a:lnTo>
                      <a:pt x="1" y="2465"/>
                    </a:lnTo>
                    <a:cubicBezTo>
                      <a:pt x="1" y="2465"/>
                      <a:pt x="219" y="3238"/>
                      <a:pt x="422" y="3470"/>
                    </a:cubicBezTo>
                    <a:cubicBezTo>
                      <a:pt x="585" y="3672"/>
                      <a:pt x="1388" y="4110"/>
                      <a:pt x="1796" y="4381"/>
                    </a:cubicBezTo>
                    <a:cubicBezTo>
                      <a:pt x="1904" y="4449"/>
                      <a:pt x="1959" y="4475"/>
                      <a:pt x="1959" y="4475"/>
                    </a:cubicBezTo>
                    <a:lnTo>
                      <a:pt x="1972" y="4488"/>
                    </a:lnTo>
                    <a:lnTo>
                      <a:pt x="1877" y="4110"/>
                    </a:lnTo>
                    <a:cubicBezTo>
                      <a:pt x="1877" y="3504"/>
                      <a:pt x="2174" y="3157"/>
                      <a:pt x="2607" y="3157"/>
                    </a:cubicBezTo>
                    <a:cubicBezTo>
                      <a:pt x="2788" y="3157"/>
                      <a:pt x="2993" y="3218"/>
                      <a:pt x="3209" y="3346"/>
                    </a:cubicBezTo>
                    <a:cubicBezTo>
                      <a:pt x="3944" y="3770"/>
                      <a:pt x="4544" y="4802"/>
                      <a:pt x="4544" y="5647"/>
                    </a:cubicBezTo>
                    <a:lnTo>
                      <a:pt x="4639" y="6244"/>
                    </a:lnTo>
                    <a:lnTo>
                      <a:pt x="4665" y="6257"/>
                    </a:lnTo>
                    <a:lnTo>
                      <a:pt x="11751" y="10364"/>
                    </a:lnTo>
                    <a:lnTo>
                      <a:pt x="11657" y="9766"/>
                    </a:lnTo>
                    <a:cubicBezTo>
                      <a:pt x="11657" y="9169"/>
                      <a:pt x="11957" y="8825"/>
                      <a:pt x="12393" y="8825"/>
                    </a:cubicBezTo>
                    <a:cubicBezTo>
                      <a:pt x="12572" y="8825"/>
                      <a:pt x="12774" y="8883"/>
                      <a:pt x="12988" y="9006"/>
                    </a:cubicBezTo>
                    <a:cubicBezTo>
                      <a:pt x="13723" y="9427"/>
                      <a:pt x="14323" y="10461"/>
                      <a:pt x="14323" y="11317"/>
                    </a:cubicBezTo>
                    <a:lnTo>
                      <a:pt x="14431" y="11914"/>
                    </a:lnTo>
                    <a:lnTo>
                      <a:pt x="14457" y="11930"/>
                    </a:lnTo>
                    <a:lnTo>
                      <a:pt x="14552" y="11982"/>
                    </a:lnTo>
                    <a:lnTo>
                      <a:pt x="14594" y="12012"/>
                    </a:lnTo>
                    <a:lnTo>
                      <a:pt x="15724" y="12201"/>
                    </a:lnTo>
                    <a:lnTo>
                      <a:pt x="15926" y="12175"/>
                    </a:lnTo>
                    <a:lnTo>
                      <a:pt x="15968" y="12025"/>
                    </a:lnTo>
                    <a:lnTo>
                      <a:pt x="15874" y="12025"/>
                    </a:lnTo>
                    <a:lnTo>
                      <a:pt x="16076" y="11832"/>
                    </a:lnTo>
                    <a:lnTo>
                      <a:pt x="16089" y="11780"/>
                    </a:lnTo>
                    <a:lnTo>
                      <a:pt x="16118" y="11643"/>
                    </a:lnTo>
                    <a:lnTo>
                      <a:pt x="16239" y="10337"/>
                    </a:lnTo>
                    <a:lnTo>
                      <a:pt x="16226" y="10298"/>
                    </a:lnTo>
                    <a:cubicBezTo>
                      <a:pt x="16226" y="10298"/>
                      <a:pt x="15968" y="9903"/>
                      <a:pt x="15573" y="9534"/>
                    </a:cubicBezTo>
                    <a:cubicBezTo>
                      <a:pt x="15178" y="9156"/>
                      <a:pt x="14255" y="8843"/>
                      <a:pt x="13426" y="8271"/>
                    </a:cubicBezTo>
                    <a:cubicBezTo>
                      <a:pt x="12593" y="7700"/>
                      <a:pt x="11794" y="7073"/>
                      <a:pt x="11794" y="7073"/>
                    </a:cubicBezTo>
                    <a:cubicBezTo>
                      <a:pt x="11794" y="7073"/>
                      <a:pt x="11304" y="6502"/>
                      <a:pt x="10867" y="5973"/>
                    </a:cubicBezTo>
                    <a:cubicBezTo>
                      <a:pt x="10419" y="5441"/>
                      <a:pt x="9780" y="4368"/>
                      <a:pt x="8840" y="3607"/>
                    </a:cubicBezTo>
                    <a:cubicBezTo>
                      <a:pt x="7916" y="2843"/>
                      <a:pt x="7182" y="2448"/>
                      <a:pt x="6666" y="2164"/>
                    </a:cubicBezTo>
                    <a:cubicBezTo>
                      <a:pt x="6147" y="1877"/>
                      <a:pt x="5142" y="1267"/>
                      <a:pt x="3944" y="940"/>
                    </a:cubicBezTo>
                    <a:cubicBezTo>
                      <a:pt x="2736" y="627"/>
                      <a:pt x="1646" y="395"/>
                      <a:pt x="1646" y="395"/>
                    </a:cubicBez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550400" y="2691475"/>
                <a:ext cx="75500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69" extrusionOk="0">
                    <a:moveTo>
                      <a:pt x="1036" y="1"/>
                    </a:moveTo>
                    <a:cubicBezTo>
                      <a:pt x="723" y="1"/>
                      <a:pt x="484" y="121"/>
                      <a:pt x="340" y="238"/>
                    </a:cubicBezTo>
                    <a:cubicBezTo>
                      <a:pt x="82" y="470"/>
                      <a:pt x="0" y="973"/>
                      <a:pt x="0" y="1420"/>
                    </a:cubicBezTo>
                    <a:cubicBezTo>
                      <a:pt x="258" y="783"/>
                      <a:pt x="190" y="620"/>
                      <a:pt x="679" y="483"/>
                    </a:cubicBezTo>
                    <a:cubicBezTo>
                      <a:pt x="751" y="461"/>
                      <a:pt x="824" y="451"/>
                      <a:pt x="894" y="451"/>
                    </a:cubicBezTo>
                    <a:cubicBezTo>
                      <a:pt x="1302" y="451"/>
                      <a:pt x="1658" y="767"/>
                      <a:pt x="1658" y="767"/>
                    </a:cubicBezTo>
                    <a:lnTo>
                      <a:pt x="2190" y="1243"/>
                    </a:lnTo>
                    <a:lnTo>
                      <a:pt x="2651" y="1952"/>
                    </a:lnTo>
                    <a:lnTo>
                      <a:pt x="3019" y="3068"/>
                    </a:lnTo>
                    <a:cubicBezTo>
                      <a:pt x="2869" y="1312"/>
                      <a:pt x="2814" y="930"/>
                      <a:pt x="2014" y="359"/>
                    </a:cubicBezTo>
                    <a:cubicBezTo>
                      <a:pt x="1640" y="93"/>
                      <a:pt x="1310" y="1"/>
                      <a:pt x="103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630925" y="2758600"/>
                <a:ext cx="1623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4224" extrusionOk="0">
                    <a:moveTo>
                      <a:pt x="26" y="0"/>
                    </a:moveTo>
                    <a:cubicBezTo>
                      <a:pt x="9" y="0"/>
                      <a:pt x="1" y="1"/>
                      <a:pt x="1" y="1"/>
                    </a:cubicBezTo>
                    <a:cubicBezTo>
                      <a:pt x="1" y="1"/>
                      <a:pt x="6245" y="4163"/>
                      <a:pt x="6366" y="4218"/>
                    </a:cubicBezTo>
                    <a:cubicBezTo>
                      <a:pt x="6373" y="4222"/>
                      <a:pt x="6379" y="4223"/>
                      <a:pt x="6385" y="4223"/>
                    </a:cubicBezTo>
                    <a:cubicBezTo>
                      <a:pt x="6491" y="4223"/>
                      <a:pt x="6379" y="3662"/>
                      <a:pt x="6082" y="3441"/>
                    </a:cubicBezTo>
                    <a:cubicBezTo>
                      <a:pt x="5768" y="3197"/>
                      <a:pt x="2028" y="980"/>
                      <a:pt x="1225" y="465"/>
                    </a:cubicBezTo>
                    <a:cubicBezTo>
                      <a:pt x="526" y="31"/>
                      <a:pt x="126" y="0"/>
                      <a:pt x="26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517100" y="2627000"/>
                <a:ext cx="396775" cy="258450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0338" extrusionOk="0">
                    <a:moveTo>
                      <a:pt x="245" y="0"/>
                    </a:moveTo>
                    <a:lnTo>
                      <a:pt x="82" y="43"/>
                    </a:lnTo>
                    <a:lnTo>
                      <a:pt x="1" y="438"/>
                    </a:lnTo>
                    <a:lnTo>
                      <a:pt x="1100" y="1267"/>
                    </a:lnTo>
                    <a:cubicBezTo>
                      <a:pt x="1100" y="1267"/>
                      <a:pt x="2174" y="1812"/>
                      <a:pt x="3304" y="2478"/>
                    </a:cubicBezTo>
                    <a:cubicBezTo>
                      <a:pt x="4446" y="3144"/>
                      <a:pt x="9656" y="6300"/>
                      <a:pt x="10837" y="7047"/>
                    </a:cubicBezTo>
                    <a:lnTo>
                      <a:pt x="10853" y="7047"/>
                    </a:lnTo>
                    <a:cubicBezTo>
                      <a:pt x="11996" y="7782"/>
                      <a:pt x="13954" y="8993"/>
                      <a:pt x="13954" y="8993"/>
                    </a:cubicBezTo>
                    <a:lnTo>
                      <a:pt x="15707" y="10187"/>
                    </a:lnTo>
                    <a:lnTo>
                      <a:pt x="15870" y="10337"/>
                    </a:lnTo>
                    <a:lnTo>
                      <a:pt x="15857" y="10298"/>
                    </a:lnTo>
                    <a:cubicBezTo>
                      <a:pt x="15857" y="10298"/>
                      <a:pt x="15599" y="9903"/>
                      <a:pt x="15204" y="9534"/>
                    </a:cubicBezTo>
                    <a:cubicBezTo>
                      <a:pt x="15028" y="9358"/>
                      <a:pt x="14754" y="9169"/>
                      <a:pt x="14444" y="8963"/>
                    </a:cubicBezTo>
                    <a:cubicBezTo>
                      <a:pt x="14088" y="8732"/>
                      <a:pt x="13667" y="8487"/>
                      <a:pt x="13233" y="8177"/>
                    </a:cubicBezTo>
                    <a:cubicBezTo>
                      <a:pt x="12417" y="7619"/>
                      <a:pt x="11451" y="7086"/>
                      <a:pt x="11425" y="7073"/>
                    </a:cubicBezTo>
                    <a:cubicBezTo>
                      <a:pt x="11425" y="7073"/>
                      <a:pt x="11098" y="6394"/>
                      <a:pt x="10661" y="5876"/>
                    </a:cubicBezTo>
                    <a:cubicBezTo>
                      <a:pt x="10227" y="5347"/>
                      <a:pt x="9411" y="4368"/>
                      <a:pt x="8471" y="3607"/>
                    </a:cubicBezTo>
                    <a:cubicBezTo>
                      <a:pt x="7547" y="2843"/>
                      <a:pt x="6813" y="2448"/>
                      <a:pt x="6297" y="2164"/>
                    </a:cubicBezTo>
                    <a:cubicBezTo>
                      <a:pt x="5778" y="1877"/>
                      <a:pt x="4773" y="1267"/>
                      <a:pt x="3575" y="940"/>
                    </a:cubicBezTo>
                    <a:cubicBezTo>
                      <a:pt x="2367" y="627"/>
                      <a:pt x="1277" y="395"/>
                      <a:pt x="1277" y="395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681925" y="2731450"/>
                <a:ext cx="10225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83" extrusionOk="0">
                    <a:moveTo>
                      <a:pt x="344" y="0"/>
                    </a:moveTo>
                    <a:lnTo>
                      <a:pt x="206" y="408"/>
                    </a:lnTo>
                    <a:cubicBezTo>
                      <a:pt x="193" y="434"/>
                      <a:pt x="1" y="1113"/>
                      <a:pt x="1" y="1469"/>
                    </a:cubicBezTo>
                    <a:cubicBezTo>
                      <a:pt x="1" y="1795"/>
                      <a:pt x="69" y="2066"/>
                      <a:pt x="82" y="2122"/>
                    </a:cubicBezTo>
                    <a:lnTo>
                      <a:pt x="1" y="2474"/>
                    </a:lnTo>
                    <a:lnTo>
                      <a:pt x="43" y="3183"/>
                    </a:lnTo>
                    <a:lnTo>
                      <a:pt x="125" y="3166"/>
                    </a:lnTo>
                    <a:lnTo>
                      <a:pt x="82" y="2474"/>
                    </a:lnTo>
                    <a:lnTo>
                      <a:pt x="164" y="2122"/>
                    </a:lnTo>
                    <a:cubicBezTo>
                      <a:pt x="164" y="2106"/>
                      <a:pt x="82" y="1822"/>
                      <a:pt x="82" y="1469"/>
                    </a:cubicBezTo>
                    <a:cubicBezTo>
                      <a:pt x="82" y="1126"/>
                      <a:pt x="275" y="434"/>
                      <a:pt x="275" y="434"/>
                    </a:cubicBezTo>
                    <a:lnTo>
                      <a:pt x="409" y="26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785650" y="2795325"/>
                <a:ext cx="1282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05" extrusionOk="0">
                    <a:moveTo>
                      <a:pt x="0" y="1"/>
                    </a:moveTo>
                    <a:lnTo>
                      <a:pt x="95" y="314"/>
                    </a:lnTo>
                    <a:lnTo>
                      <a:pt x="111" y="314"/>
                    </a:lnTo>
                    <a:cubicBezTo>
                      <a:pt x="1254" y="1049"/>
                      <a:pt x="3212" y="2260"/>
                      <a:pt x="3212" y="2260"/>
                    </a:cubicBezTo>
                    <a:lnTo>
                      <a:pt x="4965" y="3454"/>
                    </a:lnTo>
                    <a:lnTo>
                      <a:pt x="5128" y="3604"/>
                    </a:lnTo>
                    <a:lnTo>
                      <a:pt x="5115" y="3565"/>
                    </a:lnTo>
                    <a:cubicBezTo>
                      <a:pt x="5115" y="3565"/>
                      <a:pt x="4857" y="3170"/>
                      <a:pt x="4462" y="2801"/>
                    </a:cubicBezTo>
                    <a:cubicBezTo>
                      <a:pt x="4286" y="2625"/>
                      <a:pt x="4012" y="2436"/>
                      <a:pt x="3702" y="2230"/>
                    </a:cubicBezTo>
                    <a:cubicBezTo>
                      <a:pt x="3483" y="2149"/>
                      <a:pt x="3278" y="2041"/>
                      <a:pt x="3131" y="1959"/>
                    </a:cubicBezTo>
                    <a:cubicBezTo>
                      <a:pt x="2951" y="1865"/>
                      <a:pt x="2396" y="1509"/>
                      <a:pt x="1796" y="1156"/>
                    </a:cubicBezTo>
                    <a:cubicBezTo>
                      <a:pt x="1048" y="693"/>
                      <a:pt x="258" y="220"/>
                      <a:pt x="258" y="22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603100" y="2683125"/>
                <a:ext cx="18740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7603" extrusionOk="0">
                    <a:moveTo>
                      <a:pt x="53" y="1"/>
                    </a:moveTo>
                    <a:lnTo>
                      <a:pt x="1" y="340"/>
                    </a:lnTo>
                    <a:lnTo>
                      <a:pt x="40" y="899"/>
                    </a:lnTo>
                    <a:lnTo>
                      <a:pt x="298" y="1293"/>
                    </a:lnTo>
                    <a:cubicBezTo>
                      <a:pt x="314" y="1333"/>
                      <a:pt x="761" y="2162"/>
                      <a:pt x="869" y="2462"/>
                    </a:cubicBezTo>
                    <a:cubicBezTo>
                      <a:pt x="1006" y="2815"/>
                      <a:pt x="1195" y="3905"/>
                      <a:pt x="1195" y="3918"/>
                    </a:cubicBezTo>
                    <a:lnTo>
                      <a:pt x="1212" y="3931"/>
                    </a:lnTo>
                    <a:lnTo>
                      <a:pt x="7316" y="7603"/>
                    </a:lnTo>
                    <a:lnTo>
                      <a:pt x="7384" y="7126"/>
                    </a:lnTo>
                    <a:lnTo>
                      <a:pt x="7384" y="6813"/>
                    </a:lnTo>
                    <a:cubicBezTo>
                      <a:pt x="7397" y="6774"/>
                      <a:pt x="7495" y="6079"/>
                      <a:pt x="7466" y="5563"/>
                    </a:cubicBezTo>
                    <a:cubicBezTo>
                      <a:pt x="7453" y="5047"/>
                      <a:pt x="7453" y="4815"/>
                      <a:pt x="7453" y="4802"/>
                    </a:cubicBezTo>
                    <a:lnTo>
                      <a:pt x="7263" y="4339"/>
                    </a:lnTo>
                    <a:lnTo>
                      <a:pt x="7195" y="4365"/>
                    </a:lnTo>
                    <a:lnTo>
                      <a:pt x="7371" y="4815"/>
                    </a:lnTo>
                    <a:cubicBezTo>
                      <a:pt x="7371" y="4855"/>
                      <a:pt x="7371" y="5099"/>
                      <a:pt x="7397" y="5563"/>
                    </a:cubicBezTo>
                    <a:cubicBezTo>
                      <a:pt x="7413" y="6079"/>
                      <a:pt x="7316" y="6800"/>
                      <a:pt x="7316" y="6813"/>
                    </a:cubicBezTo>
                    <a:lnTo>
                      <a:pt x="7316" y="7113"/>
                    </a:lnTo>
                    <a:lnTo>
                      <a:pt x="7263" y="7482"/>
                    </a:lnTo>
                    <a:lnTo>
                      <a:pt x="1277" y="3875"/>
                    </a:lnTo>
                    <a:cubicBezTo>
                      <a:pt x="1251" y="3741"/>
                      <a:pt x="1075" y="2775"/>
                      <a:pt x="938" y="2436"/>
                    </a:cubicBezTo>
                    <a:cubicBezTo>
                      <a:pt x="830" y="2123"/>
                      <a:pt x="379" y="1280"/>
                      <a:pt x="366" y="1251"/>
                    </a:cubicBezTo>
                    <a:lnTo>
                      <a:pt x="122" y="885"/>
                    </a:lnTo>
                    <a:lnTo>
                      <a:pt x="82" y="340"/>
                    </a:lnTo>
                    <a:lnTo>
                      <a:pt x="135" y="1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582700" y="2654900"/>
                <a:ext cx="2114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7" extrusionOk="0">
                    <a:moveTo>
                      <a:pt x="109" y="1"/>
                    </a:moveTo>
                    <a:cubicBezTo>
                      <a:pt x="109" y="1"/>
                      <a:pt x="14" y="301"/>
                      <a:pt x="1" y="301"/>
                    </a:cubicBezTo>
                    <a:cubicBezTo>
                      <a:pt x="1" y="314"/>
                      <a:pt x="396" y="817"/>
                      <a:pt x="396" y="817"/>
                    </a:cubicBezTo>
                    <a:lnTo>
                      <a:pt x="8376" y="5837"/>
                    </a:lnTo>
                    <a:lnTo>
                      <a:pt x="8458" y="5794"/>
                    </a:lnTo>
                    <a:cubicBezTo>
                      <a:pt x="8458" y="5794"/>
                      <a:pt x="7508" y="4257"/>
                      <a:pt x="6679" y="3389"/>
                    </a:cubicBezTo>
                    <a:cubicBezTo>
                      <a:pt x="5834" y="2517"/>
                      <a:pt x="4747" y="1809"/>
                      <a:pt x="4202" y="1495"/>
                    </a:cubicBezTo>
                    <a:cubicBezTo>
                      <a:pt x="3660" y="1185"/>
                      <a:pt x="2230" y="422"/>
                      <a:pt x="1741" y="271"/>
                    </a:cubicBezTo>
                    <a:cubicBezTo>
                      <a:pt x="1251" y="125"/>
                      <a:pt x="109" y="1"/>
                      <a:pt x="10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585725" y="2658000"/>
                <a:ext cx="2027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5494" extrusionOk="0">
                    <a:moveTo>
                      <a:pt x="56" y="1"/>
                    </a:moveTo>
                    <a:cubicBezTo>
                      <a:pt x="43" y="53"/>
                      <a:pt x="14" y="121"/>
                      <a:pt x="1" y="164"/>
                    </a:cubicBezTo>
                    <a:cubicBezTo>
                      <a:pt x="56" y="245"/>
                      <a:pt x="206" y="435"/>
                      <a:pt x="356" y="611"/>
                    </a:cubicBezTo>
                    <a:lnTo>
                      <a:pt x="8108" y="5494"/>
                    </a:lnTo>
                    <a:cubicBezTo>
                      <a:pt x="7808" y="5030"/>
                      <a:pt x="7100" y="3983"/>
                      <a:pt x="6476" y="3330"/>
                    </a:cubicBezTo>
                    <a:cubicBezTo>
                      <a:pt x="5700" y="2543"/>
                      <a:pt x="4681" y="1835"/>
                      <a:pt x="4028" y="1469"/>
                    </a:cubicBezTo>
                    <a:cubicBezTo>
                      <a:pt x="3552" y="1195"/>
                      <a:pt x="2083" y="392"/>
                      <a:pt x="1593" y="245"/>
                    </a:cubicBezTo>
                    <a:cubicBezTo>
                      <a:pt x="1185" y="121"/>
                      <a:pt x="327" y="27"/>
                      <a:pt x="5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4605800" y="2661675"/>
                <a:ext cx="3127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60" extrusionOk="0">
                    <a:moveTo>
                      <a:pt x="817" y="0"/>
                    </a:moveTo>
                    <a:lnTo>
                      <a:pt x="1" y="872"/>
                    </a:lnTo>
                    <a:lnTo>
                      <a:pt x="464" y="1159"/>
                    </a:lnTo>
                    <a:lnTo>
                      <a:pt x="1251" y="16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4687075" y="2699775"/>
                <a:ext cx="157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3" extrusionOk="0">
                    <a:moveTo>
                      <a:pt x="36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27" y="125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4861125" y="2851800"/>
                <a:ext cx="486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46" extrusionOk="0">
                    <a:moveTo>
                      <a:pt x="193" y="1"/>
                    </a:moveTo>
                    <a:lnTo>
                      <a:pt x="1" y="53"/>
                    </a:lnTo>
                    <a:lnTo>
                      <a:pt x="533" y="680"/>
                    </a:lnTo>
                    <a:lnTo>
                      <a:pt x="1117" y="1143"/>
                    </a:lnTo>
                    <a:lnTo>
                      <a:pt x="1254" y="1127"/>
                    </a:lnTo>
                    <a:lnTo>
                      <a:pt x="1809" y="1345"/>
                    </a:lnTo>
                    <a:lnTo>
                      <a:pt x="1946" y="1195"/>
                    </a:lnTo>
                    <a:lnTo>
                      <a:pt x="954" y="542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905675" y="2886800"/>
                <a:ext cx="82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52" extrusionOk="0">
                    <a:moveTo>
                      <a:pt x="327" y="1"/>
                    </a:moveTo>
                    <a:lnTo>
                      <a:pt x="177" y="246"/>
                    </a:lnTo>
                    <a:lnTo>
                      <a:pt x="1" y="856"/>
                    </a:lnTo>
                    <a:lnTo>
                      <a:pt x="206" y="1251"/>
                    </a:ln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515050" y="2634500"/>
                <a:ext cx="258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66"/>
                    </a:lnTo>
                    <a:lnTo>
                      <a:pt x="774" y="1104"/>
                    </a:lnTo>
                    <a:lnTo>
                      <a:pt x="1006" y="1074"/>
                    </a:lnTo>
                    <a:lnTo>
                      <a:pt x="1019" y="993"/>
                    </a:lnTo>
                    <a:lnTo>
                      <a:pt x="1032" y="941"/>
                    </a:lnTo>
                    <a:lnTo>
                      <a:pt x="380" y="219"/>
                    </a:lnTo>
                    <a:lnTo>
                      <a:pt x="229" y="95"/>
                    </a:lnTo>
                    <a:lnTo>
                      <a:pt x="164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507875" y="2687550"/>
                <a:ext cx="4900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54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19" y="816"/>
                      <a:pt x="422" y="1048"/>
                    </a:cubicBezTo>
                    <a:cubicBezTo>
                      <a:pt x="585" y="1250"/>
                      <a:pt x="1388" y="1688"/>
                      <a:pt x="1796" y="1959"/>
                    </a:cubicBezTo>
                    <a:cubicBezTo>
                      <a:pt x="1904" y="2027"/>
                      <a:pt x="1959" y="2053"/>
                      <a:pt x="1959" y="2053"/>
                    </a:cubicBezTo>
                    <a:lnTo>
                      <a:pt x="653" y="1061"/>
                    </a:lnTo>
                    <a:lnTo>
                      <a:pt x="245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505525" y="2655225"/>
                <a:ext cx="435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907" extrusionOk="0">
                    <a:moveTo>
                      <a:pt x="447" y="1"/>
                    </a:moveTo>
                    <a:lnTo>
                      <a:pt x="447" y="1"/>
                    </a:lnTo>
                    <a:cubicBezTo>
                      <a:pt x="447" y="1"/>
                      <a:pt x="69" y="259"/>
                      <a:pt x="176" y="666"/>
                    </a:cubicBezTo>
                    <a:cubicBezTo>
                      <a:pt x="176" y="666"/>
                      <a:pt x="0" y="666"/>
                      <a:pt x="271" y="885"/>
                    </a:cubicBezTo>
                    <a:cubicBezTo>
                      <a:pt x="545" y="1104"/>
                      <a:pt x="1740" y="1907"/>
                      <a:pt x="1740" y="1907"/>
                    </a:cubicBezTo>
                    <a:cubicBezTo>
                      <a:pt x="1740" y="1907"/>
                      <a:pt x="1606" y="1796"/>
                      <a:pt x="1469" y="1593"/>
                    </a:cubicBezTo>
                    <a:cubicBezTo>
                      <a:pt x="803" y="1172"/>
                      <a:pt x="447" y="653"/>
                      <a:pt x="382" y="559"/>
                    </a:cubicBezTo>
                    <a:cubicBezTo>
                      <a:pt x="382" y="503"/>
                      <a:pt x="447" y="1"/>
                      <a:pt x="447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4804000" y="285390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8" y="1"/>
                    </a:moveTo>
                    <a:cubicBezTo>
                      <a:pt x="258" y="1"/>
                      <a:pt x="1" y="293"/>
                      <a:pt x="1" y="798"/>
                    </a:cubicBezTo>
                    <a:cubicBezTo>
                      <a:pt x="1" y="1532"/>
                      <a:pt x="520" y="2417"/>
                      <a:pt x="1143" y="2786"/>
                    </a:cubicBezTo>
                    <a:cubicBezTo>
                      <a:pt x="1329" y="2888"/>
                      <a:pt x="1503" y="2937"/>
                      <a:pt x="1656" y="2937"/>
                    </a:cubicBezTo>
                    <a:cubicBezTo>
                      <a:pt x="2032" y="2937"/>
                      <a:pt x="2286" y="2645"/>
                      <a:pt x="2286" y="2133"/>
                    </a:cubicBezTo>
                    <a:cubicBezTo>
                      <a:pt x="2286" y="1399"/>
                      <a:pt x="1783" y="514"/>
                      <a:pt x="1143" y="161"/>
                    </a:cubicBezTo>
                    <a:cubicBezTo>
                      <a:pt x="959" y="52"/>
                      <a:pt x="783" y="1"/>
                      <a:pt x="62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4559525" y="2712175"/>
                <a:ext cx="571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0" extrusionOk="0">
                    <a:moveTo>
                      <a:pt x="636" y="1"/>
                    </a:moveTo>
                    <a:cubicBezTo>
                      <a:pt x="262" y="1"/>
                      <a:pt x="1" y="299"/>
                      <a:pt x="1" y="810"/>
                    </a:cubicBezTo>
                    <a:cubicBezTo>
                      <a:pt x="1" y="1532"/>
                      <a:pt x="520" y="2416"/>
                      <a:pt x="1143" y="2782"/>
                    </a:cubicBezTo>
                    <a:cubicBezTo>
                      <a:pt x="1326" y="2889"/>
                      <a:pt x="1499" y="2940"/>
                      <a:pt x="1653" y="2940"/>
                    </a:cubicBezTo>
                    <a:cubicBezTo>
                      <a:pt x="2027" y="2940"/>
                      <a:pt x="2286" y="2640"/>
                      <a:pt x="2286" y="2129"/>
                    </a:cubicBezTo>
                    <a:cubicBezTo>
                      <a:pt x="2286" y="1408"/>
                      <a:pt x="1770" y="526"/>
                      <a:pt x="1143" y="158"/>
                    </a:cubicBezTo>
                    <a:cubicBezTo>
                      <a:pt x="962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4550400" y="2700450"/>
                <a:ext cx="77875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15" extrusionOk="0">
                    <a:moveTo>
                      <a:pt x="834" y="0"/>
                    </a:moveTo>
                    <a:cubicBezTo>
                      <a:pt x="341" y="0"/>
                      <a:pt x="0" y="388"/>
                      <a:pt x="0" y="1061"/>
                    </a:cubicBezTo>
                    <a:lnTo>
                      <a:pt x="95" y="1443"/>
                    </a:lnTo>
                    <a:cubicBezTo>
                      <a:pt x="203" y="1511"/>
                      <a:pt x="258" y="1537"/>
                      <a:pt x="258" y="1537"/>
                    </a:cubicBezTo>
                    <a:lnTo>
                      <a:pt x="271" y="1550"/>
                    </a:lnTo>
                    <a:lnTo>
                      <a:pt x="176" y="1172"/>
                    </a:lnTo>
                    <a:cubicBezTo>
                      <a:pt x="176" y="566"/>
                      <a:pt x="473" y="219"/>
                      <a:pt x="906" y="219"/>
                    </a:cubicBezTo>
                    <a:cubicBezTo>
                      <a:pt x="1087" y="219"/>
                      <a:pt x="1292" y="280"/>
                      <a:pt x="1508" y="408"/>
                    </a:cubicBezTo>
                    <a:cubicBezTo>
                      <a:pt x="2243" y="832"/>
                      <a:pt x="2843" y="1864"/>
                      <a:pt x="2843" y="2709"/>
                    </a:cubicBezTo>
                    <a:lnTo>
                      <a:pt x="2938" y="3306"/>
                    </a:lnTo>
                    <a:lnTo>
                      <a:pt x="2964" y="3319"/>
                    </a:lnTo>
                    <a:lnTo>
                      <a:pt x="3114" y="3414"/>
                    </a:lnTo>
                    <a:lnTo>
                      <a:pt x="3019" y="2817"/>
                    </a:lnTo>
                    <a:cubicBezTo>
                      <a:pt x="3019" y="1851"/>
                      <a:pt x="2341" y="682"/>
                      <a:pt x="1508" y="206"/>
                    </a:cubicBezTo>
                    <a:cubicBezTo>
                      <a:pt x="1266" y="66"/>
                      <a:pt x="1037" y="0"/>
                      <a:pt x="83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858100" y="2639650"/>
                <a:ext cx="8465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094" extrusionOk="0">
                    <a:moveTo>
                      <a:pt x="190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48"/>
                    </a:cubicBezTo>
                    <a:cubicBezTo>
                      <a:pt x="2380" y="2406"/>
                      <a:pt x="2707" y="2801"/>
                      <a:pt x="2909" y="3072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86" y="3346"/>
                    </a:lnTo>
                    <a:lnTo>
                      <a:pt x="2041" y="1766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4558875" y="2631800"/>
                <a:ext cx="9247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1114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4"/>
                    </a:lnTo>
                    <a:lnTo>
                      <a:pt x="3699" y="448"/>
                    </a:lnTo>
                    <a:lnTo>
                      <a:pt x="3033" y="951"/>
                    </a:lnTo>
                    <a:lnTo>
                      <a:pt x="435" y="151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686025" y="2562125"/>
                <a:ext cx="789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43" extrusionOk="0">
                    <a:moveTo>
                      <a:pt x="382" y="0"/>
                    </a:moveTo>
                    <a:lnTo>
                      <a:pt x="0" y="134"/>
                    </a:lnTo>
                    <a:lnTo>
                      <a:pt x="450" y="147"/>
                    </a:lnTo>
                    <a:lnTo>
                      <a:pt x="3062" y="816"/>
                    </a:lnTo>
                    <a:lnTo>
                      <a:pt x="3049" y="842"/>
                    </a:lnTo>
                    <a:lnTo>
                      <a:pt x="3156" y="80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4804000" y="285390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8" y="1"/>
                    </a:moveTo>
                    <a:cubicBezTo>
                      <a:pt x="258" y="1"/>
                      <a:pt x="1" y="293"/>
                      <a:pt x="1" y="798"/>
                    </a:cubicBezTo>
                    <a:cubicBezTo>
                      <a:pt x="1" y="1532"/>
                      <a:pt x="520" y="2417"/>
                      <a:pt x="1143" y="2786"/>
                    </a:cubicBezTo>
                    <a:cubicBezTo>
                      <a:pt x="1329" y="2888"/>
                      <a:pt x="1503" y="2937"/>
                      <a:pt x="1656" y="2937"/>
                    </a:cubicBezTo>
                    <a:cubicBezTo>
                      <a:pt x="2032" y="2937"/>
                      <a:pt x="2286" y="2645"/>
                      <a:pt x="2286" y="2133"/>
                    </a:cubicBezTo>
                    <a:cubicBezTo>
                      <a:pt x="2286" y="1399"/>
                      <a:pt x="1783" y="514"/>
                      <a:pt x="1143" y="161"/>
                    </a:cubicBezTo>
                    <a:cubicBezTo>
                      <a:pt x="959" y="52"/>
                      <a:pt x="783" y="1"/>
                      <a:pt x="628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04750" y="2855450"/>
                <a:ext cx="54700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835" extrusionOk="0">
                    <a:moveTo>
                      <a:pt x="601" y="0"/>
                    </a:moveTo>
                    <a:cubicBezTo>
                      <a:pt x="246" y="0"/>
                      <a:pt x="0" y="286"/>
                      <a:pt x="0" y="778"/>
                    </a:cubicBezTo>
                    <a:cubicBezTo>
                      <a:pt x="0" y="1470"/>
                      <a:pt x="490" y="2329"/>
                      <a:pt x="1087" y="2681"/>
                    </a:cubicBezTo>
                    <a:cubicBezTo>
                      <a:pt x="1266" y="2785"/>
                      <a:pt x="1434" y="2834"/>
                      <a:pt x="1583" y="2834"/>
                    </a:cubicBezTo>
                    <a:cubicBezTo>
                      <a:pt x="1942" y="2834"/>
                      <a:pt x="2187" y="2547"/>
                      <a:pt x="2187" y="2058"/>
                    </a:cubicBezTo>
                    <a:cubicBezTo>
                      <a:pt x="2187" y="1350"/>
                      <a:pt x="1698" y="507"/>
                      <a:pt x="1087" y="152"/>
                    </a:cubicBezTo>
                    <a:cubicBezTo>
                      <a:pt x="913" y="49"/>
                      <a:pt x="747" y="0"/>
                      <a:pt x="60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808825" y="2860825"/>
                <a:ext cx="46950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419" extrusionOk="0">
                    <a:moveTo>
                      <a:pt x="520" y="1"/>
                    </a:moveTo>
                    <a:cubicBezTo>
                      <a:pt x="212" y="1"/>
                      <a:pt x="0" y="247"/>
                      <a:pt x="0" y="671"/>
                    </a:cubicBezTo>
                    <a:cubicBezTo>
                      <a:pt x="0" y="1255"/>
                      <a:pt x="421" y="1990"/>
                      <a:pt x="937" y="2290"/>
                    </a:cubicBezTo>
                    <a:cubicBezTo>
                      <a:pt x="1087" y="2377"/>
                      <a:pt x="1229" y="2418"/>
                      <a:pt x="1355" y="2418"/>
                    </a:cubicBezTo>
                    <a:cubicBezTo>
                      <a:pt x="1663" y="2418"/>
                      <a:pt x="1877" y="2171"/>
                      <a:pt x="1877" y="1745"/>
                    </a:cubicBezTo>
                    <a:cubicBezTo>
                      <a:pt x="1877" y="1161"/>
                      <a:pt x="1453" y="426"/>
                      <a:pt x="937" y="129"/>
                    </a:cubicBezTo>
                    <a:cubicBezTo>
                      <a:pt x="787" y="42"/>
                      <a:pt x="646" y="1"/>
                      <a:pt x="520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4810450" y="2861600"/>
                <a:ext cx="44250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287" extrusionOk="0">
                    <a:moveTo>
                      <a:pt x="487" y="1"/>
                    </a:moveTo>
                    <a:cubicBezTo>
                      <a:pt x="198" y="1"/>
                      <a:pt x="1" y="232"/>
                      <a:pt x="1" y="627"/>
                    </a:cubicBezTo>
                    <a:cubicBezTo>
                      <a:pt x="1" y="1198"/>
                      <a:pt x="396" y="1877"/>
                      <a:pt x="885" y="2164"/>
                    </a:cubicBezTo>
                    <a:cubicBezTo>
                      <a:pt x="1028" y="2247"/>
                      <a:pt x="1163" y="2287"/>
                      <a:pt x="1283" y="2287"/>
                    </a:cubicBezTo>
                    <a:cubicBezTo>
                      <a:pt x="1572" y="2287"/>
                      <a:pt x="1770" y="2057"/>
                      <a:pt x="1770" y="1662"/>
                    </a:cubicBezTo>
                    <a:cubicBezTo>
                      <a:pt x="1770" y="1091"/>
                      <a:pt x="1375" y="408"/>
                      <a:pt x="885" y="124"/>
                    </a:cubicBezTo>
                    <a:cubicBezTo>
                      <a:pt x="742" y="40"/>
                      <a:pt x="607" y="1"/>
                      <a:pt x="48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4811850" y="2863475"/>
                <a:ext cx="4147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146" extrusionOk="0">
                    <a:moveTo>
                      <a:pt x="467" y="0"/>
                    </a:moveTo>
                    <a:cubicBezTo>
                      <a:pt x="318" y="0"/>
                      <a:pt x="185" y="59"/>
                      <a:pt x="95" y="200"/>
                    </a:cubicBezTo>
                    <a:lnTo>
                      <a:pt x="95" y="213"/>
                    </a:lnTo>
                    <a:cubicBezTo>
                      <a:pt x="69" y="252"/>
                      <a:pt x="56" y="294"/>
                      <a:pt x="43" y="333"/>
                    </a:cubicBezTo>
                    <a:cubicBezTo>
                      <a:pt x="0" y="444"/>
                      <a:pt x="0" y="578"/>
                      <a:pt x="13" y="728"/>
                    </a:cubicBezTo>
                    <a:cubicBezTo>
                      <a:pt x="56" y="1055"/>
                      <a:pt x="206" y="1424"/>
                      <a:pt x="464" y="1707"/>
                    </a:cubicBezTo>
                    <a:cubicBezTo>
                      <a:pt x="711" y="1996"/>
                      <a:pt x="983" y="2146"/>
                      <a:pt x="1209" y="2146"/>
                    </a:cubicBezTo>
                    <a:cubicBezTo>
                      <a:pt x="1219" y="2146"/>
                      <a:pt x="1228" y="2145"/>
                      <a:pt x="1237" y="2145"/>
                    </a:cubicBezTo>
                    <a:cubicBezTo>
                      <a:pt x="1348" y="2129"/>
                      <a:pt x="1430" y="2089"/>
                      <a:pt x="1511" y="2021"/>
                    </a:cubicBezTo>
                    <a:cubicBezTo>
                      <a:pt x="1525" y="1995"/>
                      <a:pt x="1551" y="1965"/>
                      <a:pt x="1564" y="1939"/>
                    </a:cubicBezTo>
                    <a:lnTo>
                      <a:pt x="1577" y="1926"/>
                    </a:lnTo>
                    <a:cubicBezTo>
                      <a:pt x="1593" y="1900"/>
                      <a:pt x="1606" y="1884"/>
                      <a:pt x="1606" y="1858"/>
                    </a:cubicBezTo>
                    <a:cubicBezTo>
                      <a:pt x="1619" y="1818"/>
                      <a:pt x="1632" y="1789"/>
                      <a:pt x="1645" y="1750"/>
                    </a:cubicBezTo>
                    <a:cubicBezTo>
                      <a:pt x="1658" y="1694"/>
                      <a:pt x="1658" y="1626"/>
                      <a:pt x="1658" y="1544"/>
                    </a:cubicBezTo>
                    <a:lnTo>
                      <a:pt x="1658" y="1450"/>
                    </a:lnTo>
                    <a:lnTo>
                      <a:pt x="1658" y="1394"/>
                    </a:lnTo>
                    <a:cubicBezTo>
                      <a:pt x="1645" y="1394"/>
                      <a:pt x="1645" y="1381"/>
                      <a:pt x="1645" y="1368"/>
                    </a:cubicBezTo>
                    <a:lnTo>
                      <a:pt x="1645" y="1329"/>
                    </a:lnTo>
                    <a:cubicBezTo>
                      <a:pt x="1632" y="1299"/>
                      <a:pt x="1632" y="1273"/>
                      <a:pt x="1619" y="1231"/>
                    </a:cubicBezTo>
                    <a:cubicBezTo>
                      <a:pt x="1619" y="1218"/>
                      <a:pt x="1619" y="1205"/>
                      <a:pt x="1606" y="1192"/>
                    </a:cubicBezTo>
                    <a:lnTo>
                      <a:pt x="1606" y="1149"/>
                    </a:lnTo>
                    <a:cubicBezTo>
                      <a:pt x="1593" y="1136"/>
                      <a:pt x="1593" y="1110"/>
                      <a:pt x="1577" y="1097"/>
                    </a:cubicBezTo>
                    <a:cubicBezTo>
                      <a:pt x="1577" y="1084"/>
                      <a:pt x="1577" y="1068"/>
                      <a:pt x="1564" y="1055"/>
                    </a:cubicBezTo>
                    <a:cubicBezTo>
                      <a:pt x="1551" y="986"/>
                      <a:pt x="1525" y="934"/>
                      <a:pt x="1495" y="865"/>
                    </a:cubicBezTo>
                    <a:cubicBezTo>
                      <a:pt x="1482" y="852"/>
                      <a:pt x="1482" y="839"/>
                      <a:pt x="1469" y="823"/>
                    </a:cubicBezTo>
                    <a:cubicBezTo>
                      <a:pt x="1456" y="784"/>
                      <a:pt x="1430" y="741"/>
                      <a:pt x="1400" y="702"/>
                    </a:cubicBezTo>
                    <a:cubicBezTo>
                      <a:pt x="1400" y="702"/>
                      <a:pt x="1387" y="689"/>
                      <a:pt x="1387" y="676"/>
                    </a:cubicBezTo>
                    <a:cubicBezTo>
                      <a:pt x="1374" y="660"/>
                      <a:pt x="1361" y="647"/>
                      <a:pt x="1348" y="621"/>
                    </a:cubicBezTo>
                    <a:cubicBezTo>
                      <a:pt x="1306" y="552"/>
                      <a:pt x="1250" y="483"/>
                      <a:pt x="1198" y="431"/>
                    </a:cubicBezTo>
                    <a:cubicBezTo>
                      <a:pt x="1169" y="389"/>
                      <a:pt x="1143" y="363"/>
                      <a:pt x="1117" y="333"/>
                    </a:cubicBezTo>
                    <a:cubicBezTo>
                      <a:pt x="1103" y="320"/>
                      <a:pt x="1087" y="307"/>
                      <a:pt x="1074" y="294"/>
                    </a:cubicBezTo>
                    <a:cubicBezTo>
                      <a:pt x="1061" y="281"/>
                      <a:pt x="1048" y="268"/>
                      <a:pt x="1035" y="252"/>
                    </a:cubicBezTo>
                    <a:cubicBezTo>
                      <a:pt x="898" y="144"/>
                      <a:pt x="777" y="62"/>
                      <a:pt x="640" y="23"/>
                    </a:cubicBezTo>
                    <a:cubicBezTo>
                      <a:pt x="581" y="8"/>
                      <a:pt x="523" y="0"/>
                      <a:pt x="46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4814200" y="2863475"/>
                <a:ext cx="3235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703" extrusionOk="0">
                    <a:moveTo>
                      <a:pt x="373" y="0"/>
                    </a:moveTo>
                    <a:cubicBezTo>
                      <a:pt x="224" y="0"/>
                      <a:pt x="91" y="59"/>
                      <a:pt x="1" y="200"/>
                    </a:cubicBezTo>
                    <a:cubicBezTo>
                      <a:pt x="123" y="159"/>
                      <a:pt x="234" y="142"/>
                      <a:pt x="335" y="142"/>
                    </a:cubicBezTo>
                    <a:cubicBezTo>
                      <a:pt x="774" y="142"/>
                      <a:pt x="1009" y="457"/>
                      <a:pt x="1009" y="457"/>
                    </a:cubicBezTo>
                    <a:lnTo>
                      <a:pt x="1023" y="702"/>
                    </a:lnTo>
                    <a:cubicBezTo>
                      <a:pt x="1117" y="702"/>
                      <a:pt x="1212" y="689"/>
                      <a:pt x="1293" y="676"/>
                    </a:cubicBezTo>
                    <a:cubicBezTo>
                      <a:pt x="1280" y="660"/>
                      <a:pt x="1267" y="647"/>
                      <a:pt x="1254" y="621"/>
                    </a:cubicBezTo>
                    <a:cubicBezTo>
                      <a:pt x="1212" y="552"/>
                      <a:pt x="1156" y="483"/>
                      <a:pt x="1104" y="431"/>
                    </a:cubicBezTo>
                    <a:cubicBezTo>
                      <a:pt x="1075" y="389"/>
                      <a:pt x="1049" y="363"/>
                      <a:pt x="1023" y="333"/>
                    </a:cubicBezTo>
                    <a:cubicBezTo>
                      <a:pt x="1009" y="320"/>
                      <a:pt x="993" y="307"/>
                      <a:pt x="980" y="294"/>
                    </a:cubicBezTo>
                    <a:cubicBezTo>
                      <a:pt x="967" y="281"/>
                      <a:pt x="954" y="268"/>
                      <a:pt x="941" y="252"/>
                    </a:cubicBezTo>
                    <a:cubicBezTo>
                      <a:pt x="804" y="144"/>
                      <a:pt x="683" y="62"/>
                      <a:pt x="546" y="23"/>
                    </a:cubicBezTo>
                    <a:cubicBezTo>
                      <a:pt x="487" y="8"/>
                      <a:pt x="429" y="0"/>
                      <a:pt x="37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4813550" y="2881025"/>
                <a:ext cx="268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80" extrusionOk="0">
                    <a:moveTo>
                      <a:pt x="1049" y="0"/>
                    </a:moveTo>
                    <a:cubicBezTo>
                      <a:pt x="747" y="24"/>
                      <a:pt x="430" y="28"/>
                      <a:pt x="225" y="28"/>
                    </a:cubicBezTo>
                    <a:cubicBezTo>
                      <a:pt x="88" y="28"/>
                      <a:pt x="1" y="26"/>
                      <a:pt x="1" y="26"/>
                    </a:cubicBezTo>
                    <a:lnTo>
                      <a:pt x="1" y="26"/>
                    </a:lnTo>
                    <a:cubicBezTo>
                      <a:pt x="1" y="26"/>
                      <a:pt x="219" y="300"/>
                      <a:pt x="435" y="382"/>
                    </a:cubicBezTo>
                    <a:cubicBezTo>
                      <a:pt x="654" y="464"/>
                      <a:pt x="1075" y="979"/>
                      <a:pt x="1075" y="979"/>
                    </a:cubicBez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4824400" y="2864050"/>
                <a:ext cx="289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744" extrusionOk="0">
                    <a:moveTo>
                      <a:pt x="138" y="0"/>
                    </a:moveTo>
                    <a:cubicBezTo>
                      <a:pt x="112" y="26"/>
                      <a:pt x="96" y="52"/>
                      <a:pt x="69" y="95"/>
                    </a:cubicBezTo>
                    <a:cubicBezTo>
                      <a:pt x="56" y="121"/>
                      <a:pt x="43" y="163"/>
                      <a:pt x="30" y="203"/>
                    </a:cubicBezTo>
                    <a:cubicBezTo>
                      <a:pt x="14" y="258"/>
                      <a:pt x="1" y="310"/>
                      <a:pt x="1" y="379"/>
                    </a:cubicBezTo>
                    <a:lnTo>
                      <a:pt x="1" y="529"/>
                    </a:lnTo>
                    <a:cubicBezTo>
                      <a:pt x="43" y="816"/>
                      <a:pt x="177" y="1126"/>
                      <a:pt x="396" y="1371"/>
                    </a:cubicBezTo>
                    <a:cubicBezTo>
                      <a:pt x="520" y="1521"/>
                      <a:pt x="641" y="1616"/>
                      <a:pt x="778" y="1671"/>
                    </a:cubicBezTo>
                    <a:lnTo>
                      <a:pt x="778" y="1684"/>
                    </a:lnTo>
                    <a:cubicBezTo>
                      <a:pt x="856" y="1719"/>
                      <a:pt x="934" y="1743"/>
                      <a:pt x="1012" y="1743"/>
                    </a:cubicBezTo>
                    <a:cubicBezTo>
                      <a:pt x="1028" y="1743"/>
                      <a:pt x="1045" y="1742"/>
                      <a:pt x="1062" y="1740"/>
                    </a:cubicBezTo>
                    <a:lnTo>
                      <a:pt x="1075" y="1740"/>
                    </a:lnTo>
                    <a:cubicBezTo>
                      <a:pt x="1104" y="1740"/>
                      <a:pt x="1117" y="1740"/>
                      <a:pt x="1143" y="1727"/>
                    </a:cubicBezTo>
                    <a:cubicBezTo>
                      <a:pt x="1156" y="1671"/>
                      <a:pt x="1156" y="1603"/>
                      <a:pt x="1156" y="1521"/>
                    </a:cubicBezTo>
                    <a:lnTo>
                      <a:pt x="1156" y="1427"/>
                    </a:lnTo>
                    <a:lnTo>
                      <a:pt x="1156" y="1371"/>
                    </a:lnTo>
                    <a:cubicBezTo>
                      <a:pt x="1143" y="1371"/>
                      <a:pt x="1143" y="1358"/>
                      <a:pt x="1143" y="1345"/>
                    </a:cubicBezTo>
                    <a:lnTo>
                      <a:pt x="1143" y="1306"/>
                    </a:lnTo>
                    <a:cubicBezTo>
                      <a:pt x="1130" y="1276"/>
                      <a:pt x="1130" y="1250"/>
                      <a:pt x="1117" y="1208"/>
                    </a:cubicBezTo>
                    <a:cubicBezTo>
                      <a:pt x="1117" y="1195"/>
                      <a:pt x="1117" y="1182"/>
                      <a:pt x="1104" y="1169"/>
                    </a:cubicBezTo>
                    <a:lnTo>
                      <a:pt x="1104" y="1126"/>
                    </a:lnTo>
                    <a:cubicBezTo>
                      <a:pt x="1091" y="1113"/>
                      <a:pt x="1091" y="1087"/>
                      <a:pt x="1075" y="1074"/>
                    </a:cubicBezTo>
                    <a:cubicBezTo>
                      <a:pt x="1075" y="1061"/>
                      <a:pt x="1075" y="1045"/>
                      <a:pt x="1062" y="1032"/>
                    </a:cubicBezTo>
                    <a:cubicBezTo>
                      <a:pt x="1049" y="963"/>
                      <a:pt x="1023" y="911"/>
                      <a:pt x="993" y="842"/>
                    </a:cubicBezTo>
                    <a:cubicBezTo>
                      <a:pt x="980" y="829"/>
                      <a:pt x="980" y="816"/>
                      <a:pt x="967" y="800"/>
                    </a:cubicBezTo>
                    <a:cubicBezTo>
                      <a:pt x="954" y="761"/>
                      <a:pt x="928" y="718"/>
                      <a:pt x="898" y="679"/>
                    </a:cubicBezTo>
                    <a:cubicBezTo>
                      <a:pt x="885" y="653"/>
                      <a:pt x="872" y="624"/>
                      <a:pt x="846" y="598"/>
                    </a:cubicBezTo>
                    <a:cubicBezTo>
                      <a:pt x="804" y="529"/>
                      <a:pt x="748" y="460"/>
                      <a:pt x="696" y="408"/>
                    </a:cubicBezTo>
                    <a:cubicBezTo>
                      <a:pt x="667" y="366"/>
                      <a:pt x="641" y="340"/>
                      <a:pt x="615" y="310"/>
                    </a:cubicBezTo>
                    <a:cubicBezTo>
                      <a:pt x="601" y="297"/>
                      <a:pt x="585" y="284"/>
                      <a:pt x="572" y="271"/>
                    </a:cubicBezTo>
                    <a:cubicBezTo>
                      <a:pt x="559" y="258"/>
                      <a:pt x="546" y="245"/>
                      <a:pt x="533" y="229"/>
                    </a:cubicBezTo>
                    <a:cubicBezTo>
                      <a:pt x="396" y="121"/>
                      <a:pt x="275" y="39"/>
                      <a:pt x="138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4836975" y="2870825"/>
                <a:ext cx="9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22" extrusionOk="0">
                    <a:moveTo>
                      <a:pt x="69" y="0"/>
                    </a:moveTo>
                    <a:cubicBezTo>
                      <a:pt x="30" y="13"/>
                      <a:pt x="17" y="26"/>
                      <a:pt x="1" y="26"/>
                    </a:cubicBezTo>
                    <a:lnTo>
                      <a:pt x="193" y="245"/>
                    </a:lnTo>
                    <a:lnTo>
                      <a:pt x="138" y="722"/>
                    </a:lnTo>
                    <a:lnTo>
                      <a:pt x="138" y="722"/>
                    </a:lnTo>
                    <a:lnTo>
                      <a:pt x="288" y="640"/>
                    </a:lnTo>
                    <a:lnTo>
                      <a:pt x="395" y="408"/>
                    </a:lnTo>
                    <a:cubicBezTo>
                      <a:pt x="382" y="382"/>
                      <a:pt x="369" y="353"/>
                      <a:pt x="343" y="327"/>
                    </a:cubicBezTo>
                    <a:cubicBezTo>
                      <a:pt x="301" y="258"/>
                      <a:pt x="245" y="189"/>
                      <a:pt x="193" y="137"/>
                    </a:cubicBezTo>
                    <a:cubicBezTo>
                      <a:pt x="164" y="95"/>
                      <a:pt x="138" y="69"/>
                      <a:pt x="112" y="39"/>
                    </a:cubicBezTo>
                    <a:cubicBezTo>
                      <a:pt x="98" y="26"/>
                      <a:pt x="82" y="13"/>
                      <a:pt x="6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5"/>
              <p:cNvSpPr/>
              <p:nvPr/>
            </p:nvSpPr>
            <p:spPr>
              <a:xfrm>
                <a:off x="4840075" y="2886800"/>
                <a:ext cx="119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144" extrusionOk="0">
                    <a:moveTo>
                      <a:pt x="164" y="1"/>
                    </a:moveTo>
                    <a:lnTo>
                      <a:pt x="14" y="83"/>
                    </a:lnTo>
                    <a:lnTo>
                      <a:pt x="1" y="285"/>
                    </a:lnTo>
                    <a:lnTo>
                      <a:pt x="151" y="761"/>
                    </a:lnTo>
                    <a:lnTo>
                      <a:pt x="203" y="993"/>
                    </a:lnTo>
                    <a:cubicBezTo>
                      <a:pt x="232" y="1032"/>
                      <a:pt x="164" y="1143"/>
                      <a:pt x="190" y="1143"/>
                    </a:cubicBezTo>
                    <a:cubicBezTo>
                      <a:pt x="245" y="1130"/>
                      <a:pt x="366" y="1049"/>
                      <a:pt x="435" y="1006"/>
                    </a:cubicBezTo>
                    <a:lnTo>
                      <a:pt x="448" y="993"/>
                    </a:lnTo>
                    <a:cubicBezTo>
                      <a:pt x="464" y="967"/>
                      <a:pt x="477" y="951"/>
                      <a:pt x="477" y="925"/>
                    </a:cubicBezTo>
                    <a:lnTo>
                      <a:pt x="477" y="885"/>
                    </a:lnTo>
                    <a:lnTo>
                      <a:pt x="448" y="830"/>
                    </a:lnTo>
                    <a:lnTo>
                      <a:pt x="177" y="2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5"/>
              <p:cNvSpPr/>
              <p:nvPr/>
            </p:nvSpPr>
            <p:spPr>
              <a:xfrm>
                <a:off x="4813225" y="28708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77" y="0"/>
                    </a:moveTo>
                    <a:cubicBezTo>
                      <a:pt x="164" y="13"/>
                      <a:pt x="27" y="82"/>
                      <a:pt x="14" y="95"/>
                    </a:cubicBezTo>
                    <a:cubicBezTo>
                      <a:pt x="1" y="163"/>
                      <a:pt x="135" y="189"/>
                      <a:pt x="135" y="271"/>
                    </a:cubicBezTo>
                    <a:cubicBezTo>
                      <a:pt x="135" y="314"/>
                      <a:pt x="177" y="366"/>
                      <a:pt x="203" y="395"/>
                    </a:cubicBezTo>
                    <a:lnTo>
                      <a:pt x="817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51" y="314"/>
                    </a:lnTo>
                    <a:lnTo>
                      <a:pt x="232" y="13"/>
                    </a:lnTo>
                    <a:cubicBezTo>
                      <a:pt x="203" y="0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5"/>
              <p:cNvSpPr/>
              <p:nvPr/>
            </p:nvSpPr>
            <p:spPr>
              <a:xfrm>
                <a:off x="4829225" y="2871300"/>
                <a:ext cx="156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16" extrusionOk="0">
                    <a:moveTo>
                      <a:pt x="348" y="1"/>
                    </a:moveTo>
                    <a:cubicBezTo>
                      <a:pt x="333" y="1"/>
                      <a:pt x="319" y="7"/>
                      <a:pt x="311" y="20"/>
                    </a:cubicBezTo>
                    <a:lnTo>
                      <a:pt x="0" y="673"/>
                    </a:lnTo>
                    <a:lnTo>
                      <a:pt x="297" y="1016"/>
                    </a:lnTo>
                    <a:lnTo>
                      <a:pt x="611" y="363"/>
                    </a:lnTo>
                    <a:cubicBezTo>
                      <a:pt x="624" y="347"/>
                      <a:pt x="624" y="295"/>
                      <a:pt x="585" y="252"/>
                    </a:cubicBezTo>
                    <a:cubicBezTo>
                      <a:pt x="555" y="213"/>
                      <a:pt x="529" y="170"/>
                      <a:pt x="503" y="131"/>
                    </a:cubicBezTo>
                    <a:lnTo>
                      <a:pt x="392" y="20"/>
                    </a:lnTo>
                    <a:cubicBezTo>
                      <a:pt x="379" y="7"/>
                      <a:pt x="363" y="1"/>
                      <a:pt x="3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5"/>
              <p:cNvSpPr/>
              <p:nvPr/>
            </p:nvSpPr>
            <p:spPr>
              <a:xfrm>
                <a:off x="4812900" y="2873000"/>
                <a:ext cx="207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17" extrusionOk="0">
                    <a:moveTo>
                      <a:pt x="52" y="0"/>
                    </a:moveTo>
                    <a:cubicBezTo>
                      <a:pt x="35" y="0"/>
                      <a:pt x="22" y="9"/>
                      <a:pt x="14" y="34"/>
                    </a:cubicBezTo>
                    <a:cubicBezTo>
                      <a:pt x="1" y="102"/>
                      <a:pt x="1" y="184"/>
                      <a:pt x="1" y="266"/>
                    </a:cubicBezTo>
                    <a:cubicBezTo>
                      <a:pt x="1" y="321"/>
                      <a:pt x="27" y="377"/>
                      <a:pt x="66" y="390"/>
                    </a:cubicBezTo>
                    <a:lnTo>
                      <a:pt x="667" y="621"/>
                    </a:lnTo>
                    <a:lnTo>
                      <a:pt x="830" y="716"/>
                    </a:lnTo>
                    <a:lnTo>
                      <a:pt x="830" y="334"/>
                    </a:lnTo>
                    <a:lnTo>
                      <a:pt x="817" y="321"/>
                    </a:lnTo>
                    <a:lnTo>
                      <a:pt x="82" y="8"/>
                    </a:lnTo>
                    <a:cubicBezTo>
                      <a:pt x="71" y="3"/>
                      <a:pt x="61" y="0"/>
                      <a:pt x="5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4833625" y="2888850"/>
                <a:ext cx="1497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064" extrusionOk="0">
                    <a:moveTo>
                      <a:pt x="272" y="1"/>
                    </a:moveTo>
                    <a:lnTo>
                      <a:pt x="1" y="82"/>
                    </a:lnTo>
                    <a:lnTo>
                      <a:pt x="95" y="284"/>
                    </a:lnTo>
                    <a:lnTo>
                      <a:pt x="314" y="993"/>
                    </a:lnTo>
                    <a:cubicBezTo>
                      <a:pt x="337" y="1027"/>
                      <a:pt x="370" y="1064"/>
                      <a:pt x="397" y="1064"/>
                    </a:cubicBezTo>
                    <a:cubicBezTo>
                      <a:pt x="401" y="1064"/>
                      <a:pt x="405" y="1063"/>
                      <a:pt x="409" y="1061"/>
                    </a:cubicBezTo>
                    <a:cubicBezTo>
                      <a:pt x="477" y="1061"/>
                      <a:pt x="529" y="1032"/>
                      <a:pt x="572" y="993"/>
                    </a:cubicBezTo>
                    <a:cubicBezTo>
                      <a:pt x="598" y="980"/>
                      <a:pt x="598" y="937"/>
                      <a:pt x="572" y="898"/>
                    </a:cubicBezTo>
                    <a:lnTo>
                      <a:pt x="285" y="27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4815275" y="2874250"/>
                <a:ext cx="3062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51" extrusionOk="0">
                    <a:moveTo>
                      <a:pt x="911" y="0"/>
                    </a:moveTo>
                    <a:lnTo>
                      <a:pt x="748" y="392"/>
                    </a:lnTo>
                    <a:lnTo>
                      <a:pt x="0" y="82"/>
                    </a:lnTo>
                    <a:lnTo>
                      <a:pt x="0" y="216"/>
                    </a:lnTo>
                    <a:cubicBezTo>
                      <a:pt x="0" y="229"/>
                      <a:pt x="13" y="258"/>
                      <a:pt x="26" y="258"/>
                    </a:cubicBezTo>
                    <a:lnTo>
                      <a:pt x="640" y="503"/>
                    </a:lnTo>
                    <a:lnTo>
                      <a:pt x="911" y="816"/>
                    </a:lnTo>
                    <a:lnTo>
                      <a:pt x="1130" y="1534"/>
                    </a:lnTo>
                    <a:lnTo>
                      <a:pt x="1143" y="1551"/>
                    </a:lnTo>
                    <a:cubicBezTo>
                      <a:pt x="1169" y="1551"/>
                      <a:pt x="1195" y="1534"/>
                      <a:pt x="1224" y="1521"/>
                    </a:cubicBezTo>
                    <a:lnTo>
                      <a:pt x="911" y="611"/>
                    </a:lnTo>
                    <a:lnTo>
                      <a:pt x="1087" y="216"/>
                    </a:lnTo>
                    <a:cubicBezTo>
                      <a:pt x="1087" y="203"/>
                      <a:pt x="1074" y="203"/>
                      <a:pt x="1074" y="190"/>
                    </a:cubicBezTo>
                    <a:cubicBezTo>
                      <a:pt x="1048" y="147"/>
                      <a:pt x="1019" y="108"/>
                      <a:pt x="980" y="82"/>
                    </a:cubicBezTo>
                    <a:cubicBezTo>
                      <a:pt x="966" y="52"/>
                      <a:pt x="937" y="26"/>
                      <a:pt x="911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>
                <a:off x="4559525" y="2712175"/>
                <a:ext cx="571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0" extrusionOk="0">
                    <a:moveTo>
                      <a:pt x="636" y="1"/>
                    </a:moveTo>
                    <a:cubicBezTo>
                      <a:pt x="262" y="1"/>
                      <a:pt x="1" y="299"/>
                      <a:pt x="1" y="810"/>
                    </a:cubicBezTo>
                    <a:cubicBezTo>
                      <a:pt x="1" y="1532"/>
                      <a:pt x="520" y="2416"/>
                      <a:pt x="1143" y="2782"/>
                    </a:cubicBezTo>
                    <a:cubicBezTo>
                      <a:pt x="1326" y="2889"/>
                      <a:pt x="1499" y="2940"/>
                      <a:pt x="1653" y="2940"/>
                    </a:cubicBezTo>
                    <a:cubicBezTo>
                      <a:pt x="2027" y="2940"/>
                      <a:pt x="2286" y="2640"/>
                      <a:pt x="2286" y="2129"/>
                    </a:cubicBezTo>
                    <a:cubicBezTo>
                      <a:pt x="2286" y="1408"/>
                      <a:pt x="1770" y="526"/>
                      <a:pt x="1143" y="158"/>
                    </a:cubicBezTo>
                    <a:cubicBezTo>
                      <a:pt x="962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5"/>
              <p:cNvSpPr/>
              <p:nvPr/>
            </p:nvSpPr>
            <p:spPr>
              <a:xfrm>
                <a:off x="4559525" y="2712175"/>
                <a:ext cx="571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0" extrusionOk="0">
                    <a:moveTo>
                      <a:pt x="636" y="1"/>
                    </a:moveTo>
                    <a:cubicBezTo>
                      <a:pt x="262" y="1"/>
                      <a:pt x="1" y="299"/>
                      <a:pt x="1" y="810"/>
                    </a:cubicBezTo>
                    <a:cubicBezTo>
                      <a:pt x="1" y="1532"/>
                      <a:pt x="520" y="2416"/>
                      <a:pt x="1143" y="2782"/>
                    </a:cubicBezTo>
                    <a:cubicBezTo>
                      <a:pt x="1326" y="2889"/>
                      <a:pt x="1499" y="2940"/>
                      <a:pt x="1653" y="2940"/>
                    </a:cubicBezTo>
                    <a:cubicBezTo>
                      <a:pt x="2027" y="2940"/>
                      <a:pt x="2286" y="2640"/>
                      <a:pt x="2286" y="2129"/>
                    </a:cubicBezTo>
                    <a:cubicBezTo>
                      <a:pt x="2286" y="1408"/>
                      <a:pt x="1770" y="526"/>
                      <a:pt x="1143" y="158"/>
                    </a:cubicBezTo>
                    <a:cubicBezTo>
                      <a:pt x="962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4559950" y="2713975"/>
                <a:ext cx="551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3" extrusionOk="0">
                    <a:moveTo>
                      <a:pt x="600" y="0"/>
                    </a:moveTo>
                    <a:cubicBezTo>
                      <a:pt x="243" y="0"/>
                      <a:pt x="0" y="282"/>
                      <a:pt x="0" y="781"/>
                    </a:cubicBezTo>
                    <a:cubicBezTo>
                      <a:pt x="0" y="1473"/>
                      <a:pt x="490" y="2315"/>
                      <a:pt x="1100" y="2671"/>
                    </a:cubicBezTo>
                    <a:cubicBezTo>
                      <a:pt x="1279" y="2774"/>
                      <a:pt x="1448" y="2822"/>
                      <a:pt x="1597" y="2822"/>
                    </a:cubicBezTo>
                    <a:cubicBezTo>
                      <a:pt x="1958" y="2822"/>
                      <a:pt x="2203" y="2536"/>
                      <a:pt x="2203" y="2044"/>
                    </a:cubicBezTo>
                    <a:cubicBezTo>
                      <a:pt x="2203" y="1352"/>
                      <a:pt x="1714" y="494"/>
                      <a:pt x="1100" y="154"/>
                    </a:cubicBezTo>
                    <a:cubicBezTo>
                      <a:pt x="920" y="50"/>
                      <a:pt x="750" y="0"/>
                      <a:pt x="60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5"/>
              <p:cNvSpPr/>
              <p:nvPr/>
            </p:nvSpPr>
            <p:spPr>
              <a:xfrm>
                <a:off x="4564350" y="2719375"/>
                <a:ext cx="4662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6" extrusionOk="0">
                    <a:moveTo>
                      <a:pt x="521" y="1"/>
                    </a:moveTo>
                    <a:cubicBezTo>
                      <a:pt x="213" y="1"/>
                      <a:pt x="0" y="245"/>
                      <a:pt x="0" y="659"/>
                    </a:cubicBezTo>
                    <a:cubicBezTo>
                      <a:pt x="0" y="1257"/>
                      <a:pt x="421" y="1978"/>
                      <a:pt x="937" y="2278"/>
                    </a:cubicBezTo>
                    <a:cubicBezTo>
                      <a:pt x="1088" y="2365"/>
                      <a:pt x="1229" y="2405"/>
                      <a:pt x="1353" y="2405"/>
                    </a:cubicBezTo>
                    <a:cubicBezTo>
                      <a:pt x="1658" y="2405"/>
                      <a:pt x="1864" y="2161"/>
                      <a:pt x="1864" y="1746"/>
                    </a:cubicBezTo>
                    <a:cubicBezTo>
                      <a:pt x="1864" y="1149"/>
                      <a:pt x="1456" y="428"/>
                      <a:pt x="937" y="127"/>
                    </a:cubicBezTo>
                    <a:cubicBezTo>
                      <a:pt x="788" y="41"/>
                      <a:pt x="646" y="1"/>
                      <a:pt x="521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5"/>
              <p:cNvSpPr/>
              <p:nvPr/>
            </p:nvSpPr>
            <p:spPr>
              <a:xfrm>
                <a:off x="4566050" y="2720125"/>
                <a:ext cx="441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277" extrusionOk="0">
                    <a:moveTo>
                      <a:pt x="479" y="1"/>
                    </a:moveTo>
                    <a:cubicBezTo>
                      <a:pt x="194" y="1"/>
                      <a:pt x="1" y="228"/>
                      <a:pt x="1" y="629"/>
                    </a:cubicBezTo>
                    <a:cubicBezTo>
                      <a:pt x="1" y="1188"/>
                      <a:pt x="393" y="1880"/>
                      <a:pt x="882" y="2151"/>
                    </a:cubicBezTo>
                    <a:cubicBezTo>
                      <a:pt x="1028" y="2236"/>
                      <a:pt x="1165" y="2277"/>
                      <a:pt x="1286" y="2277"/>
                    </a:cubicBezTo>
                    <a:cubicBezTo>
                      <a:pt x="1572" y="2277"/>
                      <a:pt x="1767" y="2049"/>
                      <a:pt x="1767" y="1648"/>
                    </a:cubicBezTo>
                    <a:cubicBezTo>
                      <a:pt x="1767" y="1090"/>
                      <a:pt x="1372" y="398"/>
                      <a:pt x="882" y="127"/>
                    </a:cubicBezTo>
                    <a:cubicBezTo>
                      <a:pt x="737" y="41"/>
                      <a:pt x="600" y="1"/>
                      <a:pt x="47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4567050" y="272182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0" y="1"/>
                    </a:moveTo>
                    <a:cubicBezTo>
                      <a:pt x="321" y="1"/>
                      <a:pt x="197" y="65"/>
                      <a:pt x="108" y="193"/>
                    </a:cubicBezTo>
                    <a:cubicBezTo>
                      <a:pt x="108" y="206"/>
                      <a:pt x="108" y="206"/>
                      <a:pt x="95" y="222"/>
                    </a:cubicBezTo>
                    <a:cubicBezTo>
                      <a:pt x="82" y="248"/>
                      <a:pt x="69" y="287"/>
                      <a:pt x="56" y="343"/>
                    </a:cubicBezTo>
                    <a:cubicBezTo>
                      <a:pt x="13" y="451"/>
                      <a:pt x="0" y="588"/>
                      <a:pt x="26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90"/>
                      <a:pt x="999" y="2139"/>
                      <a:pt x="1222" y="2139"/>
                    </a:cubicBezTo>
                    <a:cubicBezTo>
                      <a:pt x="1232" y="2139"/>
                      <a:pt x="1241" y="2139"/>
                      <a:pt x="1250" y="2138"/>
                    </a:cubicBezTo>
                    <a:cubicBezTo>
                      <a:pt x="1348" y="2138"/>
                      <a:pt x="1443" y="2099"/>
                      <a:pt x="1511" y="2017"/>
                    </a:cubicBezTo>
                    <a:cubicBezTo>
                      <a:pt x="1537" y="2001"/>
                      <a:pt x="1564" y="1975"/>
                      <a:pt x="1577" y="1949"/>
                    </a:cubicBezTo>
                    <a:cubicBezTo>
                      <a:pt x="1577" y="1936"/>
                      <a:pt x="1577" y="1936"/>
                      <a:pt x="1593" y="1919"/>
                    </a:cubicBezTo>
                    <a:cubicBezTo>
                      <a:pt x="1606" y="1906"/>
                      <a:pt x="1606" y="1880"/>
                      <a:pt x="1619" y="1854"/>
                    </a:cubicBezTo>
                    <a:cubicBezTo>
                      <a:pt x="1632" y="1825"/>
                      <a:pt x="1645" y="1785"/>
                      <a:pt x="1645" y="1756"/>
                    </a:cubicBezTo>
                    <a:cubicBezTo>
                      <a:pt x="1675" y="1691"/>
                      <a:pt x="1675" y="1622"/>
                      <a:pt x="1675" y="1554"/>
                    </a:cubicBezTo>
                    <a:lnTo>
                      <a:pt x="1675" y="1459"/>
                    </a:lnTo>
                    <a:cubicBezTo>
                      <a:pt x="1675" y="1430"/>
                      <a:pt x="1658" y="1417"/>
                      <a:pt x="1658" y="1404"/>
                    </a:cubicBezTo>
                    <a:lnTo>
                      <a:pt x="1658" y="1364"/>
                    </a:lnTo>
                    <a:lnTo>
                      <a:pt x="1658" y="1335"/>
                    </a:lnTo>
                    <a:cubicBezTo>
                      <a:pt x="1645" y="1309"/>
                      <a:pt x="1645" y="1267"/>
                      <a:pt x="1632" y="1240"/>
                    </a:cubicBezTo>
                    <a:cubicBezTo>
                      <a:pt x="1632" y="1227"/>
                      <a:pt x="1632" y="1214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20"/>
                      <a:pt x="1593" y="1090"/>
                    </a:cubicBezTo>
                    <a:cubicBezTo>
                      <a:pt x="1593" y="1077"/>
                      <a:pt x="1577" y="1064"/>
                      <a:pt x="1577" y="1051"/>
                    </a:cubicBezTo>
                    <a:cubicBezTo>
                      <a:pt x="1551" y="996"/>
                      <a:pt x="1537" y="927"/>
                      <a:pt x="1495" y="875"/>
                    </a:cubicBezTo>
                    <a:cubicBezTo>
                      <a:pt x="1495" y="859"/>
                      <a:pt x="1482" y="845"/>
                      <a:pt x="1482" y="832"/>
                    </a:cubicBezTo>
                    <a:cubicBezTo>
                      <a:pt x="1456" y="793"/>
                      <a:pt x="1443" y="751"/>
                      <a:pt x="1413" y="712"/>
                    </a:cubicBezTo>
                    <a:cubicBezTo>
                      <a:pt x="1413" y="695"/>
                      <a:pt x="1400" y="682"/>
                      <a:pt x="1400" y="682"/>
                    </a:cubicBezTo>
                    <a:cubicBezTo>
                      <a:pt x="1387" y="656"/>
                      <a:pt x="1374" y="643"/>
                      <a:pt x="1361" y="630"/>
                    </a:cubicBezTo>
                    <a:cubicBezTo>
                      <a:pt x="1319" y="561"/>
                      <a:pt x="1267" y="493"/>
                      <a:pt x="1211" y="424"/>
                    </a:cubicBezTo>
                    <a:cubicBezTo>
                      <a:pt x="1185" y="398"/>
                      <a:pt x="1156" y="369"/>
                      <a:pt x="1129" y="343"/>
                    </a:cubicBezTo>
                    <a:cubicBezTo>
                      <a:pt x="1116" y="330"/>
                      <a:pt x="1103" y="317"/>
                      <a:pt x="1087" y="304"/>
                    </a:cubicBezTo>
                    <a:lnTo>
                      <a:pt x="1074" y="287"/>
                    </a:lnTo>
                    <a:cubicBezTo>
                      <a:pt x="1074" y="274"/>
                      <a:pt x="1061" y="274"/>
                      <a:pt x="1048" y="261"/>
                    </a:cubicBezTo>
                    <a:cubicBezTo>
                      <a:pt x="911" y="153"/>
                      <a:pt x="777" y="72"/>
                      <a:pt x="653" y="29"/>
                    </a:cubicBezTo>
                    <a:cubicBezTo>
                      <a:pt x="589" y="10"/>
                      <a:pt x="528" y="1"/>
                      <a:pt x="47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4569725" y="2721825"/>
                <a:ext cx="323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712" extrusionOk="0">
                    <a:moveTo>
                      <a:pt x="363" y="1"/>
                    </a:moveTo>
                    <a:cubicBezTo>
                      <a:pt x="214" y="1"/>
                      <a:pt x="90" y="65"/>
                      <a:pt x="1" y="193"/>
                    </a:cubicBezTo>
                    <a:cubicBezTo>
                      <a:pt x="119" y="153"/>
                      <a:pt x="229" y="136"/>
                      <a:pt x="328" y="136"/>
                    </a:cubicBezTo>
                    <a:cubicBezTo>
                      <a:pt x="765" y="136"/>
                      <a:pt x="1009" y="451"/>
                      <a:pt x="1009" y="451"/>
                    </a:cubicBezTo>
                    <a:lnTo>
                      <a:pt x="1022" y="712"/>
                    </a:lnTo>
                    <a:cubicBezTo>
                      <a:pt x="1117" y="695"/>
                      <a:pt x="1199" y="695"/>
                      <a:pt x="1293" y="682"/>
                    </a:cubicBezTo>
                    <a:cubicBezTo>
                      <a:pt x="1280" y="656"/>
                      <a:pt x="1267" y="643"/>
                      <a:pt x="1254" y="630"/>
                    </a:cubicBezTo>
                    <a:cubicBezTo>
                      <a:pt x="1212" y="561"/>
                      <a:pt x="1160" y="493"/>
                      <a:pt x="1104" y="424"/>
                    </a:cubicBezTo>
                    <a:cubicBezTo>
                      <a:pt x="1078" y="398"/>
                      <a:pt x="1049" y="369"/>
                      <a:pt x="1022" y="343"/>
                    </a:cubicBezTo>
                    <a:cubicBezTo>
                      <a:pt x="1009" y="330"/>
                      <a:pt x="996" y="317"/>
                      <a:pt x="980" y="304"/>
                    </a:cubicBezTo>
                    <a:lnTo>
                      <a:pt x="967" y="287"/>
                    </a:lnTo>
                    <a:cubicBezTo>
                      <a:pt x="967" y="274"/>
                      <a:pt x="954" y="274"/>
                      <a:pt x="941" y="261"/>
                    </a:cubicBezTo>
                    <a:cubicBezTo>
                      <a:pt x="804" y="153"/>
                      <a:pt x="670" y="72"/>
                      <a:pt x="546" y="29"/>
                    </a:cubicBezTo>
                    <a:cubicBezTo>
                      <a:pt x="482" y="10"/>
                      <a:pt x="421" y="1"/>
                      <a:pt x="3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5"/>
              <p:cNvSpPr/>
              <p:nvPr/>
            </p:nvSpPr>
            <p:spPr>
              <a:xfrm>
                <a:off x="4569075" y="2739600"/>
                <a:ext cx="268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64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06" y="298"/>
                      <a:pt x="422" y="379"/>
                    </a:cubicBezTo>
                    <a:cubicBezTo>
                      <a:pt x="654" y="448"/>
                      <a:pt x="1075" y="964"/>
                      <a:pt x="1075" y="964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5"/>
              <p:cNvSpPr/>
              <p:nvPr/>
            </p:nvSpPr>
            <p:spPr>
              <a:xfrm>
                <a:off x="4579600" y="2722550"/>
                <a:ext cx="293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44" extrusionOk="0">
                    <a:moveTo>
                      <a:pt x="151" y="0"/>
                    </a:moveTo>
                    <a:cubicBezTo>
                      <a:pt x="125" y="30"/>
                      <a:pt x="95" y="56"/>
                      <a:pt x="82" y="82"/>
                    </a:cubicBezTo>
                    <a:cubicBezTo>
                      <a:pt x="69" y="124"/>
                      <a:pt x="56" y="151"/>
                      <a:pt x="43" y="193"/>
                    </a:cubicBezTo>
                    <a:cubicBezTo>
                      <a:pt x="14" y="245"/>
                      <a:pt x="14" y="301"/>
                      <a:pt x="14" y="369"/>
                    </a:cubicBezTo>
                    <a:cubicBezTo>
                      <a:pt x="1" y="422"/>
                      <a:pt x="14" y="477"/>
                      <a:pt x="14" y="532"/>
                    </a:cubicBezTo>
                    <a:cubicBezTo>
                      <a:pt x="43" y="803"/>
                      <a:pt x="193" y="1117"/>
                      <a:pt x="409" y="1375"/>
                    </a:cubicBezTo>
                    <a:cubicBezTo>
                      <a:pt x="533" y="1512"/>
                      <a:pt x="654" y="1619"/>
                      <a:pt x="778" y="1675"/>
                    </a:cubicBezTo>
                    <a:cubicBezTo>
                      <a:pt x="885" y="1727"/>
                      <a:pt x="980" y="1743"/>
                      <a:pt x="1062" y="1743"/>
                    </a:cubicBezTo>
                    <a:lnTo>
                      <a:pt x="1091" y="1743"/>
                    </a:lnTo>
                    <a:cubicBezTo>
                      <a:pt x="1117" y="1743"/>
                      <a:pt x="1130" y="1727"/>
                      <a:pt x="1143" y="1727"/>
                    </a:cubicBezTo>
                    <a:cubicBezTo>
                      <a:pt x="1173" y="1662"/>
                      <a:pt x="1173" y="1593"/>
                      <a:pt x="1173" y="1525"/>
                    </a:cubicBezTo>
                    <a:lnTo>
                      <a:pt x="1173" y="1430"/>
                    </a:lnTo>
                    <a:cubicBezTo>
                      <a:pt x="1173" y="1401"/>
                      <a:pt x="1156" y="1388"/>
                      <a:pt x="1156" y="1375"/>
                    </a:cubicBezTo>
                    <a:lnTo>
                      <a:pt x="1156" y="1335"/>
                    </a:lnTo>
                    <a:lnTo>
                      <a:pt x="1156" y="1306"/>
                    </a:lnTo>
                    <a:cubicBezTo>
                      <a:pt x="1143" y="1280"/>
                      <a:pt x="1143" y="1238"/>
                      <a:pt x="1130" y="1211"/>
                    </a:cubicBezTo>
                    <a:cubicBezTo>
                      <a:pt x="1130" y="1198"/>
                      <a:pt x="1130" y="1185"/>
                      <a:pt x="1117" y="1156"/>
                    </a:cubicBezTo>
                    <a:cubicBezTo>
                      <a:pt x="1117" y="1143"/>
                      <a:pt x="1117" y="1130"/>
                      <a:pt x="1104" y="1117"/>
                    </a:cubicBezTo>
                    <a:cubicBezTo>
                      <a:pt x="1104" y="1104"/>
                      <a:pt x="1104" y="1091"/>
                      <a:pt x="1091" y="1061"/>
                    </a:cubicBezTo>
                    <a:cubicBezTo>
                      <a:pt x="1091" y="1048"/>
                      <a:pt x="1075" y="1035"/>
                      <a:pt x="1075" y="1022"/>
                    </a:cubicBezTo>
                    <a:cubicBezTo>
                      <a:pt x="1049" y="967"/>
                      <a:pt x="1035" y="898"/>
                      <a:pt x="993" y="846"/>
                    </a:cubicBezTo>
                    <a:cubicBezTo>
                      <a:pt x="993" y="830"/>
                      <a:pt x="980" y="816"/>
                      <a:pt x="980" y="803"/>
                    </a:cubicBezTo>
                    <a:cubicBezTo>
                      <a:pt x="954" y="764"/>
                      <a:pt x="941" y="722"/>
                      <a:pt x="911" y="683"/>
                    </a:cubicBezTo>
                    <a:cubicBezTo>
                      <a:pt x="898" y="653"/>
                      <a:pt x="872" y="627"/>
                      <a:pt x="859" y="601"/>
                    </a:cubicBezTo>
                    <a:cubicBezTo>
                      <a:pt x="817" y="532"/>
                      <a:pt x="765" y="464"/>
                      <a:pt x="709" y="395"/>
                    </a:cubicBezTo>
                    <a:cubicBezTo>
                      <a:pt x="683" y="369"/>
                      <a:pt x="654" y="340"/>
                      <a:pt x="627" y="314"/>
                    </a:cubicBezTo>
                    <a:cubicBezTo>
                      <a:pt x="614" y="301"/>
                      <a:pt x="601" y="288"/>
                      <a:pt x="585" y="275"/>
                    </a:cubicBezTo>
                    <a:lnTo>
                      <a:pt x="572" y="258"/>
                    </a:lnTo>
                    <a:cubicBezTo>
                      <a:pt x="572" y="245"/>
                      <a:pt x="559" y="245"/>
                      <a:pt x="546" y="232"/>
                    </a:cubicBezTo>
                    <a:cubicBezTo>
                      <a:pt x="409" y="124"/>
                      <a:pt x="275" y="43"/>
                      <a:pt x="1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5"/>
              <p:cNvSpPr/>
              <p:nvPr/>
            </p:nvSpPr>
            <p:spPr>
              <a:xfrm>
                <a:off x="4592575" y="2729000"/>
                <a:ext cx="98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35" extrusionOk="0">
                    <a:moveTo>
                      <a:pt x="53" y="0"/>
                    </a:moveTo>
                    <a:cubicBezTo>
                      <a:pt x="27" y="17"/>
                      <a:pt x="1" y="43"/>
                      <a:pt x="1" y="43"/>
                    </a:cubicBezTo>
                    <a:lnTo>
                      <a:pt x="190" y="261"/>
                    </a:lnTo>
                    <a:lnTo>
                      <a:pt x="135" y="735"/>
                    </a:lnTo>
                    <a:lnTo>
                      <a:pt x="285" y="653"/>
                    </a:lnTo>
                    <a:lnTo>
                      <a:pt x="392" y="425"/>
                    </a:lnTo>
                    <a:cubicBezTo>
                      <a:pt x="379" y="395"/>
                      <a:pt x="353" y="369"/>
                      <a:pt x="340" y="343"/>
                    </a:cubicBezTo>
                    <a:cubicBezTo>
                      <a:pt x="298" y="274"/>
                      <a:pt x="246" y="206"/>
                      <a:pt x="190" y="137"/>
                    </a:cubicBezTo>
                    <a:cubicBezTo>
                      <a:pt x="164" y="111"/>
                      <a:pt x="135" y="82"/>
                      <a:pt x="108" y="56"/>
                    </a:cubicBezTo>
                    <a:cubicBezTo>
                      <a:pt x="95" y="43"/>
                      <a:pt x="82" y="30"/>
                      <a:pt x="66" y="17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5"/>
              <p:cNvSpPr/>
              <p:nvPr/>
            </p:nvSpPr>
            <p:spPr>
              <a:xfrm>
                <a:off x="4595275" y="2745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77" y="0"/>
                    </a:moveTo>
                    <a:lnTo>
                      <a:pt x="27" y="82"/>
                    </a:lnTo>
                    <a:lnTo>
                      <a:pt x="0" y="274"/>
                    </a:lnTo>
                    <a:lnTo>
                      <a:pt x="151" y="764"/>
                    </a:lnTo>
                    <a:lnTo>
                      <a:pt x="219" y="979"/>
                    </a:lnTo>
                    <a:cubicBezTo>
                      <a:pt x="244" y="1032"/>
                      <a:pt x="184" y="1131"/>
                      <a:pt x="199" y="1131"/>
                    </a:cubicBezTo>
                    <a:cubicBezTo>
                      <a:pt x="200" y="1131"/>
                      <a:pt x="201" y="1130"/>
                      <a:pt x="203" y="1129"/>
                    </a:cubicBezTo>
                    <a:cubicBezTo>
                      <a:pt x="258" y="1116"/>
                      <a:pt x="382" y="1048"/>
                      <a:pt x="448" y="1009"/>
                    </a:cubicBezTo>
                    <a:cubicBezTo>
                      <a:pt x="448" y="996"/>
                      <a:pt x="448" y="996"/>
                      <a:pt x="464" y="979"/>
                    </a:cubicBezTo>
                    <a:cubicBezTo>
                      <a:pt x="477" y="966"/>
                      <a:pt x="477" y="940"/>
                      <a:pt x="490" y="914"/>
                    </a:cubicBezTo>
                    <a:cubicBezTo>
                      <a:pt x="490" y="898"/>
                      <a:pt x="490" y="898"/>
                      <a:pt x="477" y="885"/>
                    </a:cubicBezTo>
                    <a:lnTo>
                      <a:pt x="464" y="832"/>
                    </a:lnTo>
                    <a:lnTo>
                      <a:pt x="190" y="16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>
                <a:off x="4568750" y="2729100"/>
                <a:ext cx="2417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8" extrusionOk="0">
                    <a:moveTo>
                      <a:pt x="197" y="0"/>
                    </a:moveTo>
                    <a:cubicBezTo>
                      <a:pt x="190" y="0"/>
                      <a:pt x="183" y="4"/>
                      <a:pt x="177" y="13"/>
                    </a:cubicBezTo>
                    <a:cubicBezTo>
                      <a:pt x="164" y="13"/>
                      <a:pt x="14" y="78"/>
                      <a:pt x="14" y="94"/>
                    </a:cubicBezTo>
                    <a:cubicBezTo>
                      <a:pt x="1" y="176"/>
                      <a:pt x="138" y="189"/>
                      <a:pt x="138" y="284"/>
                    </a:cubicBezTo>
                    <a:cubicBezTo>
                      <a:pt x="138" y="323"/>
                      <a:pt x="164" y="378"/>
                      <a:pt x="203" y="391"/>
                    </a:cubicBezTo>
                    <a:lnTo>
                      <a:pt x="804" y="636"/>
                    </a:lnTo>
                    <a:lnTo>
                      <a:pt x="967" y="718"/>
                    </a:lnTo>
                    <a:lnTo>
                      <a:pt x="967" y="339"/>
                    </a:lnTo>
                    <a:lnTo>
                      <a:pt x="954" y="323"/>
                    </a:lnTo>
                    <a:lnTo>
                      <a:pt x="219" y="13"/>
                    </a:lnTo>
                    <a:cubicBezTo>
                      <a:pt x="211" y="4"/>
                      <a:pt x="204" y="0"/>
                      <a:pt x="19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4584425" y="2729700"/>
                <a:ext cx="159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021" extrusionOk="0">
                    <a:moveTo>
                      <a:pt x="348" y="1"/>
                    </a:moveTo>
                    <a:cubicBezTo>
                      <a:pt x="339" y="1"/>
                      <a:pt x="332" y="5"/>
                      <a:pt x="327" y="15"/>
                    </a:cubicBezTo>
                    <a:lnTo>
                      <a:pt x="0" y="668"/>
                    </a:lnTo>
                    <a:lnTo>
                      <a:pt x="310" y="1020"/>
                    </a:lnTo>
                    <a:lnTo>
                      <a:pt x="624" y="367"/>
                    </a:lnTo>
                    <a:cubicBezTo>
                      <a:pt x="637" y="341"/>
                      <a:pt x="624" y="286"/>
                      <a:pt x="598" y="246"/>
                    </a:cubicBezTo>
                    <a:cubicBezTo>
                      <a:pt x="572" y="217"/>
                      <a:pt x="542" y="178"/>
                      <a:pt x="503" y="136"/>
                    </a:cubicBezTo>
                    <a:cubicBezTo>
                      <a:pt x="474" y="96"/>
                      <a:pt x="434" y="54"/>
                      <a:pt x="408" y="28"/>
                    </a:cubicBezTo>
                    <a:cubicBezTo>
                      <a:pt x="382" y="12"/>
                      <a:pt x="362" y="1"/>
                      <a:pt x="3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4568425" y="2731375"/>
                <a:ext cx="207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22" extrusionOk="0">
                    <a:moveTo>
                      <a:pt x="51" y="1"/>
                    </a:moveTo>
                    <a:cubicBezTo>
                      <a:pt x="35" y="1"/>
                      <a:pt x="22" y="13"/>
                      <a:pt x="14" y="29"/>
                    </a:cubicBezTo>
                    <a:cubicBezTo>
                      <a:pt x="1" y="111"/>
                      <a:pt x="1" y="193"/>
                      <a:pt x="1" y="274"/>
                    </a:cubicBezTo>
                    <a:cubicBezTo>
                      <a:pt x="1" y="313"/>
                      <a:pt x="27" y="369"/>
                      <a:pt x="69" y="395"/>
                    </a:cubicBezTo>
                    <a:lnTo>
                      <a:pt x="666" y="627"/>
                    </a:lnTo>
                    <a:lnTo>
                      <a:pt x="830" y="721"/>
                    </a:lnTo>
                    <a:lnTo>
                      <a:pt x="830" y="330"/>
                    </a:lnTo>
                    <a:lnTo>
                      <a:pt x="804" y="313"/>
                    </a:lnTo>
                    <a:lnTo>
                      <a:pt x="82" y="16"/>
                    </a:lnTo>
                    <a:cubicBezTo>
                      <a:pt x="71" y="5"/>
                      <a:pt x="60" y="1"/>
                      <a:pt x="5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5"/>
              <p:cNvSpPr/>
              <p:nvPr/>
            </p:nvSpPr>
            <p:spPr>
              <a:xfrm>
                <a:off x="4589150" y="2747350"/>
                <a:ext cx="149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062" extrusionOk="0">
                    <a:moveTo>
                      <a:pt x="272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2"/>
                      <a:pt x="409" y="1062"/>
                    </a:cubicBezTo>
                    <a:cubicBezTo>
                      <a:pt x="464" y="1048"/>
                      <a:pt x="516" y="1022"/>
                      <a:pt x="572" y="980"/>
                    </a:cubicBezTo>
                    <a:cubicBezTo>
                      <a:pt x="598" y="967"/>
                      <a:pt x="598" y="928"/>
                      <a:pt x="572" y="885"/>
                    </a:cubicBezTo>
                    <a:lnTo>
                      <a:pt x="285" y="30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>
                <a:off x="4570800" y="2732750"/>
                <a:ext cx="3062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51" extrusionOk="0">
                    <a:moveTo>
                      <a:pt x="911" y="0"/>
                    </a:moveTo>
                    <a:lnTo>
                      <a:pt x="748" y="395"/>
                    </a:lnTo>
                    <a:lnTo>
                      <a:pt x="0" y="69"/>
                    </a:lnTo>
                    <a:lnTo>
                      <a:pt x="0" y="219"/>
                    </a:lnTo>
                    <a:cubicBezTo>
                      <a:pt x="0" y="232"/>
                      <a:pt x="13" y="245"/>
                      <a:pt x="13" y="258"/>
                    </a:cubicBezTo>
                    <a:lnTo>
                      <a:pt x="640" y="503"/>
                    </a:lnTo>
                    <a:lnTo>
                      <a:pt x="911" y="816"/>
                    </a:lnTo>
                    <a:lnTo>
                      <a:pt x="1130" y="1538"/>
                    </a:lnTo>
                    <a:cubicBezTo>
                      <a:pt x="1143" y="1538"/>
                      <a:pt x="1143" y="1551"/>
                      <a:pt x="1143" y="1551"/>
                    </a:cubicBezTo>
                    <a:cubicBezTo>
                      <a:pt x="1169" y="1538"/>
                      <a:pt x="1198" y="1525"/>
                      <a:pt x="1224" y="1512"/>
                    </a:cubicBezTo>
                    <a:lnTo>
                      <a:pt x="911" y="614"/>
                    </a:lnTo>
                    <a:lnTo>
                      <a:pt x="1087" y="206"/>
                    </a:lnTo>
                    <a:cubicBezTo>
                      <a:pt x="1074" y="206"/>
                      <a:pt x="1074" y="193"/>
                      <a:pt x="1074" y="193"/>
                    </a:cubicBezTo>
                    <a:cubicBezTo>
                      <a:pt x="1048" y="151"/>
                      <a:pt x="1006" y="111"/>
                      <a:pt x="979" y="69"/>
                    </a:cubicBezTo>
                    <a:cubicBezTo>
                      <a:pt x="966" y="43"/>
                      <a:pt x="937" y="30"/>
                      <a:pt x="911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4910825" y="2827650"/>
                <a:ext cx="12815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3618" extrusionOk="0">
                    <a:moveTo>
                      <a:pt x="5125" y="1"/>
                    </a:moveTo>
                    <a:lnTo>
                      <a:pt x="3970" y="830"/>
                    </a:lnTo>
                    <a:lnTo>
                      <a:pt x="2814" y="1590"/>
                    </a:lnTo>
                    <a:lnTo>
                      <a:pt x="1319" y="2338"/>
                    </a:lnTo>
                    <a:lnTo>
                      <a:pt x="121" y="2367"/>
                    </a:lnTo>
                    <a:lnTo>
                      <a:pt x="0" y="3617"/>
                    </a:lnTo>
                    <a:lnTo>
                      <a:pt x="0" y="3617"/>
                    </a:lnTo>
                    <a:lnTo>
                      <a:pt x="1616" y="3415"/>
                    </a:lnTo>
                    <a:lnTo>
                      <a:pt x="4528" y="1740"/>
                    </a:lnTo>
                    <a:lnTo>
                      <a:pt x="5099" y="314"/>
                    </a:lnTo>
                    <a:lnTo>
                      <a:pt x="5125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5"/>
              <p:cNvSpPr/>
              <p:nvPr/>
            </p:nvSpPr>
            <p:spPr>
              <a:xfrm>
                <a:off x="4936275" y="2844300"/>
                <a:ext cx="945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2217" extrusionOk="0">
                    <a:moveTo>
                      <a:pt x="3781" y="0"/>
                    </a:moveTo>
                    <a:lnTo>
                      <a:pt x="3144" y="95"/>
                    </a:lnTo>
                    <a:cubicBezTo>
                      <a:pt x="3144" y="95"/>
                      <a:pt x="2762" y="382"/>
                      <a:pt x="2230" y="679"/>
                    </a:cubicBezTo>
                    <a:cubicBezTo>
                      <a:pt x="1688" y="993"/>
                      <a:pt x="1023" y="1306"/>
                      <a:pt x="1023" y="1306"/>
                    </a:cubicBezTo>
                    <a:lnTo>
                      <a:pt x="1" y="2217"/>
                    </a:lnTo>
                    <a:cubicBezTo>
                      <a:pt x="1" y="2217"/>
                      <a:pt x="435" y="2096"/>
                      <a:pt x="614" y="2080"/>
                    </a:cubicBezTo>
                    <a:cubicBezTo>
                      <a:pt x="898" y="2066"/>
                      <a:pt x="2775" y="1074"/>
                      <a:pt x="2952" y="872"/>
                    </a:cubicBezTo>
                    <a:cubicBezTo>
                      <a:pt x="3170" y="627"/>
                      <a:pt x="3781" y="0"/>
                      <a:pt x="37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5"/>
              <p:cNvSpPr/>
              <p:nvPr/>
            </p:nvSpPr>
            <p:spPr>
              <a:xfrm>
                <a:off x="4865950" y="2851800"/>
                <a:ext cx="901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46" extrusionOk="0">
                    <a:moveTo>
                      <a:pt x="0" y="1"/>
                    </a:moveTo>
                    <a:lnTo>
                      <a:pt x="855" y="843"/>
                    </a:lnTo>
                    <a:lnTo>
                      <a:pt x="1616" y="1345"/>
                    </a:lnTo>
                    <a:lnTo>
                      <a:pt x="3059" y="1345"/>
                    </a:lnTo>
                    <a:lnTo>
                      <a:pt x="3509" y="950"/>
                    </a:lnTo>
                    <a:lnTo>
                      <a:pt x="3604" y="719"/>
                    </a:lnTo>
                    <a:lnTo>
                      <a:pt x="3604" y="719"/>
                    </a:lnTo>
                    <a:lnTo>
                      <a:pt x="2664" y="898"/>
                    </a:lnTo>
                    <a:lnTo>
                      <a:pt x="1521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5"/>
              <p:cNvSpPr/>
              <p:nvPr/>
            </p:nvSpPr>
            <p:spPr>
              <a:xfrm>
                <a:off x="4873375" y="2859225"/>
                <a:ext cx="72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018" extrusionOk="0">
                    <a:moveTo>
                      <a:pt x="124" y="1"/>
                    </a:moveTo>
                    <a:lnTo>
                      <a:pt x="0" y="151"/>
                    </a:lnTo>
                    <a:cubicBezTo>
                      <a:pt x="0" y="151"/>
                      <a:pt x="124" y="356"/>
                      <a:pt x="314" y="546"/>
                    </a:cubicBezTo>
                    <a:cubicBezTo>
                      <a:pt x="490" y="722"/>
                      <a:pt x="1117" y="967"/>
                      <a:pt x="1293" y="993"/>
                    </a:cubicBezTo>
                    <a:cubicBezTo>
                      <a:pt x="1440" y="1011"/>
                      <a:pt x="1611" y="1018"/>
                      <a:pt x="1778" y="1018"/>
                    </a:cubicBezTo>
                    <a:cubicBezTo>
                      <a:pt x="1889" y="1018"/>
                      <a:pt x="1998" y="1014"/>
                      <a:pt x="2096" y="1009"/>
                    </a:cubicBezTo>
                    <a:lnTo>
                      <a:pt x="2122" y="1009"/>
                    </a:lnTo>
                    <a:cubicBezTo>
                      <a:pt x="2164" y="1009"/>
                      <a:pt x="2204" y="993"/>
                      <a:pt x="2246" y="980"/>
                    </a:cubicBezTo>
                    <a:cubicBezTo>
                      <a:pt x="2259" y="967"/>
                      <a:pt x="2272" y="967"/>
                      <a:pt x="2298" y="954"/>
                    </a:cubicBezTo>
                    <a:cubicBezTo>
                      <a:pt x="2559" y="859"/>
                      <a:pt x="2856" y="627"/>
                      <a:pt x="2912" y="572"/>
                    </a:cubicBezTo>
                    <a:lnTo>
                      <a:pt x="2762" y="533"/>
                    </a:lnTo>
                    <a:cubicBezTo>
                      <a:pt x="2736" y="520"/>
                      <a:pt x="2706" y="520"/>
                      <a:pt x="2680" y="503"/>
                    </a:cubicBezTo>
                    <a:cubicBezTo>
                      <a:pt x="2641" y="503"/>
                      <a:pt x="2585" y="490"/>
                      <a:pt x="2543" y="490"/>
                    </a:cubicBezTo>
                    <a:cubicBezTo>
                      <a:pt x="2190" y="438"/>
                      <a:pt x="1688" y="422"/>
                      <a:pt x="1348" y="356"/>
                    </a:cubicBezTo>
                    <a:cubicBezTo>
                      <a:pt x="1061" y="288"/>
                      <a:pt x="790" y="193"/>
                      <a:pt x="585" y="125"/>
                    </a:cubicBezTo>
                    <a:cubicBezTo>
                      <a:pt x="490" y="82"/>
                      <a:pt x="408" y="56"/>
                      <a:pt x="369" y="43"/>
                    </a:cubicBezTo>
                    <a:cubicBezTo>
                      <a:pt x="301" y="14"/>
                      <a:pt x="245" y="1"/>
                      <a:pt x="1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5"/>
              <p:cNvSpPr/>
              <p:nvPr/>
            </p:nvSpPr>
            <p:spPr>
              <a:xfrm>
                <a:off x="4873375" y="2859225"/>
                <a:ext cx="72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018" extrusionOk="0">
                    <a:moveTo>
                      <a:pt x="124" y="1"/>
                    </a:moveTo>
                    <a:lnTo>
                      <a:pt x="0" y="151"/>
                    </a:lnTo>
                    <a:cubicBezTo>
                      <a:pt x="0" y="151"/>
                      <a:pt x="124" y="356"/>
                      <a:pt x="314" y="546"/>
                    </a:cubicBezTo>
                    <a:cubicBezTo>
                      <a:pt x="490" y="722"/>
                      <a:pt x="1117" y="967"/>
                      <a:pt x="1293" y="993"/>
                    </a:cubicBezTo>
                    <a:cubicBezTo>
                      <a:pt x="1440" y="1011"/>
                      <a:pt x="1611" y="1018"/>
                      <a:pt x="1778" y="1018"/>
                    </a:cubicBezTo>
                    <a:cubicBezTo>
                      <a:pt x="1889" y="1018"/>
                      <a:pt x="1998" y="1014"/>
                      <a:pt x="2096" y="1009"/>
                    </a:cubicBezTo>
                    <a:lnTo>
                      <a:pt x="2122" y="1009"/>
                    </a:lnTo>
                    <a:cubicBezTo>
                      <a:pt x="2164" y="1009"/>
                      <a:pt x="2204" y="993"/>
                      <a:pt x="2246" y="980"/>
                    </a:cubicBezTo>
                    <a:cubicBezTo>
                      <a:pt x="2259" y="967"/>
                      <a:pt x="2272" y="967"/>
                      <a:pt x="2298" y="954"/>
                    </a:cubicBezTo>
                    <a:cubicBezTo>
                      <a:pt x="2559" y="859"/>
                      <a:pt x="2856" y="627"/>
                      <a:pt x="2912" y="572"/>
                    </a:cubicBezTo>
                    <a:lnTo>
                      <a:pt x="2762" y="533"/>
                    </a:lnTo>
                    <a:cubicBezTo>
                      <a:pt x="2736" y="520"/>
                      <a:pt x="2706" y="520"/>
                      <a:pt x="2680" y="503"/>
                    </a:cubicBezTo>
                    <a:cubicBezTo>
                      <a:pt x="2572" y="601"/>
                      <a:pt x="2259" y="830"/>
                      <a:pt x="2096" y="859"/>
                    </a:cubicBezTo>
                    <a:cubicBezTo>
                      <a:pt x="2027" y="872"/>
                      <a:pt x="1915" y="877"/>
                      <a:pt x="1796" y="877"/>
                    </a:cubicBezTo>
                    <a:cubicBezTo>
                      <a:pt x="1558" y="877"/>
                      <a:pt x="1293" y="859"/>
                      <a:pt x="1293" y="859"/>
                    </a:cubicBezTo>
                    <a:cubicBezTo>
                      <a:pt x="1293" y="859"/>
                      <a:pt x="571" y="614"/>
                      <a:pt x="421" y="520"/>
                    </a:cubicBezTo>
                    <a:cubicBezTo>
                      <a:pt x="274" y="422"/>
                      <a:pt x="82" y="138"/>
                      <a:pt x="82" y="138"/>
                    </a:cubicBez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>
                <a:off x="5017225" y="2792975"/>
                <a:ext cx="2312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727" extrusionOk="0">
                    <a:moveTo>
                      <a:pt x="559" y="0"/>
                    </a:moveTo>
                    <a:lnTo>
                      <a:pt x="559" y="0"/>
                    </a:lnTo>
                    <a:cubicBezTo>
                      <a:pt x="559" y="0"/>
                      <a:pt x="748" y="284"/>
                      <a:pt x="761" y="379"/>
                    </a:cubicBezTo>
                    <a:cubicBezTo>
                      <a:pt x="774" y="421"/>
                      <a:pt x="761" y="653"/>
                      <a:pt x="693" y="735"/>
                    </a:cubicBezTo>
                    <a:cubicBezTo>
                      <a:pt x="572" y="911"/>
                      <a:pt x="353" y="1293"/>
                      <a:pt x="135" y="1538"/>
                    </a:cubicBezTo>
                    <a:lnTo>
                      <a:pt x="1" y="1727"/>
                    </a:lnTo>
                    <a:lnTo>
                      <a:pt x="14" y="1727"/>
                    </a:lnTo>
                    <a:cubicBezTo>
                      <a:pt x="259" y="1727"/>
                      <a:pt x="722" y="1427"/>
                      <a:pt x="761" y="1374"/>
                    </a:cubicBezTo>
                    <a:cubicBezTo>
                      <a:pt x="787" y="1345"/>
                      <a:pt x="817" y="1319"/>
                      <a:pt x="830" y="1277"/>
                    </a:cubicBezTo>
                    <a:cubicBezTo>
                      <a:pt x="885" y="1061"/>
                      <a:pt x="925" y="869"/>
                      <a:pt x="925" y="869"/>
                    </a:cubicBezTo>
                    <a:cubicBezTo>
                      <a:pt x="925" y="869"/>
                      <a:pt x="911" y="653"/>
                      <a:pt x="817" y="421"/>
                    </a:cubicBezTo>
                    <a:cubicBezTo>
                      <a:pt x="735" y="190"/>
                      <a:pt x="559" y="0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4935950" y="2841600"/>
                <a:ext cx="94200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217" extrusionOk="0">
                    <a:moveTo>
                      <a:pt x="3768" y="1"/>
                    </a:moveTo>
                    <a:lnTo>
                      <a:pt x="3141" y="53"/>
                    </a:lnTo>
                    <a:cubicBezTo>
                      <a:pt x="3141" y="53"/>
                      <a:pt x="2762" y="353"/>
                      <a:pt x="2217" y="653"/>
                    </a:cubicBezTo>
                    <a:cubicBezTo>
                      <a:pt x="1688" y="950"/>
                      <a:pt x="1006" y="1290"/>
                      <a:pt x="1006" y="1290"/>
                    </a:cubicBezTo>
                    <a:lnTo>
                      <a:pt x="1" y="2217"/>
                    </a:lnTo>
                    <a:cubicBezTo>
                      <a:pt x="1" y="2217"/>
                      <a:pt x="435" y="2093"/>
                      <a:pt x="598" y="2080"/>
                    </a:cubicBezTo>
                    <a:cubicBezTo>
                      <a:pt x="898" y="2067"/>
                      <a:pt x="2775" y="1075"/>
                      <a:pt x="2951" y="869"/>
                    </a:cubicBezTo>
                    <a:cubicBezTo>
                      <a:pt x="3157" y="624"/>
                      <a:pt x="3767" y="1"/>
                      <a:pt x="376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4935950" y="2841600"/>
                <a:ext cx="94200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217" extrusionOk="0">
                    <a:moveTo>
                      <a:pt x="3768" y="1"/>
                    </a:moveTo>
                    <a:lnTo>
                      <a:pt x="3373" y="40"/>
                    </a:lnTo>
                    <a:cubicBezTo>
                      <a:pt x="3183" y="245"/>
                      <a:pt x="2883" y="542"/>
                      <a:pt x="2762" y="693"/>
                    </a:cubicBezTo>
                    <a:cubicBezTo>
                      <a:pt x="2586" y="898"/>
                      <a:pt x="709" y="1904"/>
                      <a:pt x="409" y="1917"/>
                    </a:cubicBezTo>
                    <a:cubicBezTo>
                      <a:pt x="383" y="1917"/>
                      <a:pt x="353" y="1917"/>
                      <a:pt x="327" y="1930"/>
                    </a:cubicBezTo>
                    <a:lnTo>
                      <a:pt x="1" y="2217"/>
                    </a:lnTo>
                    <a:cubicBezTo>
                      <a:pt x="1" y="2217"/>
                      <a:pt x="435" y="2093"/>
                      <a:pt x="598" y="2080"/>
                    </a:cubicBezTo>
                    <a:cubicBezTo>
                      <a:pt x="898" y="2067"/>
                      <a:pt x="2775" y="1075"/>
                      <a:pt x="2951" y="869"/>
                    </a:cubicBezTo>
                    <a:cubicBezTo>
                      <a:pt x="3157" y="624"/>
                      <a:pt x="3767" y="1"/>
                      <a:pt x="376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4811200" y="2837675"/>
                <a:ext cx="623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2518" extrusionOk="0">
                    <a:moveTo>
                      <a:pt x="638" y="0"/>
                    </a:moveTo>
                    <a:cubicBezTo>
                      <a:pt x="419" y="0"/>
                      <a:pt x="282" y="121"/>
                      <a:pt x="0" y="197"/>
                    </a:cubicBezTo>
                    <a:cubicBezTo>
                      <a:pt x="1250" y="536"/>
                      <a:pt x="1714" y="1189"/>
                      <a:pt x="1929" y="1626"/>
                    </a:cubicBezTo>
                    <a:cubicBezTo>
                      <a:pt x="2148" y="2061"/>
                      <a:pt x="2311" y="2508"/>
                      <a:pt x="2311" y="2508"/>
                    </a:cubicBezTo>
                    <a:cubicBezTo>
                      <a:pt x="2314" y="2514"/>
                      <a:pt x="2318" y="2517"/>
                      <a:pt x="2321" y="2517"/>
                    </a:cubicBezTo>
                    <a:cubicBezTo>
                      <a:pt x="2392" y="2517"/>
                      <a:pt x="2492" y="1195"/>
                      <a:pt x="1156" y="158"/>
                    </a:cubicBezTo>
                    <a:cubicBezTo>
                      <a:pt x="924" y="42"/>
                      <a:pt x="767" y="0"/>
                      <a:pt x="638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>
                <a:off x="4792825" y="2833100"/>
                <a:ext cx="554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6" extrusionOk="0">
                    <a:moveTo>
                      <a:pt x="1034" y="1"/>
                    </a:moveTo>
                    <a:cubicBezTo>
                      <a:pt x="885" y="1"/>
                      <a:pt x="784" y="52"/>
                      <a:pt x="680" y="96"/>
                    </a:cubicBezTo>
                    <a:cubicBezTo>
                      <a:pt x="216" y="298"/>
                      <a:pt x="1" y="977"/>
                      <a:pt x="53" y="1385"/>
                    </a:cubicBezTo>
                    <a:cubicBezTo>
                      <a:pt x="108" y="1793"/>
                      <a:pt x="203" y="1986"/>
                      <a:pt x="203" y="1986"/>
                    </a:cubicBezTo>
                    <a:cubicBezTo>
                      <a:pt x="203" y="1986"/>
                      <a:pt x="121" y="1320"/>
                      <a:pt x="232" y="1101"/>
                    </a:cubicBezTo>
                    <a:cubicBezTo>
                      <a:pt x="353" y="869"/>
                      <a:pt x="366" y="706"/>
                      <a:pt x="667" y="488"/>
                    </a:cubicBezTo>
                    <a:cubicBezTo>
                      <a:pt x="742" y="437"/>
                      <a:pt x="837" y="417"/>
                      <a:pt x="936" y="417"/>
                    </a:cubicBezTo>
                    <a:cubicBezTo>
                      <a:pt x="1230" y="417"/>
                      <a:pt x="1564" y="585"/>
                      <a:pt x="1564" y="585"/>
                    </a:cubicBezTo>
                    <a:lnTo>
                      <a:pt x="2217" y="912"/>
                    </a:lnTo>
                    <a:lnTo>
                      <a:pt x="1891" y="341"/>
                    </a:lnTo>
                    <a:cubicBezTo>
                      <a:pt x="1471" y="78"/>
                      <a:pt x="1217" y="1"/>
                      <a:pt x="1034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>
                <a:off x="4795200" y="2841975"/>
                <a:ext cx="77550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413" extrusionOk="0">
                    <a:moveTo>
                      <a:pt x="817" y="1"/>
                    </a:moveTo>
                    <a:cubicBezTo>
                      <a:pt x="331" y="1"/>
                      <a:pt x="0" y="392"/>
                      <a:pt x="0" y="1073"/>
                    </a:cubicBezTo>
                    <a:lnTo>
                      <a:pt x="95" y="1670"/>
                    </a:lnTo>
                    <a:lnTo>
                      <a:pt x="258" y="1765"/>
                    </a:lnTo>
                    <a:lnTo>
                      <a:pt x="164" y="1167"/>
                    </a:lnTo>
                    <a:cubicBezTo>
                      <a:pt x="164" y="570"/>
                      <a:pt x="464" y="226"/>
                      <a:pt x="900" y="226"/>
                    </a:cubicBezTo>
                    <a:cubicBezTo>
                      <a:pt x="1079" y="226"/>
                      <a:pt x="1281" y="284"/>
                      <a:pt x="1495" y="407"/>
                    </a:cubicBezTo>
                    <a:cubicBezTo>
                      <a:pt x="2230" y="828"/>
                      <a:pt x="2830" y="1862"/>
                      <a:pt x="2830" y="2718"/>
                    </a:cubicBezTo>
                    <a:lnTo>
                      <a:pt x="2938" y="3315"/>
                    </a:lnTo>
                    <a:lnTo>
                      <a:pt x="3059" y="3383"/>
                    </a:lnTo>
                    <a:lnTo>
                      <a:pt x="3101" y="3413"/>
                    </a:lnTo>
                    <a:lnTo>
                      <a:pt x="3007" y="2812"/>
                    </a:lnTo>
                    <a:cubicBezTo>
                      <a:pt x="3007" y="1862"/>
                      <a:pt x="2324" y="691"/>
                      <a:pt x="1495" y="214"/>
                    </a:cubicBezTo>
                    <a:cubicBezTo>
                      <a:pt x="1250" y="70"/>
                      <a:pt x="1020" y="1"/>
                      <a:pt x="81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4880225" y="2842250"/>
                <a:ext cx="1621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4" extrusionOk="0">
                    <a:moveTo>
                      <a:pt x="6486" y="1"/>
                    </a:moveTo>
                    <a:cubicBezTo>
                      <a:pt x="6147" y="409"/>
                      <a:pt x="5902" y="572"/>
                      <a:pt x="5481" y="924"/>
                    </a:cubicBezTo>
                    <a:cubicBezTo>
                      <a:pt x="5043" y="1264"/>
                      <a:pt x="3441" y="2217"/>
                      <a:pt x="2922" y="2367"/>
                    </a:cubicBezTo>
                    <a:cubicBezTo>
                      <a:pt x="2538" y="2467"/>
                      <a:pt x="2162" y="2593"/>
                      <a:pt x="1697" y="2593"/>
                    </a:cubicBezTo>
                    <a:cubicBezTo>
                      <a:pt x="1521" y="2593"/>
                      <a:pt x="1333" y="2575"/>
                      <a:pt x="1127" y="2530"/>
                    </a:cubicBezTo>
                    <a:cubicBezTo>
                      <a:pt x="379" y="2354"/>
                      <a:pt x="1" y="2230"/>
                      <a:pt x="0" y="2230"/>
                    </a:cubicBezTo>
                    <a:lnTo>
                      <a:pt x="0" y="2230"/>
                    </a:lnTo>
                    <a:lnTo>
                      <a:pt x="121" y="2530"/>
                    </a:lnTo>
                    <a:cubicBezTo>
                      <a:pt x="121" y="2530"/>
                      <a:pt x="177" y="3265"/>
                      <a:pt x="585" y="3320"/>
                    </a:cubicBezTo>
                    <a:cubicBezTo>
                      <a:pt x="654" y="3329"/>
                      <a:pt x="732" y="3333"/>
                      <a:pt x="818" y="3333"/>
                    </a:cubicBezTo>
                    <a:cubicBezTo>
                      <a:pt x="1243" y="3333"/>
                      <a:pt x="1863" y="3230"/>
                      <a:pt x="2530" y="3059"/>
                    </a:cubicBezTo>
                    <a:cubicBezTo>
                      <a:pt x="3330" y="2857"/>
                      <a:pt x="5125" y="1688"/>
                      <a:pt x="5125" y="1688"/>
                    </a:cubicBezTo>
                    <a:lnTo>
                      <a:pt x="5807" y="1156"/>
                    </a:lnTo>
                    <a:lnTo>
                      <a:pt x="6254" y="464"/>
                    </a:lnTo>
                    <a:lnTo>
                      <a:pt x="6431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4869300" y="2853425"/>
                <a:ext cx="1686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3145" extrusionOk="0">
                    <a:moveTo>
                      <a:pt x="6691" y="1"/>
                    </a:moveTo>
                    <a:lnTo>
                      <a:pt x="6639" y="43"/>
                    </a:lnTo>
                    <a:lnTo>
                      <a:pt x="6476" y="207"/>
                    </a:lnTo>
                    <a:lnTo>
                      <a:pt x="6283" y="396"/>
                    </a:lnTo>
                    <a:lnTo>
                      <a:pt x="5712" y="915"/>
                    </a:lnTo>
                    <a:lnTo>
                      <a:pt x="3809" y="2028"/>
                    </a:lnTo>
                    <a:lnTo>
                      <a:pt x="2340" y="2612"/>
                    </a:lnTo>
                    <a:cubicBezTo>
                      <a:pt x="2340" y="2612"/>
                      <a:pt x="1988" y="2694"/>
                      <a:pt x="1632" y="2723"/>
                    </a:cubicBezTo>
                    <a:cubicBezTo>
                      <a:pt x="1482" y="2723"/>
                      <a:pt x="1335" y="2723"/>
                      <a:pt x="1224" y="2710"/>
                    </a:cubicBezTo>
                    <a:cubicBezTo>
                      <a:pt x="1211" y="2710"/>
                      <a:pt x="1198" y="2710"/>
                      <a:pt x="1185" y="2694"/>
                    </a:cubicBezTo>
                    <a:cubicBezTo>
                      <a:pt x="816" y="2599"/>
                      <a:pt x="558" y="2083"/>
                      <a:pt x="558" y="2083"/>
                    </a:cubicBezTo>
                    <a:cubicBezTo>
                      <a:pt x="558" y="2083"/>
                      <a:pt x="176" y="2478"/>
                      <a:pt x="137" y="2586"/>
                    </a:cubicBezTo>
                    <a:cubicBezTo>
                      <a:pt x="124" y="2655"/>
                      <a:pt x="13" y="2749"/>
                      <a:pt x="0" y="2873"/>
                    </a:cubicBezTo>
                    <a:lnTo>
                      <a:pt x="95" y="2925"/>
                    </a:lnTo>
                    <a:lnTo>
                      <a:pt x="137" y="2955"/>
                    </a:lnTo>
                    <a:lnTo>
                      <a:pt x="1267" y="3144"/>
                    </a:lnTo>
                    <a:lnTo>
                      <a:pt x="1469" y="3118"/>
                    </a:lnTo>
                    <a:lnTo>
                      <a:pt x="2543" y="2912"/>
                    </a:lnTo>
                    <a:lnTo>
                      <a:pt x="3917" y="2341"/>
                    </a:lnTo>
                    <a:lnTo>
                      <a:pt x="5604" y="1375"/>
                    </a:lnTo>
                    <a:lnTo>
                      <a:pt x="6313" y="722"/>
                    </a:lnTo>
                    <a:lnTo>
                      <a:pt x="6704" y="194"/>
                    </a:lnTo>
                    <a:lnTo>
                      <a:pt x="6747" y="43"/>
                    </a:lnTo>
                    <a:lnTo>
                      <a:pt x="6691" y="43"/>
                    </a:lnTo>
                    <a:lnTo>
                      <a:pt x="669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4927800" y="2863250"/>
                <a:ext cx="986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2220" extrusionOk="0">
                    <a:moveTo>
                      <a:pt x="3933" y="0"/>
                    </a:moveTo>
                    <a:cubicBezTo>
                      <a:pt x="3872" y="0"/>
                      <a:pt x="3640" y="173"/>
                      <a:pt x="3548" y="277"/>
                    </a:cubicBezTo>
                    <a:cubicBezTo>
                      <a:pt x="3454" y="398"/>
                      <a:pt x="2883" y="737"/>
                      <a:pt x="2380" y="1025"/>
                    </a:cubicBezTo>
                    <a:cubicBezTo>
                      <a:pt x="1890" y="1308"/>
                      <a:pt x="1087" y="1716"/>
                      <a:pt x="774" y="1772"/>
                    </a:cubicBezTo>
                    <a:cubicBezTo>
                      <a:pt x="464" y="1841"/>
                      <a:pt x="245" y="1935"/>
                      <a:pt x="0" y="2219"/>
                    </a:cubicBezTo>
                    <a:cubicBezTo>
                      <a:pt x="722" y="2004"/>
                      <a:pt x="1198" y="1880"/>
                      <a:pt x="2109" y="1377"/>
                    </a:cubicBezTo>
                    <a:cubicBezTo>
                      <a:pt x="3033" y="861"/>
                      <a:pt x="3467" y="522"/>
                      <a:pt x="3467" y="522"/>
                    </a:cubicBezTo>
                    <a:cubicBezTo>
                      <a:pt x="3467" y="522"/>
                      <a:pt x="3875" y="179"/>
                      <a:pt x="3943" y="3"/>
                    </a:cubicBezTo>
                    <a:cubicBezTo>
                      <a:pt x="3941" y="1"/>
                      <a:pt x="3938" y="0"/>
                      <a:pt x="393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4515050" y="2614750"/>
                <a:ext cx="17325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3" extrusionOk="0">
                    <a:moveTo>
                      <a:pt x="693" y="1"/>
                    </a:moveTo>
                    <a:lnTo>
                      <a:pt x="164" y="533"/>
                    </a:lnTo>
                    <a:lnTo>
                      <a:pt x="96" y="791"/>
                    </a:lnTo>
                    <a:lnTo>
                      <a:pt x="1" y="1323"/>
                    </a:lnTo>
                    <a:lnTo>
                      <a:pt x="298" y="980"/>
                    </a:lnTo>
                    <a:lnTo>
                      <a:pt x="298" y="696"/>
                    </a:lnTo>
                    <a:lnTo>
                      <a:pt x="203" y="520"/>
                    </a:lnTo>
                    <a:lnTo>
                      <a:pt x="637" y="82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>
                <a:off x="4519475" y="2630100"/>
                <a:ext cx="207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156" extrusionOk="0">
                    <a:moveTo>
                      <a:pt x="82" y="0"/>
                    </a:moveTo>
                    <a:cubicBezTo>
                      <a:pt x="69" y="56"/>
                      <a:pt x="26" y="232"/>
                      <a:pt x="26" y="232"/>
                    </a:cubicBezTo>
                    <a:lnTo>
                      <a:pt x="0" y="572"/>
                    </a:lnTo>
                    <a:lnTo>
                      <a:pt x="95" y="735"/>
                    </a:lnTo>
                    <a:lnTo>
                      <a:pt x="624" y="1156"/>
                    </a:lnTo>
                    <a:lnTo>
                      <a:pt x="816" y="1130"/>
                    </a:lnTo>
                    <a:lnTo>
                      <a:pt x="829" y="1074"/>
                    </a:lnTo>
                    <a:lnTo>
                      <a:pt x="611" y="722"/>
                    </a:lnTo>
                    <a:lnTo>
                      <a:pt x="216" y="232"/>
                    </a:lnTo>
                    <a:cubicBezTo>
                      <a:pt x="216" y="232"/>
                      <a:pt x="134" y="108"/>
                      <a:pt x="82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5"/>
              <p:cNvSpPr/>
              <p:nvPr/>
            </p:nvSpPr>
            <p:spPr>
              <a:xfrm>
                <a:off x="4728850" y="2639650"/>
                <a:ext cx="134350" cy="164525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6581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5" y="6580"/>
                    </a:lnTo>
                    <a:lnTo>
                      <a:pt x="3771" y="6349"/>
                    </a:lnTo>
                    <a:cubicBezTo>
                      <a:pt x="3771" y="6349"/>
                      <a:pt x="3346" y="6186"/>
                      <a:pt x="3170" y="6120"/>
                    </a:cubicBezTo>
                    <a:cubicBezTo>
                      <a:pt x="2994" y="6065"/>
                      <a:pt x="2654" y="5507"/>
                      <a:pt x="2015" y="4759"/>
                    </a:cubicBezTo>
                    <a:cubicBezTo>
                      <a:pt x="1375" y="3999"/>
                      <a:pt x="370" y="3072"/>
                      <a:pt x="370" y="3072"/>
                    </a:cubicBezTo>
                    <a:cubicBezTo>
                      <a:pt x="370" y="3072"/>
                      <a:pt x="1048" y="2788"/>
                      <a:pt x="1469" y="2582"/>
                    </a:cubicBezTo>
                    <a:cubicBezTo>
                      <a:pt x="1878" y="2380"/>
                      <a:pt x="3754" y="1319"/>
                      <a:pt x="4218" y="1019"/>
                    </a:cubicBezTo>
                    <a:cubicBezTo>
                      <a:pt x="4681" y="705"/>
                      <a:pt x="5334" y="121"/>
                      <a:pt x="5334" y="121"/>
                    </a:cubicBezTo>
                    <a:lnTo>
                      <a:pt x="5373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5"/>
              <p:cNvSpPr/>
              <p:nvPr/>
            </p:nvSpPr>
            <p:spPr>
              <a:xfrm>
                <a:off x="4776825" y="2792825"/>
                <a:ext cx="55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28" extrusionOk="0">
                    <a:moveTo>
                      <a:pt x="129" y="1"/>
                    </a:moveTo>
                    <a:cubicBezTo>
                      <a:pt x="107" y="1"/>
                      <a:pt x="86" y="6"/>
                      <a:pt x="69" y="19"/>
                    </a:cubicBezTo>
                    <a:cubicBezTo>
                      <a:pt x="40" y="45"/>
                      <a:pt x="27" y="88"/>
                      <a:pt x="40" y="156"/>
                    </a:cubicBezTo>
                    <a:cubicBezTo>
                      <a:pt x="69" y="320"/>
                      <a:pt x="1" y="401"/>
                      <a:pt x="1" y="401"/>
                    </a:cubicBezTo>
                    <a:lnTo>
                      <a:pt x="27" y="427"/>
                    </a:lnTo>
                    <a:cubicBezTo>
                      <a:pt x="40" y="427"/>
                      <a:pt x="122" y="333"/>
                      <a:pt x="96" y="140"/>
                    </a:cubicBezTo>
                    <a:cubicBezTo>
                      <a:pt x="83" y="114"/>
                      <a:pt x="83" y="75"/>
                      <a:pt x="96" y="59"/>
                    </a:cubicBezTo>
                    <a:cubicBezTo>
                      <a:pt x="103" y="55"/>
                      <a:pt x="114" y="53"/>
                      <a:pt x="126" y="53"/>
                    </a:cubicBezTo>
                    <a:cubicBezTo>
                      <a:pt x="156" y="53"/>
                      <a:pt x="194" y="63"/>
                      <a:pt x="203" y="75"/>
                    </a:cubicBezTo>
                    <a:lnTo>
                      <a:pt x="220" y="32"/>
                    </a:lnTo>
                    <a:cubicBezTo>
                      <a:pt x="220" y="24"/>
                      <a:pt x="174" y="1"/>
                      <a:pt x="129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>
                <a:off x="4779525" y="2791600"/>
                <a:ext cx="9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45" extrusionOk="0">
                    <a:moveTo>
                      <a:pt x="213" y="1"/>
                    </a:moveTo>
                    <a:cubicBezTo>
                      <a:pt x="125" y="1"/>
                      <a:pt x="1" y="42"/>
                      <a:pt x="1" y="42"/>
                    </a:cubicBezTo>
                    <a:lnTo>
                      <a:pt x="82" y="137"/>
                    </a:lnTo>
                    <a:lnTo>
                      <a:pt x="43" y="245"/>
                    </a:lnTo>
                    <a:lnTo>
                      <a:pt x="206" y="245"/>
                    </a:lnTo>
                    <a:cubicBezTo>
                      <a:pt x="206" y="245"/>
                      <a:pt x="301" y="232"/>
                      <a:pt x="340" y="205"/>
                    </a:cubicBezTo>
                    <a:cubicBezTo>
                      <a:pt x="369" y="176"/>
                      <a:pt x="340" y="55"/>
                      <a:pt x="275" y="13"/>
                    </a:cubicBezTo>
                    <a:cubicBezTo>
                      <a:pt x="260" y="4"/>
                      <a:pt x="238" y="1"/>
                      <a:pt x="213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4778225" y="2792975"/>
                <a:ext cx="5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09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03" y="108"/>
                    </a:lnTo>
                    <a:lnTo>
                      <a:pt x="121" y="53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4756100" y="2799700"/>
                <a:ext cx="237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074" extrusionOk="0">
                    <a:moveTo>
                      <a:pt x="608" y="1"/>
                    </a:moveTo>
                    <a:cubicBezTo>
                      <a:pt x="501" y="1"/>
                      <a:pt x="405" y="80"/>
                      <a:pt x="340" y="192"/>
                    </a:cubicBezTo>
                    <a:cubicBezTo>
                      <a:pt x="340" y="192"/>
                      <a:pt x="164" y="423"/>
                      <a:pt x="53" y="629"/>
                    </a:cubicBezTo>
                    <a:cubicBezTo>
                      <a:pt x="14" y="724"/>
                      <a:pt x="1" y="861"/>
                      <a:pt x="109" y="968"/>
                    </a:cubicBezTo>
                    <a:cubicBezTo>
                      <a:pt x="109" y="981"/>
                      <a:pt x="109" y="981"/>
                      <a:pt x="122" y="994"/>
                    </a:cubicBezTo>
                    <a:cubicBezTo>
                      <a:pt x="164" y="1030"/>
                      <a:pt x="225" y="1073"/>
                      <a:pt x="303" y="1073"/>
                    </a:cubicBezTo>
                    <a:cubicBezTo>
                      <a:pt x="375" y="1073"/>
                      <a:pt x="461" y="1037"/>
                      <a:pt x="559" y="926"/>
                    </a:cubicBezTo>
                    <a:cubicBezTo>
                      <a:pt x="774" y="711"/>
                      <a:pt x="869" y="453"/>
                      <a:pt x="885" y="384"/>
                    </a:cubicBezTo>
                    <a:cubicBezTo>
                      <a:pt x="912" y="316"/>
                      <a:pt x="951" y="208"/>
                      <a:pt x="761" y="58"/>
                    </a:cubicBezTo>
                    <a:cubicBezTo>
                      <a:pt x="709" y="18"/>
                      <a:pt x="657" y="1"/>
                      <a:pt x="60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5"/>
              <p:cNvSpPr/>
              <p:nvPr/>
            </p:nvSpPr>
            <p:spPr>
              <a:xfrm>
                <a:off x="4758150" y="2800150"/>
                <a:ext cx="210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002" extrusionOk="0">
                    <a:moveTo>
                      <a:pt x="581" y="1"/>
                    </a:moveTo>
                    <a:cubicBezTo>
                      <a:pt x="568" y="1"/>
                      <a:pt x="555" y="4"/>
                      <a:pt x="542" y="10"/>
                    </a:cubicBezTo>
                    <a:cubicBezTo>
                      <a:pt x="448" y="66"/>
                      <a:pt x="340" y="242"/>
                      <a:pt x="216" y="435"/>
                    </a:cubicBezTo>
                    <a:cubicBezTo>
                      <a:pt x="108" y="611"/>
                      <a:pt x="0" y="719"/>
                      <a:pt x="134" y="869"/>
                    </a:cubicBezTo>
                    <a:cubicBezTo>
                      <a:pt x="216" y="967"/>
                      <a:pt x="279" y="1001"/>
                      <a:pt x="330" y="1001"/>
                    </a:cubicBezTo>
                    <a:cubicBezTo>
                      <a:pt x="365" y="1001"/>
                      <a:pt x="394" y="986"/>
                      <a:pt x="422" y="963"/>
                    </a:cubicBezTo>
                    <a:cubicBezTo>
                      <a:pt x="490" y="908"/>
                      <a:pt x="598" y="787"/>
                      <a:pt x="722" y="555"/>
                    </a:cubicBezTo>
                    <a:cubicBezTo>
                      <a:pt x="843" y="337"/>
                      <a:pt x="843" y="284"/>
                      <a:pt x="816" y="203"/>
                    </a:cubicBezTo>
                    <a:cubicBezTo>
                      <a:pt x="791" y="143"/>
                      <a:pt x="675" y="1"/>
                      <a:pt x="58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5"/>
              <p:cNvSpPr/>
              <p:nvPr/>
            </p:nvSpPr>
            <p:spPr>
              <a:xfrm>
                <a:off x="4895475" y="2815075"/>
                <a:ext cx="1346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2200" extrusionOk="0">
                    <a:moveTo>
                      <a:pt x="5387" y="1"/>
                    </a:moveTo>
                    <a:lnTo>
                      <a:pt x="4450" y="598"/>
                    </a:lnTo>
                    <a:lnTo>
                      <a:pt x="3823" y="761"/>
                    </a:lnTo>
                    <a:cubicBezTo>
                      <a:pt x="3823" y="761"/>
                      <a:pt x="3523" y="1169"/>
                      <a:pt x="3196" y="1277"/>
                    </a:cubicBezTo>
                    <a:cubicBezTo>
                      <a:pt x="2883" y="1388"/>
                      <a:pt x="2393" y="1754"/>
                      <a:pt x="2393" y="1754"/>
                    </a:cubicBezTo>
                    <a:cubicBezTo>
                      <a:pt x="2393" y="1754"/>
                      <a:pt x="2423" y="1728"/>
                      <a:pt x="2054" y="1728"/>
                    </a:cubicBezTo>
                    <a:cubicBezTo>
                      <a:pt x="1683" y="1728"/>
                      <a:pt x="1412" y="2041"/>
                      <a:pt x="1260" y="2041"/>
                    </a:cubicBezTo>
                    <a:cubicBezTo>
                      <a:pt x="1257" y="2041"/>
                      <a:pt x="1254" y="2041"/>
                      <a:pt x="1251" y="2041"/>
                    </a:cubicBezTo>
                    <a:cubicBezTo>
                      <a:pt x="1117" y="2041"/>
                      <a:pt x="1" y="1943"/>
                      <a:pt x="1" y="1943"/>
                    </a:cubicBezTo>
                    <a:lnTo>
                      <a:pt x="1" y="1943"/>
                    </a:lnTo>
                    <a:cubicBezTo>
                      <a:pt x="1" y="1943"/>
                      <a:pt x="353" y="2093"/>
                      <a:pt x="1049" y="2175"/>
                    </a:cubicBezTo>
                    <a:cubicBezTo>
                      <a:pt x="1075" y="2175"/>
                      <a:pt x="1345" y="2199"/>
                      <a:pt x="1606" y="2199"/>
                    </a:cubicBezTo>
                    <a:cubicBezTo>
                      <a:pt x="1736" y="2199"/>
                      <a:pt x="1865" y="2193"/>
                      <a:pt x="1959" y="2175"/>
                    </a:cubicBezTo>
                    <a:cubicBezTo>
                      <a:pt x="2246" y="2136"/>
                      <a:pt x="2625" y="1998"/>
                      <a:pt x="2625" y="1998"/>
                    </a:cubicBezTo>
                    <a:lnTo>
                      <a:pt x="4678" y="856"/>
                    </a:lnTo>
                    <a:lnTo>
                      <a:pt x="5387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5"/>
              <p:cNvSpPr/>
              <p:nvPr/>
            </p:nvSpPr>
            <p:spPr>
              <a:xfrm>
                <a:off x="4820650" y="2814675"/>
                <a:ext cx="8205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1989" extrusionOk="0">
                    <a:moveTo>
                      <a:pt x="1" y="1"/>
                    </a:moveTo>
                    <a:lnTo>
                      <a:pt x="1336" y="898"/>
                    </a:lnTo>
                    <a:lnTo>
                      <a:pt x="2994" y="1959"/>
                    </a:lnTo>
                    <a:lnTo>
                      <a:pt x="3281" y="1988"/>
                    </a:lnTo>
                    <a:lnTo>
                      <a:pt x="2178" y="533"/>
                    </a:lnTo>
                    <a:lnTo>
                      <a:pt x="1404" y="546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>
                <a:off x="4875075" y="2753875"/>
                <a:ext cx="152050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4421" extrusionOk="0">
                    <a:moveTo>
                      <a:pt x="5060" y="1"/>
                    </a:moveTo>
                    <a:lnTo>
                      <a:pt x="3157" y="1182"/>
                    </a:lnTo>
                    <a:lnTo>
                      <a:pt x="1430" y="1861"/>
                    </a:lnTo>
                    <a:lnTo>
                      <a:pt x="1" y="2965"/>
                    </a:lnTo>
                    <a:lnTo>
                      <a:pt x="1104" y="4420"/>
                    </a:lnTo>
                    <a:lnTo>
                      <a:pt x="2462" y="3291"/>
                    </a:lnTo>
                    <a:lnTo>
                      <a:pt x="4368" y="2557"/>
                    </a:lnTo>
                    <a:lnTo>
                      <a:pt x="6082" y="1577"/>
                    </a:lnTo>
                    <a:lnTo>
                      <a:pt x="506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4855750" y="2753875"/>
                <a:ext cx="1458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2978" extrusionOk="0">
                    <a:moveTo>
                      <a:pt x="5833" y="1"/>
                    </a:moveTo>
                    <a:lnTo>
                      <a:pt x="5060" y="14"/>
                    </a:lnTo>
                    <a:lnTo>
                      <a:pt x="3738" y="993"/>
                    </a:lnTo>
                    <a:lnTo>
                      <a:pt x="1835" y="1727"/>
                    </a:lnTo>
                    <a:lnTo>
                      <a:pt x="0" y="2978"/>
                    </a:lnTo>
                    <a:lnTo>
                      <a:pt x="774" y="2965"/>
                    </a:lnTo>
                    <a:lnTo>
                      <a:pt x="2203" y="1861"/>
                    </a:lnTo>
                    <a:lnTo>
                      <a:pt x="3930" y="1182"/>
                    </a:lnTo>
                    <a:lnTo>
                      <a:pt x="5833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4850275" y="2740575"/>
                <a:ext cx="1319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3510" extrusionOk="0">
                    <a:moveTo>
                      <a:pt x="5047" y="1"/>
                    </a:moveTo>
                    <a:lnTo>
                      <a:pt x="3549" y="941"/>
                    </a:lnTo>
                    <a:lnTo>
                      <a:pt x="1495" y="1688"/>
                    </a:lnTo>
                    <a:lnTo>
                      <a:pt x="1" y="2965"/>
                    </a:lnTo>
                    <a:lnTo>
                      <a:pt x="219" y="3510"/>
                    </a:lnTo>
                    <a:lnTo>
                      <a:pt x="2054" y="2259"/>
                    </a:lnTo>
                    <a:lnTo>
                      <a:pt x="3957" y="1525"/>
                    </a:lnTo>
                    <a:lnTo>
                      <a:pt x="5279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>
                <a:off x="4820650" y="2736500"/>
                <a:ext cx="1558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3128" extrusionOk="0">
                    <a:moveTo>
                      <a:pt x="5266" y="1"/>
                    </a:moveTo>
                    <a:lnTo>
                      <a:pt x="4149" y="941"/>
                    </a:lnTo>
                    <a:lnTo>
                      <a:pt x="1825" y="1851"/>
                    </a:lnTo>
                    <a:lnTo>
                      <a:pt x="1" y="3128"/>
                    </a:lnTo>
                    <a:lnTo>
                      <a:pt x="1186" y="3128"/>
                    </a:lnTo>
                    <a:lnTo>
                      <a:pt x="2680" y="1851"/>
                    </a:lnTo>
                    <a:lnTo>
                      <a:pt x="4734" y="1104"/>
                    </a:lnTo>
                    <a:lnTo>
                      <a:pt x="6232" y="164"/>
                    </a:lnTo>
                    <a:lnTo>
                      <a:pt x="5266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>
                <a:off x="4860800" y="2673600"/>
                <a:ext cx="1462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659" extrusionOk="0">
                    <a:moveTo>
                      <a:pt x="125" y="0"/>
                    </a:moveTo>
                    <a:cubicBezTo>
                      <a:pt x="151" y="69"/>
                      <a:pt x="125" y="193"/>
                      <a:pt x="138" y="274"/>
                    </a:cubicBezTo>
                    <a:cubicBezTo>
                      <a:pt x="164" y="369"/>
                      <a:pt x="206" y="477"/>
                      <a:pt x="301" y="532"/>
                    </a:cubicBezTo>
                    <a:cubicBezTo>
                      <a:pt x="327" y="666"/>
                      <a:pt x="288" y="816"/>
                      <a:pt x="288" y="953"/>
                    </a:cubicBezTo>
                    <a:lnTo>
                      <a:pt x="288" y="979"/>
                    </a:lnTo>
                    <a:cubicBezTo>
                      <a:pt x="288" y="992"/>
                      <a:pt x="288" y="1009"/>
                      <a:pt x="301" y="1009"/>
                    </a:cubicBezTo>
                    <a:cubicBezTo>
                      <a:pt x="314" y="1074"/>
                      <a:pt x="314" y="1142"/>
                      <a:pt x="301" y="1211"/>
                    </a:cubicBezTo>
                    <a:cubicBezTo>
                      <a:pt x="288" y="1237"/>
                      <a:pt x="258" y="1266"/>
                      <a:pt x="245" y="1306"/>
                    </a:cubicBezTo>
                    <a:cubicBezTo>
                      <a:pt x="245" y="1335"/>
                      <a:pt x="232" y="1361"/>
                      <a:pt x="219" y="1387"/>
                    </a:cubicBezTo>
                    <a:cubicBezTo>
                      <a:pt x="151" y="1537"/>
                      <a:pt x="69" y="1688"/>
                      <a:pt x="1" y="1851"/>
                    </a:cubicBezTo>
                    <a:cubicBezTo>
                      <a:pt x="35" y="1823"/>
                      <a:pt x="79" y="1820"/>
                      <a:pt x="125" y="1820"/>
                    </a:cubicBezTo>
                    <a:cubicBezTo>
                      <a:pt x="139" y="1820"/>
                      <a:pt x="153" y="1820"/>
                      <a:pt x="167" y="1820"/>
                    </a:cubicBezTo>
                    <a:cubicBezTo>
                      <a:pt x="199" y="1820"/>
                      <a:pt x="230" y="1818"/>
                      <a:pt x="258" y="1808"/>
                    </a:cubicBezTo>
                    <a:lnTo>
                      <a:pt x="258" y="1808"/>
                    </a:lnTo>
                    <a:cubicBezTo>
                      <a:pt x="232" y="1988"/>
                      <a:pt x="206" y="2177"/>
                      <a:pt x="177" y="2353"/>
                    </a:cubicBezTo>
                    <a:lnTo>
                      <a:pt x="177" y="2396"/>
                    </a:lnTo>
                    <a:cubicBezTo>
                      <a:pt x="190" y="2409"/>
                      <a:pt x="190" y="2409"/>
                      <a:pt x="206" y="2422"/>
                    </a:cubicBezTo>
                    <a:cubicBezTo>
                      <a:pt x="245" y="2435"/>
                      <a:pt x="271" y="2477"/>
                      <a:pt x="301" y="2503"/>
                    </a:cubicBezTo>
                    <a:lnTo>
                      <a:pt x="301" y="2503"/>
                    </a:lnTo>
                    <a:cubicBezTo>
                      <a:pt x="300" y="2503"/>
                      <a:pt x="300" y="2503"/>
                      <a:pt x="299" y="2503"/>
                    </a:cubicBezTo>
                    <a:cubicBezTo>
                      <a:pt x="282" y="2503"/>
                      <a:pt x="206" y="2654"/>
                      <a:pt x="190" y="2654"/>
                    </a:cubicBezTo>
                    <a:cubicBezTo>
                      <a:pt x="164" y="2722"/>
                      <a:pt x="138" y="2788"/>
                      <a:pt x="108" y="2856"/>
                    </a:cubicBezTo>
                    <a:lnTo>
                      <a:pt x="108" y="2869"/>
                    </a:lnTo>
                    <a:lnTo>
                      <a:pt x="108" y="2885"/>
                    </a:lnTo>
                    <a:cubicBezTo>
                      <a:pt x="206" y="2951"/>
                      <a:pt x="206" y="3075"/>
                      <a:pt x="232" y="3182"/>
                    </a:cubicBezTo>
                    <a:cubicBezTo>
                      <a:pt x="245" y="3264"/>
                      <a:pt x="288" y="3320"/>
                      <a:pt x="301" y="3388"/>
                    </a:cubicBezTo>
                    <a:cubicBezTo>
                      <a:pt x="340" y="3483"/>
                      <a:pt x="353" y="3564"/>
                      <a:pt x="369" y="3659"/>
                    </a:cubicBezTo>
                    <a:cubicBezTo>
                      <a:pt x="396" y="3633"/>
                      <a:pt x="435" y="3620"/>
                      <a:pt x="464" y="3604"/>
                    </a:cubicBezTo>
                    <a:cubicBezTo>
                      <a:pt x="451" y="3564"/>
                      <a:pt x="451" y="3522"/>
                      <a:pt x="435" y="3496"/>
                    </a:cubicBezTo>
                    <a:lnTo>
                      <a:pt x="435" y="3496"/>
                    </a:lnTo>
                    <a:cubicBezTo>
                      <a:pt x="490" y="3509"/>
                      <a:pt x="533" y="3509"/>
                      <a:pt x="585" y="3509"/>
                    </a:cubicBezTo>
                    <a:lnTo>
                      <a:pt x="559" y="3440"/>
                    </a:lnTo>
                    <a:cubicBezTo>
                      <a:pt x="546" y="3401"/>
                      <a:pt x="546" y="3401"/>
                      <a:pt x="503" y="3401"/>
                    </a:cubicBezTo>
                    <a:cubicBezTo>
                      <a:pt x="422" y="3401"/>
                      <a:pt x="383" y="3346"/>
                      <a:pt x="353" y="3277"/>
                    </a:cubicBezTo>
                    <a:cubicBezTo>
                      <a:pt x="327" y="3196"/>
                      <a:pt x="288" y="3114"/>
                      <a:pt x="258" y="3032"/>
                    </a:cubicBezTo>
                    <a:cubicBezTo>
                      <a:pt x="245" y="3006"/>
                      <a:pt x="232" y="2980"/>
                      <a:pt x="245" y="2951"/>
                    </a:cubicBezTo>
                    <a:cubicBezTo>
                      <a:pt x="245" y="2912"/>
                      <a:pt x="232" y="2856"/>
                      <a:pt x="219" y="2804"/>
                    </a:cubicBezTo>
                    <a:cubicBezTo>
                      <a:pt x="219" y="2804"/>
                      <a:pt x="206" y="2788"/>
                      <a:pt x="219" y="2788"/>
                    </a:cubicBezTo>
                    <a:lnTo>
                      <a:pt x="219" y="2761"/>
                    </a:lnTo>
                    <a:cubicBezTo>
                      <a:pt x="245" y="2748"/>
                      <a:pt x="258" y="2722"/>
                      <a:pt x="288" y="2706"/>
                    </a:cubicBezTo>
                    <a:cubicBezTo>
                      <a:pt x="327" y="2654"/>
                      <a:pt x="383" y="2611"/>
                      <a:pt x="451" y="2598"/>
                    </a:cubicBezTo>
                    <a:cubicBezTo>
                      <a:pt x="409" y="2585"/>
                      <a:pt x="383" y="2585"/>
                      <a:pt x="369" y="2543"/>
                    </a:cubicBezTo>
                    <a:cubicBezTo>
                      <a:pt x="340" y="2504"/>
                      <a:pt x="340" y="2461"/>
                      <a:pt x="327" y="2422"/>
                    </a:cubicBezTo>
                    <a:cubicBezTo>
                      <a:pt x="301" y="2380"/>
                      <a:pt x="272" y="2340"/>
                      <a:pt x="258" y="2298"/>
                    </a:cubicBezTo>
                    <a:cubicBezTo>
                      <a:pt x="245" y="2298"/>
                      <a:pt x="245" y="2285"/>
                      <a:pt x="245" y="2285"/>
                    </a:cubicBezTo>
                    <a:lnTo>
                      <a:pt x="245" y="2259"/>
                    </a:lnTo>
                    <a:cubicBezTo>
                      <a:pt x="272" y="2190"/>
                      <a:pt x="288" y="2122"/>
                      <a:pt x="314" y="2053"/>
                    </a:cubicBezTo>
                    <a:lnTo>
                      <a:pt x="314" y="2040"/>
                    </a:lnTo>
                    <a:lnTo>
                      <a:pt x="327" y="2040"/>
                    </a:lnTo>
                    <a:cubicBezTo>
                      <a:pt x="369" y="2053"/>
                      <a:pt x="409" y="2069"/>
                      <a:pt x="451" y="2082"/>
                    </a:cubicBezTo>
                    <a:cubicBezTo>
                      <a:pt x="422" y="2069"/>
                      <a:pt x="422" y="1988"/>
                      <a:pt x="409" y="1972"/>
                    </a:cubicBezTo>
                    <a:cubicBezTo>
                      <a:pt x="370" y="1972"/>
                      <a:pt x="328" y="1988"/>
                      <a:pt x="289" y="2001"/>
                    </a:cubicBezTo>
                    <a:lnTo>
                      <a:pt x="289" y="2001"/>
                    </a:lnTo>
                    <a:cubicBezTo>
                      <a:pt x="302" y="1992"/>
                      <a:pt x="327" y="1837"/>
                      <a:pt x="340" y="1808"/>
                    </a:cubicBezTo>
                    <a:cubicBezTo>
                      <a:pt x="353" y="1756"/>
                      <a:pt x="353" y="1701"/>
                      <a:pt x="340" y="1632"/>
                    </a:cubicBezTo>
                    <a:cubicBezTo>
                      <a:pt x="340" y="1661"/>
                      <a:pt x="327" y="1674"/>
                      <a:pt x="314" y="1688"/>
                    </a:cubicBezTo>
                    <a:cubicBezTo>
                      <a:pt x="301" y="1701"/>
                      <a:pt x="288" y="1701"/>
                      <a:pt x="258" y="1714"/>
                    </a:cubicBezTo>
                    <a:cubicBezTo>
                      <a:pt x="232" y="1714"/>
                      <a:pt x="190" y="1727"/>
                      <a:pt x="164" y="1727"/>
                    </a:cubicBezTo>
                    <a:cubicBezTo>
                      <a:pt x="138" y="1688"/>
                      <a:pt x="151" y="1645"/>
                      <a:pt x="177" y="1619"/>
                    </a:cubicBezTo>
                    <a:cubicBezTo>
                      <a:pt x="190" y="1580"/>
                      <a:pt x="219" y="1550"/>
                      <a:pt x="245" y="1524"/>
                    </a:cubicBezTo>
                    <a:cubicBezTo>
                      <a:pt x="272" y="1498"/>
                      <a:pt x="288" y="1456"/>
                      <a:pt x="301" y="1417"/>
                    </a:cubicBezTo>
                    <a:cubicBezTo>
                      <a:pt x="314" y="1374"/>
                      <a:pt x="340" y="1319"/>
                      <a:pt x="353" y="1280"/>
                    </a:cubicBezTo>
                    <a:cubicBezTo>
                      <a:pt x="369" y="1237"/>
                      <a:pt x="369" y="1198"/>
                      <a:pt x="369" y="1155"/>
                    </a:cubicBezTo>
                    <a:lnTo>
                      <a:pt x="369" y="872"/>
                    </a:lnTo>
                    <a:cubicBezTo>
                      <a:pt x="369" y="747"/>
                      <a:pt x="340" y="614"/>
                      <a:pt x="353" y="490"/>
                    </a:cubicBezTo>
                    <a:cubicBezTo>
                      <a:pt x="353" y="450"/>
                      <a:pt x="383" y="408"/>
                      <a:pt x="396" y="369"/>
                    </a:cubicBezTo>
                    <a:cubicBezTo>
                      <a:pt x="409" y="300"/>
                      <a:pt x="422" y="232"/>
                      <a:pt x="451" y="163"/>
                    </a:cubicBezTo>
                    <a:lnTo>
                      <a:pt x="451" y="163"/>
                    </a:lnTo>
                    <a:cubicBezTo>
                      <a:pt x="383" y="232"/>
                      <a:pt x="327" y="313"/>
                      <a:pt x="288" y="395"/>
                    </a:cubicBezTo>
                    <a:cubicBezTo>
                      <a:pt x="232" y="258"/>
                      <a:pt x="177" y="137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4871000" y="2687875"/>
                <a:ext cx="30950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272" extrusionOk="0">
                    <a:moveTo>
                      <a:pt x="1048" y="0"/>
                    </a:moveTo>
                    <a:lnTo>
                      <a:pt x="1048" y="0"/>
                    </a:lnTo>
                    <a:cubicBezTo>
                      <a:pt x="967" y="193"/>
                      <a:pt x="993" y="408"/>
                      <a:pt x="967" y="627"/>
                    </a:cubicBezTo>
                    <a:cubicBezTo>
                      <a:pt x="954" y="790"/>
                      <a:pt x="924" y="953"/>
                      <a:pt x="872" y="1117"/>
                    </a:cubicBezTo>
                    <a:cubicBezTo>
                      <a:pt x="859" y="1172"/>
                      <a:pt x="843" y="1237"/>
                      <a:pt x="817" y="1293"/>
                    </a:cubicBezTo>
                    <a:cubicBezTo>
                      <a:pt x="804" y="1335"/>
                      <a:pt x="804" y="1401"/>
                      <a:pt x="777" y="1443"/>
                    </a:cubicBezTo>
                    <a:cubicBezTo>
                      <a:pt x="761" y="1469"/>
                      <a:pt x="735" y="1498"/>
                      <a:pt x="709" y="1511"/>
                    </a:cubicBezTo>
                    <a:cubicBezTo>
                      <a:pt x="640" y="1551"/>
                      <a:pt x="572" y="1593"/>
                      <a:pt x="503" y="1632"/>
                    </a:cubicBezTo>
                    <a:cubicBezTo>
                      <a:pt x="490" y="1638"/>
                      <a:pt x="478" y="1640"/>
                      <a:pt x="467" y="1640"/>
                    </a:cubicBezTo>
                    <a:cubicBezTo>
                      <a:pt x="423" y="1640"/>
                      <a:pt x="398" y="1598"/>
                      <a:pt x="353" y="1564"/>
                    </a:cubicBezTo>
                    <a:cubicBezTo>
                      <a:pt x="340" y="1538"/>
                      <a:pt x="314" y="1511"/>
                      <a:pt x="272" y="1511"/>
                    </a:cubicBezTo>
                    <a:cubicBezTo>
                      <a:pt x="245" y="1511"/>
                      <a:pt x="206" y="1525"/>
                      <a:pt x="177" y="1538"/>
                    </a:cubicBezTo>
                    <a:cubicBezTo>
                      <a:pt x="164" y="1551"/>
                      <a:pt x="164" y="1551"/>
                      <a:pt x="151" y="1551"/>
                    </a:cubicBezTo>
                    <a:cubicBezTo>
                      <a:pt x="138" y="1551"/>
                      <a:pt x="125" y="1551"/>
                      <a:pt x="108" y="1538"/>
                    </a:cubicBezTo>
                    <a:cubicBezTo>
                      <a:pt x="69" y="1525"/>
                      <a:pt x="27" y="1498"/>
                      <a:pt x="1" y="1482"/>
                    </a:cubicBezTo>
                    <a:lnTo>
                      <a:pt x="1" y="1482"/>
                    </a:lnTo>
                    <a:cubicBezTo>
                      <a:pt x="1" y="1511"/>
                      <a:pt x="1" y="1538"/>
                      <a:pt x="14" y="1564"/>
                    </a:cubicBezTo>
                    <a:cubicBezTo>
                      <a:pt x="21" y="1561"/>
                      <a:pt x="28" y="1560"/>
                      <a:pt x="36" y="1560"/>
                    </a:cubicBezTo>
                    <a:cubicBezTo>
                      <a:pt x="74" y="1560"/>
                      <a:pt x="118" y="1584"/>
                      <a:pt x="164" y="1606"/>
                    </a:cubicBezTo>
                    <a:lnTo>
                      <a:pt x="190" y="1606"/>
                    </a:lnTo>
                    <a:cubicBezTo>
                      <a:pt x="206" y="1606"/>
                      <a:pt x="219" y="1593"/>
                      <a:pt x="232" y="1580"/>
                    </a:cubicBezTo>
                    <a:cubicBezTo>
                      <a:pt x="245" y="1572"/>
                      <a:pt x="263" y="1568"/>
                      <a:pt x="280" y="1568"/>
                    </a:cubicBezTo>
                    <a:cubicBezTo>
                      <a:pt x="297" y="1568"/>
                      <a:pt x="314" y="1572"/>
                      <a:pt x="327" y="1580"/>
                    </a:cubicBezTo>
                    <a:cubicBezTo>
                      <a:pt x="340" y="1593"/>
                      <a:pt x="409" y="1619"/>
                      <a:pt x="409" y="1645"/>
                    </a:cubicBezTo>
                    <a:cubicBezTo>
                      <a:pt x="409" y="1675"/>
                      <a:pt x="383" y="1714"/>
                      <a:pt x="383" y="1727"/>
                    </a:cubicBezTo>
                    <a:cubicBezTo>
                      <a:pt x="369" y="1795"/>
                      <a:pt x="369" y="1838"/>
                      <a:pt x="327" y="1906"/>
                    </a:cubicBezTo>
                    <a:cubicBezTo>
                      <a:pt x="301" y="1959"/>
                      <a:pt x="288" y="2027"/>
                      <a:pt x="258" y="2096"/>
                    </a:cubicBezTo>
                    <a:cubicBezTo>
                      <a:pt x="247" y="2132"/>
                      <a:pt x="224" y="2228"/>
                      <a:pt x="187" y="2264"/>
                    </a:cubicBezTo>
                    <a:lnTo>
                      <a:pt x="187" y="2264"/>
                    </a:lnTo>
                    <a:cubicBezTo>
                      <a:pt x="252" y="2212"/>
                      <a:pt x="315" y="2173"/>
                      <a:pt x="340" y="2096"/>
                    </a:cubicBezTo>
                    <a:cubicBezTo>
                      <a:pt x="353" y="2070"/>
                      <a:pt x="369" y="2027"/>
                      <a:pt x="369" y="1988"/>
                    </a:cubicBezTo>
                    <a:cubicBezTo>
                      <a:pt x="435" y="1743"/>
                      <a:pt x="653" y="1525"/>
                      <a:pt x="898" y="1469"/>
                    </a:cubicBezTo>
                    <a:cubicBezTo>
                      <a:pt x="924" y="1335"/>
                      <a:pt x="941" y="1211"/>
                      <a:pt x="980" y="1074"/>
                    </a:cubicBezTo>
                    <a:cubicBezTo>
                      <a:pt x="1022" y="940"/>
                      <a:pt x="1074" y="803"/>
                      <a:pt x="1156" y="666"/>
                    </a:cubicBezTo>
                    <a:cubicBezTo>
                      <a:pt x="1199" y="601"/>
                      <a:pt x="1238" y="519"/>
                      <a:pt x="1238" y="438"/>
                    </a:cubicBezTo>
                    <a:lnTo>
                      <a:pt x="1238" y="438"/>
                    </a:lnTo>
                    <a:cubicBezTo>
                      <a:pt x="1169" y="519"/>
                      <a:pt x="1104" y="584"/>
                      <a:pt x="1035" y="666"/>
                    </a:cubicBezTo>
                    <a:cubicBezTo>
                      <a:pt x="1035" y="451"/>
                      <a:pt x="1035" y="219"/>
                      <a:pt x="1048" y="0"/>
                    </a:cubicBezTo>
                    <a:close/>
                    <a:moveTo>
                      <a:pt x="187" y="2264"/>
                    </a:moveTo>
                    <a:lnTo>
                      <a:pt x="187" y="2264"/>
                    </a:lnTo>
                    <a:cubicBezTo>
                      <a:pt x="184" y="2266"/>
                      <a:pt x="180" y="2269"/>
                      <a:pt x="177" y="2272"/>
                    </a:cubicBezTo>
                    <a:cubicBezTo>
                      <a:pt x="180" y="2270"/>
                      <a:pt x="184" y="2267"/>
                      <a:pt x="187" y="2264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4892475" y="2720775"/>
                <a:ext cx="350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46" extrusionOk="0">
                    <a:moveTo>
                      <a:pt x="21" y="0"/>
                    </a:moveTo>
                    <a:cubicBezTo>
                      <a:pt x="14" y="0"/>
                      <a:pt x="7" y="1"/>
                      <a:pt x="0" y="3"/>
                    </a:cubicBezTo>
                    <a:cubicBezTo>
                      <a:pt x="13" y="32"/>
                      <a:pt x="52" y="58"/>
                      <a:pt x="82" y="71"/>
                    </a:cubicBezTo>
                    <a:cubicBezTo>
                      <a:pt x="134" y="114"/>
                      <a:pt x="189" y="140"/>
                      <a:pt x="245" y="182"/>
                    </a:cubicBezTo>
                    <a:lnTo>
                      <a:pt x="258" y="195"/>
                    </a:lnTo>
                    <a:cubicBezTo>
                      <a:pt x="271" y="222"/>
                      <a:pt x="258" y="235"/>
                      <a:pt x="245" y="248"/>
                    </a:cubicBezTo>
                    <a:cubicBezTo>
                      <a:pt x="229" y="303"/>
                      <a:pt x="245" y="359"/>
                      <a:pt x="245" y="398"/>
                    </a:cubicBezTo>
                    <a:cubicBezTo>
                      <a:pt x="258" y="479"/>
                      <a:pt x="271" y="561"/>
                      <a:pt x="284" y="643"/>
                    </a:cubicBezTo>
                    <a:lnTo>
                      <a:pt x="284" y="672"/>
                    </a:lnTo>
                    <a:cubicBezTo>
                      <a:pt x="284" y="685"/>
                      <a:pt x="271" y="698"/>
                      <a:pt x="258" y="698"/>
                    </a:cubicBezTo>
                    <a:cubicBezTo>
                      <a:pt x="215" y="724"/>
                      <a:pt x="189" y="767"/>
                      <a:pt x="163" y="793"/>
                    </a:cubicBezTo>
                    <a:cubicBezTo>
                      <a:pt x="163" y="806"/>
                      <a:pt x="147" y="819"/>
                      <a:pt x="147" y="819"/>
                    </a:cubicBezTo>
                    <a:cubicBezTo>
                      <a:pt x="147" y="835"/>
                      <a:pt x="163" y="848"/>
                      <a:pt x="163" y="861"/>
                    </a:cubicBezTo>
                    <a:cubicBezTo>
                      <a:pt x="202" y="956"/>
                      <a:pt x="215" y="1051"/>
                      <a:pt x="229" y="1145"/>
                    </a:cubicBezTo>
                    <a:cubicBezTo>
                      <a:pt x="258" y="1064"/>
                      <a:pt x="271" y="969"/>
                      <a:pt x="258" y="887"/>
                    </a:cubicBezTo>
                    <a:cubicBezTo>
                      <a:pt x="258" y="861"/>
                      <a:pt x="245" y="819"/>
                      <a:pt x="258" y="793"/>
                    </a:cubicBezTo>
                    <a:cubicBezTo>
                      <a:pt x="271" y="767"/>
                      <a:pt x="310" y="754"/>
                      <a:pt x="340" y="724"/>
                    </a:cubicBezTo>
                    <a:cubicBezTo>
                      <a:pt x="353" y="698"/>
                      <a:pt x="353" y="656"/>
                      <a:pt x="353" y="630"/>
                    </a:cubicBezTo>
                    <a:cubicBezTo>
                      <a:pt x="340" y="590"/>
                      <a:pt x="326" y="561"/>
                      <a:pt x="326" y="522"/>
                    </a:cubicBezTo>
                    <a:cubicBezTo>
                      <a:pt x="297" y="466"/>
                      <a:pt x="310" y="398"/>
                      <a:pt x="310" y="346"/>
                    </a:cubicBezTo>
                    <a:cubicBezTo>
                      <a:pt x="310" y="329"/>
                      <a:pt x="310" y="316"/>
                      <a:pt x="326" y="316"/>
                    </a:cubicBezTo>
                    <a:cubicBezTo>
                      <a:pt x="326" y="303"/>
                      <a:pt x="340" y="303"/>
                      <a:pt x="353" y="303"/>
                    </a:cubicBezTo>
                    <a:cubicBezTo>
                      <a:pt x="421" y="303"/>
                      <a:pt x="473" y="329"/>
                      <a:pt x="529" y="359"/>
                    </a:cubicBezTo>
                    <a:cubicBezTo>
                      <a:pt x="597" y="398"/>
                      <a:pt x="653" y="466"/>
                      <a:pt x="718" y="479"/>
                    </a:cubicBezTo>
                    <a:cubicBezTo>
                      <a:pt x="718" y="440"/>
                      <a:pt x="748" y="398"/>
                      <a:pt x="774" y="385"/>
                    </a:cubicBezTo>
                    <a:cubicBezTo>
                      <a:pt x="816" y="359"/>
                      <a:pt x="855" y="359"/>
                      <a:pt x="881" y="359"/>
                    </a:cubicBezTo>
                    <a:cubicBezTo>
                      <a:pt x="1005" y="372"/>
                      <a:pt x="1126" y="398"/>
                      <a:pt x="1224" y="466"/>
                    </a:cubicBezTo>
                    <a:cubicBezTo>
                      <a:pt x="1276" y="411"/>
                      <a:pt x="1332" y="372"/>
                      <a:pt x="1400" y="346"/>
                    </a:cubicBezTo>
                    <a:cubicBezTo>
                      <a:pt x="1391" y="324"/>
                      <a:pt x="1365" y="311"/>
                      <a:pt x="1347" y="311"/>
                    </a:cubicBezTo>
                    <a:cubicBezTo>
                      <a:pt x="1341" y="311"/>
                      <a:pt x="1335" y="313"/>
                      <a:pt x="1332" y="316"/>
                    </a:cubicBezTo>
                    <a:cubicBezTo>
                      <a:pt x="1306" y="329"/>
                      <a:pt x="1289" y="359"/>
                      <a:pt x="1276" y="372"/>
                    </a:cubicBezTo>
                    <a:cubicBezTo>
                      <a:pt x="1261" y="382"/>
                      <a:pt x="1242" y="386"/>
                      <a:pt x="1222" y="386"/>
                    </a:cubicBezTo>
                    <a:cubicBezTo>
                      <a:pt x="1189" y="386"/>
                      <a:pt x="1152" y="375"/>
                      <a:pt x="1126" y="359"/>
                    </a:cubicBezTo>
                    <a:cubicBezTo>
                      <a:pt x="1074" y="329"/>
                      <a:pt x="1032" y="290"/>
                      <a:pt x="979" y="277"/>
                    </a:cubicBezTo>
                    <a:cubicBezTo>
                      <a:pt x="950" y="277"/>
                      <a:pt x="911" y="277"/>
                      <a:pt x="881" y="290"/>
                    </a:cubicBezTo>
                    <a:cubicBezTo>
                      <a:pt x="855" y="303"/>
                      <a:pt x="842" y="316"/>
                      <a:pt x="829" y="329"/>
                    </a:cubicBezTo>
                    <a:cubicBezTo>
                      <a:pt x="800" y="346"/>
                      <a:pt x="761" y="346"/>
                      <a:pt x="734" y="346"/>
                    </a:cubicBezTo>
                    <a:cubicBezTo>
                      <a:pt x="705" y="359"/>
                      <a:pt x="679" y="372"/>
                      <a:pt x="679" y="398"/>
                    </a:cubicBezTo>
                    <a:cubicBezTo>
                      <a:pt x="610" y="385"/>
                      <a:pt x="571" y="329"/>
                      <a:pt x="516" y="290"/>
                    </a:cubicBezTo>
                    <a:cubicBezTo>
                      <a:pt x="489" y="263"/>
                      <a:pt x="445" y="242"/>
                      <a:pt x="404" y="242"/>
                    </a:cubicBezTo>
                    <a:cubicBezTo>
                      <a:pt x="381" y="242"/>
                      <a:pt x="358" y="249"/>
                      <a:pt x="340" y="264"/>
                    </a:cubicBezTo>
                    <a:cubicBezTo>
                      <a:pt x="353" y="209"/>
                      <a:pt x="366" y="166"/>
                      <a:pt x="392" y="127"/>
                    </a:cubicBezTo>
                    <a:cubicBezTo>
                      <a:pt x="326" y="101"/>
                      <a:pt x="245" y="71"/>
                      <a:pt x="176" y="45"/>
                    </a:cubicBezTo>
                    <a:cubicBezTo>
                      <a:pt x="128" y="34"/>
                      <a:pt x="70" y="0"/>
                      <a:pt x="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4840075" y="2713400"/>
                <a:ext cx="84000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844" extrusionOk="0">
                    <a:moveTo>
                      <a:pt x="1469" y="1"/>
                    </a:moveTo>
                    <a:cubicBezTo>
                      <a:pt x="1427" y="1"/>
                      <a:pt x="1401" y="14"/>
                      <a:pt x="1375" y="40"/>
                    </a:cubicBezTo>
                    <a:cubicBezTo>
                      <a:pt x="1238" y="122"/>
                      <a:pt x="1101" y="203"/>
                      <a:pt x="967" y="298"/>
                    </a:cubicBezTo>
                    <a:cubicBezTo>
                      <a:pt x="911" y="340"/>
                      <a:pt x="843" y="396"/>
                      <a:pt x="774" y="422"/>
                    </a:cubicBezTo>
                    <a:cubicBezTo>
                      <a:pt x="735" y="448"/>
                      <a:pt x="709" y="517"/>
                      <a:pt x="709" y="572"/>
                    </a:cubicBezTo>
                    <a:lnTo>
                      <a:pt x="709" y="585"/>
                    </a:lnTo>
                    <a:cubicBezTo>
                      <a:pt x="709" y="598"/>
                      <a:pt x="709" y="598"/>
                      <a:pt x="693" y="598"/>
                    </a:cubicBezTo>
                    <a:cubicBezTo>
                      <a:pt x="679" y="611"/>
                      <a:pt x="666" y="624"/>
                      <a:pt x="653" y="641"/>
                    </a:cubicBezTo>
                    <a:cubicBezTo>
                      <a:pt x="640" y="641"/>
                      <a:pt x="627" y="654"/>
                      <a:pt x="627" y="654"/>
                    </a:cubicBezTo>
                    <a:cubicBezTo>
                      <a:pt x="611" y="667"/>
                      <a:pt x="611" y="667"/>
                      <a:pt x="611" y="680"/>
                    </a:cubicBezTo>
                    <a:cubicBezTo>
                      <a:pt x="598" y="735"/>
                      <a:pt x="598" y="788"/>
                      <a:pt x="598" y="856"/>
                    </a:cubicBezTo>
                    <a:cubicBezTo>
                      <a:pt x="546" y="856"/>
                      <a:pt x="503" y="869"/>
                      <a:pt x="464" y="898"/>
                    </a:cubicBezTo>
                    <a:cubicBezTo>
                      <a:pt x="448" y="912"/>
                      <a:pt x="435" y="912"/>
                      <a:pt x="422" y="925"/>
                    </a:cubicBezTo>
                    <a:cubicBezTo>
                      <a:pt x="409" y="938"/>
                      <a:pt x="396" y="951"/>
                      <a:pt x="382" y="980"/>
                    </a:cubicBezTo>
                    <a:lnTo>
                      <a:pt x="366" y="993"/>
                    </a:lnTo>
                    <a:lnTo>
                      <a:pt x="366" y="1006"/>
                    </a:lnTo>
                    <a:cubicBezTo>
                      <a:pt x="396" y="1075"/>
                      <a:pt x="409" y="1156"/>
                      <a:pt x="435" y="1225"/>
                    </a:cubicBezTo>
                    <a:cubicBezTo>
                      <a:pt x="396" y="1238"/>
                      <a:pt x="353" y="1251"/>
                      <a:pt x="314" y="1264"/>
                    </a:cubicBezTo>
                    <a:cubicBezTo>
                      <a:pt x="301" y="1264"/>
                      <a:pt x="285" y="1277"/>
                      <a:pt x="271" y="1293"/>
                    </a:cubicBezTo>
                    <a:cubicBezTo>
                      <a:pt x="258" y="1306"/>
                      <a:pt x="258" y="1306"/>
                      <a:pt x="245" y="1320"/>
                    </a:cubicBezTo>
                    <a:cubicBezTo>
                      <a:pt x="232" y="1375"/>
                      <a:pt x="203" y="1414"/>
                      <a:pt x="177" y="1470"/>
                    </a:cubicBezTo>
                    <a:cubicBezTo>
                      <a:pt x="177" y="1496"/>
                      <a:pt x="164" y="1509"/>
                      <a:pt x="164" y="1538"/>
                    </a:cubicBezTo>
                    <a:cubicBezTo>
                      <a:pt x="164" y="1564"/>
                      <a:pt x="177" y="1577"/>
                      <a:pt x="177" y="1604"/>
                    </a:cubicBezTo>
                    <a:cubicBezTo>
                      <a:pt x="177" y="1685"/>
                      <a:pt x="190" y="1767"/>
                      <a:pt x="190" y="1848"/>
                    </a:cubicBezTo>
                    <a:cubicBezTo>
                      <a:pt x="164" y="1878"/>
                      <a:pt x="138" y="1878"/>
                      <a:pt x="108" y="1891"/>
                    </a:cubicBezTo>
                    <a:cubicBezTo>
                      <a:pt x="95" y="1891"/>
                      <a:pt x="95" y="1904"/>
                      <a:pt x="82" y="1917"/>
                    </a:cubicBezTo>
                    <a:cubicBezTo>
                      <a:pt x="40" y="1972"/>
                      <a:pt x="1" y="2028"/>
                      <a:pt x="14" y="2093"/>
                    </a:cubicBezTo>
                    <a:cubicBezTo>
                      <a:pt x="27" y="2191"/>
                      <a:pt x="56" y="2273"/>
                      <a:pt x="69" y="2367"/>
                    </a:cubicBezTo>
                    <a:cubicBezTo>
                      <a:pt x="69" y="2530"/>
                      <a:pt x="40" y="2681"/>
                      <a:pt x="14" y="2844"/>
                    </a:cubicBezTo>
                    <a:cubicBezTo>
                      <a:pt x="40" y="2788"/>
                      <a:pt x="69" y="2720"/>
                      <a:pt x="82" y="2664"/>
                    </a:cubicBezTo>
                    <a:cubicBezTo>
                      <a:pt x="151" y="2449"/>
                      <a:pt x="177" y="2273"/>
                      <a:pt x="121" y="2054"/>
                    </a:cubicBezTo>
                    <a:cubicBezTo>
                      <a:pt x="108" y="2041"/>
                      <a:pt x="108" y="2028"/>
                      <a:pt x="108" y="2028"/>
                    </a:cubicBezTo>
                    <a:cubicBezTo>
                      <a:pt x="121" y="1985"/>
                      <a:pt x="151" y="1972"/>
                      <a:pt x="177" y="1959"/>
                    </a:cubicBezTo>
                    <a:cubicBezTo>
                      <a:pt x="219" y="1917"/>
                      <a:pt x="245" y="1822"/>
                      <a:pt x="245" y="1767"/>
                    </a:cubicBezTo>
                    <a:cubicBezTo>
                      <a:pt x="245" y="1685"/>
                      <a:pt x="245" y="1604"/>
                      <a:pt x="219" y="1538"/>
                    </a:cubicBezTo>
                    <a:lnTo>
                      <a:pt x="219" y="1509"/>
                    </a:lnTo>
                    <a:cubicBezTo>
                      <a:pt x="219" y="1496"/>
                      <a:pt x="232" y="1496"/>
                      <a:pt x="232" y="1496"/>
                    </a:cubicBezTo>
                    <a:lnTo>
                      <a:pt x="353" y="1375"/>
                    </a:lnTo>
                    <a:cubicBezTo>
                      <a:pt x="366" y="1359"/>
                      <a:pt x="382" y="1346"/>
                      <a:pt x="396" y="1346"/>
                    </a:cubicBezTo>
                    <a:cubicBezTo>
                      <a:pt x="409" y="1333"/>
                      <a:pt x="435" y="1333"/>
                      <a:pt x="448" y="1320"/>
                    </a:cubicBezTo>
                    <a:cubicBezTo>
                      <a:pt x="477" y="1293"/>
                      <a:pt x="477" y="1264"/>
                      <a:pt x="477" y="1238"/>
                    </a:cubicBezTo>
                    <a:lnTo>
                      <a:pt x="477" y="1101"/>
                    </a:lnTo>
                    <a:cubicBezTo>
                      <a:pt x="477" y="1075"/>
                      <a:pt x="477" y="1019"/>
                      <a:pt x="490" y="993"/>
                    </a:cubicBezTo>
                    <a:cubicBezTo>
                      <a:pt x="503" y="980"/>
                      <a:pt x="546" y="967"/>
                      <a:pt x="559" y="951"/>
                    </a:cubicBezTo>
                    <a:cubicBezTo>
                      <a:pt x="572" y="951"/>
                      <a:pt x="666" y="912"/>
                      <a:pt x="666" y="898"/>
                    </a:cubicBezTo>
                    <a:cubicBezTo>
                      <a:pt x="679" y="843"/>
                      <a:pt x="679" y="788"/>
                      <a:pt x="679" y="722"/>
                    </a:cubicBezTo>
                    <a:cubicBezTo>
                      <a:pt x="679" y="722"/>
                      <a:pt x="679" y="706"/>
                      <a:pt x="693" y="706"/>
                    </a:cubicBezTo>
                    <a:cubicBezTo>
                      <a:pt x="693" y="693"/>
                      <a:pt x="693" y="693"/>
                      <a:pt x="709" y="693"/>
                    </a:cubicBezTo>
                    <a:cubicBezTo>
                      <a:pt x="722" y="680"/>
                      <a:pt x="735" y="667"/>
                      <a:pt x="748" y="654"/>
                    </a:cubicBezTo>
                    <a:cubicBezTo>
                      <a:pt x="774" y="624"/>
                      <a:pt x="735" y="559"/>
                      <a:pt x="761" y="530"/>
                    </a:cubicBezTo>
                    <a:cubicBezTo>
                      <a:pt x="774" y="517"/>
                      <a:pt x="790" y="504"/>
                      <a:pt x="804" y="490"/>
                    </a:cubicBezTo>
                    <a:cubicBezTo>
                      <a:pt x="817" y="490"/>
                      <a:pt x="830" y="477"/>
                      <a:pt x="856" y="461"/>
                    </a:cubicBezTo>
                    <a:cubicBezTo>
                      <a:pt x="885" y="435"/>
                      <a:pt x="911" y="422"/>
                      <a:pt x="937" y="396"/>
                    </a:cubicBezTo>
                    <a:cubicBezTo>
                      <a:pt x="967" y="380"/>
                      <a:pt x="980" y="353"/>
                      <a:pt x="1006" y="340"/>
                    </a:cubicBezTo>
                    <a:cubicBezTo>
                      <a:pt x="1035" y="327"/>
                      <a:pt x="1048" y="327"/>
                      <a:pt x="1074" y="314"/>
                    </a:cubicBezTo>
                    <a:cubicBezTo>
                      <a:pt x="1169" y="285"/>
                      <a:pt x="1280" y="259"/>
                      <a:pt x="1362" y="177"/>
                    </a:cubicBezTo>
                    <a:cubicBezTo>
                      <a:pt x="1401" y="151"/>
                      <a:pt x="1443" y="96"/>
                      <a:pt x="1495" y="96"/>
                    </a:cubicBezTo>
                    <a:cubicBezTo>
                      <a:pt x="1590" y="96"/>
                      <a:pt x="1633" y="233"/>
                      <a:pt x="1727" y="233"/>
                    </a:cubicBezTo>
                    <a:cubicBezTo>
                      <a:pt x="1809" y="233"/>
                      <a:pt x="1851" y="109"/>
                      <a:pt x="1946" y="109"/>
                    </a:cubicBezTo>
                    <a:cubicBezTo>
                      <a:pt x="1985" y="109"/>
                      <a:pt x="2028" y="164"/>
                      <a:pt x="2080" y="190"/>
                    </a:cubicBezTo>
                    <a:cubicBezTo>
                      <a:pt x="2114" y="207"/>
                      <a:pt x="2151" y="214"/>
                      <a:pt x="2189" y="214"/>
                    </a:cubicBezTo>
                    <a:cubicBezTo>
                      <a:pt x="2273" y="214"/>
                      <a:pt x="2363" y="182"/>
                      <a:pt x="2449" y="164"/>
                    </a:cubicBezTo>
                    <a:cubicBezTo>
                      <a:pt x="2466" y="164"/>
                      <a:pt x="2478" y="158"/>
                      <a:pt x="2492" y="158"/>
                    </a:cubicBezTo>
                    <a:cubicBezTo>
                      <a:pt x="2499" y="158"/>
                      <a:pt x="2507" y="160"/>
                      <a:pt x="2517" y="164"/>
                    </a:cubicBezTo>
                    <a:cubicBezTo>
                      <a:pt x="2543" y="164"/>
                      <a:pt x="2556" y="190"/>
                      <a:pt x="2569" y="203"/>
                    </a:cubicBezTo>
                    <a:cubicBezTo>
                      <a:pt x="2655" y="286"/>
                      <a:pt x="2749" y="372"/>
                      <a:pt x="2852" y="372"/>
                    </a:cubicBezTo>
                    <a:cubicBezTo>
                      <a:pt x="2866" y="372"/>
                      <a:pt x="2881" y="370"/>
                      <a:pt x="2896" y="366"/>
                    </a:cubicBezTo>
                    <a:cubicBezTo>
                      <a:pt x="2940" y="356"/>
                      <a:pt x="2992" y="319"/>
                      <a:pt x="3040" y="319"/>
                    </a:cubicBezTo>
                    <a:cubicBezTo>
                      <a:pt x="3052" y="319"/>
                      <a:pt x="3064" y="321"/>
                      <a:pt x="3075" y="327"/>
                    </a:cubicBezTo>
                    <a:cubicBezTo>
                      <a:pt x="3101" y="340"/>
                      <a:pt x="3114" y="353"/>
                      <a:pt x="3128" y="380"/>
                    </a:cubicBezTo>
                    <a:cubicBezTo>
                      <a:pt x="3183" y="435"/>
                      <a:pt x="3252" y="477"/>
                      <a:pt x="3320" y="517"/>
                    </a:cubicBezTo>
                    <a:cubicBezTo>
                      <a:pt x="3291" y="598"/>
                      <a:pt x="3304" y="693"/>
                      <a:pt x="3359" y="761"/>
                    </a:cubicBezTo>
                    <a:lnTo>
                      <a:pt x="3359" y="477"/>
                    </a:lnTo>
                    <a:cubicBezTo>
                      <a:pt x="3269" y="372"/>
                      <a:pt x="3153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49" y="259"/>
                      <a:pt x="2913" y="275"/>
                      <a:pt x="2874" y="275"/>
                    </a:cubicBezTo>
                    <a:cubicBezTo>
                      <a:pt x="2864" y="275"/>
                      <a:pt x="2854" y="274"/>
                      <a:pt x="2844" y="272"/>
                    </a:cubicBezTo>
                    <a:cubicBezTo>
                      <a:pt x="2720" y="272"/>
                      <a:pt x="2651" y="135"/>
                      <a:pt x="2530" y="96"/>
                    </a:cubicBezTo>
                    <a:cubicBezTo>
                      <a:pt x="2503" y="86"/>
                      <a:pt x="2476" y="82"/>
                      <a:pt x="2447" y="82"/>
                    </a:cubicBezTo>
                    <a:cubicBezTo>
                      <a:pt x="2353" y="82"/>
                      <a:pt x="2251" y="122"/>
                      <a:pt x="2155" y="122"/>
                    </a:cubicBezTo>
                    <a:cubicBezTo>
                      <a:pt x="2115" y="122"/>
                      <a:pt x="2077" y="115"/>
                      <a:pt x="2041" y="96"/>
                    </a:cubicBezTo>
                    <a:cubicBezTo>
                      <a:pt x="1998" y="82"/>
                      <a:pt x="1972" y="40"/>
                      <a:pt x="1917" y="27"/>
                    </a:cubicBezTo>
                    <a:cubicBezTo>
                      <a:pt x="1835" y="27"/>
                      <a:pt x="1796" y="135"/>
                      <a:pt x="1714" y="135"/>
                    </a:cubicBezTo>
                    <a:cubicBezTo>
                      <a:pt x="1709" y="136"/>
                      <a:pt x="1705" y="136"/>
                      <a:pt x="1700" y="136"/>
                    </a:cubicBezTo>
                    <a:cubicBezTo>
                      <a:pt x="1614" y="136"/>
                      <a:pt x="1559" y="1"/>
                      <a:pt x="146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4810125" y="2717500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lnTo>
                      <a:pt x="1551" y="0"/>
                    </a:lnTo>
                    <a:cubicBezTo>
                      <a:pt x="1483" y="108"/>
                      <a:pt x="1319" y="108"/>
                      <a:pt x="1254" y="216"/>
                    </a:cubicBezTo>
                    <a:cubicBezTo>
                      <a:pt x="1238" y="245"/>
                      <a:pt x="1238" y="271"/>
                      <a:pt x="1212" y="297"/>
                    </a:cubicBezTo>
                    <a:cubicBezTo>
                      <a:pt x="1199" y="313"/>
                      <a:pt x="1186" y="326"/>
                      <a:pt x="1156" y="340"/>
                    </a:cubicBezTo>
                    <a:cubicBezTo>
                      <a:pt x="1117" y="379"/>
                      <a:pt x="1091" y="434"/>
                      <a:pt x="1075" y="490"/>
                    </a:cubicBezTo>
                    <a:cubicBezTo>
                      <a:pt x="1061" y="490"/>
                      <a:pt x="1061" y="503"/>
                      <a:pt x="1061" y="503"/>
                    </a:cubicBezTo>
                    <a:cubicBezTo>
                      <a:pt x="1048" y="516"/>
                      <a:pt x="1035" y="516"/>
                      <a:pt x="1035" y="516"/>
                    </a:cubicBezTo>
                    <a:cubicBezTo>
                      <a:pt x="967" y="516"/>
                      <a:pt x="911" y="516"/>
                      <a:pt x="859" y="529"/>
                    </a:cubicBezTo>
                    <a:cubicBezTo>
                      <a:pt x="830" y="529"/>
                      <a:pt x="804" y="558"/>
                      <a:pt x="778" y="571"/>
                    </a:cubicBezTo>
                    <a:cubicBezTo>
                      <a:pt x="764" y="584"/>
                      <a:pt x="748" y="610"/>
                      <a:pt x="735" y="640"/>
                    </a:cubicBezTo>
                    <a:cubicBezTo>
                      <a:pt x="726" y="637"/>
                      <a:pt x="718" y="636"/>
                      <a:pt x="711" y="636"/>
                    </a:cubicBezTo>
                    <a:cubicBezTo>
                      <a:pt x="629" y="636"/>
                      <a:pt x="639" y="780"/>
                      <a:pt x="627" y="855"/>
                    </a:cubicBezTo>
                    <a:cubicBezTo>
                      <a:pt x="627" y="868"/>
                      <a:pt x="627" y="885"/>
                      <a:pt x="614" y="911"/>
                    </a:cubicBezTo>
                    <a:cubicBezTo>
                      <a:pt x="601" y="924"/>
                      <a:pt x="572" y="950"/>
                      <a:pt x="572" y="979"/>
                    </a:cubicBezTo>
                    <a:cubicBezTo>
                      <a:pt x="572" y="1005"/>
                      <a:pt x="585" y="1032"/>
                      <a:pt x="585" y="1061"/>
                    </a:cubicBezTo>
                    <a:cubicBezTo>
                      <a:pt x="585" y="1142"/>
                      <a:pt x="520" y="1211"/>
                      <a:pt x="520" y="1293"/>
                    </a:cubicBezTo>
                    <a:lnTo>
                      <a:pt x="520" y="1319"/>
                    </a:lnTo>
                    <a:lnTo>
                      <a:pt x="503" y="1319"/>
                    </a:lnTo>
                    <a:cubicBezTo>
                      <a:pt x="464" y="1332"/>
                      <a:pt x="438" y="1345"/>
                      <a:pt x="396" y="1358"/>
                    </a:cubicBezTo>
                    <a:cubicBezTo>
                      <a:pt x="383" y="1413"/>
                      <a:pt x="356" y="1469"/>
                      <a:pt x="314" y="1508"/>
                    </a:cubicBezTo>
                    <a:cubicBezTo>
                      <a:pt x="288" y="1537"/>
                      <a:pt x="259" y="1564"/>
                      <a:pt x="245" y="1603"/>
                    </a:cubicBezTo>
                    <a:cubicBezTo>
                      <a:pt x="232" y="1632"/>
                      <a:pt x="232" y="1658"/>
                      <a:pt x="232" y="1701"/>
                    </a:cubicBezTo>
                    <a:cubicBezTo>
                      <a:pt x="232" y="1753"/>
                      <a:pt x="232" y="1821"/>
                      <a:pt x="219" y="1890"/>
                    </a:cubicBezTo>
                    <a:cubicBezTo>
                      <a:pt x="219" y="1903"/>
                      <a:pt x="219" y="1929"/>
                      <a:pt x="206" y="1929"/>
                    </a:cubicBezTo>
                    <a:cubicBezTo>
                      <a:pt x="206" y="1945"/>
                      <a:pt x="177" y="1945"/>
                      <a:pt x="164" y="1958"/>
                    </a:cubicBezTo>
                    <a:cubicBezTo>
                      <a:pt x="125" y="1958"/>
                      <a:pt x="112" y="2011"/>
                      <a:pt x="95" y="2053"/>
                    </a:cubicBezTo>
                    <a:cubicBezTo>
                      <a:pt x="69" y="2122"/>
                      <a:pt x="43" y="2174"/>
                      <a:pt x="30" y="2242"/>
                    </a:cubicBezTo>
                    <a:cubicBezTo>
                      <a:pt x="1" y="2311"/>
                      <a:pt x="1" y="2324"/>
                      <a:pt x="43" y="2393"/>
                    </a:cubicBezTo>
                    <a:cubicBezTo>
                      <a:pt x="125" y="2556"/>
                      <a:pt x="112" y="2761"/>
                      <a:pt x="82" y="2951"/>
                    </a:cubicBezTo>
                    <a:cubicBezTo>
                      <a:pt x="125" y="2951"/>
                      <a:pt x="164" y="2908"/>
                      <a:pt x="164" y="2869"/>
                    </a:cubicBezTo>
                    <a:cubicBezTo>
                      <a:pt x="177" y="2827"/>
                      <a:pt x="164" y="2788"/>
                      <a:pt x="151" y="2745"/>
                    </a:cubicBezTo>
                    <a:cubicBezTo>
                      <a:pt x="112" y="2598"/>
                      <a:pt x="82" y="2448"/>
                      <a:pt x="95" y="2298"/>
                    </a:cubicBezTo>
                    <a:cubicBezTo>
                      <a:pt x="95" y="2216"/>
                      <a:pt x="112" y="2135"/>
                      <a:pt x="138" y="2066"/>
                    </a:cubicBezTo>
                    <a:lnTo>
                      <a:pt x="151" y="2053"/>
                    </a:lnTo>
                    <a:lnTo>
                      <a:pt x="177" y="2053"/>
                    </a:lnTo>
                    <a:cubicBezTo>
                      <a:pt x="206" y="2040"/>
                      <a:pt x="232" y="2040"/>
                      <a:pt x="275" y="2040"/>
                    </a:cubicBezTo>
                    <a:cubicBezTo>
                      <a:pt x="259" y="2040"/>
                      <a:pt x="288" y="1890"/>
                      <a:pt x="288" y="1877"/>
                    </a:cubicBezTo>
                    <a:cubicBezTo>
                      <a:pt x="301" y="1821"/>
                      <a:pt x="314" y="1795"/>
                      <a:pt x="301" y="1727"/>
                    </a:cubicBezTo>
                    <a:cubicBezTo>
                      <a:pt x="288" y="1645"/>
                      <a:pt x="301" y="1550"/>
                      <a:pt x="369" y="1495"/>
                    </a:cubicBezTo>
                    <a:cubicBezTo>
                      <a:pt x="409" y="1469"/>
                      <a:pt x="490" y="1469"/>
                      <a:pt x="520" y="1426"/>
                    </a:cubicBezTo>
                    <a:cubicBezTo>
                      <a:pt x="559" y="1374"/>
                      <a:pt x="601" y="1306"/>
                      <a:pt x="614" y="1250"/>
                    </a:cubicBezTo>
                    <a:cubicBezTo>
                      <a:pt x="627" y="1211"/>
                      <a:pt x="614" y="1142"/>
                      <a:pt x="627" y="1100"/>
                    </a:cubicBezTo>
                    <a:cubicBezTo>
                      <a:pt x="627" y="1061"/>
                      <a:pt x="627" y="1032"/>
                      <a:pt x="640" y="1005"/>
                    </a:cubicBezTo>
                    <a:cubicBezTo>
                      <a:pt x="653" y="979"/>
                      <a:pt x="683" y="924"/>
                      <a:pt x="722" y="911"/>
                    </a:cubicBezTo>
                    <a:cubicBezTo>
                      <a:pt x="709" y="842"/>
                      <a:pt x="709" y="748"/>
                      <a:pt x="722" y="679"/>
                    </a:cubicBezTo>
                    <a:cubicBezTo>
                      <a:pt x="735" y="610"/>
                      <a:pt x="791" y="597"/>
                      <a:pt x="846" y="584"/>
                    </a:cubicBezTo>
                    <a:cubicBezTo>
                      <a:pt x="928" y="571"/>
                      <a:pt x="993" y="558"/>
                      <a:pt x="1061" y="558"/>
                    </a:cubicBezTo>
                    <a:cubicBezTo>
                      <a:pt x="1075" y="542"/>
                      <a:pt x="1104" y="542"/>
                      <a:pt x="1104" y="529"/>
                    </a:cubicBezTo>
                    <a:cubicBezTo>
                      <a:pt x="1104" y="529"/>
                      <a:pt x="1104" y="516"/>
                      <a:pt x="1117" y="503"/>
                    </a:cubicBezTo>
                    <a:cubicBezTo>
                      <a:pt x="1117" y="490"/>
                      <a:pt x="1130" y="490"/>
                      <a:pt x="1130" y="477"/>
                    </a:cubicBezTo>
                    <a:cubicBezTo>
                      <a:pt x="1199" y="395"/>
                      <a:pt x="1254" y="326"/>
                      <a:pt x="1319" y="258"/>
                    </a:cubicBezTo>
                    <a:cubicBezTo>
                      <a:pt x="1336" y="245"/>
                      <a:pt x="1336" y="232"/>
                      <a:pt x="1362" y="216"/>
                    </a:cubicBezTo>
                    <a:lnTo>
                      <a:pt x="1401" y="216"/>
                    </a:lnTo>
                    <a:cubicBezTo>
                      <a:pt x="1430" y="202"/>
                      <a:pt x="1456" y="189"/>
                      <a:pt x="1469" y="163"/>
                    </a:cubicBezTo>
                    <a:cubicBezTo>
                      <a:pt x="1499" y="108"/>
                      <a:pt x="1538" y="52"/>
                      <a:pt x="15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4798225" y="2753575"/>
                <a:ext cx="183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1" extrusionOk="0">
                    <a:moveTo>
                      <a:pt x="578" y="1"/>
                    </a:moveTo>
                    <a:cubicBezTo>
                      <a:pt x="569" y="1"/>
                      <a:pt x="558" y="5"/>
                      <a:pt x="545" y="13"/>
                    </a:cubicBezTo>
                    <a:cubicBezTo>
                      <a:pt x="485" y="19"/>
                      <a:pt x="420" y="23"/>
                      <a:pt x="355" y="23"/>
                    </a:cubicBezTo>
                    <a:cubicBezTo>
                      <a:pt x="291" y="23"/>
                      <a:pt x="225" y="19"/>
                      <a:pt x="163" y="13"/>
                    </a:cubicBezTo>
                    <a:lnTo>
                      <a:pt x="163" y="107"/>
                    </a:lnTo>
                    <a:cubicBezTo>
                      <a:pt x="128" y="96"/>
                      <a:pt x="59" y="50"/>
                      <a:pt x="15" y="50"/>
                    </a:cubicBezTo>
                    <a:cubicBezTo>
                      <a:pt x="9" y="50"/>
                      <a:pt x="5" y="51"/>
                      <a:pt x="0" y="52"/>
                    </a:cubicBezTo>
                    <a:cubicBezTo>
                      <a:pt x="43" y="94"/>
                      <a:pt x="111" y="134"/>
                      <a:pt x="163" y="160"/>
                    </a:cubicBezTo>
                    <a:cubicBezTo>
                      <a:pt x="193" y="176"/>
                      <a:pt x="219" y="189"/>
                      <a:pt x="245" y="202"/>
                    </a:cubicBezTo>
                    <a:cubicBezTo>
                      <a:pt x="261" y="215"/>
                      <a:pt x="313" y="228"/>
                      <a:pt x="327" y="241"/>
                    </a:cubicBezTo>
                    <a:cubicBezTo>
                      <a:pt x="287" y="189"/>
                      <a:pt x="245" y="121"/>
                      <a:pt x="206" y="65"/>
                    </a:cubicBezTo>
                    <a:lnTo>
                      <a:pt x="206" y="65"/>
                    </a:lnTo>
                    <a:cubicBezTo>
                      <a:pt x="252" y="82"/>
                      <a:pt x="304" y="89"/>
                      <a:pt x="354" y="89"/>
                    </a:cubicBezTo>
                    <a:cubicBezTo>
                      <a:pt x="392" y="89"/>
                      <a:pt x="429" y="85"/>
                      <a:pt x="464" y="78"/>
                    </a:cubicBezTo>
                    <a:cubicBezTo>
                      <a:pt x="490" y="65"/>
                      <a:pt x="532" y="65"/>
                      <a:pt x="558" y="65"/>
                    </a:cubicBezTo>
                    <a:cubicBezTo>
                      <a:pt x="571" y="65"/>
                      <a:pt x="588" y="65"/>
                      <a:pt x="588" y="78"/>
                    </a:cubicBezTo>
                    <a:cubicBezTo>
                      <a:pt x="601" y="78"/>
                      <a:pt x="614" y="94"/>
                      <a:pt x="614" y="107"/>
                    </a:cubicBezTo>
                    <a:cubicBezTo>
                      <a:pt x="653" y="176"/>
                      <a:pt x="695" y="228"/>
                      <a:pt x="735" y="271"/>
                    </a:cubicBezTo>
                    <a:cubicBezTo>
                      <a:pt x="695" y="202"/>
                      <a:pt x="669" y="121"/>
                      <a:pt x="627" y="39"/>
                    </a:cubicBezTo>
                    <a:cubicBezTo>
                      <a:pt x="614" y="26"/>
                      <a:pt x="614" y="13"/>
                      <a:pt x="601" y="13"/>
                    </a:cubicBezTo>
                    <a:cubicBezTo>
                      <a:pt x="594" y="5"/>
                      <a:pt x="587" y="1"/>
                      <a:pt x="57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5"/>
              <p:cNvSpPr/>
              <p:nvPr/>
            </p:nvSpPr>
            <p:spPr>
              <a:xfrm>
                <a:off x="4868975" y="2689250"/>
                <a:ext cx="279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65" extrusionOk="0">
                    <a:moveTo>
                      <a:pt x="206" y="1"/>
                    </a:moveTo>
                    <a:cubicBezTo>
                      <a:pt x="206" y="27"/>
                      <a:pt x="189" y="56"/>
                      <a:pt x="176" y="69"/>
                    </a:cubicBezTo>
                    <a:cubicBezTo>
                      <a:pt x="176" y="71"/>
                      <a:pt x="173" y="72"/>
                      <a:pt x="168" y="72"/>
                    </a:cubicBezTo>
                    <a:cubicBezTo>
                      <a:pt x="135" y="72"/>
                      <a:pt x="11" y="40"/>
                      <a:pt x="0" y="40"/>
                    </a:cubicBezTo>
                    <a:lnTo>
                      <a:pt x="0" y="40"/>
                    </a:lnTo>
                    <a:cubicBezTo>
                      <a:pt x="0" y="82"/>
                      <a:pt x="56" y="95"/>
                      <a:pt x="82" y="108"/>
                    </a:cubicBezTo>
                    <a:cubicBezTo>
                      <a:pt x="137" y="121"/>
                      <a:pt x="189" y="151"/>
                      <a:pt x="232" y="151"/>
                    </a:cubicBezTo>
                    <a:lnTo>
                      <a:pt x="232" y="69"/>
                    </a:lnTo>
                    <a:cubicBezTo>
                      <a:pt x="271" y="82"/>
                      <a:pt x="313" y="95"/>
                      <a:pt x="369" y="95"/>
                    </a:cubicBezTo>
                    <a:cubicBezTo>
                      <a:pt x="395" y="108"/>
                      <a:pt x="434" y="121"/>
                      <a:pt x="464" y="138"/>
                    </a:cubicBezTo>
                    <a:cubicBezTo>
                      <a:pt x="532" y="177"/>
                      <a:pt x="584" y="232"/>
                      <a:pt x="653" y="272"/>
                    </a:cubicBezTo>
                    <a:cubicBezTo>
                      <a:pt x="653" y="285"/>
                      <a:pt x="666" y="285"/>
                      <a:pt x="666" y="285"/>
                    </a:cubicBezTo>
                    <a:cubicBezTo>
                      <a:pt x="679" y="285"/>
                      <a:pt x="695" y="285"/>
                      <a:pt x="695" y="272"/>
                    </a:cubicBezTo>
                    <a:cubicBezTo>
                      <a:pt x="734" y="272"/>
                      <a:pt x="777" y="285"/>
                      <a:pt x="816" y="314"/>
                    </a:cubicBezTo>
                    <a:cubicBezTo>
                      <a:pt x="911" y="366"/>
                      <a:pt x="1022" y="396"/>
                      <a:pt x="1116" y="464"/>
                    </a:cubicBezTo>
                    <a:cubicBezTo>
                      <a:pt x="1074" y="409"/>
                      <a:pt x="1005" y="366"/>
                      <a:pt x="953" y="340"/>
                    </a:cubicBezTo>
                    <a:cubicBezTo>
                      <a:pt x="885" y="301"/>
                      <a:pt x="816" y="272"/>
                      <a:pt x="747" y="232"/>
                    </a:cubicBezTo>
                    <a:lnTo>
                      <a:pt x="721" y="232"/>
                    </a:lnTo>
                    <a:cubicBezTo>
                      <a:pt x="716" y="230"/>
                      <a:pt x="711" y="229"/>
                      <a:pt x="706" y="229"/>
                    </a:cubicBezTo>
                    <a:cubicBezTo>
                      <a:pt x="693" y="229"/>
                      <a:pt x="681" y="236"/>
                      <a:pt x="668" y="236"/>
                    </a:cubicBezTo>
                    <a:cubicBezTo>
                      <a:pt x="663" y="236"/>
                      <a:pt x="658" y="235"/>
                      <a:pt x="653" y="232"/>
                    </a:cubicBezTo>
                    <a:cubicBezTo>
                      <a:pt x="640" y="232"/>
                      <a:pt x="627" y="203"/>
                      <a:pt x="627" y="190"/>
                    </a:cubicBezTo>
                    <a:cubicBezTo>
                      <a:pt x="597" y="121"/>
                      <a:pt x="545" y="82"/>
                      <a:pt x="490" y="40"/>
                    </a:cubicBezTo>
                    <a:cubicBezTo>
                      <a:pt x="490" y="27"/>
                      <a:pt x="477" y="27"/>
                      <a:pt x="477" y="27"/>
                    </a:cubicBezTo>
                    <a:cubicBezTo>
                      <a:pt x="464" y="14"/>
                      <a:pt x="450" y="14"/>
                      <a:pt x="434" y="14"/>
                    </a:cubicBezTo>
                    <a:cubicBezTo>
                      <a:pt x="395" y="14"/>
                      <a:pt x="353" y="27"/>
                      <a:pt x="300" y="27"/>
                    </a:cubicBezTo>
                    <a:cubicBezTo>
                      <a:pt x="271" y="27"/>
                      <a:pt x="232" y="27"/>
                      <a:pt x="20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5"/>
              <p:cNvSpPr/>
              <p:nvPr/>
            </p:nvSpPr>
            <p:spPr>
              <a:xfrm>
                <a:off x="4814200" y="2725975"/>
                <a:ext cx="6637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0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6" y="56"/>
                      <a:pt x="112" y="95"/>
                      <a:pt x="151" y="151"/>
                    </a:cubicBezTo>
                    <a:cubicBezTo>
                      <a:pt x="246" y="245"/>
                      <a:pt x="357" y="340"/>
                      <a:pt x="477" y="382"/>
                    </a:cubicBezTo>
                    <a:cubicBezTo>
                      <a:pt x="601" y="409"/>
                      <a:pt x="696" y="395"/>
                      <a:pt x="817" y="464"/>
                    </a:cubicBezTo>
                    <a:cubicBezTo>
                      <a:pt x="859" y="490"/>
                      <a:pt x="898" y="503"/>
                      <a:pt x="954" y="529"/>
                    </a:cubicBezTo>
                    <a:cubicBezTo>
                      <a:pt x="967" y="546"/>
                      <a:pt x="993" y="546"/>
                      <a:pt x="1023" y="546"/>
                    </a:cubicBezTo>
                    <a:cubicBezTo>
                      <a:pt x="1049" y="546"/>
                      <a:pt x="1062" y="503"/>
                      <a:pt x="1091" y="490"/>
                    </a:cubicBezTo>
                    <a:cubicBezTo>
                      <a:pt x="1106" y="482"/>
                      <a:pt x="1123" y="479"/>
                      <a:pt x="1140" y="479"/>
                    </a:cubicBezTo>
                    <a:cubicBezTo>
                      <a:pt x="1182" y="479"/>
                      <a:pt x="1228" y="498"/>
                      <a:pt x="1267" y="516"/>
                    </a:cubicBezTo>
                    <a:cubicBezTo>
                      <a:pt x="1320" y="529"/>
                      <a:pt x="1375" y="559"/>
                      <a:pt x="1431" y="572"/>
                    </a:cubicBezTo>
                    <a:cubicBezTo>
                      <a:pt x="1457" y="572"/>
                      <a:pt x="1470" y="559"/>
                      <a:pt x="1499" y="559"/>
                    </a:cubicBezTo>
                    <a:cubicBezTo>
                      <a:pt x="1538" y="572"/>
                      <a:pt x="1564" y="585"/>
                      <a:pt x="1594" y="611"/>
                    </a:cubicBezTo>
                    <a:cubicBezTo>
                      <a:pt x="1636" y="637"/>
                      <a:pt x="1684" y="642"/>
                      <a:pt x="1733" y="642"/>
                    </a:cubicBezTo>
                    <a:cubicBezTo>
                      <a:pt x="1763" y="642"/>
                      <a:pt x="1794" y="640"/>
                      <a:pt x="1825" y="640"/>
                    </a:cubicBezTo>
                    <a:cubicBezTo>
                      <a:pt x="1891" y="653"/>
                      <a:pt x="1959" y="679"/>
                      <a:pt x="2028" y="693"/>
                    </a:cubicBezTo>
                    <a:cubicBezTo>
                      <a:pt x="2041" y="709"/>
                      <a:pt x="2054" y="709"/>
                      <a:pt x="2070" y="722"/>
                    </a:cubicBezTo>
                    <a:cubicBezTo>
                      <a:pt x="2070" y="722"/>
                      <a:pt x="2083" y="735"/>
                      <a:pt x="2083" y="748"/>
                    </a:cubicBezTo>
                    <a:cubicBezTo>
                      <a:pt x="2109" y="790"/>
                      <a:pt x="2165" y="803"/>
                      <a:pt x="2204" y="817"/>
                    </a:cubicBezTo>
                    <a:cubicBezTo>
                      <a:pt x="2367" y="856"/>
                      <a:pt x="2517" y="924"/>
                      <a:pt x="2655" y="1006"/>
                    </a:cubicBezTo>
                    <a:cubicBezTo>
                      <a:pt x="2560" y="885"/>
                      <a:pt x="2423" y="803"/>
                      <a:pt x="2286" y="761"/>
                    </a:cubicBezTo>
                    <a:cubicBezTo>
                      <a:pt x="2217" y="735"/>
                      <a:pt x="2136" y="722"/>
                      <a:pt x="2083" y="679"/>
                    </a:cubicBezTo>
                    <a:lnTo>
                      <a:pt x="2041" y="640"/>
                    </a:lnTo>
                    <a:cubicBezTo>
                      <a:pt x="2028" y="627"/>
                      <a:pt x="2002" y="627"/>
                      <a:pt x="1972" y="627"/>
                    </a:cubicBezTo>
                    <a:cubicBezTo>
                      <a:pt x="1907" y="611"/>
                      <a:pt x="1839" y="598"/>
                      <a:pt x="1770" y="585"/>
                    </a:cubicBezTo>
                    <a:cubicBezTo>
                      <a:pt x="1728" y="585"/>
                      <a:pt x="1688" y="585"/>
                      <a:pt x="1646" y="572"/>
                    </a:cubicBezTo>
                    <a:cubicBezTo>
                      <a:pt x="1607" y="546"/>
                      <a:pt x="1581" y="503"/>
                      <a:pt x="1512" y="503"/>
                    </a:cubicBezTo>
                    <a:cubicBezTo>
                      <a:pt x="1489" y="509"/>
                      <a:pt x="1469" y="512"/>
                      <a:pt x="1448" y="512"/>
                    </a:cubicBezTo>
                    <a:cubicBezTo>
                      <a:pt x="1419" y="512"/>
                      <a:pt x="1389" y="505"/>
                      <a:pt x="1349" y="490"/>
                    </a:cubicBezTo>
                    <a:cubicBezTo>
                      <a:pt x="1280" y="464"/>
                      <a:pt x="1212" y="435"/>
                      <a:pt x="1143" y="422"/>
                    </a:cubicBezTo>
                    <a:cubicBezTo>
                      <a:pt x="1134" y="420"/>
                      <a:pt x="1126" y="419"/>
                      <a:pt x="1117" y="419"/>
                    </a:cubicBezTo>
                    <a:cubicBezTo>
                      <a:pt x="1064" y="419"/>
                      <a:pt x="1030" y="453"/>
                      <a:pt x="993" y="490"/>
                    </a:cubicBezTo>
                    <a:cubicBezTo>
                      <a:pt x="928" y="464"/>
                      <a:pt x="872" y="409"/>
                      <a:pt x="817" y="366"/>
                    </a:cubicBezTo>
                    <a:cubicBezTo>
                      <a:pt x="745" y="326"/>
                      <a:pt x="665" y="309"/>
                      <a:pt x="581" y="309"/>
                    </a:cubicBezTo>
                    <a:cubicBezTo>
                      <a:pt x="556" y="309"/>
                      <a:pt x="530" y="311"/>
                      <a:pt x="504" y="314"/>
                    </a:cubicBezTo>
                    <a:cubicBezTo>
                      <a:pt x="490" y="327"/>
                      <a:pt x="464" y="327"/>
                      <a:pt x="451" y="327"/>
                    </a:cubicBezTo>
                    <a:cubicBezTo>
                      <a:pt x="438" y="314"/>
                      <a:pt x="422" y="301"/>
                      <a:pt x="396" y="285"/>
                    </a:cubicBezTo>
                    <a:cubicBezTo>
                      <a:pt x="327" y="219"/>
                      <a:pt x="246" y="151"/>
                      <a:pt x="164" y="95"/>
                    </a:cubicBezTo>
                    <a:cubicBezTo>
                      <a:pt x="138" y="69"/>
                      <a:pt x="138" y="40"/>
                      <a:pt x="112" y="27"/>
                    </a:cubicBezTo>
                    <a:cubicBezTo>
                      <a:pt x="82" y="14"/>
                      <a:pt x="30" y="14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>
                <a:off x="4819025" y="2691300"/>
                <a:ext cx="5135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77" extrusionOk="0">
                    <a:moveTo>
                      <a:pt x="2054" y="0"/>
                    </a:moveTo>
                    <a:lnTo>
                      <a:pt x="2040" y="26"/>
                    </a:lnTo>
                    <a:cubicBezTo>
                      <a:pt x="1943" y="26"/>
                      <a:pt x="1903" y="137"/>
                      <a:pt x="1822" y="190"/>
                    </a:cubicBezTo>
                    <a:cubicBezTo>
                      <a:pt x="1740" y="245"/>
                      <a:pt x="1590" y="232"/>
                      <a:pt x="1551" y="314"/>
                    </a:cubicBezTo>
                    <a:cubicBezTo>
                      <a:pt x="1535" y="327"/>
                      <a:pt x="1535" y="340"/>
                      <a:pt x="1521" y="353"/>
                    </a:cubicBezTo>
                    <a:cubicBezTo>
                      <a:pt x="1495" y="395"/>
                      <a:pt x="1453" y="408"/>
                      <a:pt x="1427" y="434"/>
                    </a:cubicBezTo>
                    <a:cubicBezTo>
                      <a:pt x="1332" y="477"/>
                      <a:pt x="1251" y="529"/>
                      <a:pt x="1169" y="585"/>
                    </a:cubicBezTo>
                    <a:cubicBezTo>
                      <a:pt x="1127" y="611"/>
                      <a:pt x="1087" y="640"/>
                      <a:pt x="1074" y="679"/>
                    </a:cubicBezTo>
                    <a:cubicBezTo>
                      <a:pt x="1045" y="709"/>
                      <a:pt x="1045" y="748"/>
                      <a:pt x="1032" y="774"/>
                    </a:cubicBezTo>
                    <a:cubicBezTo>
                      <a:pt x="937" y="937"/>
                      <a:pt x="679" y="924"/>
                      <a:pt x="572" y="1074"/>
                    </a:cubicBezTo>
                    <a:cubicBezTo>
                      <a:pt x="503" y="1169"/>
                      <a:pt x="474" y="1156"/>
                      <a:pt x="379" y="1198"/>
                    </a:cubicBezTo>
                    <a:cubicBezTo>
                      <a:pt x="284" y="1237"/>
                      <a:pt x="216" y="1332"/>
                      <a:pt x="164" y="1414"/>
                    </a:cubicBezTo>
                    <a:cubicBezTo>
                      <a:pt x="131" y="1447"/>
                      <a:pt x="90" y="1478"/>
                      <a:pt x="49" y="1478"/>
                    </a:cubicBezTo>
                    <a:cubicBezTo>
                      <a:pt x="37" y="1478"/>
                      <a:pt x="25" y="1475"/>
                      <a:pt x="13" y="1469"/>
                    </a:cubicBezTo>
                    <a:lnTo>
                      <a:pt x="13" y="1469"/>
                    </a:lnTo>
                    <a:cubicBezTo>
                      <a:pt x="0" y="1508"/>
                      <a:pt x="13" y="1551"/>
                      <a:pt x="40" y="1577"/>
                    </a:cubicBezTo>
                    <a:cubicBezTo>
                      <a:pt x="82" y="1525"/>
                      <a:pt x="121" y="1482"/>
                      <a:pt x="164" y="1443"/>
                    </a:cubicBezTo>
                    <a:cubicBezTo>
                      <a:pt x="216" y="1388"/>
                      <a:pt x="284" y="1332"/>
                      <a:pt x="353" y="1280"/>
                    </a:cubicBezTo>
                    <a:cubicBezTo>
                      <a:pt x="435" y="1237"/>
                      <a:pt x="503" y="1182"/>
                      <a:pt x="585" y="1156"/>
                    </a:cubicBezTo>
                    <a:cubicBezTo>
                      <a:pt x="666" y="1130"/>
                      <a:pt x="761" y="1117"/>
                      <a:pt x="787" y="1035"/>
                    </a:cubicBezTo>
                    <a:cubicBezTo>
                      <a:pt x="800" y="1019"/>
                      <a:pt x="816" y="993"/>
                      <a:pt x="830" y="966"/>
                    </a:cubicBezTo>
                    <a:cubicBezTo>
                      <a:pt x="843" y="937"/>
                      <a:pt x="869" y="937"/>
                      <a:pt x="898" y="924"/>
                    </a:cubicBezTo>
                    <a:cubicBezTo>
                      <a:pt x="993" y="898"/>
                      <a:pt x="1074" y="872"/>
                      <a:pt x="1169" y="842"/>
                    </a:cubicBezTo>
                    <a:cubicBezTo>
                      <a:pt x="1156" y="774"/>
                      <a:pt x="1156" y="692"/>
                      <a:pt x="1195" y="640"/>
                    </a:cubicBezTo>
                    <a:cubicBezTo>
                      <a:pt x="1224" y="611"/>
                      <a:pt x="1238" y="611"/>
                      <a:pt x="1264" y="598"/>
                    </a:cubicBezTo>
                    <a:cubicBezTo>
                      <a:pt x="1345" y="545"/>
                      <a:pt x="1427" y="490"/>
                      <a:pt x="1521" y="434"/>
                    </a:cubicBezTo>
                    <a:cubicBezTo>
                      <a:pt x="1564" y="408"/>
                      <a:pt x="1616" y="382"/>
                      <a:pt x="1632" y="327"/>
                    </a:cubicBezTo>
                    <a:cubicBezTo>
                      <a:pt x="1646" y="314"/>
                      <a:pt x="1646" y="301"/>
                      <a:pt x="1659" y="284"/>
                    </a:cubicBezTo>
                    <a:cubicBezTo>
                      <a:pt x="1659" y="271"/>
                      <a:pt x="1685" y="271"/>
                      <a:pt x="1698" y="258"/>
                    </a:cubicBezTo>
                    <a:cubicBezTo>
                      <a:pt x="1779" y="232"/>
                      <a:pt x="1861" y="219"/>
                      <a:pt x="1929" y="190"/>
                    </a:cubicBezTo>
                    <a:cubicBezTo>
                      <a:pt x="1998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>
                <a:off x="4807425" y="2755200"/>
                <a:ext cx="6500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4" extrusionOk="0">
                    <a:moveTo>
                      <a:pt x="872" y="0"/>
                    </a:moveTo>
                    <a:lnTo>
                      <a:pt x="872" y="0"/>
                    </a:lnTo>
                    <a:cubicBezTo>
                      <a:pt x="938" y="95"/>
                      <a:pt x="1019" y="193"/>
                      <a:pt x="1101" y="274"/>
                    </a:cubicBezTo>
                    <a:cubicBezTo>
                      <a:pt x="1036" y="313"/>
                      <a:pt x="954" y="340"/>
                      <a:pt x="856" y="340"/>
                    </a:cubicBezTo>
                    <a:cubicBezTo>
                      <a:pt x="843" y="382"/>
                      <a:pt x="817" y="437"/>
                      <a:pt x="804" y="477"/>
                    </a:cubicBezTo>
                    <a:cubicBezTo>
                      <a:pt x="791" y="519"/>
                      <a:pt x="804" y="545"/>
                      <a:pt x="791" y="584"/>
                    </a:cubicBezTo>
                    <a:cubicBezTo>
                      <a:pt x="775" y="653"/>
                      <a:pt x="709" y="721"/>
                      <a:pt x="641" y="764"/>
                    </a:cubicBezTo>
                    <a:cubicBezTo>
                      <a:pt x="585" y="803"/>
                      <a:pt x="504" y="829"/>
                      <a:pt x="435" y="872"/>
                    </a:cubicBezTo>
                    <a:cubicBezTo>
                      <a:pt x="285" y="940"/>
                      <a:pt x="138" y="1035"/>
                      <a:pt x="1" y="1129"/>
                    </a:cubicBezTo>
                    <a:cubicBezTo>
                      <a:pt x="18" y="1132"/>
                      <a:pt x="35" y="1134"/>
                      <a:pt x="52" y="1134"/>
                    </a:cubicBezTo>
                    <a:cubicBezTo>
                      <a:pt x="182" y="1134"/>
                      <a:pt x="298" y="1051"/>
                      <a:pt x="396" y="979"/>
                    </a:cubicBezTo>
                    <a:cubicBezTo>
                      <a:pt x="477" y="927"/>
                      <a:pt x="559" y="858"/>
                      <a:pt x="654" y="858"/>
                    </a:cubicBezTo>
                    <a:cubicBezTo>
                      <a:pt x="673" y="852"/>
                      <a:pt x="690" y="852"/>
                      <a:pt x="706" y="852"/>
                    </a:cubicBezTo>
                    <a:cubicBezTo>
                      <a:pt x="721" y="852"/>
                      <a:pt x="735" y="852"/>
                      <a:pt x="748" y="845"/>
                    </a:cubicBezTo>
                    <a:cubicBezTo>
                      <a:pt x="791" y="829"/>
                      <a:pt x="817" y="790"/>
                      <a:pt x="843" y="764"/>
                    </a:cubicBezTo>
                    <a:cubicBezTo>
                      <a:pt x="872" y="708"/>
                      <a:pt x="912" y="653"/>
                      <a:pt x="912" y="601"/>
                    </a:cubicBezTo>
                    <a:cubicBezTo>
                      <a:pt x="912" y="545"/>
                      <a:pt x="886" y="490"/>
                      <a:pt x="912" y="450"/>
                    </a:cubicBezTo>
                    <a:cubicBezTo>
                      <a:pt x="938" y="395"/>
                      <a:pt x="993" y="382"/>
                      <a:pt x="1062" y="382"/>
                    </a:cubicBezTo>
                    <a:cubicBezTo>
                      <a:pt x="1117" y="369"/>
                      <a:pt x="1169" y="369"/>
                      <a:pt x="1225" y="356"/>
                    </a:cubicBezTo>
                    <a:cubicBezTo>
                      <a:pt x="1238" y="356"/>
                      <a:pt x="1251" y="356"/>
                      <a:pt x="1264" y="369"/>
                    </a:cubicBezTo>
                    <a:cubicBezTo>
                      <a:pt x="1307" y="382"/>
                      <a:pt x="1307" y="437"/>
                      <a:pt x="1333" y="450"/>
                    </a:cubicBezTo>
                    <a:cubicBezTo>
                      <a:pt x="1338" y="452"/>
                      <a:pt x="1344" y="453"/>
                      <a:pt x="1350" y="453"/>
                    </a:cubicBezTo>
                    <a:cubicBezTo>
                      <a:pt x="1388" y="453"/>
                      <a:pt x="1431" y="419"/>
                      <a:pt x="1457" y="408"/>
                    </a:cubicBezTo>
                    <a:cubicBezTo>
                      <a:pt x="1472" y="401"/>
                      <a:pt x="1578" y="393"/>
                      <a:pt x="1666" y="393"/>
                    </a:cubicBezTo>
                    <a:cubicBezTo>
                      <a:pt x="1729" y="393"/>
                      <a:pt x="1783" y="397"/>
                      <a:pt x="1783" y="408"/>
                    </a:cubicBezTo>
                    <a:lnTo>
                      <a:pt x="1783" y="340"/>
                    </a:lnTo>
                    <a:cubicBezTo>
                      <a:pt x="1883" y="310"/>
                      <a:pt x="1993" y="295"/>
                      <a:pt x="2099" y="295"/>
                    </a:cubicBezTo>
                    <a:cubicBezTo>
                      <a:pt x="2135" y="295"/>
                      <a:pt x="2170" y="297"/>
                      <a:pt x="2204" y="300"/>
                    </a:cubicBezTo>
                    <a:cubicBezTo>
                      <a:pt x="2191" y="274"/>
                      <a:pt x="2204" y="232"/>
                      <a:pt x="2230" y="219"/>
                    </a:cubicBezTo>
                    <a:cubicBezTo>
                      <a:pt x="2260" y="193"/>
                      <a:pt x="2286" y="193"/>
                      <a:pt x="2325" y="193"/>
                    </a:cubicBezTo>
                    <a:cubicBezTo>
                      <a:pt x="2366" y="184"/>
                      <a:pt x="2411" y="180"/>
                      <a:pt x="2457" y="180"/>
                    </a:cubicBezTo>
                    <a:cubicBezTo>
                      <a:pt x="2504" y="180"/>
                      <a:pt x="2552" y="184"/>
                      <a:pt x="2599" y="193"/>
                    </a:cubicBezTo>
                    <a:cubicBezTo>
                      <a:pt x="2488" y="163"/>
                      <a:pt x="2380" y="137"/>
                      <a:pt x="2260" y="111"/>
                    </a:cubicBezTo>
                    <a:cubicBezTo>
                      <a:pt x="2243" y="111"/>
                      <a:pt x="2217" y="111"/>
                      <a:pt x="2204" y="124"/>
                    </a:cubicBezTo>
                    <a:cubicBezTo>
                      <a:pt x="2191" y="137"/>
                      <a:pt x="2191" y="163"/>
                      <a:pt x="2178" y="176"/>
                    </a:cubicBezTo>
                    <a:cubicBezTo>
                      <a:pt x="2178" y="193"/>
                      <a:pt x="2149" y="193"/>
                      <a:pt x="2136" y="193"/>
                    </a:cubicBezTo>
                    <a:cubicBezTo>
                      <a:pt x="2041" y="219"/>
                      <a:pt x="1946" y="245"/>
                      <a:pt x="1835" y="245"/>
                    </a:cubicBezTo>
                    <a:lnTo>
                      <a:pt x="1770" y="245"/>
                    </a:lnTo>
                    <a:cubicBezTo>
                      <a:pt x="1754" y="258"/>
                      <a:pt x="1741" y="274"/>
                      <a:pt x="1728" y="287"/>
                    </a:cubicBezTo>
                    <a:cubicBezTo>
                      <a:pt x="1673" y="322"/>
                      <a:pt x="1601" y="334"/>
                      <a:pt x="1531" y="334"/>
                    </a:cubicBezTo>
                    <a:cubicBezTo>
                      <a:pt x="1495" y="334"/>
                      <a:pt x="1460" y="331"/>
                      <a:pt x="1427" y="326"/>
                    </a:cubicBezTo>
                    <a:cubicBezTo>
                      <a:pt x="1375" y="326"/>
                      <a:pt x="1333" y="313"/>
                      <a:pt x="1294" y="287"/>
                    </a:cubicBezTo>
                    <a:lnTo>
                      <a:pt x="1238" y="232"/>
                    </a:lnTo>
                    <a:cubicBezTo>
                      <a:pt x="1212" y="219"/>
                      <a:pt x="1169" y="206"/>
                      <a:pt x="1130" y="193"/>
                    </a:cubicBezTo>
                    <a:cubicBezTo>
                      <a:pt x="1036" y="150"/>
                      <a:pt x="938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4879825" y="2738925"/>
                <a:ext cx="1267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47" extrusionOk="0">
                    <a:moveTo>
                      <a:pt x="451" y="11"/>
                    </a:moveTo>
                    <a:cubicBezTo>
                      <a:pt x="454" y="14"/>
                      <a:pt x="458" y="16"/>
                      <a:pt x="461" y="19"/>
                    </a:cubicBezTo>
                    <a:lnTo>
                      <a:pt x="461" y="19"/>
                    </a:lnTo>
                    <a:cubicBezTo>
                      <a:pt x="460" y="15"/>
                      <a:pt x="456" y="11"/>
                      <a:pt x="451" y="11"/>
                    </a:cubicBezTo>
                    <a:close/>
                    <a:moveTo>
                      <a:pt x="396" y="42"/>
                    </a:moveTo>
                    <a:cubicBezTo>
                      <a:pt x="418" y="42"/>
                      <a:pt x="441" y="47"/>
                      <a:pt x="464" y="50"/>
                    </a:cubicBezTo>
                    <a:lnTo>
                      <a:pt x="464" y="50"/>
                    </a:lnTo>
                    <a:lnTo>
                      <a:pt x="464" y="80"/>
                    </a:lnTo>
                    <a:cubicBezTo>
                      <a:pt x="464" y="122"/>
                      <a:pt x="464" y="148"/>
                      <a:pt x="451" y="175"/>
                    </a:cubicBezTo>
                    <a:cubicBezTo>
                      <a:pt x="438" y="217"/>
                      <a:pt x="408" y="230"/>
                      <a:pt x="395" y="256"/>
                    </a:cubicBezTo>
                    <a:cubicBezTo>
                      <a:pt x="382" y="285"/>
                      <a:pt x="395" y="312"/>
                      <a:pt x="395" y="338"/>
                    </a:cubicBezTo>
                    <a:cubicBezTo>
                      <a:pt x="356" y="338"/>
                      <a:pt x="327" y="354"/>
                      <a:pt x="300" y="367"/>
                    </a:cubicBezTo>
                    <a:cubicBezTo>
                      <a:pt x="274" y="393"/>
                      <a:pt x="245" y="419"/>
                      <a:pt x="261" y="462"/>
                    </a:cubicBezTo>
                    <a:cubicBezTo>
                      <a:pt x="193" y="462"/>
                      <a:pt x="137" y="462"/>
                      <a:pt x="69" y="475"/>
                    </a:cubicBezTo>
                    <a:cubicBezTo>
                      <a:pt x="98" y="462"/>
                      <a:pt x="111" y="419"/>
                      <a:pt x="111" y="380"/>
                    </a:cubicBezTo>
                    <a:cubicBezTo>
                      <a:pt x="98" y="354"/>
                      <a:pt x="69" y="325"/>
                      <a:pt x="82" y="299"/>
                    </a:cubicBezTo>
                    <a:cubicBezTo>
                      <a:pt x="82" y="272"/>
                      <a:pt x="124" y="256"/>
                      <a:pt x="137" y="230"/>
                    </a:cubicBezTo>
                    <a:lnTo>
                      <a:pt x="137" y="191"/>
                    </a:lnTo>
                    <a:lnTo>
                      <a:pt x="163" y="161"/>
                    </a:lnTo>
                    <a:cubicBezTo>
                      <a:pt x="180" y="148"/>
                      <a:pt x="219" y="135"/>
                      <a:pt x="245" y="122"/>
                    </a:cubicBezTo>
                    <a:cubicBezTo>
                      <a:pt x="274" y="109"/>
                      <a:pt x="300" y="93"/>
                      <a:pt x="313" y="80"/>
                    </a:cubicBezTo>
                    <a:cubicBezTo>
                      <a:pt x="327" y="67"/>
                      <a:pt x="327" y="67"/>
                      <a:pt x="343" y="54"/>
                    </a:cubicBezTo>
                    <a:cubicBezTo>
                      <a:pt x="360" y="45"/>
                      <a:pt x="378" y="42"/>
                      <a:pt x="396" y="42"/>
                    </a:cubicBezTo>
                    <a:close/>
                    <a:moveTo>
                      <a:pt x="383" y="1"/>
                    </a:moveTo>
                    <a:cubicBezTo>
                      <a:pt x="364" y="1"/>
                      <a:pt x="345" y="4"/>
                      <a:pt x="327" y="11"/>
                    </a:cubicBezTo>
                    <a:cubicBezTo>
                      <a:pt x="287" y="28"/>
                      <a:pt x="261" y="54"/>
                      <a:pt x="219" y="80"/>
                    </a:cubicBezTo>
                    <a:cubicBezTo>
                      <a:pt x="193" y="93"/>
                      <a:pt x="163" y="109"/>
                      <a:pt x="137" y="135"/>
                    </a:cubicBezTo>
                    <a:cubicBezTo>
                      <a:pt x="82" y="161"/>
                      <a:pt x="56" y="217"/>
                      <a:pt x="30" y="256"/>
                    </a:cubicBezTo>
                    <a:cubicBezTo>
                      <a:pt x="0" y="299"/>
                      <a:pt x="16" y="325"/>
                      <a:pt x="30" y="367"/>
                    </a:cubicBezTo>
                    <a:cubicBezTo>
                      <a:pt x="30" y="419"/>
                      <a:pt x="16" y="475"/>
                      <a:pt x="0" y="530"/>
                    </a:cubicBezTo>
                    <a:cubicBezTo>
                      <a:pt x="43" y="530"/>
                      <a:pt x="82" y="517"/>
                      <a:pt x="124" y="517"/>
                    </a:cubicBezTo>
                    <a:cubicBezTo>
                      <a:pt x="156" y="528"/>
                      <a:pt x="190" y="547"/>
                      <a:pt x="215" y="547"/>
                    </a:cubicBezTo>
                    <a:cubicBezTo>
                      <a:pt x="221" y="547"/>
                      <a:pt x="227" y="546"/>
                      <a:pt x="232" y="543"/>
                    </a:cubicBezTo>
                    <a:cubicBezTo>
                      <a:pt x="261" y="543"/>
                      <a:pt x="274" y="517"/>
                      <a:pt x="287" y="488"/>
                    </a:cubicBezTo>
                    <a:cubicBezTo>
                      <a:pt x="327" y="449"/>
                      <a:pt x="382" y="406"/>
                      <a:pt x="451" y="393"/>
                    </a:cubicBezTo>
                    <a:cubicBezTo>
                      <a:pt x="451" y="393"/>
                      <a:pt x="464" y="393"/>
                      <a:pt x="464" y="380"/>
                    </a:cubicBezTo>
                    <a:cubicBezTo>
                      <a:pt x="477" y="367"/>
                      <a:pt x="464" y="312"/>
                      <a:pt x="464" y="299"/>
                    </a:cubicBezTo>
                    <a:cubicBezTo>
                      <a:pt x="464" y="243"/>
                      <a:pt x="477" y="204"/>
                      <a:pt x="490" y="161"/>
                    </a:cubicBezTo>
                    <a:cubicBezTo>
                      <a:pt x="490" y="135"/>
                      <a:pt x="506" y="109"/>
                      <a:pt x="490" y="80"/>
                    </a:cubicBezTo>
                    <a:cubicBezTo>
                      <a:pt x="490" y="71"/>
                      <a:pt x="488" y="61"/>
                      <a:pt x="485" y="53"/>
                    </a:cubicBezTo>
                    <a:lnTo>
                      <a:pt x="485" y="53"/>
                    </a:lnTo>
                    <a:cubicBezTo>
                      <a:pt x="492" y="53"/>
                      <a:pt x="499" y="54"/>
                      <a:pt x="506" y="54"/>
                    </a:cubicBezTo>
                    <a:cubicBezTo>
                      <a:pt x="494" y="42"/>
                      <a:pt x="481" y="32"/>
                      <a:pt x="466" y="23"/>
                    </a:cubicBezTo>
                    <a:lnTo>
                      <a:pt x="466" y="23"/>
                    </a:lnTo>
                    <a:cubicBezTo>
                      <a:pt x="464" y="22"/>
                      <a:pt x="463" y="21"/>
                      <a:pt x="461" y="19"/>
                    </a:cubicBezTo>
                    <a:lnTo>
                      <a:pt x="461" y="19"/>
                    </a:lnTo>
                    <a:cubicBezTo>
                      <a:pt x="462" y="20"/>
                      <a:pt x="462" y="21"/>
                      <a:pt x="462" y="21"/>
                    </a:cubicBezTo>
                    <a:lnTo>
                      <a:pt x="462" y="21"/>
                    </a:lnTo>
                    <a:cubicBezTo>
                      <a:pt x="438" y="9"/>
                      <a:pt x="411" y="1"/>
                      <a:pt x="38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4883900" y="2720175"/>
                <a:ext cx="61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3" extrusionOk="0">
                    <a:moveTo>
                      <a:pt x="111" y="1"/>
                    </a:moveTo>
                    <a:cubicBezTo>
                      <a:pt x="111" y="1"/>
                      <a:pt x="56" y="27"/>
                      <a:pt x="56" y="43"/>
                    </a:cubicBezTo>
                    <a:cubicBezTo>
                      <a:pt x="82" y="138"/>
                      <a:pt x="17" y="233"/>
                      <a:pt x="0" y="327"/>
                    </a:cubicBezTo>
                    <a:cubicBezTo>
                      <a:pt x="43" y="327"/>
                      <a:pt x="82" y="340"/>
                      <a:pt x="98" y="370"/>
                    </a:cubicBezTo>
                    <a:cubicBezTo>
                      <a:pt x="111" y="396"/>
                      <a:pt x="111" y="409"/>
                      <a:pt x="111" y="435"/>
                    </a:cubicBezTo>
                    <a:lnTo>
                      <a:pt x="111" y="627"/>
                    </a:lnTo>
                    <a:cubicBezTo>
                      <a:pt x="124" y="654"/>
                      <a:pt x="111" y="654"/>
                      <a:pt x="111" y="680"/>
                    </a:cubicBezTo>
                    <a:cubicBezTo>
                      <a:pt x="111" y="680"/>
                      <a:pt x="111" y="696"/>
                      <a:pt x="124" y="709"/>
                    </a:cubicBezTo>
                    <a:cubicBezTo>
                      <a:pt x="124" y="709"/>
                      <a:pt x="137" y="709"/>
                      <a:pt x="137" y="722"/>
                    </a:cubicBezTo>
                    <a:cubicBezTo>
                      <a:pt x="150" y="722"/>
                      <a:pt x="150" y="735"/>
                      <a:pt x="164" y="748"/>
                    </a:cubicBezTo>
                    <a:cubicBezTo>
                      <a:pt x="180" y="778"/>
                      <a:pt x="180" y="817"/>
                      <a:pt x="193" y="843"/>
                    </a:cubicBezTo>
                    <a:cubicBezTo>
                      <a:pt x="245" y="722"/>
                      <a:pt x="150" y="572"/>
                      <a:pt x="180" y="435"/>
                    </a:cubicBezTo>
                    <a:cubicBezTo>
                      <a:pt x="180" y="409"/>
                      <a:pt x="193" y="396"/>
                      <a:pt x="193" y="370"/>
                    </a:cubicBezTo>
                    <a:cubicBezTo>
                      <a:pt x="193" y="340"/>
                      <a:pt x="193" y="314"/>
                      <a:pt x="164" y="301"/>
                    </a:cubicBezTo>
                    <a:cubicBezTo>
                      <a:pt x="137" y="288"/>
                      <a:pt x="111" y="301"/>
                      <a:pt x="98" y="272"/>
                    </a:cubicBezTo>
                    <a:cubicBezTo>
                      <a:pt x="82" y="259"/>
                      <a:pt x="82" y="246"/>
                      <a:pt x="82" y="246"/>
                    </a:cubicBezTo>
                    <a:cubicBezTo>
                      <a:pt x="98" y="164"/>
                      <a:pt x="98" y="82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4868300" y="2749250"/>
                <a:ext cx="132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07" extrusionOk="0">
                    <a:moveTo>
                      <a:pt x="496" y="1"/>
                    </a:moveTo>
                    <a:cubicBezTo>
                      <a:pt x="468" y="1"/>
                      <a:pt x="441" y="11"/>
                      <a:pt x="422" y="23"/>
                    </a:cubicBezTo>
                    <a:cubicBezTo>
                      <a:pt x="380" y="36"/>
                      <a:pt x="340" y="62"/>
                      <a:pt x="314" y="88"/>
                    </a:cubicBezTo>
                    <a:cubicBezTo>
                      <a:pt x="298" y="104"/>
                      <a:pt x="272" y="130"/>
                      <a:pt x="259" y="156"/>
                    </a:cubicBezTo>
                    <a:lnTo>
                      <a:pt x="259" y="199"/>
                    </a:lnTo>
                    <a:cubicBezTo>
                      <a:pt x="246" y="251"/>
                      <a:pt x="190" y="280"/>
                      <a:pt x="151" y="307"/>
                    </a:cubicBezTo>
                    <a:cubicBezTo>
                      <a:pt x="96" y="320"/>
                      <a:pt x="40" y="333"/>
                      <a:pt x="14" y="375"/>
                    </a:cubicBezTo>
                    <a:lnTo>
                      <a:pt x="1" y="388"/>
                    </a:lnTo>
                    <a:cubicBezTo>
                      <a:pt x="1" y="401"/>
                      <a:pt x="14" y="401"/>
                      <a:pt x="14" y="401"/>
                    </a:cubicBezTo>
                    <a:cubicBezTo>
                      <a:pt x="29" y="405"/>
                      <a:pt x="44" y="407"/>
                      <a:pt x="58" y="407"/>
                    </a:cubicBezTo>
                    <a:cubicBezTo>
                      <a:pt x="156" y="407"/>
                      <a:pt x="229" y="326"/>
                      <a:pt x="314" y="280"/>
                    </a:cubicBezTo>
                    <a:cubicBezTo>
                      <a:pt x="285" y="251"/>
                      <a:pt x="298" y="212"/>
                      <a:pt x="314" y="186"/>
                    </a:cubicBezTo>
                    <a:cubicBezTo>
                      <a:pt x="327" y="156"/>
                      <a:pt x="340" y="143"/>
                      <a:pt x="366" y="117"/>
                    </a:cubicBezTo>
                    <a:cubicBezTo>
                      <a:pt x="422" y="75"/>
                      <a:pt x="477" y="49"/>
                      <a:pt x="530" y="6"/>
                    </a:cubicBezTo>
                    <a:cubicBezTo>
                      <a:pt x="519" y="3"/>
                      <a:pt x="507" y="1"/>
                      <a:pt x="49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4838700" y="2706550"/>
                <a:ext cx="459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1470" extrusionOk="0">
                    <a:moveTo>
                      <a:pt x="0" y="1"/>
                    </a:moveTo>
                    <a:cubicBezTo>
                      <a:pt x="43" y="82"/>
                      <a:pt x="176" y="112"/>
                      <a:pt x="232" y="180"/>
                    </a:cubicBezTo>
                    <a:cubicBezTo>
                      <a:pt x="245" y="193"/>
                      <a:pt x="245" y="219"/>
                      <a:pt x="258" y="245"/>
                    </a:cubicBezTo>
                    <a:lnTo>
                      <a:pt x="258" y="301"/>
                    </a:lnTo>
                    <a:cubicBezTo>
                      <a:pt x="258" y="343"/>
                      <a:pt x="274" y="383"/>
                      <a:pt x="300" y="425"/>
                    </a:cubicBezTo>
                    <a:cubicBezTo>
                      <a:pt x="313" y="438"/>
                      <a:pt x="326" y="464"/>
                      <a:pt x="356" y="477"/>
                    </a:cubicBezTo>
                    <a:lnTo>
                      <a:pt x="408" y="477"/>
                    </a:lnTo>
                    <a:cubicBezTo>
                      <a:pt x="451" y="490"/>
                      <a:pt x="464" y="533"/>
                      <a:pt x="477" y="559"/>
                    </a:cubicBezTo>
                    <a:cubicBezTo>
                      <a:pt x="490" y="614"/>
                      <a:pt x="503" y="670"/>
                      <a:pt x="503" y="735"/>
                    </a:cubicBezTo>
                    <a:cubicBezTo>
                      <a:pt x="503" y="735"/>
                      <a:pt x="490" y="751"/>
                      <a:pt x="503" y="764"/>
                    </a:cubicBezTo>
                    <a:cubicBezTo>
                      <a:pt x="503" y="778"/>
                      <a:pt x="519" y="778"/>
                      <a:pt x="519" y="791"/>
                    </a:cubicBezTo>
                    <a:cubicBezTo>
                      <a:pt x="601" y="846"/>
                      <a:pt x="708" y="859"/>
                      <a:pt x="764" y="941"/>
                    </a:cubicBezTo>
                    <a:cubicBezTo>
                      <a:pt x="777" y="954"/>
                      <a:pt x="777" y="980"/>
                      <a:pt x="803" y="996"/>
                    </a:cubicBezTo>
                    <a:cubicBezTo>
                      <a:pt x="813" y="1005"/>
                      <a:pt x="823" y="1008"/>
                      <a:pt x="833" y="1008"/>
                    </a:cubicBezTo>
                    <a:cubicBezTo>
                      <a:pt x="865" y="1008"/>
                      <a:pt x="901" y="978"/>
                      <a:pt x="938" y="978"/>
                    </a:cubicBezTo>
                    <a:cubicBezTo>
                      <a:pt x="943" y="978"/>
                      <a:pt x="948" y="979"/>
                      <a:pt x="953" y="980"/>
                    </a:cubicBezTo>
                    <a:cubicBezTo>
                      <a:pt x="966" y="980"/>
                      <a:pt x="992" y="980"/>
                      <a:pt x="1009" y="996"/>
                    </a:cubicBezTo>
                    <a:cubicBezTo>
                      <a:pt x="1142" y="1048"/>
                      <a:pt x="1280" y="1117"/>
                      <a:pt x="1417" y="1186"/>
                    </a:cubicBezTo>
                    <a:cubicBezTo>
                      <a:pt x="1430" y="1186"/>
                      <a:pt x="1443" y="1199"/>
                      <a:pt x="1456" y="1212"/>
                    </a:cubicBezTo>
                    <a:cubicBezTo>
                      <a:pt x="1456" y="1225"/>
                      <a:pt x="1456" y="1241"/>
                      <a:pt x="1469" y="1254"/>
                    </a:cubicBezTo>
                    <a:cubicBezTo>
                      <a:pt x="1482" y="1267"/>
                      <a:pt x="1511" y="1267"/>
                      <a:pt x="1524" y="1267"/>
                    </a:cubicBezTo>
                    <a:cubicBezTo>
                      <a:pt x="1564" y="1267"/>
                      <a:pt x="1619" y="1267"/>
                      <a:pt x="1645" y="1280"/>
                    </a:cubicBezTo>
                    <a:cubicBezTo>
                      <a:pt x="1727" y="1336"/>
                      <a:pt x="1756" y="1443"/>
                      <a:pt x="1838" y="1470"/>
                    </a:cubicBezTo>
                    <a:cubicBezTo>
                      <a:pt x="1808" y="1417"/>
                      <a:pt x="1769" y="1362"/>
                      <a:pt x="1727" y="1293"/>
                    </a:cubicBezTo>
                    <a:cubicBezTo>
                      <a:pt x="1714" y="1254"/>
                      <a:pt x="1675" y="1212"/>
                      <a:pt x="1632" y="1212"/>
                    </a:cubicBezTo>
                    <a:cubicBezTo>
                      <a:pt x="1606" y="1225"/>
                      <a:pt x="1593" y="1225"/>
                      <a:pt x="1564" y="1225"/>
                    </a:cubicBezTo>
                    <a:cubicBezTo>
                      <a:pt x="1524" y="1225"/>
                      <a:pt x="1524" y="1143"/>
                      <a:pt x="1482" y="1104"/>
                    </a:cubicBezTo>
                    <a:cubicBezTo>
                      <a:pt x="1469" y="1091"/>
                      <a:pt x="1456" y="1091"/>
                      <a:pt x="1430" y="1091"/>
                    </a:cubicBezTo>
                    <a:cubicBezTo>
                      <a:pt x="1335" y="1062"/>
                      <a:pt x="1224" y="1022"/>
                      <a:pt x="1129" y="980"/>
                    </a:cubicBezTo>
                    <a:cubicBezTo>
                      <a:pt x="1074" y="954"/>
                      <a:pt x="1009" y="915"/>
                      <a:pt x="953" y="915"/>
                    </a:cubicBezTo>
                    <a:cubicBezTo>
                      <a:pt x="911" y="915"/>
                      <a:pt x="872" y="928"/>
                      <a:pt x="829" y="928"/>
                    </a:cubicBezTo>
                    <a:cubicBezTo>
                      <a:pt x="777" y="915"/>
                      <a:pt x="748" y="872"/>
                      <a:pt x="708" y="833"/>
                    </a:cubicBezTo>
                    <a:cubicBezTo>
                      <a:pt x="673" y="798"/>
                      <a:pt x="632" y="774"/>
                      <a:pt x="594" y="774"/>
                    </a:cubicBezTo>
                    <a:cubicBezTo>
                      <a:pt x="586" y="774"/>
                      <a:pt x="579" y="775"/>
                      <a:pt x="571" y="778"/>
                    </a:cubicBezTo>
                    <a:cubicBezTo>
                      <a:pt x="558" y="654"/>
                      <a:pt x="532" y="546"/>
                      <a:pt x="503" y="425"/>
                    </a:cubicBezTo>
                    <a:cubicBezTo>
                      <a:pt x="503" y="425"/>
                      <a:pt x="490" y="409"/>
                      <a:pt x="490" y="396"/>
                    </a:cubicBezTo>
                    <a:cubicBezTo>
                      <a:pt x="481" y="391"/>
                      <a:pt x="472" y="390"/>
                      <a:pt x="463" y="390"/>
                    </a:cubicBezTo>
                    <a:cubicBezTo>
                      <a:pt x="446" y="390"/>
                      <a:pt x="428" y="396"/>
                      <a:pt x="408" y="396"/>
                    </a:cubicBezTo>
                    <a:cubicBezTo>
                      <a:pt x="369" y="383"/>
                      <a:pt x="356" y="356"/>
                      <a:pt x="340" y="314"/>
                    </a:cubicBezTo>
                    <a:cubicBezTo>
                      <a:pt x="313" y="262"/>
                      <a:pt x="313" y="180"/>
                      <a:pt x="274" y="138"/>
                    </a:cubicBezTo>
                    <a:cubicBezTo>
                      <a:pt x="206" y="69"/>
                      <a:pt x="82" y="3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4880225" y="2697750"/>
                <a:ext cx="54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130" extrusionOk="0">
                    <a:moveTo>
                      <a:pt x="95" y="0"/>
                    </a:moveTo>
                    <a:cubicBezTo>
                      <a:pt x="82" y="69"/>
                      <a:pt x="66" y="150"/>
                      <a:pt x="66" y="219"/>
                    </a:cubicBezTo>
                    <a:cubicBezTo>
                      <a:pt x="53" y="258"/>
                      <a:pt x="40" y="382"/>
                      <a:pt x="0" y="395"/>
                    </a:cubicBezTo>
                    <a:cubicBezTo>
                      <a:pt x="40" y="382"/>
                      <a:pt x="82" y="369"/>
                      <a:pt x="134" y="340"/>
                    </a:cubicBezTo>
                    <a:lnTo>
                      <a:pt x="134" y="340"/>
                    </a:lnTo>
                    <a:cubicBezTo>
                      <a:pt x="134" y="434"/>
                      <a:pt x="121" y="532"/>
                      <a:pt x="108" y="627"/>
                    </a:cubicBezTo>
                    <a:cubicBezTo>
                      <a:pt x="108" y="640"/>
                      <a:pt x="108" y="653"/>
                      <a:pt x="95" y="653"/>
                    </a:cubicBezTo>
                    <a:lnTo>
                      <a:pt x="95" y="695"/>
                    </a:lnTo>
                    <a:cubicBezTo>
                      <a:pt x="95" y="748"/>
                      <a:pt x="95" y="829"/>
                      <a:pt x="108" y="885"/>
                    </a:cubicBezTo>
                    <a:cubicBezTo>
                      <a:pt x="121" y="924"/>
                      <a:pt x="147" y="966"/>
                      <a:pt x="164" y="1006"/>
                    </a:cubicBezTo>
                    <a:cubicBezTo>
                      <a:pt x="177" y="1035"/>
                      <a:pt x="216" y="1103"/>
                      <a:pt x="216" y="1130"/>
                    </a:cubicBezTo>
                    <a:cubicBezTo>
                      <a:pt x="216" y="992"/>
                      <a:pt x="164" y="872"/>
                      <a:pt x="147" y="735"/>
                    </a:cubicBezTo>
                    <a:cubicBezTo>
                      <a:pt x="134" y="695"/>
                      <a:pt x="134" y="640"/>
                      <a:pt x="134" y="597"/>
                    </a:cubicBezTo>
                    <a:cubicBezTo>
                      <a:pt x="147" y="571"/>
                      <a:pt x="164" y="558"/>
                      <a:pt x="177" y="532"/>
                    </a:cubicBezTo>
                    <a:cubicBezTo>
                      <a:pt x="190" y="503"/>
                      <a:pt x="216" y="271"/>
                      <a:pt x="203" y="271"/>
                    </a:cubicBezTo>
                    <a:lnTo>
                      <a:pt x="203" y="271"/>
                    </a:lnTo>
                    <a:cubicBezTo>
                      <a:pt x="183" y="279"/>
                      <a:pt x="163" y="283"/>
                      <a:pt x="142" y="283"/>
                    </a:cubicBezTo>
                    <a:cubicBezTo>
                      <a:pt x="122" y="283"/>
                      <a:pt x="102" y="279"/>
                      <a:pt x="82" y="271"/>
                    </a:cubicBezTo>
                    <a:cubicBezTo>
                      <a:pt x="82" y="176"/>
                      <a:pt x="95" y="95"/>
                      <a:pt x="9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4808425" y="2738550"/>
                <a:ext cx="191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53" extrusionOk="0">
                    <a:moveTo>
                      <a:pt x="43" y="0"/>
                    </a:moveTo>
                    <a:lnTo>
                      <a:pt x="43" y="0"/>
                    </a:lnTo>
                    <a:cubicBezTo>
                      <a:pt x="55" y="22"/>
                      <a:pt x="72" y="43"/>
                      <a:pt x="91" y="62"/>
                    </a:cubicBezTo>
                    <a:lnTo>
                      <a:pt x="91" y="62"/>
                    </a:lnTo>
                    <a:cubicBezTo>
                      <a:pt x="78" y="37"/>
                      <a:pt x="64" y="14"/>
                      <a:pt x="43" y="0"/>
                    </a:cubicBezTo>
                    <a:close/>
                    <a:moveTo>
                      <a:pt x="764" y="0"/>
                    </a:moveTo>
                    <a:cubicBezTo>
                      <a:pt x="653" y="13"/>
                      <a:pt x="545" y="56"/>
                      <a:pt x="451" y="124"/>
                    </a:cubicBezTo>
                    <a:cubicBezTo>
                      <a:pt x="408" y="163"/>
                      <a:pt x="356" y="206"/>
                      <a:pt x="300" y="232"/>
                    </a:cubicBezTo>
                    <a:cubicBezTo>
                      <a:pt x="287" y="206"/>
                      <a:pt x="261" y="176"/>
                      <a:pt x="232" y="163"/>
                    </a:cubicBezTo>
                    <a:cubicBezTo>
                      <a:pt x="185" y="137"/>
                      <a:pt x="133" y="103"/>
                      <a:pt x="91" y="62"/>
                    </a:cubicBezTo>
                    <a:lnTo>
                      <a:pt x="91" y="62"/>
                    </a:lnTo>
                    <a:cubicBezTo>
                      <a:pt x="102" y="83"/>
                      <a:pt x="112" y="105"/>
                      <a:pt x="124" y="124"/>
                    </a:cubicBezTo>
                    <a:cubicBezTo>
                      <a:pt x="163" y="176"/>
                      <a:pt x="219" y="219"/>
                      <a:pt x="274" y="258"/>
                    </a:cubicBezTo>
                    <a:cubicBezTo>
                      <a:pt x="261" y="300"/>
                      <a:pt x="245" y="327"/>
                      <a:pt x="219" y="353"/>
                    </a:cubicBezTo>
                    <a:cubicBezTo>
                      <a:pt x="206" y="369"/>
                      <a:pt x="193" y="382"/>
                      <a:pt x="180" y="395"/>
                    </a:cubicBezTo>
                    <a:cubicBezTo>
                      <a:pt x="124" y="408"/>
                      <a:pt x="69" y="395"/>
                      <a:pt x="43" y="464"/>
                    </a:cubicBezTo>
                    <a:cubicBezTo>
                      <a:pt x="16" y="516"/>
                      <a:pt x="16" y="598"/>
                      <a:pt x="0" y="653"/>
                    </a:cubicBezTo>
                    <a:cubicBezTo>
                      <a:pt x="29" y="584"/>
                      <a:pt x="69" y="434"/>
                      <a:pt x="163" y="408"/>
                    </a:cubicBezTo>
                    <a:cubicBezTo>
                      <a:pt x="178" y="408"/>
                      <a:pt x="195" y="411"/>
                      <a:pt x="212" y="411"/>
                    </a:cubicBezTo>
                    <a:cubicBezTo>
                      <a:pt x="229" y="411"/>
                      <a:pt x="247" y="408"/>
                      <a:pt x="261" y="395"/>
                    </a:cubicBezTo>
                    <a:cubicBezTo>
                      <a:pt x="274" y="395"/>
                      <a:pt x="274" y="382"/>
                      <a:pt x="287" y="369"/>
                    </a:cubicBezTo>
                    <a:cubicBezTo>
                      <a:pt x="382" y="190"/>
                      <a:pt x="571" y="95"/>
                      <a:pt x="7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4900625" y="2805875"/>
                <a:ext cx="2410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675" extrusionOk="0">
                    <a:moveTo>
                      <a:pt x="14" y="0"/>
                    </a:moveTo>
                    <a:lnTo>
                      <a:pt x="0" y="108"/>
                    </a:lnTo>
                    <a:lnTo>
                      <a:pt x="898" y="1674"/>
                    </a:lnTo>
                    <a:lnTo>
                      <a:pt x="963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4883900" y="2805875"/>
                <a:ext cx="170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5" extrusionOk="0">
                    <a:moveTo>
                      <a:pt x="683" y="0"/>
                    </a:moveTo>
                    <a:lnTo>
                      <a:pt x="69" y="82"/>
                    </a:lnTo>
                    <a:lnTo>
                      <a:pt x="0" y="124"/>
                    </a:lnTo>
                    <a:lnTo>
                      <a:pt x="669" y="108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5"/>
              <p:cNvSpPr/>
              <p:nvPr/>
            </p:nvSpPr>
            <p:spPr>
              <a:xfrm>
                <a:off x="4874750" y="2791250"/>
                <a:ext cx="108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710" extrusionOk="0">
                    <a:moveTo>
                      <a:pt x="27" y="1"/>
                    </a:moveTo>
                    <a:lnTo>
                      <a:pt x="1" y="95"/>
                    </a:lnTo>
                    <a:lnTo>
                      <a:pt x="366" y="709"/>
                    </a:lnTo>
                    <a:lnTo>
                      <a:pt x="435" y="66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5"/>
              <p:cNvSpPr/>
              <p:nvPr/>
            </p:nvSpPr>
            <p:spPr>
              <a:xfrm>
                <a:off x="4836325" y="2791250"/>
                <a:ext cx="391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504" extrusionOk="0">
                    <a:moveTo>
                      <a:pt x="1564" y="1"/>
                    </a:moveTo>
                    <a:lnTo>
                      <a:pt x="43" y="464"/>
                    </a:lnTo>
                    <a:lnTo>
                      <a:pt x="0" y="503"/>
                    </a:lnTo>
                    <a:lnTo>
                      <a:pt x="0" y="503"/>
                    </a:lnTo>
                    <a:lnTo>
                      <a:pt x="1538" y="95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4975050" y="2768825"/>
                <a:ext cx="210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714" extrusionOk="0">
                    <a:moveTo>
                      <a:pt x="43" y="0"/>
                    </a:moveTo>
                    <a:lnTo>
                      <a:pt x="0" y="56"/>
                    </a:lnTo>
                    <a:lnTo>
                      <a:pt x="790" y="1714"/>
                    </a:lnTo>
                    <a:lnTo>
                      <a:pt x="842" y="168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4886675" y="2862325"/>
                <a:ext cx="462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587" extrusionOk="0">
                    <a:moveTo>
                      <a:pt x="53" y="1"/>
                    </a:moveTo>
                    <a:cubicBezTo>
                      <a:pt x="39" y="53"/>
                      <a:pt x="0" y="232"/>
                      <a:pt x="0" y="272"/>
                    </a:cubicBezTo>
                    <a:cubicBezTo>
                      <a:pt x="0" y="314"/>
                      <a:pt x="679" y="559"/>
                      <a:pt x="761" y="572"/>
                    </a:cubicBezTo>
                    <a:cubicBezTo>
                      <a:pt x="790" y="583"/>
                      <a:pt x="921" y="587"/>
                      <a:pt x="1066" y="587"/>
                    </a:cubicBezTo>
                    <a:cubicBezTo>
                      <a:pt x="1265" y="587"/>
                      <a:pt x="1491" y="579"/>
                      <a:pt x="1521" y="572"/>
                    </a:cubicBezTo>
                    <a:cubicBezTo>
                      <a:pt x="1564" y="572"/>
                      <a:pt x="1727" y="448"/>
                      <a:pt x="1848" y="340"/>
                    </a:cubicBezTo>
                    <a:cubicBezTo>
                      <a:pt x="1508" y="314"/>
                      <a:pt x="1113" y="285"/>
                      <a:pt x="816" y="232"/>
                    </a:cubicBezTo>
                    <a:cubicBezTo>
                      <a:pt x="529" y="164"/>
                      <a:pt x="258" y="69"/>
                      <a:pt x="5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5"/>
              <p:cNvSpPr/>
              <p:nvPr/>
            </p:nvSpPr>
            <p:spPr>
              <a:xfrm>
                <a:off x="4690100" y="2750775"/>
                <a:ext cx="150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59" extrusionOk="0">
                    <a:moveTo>
                      <a:pt x="82" y="1"/>
                    </a:moveTo>
                    <a:cubicBezTo>
                      <a:pt x="43" y="69"/>
                      <a:pt x="0" y="164"/>
                      <a:pt x="30" y="219"/>
                    </a:cubicBezTo>
                    <a:cubicBezTo>
                      <a:pt x="56" y="288"/>
                      <a:pt x="477" y="546"/>
                      <a:pt x="519" y="559"/>
                    </a:cubicBezTo>
                    <a:cubicBezTo>
                      <a:pt x="558" y="559"/>
                      <a:pt x="601" y="451"/>
                      <a:pt x="588" y="409"/>
                    </a:cubicBezTo>
                    <a:cubicBezTo>
                      <a:pt x="588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5"/>
              <p:cNvSpPr/>
              <p:nvPr/>
            </p:nvSpPr>
            <p:spPr>
              <a:xfrm>
                <a:off x="4691800" y="2750450"/>
                <a:ext cx="134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7" extrusionOk="0">
                    <a:moveTo>
                      <a:pt x="44" y="1"/>
                    </a:moveTo>
                    <a:cubicBezTo>
                      <a:pt x="20" y="1"/>
                      <a:pt x="1" y="19"/>
                      <a:pt x="1" y="56"/>
                    </a:cubicBezTo>
                    <a:lnTo>
                      <a:pt x="1" y="69"/>
                    </a:lnTo>
                    <a:cubicBezTo>
                      <a:pt x="1" y="108"/>
                      <a:pt x="30" y="164"/>
                      <a:pt x="69" y="190"/>
                    </a:cubicBezTo>
                    <a:lnTo>
                      <a:pt x="464" y="448"/>
                    </a:lnTo>
                    <a:cubicBezTo>
                      <a:pt x="475" y="454"/>
                      <a:pt x="484" y="456"/>
                      <a:pt x="493" y="456"/>
                    </a:cubicBezTo>
                    <a:cubicBezTo>
                      <a:pt x="527" y="456"/>
                      <a:pt x="538" y="411"/>
                      <a:pt x="503" y="366"/>
                    </a:cubicBezTo>
                    <a:cubicBezTo>
                      <a:pt x="477" y="301"/>
                      <a:pt x="422" y="232"/>
                      <a:pt x="370" y="203"/>
                    </a:cubicBezTo>
                    <a:lnTo>
                      <a:pt x="82" y="14"/>
                    </a:lnTo>
                    <a:cubicBezTo>
                      <a:pt x="70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5"/>
              <p:cNvSpPr/>
              <p:nvPr/>
            </p:nvSpPr>
            <p:spPr>
              <a:xfrm>
                <a:off x="4692875" y="2752025"/>
                <a:ext cx="205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97" extrusionOk="0">
                    <a:moveTo>
                      <a:pt x="26" y="1"/>
                    </a:moveTo>
                    <a:cubicBezTo>
                      <a:pt x="13" y="1"/>
                      <a:pt x="0" y="10"/>
                      <a:pt x="0" y="19"/>
                    </a:cubicBezTo>
                    <a:cubicBezTo>
                      <a:pt x="0" y="45"/>
                      <a:pt x="13" y="75"/>
                      <a:pt x="39" y="88"/>
                    </a:cubicBezTo>
                    <a:cubicBezTo>
                      <a:pt x="45" y="93"/>
                      <a:pt x="53" y="96"/>
                      <a:pt x="61" y="96"/>
                    </a:cubicBezTo>
                    <a:cubicBezTo>
                      <a:pt x="72" y="96"/>
                      <a:pt x="82" y="90"/>
                      <a:pt x="82" y="75"/>
                    </a:cubicBezTo>
                    <a:cubicBezTo>
                      <a:pt x="82" y="45"/>
                      <a:pt x="69" y="19"/>
                      <a:pt x="39" y="6"/>
                    </a:cubicBezTo>
                    <a:cubicBezTo>
                      <a:pt x="36" y="2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5"/>
              <p:cNvSpPr/>
              <p:nvPr/>
            </p:nvSpPr>
            <p:spPr>
              <a:xfrm>
                <a:off x="4613300" y="2702475"/>
                <a:ext cx="1465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47" extrusionOk="0">
                    <a:moveTo>
                      <a:pt x="82" y="0"/>
                    </a:moveTo>
                    <a:cubicBezTo>
                      <a:pt x="27" y="56"/>
                      <a:pt x="1" y="164"/>
                      <a:pt x="27" y="219"/>
                    </a:cubicBezTo>
                    <a:cubicBezTo>
                      <a:pt x="40" y="275"/>
                      <a:pt x="477" y="546"/>
                      <a:pt x="517" y="546"/>
                    </a:cubicBezTo>
                    <a:cubicBezTo>
                      <a:pt x="519" y="546"/>
                      <a:pt x="521" y="547"/>
                      <a:pt x="523" y="547"/>
                    </a:cubicBezTo>
                    <a:cubicBezTo>
                      <a:pt x="562" y="547"/>
                      <a:pt x="585" y="436"/>
                      <a:pt x="585" y="408"/>
                    </a:cubicBezTo>
                    <a:cubicBezTo>
                      <a:pt x="585" y="369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5"/>
              <p:cNvSpPr/>
              <p:nvPr/>
            </p:nvSpPr>
            <p:spPr>
              <a:xfrm>
                <a:off x="4615025" y="2702150"/>
                <a:ext cx="131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58" extrusionOk="0">
                    <a:moveTo>
                      <a:pt x="32" y="1"/>
                    </a:moveTo>
                    <a:cubicBezTo>
                      <a:pt x="12" y="1"/>
                      <a:pt x="0" y="19"/>
                      <a:pt x="0" y="56"/>
                    </a:cubicBezTo>
                    <a:lnTo>
                      <a:pt x="0" y="69"/>
                    </a:lnTo>
                    <a:cubicBezTo>
                      <a:pt x="0" y="111"/>
                      <a:pt x="26" y="164"/>
                      <a:pt x="66" y="193"/>
                    </a:cubicBezTo>
                    <a:lnTo>
                      <a:pt x="461" y="451"/>
                    </a:lnTo>
                    <a:cubicBezTo>
                      <a:pt x="468" y="455"/>
                      <a:pt x="475" y="458"/>
                      <a:pt x="481" y="458"/>
                    </a:cubicBezTo>
                    <a:cubicBezTo>
                      <a:pt x="511" y="458"/>
                      <a:pt x="525" y="412"/>
                      <a:pt x="503" y="369"/>
                    </a:cubicBezTo>
                    <a:cubicBezTo>
                      <a:pt x="474" y="301"/>
                      <a:pt x="421" y="232"/>
                      <a:pt x="366" y="193"/>
                    </a:cubicBezTo>
                    <a:lnTo>
                      <a:pt x="66" y="13"/>
                    </a:lnTo>
                    <a:cubicBezTo>
                      <a:pt x="53" y="5"/>
                      <a:pt x="41" y="1"/>
                      <a:pt x="32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5"/>
              <p:cNvSpPr/>
              <p:nvPr/>
            </p:nvSpPr>
            <p:spPr>
              <a:xfrm>
                <a:off x="4616000" y="2703650"/>
                <a:ext cx="20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96" extrusionOk="0">
                    <a:moveTo>
                      <a:pt x="15" y="0"/>
                    </a:moveTo>
                    <a:cubicBezTo>
                      <a:pt x="5" y="0"/>
                      <a:pt x="1" y="7"/>
                      <a:pt x="1" y="22"/>
                    </a:cubicBezTo>
                    <a:cubicBezTo>
                      <a:pt x="1" y="51"/>
                      <a:pt x="14" y="78"/>
                      <a:pt x="43" y="91"/>
                    </a:cubicBezTo>
                    <a:cubicBezTo>
                      <a:pt x="47" y="94"/>
                      <a:pt x="51" y="96"/>
                      <a:pt x="54" y="96"/>
                    </a:cubicBezTo>
                    <a:cubicBezTo>
                      <a:pt x="64" y="96"/>
                      <a:pt x="73" y="87"/>
                      <a:pt x="82" y="78"/>
                    </a:cubicBezTo>
                    <a:cubicBezTo>
                      <a:pt x="82" y="51"/>
                      <a:pt x="56" y="22"/>
                      <a:pt x="43" y="9"/>
                    </a:cubicBezTo>
                    <a:cubicBezTo>
                      <a:pt x="31" y="4"/>
                      <a:pt x="21" y="0"/>
                      <a:pt x="1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5"/>
              <p:cNvSpPr/>
              <p:nvPr/>
            </p:nvSpPr>
            <p:spPr>
              <a:xfrm>
                <a:off x="4913200" y="2931375"/>
                <a:ext cx="36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00" extrusionOk="0">
                    <a:moveTo>
                      <a:pt x="1456" y="0"/>
                    </a:moveTo>
                    <a:lnTo>
                      <a:pt x="979" y="52"/>
                    </a:lnTo>
                    <a:lnTo>
                      <a:pt x="911" y="366"/>
                    </a:lnTo>
                    <a:lnTo>
                      <a:pt x="0" y="408"/>
                    </a:lnTo>
                    <a:lnTo>
                      <a:pt x="379" y="800"/>
                    </a:lnTo>
                    <a:lnTo>
                      <a:pt x="1061" y="473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5"/>
              <p:cNvSpPr/>
              <p:nvPr/>
            </p:nvSpPr>
            <p:spPr>
              <a:xfrm>
                <a:off x="4859425" y="2954450"/>
                <a:ext cx="50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448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48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5"/>
              <p:cNvSpPr/>
              <p:nvPr/>
            </p:nvSpPr>
            <p:spPr>
              <a:xfrm>
                <a:off x="4936925" y="2967025"/>
                <a:ext cx="24200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12" extrusionOk="0">
                    <a:moveTo>
                      <a:pt x="722" y="0"/>
                    </a:moveTo>
                    <a:lnTo>
                      <a:pt x="1" y="911"/>
                    </a:lnTo>
                    <a:lnTo>
                      <a:pt x="1" y="911"/>
                    </a:lnTo>
                    <a:lnTo>
                      <a:pt x="967" y="464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5"/>
              <p:cNvSpPr/>
              <p:nvPr/>
            </p:nvSpPr>
            <p:spPr>
              <a:xfrm>
                <a:off x="4913850" y="2949725"/>
                <a:ext cx="4115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693" extrusionOk="0">
                    <a:moveTo>
                      <a:pt x="1645" y="0"/>
                    </a:moveTo>
                    <a:lnTo>
                      <a:pt x="666" y="190"/>
                    </a:lnTo>
                    <a:lnTo>
                      <a:pt x="0" y="692"/>
                    </a:lnTo>
                    <a:lnTo>
                      <a:pt x="924" y="503"/>
                    </a:lnTo>
                    <a:lnTo>
                      <a:pt x="164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5"/>
              <p:cNvSpPr/>
              <p:nvPr/>
            </p:nvSpPr>
            <p:spPr>
              <a:xfrm>
                <a:off x="4858775" y="2942875"/>
                <a:ext cx="183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40" extrusionOk="0">
                    <a:moveTo>
                      <a:pt x="421" y="0"/>
                    </a:moveTo>
                    <a:lnTo>
                      <a:pt x="0" y="340"/>
                    </a:lnTo>
                    <a:lnTo>
                      <a:pt x="734" y="177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5"/>
              <p:cNvSpPr/>
              <p:nvPr/>
            </p:nvSpPr>
            <p:spPr>
              <a:xfrm>
                <a:off x="4829550" y="2964000"/>
                <a:ext cx="160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85" extrusionOk="0">
                    <a:moveTo>
                      <a:pt x="448" y="1"/>
                    </a:moveTo>
                    <a:lnTo>
                      <a:pt x="1" y="229"/>
                    </a:lnTo>
                    <a:lnTo>
                      <a:pt x="640" y="285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5"/>
              <p:cNvSpPr/>
              <p:nvPr/>
            </p:nvSpPr>
            <p:spPr>
              <a:xfrm>
                <a:off x="4971625" y="2936750"/>
                <a:ext cx="150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07" extrusionOk="0">
                    <a:moveTo>
                      <a:pt x="545" y="1"/>
                    </a:moveTo>
                    <a:lnTo>
                      <a:pt x="0" y="206"/>
                    </a:lnTo>
                    <a:lnTo>
                      <a:pt x="601" y="20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1889;p35"/>
            <p:cNvGrpSpPr/>
            <p:nvPr/>
          </p:nvGrpSpPr>
          <p:grpSpPr>
            <a:xfrm flipH="1">
              <a:off x="6565090" y="3540963"/>
              <a:ext cx="989403" cy="526439"/>
              <a:chOff x="5626475" y="2648525"/>
              <a:chExt cx="792600" cy="421725"/>
            </a:xfrm>
          </p:grpSpPr>
          <p:sp>
            <p:nvSpPr>
              <p:cNvPr id="1890" name="Google Shape;1890;p35"/>
              <p:cNvSpPr/>
              <p:nvPr/>
            </p:nvSpPr>
            <p:spPr>
              <a:xfrm>
                <a:off x="5649325" y="2692275"/>
                <a:ext cx="857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86" extrusionOk="0">
                    <a:moveTo>
                      <a:pt x="2024" y="0"/>
                    </a:moveTo>
                    <a:lnTo>
                      <a:pt x="0" y="343"/>
                    </a:lnTo>
                    <a:lnTo>
                      <a:pt x="379" y="885"/>
                    </a:lnTo>
                    <a:lnTo>
                      <a:pt x="1100" y="885"/>
                    </a:lnTo>
                    <a:lnTo>
                      <a:pt x="3427" y="125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5"/>
              <p:cNvSpPr/>
              <p:nvPr/>
            </p:nvSpPr>
            <p:spPr>
              <a:xfrm>
                <a:off x="5680900" y="2735525"/>
                <a:ext cx="48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320" extrusionOk="0">
                    <a:moveTo>
                      <a:pt x="382" y="0"/>
                    </a:moveTo>
                    <a:lnTo>
                      <a:pt x="0" y="353"/>
                    </a:lnTo>
                    <a:lnTo>
                      <a:pt x="206" y="856"/>
                    </a:lnTo>
                    <a:lnTo>
                      <a:pt x="1632" y="1319"/>
                    </a:lnTo>
                    <a:lnTo>
                      <a:pt x="1932" y="856"/>
                    </a:lnTo>
                    <a:lnTo>
                      <a:pt x="1306" y="653"/>
                    </a:lnTo>
                    <a:lnTo>
                      <a:pt x="1103" y="856"/>
                    </a:lnTo>
                    <a:lnTo>
                      <a:pt x="735" y="735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5"/>
              <p:cNvSpPr/>
              <p:nvPr/>
            </p:nvSpPr>
            <p:spPr>
              <a:xfrm>
                <a:off x="5626475" y="2729000"/>
                <a:ext cx="391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627" extrusionOk="0">
                    <a:moveTo>
                      <a:pt x="832" y="0"/>
                    </a:moveTo>
                    <a:lnTo>
                      <a:pt x="0" y="395"/>
                    </a:lnTo>
                    <a:lnTo>
                      <a:pt x="1567" y="627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>
                <a:off x="5662525" y="2781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817" y="1"/>
                    </a:moveTo>
                    <a:lnTo>
                      <a:pt x="125" y="314"/>
                    </a:lnTo>
                    <a:lnTo>
                      <a:pt x="1" y="696"/>
                    </a:lnTo>
                    <a:lnTo>
                      <a:pt x="911" y="804"/>
                    </a:lnTo>
                    <a:lnTo>
                      <a:pt x="1035" y="31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5"/>
              <p:cNvSpPr/>
              <p:nvPr/>
            </p:nvSpPr>
            <p:spPr>
              <a:xfrm>
                <a:off x="5714600" y="2680925"/>
                <a:ext cx="474600" cy="389325"/>
              </a:xfrm>
              <a:custGeom>
                <a:avLst/>
                <a:gdLst/>
                <a:ahLst/>
                <a:cxnLst/>
                <a:rect l="l" t="t" r="r" b="b"/>
                <a:pathLst>
                  <a:path w="18984" h="15573" extrusionOk="0">
                    <a:moveTo>
                      <a:pt x="6812" y="1"/>
                    </a:moveTo>
                    <a:cubicBezTo>
                      <a:pt x="6623" y="1"/>
                      <a:pt x="6428" y="7"/>
                      <a:pt x="6228" y="20"/>
                    </a:cubicBezTo>
                    <a:cubicBezTo>
                      <a:pt x="2148" y="278"/>
                      <a:pt x="1551" y="2374"/>
                      <a:pt x="2380" y="3787"/>
                    </a:cubicBezTo>
                    <a:cubicBezTo>
                      <a:pt x="2912" y="4697"/>
                      <a:pt x="2083" y="4859"/>
                      <a:pt x="1421" y="4859"/>
                    </a:cubicBezTo>
                    <a:cubicBezTo>
                      <a:pt x="1052" y="4859"/>
                      <a:pt x="735" y="4809"/>
                      <a:pt x="735" y="4809"/>
                    </a:cubicBezTo>
                    <a:cubicBezTo>
                      <a:pt x="735" y="4809"/>
                      <a:pt x="637" y="6033"/>
                      <a:pt x="310" y="7325"/>
                    </a:cubicBezTo>
                    <a:cubicBezTo>
                      <a:pt x="0" y="8615"/>
                      <a:pt x="787" y="10981"/>
                      <a:pt x="816" y="11144"/>
                    </a:cubicBezTo>
                    <a:cubicBezTo>
                      <a:pt x="824" y="11173"/>
                      <a:pt x="850" y="11187"/>
                      <a:pt x="887" y="11187"/>
                    </a:cubicBezTo>
                    <a:cubicBezTo>
                      <a:pt x="1044" y="11187"/>
                      <a:pt x="1403" y="10945"/>
                      <a:pt x="1469" y="10560"/>
                    </a:cubicBezTo>
                    <a:cubicBezTo>
                      <a:pt x="1564" y="10070"/>
                      <a:pt x="3617" y="9310"/>
                      <a:pt x="3617" y="9310"/>
                    </a:cubicBezTo>
                    <a:cubicBezTo>
                      <a:pt x="3617" y="9310"/>
                      <a:pt x="4570" y="10478"/>
                      <a:pt x="5751" y="11063"/>
                    </a:cubicBezTo>
                    <a:cubicBezTo>
                      <a:pt x="6936" y="11634"/>
                      <a:pt x="11395" y="11797"/>
                      <a:pt x="11395" y="11797"/>
                    </a:cubicBezTo>
                    <a:cubicBezTo>
                      <a:pt x="11395" y="11797"/>
                      <a:pt x="15814" y="15130"/>
                      <a:pt x="16712" y="15469"/>
                    </a:cubicBezTo>
                    <a:cubicBezTo>
                      <a:pt x="16906" y="15541"/>
                      <a:pt x="17115" y="15572"/>
                      <a:pt x="17328" y="15572"/>
                    </a:cubicBezTo>
                    <a:cubicBezTo>
                      <a:pt x="17726" y="15572"/>
                      <a:pt x="18136" y="15461"/>
                      <a:pt x="18481" y="15293"/>
                    </a:cubicBezTo>
                    <a:cubicBezTo>
                      <a:pt x="18713" y="15172"/>
                      <a:pt x="18984" y="15061"/>
                      <a:pt x="18863" y="14790"/>
                    </a:cubicBezTo>
                    <a:cubicBezTo>
                      <a:pt x="18713" y="14438"/>
                      <a:pt x="18550" y="14111"/>
                      <a:pt x="18442" y="13742"/>
                    </a:cubicBezTo>
                    <a:cubicBezTo>
                      <a:pt x="18373" y="13553"/>
                      <a:pt x="18331" y="13347"/>
                      <a:pt x="18197" y="13200"/>
                    </a:cubicBezTo>
                    <a:cubicBezTo>
                      <a:pt x="18086" y="13063"/>
                      <a:pt x="17923" y="12969"/>
                      <a:pt x="17760" y="12887"/>
                    </a:cubicBezTo>
                    <a:cubicBezTo>
                      <a:pt x="17626" y="12819"/>
                      <a:pt x="17420" y="12724"/>
                      <a:pt x="17326" y="12600"/>
                    </a:cubicBezTo>
                    <a:cubicBezTo>
                      <a:pt x="17244" y="12505"/>
                      <a:pt x="17149" y="12303"/>
                      <a:pt x="17149" y="12179"/>
                    </a:cubicBezTo>
                    <a:cubicBezTo>
                      <a:pt x="17136" y="12029"/>
                      <a:pt x="17244" y="11908"/>
                      <a:pt x="17313" y="11758"/>
                    </a:cubicBezTo>
                    <a:cubicBezTo>
                      <a:pt x="17463" y="11444"/>
                      <a:pt x="17584" y="11118"/>
                      <a:pt x="17773" y="10818"/>
                    </a:cubicBezTo>
                    <a:cubicBezTo>
                      <a:pt x="18060" y="10397"/>
                      <a:pt x="18507" y="10044"/>
                      <a:pt x="18563" y="9542"/>
                    </a:cubicBezTo>
                    <a:cubicBezTo>
                      <a:pt x="18589" y="9349"/>
                      <a:pt x="18550" y="9160"/>
                      <a:pt x="18494" y="8983"/>
                    </a:cubicBezTo>
                    <a:cubicBezTo>
                      <a:pt x="18331" y="8533"/>
                      <a:pt x="18005" y="8154"/>
                      <a:pt x="17639" y="7854"/>
                    </a:cubicBezTo>
                    <a:cubicBezTo>
                      <a:pt x="17257" y="7554"/>
                      <a:pt x="16836" y="7338"/>
                      <a:pt x="16402" y="7133"/>
                    </a:cubicBezTo>
                    <a:cubicBezTo>
                      <a:pt x="16089" y="6999"/>
                      <a:pt x="15775" y="6862"/>
                      <a:pt x="15449" y="6767"/>
                    </a:cubicBezTo>
                    <a:cubicBezTo>
                      <a:pt x="15217" y="6699"/>
                      <a:pt x="14985" y="6643"/>
                      <a:pt x="14754" y="6617"/>
                    </a:cubicBezTo>
                    <a:cubicBezTo>
                      <a:pt x="14688" y="6604"/>
                      <a:pt x="14577" y="6604"/>
                      <a:pt x="14509" y="6561"/>
                    </a:cubicBezTo>
                    <a:cubicBezTo>
                      <a:pt x="14496" y="6535"/>
                      <a:pt x="14388" y="6317"/>
                      <a:pt x="14457" y="6317"/>
                    </a:cubicBezTo>
                    <a:lnTo>
                      <a:pt x="12061" y="2374"/>
                    </a:lnTo>
                    <a:cubicBezTo>
                      <a:pt x="12061" y="2374"/>
                      <a:pt x="10476" y="1"/>
                      <a:pt x="68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5"/>
              <p:cNvSpPr/>
              <p:nvPr/>
            </p:nvSpPr>
            <p:spPr>
              <a:xfrm>
                <a:off x="6151150" y="2920825"/>
                <a:ext cx="266875" cy="140250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5610" extrusionOk="0">
                    <a:moveTo>
                      <a:pt x="5306" y="1"/>
                    </a:moveTo>
                    <a:cubicBezTo>
                      <a:pt x="4068" y="1"/>
                      <a:pt x="2832" y="272"/>
                      <a:pt x="1891" y="814"/>
                    </a:cubicBezTo>
                    <a:cubicBezTo>
                      <a:pt x="1" y="1904"/>
                      <a:pt x="14" y="3686"/>
                      <a:pt x="1917" y="4786"/>
                    </a:cubicBezTo>
                    <a:cubicBezTo>
                      <a:pt x="2875" y="5333"/>
                      <a:pt x="4129" y="5609"/>
                      <a:pt x="5381" y="5609"/>
                    </a:cubicBezTo>
                    <a:cubicBezTo>
                      <a:pt x="6615" y="5609"/>
                      <a:pt x="7846" y="5341"/>
                      <a:pt x="8784" y="4799"/>
                    </a:cubicBezTo>
                    <a:cubicBezTo>
                      <a:pt x="10674" y="3699"/>
                      <a:pt x="10661" y="1930"/>
                      <a:pt x="8758" y="830"/>
                    </a:cubicBezTo>
                    <a:cubicBezTo>
                      <a:pt x="7803" y="276"/>
                      <a:pt x="6553" y="1"/>
                      <a:pt x="53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5"/>
              <p:cNvSpPr/>
              <p:nvPr/>
            </p:nvSpPr>
            <p:spPr>
              <a:xfrm>
                <a:off x="5867600" y="2831725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1"/>
                    </a:moveTo>
                    <a:lnTo>
                      <a:pt x="1401" y="1238"/>
                    </a:lnTo>
                    <a:lnTo>
                      <a:pt x="0" y="1904"/>
                    </a:lnTo>
                    <a:lnTo>
                      <a:pt x="842" y="2436"/>
                    </a:lnTo>
                    <a:lnTo>
                      <a:pt x="7723" y="4867"/>
                    </a:lnTo>
                    <a:lnTo>
                      <a:pt x="10403" y="4884"/>
                    </a:lnTo>
                    <a:lnTo>
                      <a:pt x="11859" y="3265"/>
                    </a:lnTo>
                    <a:lnTo>
                      <a:pt x="11859" y="2951"/>
                    </a:lnTo>
                    <a:lnTo>
                      <a:pt x="9273" y="980"/>
                    </a:lnTo>
                    <a:lnTo>
                      <a:pt x="66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5"/>
              <p:cNvSpPr/>
              <p:nvPr/>
            </p:nvSpPr>
            <p:spPr>
              <a:xfrm>
                <a:off x="5867600" y="2823900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0"/>
                    </a:moveTo>
                    <a:lnTo>
                      <a:pt x="1401" y="1237"/>
                    </a:lnTo>
                    <a:lnTo>
                      <a:pt x="0" y="1903"/>
                    </a:lnTo>
                    <a:lnTo>
                      <a:pt x="842" y="2435"/>
                    </a:lnTo>
                    <a:lnTo>
                      <a:pt x="7723" y="4870"/>
                    </a:lnTo>
                    <a:lnTo>
                      <a:pt x="10403" y="4883"/>
                    </a:lnTo>
                    <a:lnTo>
                      <a:pt x="11859" y="3264"/>
                    </a:lnTo>
                    <a:lnTo>
                      <a:pt x="9273" y="980"/>
                    </a:lnTo>
                    <a:lnTo>
                      <a:pt x="663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5"/>
              <p:cNvSpPr/>
              <p:nvPr/>
            </p:nvSpPr>
            <p:spPr>
              <a:xfrm>
                <a:off x="6144300" y="2882400"/>
                <a:ext cx="266625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368" extrusionOk="0">
                    <a:moveTo>
                      <a:pt x="5294" y="1400"/>
                    </a:moveTo>
                    <a:cubicBezTo>
                      <a:pt x="6261" y="1400"/>
                      <a:pt x="7231" y="1614"/>
                      <a:pt x="7971" y="2041"/>
                    </a:cubicBezTo>
                    <a:cubicBezTo>
                      <a:pt x="9440" y="2883"/>
                      <a:pt x="9453" y="4257"/>
                      <a:pt x="7984" y="5099"/>
                    </a:cubicBezTo>
                    <a:cubicBezTo>
                      <a:pt x="7259" y="5519"/>
                      <a:pt x="6308" y="5729"/>
                      <a:pt x="5355" y="5729"/>
                    </a:cubicBezTo>
                    <a:cubicBezTo>
                      <a:pt x="4394" y="5729"/>
                      <a:pt x="3431" y="5515"/>
                      <a:pt x="2693" y="5086"/>
                    </a:cubicBezTo>
                    <a:cubicBezTo>
                      <a:pt x="1225" y="4244"/>
                      <a:pt x="1212" y="2870"/>
                      <a:pt x="2667" y="2024"/>
                    </a:cubicBezTo>
                    <a:cubicBezTo>
                      <a:pt x="3395" y="1607"/>
                      <a:pt x="4344" y="1400"/>
                      <a:pt x="5294" y="1400"/>
                    </a:cubicBezTo>
                    <a:close/>
                    <a:moveTo>
                      <a:pt x="5333" y="0"/>
                    </a:moveTo>
                    <a:cubicBezTo>
                      <a:pt x="4191" y="0"/>
                      <a:pt x="3052" y="265"/>
                      <a:pt x="2122" y="800"/>
                    </a:cubicBezTo>
                    <a:cubicBezTo>
                      <a:pt x="232" y="1904"/>
                      <a:pt x="1" y="4446"/>
                      <a:pt x="1907" y="5533"/>
                    </a:cubicBezTo>
                    <a:cubicBezTo>
                      <a:pt x="2865" y="6088"/>
                      <a:pt x="4119" y="6368"/>
                      <a:pt x="5370" y="6368"/>
                    </a:cubicBezTo>
                    <a:cubicBezTo>
                      <a:pt x="6605" y="6368"/>
                      <a:pt x="7836" y="6096"/>
                      <a:pt x="8774" y="5549"/>
                    </a:cubicBezTo>
                    <a:cubicBezTo>
                      <a:pt x="10664" y="4459"/>
                      <a:pt x="10570" y="1943"/>
                      <a:pt x="8663" y="843"/>
                    </a:cubicBezTo>
                    <a:cubicBezTo>
                      <a:pt x="7697" y="283"/>
                      <a:pt x="6513" y="0"/>
                      <a:pt x="533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5"/>
              <p:cNvSpPr/>
              <p:nvPr/>
            </p:nvSpPr>
            <p:spPr>
              <a:xfrm>
                <a:off x="6176950" y="2899700"/>
                <a:ext cx="1999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3634" extrusionOk="0">
                    <a:moveTo>
                      <a:pt x="4011" y="1"/>
                    </a:moveTo>
                    <a:cubicBezTo>
                      <a:pt x="3120" y="1"/>
                      <a:pt x="2235" y="202"/>
                      <a:pt x="1525" y="614"/>
                    </a:cubicBezTo>
                    <a:cubicBezTo>
                      <a:pt x="301" y="1319"/>
                      <a:pt x="0" y="2707"/>
                      <a:pt x="816" y="3633"/>
                    </a:cubicBezTo>
                    <a:lnTo>
                      <a:pt x="1185" y="3509"/>
                    </a:lnTo>
                    <a:cubicBezTo>
                      <a:pt x="464" y="2788"/>
                      <a:pt x="640" y="1851"/>
                      <a:pt x="1701" y="1225"/>
                    </a:cubicBezTo>
                    <a:cubicBezTo>
                      <a:pt x="2335" y="861"/>
                      <a:pt x="3162" y="680"/>
                      <a:pt x="3993" y="680"/>
                    </a:cubicBezTo>
                    <a:cubicBezTo>
                      <a:pt x="4838" y="680"/>
                      <a:pt x="5687" y="867"/>
                      <a:pt x="6339" y="1238"/>
                    </a:cubicBezTo>
                    <a:cubicBezTo>
                      <a:pt x="7276" y="1783"/>
                      <a:pt x="7537" y="2573"/>
                      <a:pt x="7086" y="3252"/>
                    </a:cubicBezTo>
                    <a:cubicBezTo>
                      <a:pt x="7263" y="3209"/>
                      <a:pt x="7426" y="3183"/>
                      <a:pt x="7589" y="3157"/>
                    </a:cubicBezTo>
                    <a:cubicBezTo>
                      <a:pt x="7997" y="2299"/>
                      <a:pt x="7671" y="1251"/>
                      <a:pt x="6639" y="653"/>
                    </a:cubicBezTo>
                    <a:cubicBezTo>
                      <a:pt x="5887" y="222"/>
                      <a:pt x="4946" y="1"/>
                      <a:pt x="401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5"/>
              <p:cNvSpPr/>
              <p:nvPr/>
            </p:nvSpPr>
            <p:spPr>
              <a:xfrm>
                <a:off x="6145375" y="2921500"/>
                <a:ext cx="27370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5262" extrusionOk="0">
                    <a:moveTo>
                      <a:pt x="9942" y="0"/>
                    </a:moveTo>
                    <a:cubicBezTo>
                      <a:pt x="9942" y="0"/>
                      <a:pt x="9084" y="2229"/>
                      <a:pt x="7968" y="2788"/>
                    </a:cubicBezTo>
                    <a:cubicBezTo>
                      <a:pt x="7321" y="3108"/>
                      <a:pt x="6089" y="3361"/>
                      <a:pt x="4937" y="3361"/>
                    </a:cubicBezTo>
                    <a:cubicBezTo>
                      <a:pt x="4083" y="3361"/>
                      <a:pt x="3272" y="3222"/>
                      <a:pt x="2775" y="2869"/>
                    </a:cubicBezTo>
                    <a:cubicBezTo>
                      <a:pt x="1707" y="2103"/>
                      <a:pt x="823" y="175"/>
                      <a:pt x="576" y="175"/>
                    </a:cubicBezTo>
                    <a:cubicBezTo>
                      <a:pt x="556" y="175"/>
                      <a:pt x="540" y="188"/>
                      <a:pt x="529" y="216"/>
                    </a:cubicBezTo>
                    <a:cubicBezTo>
                      <a:pt x="0" y="1495"/>
                      <a:pt x="529" y="3059"/>
                      <a:pt x="529" y="3059"/>
                    </a:cubicBezTo>
                    <a:cubicBezTo>
                      <a:pt x="529" y="3059"/>
                      <a:pt x="787" y="3917"/>
                      <a:pt x="2461" y="4638"/>
                    </a:cubicBezTo>
                    <a:cubicBezTo>
                      <a:pt x="3389" y="5047"/>
                      <a:pt x="4460" y="5261"/>
                      <a:pt x="5494" y="5261"/>
                    </a:cubicBezTo>
                    <a:cubicBezTo>
                      <a:pt x="6522" y="5261"/>
                      <a:pt x="7515" y="5050"/>
                      <a:pt x="8294" y="4609"/>
                    </a:cubicBezTo>
                    <a:cubicBezTo>
                      <a:pt x="9668" y="3835"/>
                      <a:pt x="9861" y="3453"/>
                      <a:pt x="9861" y="3453"/>
                    </a:cubicBezTo>
                    <a:cubicBezTo>
                      <a:pt x="9861" y="3453"/>
                      <a:pt x="10948" y="1929"/>
                      <a:pt x="9942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5"/>
              <p:cNvSpPr/>
              <p:nvPr/>
            </p:nvSpPr>
            <p:spPr>
              <a:xfrm>
                <a:off x="6186825" y="2907650"/>
                <a:ext cx="180925" cy="98650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3946" extrusionOk="0">
                    <a:moveTo>
                      <a:pt x="3561" y="261"/>
                    </a:moveTo>
                    <a:cubicBezTo>
                      <a:pt x="4034" y="261"/>
                      <a:pt x="4516" y="318"/>
                      <a:pt x="4952" y="430"/>
                    </a:cubicBezTo>
                    <a:cubicBezTo>
                      <a:pt x="5399" y="554"/>
                      <a:pt x="5467" y="907"/>
                      <a:pt x="5073" y="1083"/>
                    </a:cubicBezTo>
                    <a:lnTo>
                      <a:pt x="3767" y="1667"/>
                    </a:lnTo>
                    <a:lnTo>
                      <a:pt x="2830" y="867"/>
                    </a:lnTo>
                    <a:cubicBezTo>
                      <a:pt x="2543" y="623"/>
                      <a:pt x="2801" y="296"/>
                      <a:pt x="3290" y="267"/>
                    </a:cubicBezTo>
                    <a:cubicBezTo>
                      <a:pt x="3380" y="263"/>
                      <a:pt x="3470" y="261"/>
                      <a:pt x="3561" y="261"/>
                    </a:cubicBezTo>
                    <a:close/>
                    <a:moveTo>
                      <a:pt x="1887" y="666"/>
                    </a:moveTo>
                    <a:cubicBezTo>
                      <a:pt x="2152" y="666"/>
                      <a:pt x="2415" y="758"/>
                      <a:pt x="2517" y="920"/>
                    </a:cubicBezTo>
                    <a:lnTo>
                      <a:pt x="3101" y="1860"/>
                    </a:lnTo>
                    <a:lnTo>
                      <a:pt x="1414" y="2131"/>
                    </a:lnTo>
                    <a:cubicBezTo>
                      <a:pt x="1351" y="2142"/>
                      <a:pt x="1288" y="2147"/>
                      <a:pt x="1227" y="2147"/>
                    </a:cubicBezTo>
                    <a:cubicBezTo>
                      <a:pt x="830" y="2147"/>
                      <a:pt x="502" y="1931"/>
                      <a:pt x="584" y="1697"/>
                    </a:cubicBezTo>
                    <a:cubicBezTo>
                      <a:pt x="709" y="1357"/>
                      <a:pt x="979" y="1044"/>
                      <a:pt x="1430" y="786"/>
                    </a:cubicBezTo>
                    <a:lnTo>
                      <a:pt x="1443" y="770"/>
                    </a:lnTo>
                    <a:cubicBezTo>
                      <a:pt x="1570" y="699"/>
                      <a:pt x="1729" y="666"/>
                      <a:pt x="1887" y="666"/>
                    </a:cubicBezTo>
                    <a:close/>
                    <a:moveTo>
                      <a:pt x="5833" y="1068"/>
                    </a:moveTo>
                    <a:cubicBezTo>
                      <a:pt x="6073" y="1068"/>
                      <a:pt x="6312" y="1145"/>
                      <a:pt x="6434" y="1289"/>
                    </a:cubicBezTo>
                    <a:cubicBezTo>
                      <a:pt x="6678" y="1586"/>
                      <a:pt x="6773" y="1928"/>
                      <a:pt x="6718" y="2255"/>
                    </a:cubicBezTo>
                    <a:cubicBezTo>
                      <a:pt x="6680" y="2448"/>
                      <a:pt x="6385" y="2580"/>
                      <a:pt x="6070" y="2580"/>
                    </a:cubicBezTo>
                    <a:cubicBezTo>
                      <a:pt x="5944" y="2580"/>
                      <a:pt x="5816" y="2559"/>
                      <a:pt x="5699" y="2513"/>
                    </a:cubicBezTo>
                    <a:lnTo>
                      <a:pt x="4299" y="1967"/>
                    </a:lnTo>
                    <a:lnTo>
                      <a:pt x="5317" y="1220"/>
                    </a:lnTo>
                    <a:cubicBezTo>
                      <a:pt x="5451" y="1117"/>
                      <a:pt x="5642" y="1068"/>
                      <a:pt x="5833" y="1068"/>
                    </a:cubicBezTo>
                    <a:close/>
                    <a:moveTo>
                      <a:pt x="3225" y="2294"/>
                    </a:moveTo>
                    <a:lnTo>
                      <a:pt x="3157" y="3315"/>
                    </a:lnTo>
                    <a:cubicBezTo>
                      <a:pt x="3146" y="3535"/>
                      <a:pt x="2834" y="3682"/>
                      <a:pt x="2493" y="3682"/>
                    </a:cubicBezTo>
                    <a:cubicBezTo>
                      <a:pt x="2392" y="3682"/>
                      <a:pt x="2289" y="3669"/>
                      <a:pt x="2190" y="3642"/>
                    </a:cubicBezTo>
                    <a:cubicBezTo>
                      <a:pt x="1919" y="3560"/>
                      <a:pt x="1675" y="3449"/>
                      <a:pt x="1443" y="3315"/>
                    </a:cubicBezTo>
                    <a:cubicBezTo>
                      <a:pt x="1211" y="3178"/>
                      <a:pt x="1035" y="3041"/>
                      <a:pt x="885" y="2878"/>
                    </a:cubicBezTo>
                    <a:cubicBezTo>
                      <a:pt x="666" y="2633"/>
                      <a:pt x="953" y="2336"/>
                      <a:pt x="1443" y="2320"/>
                    </a:cubicBezTo>
                    <a:lnTo>
                      <a:pt x="3225" y="2294"/>
                    </a:lnTo>
                    <a:close/>
                    <a:moveTo>
                      <a:pt x="3959" y="2362"/>
                    </a:moveTo>
                    <a:lnTo>
                      <a:pt x="5575" y="2702"/>
                    </a:lnTo>
                    <a:cubicBezTo>
                      <a:pt x="6039" y="2783"/>
                      <a:pt x="6176" y="3123"/>
                      <a:pt x="5836" y="3315"/>
                    </a:cubicBezTo>
                    <a:lnTo>
                      <a:pt x="5836" y="3329"/>
                    </a:lnTo>
                    <a:cubicBezTo>
                      <a:pt x="5386" y="3586"/>
                      <a:pt x="4841" y="3750"/>
                      <a:pt x="4257" y="3805"/>
                    </a:cubicBezTo>
                    <a:cubicBezTo>
                      <a:pt x="4206" y="3812"/>
                      <a:pt x="4157" y="3815"/>
                      <a:pt x="4109" y="3815"/>
                    </a:cubicBezTo>
                    <a:cubicBezTo>
                      <a:pt x="3687" y="3815"/>
                      <a:pt x="3360" y="3572"/>
                      <a:pt x="3483" y="3329"/>
                    </a:cubicBezTo>
                    <a:lnTo>
                      <a:pt x="3959" y="2362"/>
                    </a:lnTo>
                    <a:close/>
                    <a:moveTo>
                      <a:pt x="3656" y="1"/>
                    </a:moveTo>
                    <a:cubicBezTo>
                      <a:pt x="2803" y="1"/>
                      <a:pt x="1942" y="199"/>
                      <a:pt x="1280" y="580"/>
                    </a:cubicBezTo>
                    <a:cubicBezTo>
                      <a:pt x="0" y="1315"/>
                      <a:pt x="43" y="2646"/>
                      <a:pt x="1319" y="3381"/>
                    </a:cubicBezTo>
                    <a:cubicBezTo>
                      <a:pt x="1969" y="3758"/>
                      <a:pt x="2814" y="3946"/>
                      <a:pt x="3657" y="3946"/>
                    </a:cubicBezTo>
                    <a:cubicBezTo>
                      <a:pt x="4490" y="3946"/>
                      <a:pt x="5321" y="3762"/>
                      <a:pt x="5957" y="3397"/>
                    </a:cubicBezTo>
                    <a:cubicBezTo>
                      <a:pt x="7237" y="2663"/>
                      <a:pt x="7126" y="1275"/>
                      <a:pt x="5849" y="525"/>
                    </a:cubicBezTo>
                    <a:cubicBezTo>
                      <a:pt x="5234" y="171"/>
                      <a:pt x="4448" y="1"/>
                      <a:pt x="365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5"/>
              <p:cNvSpPr/>
              <p:nvPr/>
            </p:nvSpPr>
            <p:spPr>
              <a:xfrm>
                <a:off x="6187475" y="2906650"/>
                <a:ext cx="180275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3781" extrusionOk="0">
                    <a:moveTo>
                      <a:pt x="3557" y="97"/>
                    </a:moveTo>
                    <a:cubicBezTo>
                      <a:pt x="4023" y="97"/>
                      <a:pt x="4497" y="154"/>
                      <a:pt x="4926" y="268"/>
                    </a:cubicBezTo>
                    <a:cubicBezTo>
                      <a:pt x="5373" y="402"/>
                      <a:pt x="5441" y="744"/>
                      <a:pt x="5047" y="921"/>
                    </a:cubicBezTo>
                    <a:lnTo>
                      <a:pt x="3741" y="1505"/>
                    </a:lnTo>
                    <a:lnTo>
                      <a:pt x="2804" y="702"/>
                    </a:lnTo>
                    <a:cubicBezTo>
                      <a:pt x="2517" y="457"/>
                      <a:pt x="2775" y="131"/>
                      <a:pt x="3264" y="105"/>
                    </a:cubicBezTo>
                    <a:cubicBezTo>
                      <a:pt x="3361" y="99"/>
                      <a:pt x="3459" y="97"/>
                      <a:pt x="3557" y="97"/>
                    </a:cubicBezTo>
                    <a:close/>
                    <a:moveTo>
                      <a:pt x="1870" y="507"/>
                    </a:moveTo>
                    <a:cubicBezTo>
                      <a:pt x="2132" y="507"/>
                      <a:pt x="2390" y="603"/>
                      <a:pt x="2491" y="770"/>
                    </a:cubicBezTo>
                    <a:lnTo>
                      <a:pt x="3075" y="1694"/>
                    </a:lnTo>
                    <a:lnTo>
                      <a:pt x="1388" y="1981"/>
                    </a:lnTo>
                    <a:cubicBezTo>
                      <a:pt x="1331" y="1990"/>
                      <a:pt x="1274" y="1993"/>
                      <a:pt x="1219" y="1993"/>
                    </a:cubicBezTo>
                    <a:cubicBezTo>
                      <a:pt x="814" y="1993"/>
                      <a:pt x="475" y="1784"/>
                      <a:pt x="558" y="1531"/>
                    </a:cubicBezTo>
                    <a:cubicBezTo>
                      <a:pt x="683" y="1191"/>
                      <a:pt x="953" y="878"/>
                      <a:pt x="1404" y="620"/>
                    </a:cubicBezTo>
                    <a:lnTo>
                      <a:pt x="1417" y="620"/>
                    </a:lnTo>
                    <a:cubicBezTo>
                      <a:pt x="1546" y="543"/>
                      <a:pt x="1709" y="507"/>
                      <a:pt x="1870" y="507"/>
                    </a:cubicBezTo>
                    <a:close/>
                    <a:moveTo>
                      <a:pt x="5809" y="904"/>
                    </a:moveTo>
                    <a:cubicBezTo>
                      <a:pt x="6048" y="904"/>
                      <a:pt x="6286" y="980"/>
                      <a:pt x="6408" y="1123"/>
                    </a:cubicBezTo>
                    <a:cubicBezTo>
                      <a:pt x="6652" y="1436"/>
                      <a:pt x="6747" y="1763"/>
                      <a:pt x="6692" y="2089"/>
                    </a:cubicBezTo>
                    <a:cubicBezTo>
                      <a:pt x="6654" y="2294"/>
                      <a:pt x="6359" y="2428"/>
                      <a:pt x="6044" y="2428"/>
                    </a:cubicBezTo>
                    <a:cubicBezTo>
                      <a:pt x="5918" y="2428"/>
                      <a:pt x="5790" y="2407"/>
                      <a:pt x="5673" y="2360"/>
                    </a:cubicBezTo>
                    <a:lnTo>
                      <a:pt x="4273" y="1818"/>
                    </a:lnTo>
                    <a:lnTo>
                      <a:pt x="5291" y="1054"/>
                    </a:lnTo>
                    <a:cubicBezTo>
                      <a:pt x="5425" y="953"/>
                      <a:pt x="5617" y="904"/>
                      <a:pt x="5809" y="904"/>
                    </a:cubicBezTo>
                    <a:close/>
                    <a:moveTo>
                      <a:pt x="3199" y="2131"/>
                    </a:moveTo>
                    <a:lnTo>
                      <a:pt x="3131" y="3150"/>
                    </a:lnTo>
                    <a:cubicBezTo>
                      <a:pt x="3121" y="3369"/>
                      <a:pt x="2816" y="3524"/>
                      <a:pt x="2479" y="3524"/>
                    </a:cubicBezTo>
                    <a:cubicBezTo>
                      <a:pt x="2375" y="3524"/>
                      <a:pt x="2267" y="3509"/>
                      <a:pt x="2164" y="3476"/>
                    </a:cubicBezTo>
                    <a:cubicBezTo>
                      <a:pt x="1893" y="3395"/>
                      <a:pt x="1649" y="3287"/>
                      <a:pt x="1417" y="3150"/>
                    </a:cubicBezTo>
                    <a:cubicBezTo>
                      <a:pt x="1185" y="3029"/>
                      <a:pt x="1009" y="2879"/>
                      <a:pt x="859" y="2729"/>
                    </a:cubicBezTo>
                    <a:cubicBezTo>
                      <a:pt x="640" y="2471"/>
                      <a:pt x="927" y="2171"/>
                      <a:pt x="1417" y="2158"/>
                    </a:cubicBezTo>
                    <a:lnTo>
                      <a:pt x="3199" y="2131"/>
                    </a:lnTo>
                    <a:close/>
                    <a:moveTo>
                      <a:pt x="3933" y="2197"/>
                    </a:moveTo>
                    <a:lnTo>
                      <a:pt x="5549" y="2539"/>
                    </a:lnTo>
                    <a:cubicBezTo>
                      <a:pt x="6013" y="2634"/>
                      <a:pt x="6150" y="2961"/>
                      <a:pt x="5810" y="3163"/>
                    </a:cubicBezTo>
                    <a:cubicBezTo>
                      <a:pt x="5360" y="3421"/>
                      <a:pt x="4815" y="3584"/>
                      <a:pt x="4231" y="3653"/>
                    </a:cubicBezTo>
                    <a:cubicBezTo>
                      <a:pt x="4185" y="3658"/>
                      <a:pt x="4141" y="3660"/>
                      <a:pt x="4097" y="3660"/>
                    </a:cubicBezTo>
                    <a:cubicBezTo>
                      <a:pt x="3668" y="3660"/>
                      <a:pt x="3333" y="3424"/>
                      <a:pt x="3457" y="3163"/>
                    </a:cubicBezTo>
                    <a:lnTo>
                      <a:pt x="3933" y="2197"/>
                    </a:lnTo>
                    <a:close/>
                    <a:moveTo>
                      <a:pt x="3594" y="1"/>
                    </a:moveTo>
                    <a:cubicBezTo>
                      <a:pt x="2756" y="1"/>
                      <a:pt x="1920" y="184"/>
                      <a:pt x="1280" y="552"/>
                    </a:cubicBezTo>
                    <a:cubicBezTo>
                      <a:pt x="0" y="1286"/>
                      <a:pt x="17" y="2484"/>
                      <a:pt x="1293" y="3218"/>
                    </a:cubicBezTo>
                    <a:cubicBezTo>
                      <a:pt x="1942" y="3594"/>
                      <a:pt x="2786" y="3781"/>
                      <a:pt x="3628" y="3781"/>
                    </a:cubicBezTo>
                    <a:cubicBezTo>
                      <a:pt x="4462" y="3781"/>
                      <a:pt x="5294" y="3597"/>
                      <a:pt x="5931" y="3231"/>
                    </a:cubicBezTo>
                    <a:cubicBezTo>
                      <a:pt x="7211" y="2497"/>
                      <a:pt x="7198" y="1299"/>
                      <a:pt x="5918" y="552"/>
                    </a:cubicBezTo>
                    <a:cubicBezTo>
                      <a:pt x="5272" y="184"/>
                      <a:pt x="4432" y="1"/>
                      <a:pt x="359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5"/>
              <p:cNvSpPr/>
              <p:nvPr/>
            </p:nvSpPr>
            <p:spPr>
              <a:xfrm>
                <a:off x="6144300" y="2871200"/>
                <a:ext cx="2666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5614" extrusionOk="0">
                    <a:moveTo>
                      <a:pt x="5319" y="644"/>
                    </a:moveTo>
                    <a:cubicBezTo>
                      <a:pt x="6278" y="644"/>
                      <a:pt x="7237" y="855"/>
                      <a:pt x="7971" y="1278"/>
                    </a:cubicBezTo>
                    <a:cubicBezTo>
                      <a:pt x="9440" y="2133"/>
                      <a:pt x="9453" y="3494"/>
                      <a:pt x="7984" y="4336"/>
                    </a:cubicBezTo>
                    <a:cubicBezTo>
                      <a:pt x="7257" y="4759"/>
                      <a:pt x="6301" y="4970"/>
                      <a:pt x="5344" y="4970"/>
                    </a:cubicBezTo>
                    <a:cubicBezTo>
                      <a:pt x="4387" y="4970"/>
                      <a:pt x="3428" y="4759"/>
                      <a:pt x="2693" y="4336"/>
                    </a:cubicBezTo>
                    <a:cubicBezTo>
                      <a:pt x="1225" y="3481"/>
                      <a:pt x="1212" y="2120"/>
                      <a:pt x="2667" y="1278"/>
                    </a:cubicBezTo>
                    <a:cubicBezTo>
                      <a:pt x="3402" y="855"/>
                      <a:pt x="4361" y="644"/>
                      <a:pt x="5319" y="644"/>
                    </a:cubicBezTo>
                    <a:close/>
                    <a:moveTo>
                      <a:pt x="5310" y="1"/>
                    </a:moveTo>
                    <a:cubicBezTo>
                      <a:pt x="4071" y="1"/>
                      <a:pt x="2834" y="272"/>
                      <a:pt x="1891" y="814"/>
                    </a:cubicBezTo>
                    <a:cubicBezTo>
                      <a:pt x="1" y="1917"/>
                      <a:pt x="1" y="3683"/>
                      <a:pt x="1907" y="4787"/>
                    </a:cubicBezTo>
                    <a:cubicBezTo>
                      <a:pt x="2861" y="5338"/>
                      <a:pt x="4110" y="5613"/>
                      <a:pt x="5357" y="5613"/>
                    </a:cubicBezTo>
                    <a:cubicBezTo>
                      <a:pt x="6596" y="5613"/>
                      <a:pt x="7832" y="5341"/>
                      <a:pt x="8774" y="4800"/>
                    </a:cubicBezTo>
                    <a:cubicBezTo>
                      <a:pt x="10664" y="3696"/>
                      <a:pt x="10664" y="1931"/>
                      <a:pt x="8761" y="827"/>
                    </a:cubicBezTo>
                    <a:cubicBezTo>
                      <a:pt x="7805" y="276"/>
                      <a:pt x="6556" y="1"/>
                      <a:pt x="531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5"/>
              <p:cNvSpPr/>
              <p:nvPr/>
            </p:nvSpPr>
            <p:spPr>
              <a:xfrm>
                <a:off x="6144300" y="2871200"/>
                <a:ext cx="2666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5614" extrusionOk="0">
                    <a:moveTo>
                      <a:pt x="5302" y="137"/>
                    </a:moveTo>
                    <a:cubicBezTo>
                      <a:pt x="6487" y="137"/>
                      <a:pt x="7675" y="398"/>
                      <a:pt x="8582" y="922"/>
                    </a:cubicBezTo>
                    <a:cubicBezTo>
                      <a:pt x="10393" y="1970"/>
                      <a:pt x="10406" y="3657"/>
                      <a:pt x="8611" y="4705"/>
                    </a:cubicBezTo>
                    <a:cubicBezTo>
                      <a:pt x="7716" y="5219"/>
                      <a:pt x="6541" y="5477"/>
                      <a:pt x="5363" y="5477"/>
                    </a:cubicBezTo>
                    <a:cubicBezTo>
                      <a:pt x="4178" y="5477"/>
                      <a:pt x="2990" y="5216"/>
                      <a:pt x="2083" y="4692"/>
                    </a:cubicBezTo>
                    <a:cubicBezTo>
                      <a:pt x="275" y="3644"/>
                      <a:pt x="259" y="1957"/>
                      <a:pt x="2054" y="909"/>
                    </a:cubicBezTo>
                    <a:cubicBezTo>
                      <a:pt x="2949" y="395"/>
                      <a:pt x="4124" y="137"/>
                      <a:pt x="5302" y="137"/>
                    </a:cubicBezTo>
                    <a:close/>
                    <a:moveTo>
                      <a:pt x="5310" y="1"/>
                    </a:moveTo>
                    <a:cubicBezTo>
                      <a:pt x="4071" y="1"/>
                      <a:pt x="2834" y="272"/>
                      <a:pt x="1891" y="814"/>
                    </a:cubicBezTo>
                    <a:cubicBezTo>
                      <a:pt x="1" y="1917"/>
                      <a:pt x="1" y="3683"/>
                      <a:pt x="1907" y="4787"/>
                    </a:cubicBezTo>
                    <a:cubicBezTo>
                      <a:pt x="2861" y="5338"/>
                      <a:pt x="4110" y="5613"/>
                      <a:pt x="5357" y="5613"/>
                    </a:cubicBezTo>
                    <a:cubicBezTo>
                      <a:pt x="6596" y="5613"/>
                      <a:pt x="7832" y="5341"/>
                      <a:pt x="8774" y="4800"/>
                    </a:cubicBezTo>
                    <a:cubicBezTo>
                      <a:pt x="10664" y="3696"/>
                      <a:pt x="10664" y="1931"/>
                      <a:pt x="8761" y="827"/>
                    </a:cubicBezTo>
                    <a:cubicBezTo>
                      <a:pt x="7805" y="276"/>
                      <a:pt x="6556" y="1"/>
                      <a:pt x="531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5"/>
              <p:cNvSpPr/>
              <p:nvPr/>
            </p:nvSpPr>
            <p:spPr>
              <a:xfrm>
                <a:off x="5771725" y="2659700"/>
                <a:ext cx="266525" cy="159075"/>
              </a:xfrm>
              <a:custGeom>
                <a:avLst/>
                <a:gdLst/>
                <a:ahLst/>
                <a:cxnLst/>
                <a:rect l="l" t="t" r="r" b="b"/>
                <a:pathLst>
                  <a:path w="10661" h="6363" extrusionOk="0">
                    <a:moveTo>
                      <a:pt x="5300" y="1395"/>
                    </a:moveTo>
                    <a:cubicBezTo>
                      <a:pt x="6264" y="1395"/>
                      <a:pt x="7230" y="1609"/>
                      <a:pt x="7968" y="2038"/>
                    </a:cubicBezTo>
                    <a:cubicBezTo>
                      <a:pt x="9436" y="2883"/>
                      <a:pt x="9436" y="4257"/>
                      <a:pt x="7981" y="5100"/>
                    </a:cubicBezTo>
                    <a:cubicBezTo>
                      <a:pt x="7260" y="5517"/>
                      <a:pt x="6310" y="5725"/>
                      <a:pt x="5357" y="5725"/>
                    </a:cubicBezTo>
                    <a:cubicBezTo>
                      <a:pt x="4389" y="5725"/>
                      <a:pt x="3417" y="5511"/>
                      <a:pt x="2677" y="5086"/>
                    </a:cubicBezTo>
                    <a:cubicBezTo>
                      <a:pt x="1208" y="4241"/>
                      <a:pt x="1208" y="2870"/>
                      <a:pt x="2664" y="2025"/>
                    </a:cubicBezTo>
                    <a:cubicBezTo>
                      <a:pt x="3389" y="1605"/>
                      <a:pt x="4343" y="1395"/>
                      <a:pt x="5300" y="1395"/>
                    </a:cubicBezTo>
                    <a:close/>
                    <a:moveTo>
                      <a:pt x="5332" y="1"/>
                    </a:moveTo>
                    <a:cubicBezTo>
                      <a:pt x="4189" y="1"/>
                      <a:pt x="3052" y="266"/>
                      <a:pt x="2122" y="801"/>
                    </a:cubicBezTo>
                    <a:cubicBezTo>
                      <a:pt x="229" y="1891"/>
                      <a:pt x="0" y="4434"/>
                      <a:pt x="1903" y="5534"/>
                    </a:cubicBezTo>
                    <a:cubicBezTo>
                      <a:pt x="2857" y="6087"/>
                      <a:pt x="4106" y="6363"/>
                      <a:pt x="5353" y="6363"/>
                    </a:cubicBezTo>
                    <a:cubicBezTo>
                      <a:pt x="6592" y="6363"/>
                      <a:pt x="7828" y="6090"/>
                      <a:pt x="8771" y="5547"/>
                    </a:cubicBezTo>
                    <a:cubicBezTo>
                      <a:pt x="10660" y="4460"/>
                      <a:pt x="10553" y="1943"/>
                      <a:pt x="8663" y="843"/>
                    </a:cubicBezTo>
                    <a:cubicBezTo>
                      <a:pt x="7695" y="283"/>
                      <a:pt x="6510" y="1"/>
                      <a:pt x="5332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5"/>
              <p:cNvSpPr/>
              <p:nvPr/>
            </p:nvSpPr>
            <p:spPr>
              <a:xfrm>
                <a:off x="5803950" y="2676950"/>
                <a:ext cx="1999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3633" extrusionOk="0">
                    <a:moveTo>
                      <a:pt x="4010" y="1"/>
                    </a:moveTo>
                    <a:cubicBezTo>
                      <a:pt x="3124" y="1"/>
                      <a:pt x="2244" y="198"/>
                      <a:pt x="1538" y="600"/>
                    </a:cubicBezTo>
                    <a:cubicBezTo>
                      <a:pt x="301" y="1322"/>
                      <a:pt x="0" y="2709"/>
                      <a:pt x="816" y="3633"/>
                    </a:cubicBezTo>
                    <a:cubicBezTo>
                      <a:pt x="940" y="3594"/>
                      <a:pt x="1077" y="3538"/>
                      <a:pt x="1198" y="3512"/>
                    </a:cubicBezTo>
                    <a:cubicBezTo>
                      <a:pt x="477" y="2778"/>
                      <a:pt x="640" y="1838"/>
                      <a:pt x="1714" y="1227"/>
                    </a:cubicBezTo>
                    <a:cubicBezTo>
                      <a:pt x="2344" y="862"/>
                      <a:pt x="3176" y="678"/>
                      <a:pt x="4011" y="678"/>
                    </a:cubicBezTo>
                    <a:cubicBezTo>
                      <a:pt x="4852" y="678"/>
                      <a:pt x="5697" y="865"/>
                      <a:pt x="6339" y="1240"/>
                    </a:cubicBezTo>
                    <a:cubicBezTo>
                      <a:pt x="7292" y="1785"/>
                      <a:pt x="7537" y="2572"/>
                      <a:pt x="7100" y="3254"/>
                    </a:cubicBezTo>
                    <a:cubicBezTo>
                      <a:pt x="7263" y="3212"/>
                      <a:pt x="7442" y="3186"/>
                      <a:pt x="7606" y="3159"/>
                    </a:cubicBezTo>
                    <a:cubicBezTo>
                      <a:pt x="7997" y="2288"/>
                      <a:pt x="7687" y="1253"/>
                      <a:pt x="6652" y="656"/>
                    </a:cubicBezTo>
                    <a:cubicBezTo>
                      <a:pt x="5897" y="223"/>
                      <a:pt x="4950" y="1"/>
                      <a:pt x="401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5"/>
              <p:cNvSpPr/>
              <p:nvPr/>
            </p:nvSpPr>
            <p:spPr>
              <a:xfrm>
                <a:off x="5772700" y="2698800"/>
                <a:ext cx="2737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5259" extrusionOk="0">
                    <a:moveTo>
                      <a:pt x="9942" y="1"/>
                    </a:moveTo>
                    <a:cubicBezTo>
                      <a:pt x="9942" y="1"/>
                      <a:pt x="9084" y="2230"/>
                      <a:pt x="7958" y="2788"/>
                    </a:cubicBezTo>
                    <a:cubicBezTo>
                      <a:pt x="7317" y="3109"/>
                      <a:pt x="6083" y="3361"/>
                      <a:pt x="4931" y="3361"/>
                    </a:cubicBezTo>
                    <a:cubicBezTo>
                      <a:pt x="4076" y="3361"/>
                      <a:pt x="3266" y="3223"/>
                      <a:pt x="2775" y="2870"/>
                    </a:cubicBezTo>
                    <a:cubicBezTo>
                      <a:pt x="1709" y="2105"/>
                      <a:pt x="827" y="173"/>
                      <a:pt x="568" y="173"/>
                    </a:cubicBezTo>
                    <a:cubicBezTo>
                      <a:pt x="546" y="173"/>
                      <a:pt x="529" y="187"/>
                      <a:pt x="516" y="216"/>
                    </a:cubicBezTo>
                    <a:cubicBezTo>
                      <a:pt x="0" y="1496"/>
                      <a:pt x="532" y="3046"/>
                      <a:pt x="532" y="3046"/>
                    </a:cubicBezTo>
                    <a:cubicBezTo>
                      <a:pt x="532" y="3046"/>
                      <a:pt x="790" y="3917"/>
                      <a:pt x="2448" y="4636"/>
                    </a:cubicBezTo>
                    <a:cubicBezTo>
                      <a:pt x="3381" y="5044"/>
                      <a:pt x="4450" y="5259"/>
                      <a:pt x="5482" y="5259"/>
                    </a:cubicBezTo>
                    <a:cubicBezTo>
                      <a:pt x="6513" y="5259"/>
                      <a:pt x="7508" y="5045"/>
                      <a:pt x="8297" y="4596"/>
                    </a:cubicBezTo>
                    <a:cubicBezTo>
                      <a:pt x="9655" y="3836"/>
                      <a:pt x="9848" y="3454"/>
                      <a:pt x="9848" y="3454"/>
                    </a:cubicBezTo>
                    <a:cubicBezTo>
                      <a:pt x="9848" y="3454"/>
                      <a:pt x="10948" y="1930"/>
                      <a:pt x="994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5"/>
              <p:cNvSpPr/>
              <p:nvPr/>
            </p:nvSpPr>
            <p:spPr>
              <a:xfrm>
                <a:off x="5814150" y="2684850"/>
                <a:ext cx="1806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3943" extrusionOk="0">
                    <a:moveTo>
                      <a:pt x="3651" y="259"/>
                    </a:moveTo>
                    <a:cubicBezTo>
                      <a:pt x="4093" y="259"/>
                      <a:pt x="4536" y="316"/>
                      <a:pt x="4952" y="435"/>
                    </a:cubicBezTo>
                    <a:cubicBezTo>
                      <a:pt x="5402" y="559"/>
                      <a:pt x="5468" y="911"/>
                      <a:pt x="5076" y="1087"/>
                    </a:cubicBezTo>
                    <a:lnTo>
                      <a:pt x="3754" y="1672"/>
                    </a:lnTo>
                    <a:lnTo>
                      <a:pt x="2817" y="856"/>
                    </a:lnTo>
                    <a:cubicBezTo>
                      <a:pt x="2546" y="624"/>
                      <a:pt x="2791" y="297"/>
                      <a:pt x="3294" y="271"/>
                    </a:cubicBezTo>
                    <a:cubicBezTo>
                      <a:pt x="3412" y="263"/>
                      <a:pt x="3532" y="259"/>
                      <a:pt x="3651" y="259"/>
                    </a:cubicBezTo>
                    <a:close/>
                    <a:moveTo>
                      <a:pt x="1879" y="670"/>
                    </a:moveTo>
                    <a:cubicBezTo>
                      <a:pt x="2147" y="670"/>
                      <a:pt x="2415" y="763"/>
                      <a:pt x="2517" y="924"/>
                    </a:cubicBezTo>
                    <a:lnTo>
                      <a:pt x="3088" y="1864"/>
                    </a:lnTo>
                    <a:lnTo>
                      <a:pt x="1417" y="2135"/>
                    </a:lnTo>
                    <a:cubicBezTo>
                      <a:pt x="1354" y="2146"/>
                      <a:pt x="1291" y="2151"/>
                      <a:pt x="1230" y="2151"/>
                    </a:cubicBezTo>
                    <a:cubicBezTo>
                      <a:pt x="831" y="2151"/>
                      <a:pt x="503" y="1934"/>
                      <a:pt x="588" y="1685"/>
                    </a:cubicBezTo>
                    <a:cubicBezTo>
                      <a:pt x="696" y="1358"/>
                      <a:pt x="980" y="1032"/>
                      <a:pt x="1430" y="774"/>
                    </a:cubicBezTo>
                    <a:cubicBezTo>
                      <a:pt x="1557" y="703"/>
                      <a:pt x="1718" y="670"/>
                      <a:pt x="1879" y="670"/>
                    </a:cubicBezTo>
                    <a:close/>
                    <a:moveTo>
                      <a:pt x="5830" y="1072"/>
                    </a:moveTo>
                    <a:cubicBezTo>
                      <a:pt x="6073" y="1072"/>
                      <a:pt x="6314" y="1148"/>
                      <a:pt x="6434" y="1293"/>
                    </a:cubicBezTo>
                    <a:cubicBezTo>
                      <a:pt x="6679" y="1590"/>
                      <a:pt x="6773" y="1916"/>
                      <a:pt x="6721" y="2243"/>
                    </a:cubicBezTo>
                    <a:cubicBezTo>
                      <a:pt x="6681" y="2449"/>
                      <a:pt x="6383" y="2584"/>
                      <a:pt x="6062" y="2584"/>
                    </a:cubicBezTo>
                    <a:cubicBezTo>
                      <a:pt x="5936" y="2584"/>
                      <a:pt x="5805" y="2563"/>
                      <a:pt x="5686" y="2517"/>
                    </a:cubicBezTo>
                    <a:lnTo>
                      <a:pt x="4299" y="1972"/>
                    </a:lnTo>
                    <a:lnTo>
                      <a:pt x="5304" y="1224"/>
                    </a:lnTo>
                    <a:cubicBezTo>
                      <a:pt x="5438" y="1121"/>
                      <a:pt x="5634" y="1072"/>
                      <a:pt x="5830" y="1072"/>
                    </a:cubicBezTo>
                    <a:close/>
                    <a:moveTo>
                      <a:pt x="3212" y="2298"/>
                    </a:moveTo>
                    <a:lnTo>
                      <a:pt x="3157" y="3317"/>
                    </a:lnTo>
                    <a:cubicBezTo>
                      <a:pt x="3147" y="3526"/>
                      <a:pt x="2836" y="3678"/>
                      <a:pt x="2502" y="3678"/>
                    </a:cubicBezTo>
                    <a:cubicBezTo>
                      <a:pt x="2397" y="3678"/>
                      <a:pt x="2291" y="3663"/>
                      <a:pt x="2191" y="3630"/>
                    </a:cubicBezTo>
                    <a:cubicBezTo>
                      <a:pt x="1920" y="3548"/>
                      <a:pt x="1662" y="3441"/>
                      <a:pt x="1443" y="3317"/>
                    </a:cubicBezTo>
                    <a:cubicBezTo>
                      <a:pt x="1211" y="3183"/>
                      <a:pt x="1022" y="3046"/>
                      <a:pt x="885" y="2883"/>
                    </a:cubicBezTo>
                    <a:cubicBezTo>
                      <a:pt x="653" y="2638"/>
                      <a:pt x="953" y="2338"/>
                      <a:pt x="1443" y="2324"/>
                    </a:cubicBezTo>
                    <a:lnTo>
                      <a:pt x="3212" y="2298"/>
                    </a:lnTo>
                    <a:close/>
                    <a:moveTo>
                      <a:pt x="3960" y="2367"/>
                    </a:moveTo>
                    <a:lnTo>
                      <a:pt x="5579" y="2693"/>
                    </a:lnTo>
                    <a:cubicBezTo>
                      <a:pt x="6026" y="2788"/>
                      <a:pt x="6176" y="3127"/>
                      <a:pt x="5836" y="3317"/>
                    </a:cubicBezTo>
                    <a:lnTo>
                      <a:pt x="5823" y="3317"/>
                    </a:lnTo>
                    <a:cubicBezTo>
                      <a:pt x="5386" y="3578"/>
                      <a:pt x="4831" y="3741"/>
                      <a:pt x="4260" y="3806"/>
                    </a:cubicBezTo>
                    <a:cubicBezTo>
                      <a:pt x="4215" y="3811"/>
                      <a:pt x="4170" y="3814"/>
                      <a:pt x="4126" y="3814"/>
                    </a:cubicBezTo>
                    <a:cubicBezTo>
                      <a:pt x="3697" y="3814"/>
                      <a:pt x="3359" y="3579"/>
                      <a:pt x="3483" y="3333"/>
                    </a:cubicBezTo>
                    <a:lnTo>
                      <a:pt x="3960" y="2367"/>
                    </a:lnTo>
                    <a:close/>
                    <a:moveTo>
                      <a:pt x="3635" y="1"/>
                    </a:moveTo>
                    <a:cubicBezTo>
                      <a:pt x="2787" y="1"/>
                      <a:pt x="1934" y="199"/>
                      <a:pt x="1280" y="585"/>
                    </a:cubicBezTo>
                    <a:cubicBezTo>
                      <a:pt x="0" y="1319"/>
                      <a:pt x="30" y="2638"/>
                      <a:pt x="1322" y="3385"/>
                    </a:cubicBezTo>
                    <a:cubicBezTo>
                      <a:pt x="1966" y="3756"/>
                      <a:pt x="2815" y="3943"/>
                      <a:pt x="3660" y="3943"/>
                    </a:cubicBezTo>
                    <a:cubicBezTo>
                      <a:pt x="4491" y="3943"/>
                      <a:pt x="5318" y="3762"/>
                      <a:pt x="5944" y="3398"/>
                    </a:cubicBezTo>
                    <a:cubicBezTo>
                      <a:pt x="7224" y="2651"/>
                      <a:pt x="7129" y="1277"/>
                      <a:pt x="5836" y="529"/>
                    </a:cubicBezTo>
                    <a:cubicBezTo>
                      <a:pt x="5218" y="174"/>
                      <a:pt x="4428" y="1"/>
                      <a:pt x="36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5"/>
              <p:cNvSpPr/>
              <p:nvPr/>
            </p:nvSpPr>
            <p:spPr>
              <a:xfrm>
                <a:off x="5814875" y="2683850"/>
                <a:ext cx="179875" cy="9465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3786" extrusionOk="0">
                    <a:moveTo>
                      <a:pt x="3556" y="101"/>
                    </a:moveTo>
                    <a:cubicBezTo>
                      <a:pt x="4020" y="101"/>
                      <a:pt x="4486" y="159"/>
                      <a:pt x="4923" y="272"/>
                    </a:cubicBezTo>
                    <a:cubicBezTo>
                      <a:pt x="5373" y="393"/>
                      <a:pt x="5439" y="745"/>
                      <a:pt x="5047" y="925"/>
                    </a:cubicBezTo>
                    <a:lnTo>
                      <a:pt x="3725" y="1509"/>
                    </a:lnTo>
                    <a:lnTo>
                      <a:pt x="2788" y="706"/>
                    </a:lnTo>
                    <a:cubicBezTo>
                      <a:pt x="2517" y="462"/>
                      <a:pt x="2762" y="135"/>
                      <a:pt x="3265" y="109"/>
                    </a:cubicBezTo>
                    <a:cubicBezTo>
                      <a:pt x="3362" y="104"/>
                      <a:pt x="3459" y="101"/>
                      <a:pt x="3556" y="101"/>
                    </a:cubicBezTo>
                    <a:close/>
                    <a:moveTo>
                      <a:pt x="1852" y="506"/>
                    </a:moveTo>
                    <a:cubicBezTo>
                      <a:pt x="2120" y="506"/>
                      <a:pt x="2386" y="599"/>
                      <a:pt x="2488" y="762"/>
                    </a:cubicBezTo>
                    <a:lnTo>
                      <a:pt x="3059" y="1699"/>
                    </a:lnTo>
                    <a:lnTo>
                      <a:pt x="1388" y="1970"/>
                    </a:lnTo>
                    <a:cubicBezTo>
                      <a:pt x="1324" y="1980"/>
                      <a:pt x="1261" y="1985"/>
                      <a:pt x="1200" y="1985"/>
                    </a:cubicBezTo>
                    <a:cubicBezTo>
                      <a:pt x="801" y="1985"/>
                      <a:pt x="474" y="1770"/>
                      <a:pt x="559" y="1535"/>
                    </a:cubicBezTo>
                    <a:cubicBezTo>
                      <a:pt x="667" y="1196"/>
                      <a:pt x="951" y="883"/>
                      <a:pt x="1401" y="625"/>
                    </a:cubicBezTo>
                    <a:lnTo>
                      <a:pt x="1401" y="612"/>
                    </a:lnTo>
                    <a:cubicBezTo>
                      <a:pt x="1528" y="539"/>
                      <a:pt x="1690" y="506"/>
                      <a:pt x="1852" y="506"/>
                    </a:cubicBezTo>
                    <a:close/>
                    <a:moveTo>
                      <a:pt x="5798" y="907"/>
                    </a:moveTo>
                    <a:cubicBezTo>
                      <a:pt x="6042" y="907"/>
                      <a:pt x="6285" y="984"/>
                      <a:pt x="6405" y="1127"/>
                    </a:cubicBezTo>
                    <a:cubicBezTo>
                      <a:pt x="6650" y="1428"/>
                      <a:pt x="6744" y="1767"/>
                      <a:pt x="6692" y="2094"/>
                    </a:cubicBezTo>
                    <a:cubicBezTo>
                      <a:pt x="6652" y="2287"/>
                      <a:pt x="6356" y="2419"/>
                      <a:pt x="6037" y="2419"/>
                    </a:cubicBezTo>
                    <a:cubicBezTo>
                      <a:pt x="5909" y="2419"/>
                      <a:pt x="5777" y="2398"/>
                      <a:pt x="5657" y="2351"/>
                    </a:cubicBezTo>
                    <a:lnTo>
                      <a:pt x="4270" y="1806"/>
                    </a:lnTo>
                    <a:lnTo>
                      <a:pt x="5275" y="1059"/>
                    </a:lnTo>
                    <a:cubicBezTo>
                      <a:pt x="5409" y="956"/>
                      <a:pt x="5604" y="907"/>
                      <a:pt x="5798" y="907"/>
                    </a:cubicBezTo>
                    <a:close/>
                    <a:moveTo>
                      <a:pt x="3183" y="2133"/>
                    </a:moveTo>
                    <a:lnTo>
                      <a:pt x="3128" y="3154"/>
                    </a:lnTo>
                    <a:cubicBezTo>
                      <a:pt x="3118" y="3374"/>
                      <a:pt x="2798" y="3521"/>
                      <a:pt x="2459" y="3521"/>
                    </a:cubicBezTo>
                    <a:cubicBezTo>
                      <a:pt x="2359" y="3521"/>
                      <a:pt x="2257" y="3508"/>
                      <a:pt x="2162" y="3481"/>
                    </a:cubicBezTo>
                    <a:cubicBezTo>
                      <a:pt x="1891" y="3399"/>
                      <a:pt x="1633" y="3291"/>
                      <a:pt x="1414" y="3154"/>
                    </a:cubicBezTo>
                    <a:cubicBezTo>
                      <a:pt x="1182" y="3017"/>
                      <a:pt x="993" y="2883"/>
                      <a:pt x="856" y="2720"/>
                    </a:cubicBezTo>
                    <a:cubicBezTo>
                      <a:pt x="624" y="2475"/>
                      <a:pt x="924" y="2175"/>
                      <a:pt x="1414" y="2162"/>
                    </a:cubicBezTo>
                    <a:lnTo>
                      <a:pt x="3183" y="2133"/>
                    </a:lnTo>
                    <a:close/>
                    <a:moveTo>
                      <a:pt x="3931" y="2201"/>
                    </a:moveTo>
                    <a:lnTo>
                      <a:pt x="5550" y="2541"/>
                    </a:lnTo>
                    <a:cubicBezTo>
                      <a:pt x="5997" y="2622"/>
                      <a:pt x="6147" y="2965"/>
                      <a:pt x="5807" y="3154"/>
                    </a:cubicBezTo>
                    <a:lnTo>
                      <a:pt x="5794" y="3167"/>
                    </a:lnTo>
                    <a:cubicBezTo>
                      <a:pt x="5357" y="3425"/>
                      <a:pt x="4802" y="3588"/>
                      <a:pt x="4231" y="3644"/>
                    </a:cubicBezTo>
                    <a:cubicBezTo>
                      <a:pt x="4179" y="3651"/>
                      <a:pt x="4128" y="3655"/>
                      <a:pt x="4079" y="3655"/>
                    </a:cubicBezTo>
                    <a:cubicBezTo>
                      <a:pt x="3658" y="3655"/>
                      <a:pt x="3331" y="3410"/>
                      <a:pt x="3454" y="3167"/>
                    </a:cubicBezTo>
                    <a:lnTo>
                      <a:pt x="3931" y="2201"/>
                    </a:lnTo>
                    <a:close/>
                    <a:moveTo>
                      <a:pt x="3574" y="0"/>
                    </a:moveTo>
                    <a:cubicBezTo>
                      <a:pt x="2739" y="0"/>
                      <a:pt x="1907" y="184"/>
                      <a:pt x="1277" y="556"/>
                    </a:cubicBezTo>
                    <a:cubicBezTo>
                      <a:pt x="1" y="1291"/>
                      <a:pt x="1" y="2488"/>
                      <a:pt x="1293" y="3223"/>
                    </a:cubicBezTo>
                    <a:cubicBezTo>
                      <a:pt x="1934" y="3598"/>
                      <a:pt x="2778" y="3785"/>
                      <a:pt x="3620" y="3785"/>
                    </a:cubicBezTo>
                    <a:cubicBezTo>
                      <a:pt x="4455" y="3785"/>
                      <a:pt x="5286" y="3602"/>
                      <a:pt x="5915" y="3236"/>
                    </a:cubicBezTo>
                    <a:cubicBezTo>
                      <a:pt x="7195" y="2502"/>
                      <a:pt x="7195" y="1304"/>
                      <a:pt x="5902" y="556"/>
                    </a:cubicBezTo>
                    <a:cubicBezTo>
                      <a:pt x="5260" y="187"/>
                      <a:pt x="4415" y="0"/>
                      <a:pt x="35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5"/>
              <p:cNvSpPr/>
              <p:nvPr/>
            </p:nvSpPr>
            <p:spPr>
              <a:xfrm>
                <a:off x="5771300" y="2648525"/>
                <a:ext cx="2669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5608" extrusionOk="0">
                    <a:moveTo>
                      <a:pt x="5303" y="636"/>
                    </a:moveTo>
                    <a:cubicBezTo>
                      <a:pt x="6271" y="636"/>
                      <a:pt x="7244" y="851"/>
                      <a:pt x="7985" y="1277"/>
                    </a:cubicBezTo>
                    <a:cubicBezTo>
                      <a:pt x="9453" y="2119"/>
                      <a:pt x="9453" y="3493"/>
                      <a:pt x="7998" y="4336"/>
                    </a:cubicBezTo>
                    <a:cubicBezTo>
                      <a:pt x="7274" y="4755"/>
                      <a:pt x="6320" y="4966"/>
                      <a:pt x="5363" y="4966"/>
                    </a:cubicBezTo>
                    <a:cubicBezTo>
                      <a:pt x="4398" y="4966"/>
                      <a:pt x="3431" y="4752"/>
                      <a:pt x="2694" y="4323"/>
                    </a:cubicBezTo>
                    <a:cubicBezTo>
                      <a:pt x="1225" y="3480"/>
                      <a:pt x="1225" y="2106"/>
                      <a:pt x="2681" y="1261"/>
                    </a:cubicBezTo>
                    <a:cubicBezTo>
                      <a:pt x="3402" y="843"/>
                      <a:pt x="4351" y="636"/>
                      <a:pt x="5303" y="636"/>
                    </a:cubicBezTo>
                    <a:close/>
                    <a:moveTo>
                      <a:pt x="5310" y="0"/>
                    </a:moveTo>
                    <a:cubicBezTo>
                      <a:pt x="4072" y="0"/>
                      <a:pt x="2836" y="272"/>
                      <a:pt x="1894" y="814"/>
                    </a:cubicBezTo>
                    <a:cubicBezTo>
                      <a:pt x="1" y="1901"/>
                      <a:pt x="17" y="3683"/>
                      <a:pt x="1920" y="4786"/>
                    </a:cubicBezTo>
                    <a:cubicBezTo>
                      <a:pt x="2877" y="5333"/>
                      <a:pt x="4131" y="5608"/>
                      <a:pt x="5381" y="5608"/>
                    </a:cubicBezTo>
                    <a:cubicBezTo>
                      <a:pt x="6616" y="5608"/>
                      <a:pt x="7848" y="5339"/>
                      <a:pt x="8788" y="4799"/>
                    </a:cubicBezTo>
                    <a:cubicBezTo>
                      <a:pt x="10677" y="3696"/>
                      <a:pt x="10664" y="1930"/>
                      <a:pt x="8761" y="827"/>
                    </a:cubicBezTo>
                    <a:cubicBezTo>
                      <a:pt x="7805" y="275"/>
                      <a:pt x="6556" y="0"/>
                      <a:pt x="531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5"/>
              <p:cNvSpPr/>
              <p:nvPr/>
            </p:nvSpPr>
            <p:spPr>
              <a:xfrm>
                <a:off x="5771300" y="2648525"/>
                <a:ext cx="2669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5608" extrusionOk="0">
                    <a:moveTo>
                      <a:pt x="5318" y="134"/>
                    </a:moveTo>
                    <a:cubicBezTo>
                      <a:pt x="6503" y="134"/>
                      <a:pt x="7691" y="396"/>
                      <a:pt x="8598" y="921"/>
                    </a:cubicBezTo>
                    <a:cubicBezTo>
                      <a:pt x="10406" y="1969"/>
                      <a:pt x="10420" y="3657"/>
                      <a:pt x="8611" y="4688"/>
                    </a:cubicBezTo>
                    <a:cubicBezTo>
                      <a:pt x="7719" y="5209"/>
                      <a:pt x="6548" y="5467"/>
                      <a:pt x="5374" y="5467"/>
                    </a:cubicBezTo>
                    <a:cubicBezTo>
                      <a:pt x="4185" y="5467"/>
                      <a:pt x="2993" y="5202"/>
                      <a:pt x="2083" y="4675"/>
                    </a:cubicBezTo>
                    <a:cubicBezTo>
                      <a:pt x="275" y="3644"/>
                      <a:pt x="262" y="1956"/>
                      <a:pt x="2070" y="908"/>
                    </a:cubicBezTo>
                    <a:cubicBezTo>
                      <a:pt x="2965" y="393"/>
                      <a:pt x="4140" y="134"/>
                      <a:pt x="5318" y="134"/>
                    </a:cubicBezTo>
                    <a:close/>
                    <a:moveTo>
                      <a:pt x="5310" y="0"/>
                    </a:moveTo>
                    <a:cubicBezTo>
                      <a:pt x="4072" y="0"/>
                      <a:pt x="2836" y="272"/>
                      <a:pt x="1894" y="814"/>
                    </a:cubicBezTo>
                    <a:cubicBezTo>
                      <a:pt x="1" y="1901"/>
                      <a:pt x="17" y="3683"/>
                      <a:pt x="1920" y="4786"/>
                    </a:cubicBezTo>
                    <a:cubicBezTo>
                      <a:pt x="2877" y="5333"/>
                      <a:pt x="4131" y="5608"/>
                      <a:pt x="5381" y="5608"/>
                    </a:cubicBezTo>
                    <a:cubicBezTo>
                      <a:pt x="6616" y="5608"/>
                      <a:pt x="7848" y="5339"/>
                      <a:pt x="8788" y="4799"/>
                    </a:cubicBezTo>
                    <a:cubicBezTo>
                      <a:pt x="10677" y="3696"/>
                      <a:pt x="10664" y="1930"/>
                      <a:pt x="8761" y="827"/>
                    </a:cubicBezTo>
                    <a:cubicBezTo>
                      <a:pt x="7805" y="275"/>
                      <a:pt x="6556" y="0"/>
                      <a:pt x="531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5"/>
              <p:cNvSpPr/>
              <p:nvPr/>
            </p:nvSpPr>
            <p:spPr>
              <a:xfrm>
                <a:off x="6234400" y="2906750"/>
                <a:ext cx="9117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1922" extrusionOk="0">
                    <a:moveTo>
                      <a:pt x="1805" y="380"/>
                    </a:moveTo>
                    <a:cubicBezTo>
                      <a:pt x="2067" y="380"/>
                      <a:pt x="2330" y="438"/>
                      <a:pt x="2530" y="548"/>
                    </a:cubicBezTo>
                    <a:cubicBezTo>
                      <a:pt x="2925" y="779"/>
                      <a:pt x="2925" y="1148"/>
                      <a:pt x="2530" y="1364"/>
                    </a:cubicBezTo>
                    <a:cubicBezTo>
                      <a:pt x="2340" y="1480"/>
                      <a:pt x="2086" y="1538"/>
                      <a:pt x="1829" y="1538"/>
                    </a:cubicBezTo>
                    <a:cubicBezTo>
                      <a:pt x="1573" y="1538"/>
                      <a:pt x="1314" y="1480"/>
                      <a:pt x="1116" y="1364"/>
                    </a:cubicBezTo>
                    <a:cubicBezTo>
                      <a:pt x="721" y="1148"/>
                      <a:pt x="721" y="779"/>
                      <a:pt x="1116" y="548"/>
                    </a:cubicBezTo>
                    <a:cubicBezTo>
                      <a:pt x="1304" y="434"/>
                      <a:pt x="1554" y="380"/>
                      <a:pt x="1805" y="380"/>
                    </a:cubicBezTo>
                    <a:close/>
                    <a:moveTo>
                      <a:pt x="1817" y="0"/>
                    </a:moveTo>
                    <a:cubicBezTo>
                      <a:pt x="1391" y="0"/>
                      <a:pt x="966" y="92"/>
                      <a:pt x="640" y="277"/>
                    </a:cubicBezTo>
                    <a:cubicBezTo>
                      <a:pt x="0" y="659"/>
                      <a:pt x="0" y="1256"/>
                      <a:pt x="653" y="1638"/>
                    </a:cubicBezTo>
                    <a:cubicBezTo>
                      <a:pt x="979" y="1827"/>
                      <a:pt x="1404" y="1922"/>
                      <a:pt x="1830" y="1922"/>
                    </a:cubicBezTo>
                    <a:cubicBezTo>
                      <a:pt x="2255" y="1922"/>
                      <a:pt x="2680" y="1827"/>
                      <a:pt x="3006" y="1638"/>
                    </a:cubicBezTo>
                    <a:cubicBezTo>
                      <a:pt x="3646" y="1269"/>
                      <a:pt x="3646" y="659"/>
                      <a:pt x="2993" y="277"/>
                    </a:cubicBezTo>
                    <a:cubicBezTo>
                      <a:pt x="2667" y="92"/>
                      <a:pt x="2242" y="0"/>
                      <a:pt x="181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5"/>
              <p:cNvSpPr/>
              <p:nvPr/>
            </p:nvSpPr>
            <p:spPr>
              <a:xfrm>
                <a:off x="6030800" y="2918400"/>
                <a:ext cx="1353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5171" extrusionOk="0">
                    <a:moveTo>
                      <a:pt x="898" y="0"/>
                    </a:moveTo>
                    <a:lnTo>
                      <a:pt x="0" y="940"/>
                    </a:lnTo>
                    <a:lnTo>
                      <a:pt x="2840" y="2543"/>
                    </a:lnTo>
                    <a:lnTo>
                      <a:pt x="4309" y="4883"/>
                    </a:lnTo>
                    <a:lnTo>
                      <a:pt x="4746" y="5128"/>
                    </a:lnTo>
                    <a:lnTo>
                      <a:pt x="5412" y="5170"/>
                    </a:lnTo>
                    <a:lnTo>
                      <a:pt x="5412" y="5170"/>
                    </a:lnTo>
                    <a:lnTo>
                      <a:pt x="4162" y="2246"/>
                    </a:lnTo>
                    <a:lnTo>
                      <a:pt x="2040" y="464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C45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5"/>
              <p:cNvSpPr/>
              <p:nvPr/>
            </p:nvSpPr>
            <p:spPr>
              <a:xfrm>
                <a:off x="5733600" y="2823900"/>
                <a:ext cx="9322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441" extrusionOk="0">
                    <a:moveTo>
                      <a:pt x="2204" y="0"/>
                    </a:moveTo>
                    <a:lnTo>
                      <a:pt x="1264" y="203"/>
                    </a:lnTo>
                    <a:lnTo>
                      <a:pt x="1" y="1156"/>
                    </a:lnTo>
                    <a:lnTo>
                      <a:pt x="95" y="3304"/>
                    </a:lnTo>
                    <a:lnTo>
                      <a:pt x="1143" y="3441"/>
                    </a:lnTo>
                    <a:lnTo>
                      <a:pt x="2096" y="2651"/>
                    </a:lnTo>
                    <a:lnTo>
                      <a:pt x="3728" y="748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5"/>
              <p:cNvSpPr/>
              <p:nvPr/>
            </p:nvSpPr>
            <p:spPr>
              <a:xfrm>
                <a:off x="5779475" y="2901100"/>
                <a:ext cx="1225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753" extrusionOk="0">
                    <a:moveTo>
                      <a:pt x="424" y="0"/>
                    </a:moveTo>
                    <a:lnTo>
                      <a:pt x="0" y="516"/>
                    </a:lnTo>
                    <a:lnTo>
                      <a:pt x="137" y="1237"/>
                    </a:lnTo>
                    <a:lnTo>
                      <a:pt x="82" y="1701"/>
                    </a:lnTo>
                    <a:lnTo>
                      <a:pt x="180" y="1753"/>
                    </a:lnTo>
                    <a:lnTo>
                      <a:pt x="300" y="1237"/>
                    </a:lnTo>
                    <a:lnTo>
                      <a:pt x="163" y="597"/>
                    </a:lnTo>
                    <a:cubicBezTo>
                      <a:pt x="163" y="597"/>
                      <a:pt x="490" y="327"/>
                      <a:pt x="490" y="258"/>
                    </a:cubicBezTo>
                    <a:cubicBezTo>
                      <a:pt x="490" y="189"/>
                      <a:pt x="424" y="0"/>
                      <a:pt x="42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5"/>
              <p:cNvSpPr/>
              <p:nvPr/>
            </p:nvSpPr>
            <p:spPr>
              <a:xfrm>
                <a:off x="5789025" y="2906150"/>
                <a:ext cx="16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713" extrusionOk="0">
                    <a:moveTo>
                      <a:pt x="0" y="30"/>
                    </a:moveTo>
                    <a:cubicBezTo>
                      <a:pt x="0" y="32"/>
                      <a:pt x="0" y="34"/>
                      <a:pt x="0" y="36"/>
                    </a:cubicBezTo>
                    <a:lnTo>
                      <a:pt x="0" y="36"/>
                    </a:lnTo>
                    <a:lnTo>
                      <a:pt x="0" y="30"/>
                    </a:lnTo>
                    <a:close/>
                    <a:moveTo>
                      <a:pt x="614" y="0"/>
                    </a:moveTo>
                    <a:cubicBezTo>
                      <a:pt x="614" y="43"/>
                      <a:pt x="584" y="82"/>
                      <a:pt x="516" y="125"/>
                    </a:cubicBezTo>
                    <a:cubicBezTo>
                      <a:pt x="455" y="159"/>
                      <a:pt x="378" y="176"/>
                      <a:pt x="300" y="176"/>
                    </a:cubicBezTo>
                    <a:cubicBezTo>
                      <a:pt x="222" y="176"/>
                      <a:pt x="144" y="159"/>
                      <a:pt x="82" y="125"/>
                    </a:cubicBezTo>
                    <a:cubicBezTo>
                      <a:pt x="29" y="97"/>
                      <a:pt x="3" y="72"/>
                      <a:pt x="0" y="36"/>
                    </a:cubicBezTo>
                    <a:lnTo>
                      <a:pt x="0" y="36"/>
                    </a:lnTo>
                    <a:lnTo>
                      <a:pt x="56" y="1564"/>
                    </a:lnTo>
                    <a:cubicBezTo>
                      <a:pt x="56" y="1606"/>
                      <a:pt x="82" y="1633"/>
                      <a:pt x="150" y="1675"/>
                    </a:cubicBezTo>
                    <a:cubicBezTo>
                      <a:pt x="201" y="1700"/>
                      <a:pt x="274" y="1713"/>
                      <a:pt x="349" y="1713"/>
                    </a:cubicBezTo>
                    <a:cubicBezTo>
                      <a:pt x="433" y="1713"/>
                      <a:pt x="521" y="1696"/>
                      <a:pt x="584" y="1662"/>
                    </a:cubicBezTo>
                    <a:cubicBezTo>
                      <a:pt x="640" y="1619"/>
                      <a:pt x="679" y="1580"/>
                      <a:pt x="679" y="1538"/>
                    </a:cubicBez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5"/>
              <p:cNvSpPr/>
              <p:nvPr/>
            </p:nvSpPr>
            <p:spPr>
              <a:xfrm>
                <a:off x="5786325" y="2902400"/>
                <a:ext cx="2075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74" extrusionOk="0">
                    <a:moveTo>
                      <a:pt x="816" y="0"/>
                    </a:moveTo>
                    <a:cubicBezTo>
                      <a:pt x="816" y="56"/>
                      <a:pt x="774" y="111"/>
                      <a:pt x="692" y="164"/>
                    </a:cubicBezTo>
                    <a:cubicBezTo>
                      <a:pt x="611" y="204"/>
                      <a:pt x="505" y="225"/>
                      <a:pt x="402" y="225"/>
                    </a:cubicBezTo>
                    <a:cubicBezTo>
                      <a:pt x="298" y="225"/>
                      <a:pt x="196" y="204"/>
                      <a:pt x="121" y="164"/>
                    </a:cubicBezTo>
                    <a:cubicBezTo>
                      <a:pt x="39" y="137"/>
                      <a:pt x="13" y="82"/>
                      <a:pt x="0" y="30"/>
                    </a:cubicBezTo>
                    <a:lnTo>
                      <a:pt x="0" y="30"/>
                    </a:lnTo>
                    <a:lnTo>
                      <a:pt x="13" y="180"/>
                    </a:lnTo>
                    <a:cubicBezTo>
                      <a:pt x="13" y="232"/>
                      <a:pt x="53" y="275"/>
                      <a:pt x="121" y="314"/>
                    </a:cubicBezTo>
                    <a:cubicBezTo>
                      <a:pt x="200" y="353"/>
                      <a:pt x="300" y="373"/>
                      <a:pt x="400" y="373"/>
                    </a:cubicBezTo>
                    <a:cubicBezTo>
                      <a:pt x="508" y="373"/>
                      <a:pt x="614" y="350"/>
                      <a:pt x="692" y="301"/>
                    </a:cubicBezTo>
                    <a:cubicBezTo>
                      <a:pt x="787" y="261"/>
                      <a:pt x="829" y="206"/>
                      <a:pt x="829" y="150"/>
                    </a:cubicBezTo>
                    <a:lnTo>
                      <a:pt x="816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5"/>
              <p:cNvSpPr/>
              <p:nvPr/>
            </p:nvSpPr>
            <p:spPr>
              <a:xfrm>
                <a:off x="5785250" y="2897550"/>
                <a:ext cx="22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419" extrusionOk="0">
                    <a:moveTo>
                      <a:pt x="468" y="1"/>
                    </a:moveTo>
                    <a:cubicBezTo>
                      <a:pt x="359" y="1"/>
                      <a:pt x="249" y="24"/>
                      <a:pt x="164" y="74"/>
                    </a:cubicBezTo>
                    <a:cubicBezTo>
                      <a:pt x="14" y="155"/>
                      <a:pt x="1" y="292"/>
                      <a:pt x="164" y="358"/>
                    </a:cubicBezTo>
                    <a:cubicBezTo>
                      <a:pt x="239" y="398"/>
                      <a:pt x="341" y="419"/>
                      <a:pt x="445" y="419"/>
                    </a:cubicBezTo>
                    <a:cubicBezTo>
                      <a:pt x="548" y="419"/>
                      <a:pt x="654" y="398"/>
                      <a:pt x="735" y="358"/>
                    </a:cubicBezTo>
                    <a:cubicBezTo>
                      <a:pt x="898" y="263"/>
                      <a:pt x="898" y="129"/>
                      <a:pt x="748" y="61"/>
                    </a:cubicBezTo>
                    <a:cubicBezTo>
                      <a:pt x="670" y="21"/>
                      <a:pt x="569" y="1"/>
                      <a:pt x="46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5"/>
              <p:cNvSpPr/>
              <p:nvPr/>
            </p:nvSpPr>
            <p:spPr>
              <a:xfrm>
                <a:off x="5788025" y="2852450"/>
                <a:ext cx="23775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100" extrusionOk="0">
                    <a:moveTo>
                      <a:pt x="490" y="924"/>
                    </a:moveTo>
                    <a:cubicBezTo>
                      <a:pt x="490" y="938"/>
                      <a:pt x="474" y="954"/>
                      <a:pt x="461" y="954"/>
                    </a:cubicBezTo>
                    <a:cubicBezTo>
                      <a:pt x="474" y="954"/>
                      <a:pt x="474" y="938"/>
                      <a:pt x="490" y="924"/>
                    </a:cubicBezTo>
                    <a:close/>
                    <a:moveTo>
                      <a:pt x="530" y="1"/>
                    </a:moveTo>
                    <a:cubicBezTo>
                      <a:pt x="353" y="246"/>
                      <a:pt x="148" y="530"/>
                      <a:pt x="96" y="585"/>
                    </a:cubicBezTo>
                    <a:cubicBezTo>
                      <a:pt x="14" y="667"/>
                      <a:pt x="1" y="735"/>
                      <a:pt x="40" y="1933"/>
                    </a:cubicBezTo>
                    <a:cubicBezTo>
                      <a:pt x="40" y="2060"/>
                      <a:pt x="132" y="2099"/>
                      <a:pt x="252" y="2099"/>
                    </a:cubicBezTo>
                    <a:cubicBezTo>
                      <a:pt x="271" y="2099"/>
                      <a:pt x="291" y="2098"/>
                      <a:pt x="311" y="2096"/>
                    </a:cubicBezTo>
                    <a:cubicBezTo>
                      <a:pt x="448" y="2096"/>
                      <a:pt x="572" y="2067"/>
                      <a:pt x="556" y="1917"/>
                    </a:cubicBezTo>
                    <a:cubicBezTo>
                      <a:pt x="543" y="1427"/>
                      <a:pt x="543" y="1019"/>
                      <a:pt x="543" y="872"/>
                    </a:cubicBezTo>
                    <a:cubicBezTo>
                      <a:pt x="598" y="791"/>
                      <a:pt x="719" y="627"/>
                      <a:pt x="951" y="314"/>
                    </a:cubicBezTo>
                    <a:lnTo>
                      <a:pt x="53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5"/>
              <p:cNvSpPr/>
              <p:nvPr/>
            </p:nvSpPr>
            <p:spPr>
              <a:xfrm>
                <a:off x="5739075" y="2809950"/>
                <a:ext cx="4287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3196" extrusionOk="0">
                    <a:moveTo>
                      <a:pt x="0" y="0"/>
                    </a:moveTo>
                    <a:lnTo>
                      <a:pt x="27" y="3062"/>
                    </a:lnTo>
                    <a:lnTo>
                      <a:pt x="993" y="3196"/>
                    </a:lnTo>
                    <a:lnTo>
                      <a:pt x="1714" y="2693"/>
                    </a:lnTo>
                    <a:lnTo>
                      <a:pt x="164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5"/>
              <p:cNvSpPr/>
              <p:nvPr/>
            </p:nvSpPr>
            <p:spPr>
              <a:xfrm>
                <a:off x="5880150" y="2816725"/>
                <a:ext cx="2839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4694" extrusionOk="0">
                    <a:moveTo>
                      <a:pt x="6637" y="0"/>
                    </a:moveTo>
                    <a:lnTo>
                      <a:pt x="899" y="1061"/>
                    </a:lnTo>
                    <a:lnTo>
                      <a:pt x="1" y="1919"/>
                    </a:lnTo>
                    <a:lnTo>
                      <a:pt x="340" y="2259"/>
                    </a:lnTo>
                    <a:lnTo>
                      <a:pt x="7221" y="4694"/>
                    </a:lnTo>
                    <a:lnTo>
                      <a:pt x="9901" y="4694"/>
                    </a:lnTo>
                    <a:lnTo>
                      <a:pt x="11357" y="3088"/>
                    </a:lnTo>
                    <a:lnTo>
                      <a:pt x="11357" y="571"/>
                    </a:lnTo>
                    <a:lnTo>
                      <a:pt x="6637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5"/>
              <p:cNvSpPr/>
              <p:nvPr/>
            </p:nvSpPr>
            <p:spPr>
              <a:xfrm>
                <a:off x="5908400" y="2726350"/>
                <a:ext cx="129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01" extrusionOk="0">
                    <a:moveTo>
                      <a:pt x="178" y="1"/>
                    </a:moveTo>
                    <a:cubicBezTo>
                      <a:pt x="71" y="1"/>
                      <a:pt x="0" y="66"/>
                      <a:pt x="0" y="175"/>
                    </a:cubicBezTo>
                    <a:cubicBezTo>
                      <a:pt x="0" y="312"/>
                      <a:pt x="121" y="449"/>
                      <a:pt x="258" y="488"/>
                    </a:cubicBezTo>
                    <a:cubicBezTo>
                      <a:pt x="288" y="497"/>
                      <a:pt x="316" y="501"/>
                      <a:pt x="342" y="501"/>
                    </a:cubicBezTo>
                    <a:cubicBezTo>
                      <a:pt x="447" y="501"/>
                      <a:pt x="516" y="435"/>
                      <a:pt x="516" y="325"/>
                    </a:cubicBezTo>
                    <a:cubicBezTo>
                      <a:pt x="516" y="188"/>
                      <a:pt x="392" y="54"/>
                      <a:pt x="258" y="12"/>
                    </a:cubicBezTo>
                    <a:cubicBezTo>
                      <a:pt x="230" y="4"/>
                      <a:pt x="203" y="1"/>
                      <a:pt x="17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5"/>
              <p:cNvSpPr/>
              <p:nvPr/>
            </p:nvSpPr>
            <p:spPr>
              <a:xfrm>
                <a:off x="5871275" y="2727700"/>
                <a:ext cx="43600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028" extrusionOk="0">
                    <a:moveTo>
                      <a:pt x="1524" y="0"/>
                    </a:moveTo>
                    <a:cubicBezTo>
                      <a:pt x="1485" y="39"/>
                      <a:pt x="1430" y="95"/>
                      <a:pt x="1387" y="150"/>
                    </a:cubicBezTo>
                    <a:cubicBezTo>
                      <a:pt x="1361" y="163"/>
                      <a:pt x="1335" y="189"/>
                      <a:pt x="1306" y="216"/>
                    </a:cubicBezTo>
                    <a:cubicBezTo>
                      <a:pt x="1267" y="258"/>
                      <a:pt x="1211" y="326"/>
                      <a:pt x="1159" y="366"/>
                    </a:cubicBezTo>
                    <a:cubicBezTo>
                      <a:pt x="1116" y="408"/>
                      <a:pt x="1061" y="477"/>
                      <a:pt x="1022" y="516"/>
                    </a:cubicBezTo>
                    <a:cubicBezTo>
                      <a:pt x="996" y="542"/>
                      <a:pt x="966" y="571"/>
                      <a:pt x="940" y="597"/>
                    </a:cubicBezTo>
                    <a:cubicBezTo>
                      <a:pt x="898" y="640"/>
                      <a:pt x="846" y="692"/>
                      <a:pt x="790" y="734"/>
                    </a:cubicBezTo>
                    <a:cubicBezTo>
                      <a:pt x="751" y="787"/>
                      <a:pt x="695" y="842"/>
                      <a:pt x="653" y="885"/>
                    </a:cubicBezTo>
                    <a:cubicBezTo>
                      <a:pt x="627" y="911"/>
                      <a:pt x="601" y="937"/>
                      <a:pt x="571" y="966"/>
                    </a:cubicBezTo>
                    <a:cubicBezTo>
                      <a:pt x="532" y="1005"/>
                      <a:pt x="477" y="1074"/>
                      <a:pt x="425" y="1113"/>
                    </a:cubicBezTo>
                    <a:cubicBezTo>
                      <a:pt x="382" y="1156"/>
                      <a:pt x="327" y="1211"/>
                      <a:pt x="274" y="1263"/>
                    </a:cubicBezTo>
                    <a:cubicBezTo>
                      <a:pt x="261" y="1276"/>
                      <a:pt x="232" y="1319"/>
                      <a:pt x="206" y="1332"/>
                    </a:cubicBezTo>
                    <a:cubicBezTo>
                      <a:pt x="163" y="1387"/>
                      <a:pt x="98" y="1440"/>
                      <a:pt x="56" y="1482"/>
                    </a:cubicBezTo>
                    <a:cubicBezTo>
                      <a:pt x="30" y="1521"/>
                      <a:pt x="0" y="1577"/>
                      <a:pt x="0" y="1645"/>
                    </a:cubicBezTo>
                    <a:cubicBezTo>
                      <a:pt x="0" y="1808"/>
                      <a:pt x="150" y="1972"/>
                      <a:pt x="327" y="2027"/>
                    </a:cubicBezTo>
                    <a:lnTo>
                      <a:pt x="1743" y="434"/>
                    </a:lnTo>
                    <a:cubicBezTo>
                      <a:pt x="1606" y="395"/>
                      <a:pt x="1485" y="258"/>
                      <a:pt x="1485" y="121"/>
                    </a:cubicBezTo>
                    <a:cubicBezTo>
                      <a:pt x="1485" y="69"/>
                      <a:pt x="1498" y="26"/>
                      <a:pt x="152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5"/>
              <p:cNvSpPr/>
              <p:nvPr/>
            </p:nvSpPr>
            <p:spPr>
              <a:xfrm>
                <a:off x="5879425" y="2737575"/>
                <a:ext cx="40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643" extrusionOk="0">
                    <a:moveTo>
                      <a:pt x="1633" y="0"/>
                    </a:moveTo>
                    <a:lnTo>
                      <a:pt x="1633" y="0"/>
                    </a:lnTo>
                    <a:cubicBezTo>
                      <a:pt x="1595" y="28"/>
                      <a:pt x="1549" y="50"/>
                      <a:pt x="1491" y="50"/>
                    </a:cubicBezTo>
                    <a:cubicBezTo>
                      <a:pt x="1468" y="50"/>
                      <a:pt x="1444" y="46"/>
                      <a:pt x="1417" y="39"/>
                    </a:cubicBezTo>
                    <a:lnTo>
                      <a:pt x="1" y="1632"/>
                    </a:lnTo>
                    <a:cubicBezTo>
                      <a:pt x="30" y="1639"/>
                      <a:pt x="58" y="1642"/>
                      <a:pt x="85" y="1642"/>
                    </a:cubicBezTo>
                    <a:cubicBezTo>
                      <a:pt x="159" y="1642"/>
                      <a:pt x="221" y="1617"/>
                      <a:pt x="262" y="1577"/>
                    </a:cubicBezTo>
                    <a:cubicBezTo>
                      <a:pt x="709" y="1045"/>
                      <a:pt x="1172" y="516"/>
                      <a:pt x="163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5"/>
              <p:cNvSpPr/>
              <p:nvPr/>
            </p:nvSpPr>
            <p:spPr>
              <a:xfrm>
                <a:off x="5849225" y="2787825"/>
                <a:ext cx="105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72" extrusionOk="0">
                    <a:moveTo>
                      <a:pt x="14" y="1"/>
                    </a:moveTo>
                    <a:cubicBezTo>
                      <a:pt x="14" y="43"/>
                      <a:pt x="14" y="69"/>
                      <a:pt x="1" y="112"/>
                    </a:cubicBezTo>
                    <a:lnTo>
                      <a:pt x="1" y="151"/>
                    </a:lnTo>
                    <a:cubicBezTo>
                      <a:pt x="1" y="327"/>
                      <a:pt x="164" y="520"/>
                      <a:pt x="353" y="572"/>
                    </a:cubicBezTo>
                    <a:lnTo>
                      <a:pt x="422" y="546"/>
                    </a:lnTo>
                    <a:cubicBezTo>
                      <a:pt x="203" y="477"/>
                      <a:pt x="14" y="259"/>
                      <a:pt x="14" y="56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5"/>
              <p:cNvSpPr/>
              <p:nvPr/>
            </p:nvSpPr>
            <p:spPr>
              <a:xfrm>
                <a:off x="5849550" y="2763025"/>
                <a:ext cx="29900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538" extrusionOk="0">
                    <a:moveTo>
                      <a:pt x="843" y="0"/>
                    </a:moveTo>
                    <a:lnTo>
                      <a:pt x="843" y="0"/>
                    </a:lnTo>
                    <a:cubicBezTo>
                      <a:pt x="611" y="258"/>
                      <a:pt x="298" y="598"/>
                      <a:pt x="69" y="843"/>
                    </a:cubicBezTo>
                    <a:cubicBezTo>
                      <a:pt x="27" y="898"/>
                      <a:pt x="1" y="967"/>
                      <a:pt x="1" y="1048"/>
                    </a:cubicBezTo>
                    <a:cubicBezTo>
                      <a:pt x="1" y="1251"/>
                      <a:pt x="190" y="1469"/>
                      <a:pt x="409" y="1538"/>
                    </a:cubicBezTo>
                    <a:lnTo>
                      <a:pt x="1196" y="696"/>
                    </a:lnTo>
                    <a:cubicBezTo>
                      <a:pt x="967" y="627"/>
                      <a:pt x="788" y="408"/>
                      <a:pt x="775" y="206"/>
                    </a:cubicBezTo>
                    <a:cubicBezTo>
                      <a:pt x="775" y="124"/>
                      <a:pt x="804" y="56"/>
                      <a:pt x="84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5"/>
              <p:cNvSpPr/>
              <p:nvPr/>
            </p:nvSpPr>
            <p:spPr>
              <a:xfrm>
                <a:off x="5858050" y="2801450"/>
                <a:ext cx="64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7" extrusionOk="0">
                    <a:moveTo>
                      <a:pt x="232" y="14"/>
                    </a:moveTo>
                    <a:lnTo>
                      <a:pt x="226" y="20"/>
                    </a:lnTo>
                    <a:lnTo>
                      <a:pt x="226" y="20"/>
                    </a:lnTo>
                    <a:cubicBezTo>
                      <a:pt x="237" y="18"/>
                      <a:pt x="248" y="16"/>
                      <a:pt x="258" y="14"/>
                    </a:cubicBezTo>
                    <a:close/>
                    <a:moveTo>
                      <a:pt x="69" y="1"/>
                    </a:moveTo>
                    <a:lnTo>
                      <a:pt x="0" y="27"/>
                    </a:lnTo>
                    <a:cubicBezTo>
                      <a:pt x="28" y="33"/>
                      <a:pt x="55" y="37"/>
                      <a:pt x="82" y="37"/>
                    </a:cubicBezTo>
                    <a:cubicBezTo>
                      <a:pt x="109" y="37"/>
                      <a:pt x="136" y="33"/>
                      <a:pt x="164" y="27"/>
                    </a:cubicBezTo>
                    <a:lnTo>
                      <a:pt x="219" y="27"/>
                    </a:lnTo>
                    <a:lnTo>
                      <a:pt x="226" y="20"/>
                    </a:lnTo>
                    <a:lnTo>
                      <a:pt x="226" y="20"/>
                    </a:lnTo>
                    <a:cubicBezTo>
                      <a:pt x="213" y="21"/>
                      <a:pt x="199" y="22"/>
                      <a:pt x="185" y="22"/>
                    </a:cubicBezTo>
                    <a:cubicBezTo>
                      <a:pt x="148" y="22"/>
                      <a:pt x="109" y="16"/>
                      <a:pt x="6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5"/>
              <p:cNvSpPr/>
              <p:nvPr/>
            </p:nvSpPr>
            <p:spPr>
              <a:xfrm>
                <a:off x="5868900" y="2761150"/>
                <a:ext cx="204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9" extrusionOk="0">
                    <a:moveTo>
                      <a:pt x="314" y="87"/>
                    </a:moveTo>
                    <a:cubicBezTo>
                      <a:pt x="344" y="87"/>
                      <a:pt x="376" y="92"/>
                      <a:pt x="409" y="102"/>
                    </a:cubicBezTo>
                    <a:cubicBezTo>
                      <a:pt x="585" y="144"/>
                      <a:pt x="722" y="320"/>
                      <a:pt x="722" y="483"/>
                    </a:cubicBezTo>
                    <a:cubicBezTo>
                      <a:pt x="732" y="616"/>
                      <a:pt x="635" y="703"/>
                      <a:pt x="511" y="703"/>
                    </a:cubicBezTo>
                    <a:cubicBezTo>
                      <a:pt x="482" y="703"/>
                      <a:pt x="452" y="699"/>
                      <a:pt x="422" y="689"/>
                    </a:cubicBezTo>
                    <a:cubicBezTo>
                      <a:pt x="245" y="634"/>
                      <a:pt x="95" y="470"/>
                      <a:pt x="95" y="307"/>
                    </a:cubicBezTo>
                    <a:cubicBezTo>
                      <a:pt x="95" y="174"/>
                      <a:pt x="186" y="87"/>
                      <a:pt x="314" y="87"/>
                    </a:cubicBezTo>
                    <a:close/>
                    <a:moveTo>
                      <a:pt x="280" y="1"/>
                    </a:moveTo>
                    <a:cubicBezTo>
                      <a:pt x="115" y="1"/>
                      <a:pt x="1" y="105"/>
                      <a:pt x="1" y="281"/>
                    </a:cubicBezTo>
                    <a:cubicBezTo>
                      <a:pt x="14" y="483"/>
                      <a:pt x="193" y="702"/>
                      <a:pt x="422" y="771"/>
                    </a:cubicBezTo>
                    <a:cubicBezTo>
                      <a:pt x="462" y="783"/>
                      <a:pt x="501" y="788"/>
                      <a:pt x="538" y="788"/>
                    </a:cubicBezTo>
                    <a:cubicBezTo>
                      <a:pt x="699" y="788"/>
                      <a:pt x="817" y="677"/>
                      <a:pt x="817" y="510"/>
                    </a:cubicBezTo>
                    <a:cubicBezTo>
                      <a:pt x="817" y="307"/>
                      <a:pt x="627" y="75"/>
                      <a:pt x="409" y="20"/>
                    </a:cubicBezTo>
                    <a:cubicBezTo>
                      <a:pt x="363" y="7"/>
                      <a:pt x="320" y="1"/>
                      <a:pt x="28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5"/>
              <p:cNvSpPr/>
              <p:nvPr/>
            </p:nvSpPr>
            <p:spPr>
              <a:xfrm>
                <a:off x="5859750" y="2778700"/>
                <a:ext cx="278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29" extrusionOk="0">
                    <a:moveTo>
                      <a:pt x="1114" y="0"/>
                    </a:moveTo>
                    <a:cubicBezTo>
                      <a:pt x="1109" y="5"/>
                      <a:pt x="1105" y="10"/>
                      <a:pt x="1100" y="16"/>
                    </a:cubicBezTo>
                    <a:lnTo>
                      <a:pt x="1100" y="16"/>
                    </a:lnTo>
                    <a:cubicBezTo>
                      <a:pt x="1105" y="11"/>
                      <a:pt x="1110" y="6"/>
                      <a:pt x="1114" y="0"/>
                    </a:cubicBezTo>
                    <a:close/>
                    <a:moveTo>
                      <a:pt x="1100" y="16"/>
                    </a:moveTo>
                    <a:cubicBezTo>
                      <a:pt x="1055" y="62"/>
                      <a:pt x="987" y="87"/>
                      <a:pt x="909" y="87"/>
                    </a:cubicBezTo>
                    <a:cubicBezTo>
                      <a:pt x="871" y="87"/>
                      <a:pt x="830" y="81"/>
                      <a:pt x="788" y="69"/>
                    </a:cubicBezTo>
                    <a:lnTo>
                      <a:pt x="1" y="911"/>
                    </a:lnTo>
                    <a:cubicBezTo>
                      <a:pt x="42" y="923"/>
                      <a:pt x="82" y="929"/>
                      <a:pt x="121" y="929"/>
                    </a:cubicBezTo>
                    <a:cubicBezTo>
                      <a:pt x="207" y="929"/>
                      <a:pt x="284" y="899"/>
                      <a:pt x="340" y="842"/>
                    </a:cubicBezTo>
                    <a:cubicBezTo>
                      <a:pt x="568" y="602"/>
                      <a:pt x="873" y="271"/>
                      <a:pt x="1100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5"/>
              <p:cNvSpPr/>
              <p:nvPr/>
            </p:nvSpPr>
            <p:spPr>
              <a:xfrm>
                <a:off x="5831850" y="2800800"/>
                <a:ext cx="330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202" extrusionOk="0">
                    <a:moveTo>
                      <a:pt x="1319" y="1"/>
                    </a:moveTo>
                    <a:cubicBezTo>
                      <a:pt x="1281" y="39"/>
                      <a:pt x="1212" y="65"/>
                      <a:pt x="1136" y="65"/>
                    </a:cubicBezTo>
                    <a:cubicBezTo>
                      <a:pt x="1107" y="65"/>
                      <a:pt x="1078" y="61"/>
                      <a:pt x="1048" y="53"/>
                    </a:cubicBezTo>
                    <a:lnTo>
                      <a:pt x="1" y="1182"/>
                    </a:lnTo>
                    <a:cubicBezTo>
                      <a:pt x="35" y="1196"/>
                      <a:pt x="70" y="1202"/>
                      <a:pt x="103" y="1202"/>
                    </a:cubicBezTo>
                    <a:cubicBezTo>
                      <a:pt x="173" y="1202"/>
                      <a:pt x="236" y="1173"/>
                      <a:pt x="272" y="1127"/>
                    </a:cubicBezTo>
                    <a:cubicBezTo>
                      <a:pt x="585" y="787"/>
                      <a:pt x="1006" y="340"/>
                      <a:pt x="131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5"/>
              <p:cNvSpPr/>
              <p:nvPr/>
            </p:nvSpPr>
            <p:spPr>
              <a:xfrm>
                <a:off x="5770650" y="2806925"/>
                <a:ext cx="62950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3141" extrusionOk="0">
                    <a:moveTo>
                      <a:pt x="1904" y="0"/>
                    </a:moveTo>
                    <a:lnTo>
                      <a:pt x="1904" y="0"/>
                    </a:lnTo>
                    <a:cubicBezTo>
                      <a:pt x="1375" y="585"/>
                      <a:pt x="666" y="1345"/>
                      <a:pt x="125" y="1929"/>
                    </a:cubicBezTo>
                    <a:cubicBezTo>
                      <a:pt x="56" y="2011"/>
                      <a:pt x="1" y="2135"/>
                      <a:pt x="14" y="2269"/>
                    </a:cubicBezTo>
                    <a:cubicBezTo>
                      <a:pt x="14" y="2638"/>
                      <a:pt x="340" y="3020"/>
                      <a:pt x="735" y="3140"/>
                    </a:cubicBezTo>
                    <a:lnTo>
                      <a:pt x="2517" y="1208"/>
                    </a:lnTo>
                    <a:cubicBezTo>
                      <a:pt x="2122" y="1100"/>
                      <a:pt x="1796" y="705"/>
                      <a:pt x="1796" y="340"/>
                    </a:cubicBezTo>
                    <a:cubicBezTo>
                      <a:pt x="1783" y="203"/>
                      <a:pt x="1838" y="95"/>
                      <a:pt x="19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5"/>
              <p:cNvSpPr/>
              <p:nvPr/>
            </p:nvSpPr>
            <p:spPr>
              <a:xfrm>
                <a:off x="5782900" y="2732425"/>
                <a:ext cx="131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5687" extrusionOk="0">
                    <a:moveTo>
                      <a:pt x="5278" y="0"/>
                    </a:moveTo>
                    <a:cubicBezTo>
                      <a:pt x="5232" y="47"/>
                      <a:pt x="5183" y="100"/>
                      <a:pt x="5134" y="156"/>
                    </a:cubicBezTo>
                    <a:lnTo>
                      <a:pt x="5134" y="156"/>
                    </a:lnTo>
                    <a:cubicBezTo>
                      <a:pt x="5184" y="102"/>
                      <a:pt x="5233" y="50"/>
                      <a:pt x="5278" y="0"/>
                    </a:cubicBezTo>
                    <a:close/>
                    <a:moveTo>
                      <a:pt x="5134" y="156"/>
                    </a:moveTo>
                    <a:lnTo>
                      <a:pt x="5134" y="156"/>
                    </a:lnTo>
                    <a:cubicBezTo>
                      <a:pt x="5004" y="294"/>
                      <a:pt x="4864" y="441"/>
                      <a:pt x="4746" y="559"/>
                    </a:cubicBezTo>
                    <a:cubicBezTo>
                      <a:pt x="4665" y="640"/>
                      <a:pt x="4557" y="748"/>
                      <a:pt x="4488" y="829"/>
                    </a:cubicBezTo>
                    <a:cubicBezTo>
                      <a:pt x="4325" y="993"/>
                      <a:pt x="4123" y="1211"/>
                      <a:pt x="3960" y="1375"/>
                    </a:cubicBezTo>
                    <a:cubicBezTo>
                      <a:pt x="3796" y="1538"/>
                      <a:pt x="3591" y="1756"/>
                      <a:pt x="3427" y="1920"/>
                    </a:cubicBezTo>
                    <a:cubicBezTo>
                      <a:pt x="3346" y="2001"/>
                      <a:pt x="3251" y="2109"/>
                      <a:pt x="3170" y="2191"/>
                    </a:cubicBezTo>
                    <a:cubicBezTo>
                      <a:pt x="3006" y="2354"/>
                      <a:pt x="2801" y="2572"/>
                      <a:pt x="2638" y="2736"/>
                    </a:cubicBezTo>
                    <a:cubicBezTo>
                      <a:pt x="2474" y="2899"/>
                      <a:pt x="2272" y="3114"/>
                      <a:pt x="2109" y="3291"/>
                    </a:cubicBezTo>
                    <a:cubicBezTo>
                      <a:pt x="2027" y="3372"/>
                      <a:pt x="1933" y="3483"/>
                      <a:pt x="1851" y="3565"/>
                    </a:cubicBezTo>
                    <a:cubicBezTo>
                      <a:pt x="1688" y="3728"/>
                      <a:pt x="1482" y="3943"/>
                      <a:pt x="1319" y="4107"/>
                    </a:cubicBezTo>
                    <a:cubicBezTo>
                      <a:pt x="1156" y="4270"/>
                      <a:pt x="953" y="4488"/>
                      <a:pt x="790" y="4652"/>
                    </a:cubicBezTo>
                    <a:cubicBezTo>
                      <a:pt x="709" y="4733"/>
                      <a:pt x="614" y="4841"/>
                      <a:pt x="532" y="4923"/>
                    </a:cubicBezTo>
                    <a:cubicBezTo>
                      <a:pt x="369" y="5086"/>
                      <a:pt x="163" y="5304"/>
                      <a:pt x="0" y="5468"/>
                    </a:cubicBezTo>
                    <a:cubicBezTo>
                      <a:pt x="16" y="5452"/>
                      <a:pt x="36" y="5446"/>
                      <a:pt x="59" y="5446"/>
                    </a:cubicBezTo>
                    <a:cubicBezTo>
                      <a:pt x="75" y="5446"/>
                      <a:pt x="92" y="5449"/>
                      <a:pt x="108" y="5455"/>
                    </a:cubicBezTo>
                    <a:cubicBezTo>
                      <a:pt x="190" y="5468"/>
                      <a:pt x="245" y="5549"/>
                      <a:pt x="245" y="5618"/>
                    </a:cubicBezTo>
                    <a:cubicBezTo>
                      <a:pt x="245" y="5644"/>
                      <a:pt x="245" y="5657"/>
                      <a:pt x="232" y="5686"/>
                    </a:cubicBezTo>
                    <a:cubicBezTo>
                      <a:pt x="1156" y="4639"/>
                      <a:pt x="2083" y="3604"/>
                      <a:pt x="3006" y="2556"/>
                    </a:cubicBezTo>
                    <a:cubicBezTo>
                      <a:pt x="3509" y="1985"/>
                      <a:pt x="4012" y="1430"/>
                      <a:pt x="4514" y="859"/>
                    </a:cubicBezTo>
                    <a:cubicBezTo>
                      <a:pt x="4596" y="777"/>
                      <a:pt x="4694" y="653"/>
                      <a:pt x="4776" y="572"/>
                    </a:cubicBezTo>
                    <a:cubicBezTo>
                      <a:pt x="4881" y="455"/>
                      <a:pt x="5009" y="296"/>
                      <a:pt x="5134" y="15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5"/>
              <p:cNvSpPr/>
              <p:nvPr/>
            </p:nvSpPr>
            <p:spPr>
              <a:xfrm>
                <a:off x="5824350" y="2785650"/>
                <a:ext cx="42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733" extrusionOk="0">
                    <a:moveTo>
                      <a:pt x="1226" y="1"/>
                    </a:moveTo>
                    <a:cubicBezTo>
                      <a:pt x="1154" y="1"/>
                      <a:pt x="1095" y="28"/>
                      <a:pt x="1048" y="75"/>
                    </a:cubicBezTo>
                    <a:lnTo>
                      <a:pt x="0" y="1204"/>
                    </a:lnTo>
                    <a:cubicBezTo>
                      <a:pt x="47" y="1157"/>
                      <a:pt x="106" y="1130"/>
                      <a:pt x="178" y="1130"/>
                    </a:cubicBezTo>
                    <a:cubicBezTo>
                      <a:pt x="212" y="1130"/>
                      <a:pt x="248" y="1136"/>
                      <a:pt x="288" y="1148"/>
                    </a:cubicBezTo>
                    <a:cubicBezTo>
                      <a:pt x="477" y="1204"/>
                      <a:pt x="627" y="1393"/>
                      <a:pt x="627" y="1570"/>
                    </a:cubicBezTo>
                    <a:cubicBezTo>
                      <a:pt x="638" y="1626"/>
                      <a:pt x="622" y="1673"/>
                      <a:pt x="593" y="1710"/>
                    </a:cubicBezTo>
                    <a:lnTo>
                      <a:pt x="593" y="1710"/>
                    </a:lnTo>
                    <a:lnTo>
                      <a:pt x="1619" y="607"/>
                    </a:lnTo>
                    <a:cubicBezTo>
                      <a:pt x="1662" y="564"/>
                      <a:pt x="1688" y="509"/>
                      <a:pt x="1688" y="443"/>
                    </a:cubicBezTo>
                    <a:cubicBezTo>
                      <a:pt x="1675" y="251"/>
                      <a:pt x="1525" y="75"/>
                      <a:pt x="1335" y="19"/>
                    </a:cubicBezTo>
                    <a:cubicBezTo>
                      <a:pt x="1296" y="7"/>
                      <a:pt x="1260" y="1"/>
                      <a:pt x="1226" y="1"/>
                    </a:cubicBezTo>
                    <a:close/>
                    <a:moveTo>
                      <a:pt x="593" y="1710"/>
                    </a:moveTo>
                    <a:lnTo>
                      <a:pt x="572" y="1733"/>
                    </a:lnTo>
                    <a:cubicBezTo>
                      <a:pt x="579" y="1726"/>
                      <a:pt x="587" y="1718"/>
                      <a:pt x="593" y="171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5"/>
              <p:cNvSpPr/>
              <p:nvPr/>
            </p:nvSpPr>
            <p:spPr>
              <a:xfrm>
                <a:off x="5815275" y="2803425"/>
                <a:ext cx="35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379" extrusionOk="0">
                    <a:moveTo>
                      <a:pt x="500" y="1"/>
                    </a:moveTo>
                    <a:cubicBezTo>
                      <a:pt x="208" y="1"/>
                      <a:pt x="0" y="189"/>
                      <a:pt x="11" y="480"/>
                    </a:cubicBezTo>
                    <a:cubicBezTo>
                      <a:pt x="11" y="682"/>
                      <a:pt x="106" y="875"/>
                      <a:pt x="243" y="1038"/>
                    </a:cubicBezTo>
                    <a:cubicBezTo>
                      <a:pt x="298" y="983"/>
                      <a:pt x="337" y="940"/>
                      <a:pt x="393" y="888"/>
                    </a:cubicBezTo>
                    <a:cubicBezTo>
                      <a:pt x="337" y="819"/>
                      <a:pt x="311" y="738"/>
                      <a:pt x="311" y="656"/>
                    </a:cubicBezTo>
                    <a:cubicBezTo>
                      <a:pt x="311" y="513"/>
                      <a:pt x="411" y="423"/>
                      <a:pt x="550" y="423"/>
                    </a:cubicBezTo>
                    <a:cubicBezTo>
                      <a:pt x="582" y="423"/>
                      <a:pt x="615" y="428"/>
                      <a:pt x="651" y="437"/>
                    </a:cubicBezTo>
                    <a:cubicBezTo>
                      <a:pt x="690" y="451"/>
                      <a:pt x="732" y="467"/>
                      <a:pt x="771" y="493"/>
                    </a:cubicBezTo>
                    <a:cubicBezTo>
                      <a:pt x="788" y="480"/>
                      <a:pt x="801" y="467"/>
                      <a:pt x="814" y="451"/>
                    </a:cubicBezTo>
                    <a:cubicBezTo>
                      <a:pt x="882" y="369"/>
                      <a:pt x="964" y="287"/>
                      <a:pt x="1046" y="206"/>
                    </a:cubicBezTo>
                    <a:cubicBezTo>
                      <a:pt x="935" y="124"/>
                      <a:pt x="827" y="72"/>
                      <a:pt x="706" y="29"/>
                    </a:cubicBezTo>
                    <a:cubicBezTo>
                      <a:pt x="634" y="10"/>
                      <a:pt x="565" y="1"/>
                      <a:pt x="500" y="1"/>
                    </a:cubicBezTo>
                    <a:close/>
                    <a:moveTo>
                      <a:pt x="1166" y="330"/>
                    </a:moveTo>
                    <a:cubicBezTo>
                      <a:pt x="1085" y="424"/>
                      <a:pt x="990" y="519"/>
                      <a:pt x="908" y="614"/>
                    </a:cubicBezTo>
                    <a:cubicBezTo>
                      <a:pt x="964" y="695"/>
                      <a:pt x="990" y="777"/>
                      <a:pt x="990" y="859"/>
                    </a:cubicBezTo>
                    <a:cubicBezTo>
                      <a:pt x="1001" y="1003"/>
                      <a:pt x="905" y="1093"/>
                      <a:pt x="768" y="1093"/>
                    </a:cubicBezTo>
                    <a:cubicBezTo>
                      <a:pt x="735" y="1093"/>
                      <a:pt x="700" y="1088"/>
                      <a:pt x="664" y="1077"/>
                    </a:cubicBezTo>
                    <a:cubicBezTo>
                      <a:pt x="624" y="1064"/>
                      <a:pt x="582" y="1051"/>
                      <a:pt x="543" y="1022"/>
                    </a:cubicBezTo>
                    <a:cubicBezTo>
                      <a:pt x="500" y="1077"/>
                      <a:pt x="445" y="1133"/>
                      <a:pt x="406" y="1185"/>
                    </a:cubicBezTo>
                    <a:cubicBezTo>
                      <a:pt x="500" y="1253"/>
                      <a:pt x="608" y="1322"/>
                      <a:pt x="732" y="1348"/>
                    </a:cubicBezTo>
                    <a:cubicBezTo>
                      <a:pt x="803" y="1369"/>
                      <a:pt x="871" y="1378"/>
                      <a:pt x="935" y="1378"/>
                    </a:cubicBezTo>
                    <a:cubicBezTo>
                      <a:pt x="1218" y="1378"/>
                      <a:pt x="1424" y="1188"/>
                      <a:pt x="1424" y="901"/>
                    </a:cubicBezTo>
                    <a:cubicBezTo>
                      <a:pt x="1411" y="695"/>
                      <a:pt x="1316" y="493"/>
                      <a:pt x="1166" y="33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5"/>
              <p:cNvSpPr/>
              <p:nvPr/>
            </p:nvSpPr>
            <p:spPr>
              <a:xfrm>
                <a:off x="5849550" y="278220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266" y="1"/>
                    </a:moveTo>
                    <a:cubicBezTo>
                      <a:pt x="124" y="1"/>
                      <a:pt x="21" y="89"/>
                      <a:pt x="1" y="226"/>
                    </a:cubicBezTo>
                    <a:lnTo>
                      <a:pt x="1" y="255"/>
                    </a:lnTo>
                    <a:lnTo>
                      <a:pt x="40" y="213"/>
                    </a:lnTo>
                    <a:lnTo>
                      <a:pt x="53" y="200"/>
                    </a:lnTo>
                    <a:lnTo>
                      <a:pt x="69" y="186"/>
                    </a:lnTo>
                    <a:lnTo>
                      <a:pt x="83" y="173"/>
                    </a:lnTo>
                    <a:lnTo>
                      <a:pt x="96" y="173"/>
                    </a:lnTo>
                    <a:lnTo>
                      <a:pt x="109" y="157"/>
                    </a:lnTo>
                    <a:lnTo>
                      <a:pt x="135" y="157"/>
                    </a:lnTo>
                    <a:lnTo>
                      <a:pt x="151" y="144"/>
                    </a:lnTo>
                    <a:lnTo>
                      <a:pt x="203" y="144"/>
                    </a:lnTo>
                    <a:lnTo>
                      <a:pt x="216" y="131"/>
                    </a:lnTo>
                    <a:lnTo>
                      <a:pt x="233" y="144"/>
                    </a:lnTo>
                    <a:lnTo>
                      <a:pt x="298" y="144"/>
                    </a:lnTo>
                    <a:cubicBezTo>
                      <a:pt x="314" y="144"/>
                      <a:pt x="314" y="144"/>
                      <a:pt x="327" y="157"/>
                    </a:cubicBezTo>
                    <a:cubicBezTo>
                      <a:pt x="517" y="213"/>
                      <a:pt x="667" y="389"/>
                      <a:pt x="680" y="581"/>
                    </a:cubicBezTo>
                    <a:lnTo>
                      <a:pt x="680" y="594"/>
                    </a:lnTo>
                    <a:lnTo>
                      <a:pt x="680" y="608"/>
                    </a:lnTo>
                    <a:cubicBezTo>
                      <a:pt x="667" y="608"/>
                      <a:pt x="667" y="621"/>
                      <a:pt x="667" y="621"/>
                    </a:cubicBezTo>
                    <a:lnTo>
                      <a:pt x="667" y="634"/>
                    </a:lnTo>
                    <a:lnTo>
                      <a:pt x="667" y="647"/>
                    </a:lnTo>
                    <a:lnTo>
                      <a:pt x="667" y="663"/>
                    </a:lnTo>
                    <a:lnTo>
                      <a:pt x="654" y="676"/>
                    </a:lnTo>
                    <a:lnTo>
                      <a:pt x="654" y="689"/>
                    </a:lnTo>
                    <a:lnTo>
                      <a:pt x="641" y="702"/>
                    </a:lnTo>
                    <a:lnTo>
                      <a:pt x="641" y="715"/>
                    </a:lnTo>
                    <a:lnTo>
                      <a:pt x="624" y="728"/>
                    </a:lnTo>
                    <a:lnTo>
                      <a:pt x="611" y="745"/>
                    </a:lnTo>
                    <a:lnTo>
                      <a:pt x="572" y="784"/>
                    </a:lnTo>
                    <a:lnTo>
                      <a:pt x="598" y="784"/>
                    </a:lnTo>
                    <a:cubicBezTo>
                      <a:pt x="735" y="758"/>
                      <a:pt x="817" y="663"/>
                      <a:pt x="817" y="513"/>
                    </a:cubicBezTo>
                    <a:cubicBezTo>
                      <a:pt x="804" y="307"/>
                      <a:pt x="624" y="76"/>
                      <a:pt x="396" y="23"/>
                    </a:cubicBezTo>
                    <a:cubicBezTo>
                      <a:pt x="350" y="8"/>
                      <a:pt x="307" y="1"/>
                      <a:pt x="26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5"/>
              <p:cNvSpPr/>
              <p:nvPr/>
            </p:nvSpPr>
            <p:spPr>
              <a:xfrm>
                <a:off x="5782250" y="2732425"/>
                <a:ext cx="132625" cy="1425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700" extrusionOk="0">
                    <a:moveTo>
                      <a:pt x="5304" y="0"/>
                    </a:moveTo>
                    <a:lnTo>
                      <a:pt x="5231" y="84"/>
                    </a:lnTo>
                    <a:lnTo>
                      <a:pt x="5231" y="84"/>
                    </a:lnTo>
                    <a:cubicBezTo>
                      <a:pt x="5256" y="59"/>
                      <a:pt x="5280" y="32"/>
                      <a:pt x="5304" y="0"/>
                    </a:cubicBezTo>
                    <a:close/>
                    <a:moveTo>
                      <a:pt x="5231" y="84"/>
                    </a:moveTo>
                    <a:lnTo>
                      <a:pt x="5231" y="84"/>
                    </a:lnTo>
                    <a:cubicBezTo>
                      <a:pt x="5211" y="102"/>
                      <a:pt x="5191" y="119"/>
                      <a:pt x="5167" y="137"/>
                    </a:cubicBezTo>
                    <a:cubicBezTo>
                      <a:pt x="5099" y="219"/>
                      <a:pt x="5030" y="301"/>
                      <a:pt x="4978" y="369"/>
                    </a:cubicBezTo>
                    <a:lnTo>
                      <a:pt x="5231" y="84"/>
                    </a:lnTo>
                    <a:close/>
                    <a:moveTo>
                      <a:pt x="85" y="5446"/>
                    </a:moveTo>
                    <a:cubicBezTo>
                      <a:pt x="62" y="5446"/>
                      <a:pt x="42" y="5452"/>
                      <a:pt x="26" y="5468"/>
                    </a:cubicBezTo>
                    <a:cubicBezTo>
                      <a:pt x="13" y="5481"/>
                      <a:pt x="0" y="5510"/>
                      <a:pt x="0" y="5536"/>
                    </a:cubicBezTo>
                    <a:cubicBezTo>
                      <a:pt x="0" y="5605"/>
                      <a:pt x="69" y="5686"/>
                      <a:pt x="134" y="5699"/>
                    </a:cubicBezTo>
                    <a:lnTo>
                      <a:pt x="258" y="5562"/>
                    </a:lnTo>
                    <a:cubicBezTo>
                      <a:pt x="245" y="5510"/>
                      <a:pt x="189" y="5468"/>
                      <a:pt x="134" y="5455"/>
                    </a:cubicBezTo>
                    <a:cubicBezTo>
                      <a:pt x="118" y="5449"/>
                      <a:pt x="101" y="5446"/>
                      <a:pt x="85" y="544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5"/>
              <p:cNvSpPr/>
              <p:nvPr/>
            </p:nvSpPr>
            <p:spPr>
              <a:xfrm>
                <a:off x="5876400" y="2726300"/>
                <a:ext cx="4492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65" extrusionOk="0">
                    <a:moveTo>
                      <a:pt x="1453" y="1"/>
                    </a:moveTo>
                    <a:cubicBezTo>
                      <a:pt x="1400" y="1"/>
                      <a:pt x="1357" y="19"/>
                      <a:pt x="1319" y="56"/>
                    </a:cubicBezTo>
                    <a:cubicBezTo>
                      <a:pt x="1280" y="95"/>
                      <a:pt x="1225" y="151"/>
                      <a:pt x="1182" y="206"/>
                    </a:cubicBezTo>
                    <a:cubicBezTo>
                      <a:pt x="1156" y="219"/>
                      <a:pt x="1130" y="245"/>
                      <a:pt x="1101" y="272"/>
                    </a:cubicBezTo>
                    <a:cubicBezTo>
                      <a:pt x="1062" y="314"/>
                      <a:pt x="1006" y="382"/>
                      <a:pt x="954" y="422"/>
                    </a:cubicBezTo>
                    <a:cubicBezTo>
                      <a:pt x="911" y="464"/>
                      <a:pt x="856" y="533"/>
                      <a:pt x="817" y="572"/>
                    </a:cubicBezTo>
                    <a:cubicBezTo>
                      <a:pt x="791" y="598"/>
                      <a:pt x="761" y="627"/>
                      <a:pt x="735" y="653"/>
                    </a:cubicBezTo>
                    <a:cubicBezTo>
                      <a:pt x="693" y="696"/>
                      <a:pt x="641" y="748"/>
                      <a:pt x="585" y="790"/>
                    </a:cubicBezTo>
                    <a:cubicBezTo>
                      <a:pt x="546" y="843"/>
                      <a:pt x="490" y="898"/>
                      <a:pt x="448" y="941"/>
                    </a:cubicBezTo>
                    <a:cubicBezTo>
                      <a:pt x="422" y="967"/>
                      <a:pt x="396" y="993"/>
                      <a:pt x="366" y="1022"/>
                    </a:cubicBezTo>
                    <a:cubicBezTo>
                      <a:pt x="327" y="1061"/>
                      <a:pt x="272" y="1130"/>
                      <a:pt x="220" y="1169"/>
                    </a:cubicBezTo>
                    <a:cubicBezTo>
                      <a:pt x="177" y="1212"/>
                      <a:pt x="122" y="1267"/>
                      <a:pt x="69" y="1319"/>
                    </a:cubicBezTo>
                    <a:cubicBezTo>
                      <a:pt x="56" y="1332"/>
                      <a:pt x="27" y="1375"/>
                      <a:pt x="1" y="1388"/>
                    </a:cubicBezTo>
                    <a:cubicBezTo>
                      <a:pt x="27" y="1388"/>
                      <a:pt x="69" y="1401"/>
                      <a:pt x="109" y="1414"/>
                    </a:cubicBezTo>
                    <a:cubicBezTo>
                      <a:pt x="314" y="1469"/>
                      <a:pt x="490" y="1675"/>
                      <a:pt x="517" y="1864"/>
                    </a:cubicBezTo>
                    <a:cubicBezTo>
                      <a:pt x="693" y="1659"/>
                      <a:pt x="885" y="1443"/>
                      <a:pt x="1062" y="1238"/>
                    </a:cubicBezTo>
                    <a:cubicBezTo>
                      <a:pt x="1293" y="967"/>
                      <a:pt x="1525" y="709"/>
                      <a:pt x="1754" y="451"/>
                    </a:cubicBezTo>
                    <a:cubicBezTo>
                      <a:pt x="1783" y="422"/>
                      <a:pt x="1796" y="382"/>
                      <a:pt x="1796" y="327"/>
                    </a:cubicBezTo>
                    <a:cubicBezTo>
                      <a:pt x="1796" y="190"/>
                      <a:pt x="1672" y="56"/>
                      <a:pt x="1538" y="14"/>
                    </a:cubicBezTo>
                    <a:cubicBezTo>
                      <a:pt x="1507" y="5"/>
                      <a:pt x="1479" y="1"/>
                      <a:pt x="14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5"/>
              <p:cNvSpPr/>
              <p:nvPr/>
            </p:nvSpPr>
            <p:spPr>
              <a:xfrm>
                <a:off x="5789025" y="2834425"/>
                <a:ext cx="5885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070" extrusionOk="0">
                    <a:moveTo>
                      <a:pt x="2353" y="0"/>
                    </a:moveTo>
                    <a:cubicBezTo>
                      <a:pt x="2267" y="87"/>
                      <a:pt x="2136" y="139"/>
                      <a:pt x="1986" y="139"/>
                    </a:cubicBezTo>
                    <a:cubicBezTo>
                      <a:pt x="1921" y="139"/>
                      <a:pt x="1852" y="129"/>
                      <a:pt x="1782" y="108"/>
                    </a:cubicBezTo>
                    <a:lnTo>
                      <a:pt x="0" y="2040"/>
                    </a:lnTo>
                    <a:cubicBezTo>
                      <a:pt x="68" y="2060"/>
                      <a:pt x="134" y="2070"/>
                      <a:pt x="198" y="2070"/>
                    </a:cubicBezTo>
                    <a:cubicBezTo>
                      <a:pt x="351" y="2070"/>
                      <a:pt x="486" y="2014"/>
                      <a:pt x="571" y="1920"/>
                    </a:cubicBezTo>
                    <a:cubicBezTo>
                      <a:pt x="1103" y="1348"/>
                      <a:pt x="1821" y="572"/>
                      <a:pt x="23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5"/>
              <p:cNvSpPr/>
              <p:nvPr/>
            </p:nvSpPr>
            <p:spPr>
              <a:xfrm>
                <a:off x="5770725" y="2851375"/>
                <a:ext cx="3570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392" extrusionOk="0">
                    <a:moveTo>
                      <a:pt x="554" y="688"/>
                    </a:moveTo>
                    <a:cubicBezTo>
                      <a:pt x="567" y="688"/>
                      <a:pt x="581" y="691"/>
                      <a:pt x="595" y="697"/>
                    </a:cubicBezTo>
                    <a:cubicBezTo>
                      <a:pt x="677" y="710"/>
                      <a:pt x="732" y="791"/>
                      <a:pt x="732" y="860"/>
                    </a:cubicBezTo>
                    <a:cubicBezTo>
                      <a:pt x="732" y="914"/>
                      <a:pt x="698" y="950"/>
                      <a:pt x="643" y="950"/>
                    </a:cubicBezTo>
                    <a:cubicBezTo>
                      <a:pt x="628" y="950"/>
                      <a:pt x="612" y="947"/>
                      <a:pt x="595" y="941"/>
                    </a:cubicBezTo>
                    <a:lnTo>
                      <a:pt x="595" y="941"/>
                    </a:lnTo>
                    <a:lnTo>
                      <a:pt x="595" y="941"/>
                    </a:lnTo>
                    <a:cubicBezTo>
                      <a:pt x="530" y="928"/>
                      <a:pt x="461" y="847"/>
                      <a:pt x="461" y="778"/>
                    </a:cubicBezTo>
                    <a:cubicBezTo>
                      <a:pt x="461" y="724"/>
                      <a:pt x="504" y="688"/>
                      <a:pt x="554" y="688"/>
                    </a:cubicBezTo>
                    <a:close/>
                    <a:moveTo>
                      <a:pt x="498" y="1"/>
                    </a:moveTo>
                    <a:cubicBezTo>
                      <a:pt x="207" y="1"/>
                      <a:pt x="0" y="192"/>
                      <a:pt x="11" y="491"/>
                    </a:cubicBezTo>
                    <a:cubicBezTo>
                      <a:pt x="11" y="860"/>
                      <a:pt x="337" y="1242"/>
                      <a:pt x="732" y="1362"/>
                    </a:cubicBezTo>
                    <a:cubicBezTo>
                      <a:pt x="801" y="1382"/>
                      <a:pt x="868" y="1391"/>
                      <a:pt x="932" y="1391"/>
                    </a:cubicBezTo>
                    <a:cubicBezTo>
                      <a:pt x="1217" y="1391"/>
                      <a:pt x="1427" y="1201"/>
                      <a:pt x="1427" y="899"/>
                    </a:cubicBezTo>
                    <a:cubicBezTo>
                      <a:pt x="1411" y="533"/>
                      <a:pt x="1085" y="151"/>
                      <a:pt x="706" y="31"/>
                    </a:cubicBezTo>
                    <a:cubicBezTo>
                      <a:pt x="633" y="10"/>
                      <a:pt x="564" y="1"/>
                      <a:pt x="4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5"/>
              <p:cNvSpPr/>
              <p:nvPr/>
            </p:nvSpPr>
            <p:spPr>
              <a:xfrm>
                <a:off x="5773750" y="2803400"/>
                <a:ext cx="77150" cy="79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161" extrusionOk="0">
                    <a:moveTo>
                      <a:pt x="2161" y="1"/>
                    </a:moveTo>
                    <a:cubicBezTo>
                      <a:pt x="2007" y="1"/>
                      <a:pt x="1876" y="54"/>
                      <a:pt x="1780" y="141"/>
                    </a:cubicBezTo>
                    <a:lnTo>
                      <a:pt x="1" y="2070"/>
                    </a:lnTo>
                    <a:cubicBezTo>
                      <a:pt x="95" y="1976"/>
                      <a:pt x="226" y="1920"/>
                      <a:pt x="381" y="1920"/>
                    </a:cubicBezTo>
                    <a:cubicBezTo>
                      <a:pt x="445" y="1920"/>
                      <a:pt x="513" y="1930"/>
                      <a:pt x="585" y="1950"/>
                    </a:cubicBezTo>
                    <a:cubicBezTo>
                      <a:pt x="964" y="2070"/>
                      <a:pt x="1290" y="2452"/>
                      <a:pt x="1306" y="2818"/>
                    </a:cubicBezTo>
                    <a:cubicBezTo>
                      <a:pt x="1306" y="2945"/>
                      <a:pt x="1270" y="3060"/>
                      <a:pt x="1200" y="3142"/>
                    </a:cubicBezTo>
                    <a:lnTo>
                      <a:pt x="1200" y="3142"/>
                    </a:lnTo>
                    <a:lnTo>
                      <a:pt x="2964" y="1241"/>
                    </a:lnTo>
                    <a:cubicBezTo>
                      <a:pt x="3046" y="1147"/>
                      <a:pt x="3085" y="1039"/>
                      <a:pt x="3085" y="902"/>
                    </a:cubicBezTo>
                    <a:cubicBezTo>
                      <a:pt x="3072" y="533"/>
                      <a:pt x="2759" y="141"/>
                      <a:pt x="2367" y="30"/>
                    </a:cubicBezTo>
                    <a:cubicBezTo>
                      <a:pt x="2295" y="10"/>
                      <a:pt x="2226" y="1"/>
                      <a:pt x="2161" y="1"/>
                    </a:cubicBezTo>
                    <a:close/>
                    <a:moveTo>
                      <a:pt x="1200" y="3142"/>
                    </a:moveTo>
                    <a:lnTo>
                      <a:pt x="1182" y="3161"/>
                    </a:lnTo>
                    <a:cubicBezTo>
                      <a:pt x="1188" y="3155"/>
                      <a:pt x="1194" y="3148"/>
                      <a:pt x="1200" y="3142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5"/>
              <p:cNvSpPr/>
              <p:nvPr/>
            </p:nvSpPr>
            <p:spPr>
              <a:xfrm>
                <a:off x="5817250" y="2849775"/>
                <a:ext cx="23225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4064" extrusionOk="0">
                    <a:moveTo>
                      <a:pt x="1577" y="0"/>
                    </a:moveTo>
                    <a:lnTo>
                      <a:pt x="0" y="1332"/>
                    </a:lnTo>
                    <a:lnTo>
                      <a:pt x="885" y="2543"/>
                    </a:lnTo>
                    <a:cubicBezTo>
                      <a:pt x="885" y="2543"/>
                      <a:pt x="1035" y="2611"/>
                      <a:pt x="1251" y="2706"/>
                    </a:cubicBezTo>
                    <a:cubicBezTo>
                      <a:pt x="1809" y="2964"/>
                      <a:pt x="2830" y="3427"/>
                      <a:pt x="3428" y="3656"/>
                    </a:cubicBezTo>
                    <a:cubicBezTo>
                      <a:pt x="3630" y="3737"/>
                      <a:pt x="3793" y="3793"/>
                      <a:pt x="3849" y="3806"/>
                    </a:cubicBezTo>
                    <a:cubicBezTo>
                      <a:pt x="4120" y="3819"/>
                      <a:pt x="7615" y="4064"/>
                      <a:pt x="7615" y="4064"/>
                    </a:cubicBezTo>
                    <a:lnTo>
                      <a:pt x="8337" y="3656"/>
                    </a:lnTo>
                    <a:lnTo>
                      <a:pt x="9290" y="2663"/>
                    </a:lnTo>
                    <a:lnTo>
                      <a:pt x="8663" y="2311"/>
                    </a:lnTo>
                    <a:lnTo>
                      <a:pt x="2896" y="215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E66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5"/>
              <p:cNvSpPr/>
              <p:nvPr/>
            </p:nvSpPr>
            <p:spPr>
              <a:xfrm>
                <a:off x="5839350" y="2853100"/>
                <a:ext cx="7412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673" extrusionOk="0">
                    <a:moveTo>
                      <a:pt x="1" y="1"/>
                    </a:moveTo>
                    <a:lnTo>
                      <a:pt x="1" y="2410"/>
                    </a:lnTo>
                    <a:lnTo>
                      <a:pt x="298" y="2641"/>
                    </a:lnTo>
                    <a:lnTo>
                      <a:pt x="925" y="3063"/>
                    </a:lnTo>
                    <a:lnTo>
                      <a:pt x="2012" y="3523"/>
                    </a:lnTo>
                    <a:lnTo>
                      <a:pt x="2664" y="3660"/>
                    </a:lnTo>
                    <a:lnTo>
                      <a:pt x="2965" y="3673"/>
                    </a:lnTo>
                    <a:lnTo>
                      <a:pt x="2965" y="12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5"/>
              <p:cNvSpPr/>
              <p:nvPr/>
            </p:nvSpPr>
            <p:spPr>
              <a:xfrm>
                <a:off x="5913450" y="2884775"/>
                <a:ext cx="942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664" extrusionOk="0">
                    <a:moveTo>
                      <a:pt x="1" y="0"/>
                    </a:moveTo>
                    <a:lnTo>
                      <a:pt x="1" y="2406"/>
                    </a:lnTo>
                    <a:lnTo>
                      <a:pt x="3767" y="2664"/>
                    </a:lnTo>
                    <a:lnTo>
                      <a:pt x="3767" y="2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5"/>
              <p:cNvSpPr/>
              <p:nvPr/>
            </p:nvSpPr>
            <p:spPr>
              <a:xfrm>
                <a:off x="6007625" y="2881025"/>
                <a:ext cx="1805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814" extrusionOk="0">
                    <a:moveTo>
                      <a:pt x="722" y="0"/>
                    </a:moveTo>
                    <a:lnTo>
                      <a:pt x="0" y="408"/>
                    </a:lnTo>
                    <a:lnTo>
                      <a:pt x="0" y="2814"/>
                    </a:lnTo>
                    <a:lnTo>
                      <a:pt x="722" y="240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5"/>
              <p:cNvSpPr/>
              <p:nvPr/>
            </p:nvSpPr>
            <p:spPr>
              <a:xfrm>
                <a:off x="6294950" y="2931700"/>
                <a:ext cx="9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9" extrusionOk="0">
                    <a:moveTo>
                      <a:pt x="176" y="0"/>
                    </a:moveTo>
                    <a:cubicBezTo>
                      <a:pt x="137" y="95"/>
                      <a:pt x="176" y="95"/>
                      <a:pt x="137" y="150"/>
                    </a:cubicBezTo>
                    <a:cubicBezTo>
                      <a:pt x="82" y="203"/>
                      <a:pt x="56" y="176"/>
                      <a:pt x="0" y="216"/>
                    </a:cubicBezTo>
                    <a:lnTo>
                      <a:pt x="150" y="408"/>
                    </a:lnTo>
                    <a:cubicBezTo>
                      <a:pt x="245" y="327"/>
                      <a:pt x="206" y="313"/>
                      <a:pt x="258" y="245"/>
                    </a:cubicBezTo>
                    <a:cubicBezTo>
                      <a:pt x="287" y="216"/>
                      <a:pt x="313" y="203"/>
                      <a:pt x="326" y="189"/>
                    </a:cubicBezTo>
                    <a:cubicBezTo>
                      <a:pt x="353" y="176"/>
                      <a:pt x="369" y="150"/>
                      <a:pt x="395" y="10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5"/>
              <p:cNvSpPr/>
              <p:nvPr/>
            </p:nvSpPr>
            <p:spPr>
              <a:xfrm>
                <a:off x="6299350" y="2924825"/>
                <a:ext cx="78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83" extrusionOk="0">
                    <a:moveTo>
                      <a:pt x="69" y="1"/>
                    </a:moveTo>
                    <a:cubicBezTo>
                      <a:pt x="69" y="99"/>
                      <a:pt x="95" y="83"/>
                      <a:pt x="82" y="151"/>
                    </a:cubicBezTo>
                    <a:cubicBezTo>
                      <a:pt x="69" y="220"/>
                      <a:pt x="30" y="220"/>
                      <a:pt x="0" y="275"/>
                    </a:cubicBezTo>
                    <a:lnTo>
                      <a:pt x="219" y="383"/>
                    </a:lnTo>
                    <a:cubicBezTo>
                      <a:pt x="274" y="262"/>
                      <a:pt x="219" y="275"/>
                      <a:pt x="245" y="194"/>
                    </a:cubicBezTo>
                    <a:cubicBezTo>
                      <a:pt x="258" y="112"/>
                      <a:pt x="301" y="112"/>
                      <a:pt x="314" y="17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5"/>
              <p:cNvSpPr/>
              <p:nvPr/>
            </p:nvSpPr>
            <p:spPr>
              <a:xfrm>
                <a:off x="6301050" y="2922425"/>
                <a:ext cx="61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8" extrusionOk="0">
                    <a:moveTo>
                      <a:pt x="144" y="0"/>
                    </a:moveTo>
                    <a:cubicBezTo>
                      <a:pt x="138" y="0"/>
                      <a:pt x="131" y="1"/>
                      <a:pt x="125" y="2"/>
                    </a:cubicBezTo>
                    <a:cubicBezTo>
                      <a:pt x="56" y="2"/>
                      <a:pt x="1" y="45"/>
                      <a:pt x="1" y="97"/>
                    </a:cubicBezTo>
                    <a:cubicBezTo>
                      <a:pt x="1" y="126"/>
                      <a:pt x="14" y="152"/>
                      <a:pt x="27" y="165"/>
                    </a:cubicBezTo>
                    <a:cubicBezTo>
                      <a:pt x="56" y="195"/>
                      <a:pt x="82" y="208"/>
                      <a:pt x="109" y="208"/>
                    </a:cubicBezTo>
                    <a:cubicBezTo>
                      <a:pt x="138" y="208"/>
                      <a:pt x="177" y="208"/>
                      <a:pt x="206" y="195"/>
                    </a:cubicBezTo>
                    <a:cubicBezTo>
                      <a:pt x="220" y="165"/>
                      <a:pt x="233" y="139"/>
                      <a:pt x="246" y="113"/>
                    </a:cubicBezTo>
                    <a:cubicBezTo>
                      <a:pt x="246" y="52"/>
                      <a:pt x="201" y="0"/>
                      <a:pt x="14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5"/>
              <p:cNvSpPr/>
              <p:nvPr/>
            </p:nvSpPr>
            <p:spPr>
              <a:xfrm>
                <a:off x="6302775" y="292385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56" y="1"/>
                    </a:moveTo>
                    <a:cubicBezTo>
                      <a:pt x="27" y="1"/>
                      <a:pt x="0" y="14"/>
                      <a:pt x="0" y="40"/>
                    </a:cubicBezTo>
                    <a:cubicBezTo>
                      <a:pt x="0" y="69"/>
                      <a:pt x="27" y="82"/>
                      <a:pt x="56" y="95"/>
                    </a:cubicBezTo>
                    <a:cubicBezTo>
                      <a:pt x="82" y="95"/>
                      <a:pt x="95" y="82"/>
                      <a:pt x="108" y="56"/>
                    </a:cubicBezTo>
                    <a:cubicBezTo>
                      <a:pt x="108" y="27"/>
                      <a:pt x="82" y="1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5"/>
              <p:cNvSpPr/>
              <p:nvPr/>
            </p:nvSpPr>
            <p:spPr>
              <a:xfrm>
                <a:off x="6299025" y="2930500"/>
                <a:ext cx="64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1" extrusionOk="0">
                    <a:moveTo>
                      <a:pt x="116" y="1"/>
                    </a:moveTo>
                    <a:cubicBezTo>
                      <a:pt x="71" y="1"/>
                      <a:pt x="35" y="16"/>
                      <a:pt x="13" y="48"/>
                    </a:cubicBezTo>
                    <a:cubicBezTo>
                      <a:pt x="0" y="100"/>
                      <a:pt x="13" y="156"/>
                      <a:pt x="69" y="198"/>
                    </a:cubicBezTo>
                    <a:cubicBezTo>
                      <a:pt x="89" y="213"/>
                      <a:pt x="114" y="220"/>
                      <a:pt x="137" y="220"/>
                    </a:cubicBezTo>
                    <a:cubicBezTo>
                      <a:pt x="177" y="220"/>
                      <a:pt x="216" y="199"/>
                      <a:pt x="232" y="156"/>
                    </a:cubicBezTo>
                    <a:cubicBezTo>
                      <a:pt x="258" y="87"/>
                      <a:pt x="232" y="19"/>
                      <a:pt x="163" y="6"/>
                    </a:cubicBezTo>
                    <a:cubicBezTo>
                      <a:pt x="147" y="2"/>
                      <a:pt x="131" y="1"/>
                      <a:pt x="11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5"/>
              <p:cNvSpPr/>
              <p:nvPr/>
            </p:nvSpPr>
            <p:spPr>
              <a:xfrm>
                <a:off x="6300725" y="293190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56" y="0"/>
                    </a:moveTo>
                    <a:cubicBezTo>
                      <a:pt x="42" y="0"/>
                      <a:pt x="23" y="12"/>
                      <a:pt x="14" y="31"/>
                    </a:cubicBezTo>
                    <a:cubicBezTo>
                      <a:pt x="1" y="44"/>
                      <a:pt x="14" y="74"/>
                      <a:pt x="40" y="87"/>
                    </a:cubicBezTo>
                    <a:cubicBezTo>
                      <a:pt x="47" y="92"/>
                      <a:pt x="57" y="95"/>
                      <a:pt x="68" y="95"/>
                    </a:cubicBezTo>
                    <a:cubicBezTo>
                      <a:pt x="82" y="95"/>
                      <a:pt x="95" y="89"/>
                      <a:pt x="95" y="74"/>
                    </a:cubicBezTo>
                    <a:cubicBezTo>
                      <a:pt x="109" y="44"/>
                      <a:pt x="95" y="18"/>
                      <a:pt x="69" y="5"/>
                    </a:cubicBezTo>
                    <a:cubicBezTo>
                      <a:pt x="66" y="2"/>
                      <a:pt x="61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5"/>
              <p:cNvSpPr/>
              <p:nvPr/>
            </p:nvSpPr>
            <p:spPr>
              <a:xfrm>
                <a:off x="6280975" y="2940500"/>
                <a:ext cx="92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88" extrusionOk="0">
                    <a:moveTo>
                      <a:pt x="301" y="1"/>
                    </a:moveTo>
                    <a:cubicBezTo>
                      <a:pt x="207" y="27"/>
                      <a:pt x="233" y="56"/>
                      <a:pt x="151" y="69"/>
                    </a:cubicBezTo>
                    <a:cubicBezTo>
                      <a:pt x="141" y="71"/>
                      <a:pt x="132" y="72"/>
                      <a:pt x="124" y="72"/>
                    </a:cubicBezTo>
                    <a:cubicBezTo>
                      <a:pt x="85" y="72"/>
                      <a:pt x="66" y="53"/>
                      <a:pt x="28" y="53"/>
                    </a:cubicBezTo>
                    <a:cubicBezTo>
                      <a:pt x="20" y="53"/>
                      <a:pt x="11" y="54"/>
                      <a:pt x="1" y="56"/>
                    </a:cubicBezTo>
                    <a:lnTo>
                      <a:pt x="14" y="288"/>
                    </a:lnTo>
                    <a:cubicBezTo>
                      <a:pt x="138" y="272"/>
                      <a:pt x="96" y="245"/>
                      <a:pt x="177" y="232"/>
                    </a:cubicBezTo>
                    <a:cubicBezTo>
                      <a:pt x="199" y="229"/>
                      <a:pt x="217" y="228"/>
                      <a:pt x="231" y="228"/>
                    </a:cubicBezTo>
                    <a:cubicBezTo>
                      <a:pt x="257" y="228"/>
                      <a:pt x="273" y="231"/>
                      <a:pt x="294" y="231"/>
                    </a:cubicBezTo>
                    <a:cubicBezTo>
                      <a:pt x="313" y="231"/>
                      <a:pt x="335" y="229"/>
                      <a:pt x="370" y="219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5"/>
              <p:cNvSpPr/>
              <p:nvPr/>
            </p:nvSpPr>
            <p:spPr>
              <a:xfrm>
                <a:off x="6288500" y="2937075"/>
                <a:ext cx="102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7" extrusionOk="0">
                    <a:moveTo>
                      <a:pt x="258" y="1"/>
                    </a:moveTo>
                    <a:cubicBezTo>
                      <a:pt x="176" y="56"/>
                      <a:pt x="219" y="82"/>
                      <a:pt x="150" y="112"/>
                    </a:cubicBezTo>
                    <a:cubicBezTo>
                      <a:pt x="116" y="125"/>
                      <a:pt x="96" y="125"/>
                      <a:pt x="75" y="125"/>
                    </a:cubicBezTo>
                    <a:cubicBezTo>
                      <a:pt x="55" y="125"/>
                      <a:pt x="34" y="125"/>
                      <a:pt x="0" y="138"/>
                    </a:cubicBezTo>
                    <a:lnTo>
                      <a:pt x="69" y="356"/>
                    </a:lnTo>
                    <a:cubicBezTo>
                      <a:pt x="121" y="343"/>
                      <a:pt x="150" y="327"/>
                      <a:pt x="163" y="301"/>
                    </a:cubicBezTo>
                    <a:cubicBezTo>
                      <a:pt x="176" y="288"/>
                      <a:pt x="190" y="275"/>
                      <a:pt x="232" y="262"/>
                    </a:cubicBezTo>
                    <a:cubicBezTo>
                      <a:pt x="300" y="219"/>
                      <a:pt x="327" y="245"/>
                      <a:pt x="408" y="193"/>
                    </a:cubicBez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5"/>
              <p:cNvSpPr/>
              <p:nvPr/>
            </p:nvSpPr>
            <p:spPr>
              <a:xfrm>
                <a:off x="6293950" y="2936750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91" y="0"/>
                    </a:moveTo>
                    <a:cubicBezTo>
                      <a:pt x="72" y="0"/>
                      <a:pt x="55" y="4"/>
                      <a:pt x="40" y="14"/>
                    </a:cubicBezTo>
                    <a:cubicBezTo>
                      <a:pt x="1" y="43"/>
                      <a:pt x="1" y="111"/>
                      <a:pt x="27" y="164"/>
                    </a:cubicBezTo>
                    <a:cubicBezTo>
                      <a:pt x="43" y="207"/>
                      <a:pt x="82" y="228"/>
                      <a:pt x="122" y="228"/>
                    </a:cubicBezTo>
                    <a:cubicBezTo>
                      <a:pt x="145" y="228"/>
                      <a:pt x="170" y="221"/>
                      <a:pt x="190" y="206"/>
                    </a:cubicBezTo>
                    <a:cubicBezTo>
                      <a:pt x="246" y="164"/>
                      <a:pt x="246" y="82"/>
                      <a:pt x="190" y="43"/>
                    </a:cubicBezTo>
                    <a:cubicBezTo>
                      <a:pt x="163" y="15"/>
                      <a:pt x="125" y="0"/>
                      <a:pt x="9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5"/>
              <p:cNvSpPr/>
              <p:nvPr/>
            </p:nvSpPr>
            <p:spPr>
              <a:xfrm>
                <a:off x="6295600" y="29382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48" y="0"/>
                    </a:moveTo>
                    <a:cubicBezTo>
                      <a:pt x="38" y="0"/>
                      <a:pt x="27" y="4"/>
                      <a:pt x="16" y="9"/>
                    </a:cubicBezTo>
                    <a:cubicBezTo>
                      <a:pt x="0" y="22"/>
                      <a:pt x="0" y="51"/>
                      <a:pt x="16" y="78"/>
                    </a:cubicBezTo>
                    <a:cubicBezTo>
                      <a:pt x="24" y="93"/>
                      <a:pt x="36" y="99"/>
                      <a:pt x="50" y="99"/>
                    </a:cubicBezTo>
                    <a:cubicBezTo>
                      <a:pt x="60" y="99"/>
                      <a:pt x="71" y="96"/>
                      <a:pt x="82" y="91"/>
                    </a:cubicBezTo>
                    <a:cubicBezTo>
                      <a:pt x="98" y="78"/>
                      <a:pt x="111" y="51"/>
                      <a:pt x="82" y="22"/>
                    </a:cubicBezTo>
                    <a:cubicBezTo>
                      <a:pt x="74" y="7"/>
                      <a:pt x="62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5"/>
              <p:cNvSpPr/>
              <p:nvPr/>
            </p:nvSpPr>
            <p:spPr>
              <a:xfrm>
                <a:off x="6286450" y="294042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10" y="0"/>
                    </a:moveTo>
                    <a:cubicBezTo>
                      <a:pt x="101" y="0"/>
                      <a:pt x="92" y="1"/>
                      <a:pt x="82" y="4"/>
                    </a:cubicBezTo>
                    <a:cubicBezTo>
                      <a:pt x="27" y="17"/>
                      <a:pt x="1" y="72"/>
                      <a:pt x="14" y="141"/>
                    </a:cubicBezTo>
                    <a:cubicBezTo>
                      <a:pt x="24" y="195"/>
                      <a:pt x="61" y="230"/>
                      <a:pt x="109" y="230"/>
                    </a:cubicBezTo>
                    <a:cubicBezTo>
                      <a:pt x="122" y="230"/>
                      <a:pt x="136" y="228"/>
                      <a:pt x="151" y="222"/>
                    </a:cubicBezTo>
                    <a:cubicBezTo>
                      <a:pt x="219" y="209"/>
                      <a:pt x="245" y="141"/>
                      <a:pt x="219" y="72"/>
                    </a:cubicBezTo>
                    <a:cubicBezTo>
                      <a:pt x="195" y="26"/>
                      <a:pt x="155" y="0"/>
                      <a:pt x="11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5"/>
              <p:cNvSpPr/>
              <p:nvPr/>
            </p:nvSpPr>
            <p:spPr>
              <a:xfrm>
                <a:off x="6288175" y="2941900"/>
                <a:ext cx="23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8" extrusionOk="0">
                    <a:moveTo>
                      <a:pt x="26" y="0"/>
                    </a:moveTo>
                    <a:cubicBezTo>
                      <a:pt x="13" y="13"/>
                      <a:pt x="0" y="39"/>
                      <a:pt x="0" y="69"/>
                    </a:cubicBezTo>
                    <a:cubicBezTo>
                      <a:pt x="13" y="95"/>
                      <a:pt x="39" y="108"/>
                      <a:pt x="69" y="108"/>
                    </a:cubicBezTo>
                    <a:cubicBezTo>
                      <a:pt x="82" y="95"/>
                      <a:pt x="95" y="69"/>
                      <a:pt x="95" y="39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5"/>
              <p:cNvSpPr/>
              <p:nvPr/>
            </p:nvSpPr>
            <p:spPr>
              <a:xfrm>
                <a:off x="6264000" y="29370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2" y="1"/>
                    </a:moveTo>
                    <a:lnTo>
                      <a:pt x="1" y="206"/>
                    </a:lnTo>
                    <a:cubicBezTo>
                      <a:pt x="48" y="240"/>
                      <a:pt x="72" y="244"/>
                      <a:pt x="92" y="244"/>
                    </a:cubicBezTo>
                    <a:cubicBezTo>
                      <a:pt x="97" y="244"/>
                      <a:pt x="102" y="244"/>
                      <a:pt x="107" y="244"/>
                    </a:cubicBezTo>
                    <a:cubicBezTo>
                      <a:pt x="122" y="244"/>
                      <a:pt x="138" y="245"/>
                      <a:pt x="164" y="262"/>
                    </a:cubicBezTo>
                    <a:cubicBezTo>
                      <a:pt x="233" y="301"/>
                      <a:pt x="220" y="327"/>
                      <a:pt x="301" y="369"/>
                    </a:cubicBezTo>
                    <a:lnTo>
                      <a:pt x="409" y="164"/>
                    </a:lnTo>
                    <a:cubicBezTo>
                      <a:pt x="362" y="138"/>
                      <a:pt x="338" y="134"/>
                      <a:pt x="318" y="134"/>
                    </a:cubicBezTo>
                    <a:cubicBezTo>
                      <a:pt x="311" y="134"/>
                      <a:pt x="304" y="135"/>
                      <a:pt x="298" y="135"/>
                    </a:cubicBezTo>
                    <a:cubicBezTo>
                      <a:pt x="284" y="135"/>
                      <a:pt x="269" y="133"/>
                      <a:pt x="246" y="125"/>
                    </a:cubicBezTo>
                    <a:cubicBezTo>
                      <a:pt x="177" y="82"/>
                      <a:pt x="190" y="43"/>
                      <a:pt x="12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5"/>
              <p:cNvSpPr/>
              <p:nvPr/>
            </p:nvSpPr>
            <p:spPr>
              <a:xfrm>
                <a:off x="6271525" y="2941150"/>
                <a:ext cx="98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62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13" y="219"/>
                      <a:pt x="13" y="219"/>
                      <a:pt x="26" y="233"/>
                    </a:cubicBezTo>
                    <a:cubicBezTo>
                      <a:pt x="39" y="233"/>
                      <a:pt x="66" y="246"/>
                      <a:pt x="82" y="246"/>
                    </a:cubicBezTo>
                    <a:lnTo>
                      <a:pt x="134" y="246"/>
                    </a:lnTo>
                    <a:cubicBezTo>
                      <a:pt x="147" y="233"/>
                      <a:pt x="177" y="233"/>
                      <a:pt x="216" y="233"/>
                    </a:cubicBezTo>
                    <a:cubicBezTo>
                      <a:pt x="297" y="233"/>
                      <a:pt x="297" y="262"/>
                      <a:pt x="392" y="262"/>
                    </a:cubicBezTo>
                    <a:lnTo>
                      <a:pt x="379" y="30"/>
                    </a:lnTo>
                    <a:cubicBezTo>
                      <a:pt x="271" y="30"/>
                      <a:pt x="297" y="69"/>
                      <a:pt x="216" y="69"/>
                    </a:cubicBezTo>
                    <a:cubicBezTo>
                      <a:pt x="177" y="56"/>
                      <a:pt x="163" y="56"/>
                      <a:pt x="134" y="43"/>
                    </a:cubicBezTo>
                    <a:lnTo>
                      <a:pt x="134" y="30"/>
                    </a:lnTo>
                    <a:cubicBezTo>
                      <a:pt x="147" y="30"/>
                      <a:pt x="134" y="17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5"/>
              <p:cNvSpPr/>
              <p:nvPr/>
            </p:nvSpPr>
            <p:spPr>
              <a:xfrm>
                <a:off x="6278300" y="2941850"/>
                <a:ext cx="58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4" extrusionOk="0">
                    <a:moveTo>
                      <a:pt x="122" y="0"/>
                    </a:moveTo>
                    <a:cubicBezTo>
                      <a:pt x="117" y="0"/>
                      <a:pt x="112" y="1"/>
                      <a:pt x="108" y="2"/>
                    </a:cubicBezTo>
                    <a:cubicBezTo>
                      <a:pt x="56" y="2"/>
                      <a:pt x="0" y="54"/>
                      <a:pt x="0" y="123"/>
                    </a:cubicBezTo>
                    <a:cubicBezTo>
                      <a:pt x="0" y="178"/>
                      <a:pt x="56" y="234"/>
                      <a:pt x="121" y="234"/>
                    </a:cubicBezTo>
                    <a:cubicBezTo>
                      <a:pt x="176" y="234"/>
                      <a:pt x="232" y="165"/>
                      <a:pt x="219" y="97"/>
                    </a:cubicBezTo>
                    <a:cubicBezTo>
                      <a:pt x="204" y="47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5"/>
              <p:cNvSpPr/>
              <p:nvPr/>
            </p:nvSpPr>
            <p:spPr>
              <a:xfrm>
                <a:off x="6280000" y="2943475"/>
                <a:ext cx="24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1" extrusionOk="0">
                    <a:moveTo>
                      <a:pt x="56" y="1"/>
                    </a:moveTo>
                    <a:cubicBezTo>
                      <a:pt x="51" y="1"/>
                      <a:pt x="46" y="2"/>
                      <a:pt x="40" y="6"/>
                    </a:cubicBezTo>
                    <a:cubicBezTo>
                      <a:pt x="14" y="6"/>
                      <a:pt x="1" y="19"/>
                      <a:pt x="1" y="45"/>
                    </a:cubicBezTo>
                    <a:cubicBezTo>
                      <a:pt x="1" y="87"/>
                      <a:pt x="14" y="100"/>
                      <a:pt x="40" y="100"/>
                    </a:cubicBezTo>
                    <a:cubicBezTo>
                      <a:pt x="69" y="100"/>
                      <a:pt x="95" y="71"/>
                      <a:pt x="82" y="45"/>
                    </a:cubicBezTo>
                    <a:cubicBezTo>
                      <a:pt x="82" y="24"/>
                      <a:pt x="74" y="1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5"/>
              <p:cNvSpPr/>
              <p:nvPr/>
            </p:nvSpPr>
            <p:spPr>
              <a:xfrm>
                <a:off x="6269800" y="2940900"/>
                <a:ext cx="542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43" extrusionOk="0">
                    <a:moveTo>
                      <a:pt x="131" y="1"/>
                    </a:moveTo>
                    <a:cubicBezTo>
                      <a:pt x="88" y="1"/>
                      <a:pt x="46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2" y="229"/>
                      <a:pt x="82" y="229"/>
                      <a:pt x="108" y="243"/>
                    </a:cubicBezTo>
                    <a:lnTo>
                      <a:pt x="151" y="243"/>
                    </a:lnTo>
                    <a:cubicBezTo>
                      <a:pt x="151" y="243"/>
                      <a:pt x="164" y="243"/>
                      <a:pt x="177" y="229"/>
                    </a:cubicBezTo>
                    <a:cubicBezTo>
                      <a:pt x="177" y="229"/>
                      <a:pt x="190" y="229"/>
                      <a:pt x="203" y="216"/>
                    </a:cubicBezTo>
                    <a:lnTo>
                      <a:pt x="203" y="203"/>
                    </a:lnTo>
                    <a:cubicBezTo>
                      <a:pt x="216" y="190"/>
                      <a:pt x="216" y="174"/>
                      <a:pt x="216" y="148"/>
                    </a:cubicBezTo>
                    <a:lnTo>
                      <a:pt x="216" y="109"/>
                    </a:lnTo>
                    <a:cubicBezTo>
                      <a:pt x="216" y="92"/>
                      <a:pt x="203" y="92"/>
                      <a:pt x="203" y="79"/>
                    </a:cubicBezTo>
                    <a:lnTo>
                      <a:pt x="203" y="66"/>
                    </a:lnTo>
                    <a:lnTo>
                      <a:pt x="203" y="40"/>
                    </a:lnTo>
                    <a:lnTo>
                      <a:pt x="177" y="11"/>
                    </a:lnTo>
                    <a:cubicBezTo>
                      <a:pt x="162" y="4"/>
                      <a:pt x="147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5"/>
              <p:cNvSpPr/>
              <p:nvPr/>
            </p:nvSpPr>
            <p:spPr>
              <a:xfrm>
                <a:off x="6271525" y="2942650"/>
                <a:ext cx="27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48" y="1"/>
                    </a:moveTo>
                    <a:cubicBezTo>
                      <a:pt x="33" y="1"/>
                      <a:pt x="21" y="7"/>
                      <a:pt x="13" y="22"/>
                    </a:cubicBezTo>
                    <a:cubicBezTo>
                      <a:pt x="0" y="52"/>
                      <a:pt x="13" y="78"/>
                      <a:pt x="26" y="91"/>
                    </a:cubicBezTo>
                    <a:cubicBezTo>
                      <a:pt x="34" y="95"/>
                      <a:pt x="42" y="96"/>
                      <a:pt x="50" y="96"/>
                    </a:cubicBezTo>
                    <a:cubicBezTo>
                      <a:pt x="68" y="96"/>
                      <a:pt x="86" y="87"/>
                      <a:pt x="95" y="78"/>
                    </a:cubicBezTo>
                    <a:cubicBezTo>
                      <a:pt x="108" y="52"/>
                      <a:pt x="108" y="22"/>
                      <a:pt x="82" y="9"/>
                    </a:cubicBezTo>
                    <a:cubicBezTo>
                      <a:pt x="70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5"/>
              <p:cNvSpPr/>
              <p:nvPr/>
            </p:nvSpPr>
            <p:spPr>
              <a:xfrm>
                <a:off x="6249400" y="29289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8" y="0"/>
                    </a:moveTo>
                    <a:lnTo>
                      <a:pt x="1" y="206"/>
                    </a:lnTo>
                    <a:cubicBezTo>
                      <a:pt x="48" y="240"/>
                      <a:pt x="72" y="243"/>
                      <a:pt x="92" y="243"/>
                    </a:cubicBezTo>
                    <a:cubicBezTo>
                      <a:pt x="97" y="243"/>
                      <a:pt x="102" y="243"/>
                      <a:pt x="106" y="243"/>
                    </a:cubicBezTo>
                    <a:cubicBezTo>
                      <a:pt x="122" y="243"/>
                      <a:pt x="138" y="245"/>
                      <a:pt x="164" y="261"/>
                    </a:cubicBezTo>
                    <a:cubicBezTo>
                      <a:pt x="232" y="300"/>
                      <a:pt x="216" y="327"/>
                      <a:pt x="298" y="369"/>
                    </a:cubicBezTo>
                    <a:lnTo>
                      <a:pt x="409" y="163"/>
                    </a:lnTo>
                    <a:cubicBezTo>
                      <a:pt x="361" y="137"/>
                      <a:pt x="338" y="134"/>
                      <a:pt x="317" y="134"/>
                    </a:cubicBezTo>
                    <a:cubicBezTo>
                      <a:pt x="311" y="134"/>
                      <a:pt x="304" y="134"/>
                      <a:pt x="297" y="134"/>
                    </a:cubicBezTo>
                    <a:cubicBezTo>
                      <a:pt x="284" y="134"/>
                      <a:pt x="268" y="133"/>
                      <a:pt x="246" y="124"/>
                    </a:cubicBezTo>
                    <a:cubicBezTo>
                      <a:pt x="177" y="82"/>
                      <a:pt x="190" y="43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5"/>
              <p:cNvSpPr/>
              <p:nvPr/>
            </p:nvSpPr>
            <p:spPr>
              <a:xfrm>
                <a:off x="6256825" y="29330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2" y="0"/>
                    </a:moveTo>
                    <a:lnTo>
                      <a:pt x="1" y="206"/>
                    </a:lnTo>
                    <a:cubicBezTo>
                      <a:pt x="50" y="240"/>
                      <a:pt x="70" y="244"/>
                      <a:pt x="88" y="244"/>
                    </a:cubicBezTo>
                    <a:cubicBezTo>
                      <a:pt x="93" y="244"/>
                      <a:pt x="97" y="243"/>
                      <a:pt x="101" y="243"/>
                    </a:cubicBezTo>
                    <a:cubicBezTo>
                      <a:pt x="116" y="243"/>
                      <a:pt x="133" y="245"/>
                      <a:pt x="164" y="261"/>
                    </a:cubicBezTo>
                    <a:cubicBezTo>
                      <a:pt x="232" y="301"/>
                      <a:pt x="219" y="327"/>
                      <a:pt x="288" y="369"/>
                    </a:cubicBezTo>
                    <a:lnTo>
                      <a:pt x="409" y="164"/>
                    </a:lnTo>
                    <a:cubicBezTo>
                      <a:pt x="355" y="137"/>
                      <a:pt x="331" y="134"/>
                      <a:pt x="311" y="134"/>
                    </a:cubicBezTo>
                    <a:cubicBezTo>
                      <a:pt x="304" y="134"/>
                      <a:pt x="298" y="135"/>
                      <a:pt x="291" y="135"/>
                    </a:cubicBezTo>
                    <a:cubicBezTo>
                      <a:pt x="276" y="135"/>
                      <a:pt x="260" y="133"/>
                      <a:pt x="232" y="124"/>
                    </a:cubicBezTo>
                    <a:cubicBezTo>
                      <a:pt x="164" y="82"/>
                      <a:pt x="193" y="43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5"/>
              <p:cNvSpPr/>
              <p:nvPr/>
            </p:nvSpPr>
            <p:spPr>
              <a:xfrm>
                <a:off x="6262300" y="2936825"/>
                <a:ext cx="64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5" extrusionOk="0">
                    <a:moveTo>
                      <a:pt x="146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7" y="229"/>
                      <a:pt x="107" y="235"/>
                      <a:pt x="125" y="235"/>
                    </a:cubicBezTo>
                    <a:cubicBezTo>
                      <a:pt x="164" y="235"/>
                      <a:pt x="199" y="211"/>
                      <a:pt x="219" y="174"/>
                    </a:cubicBezTo>
                    <a:cubicBezTo>
                      <a:pt x="258" y="122"/>
                      <a:pt x="232" y="40"/>
                      <a:pt x="190" y="11"/>
                    </a:cubicBezTo>
                    <a:cubicBezTo>
                      <a:pt x="176" y="4"/>
                      <a:pt x="161" y="0"/>
                      <a:pt x="14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5"/>
              <p:cNvSpPr/>
              <p:nvPr/>
            </p:nvSpPr>
            <p:spPr>
              <a:xfrm>
                <a:off x="6264000" y="293857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5" y="1"/>
                    </a:moveTo>
                    <a:cubicBezTo>
                      <a:pt x="39" y="1"/>
                      <a:pt x="22" y="7"/>
                      <a:pt x="14" y="22"/>
                    </a:cubicBezTo>
                    <a:cubicBezTo>
                      <a:pt x="1" y="52"/>
                      <a:pt x="14" y="78"/>
                      <a:pt x="40" y="91"/>
                    </a:cubicBezTo>
                    <a:cubicBezTo>
                      <a:pt x="45" y="95"/>
                      <a:pt x="51" y="96"/>
                      <a:pt x="56" y="96"/>
                    </a:cubicBezTo>
                    <a:cubicBezTo>
                      <a:pt x="71" y="96"/>
                      <a:pt x="86" y="87"/>
                      <a:pt x="96" y="78"/>
                    </a:cubicBezTo>
                    <a:cubicBezTo>
                      <a:pt x="109" y="52"/>
                      <a:pt x="109" y="22"/>
                      <a:pt x="83" y="9"/>
                    </a:cubicBezTo>
                    <a:cubicBezTo>
                      <a:pt x="77" y="4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5"/>
              <p:cNvSpPr/>
              <p:nvPr/>
            </p:nvSpPr>
            <p:spPr>
              <a:xfrm>
                <a:off x="6255200" y="2932750"/>
                <a:ext cx="61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5" extrusionOk="0">
                    <a:moveTo>
                      <a:pt x="131" y="0"/>
                    </a:moveTo>
                    <a:cubicBezTo>
                      <a:pt x="88" y="0"/>
                      <a:pt x="46" y="25"/>
                      <a:pt x="27" y="66"/>
                    </a:cubicBezTo>
                    <a:cubicBezTo>
                      <a:pt x="0" y="121"/>
                      <a:pt x="14" y="190"/>
                      <a:pt x="66" y="216"/>
                    </a:cubicBezTo>
                    <a:cubicBezTo>
                      <a:pt x="80" y="229"/>
                      <a:pt x="97" y="235"/>
                      <a:pt x="114" y="235"/>
                    </a:cubicBezTo>
                    <a:cubicBezTo>
                      <a:pt x="150" y="235"/>
                      <a:pt x="190" y="211"/>
                      <a:pt x="216" y="174"/>
                    </a:cubicBezTo>
                    <a:cubicBezTo>
                      <a:pt x="245" y="121"/>
                      <a:pt x="229" y="40"/>
                      <a:pt x="177" y="10"/>
                    </a:cubicBezTo>
                    <a:cubicBezTo>
                      <a:pt x="162" y="3"/>
                      <a:pt x="146" y="0"/>
                      <a:pt x="13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5"/>
              <p:cNvSpPr/>
              <p:nvPr/>
            </p:nvSpPr>
            <p:spPr>
              <a:xfrm>
                <a:off x="6256825" y="2934500"/>
                <a:ext cx="28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" extrusionOk="0">
                    <a:moveTo>
                      <a:pt x="51" y="0"/>
                    </a:moveTo>
                    <a:cubicBezTo>
                      <a:pt x="37" y="0"/>
                      <a:pt x="25" y="7"/>
                      <a:pt x="17" y="22"/>
                    </a:cubicBezTo>
                    <a:cubicBezTo>
                      <a:pt x="1" y="51"/>
                      <a:pt x="1" y="77"/>
                      <a:pt x="30" y="91"/>
                    </a:cubicBezTo>
                    <a:cubicBezTo>
                      <a:pt x="38" y="94"/>
                      <a:pt x="45" y="96"/>
                      <a:pt x="53" y="96"/>
                    </a:cubicBezTo>
                    <a:cubicBezTo>
                      <a:pt x="71" y="96"/>
                      <a:pt x="87" y="87"/>
                      <a:pt x="99" y="77"/>
                    </a:cubicBezTo>
                    <a:cubicBezTo>
                      <a:pt x="112" y="51"/>
                      <a:pt x="99" y="22"/>
                      <a:pt x="82" y="9"/>
                    </a:cubicBezTo>
                    <a:cubicBezTo>
                      <a:pt x="72" y="3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5"/>
              <p:cNvSpPr/>
              <p:nvPr/>
            </p:nvSpPr>
            <p:spPr>
              <a:xfrm>
                <a:off x="6234800" y="29207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48" y="241"/>
                      <a:pt x="71" y="244"/>
                      <a:pt x="92" y="244"/>
                    </a:cubicBezTo>
                    <a:cubicBezTo>
                      <a:pt x="97" y="244"/>
                      <a:pt x="101" y="244"/>
                      <a:pt x="106" y="244"/>
                    </a:cubicBezTo>
                    <a:cubicBezTo>
                      <a:pt x="121" y="244"/>
                      <a:pt x="137" y="246"/>
                      <a:pt x="164" y="262"/>
                    </a:cubicBezTo>
                    <a:cubicBezTo>
                      <a:pt x="229" y="301"/>
                      <a:pt x="216" y="327"/>
                      <a:pt x="284" y="370"/>
                    </a:cubicBezTo>
                    <a:lnTo>
                      <a:pt x="408" y="164"/>
                    </a:lnTo>
                    <a:cubicBezTo>
                      <a:pt x="353" y="138"/>
                      <a:pt x="328" y="135"/>
                      <a:pt x="310" y="135"/>
                    </a:cubicBezTo>
                    <a:cubicBezTo>
                      <a:pt x="303" y="135"/>
                      <a:pt x="298" y="135"/>
                      <a:pt x="292" y="135"/>
                    </a:cubicBezTo>
                    <a:cubicBezTo>
                      <a:pt x="280" y="135"/>
                      <a:pt x="267" y="133"/>
                      <a:pt x="245" y="125"/>
                    </a:cubicBezTo>
                    <a:cubicBezTo>
                      <a:pt x="164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5"/>
              <p:cNvSpPr/>
              <p:nvPr/>
            </p:nvSpPr>
            <p:spPr>
              <a:xfrm>
                <a:off x="6241900" y="29248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4" y="1"/>
                    </a:moveTo>
                    <a:lnTo>
                      <a:pt x="0" y="207"/>
                    </a:lnTo>
                    <a:cubicBezTo>
                      <a:pt x="54" y="241"/>
                      <a:pt x="78" y="244"/>
                      <a:pt x="97" y="244"/>
                    </a:cubicBezTo>
                    <a:cubicBezTo>
                      <a:pt x="101" y="244"/>
                      <a:pt x="105" y="244"/>
                      <a:pt x="109" y="244"/>
                    </a:cubicBezTo>
                    <a:cubicBezTo>
                      <a:pt x="123" y="244"/>
                      <a:pt x="137" y="246"/>
                      <a:pt x="164" y="262"/>
                    </a:cubicBezTo>
                    <a:cubicBezTo>
                      <a:pt x="245" y="301"/>
                      <a:pt x="219" y="327"/>
                      <a:pt x="301" y="370"/>
                    </a:cubicBezTo>
                    <a:lnTo>
                      <a:pt x="408" y="164"/>
                    </a:lnTo>
                    <a:cubicBezTo>
                      <a:pt x="361" y="138"/>
                      <a:pt x="337" y="135"/>
                      <a:pt x="317" y="135"/>
                    </a:cubicBezTo>
                    <a:cubicBezTo>
                      <a:pt x="310" y="135"/>
                      <a:pt x="304" y="135"/>
                      <a:pt x="297" y="135"/>
                    </a:cubicBezTo>
                    <a:cubicBezTo>
                      <a:pt x="283" y="135"/>
                      <a:pt x="268" y="134"/>
                      <a:pt x="245" y="125"/>
                    </a:cubicBezTo>
                    <a:cubicBezTo>
                      <a:pt x="177" y="83"/>
                      <a:pt x="190" y="43"/>
                      <a:pt x="1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5"/>
              <p:cNvSpPr/>
              <p:nvPr/>
            </p:nvSpPr>
            <p:spPr>
              <a:xfrm>
                <a:off x="6247700" y="2928650"/>
                <a:ext cx="61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6" extrusionOk="0">
                    <a:moveTo>
                      <a:pt x="140" y="1"/>
                    </a:moveTo>
                    <a:cubicBezTo>
                      <a:pt x="103" y="1"/>
                      <a:pt x="57" y="26"/>
                      <a:pt x="26" y="67"/>
                    </a:cubicBezTo>
                    <a:cubicBezTo>
                      <a:pt x="0" y="122"/>
                      <a:pt x="13" y="191"/>
                      <a:pt x="69" y="217"/>
                    </a:cubicBezTo>
                    <a:cubicBezTo>
                      <a:pt x="86" y="230"/>
                      <a:pt x="105" y="236"/>
                      <a:pt x="124" y="236"/>
                    </a:cubicBezTo>
                    <a:cubicBezTo>
                      <a:pt x="162" y="236"/>
                      <a:pt x="199" y="212"/>
                      <a:pt x="219" y="174"/>
                    </a:cubicBezTo>
                    <a:cubicBezTo>
                      <a:pt x="245" y="122"/>
                      <a:pt x="232" y="41"/>
                      <a:pt x="176" y="11"/>
                    </a:cubicBezTo>
                    <a:cubicBezTo>
                      <a:pt x="166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5"/>
              <p:cNvSpPr/>
              <p:nvPr/>
            </p:nvSpPr>
            <p:spPr>
              <a:xfrm>
                <a:off x="6249400" y="293042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8" y="0"/>
                    </a:moveTo>
                    <a:cubicBezTo>
                      <a:pt x="34" y="0"/>
                      <a:pt x="21" y="6"/>
                      <a:pt x="14" y="22"/>
                    </a:cubicBezTo>
                    <a:cubicBezTo>
                      <a:pt x="1" y="51"/>
                      <a:pt x="14" y="77"/>
                      <a:pt x="27" y="90"/>
                    </a:cubicBezTo>
                    <a:cubicBezTo>
                      <a:pt x="34" y="94"/>
                      <a:pt x="42" y="96"/>
                      <a:pt x="50" y="96"/>
                    </a:cubicBezTo>
                    <a:cubicBezTo>
                      <a:pt x="69" y="96"/>
                      <a:pt x="86" y="86"/>
                      <a:pt x="95" y="77"/>
                    </a:cubicBezTo>
                    <a:cubicBezTo>
                      <a:pt x="108" y="51"/>
                      <a:pt x="108" y="22"/>
                      <a:pt x="82" y="9"/>
                    </a:cubicBezTo>
                    <a:cubicBezTo>
                      <a:pt x="70" y="3"/>
                      <a:pt x="59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5"/>
              <p:cNvSpPr/>
              <p:nvPr/>
            </p:nvSpPr>
            <p:spPr>
              <a:xfrm>
                <a:off x="6240175" y="2924575"/>
                <a:ext cx="64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6" extrusionOk="0">
                    <a:moveTo>
                      <a:pt x="148" y="1"/>
                    </a:moveTo>
                    <a:cubicBezTo>
                      <a:pt x="105" y="1"/>
                      <a:pt x="62" y="26"/>
                      <a:pt x="43" y="66"/>
                    </a:cubicBezTo>
                    <a:cubicBezTo>
                      <a:pt x="1" y="122"/>
                      <a:pt x="30" y="190"/>
                      <a:pt x="69" y="217"/>
                    </a:cubicBezTo>
                    <a:cubicBezTo>
                      <a:pt x="88" y="230"/>
                      <a:pt x="107" y="235"/>
                      <a:pt x="127" y="235"/>
                    </a:cubicBezTo>
                    <a:cubicBezTo>
                      <a:pt x="166" y="235"/>
                      <a:pt x="202" y="211"/>
                      <a:pt x="220" y="174"/>
                    </a:cubicBezTo>
                    <a:cubicBezTo>
                      <a:pt x="259" y="122"/>
                      <a:pt x="233" y="40"/>
                      <a:pt x="193" y="11"/>
                    </a:cubicBezTo>
                    <a:cubicBezTo>
                      <a:pt x="179" y="4"/>
                      <a:pt x="163" y="1"/>
                      <a:pt x="1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5"/>
              <p:cNvSpPr/>
              <p:nvPr/>
            </p:nvSpPr>
            <p:spPr>
              <a:xfrm>
                <a:off x="6242225" y="2926325"/>
                <a:ext cx="24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97" extrusionOk="0">
                    <a:moveTo>
                      <a:pt x="48" y="1"/>
                    </a:moveTo>
                    <a:cubicBezTo>
                      <a:pt x="36" y="1"/>
                      <a:pt x="23" y="7"/>
                      <a:pt x="14" y="23"/>
                    </a:cubicBezTo>
                    <a:cubicBezTo>
                      <a:pt x="0" y="52"/>
                      <a:pt x="0" y="78"/>
                      <a:pt x="30" y="91"/>
                    </a:cubicBezTo>
                    <a:cubicBezTo>
                      <a:pt x="34" y="95"/>
                      <a:pt x="39" y="97"/>
                      <a:pt x="44" y="97"/>
                    </a:cubicBezTo>
                    <a:cubicBezTo>
                      <a:pt x="57" y="97"/>
                      <a:pt x="73" y="87"/>
                      <a:pt x="82" y="78"/>
                    </a:cubicBezTo>
                    <a:cubicBezTo>
                      <a:pt x="95" y="52"/>
                      <a:pt x="95" y="23"/>
                      <a:pt x="69" y="9"/>
                    </a:cubicBezTo>
                    <a:cubicBezTo>
                      <a:pt x="64" y="4"/>
                      <a:pt x="56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5"/>
              <p:cNvSpPr/>
              <p:nvPr/>
            </p:nvSpPr>
            <p:spPr>
              <a:xfrm>
                <a:off x="6219775" y="29126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0"/>
                    </a:moveTo>
                    <a:lnTo>
                      <a:pt x="1" y="206"/>
                    </a:lnTo>
                    <a:cubicBezTo>
                      <a:pt x="112" y="261"/>
                      <a:pt x="96" y="219"/>
                      <a:pt x="177" y="261"/>
                    </a:cubicBezTo>
                    <a:cubicBezTo>
                      <a:pt x="246" y="301"/>
                      <a:pt x="220" y="327"/>
                      <a:pt x="301" y="369"/>
                    </a:cubicBezTo>
                    <a:lnTo>
                      <a:pt x="409" y="164"/>
                    </a:lnTo>
                    <a:cubicBezTo>
                      <a:pt x="362" y="137"/>
                      <a:pt x="341" y="134"/>
                      <a:pt x="322" y="134"/>
                    </a:cubicBezTo>
                    <a:cubicBezTo>
                      <a:pt x="316" y="134"/>
                      <a:pt x="310" y="135"/>
                      <a:pt x="303" y="135"/>
                    </a:cubicBezTo>
                    <a:cubicBezTo>
                      <a:pt x="290" y="135"/>
                      <a:pt x="273" y="133"/>
                      <a:pt x="246" y="124"/>
                    </a:cubicBezTo>
                    <a:cubicBezTo>
                      <a:pt x="177" y="82"/>
                      <a:pt x="193" y="43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5"/>
              <p:cNvSpPr/>
              <p:nvPr/>
            </p:nvSpPr>
            <p:spPr>
              <a:xfrm>
                <a:off x="6227300" y="29166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47" y="240"/>
                      <a:pt x="71" y="244"/>
                      <a:pt x="92" y="244"/>
                    </a:cubicBezTo>
                    <a:cubicBezTo>
                      <a:pt x="96" y="244"/>
                      <a:pt x="101" y="244"/>
                      <a:pt x="106" y="244"/>
                    </a:cubicBezTo>
                    <a:cubicBezTo>
                      <a:pt x="121" y="244"/>
                      <a:pt x="137" y="245"/>
                      <a:pt x="163" y="262"/>
                    </a:cubicBezTo>
                    <a:cubicBezTo>
                      <a:pt x="232" y="301"/>
                      <a:pt x="219" y="327"/>
                      <a:pt x="300" y="369"/>
                    </a:cubicBezTo>
                    <a:lnTo>
                      <a:pt x="408" y="164"/>
                    </a:lnTo>
                    <a:cubicBezTo>
                      <a:pt x="361" y="138"/>
                      <a:pt x="337" y="134"/>
                      <a:pt x="317" y="134"/>
                    </a:cubicBezTo>
                    <a:cubicBezTo>
                      <a:pt x="310" y="134"/>
                      <a:pt x="304" y="135"/>
                      <a:pt x="297" y="135"/>
                    </a:cubicBezTo>
                    <a:cubicBezTo>
                      <a:pt x="283" y="135"/>
                      <a:pt x="268" y="133"/>
                      <a:pt x="245" y="125"/>
                    </a:cubicBezTo>
                    <a:cubicBezTo>
                      <a:pt x="176" y="82"/>
                      <a:pt x="189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5"/>
              <p:cNvSpPr/>
              <p:nvPr/>
            </p:nvSpPr>
            <p:spPr>
              <a:xfrm>
                <a:off x="6233075" y="2920500"/>
                <a:ext cx="61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6" extrusionOk="0">
                    <a:moveTo>
                      <a:pt x="131" y="1"/>
                    </a:moveTo>
                    <a:cubicBezTo>
                      <a:pt x="88" y="1"/>
                      <a:pt x="46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2" y="229"/>
                      <a:pt x="99" y="235"/>
                      <a:pt x="116" y="235"/>
                    </a:cubicBezTo>
                    <a:cubicBezTo>
                      <a:pt x="151" y="235"/>
                      <a:pt x="190" y="211"/>
                      <a:pt x="216" y="174"/>
                    </a:cubicBezTo>
                    <a:cubicBezTo>
                      <a:pt x="246" y="109"/>
                      <a:pt x="233" y="40"/>
                      <a:pt x="177" y="11"/>
                    </a:cubicBezTo>
                    <a:cubicBezTo>
                      <a:pt x="162" y="4"/>
                      <a:pt x="147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5"/>
              <p:cNvSpPr/>
              <p:nvPr/>
            </p:nvSpPr>
            <p:spPr>
              <a:xfrm>
                <a:off x="6234800" y="29222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48" y="1"/>
                    </a:moveTo>
                    <a:cubicBezTo>
                      <a:pt x="33" y="1"/>
                      <a:pt x="21" y="7"/>
                      <a:pt x="14" y="22"/>
                    </a:cubicBezTo>
                    <a:cubicBezTo>
                      <a:pt x="0" y="52"/>
                      <a:pt x="0" y="78"/>
                      <a:pt x="27" y="91"/>
                    </a:cubicBezTo>
                    <a:cubicBezTo>
                      <a:pt x="34" y="95"/>
                      <a:pt x="42" y="96"/>
                      <a:pt x="50" y="96"/>
                    </a:cubicBezTo>
                    <a:cubicBezTo>
                      <a:pt x="68" y="96"/>
                      <a:pt x="86" y="87"/>
                      <a:pt x="95" y="78"/>
                    </a:cubicBezTo>
                    <a:cubicBezTo>
                      <a:pt x="108" y="52"/>
                      <a:pt x="95" y="22"/>
                      <a:pt x="82" y="9"/>
                    </a:cubicBezTo>
                    <a:cubicBezTo>
                      <a:pt x="70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5"/>
              <p:cNvSpPr/>
              <p:nvPr/>
            </p:nvSpPr>
            <p:spPr>
              <a:xfrm>
                <a:off x="6225575" y="2916425"/>
                <a:ext cx="61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5" extrusionOk="0">
                    <a:moveTo>
                      <a:pt x="141" y="0"/>
                    </a:moveTo>
                    <a:cubicBezTo>
                      <a:pt x="103" y="0"/>
                      <a:pt x="58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7" y="229"/>
                      <a:pt x="107" y="235"/>
                      <a:pt x="126" y="235"/>
                    </a:cubicBezTo>
                    <a:cubicBezTo>
                      <a:pt x="164" y="235"/>
                      <a:pt x="200" y="211"/>
                      <a:pt x="219" y="174"/>
                    </a:cubicBezTo>
                    <a:cubicBezTo>
                      <a:pt x="245" y="108"/>
                      <a:pt x="232" y="40"/>
                      <a:pt x="177" y="11"/>
                    </a:cubicBezTo>
                    <a:cubicBezTo>
                      <a:pt x="166" y="4"/>
                      <a:pt x="154" y="0"/>
                      <a:pt x="14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5"/>
              <p:cNvSpPr/>
              <p:nvPr/>
            </p:nvSpPr>
            <p:spPr>
              <a:xfrm>
                <a:off x="6227300" y="2918175"/>
                <a:ext cx="27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49" y="1"/>
                    </a:moveTo>
                    <a:cubicBezTo>
                      <a:pt x="34" y="1"/>
                      <a:pt x="21" y="7"/>
                      <a:pt x="13" y="22"/>
                    </a:cubicBezTo>
                    <a:cubicBezTo>
                      <a:pt x="0" y="52"/>
                      <a:pt x="13" y="78"/>
                      <a:pt x="26" y="91"/>
                    </a:cubicBezTo>
                    <a:cubicBezTo>
                      <a:pt x="35" y="95"/>
                      <a:pt x="43" y="96"/>
                      <a:pt x="51" y="96"/>
                    </a:cubicBezTo>
                    <a:cubicBezTo>
                      <a:pt x="70" y="96"/>
                      <a:pt x="86" y="87"/>
                      <a:pt x="95" y="78"/>
                    </a:cubicBezTo>
                    <a:cubicBezTo>
                      <a:pt x="108" y="52"/>
                      <a:pt x="108" y="22"/>
                      <a:pt x="82" y="9"/>
                    </a:cubicBezTo>
                    <a:cubicBezTo>
                      <a:pt x="71" y="4"/>
                      <a:pt x="60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5"/>
              <p:cNvSpPr/>
              <p:nvPr/>
            </p:nvSpPr>
            <p:spPr>
              <a:xfrm>
                <a:off x="6205175" y="29044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7"/>
                    </a:lnTo>
                    <a:cubicBezTo>
                      <a:pt x="108" y="262"/>
                      <a:pt x="95" y="220"/>
                      <a:pt x="164" y="262"/>
                    </a:cubicBezTo>
                    <a:cubicBezTo>
                      <a:pt x="232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61" y="138"/>
                      <a:pt x="338" y="135"/>
                      <a:pt x="317" y="135"/>
                    </a:cubicBezTo>
                    <a:cubicBezTo>
                      <a:pt x="310" y="135"/>
                      <a:pt x="304" y="135"/>
                      <a:pt x="297" y="135"/>
                    </a:cubicBezTo>
                    <a:cubicBezTo>
                      <a:pt x="283" y="135"/>
                      <a:pt x="268" y="134"/>
                      <a:pt x="245" y="125"/>
                    </a:cubicBezTo>
                    <a:cubicBezTo>
                      <a:pt x="177" y="83"/>
                      <a:pt x="190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5"/>
              <p:cNvSpPr/>
              <p:nvPr/>
            </p:nvSpPr>
            <p:spPr>
              <a:xfrm>
                <a:off x="6212675" y="29085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9" y="0"/>
                    </a:moveTo>
                    <a:lnTo>
                      <a:pt x="1" y="206"/>
                    </a:lnTo>
                    <a:cubicBezTo>
                      <a:pt x="96" y="261"/>
                      <a:pt x="96" y="219"/>
                      <a:pt x="164" y="261"/>
                    </a:cubicBezTo>
                    <a:cubicBezTo>
                      <a:pt x="233" y="300"/>
                      <a:pt x="216" y="327"/>
                      <a:pt x="285" y="369"/>
                    </a:cubicBezTo>
                    <a:lnTo>
                      <a:pt x="409" y="163"/>
                    </a:lnTo>
                    <a:cubicBezTo>
                      <a:pt x="353" y="137"/>
                      <a:pt x="330" y="134"/>
                      <a:pt x="311" y="134"/>
                    </a:cubicBezTo>
                    <a:cubicBezTo>
                      <a:pt x="305" y="134"/>
                      <a:pt x="300" y="134"/>
                      <a:pt x="294" y="134"/>
                    </a:cubicBezTo>
                    <a:cubicBezTo>
                      <a:pt x="282" y="134"/>
                      <a:pt x="269" y="133"/>
                      <a:pt x="246" y="124"/>
                    </a:cubicBezTo>
                    <a:cubicBezTo>
                      <a:pt x="177" y="82"/>
                      <a:pt x="190" y="43"/>
                      <a:pt x="1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5"/>
              <p:cNvSpPr/>
              <p:nvPr/>
            </p:nvSpPr>
            <p:spPr>
              <a:xfrm>
                <a:off x="6218075" y="2912350"/>
                <a:ext cx="6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5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0" y="121"/>
                      <a:pt x="30" y="190"/>
                      <a:pt x="69" y="216"/>
                    </a:cubicBezTo>
                    <a:cubicBezTo>
                      <a:pt x="87" y="229"/>
                      <a:pt x="107" y="235"/>
                      <a:pt x="126" y="235"/>
                    </a:cubicBezTo>
                    <a:cubicBezTo>
                      <a:pt x="165" y="235"/>
                      <a:pt x="202" y="211"/>
                      <a:pt x="219" y="174"/>
                    </a:cubicBezTo>
                    <a:cubicBezTo>
                      <a:pt x="261" y="108"/>
                      <a:pt x="245" y="40"/>
                      <a:pt x="193" y="10"/>
                    </a:cubicBezTo>
                    <a:cubicBezTo>
                      <a:pt x="178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5"/>
              <p:cNvSpPr/>
              <p:nvPr/>
            </p:nvSpPr>
            <p:spPr>
              <a:xfrm>
                <a:off x="6220100" y="2914100"/>
                <a:ext cx="28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" extrusionOk="0">
                    <a:moveTo>
                      <a:pt x="48" y="0"/>
                    </a:moveTo>
                    <a:cubicBezTo>
                      <a:pt x="37" y="0"/>
                      <a:pt x="25" y="7"/>
                      <a:pt x="17" y="22"/>
                    </a:cubicBezTo>
                    <a:cubicBezTo>
                      <a:pt x="1" y="51"/>
                      <a:pt x="1" y="77"/>
                      <a:pt x="30" y="90"/>
                    </a:cubicBezTo>
                    <a:cubicBezTo>
                      <a:pt x="34" y="94"/>
                      <a:pt x="40" y="96"/>
                      <a:pt x="47" y="96"/>
                    </a:cubicBezTo>
                    <a:cubicBezTo>
                      <a:pt x="64" y="96"/>
                      <a:pt x="87" y="87"/>
                      <a:pt x="99" y="77"/>
                    </a:cubicBezTo>
                    <a:cubicBezTo>
                      <a:pt x="112" y="51"/>
                      <a:pt x="99" y="9"/>
                      <a:pt x="69" y="9"/>
                    </a:cubicBezTo>
                    <a:cubicBezTo>
                      <a:pt x="64" y="3"/>
                      <a:pt x="56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5"/>
              <p:cNvSpPr/>
              <p:nvPr/>
            </p:nvSpPr>
            <p:spPr>
              <a:xfrm>
                <a:off x="6210975" y="2908250"/>
                <a:ext cx="61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6" extrusionOk="0">
                    <a:moveTo>
                      <a:pt x="131" y="1"/>
                    </a:moveTo>
                    <a:cubicBezTo>
                      <a:pt x="89" y="1"/>
                      <a:pt x="48" y="26"/>
                      <a:pt x="26" y="67"/>
                    </a:cubicBezTo>
                    <a:cubicBezTo>
                      <a:pt x="0" y="122"/>
                      <a:pt x="13" y="191"/>
                      <a:pt x="69" y="217"/>
                    </a:cubicBezTo>
                    <a:cubicBezTo>
                      <a:pt x="86" y="230"/>
                      <a:pt x="105" y="236"/>
                      <a:pt x="124" y="236"/>
                    </a:cubicBezTo>
                    <a:cubicBezTo>
                      <a:pt x="162" y="236"/>
                      <a:pt x="199" y="212"/>
                      <a:pt x="219" y="174"/>
                    </a:cubicBezTo>
                    <a:cubicBezTo>
                      <a:pt x="245" y="109"/>
                      <a:pt x="232" y="41"/>
                      <a:pt x="177" y="11"/>
                    </a:cubicBezTo>
                    <a:cubicBezTo>
                      <a:pt x="162" y="4"/>
                      <a:pt x="146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5"/>
              <p:cNvSpPr/>
              <p:nvPr/>
            </p:nvSpPr>
            <p:spPr>
              <a:xfrm>
                <a:off x="6212675" y="291002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8" y="0"/>
                    </a:moveTo>
                    <a:cubicBezTo>
                      <a:pt x="34" y="0"/>
                      <a:pt x="22" y="6"/>
                      <a:pt x="14" y="22"/>
                    </a:cubicBezTo>
                    <a:cubicBezTo>
                      <a:pt x="1" y="51"/>
                      <a:pt x="14" y="77"/>
                      <a:pt x="27" y="90"/>
                    </a:cubicBezTo>
                    <a:cubicBezTo>
                      <a:pt x="34" y="94"/>
                      <a:pt x="41" y="95"/>
                      <a:pt x="48" y="95"/>
                    </a:cubicBezTo>
                    <a:cubicBezTo>
                      <a:pt x="68" y="95"/>
                      <a:pt x="86" y="83"/>
                      <a:pt x="96" y="64"/>
                    </a:cubicBezTo>
                    <a:cubicBezTo>
                      <a:pt x="109" y="51"/>
                      <a:pt x="96" y="9"/>
                      <a:pt x="83" y="9"/>
                    </a:cubicBezTo>
                    <a:cubicBezTo>
                      <a:pt x="70" y="3"/>
                      <a:pt x="59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5"/>
              <p:cNvSpPr/>
              <p:nvPr/>
            </p:nvSpPr>
            <p:spPr>
              <a:xfrm>
                <a:off x="6190575" y="28962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95" y="262"/>
                      <a:pt x="95" y="219"/>
                      <a:pt x="164" y="262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8" y="164"/>
                    </a:lnTo>
                    <a:cubicBezTo>
                      <a:pt x="361" y="138"/>
                      <a:pt x="337" y="134"/>
                      <a:pt x="317" y="134"/>
                    </a:cubicBezTo>
                    <a:cubicBezTo>
                      <a:pt x="310" y="134"/>
                      <a:pt x="304" y="135"/>
                      <a:pt x="297" y="135"/>
                    </a:cubicBezTo>
                    <a:cubicBezTo>
                      <a:pt x="283" y="135"/>
                      <a:pt x="268" y="133"/>
                      <a:pt x="245" y="125"/>
                    </a:cubicBezTo>
                    <a:cubicBezTo>
                      <a:pt x="177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5"/>
              <p:cNvSpPr/>
              <p:nvPr/>
            </p:nvSpPr>
            <p:spPr>
              <a:xfrm>
                <a:off x="6198075" y="29003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1" y="206"/>
                    </a:lnTo>
                    <a:cubicBezTo>
                      <a:pt x="95" y="262"/>
                      <a:pt x="82" y="219"/>
                      <a:pt x="164" y="262"/>
                    </a:cubicBezTo>
                    <a:cubicBezTo>
                      <a:pt x="229" y="301"/>
                      <a:pt x="216" y="327"/>
                      <a:pt x="285" y="370"/>
                    </a:cubicBezTo>
                    <a:lnTo>
                      <a:pt x="409" y="164"/>
                    </a:lnTo>
                    <a:cubicBezTo>
                      <a:pt x="353" y="138"/>
                      <a:pt x="329" y="135"/>
                      <a:pt x="310" y="135"/>
                    </a:cubicBezTo>
                    <a:cubicBezTo>
                      <a:pt x="304" y="135"/>
                      <a:pt x="298" y="135"/>
                      <a:pt x="292" y="135"/>
                    </a:cubicBezTo>
                    <a:cubicBezTo>
                      <a:pt x="280" y="135"/>
                      <a:pt x="267" y="133"/>
                      <a:pt x="245" y="125"/>
                    </a:cubicBezTo>
                    <a:cubicBezTo>
                      <a:pt x="164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5"/>
              <p:cNvSpPr/>
              <p:nvPr/>
            </p:nvSpPr>
            <p:spPr>
              <a:xfrm>
                <a:off x="6203475" y="2904175"/>
                <a:ext cx="64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6" extrusionOk="0">
                    <a:moveTo>
                      <a:pt x="147" y="1"/>
                    </a:moveTo>
                    <a:cubicBezTo>
                      <a:pt x="104" y="1"/>
                      <a:pt x="62" y="26"/>
                      <a:pt x="43" y="66"/>
                    </a:cubicBezTo>
                    <a:cubicBezTo>
                      <a:pt x="0" y="122"/>
                      <a:pt x="13" y="190"/>
                      <a:pt x="69" y="217"/>
                    </a:cubicBezTo>
                    <a:cubicBezTo>
                      <a:pt x="87" y="230"/>
                      <a:pt x="107" y="235"/>
                      <a:pt x="126" y="235"/>
                    </a:cubicBezTo>
                    <a:cubicBezTo>
                      <a:pt x="165" y="235"/>
                      <a:pt x="201" y="211"/>
                      <a:pt x="219" y="174"/>
                    </a:cubicBezTo>
                    <a:cubicBezTo>
                      <a:pt x="258" y="109"/>
                      <a:pt x="232" y="40"/>
                      <a:pt x="193" y="11"/>
                    </a:cubicBezTo>
                    <a:cubicBezTo>
                      <a:pt x="178" y="4"/>
                      <a:pt x="162" y="1"/>
                      <a:pt x="14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5"/>
              <p:cNvSpPr/>
              <p:nvPr/>
            </p:nvSpPr>
            <p:spPr>
              <a:xfrm>
                <a:off x="6205175" y="290592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5" y="1"/>
                    </a:moveTo>
                    <a:cubicBezTo>
                      <a:pt x="39" y="1"/>
                      <a:pt x="21" y="7"/>
                      <a:pt x="14" y="23"/>
                    </a:cubicBezTo>
                    <a:cubicBezTo>
                      <a:pt x="1" y="52"/>
                      <a:pt x="14" y="78"/>
                      <a:pt x="43" y="91"/>
                    </a:cubicBezTo>
                    <a:cubicBezTo>
                      <a:pt x="47" y="95"/>
                      <a:pt x="51" y="96"/>
                      <a:pt x="56" y="96"/>
                    </a:cubicBezTo>
                    <a:cubicBezTo>
                      <a:pt x="69" y="96"/>
                      <a:pt x="86" y="84"/>
                      <a:pt x="95" y="65"/>
                    </a:cubicBezTo>
                    <a:cubicBezTo>
                      <a:pt x="108" y="52"/>
                      <a:pt x="108" y="9"/>
                      <a:pt x="82" y="9"/>
                    </a:cubicBezTo>
                    <a:cubicBezTo>
                      <a:pt x="77" y="4"/>
                      <a:pt x="66" y="1"/>
                      <a:pt x="5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5"/>
              <p:cNvSpPr/>
              <p:nvPr/>
            </p:nvSpPr>
            <p:spPr>
              <a:xfrm>
                <a:off x="6196375" y="2900100"/>
                <a:ext cx="61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6" extrusionOk="0">
                    <a:moveTo>
                      <a:pt x="130" y="1"/>
                    </a:moveTo>
                    <a:cubicBezTo>
                      <a:pt x="87" y="1"/>
                      <a:pt x="45" y="25"/>
                      <a:pt x="26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2" y="229"/>
                      <a:pt x="98" y="235"/>
                      <a:pt x="115" y="235"/>
                    </a:cubicBezTo>
                    <a:cubicBezTo>
                      <a:pt x="150" y="235"/>
                      <a:pt x="189" y="211"/>
                      <a:pt x="216" y="174"/>
                    </a:cubicBezTo>
                    <a:cubicBezTo>
                      <a:pt x="245" y="109"/>
                      <a:pt x="232" y="40"/>
                      <a:pt x="176" y="11"/>
                    </a:cubicBezTo>
                    <a:cubicBezTo>
                      <a:pt x="162" y="4"/>
                      <a:pt x="146" y="1"/>
                      <a:pt x="1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5"/>
              <p:cNvSpPr/>
              <p:nvPr/>
            </p:nvSpPr>
            <p:spPr>
              <a:xfrm>
                <a:off x="6198075" y="29018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48" y="1"/>
                    </a:moveTo>
                    <a:cubicBezTo>
                      <a:pt x="33" y="1"/>
                      <a:pt x="21" y="7"/>
                      <a:pt x="14" y="22"/>
                    </a:cubicBezTo>
                    <a:cubicBezTo>
                      <a:pt x="1" y="52"/>
                      <a:pt x="1" y="78"/>
                      <a:pt x="27" y="91"/>
                    </a:cubicBezTo>
                    <a:cubicBezTo>
                      <a:pt x="34" y="94"/>
                      <a:pt x="41" y="96"/>
                      <a:pt x="48" y="96"/>
                    </a:cubicBezTo>
                    <a:cubicBezTo>
                      <a:pt x="67" y="96"/>
                      <a:pt x="86" y="84"/>
                      <a:pt x="95" y="65"/>
                    </a:cubicBezTo>
                    <a:cubicBezTo>
                      <a:pt x="108" y="52"/>
                      <a:pt x="95" y="9"/>
                      <a:pt x="82" y="9"/>
                    </a:cubicBezTo>
                    <a:cubicBezTo>
                      <a:pt x="70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5"/>
              <p:cNvSpPr/>
              <p:nvPr/>
            </p:nvSpPr>
            <p:spPr>
              <a:xfrm>
                <a:off x="6175975" y="28881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8" y="0"/>
                    </a:moveTo>
                    <a:lnTo>
                      <a:pt x="0" y="206"/>
                    </a:lnTo>
                    <a:cubicBezTo>
                      <a:pt x="95" y="261"/>
                      <a:pt x="95" y="219"/>
                      <a:pt x="163" y="261"/>
                    </a:cubicBezTo>
                    <a:cubicBezTo>
                      <a:pt x="232" y="300"/>
                      <a:pt x="216" y="327"/>
                      <a:pt x="284" y="369"/>
                    </a:cubicBezTo>
                    <a:lnTo>
                      <a:pt x="408" y="163"/>
                    </a:lnTo>
                    <a:cubicBezTo>
                      <a:pt x="353" y="137"/>
                      <a:pt x="329" y="134"/>
                      <a:pt x="311" y="134"/>
                    </a:cubicBezTo>
                    <a:cubicBezTo>
                      <a:pt x="304" y="134"/>
                      <a:pt x="299" y="134"/>
                      <a:pt x="293" y="134"/>
                    </a:cubicBezTo>
                    <a:cubicBezTo>
                      <a:pt x="281" y="134"/>
                      <a:pt x="268" y="133"/>
                      <a:pt x="245" y="124"/>
                    </a:cubicBezTo>
                    <a:cubicBezTo>
                      <a:pt x="163" y="82"/>
                      <a:pt x="189" y="43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5"/>
              <p:cNvSpPr/>
              <p:nvPr/>
            </p:nvSpPr>
            <p:spPr>
              <a:xfrm>
                <a:off x="6183075" y="28922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4" y="0"/>
                    </a:moveTo>
                    <a:lnTo>
                      <a:pt x="0" y="206"/>
                    </a:lnTo>
                    <a:cubicBezTo>
                      <a:pt x="111" y="261"/>
                      <a:pt x="95" y="219"/>
                      <a:pt x="163" y="261"/>
                    </a:cubicBezTo>
                    <a:cubicBezTo>
                      <a:pt x="245" y="301"/>
                      <a:pt x="219" y="327"/>
                      <a:pt x="300" y="369"/>
                    </a:cubicBezTo>
                    <a:lnTo>
                      <a:pt x="408" y="164"/>
                    </a:lnTo>
                    <a:cubicBezTo>
                      <a:pt x="361" y="137"/>
                      <a:pt x="337" y="134"/>
                      <a:pt x="317" y="134"/>
                    </a:cubicBezTo>
                    <a:cubicBezTo>
                      <a:pt x="310" y="134"/>
                      <a:pt x="303" y="135"/>
                      <a:pt x="297" y="135"/>
                    </a:cubicBezTo>
                    <a:cubicBezTo>
                      <a:pt x="283" y="135"/>
                      <a:pt x="268" y="133"/>
                      <a:pt x="245" y="124"/>
                    </a:cubicBezTo>
                    <a:cubicBezTo>
                      <a:pt x="176" y="82"/>
                      <a:pt x="193" y="43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5"/>
              <p:cNvSpPr/>
              <p:nvPr/>
            </p:nvSpPr>
            <p:spPr>
              <a:xfrm>
                <a:off x="6188850" y="28960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1" y="0"/>
                    </a:moveTo>
                    <a:cubicBezTo>
                      <a:pt x="103" y="0"/>
                      <a:pt x="58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8" y="225"/>
                      <a:pt x="107" y="229"/>
                      <a:pt x="126" y="229"/>
                    </a:cubicBezTo>
                    <a:cubicBezTo>
                      <a:pt x="164" y="229"/>
                      <a:pt x="200" y="211"/>
                      <a:pt x="219" y="174"/>
                    </a:cubicBezTo>
                    <a:cubicBezTo>
                      <a:pt x="246" y="108"/>
                      <a:pt x="233" y="40"/>
                      <a:pt x="177" y="11"/>
                    </a:cubicBezTo>
                    <a:cubicBezTo>
                      <a:pt x="167" y="4"/>
                      <a:pt x="154" y="0"/>
                      <a:pt x="14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5"/>
              <p:cNvSpPr/>
              <p:nvPr/>
            </p:nvSpPr>
            <p:spPr>
              <a:xfrm>
                <a:off x="6190575" y="289777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9" y="1"/>
                    </a:moveTo>
                    <a:cubicBezTo>
                      <a:pt x="34" y="1"/>
                      <a:pt x="21" y="7"/>
                      <a:pt x="13" y="22"/>
                    </a:cubicBezTo>
                    <a:cubicBezTo>
                      <a:pt x="0" y="52"/>
                      <a:pt x="13" y="78"/>
                      <a:pt x="26" y="91"/>
                    </a:cubicBezTo>
                    <a:cubicBezTo>
                      <a:pt x="34" y="94"/>
                      <a:pt x="42" y="96"/>
                      <a:pt x="49" y="96"/>
                    </a:cubicBezTo>
                    <a:cubicBezTo>
                      <a:pt x="69" y="96"/>
                      <a:pt x="85" y="84"/>
                      <a:pt x="95" y="65"/>
                    </a:cubicBezTo>
                    <a:cubicBezTo>
                      <a:pt x="108" y="52"/>
                      <a:pt x="108" y="9"/>
                      <a:pt x="82" y="9"/>
                    </a:cubicBezTo>
                    <a:cubicBezTo>
                      <a:pt x="71" y="4"/>
                      <a:pt x="60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5"/>
              <p:cNvSpPr/>
              <p:nvPr/>
            </p:nvSpPr>
            <p:spPr>
              <a:xfrm>
                <a:off x="6181350" y="2891950"/>
                <a:ext cx="6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9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1" y="121"/>
                      <a:pt x="30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19" y="174"/>
                    </a:cubicBezTo>
                    <a:cubicBezTo>
                      <a:pt x="262" y="108"/>
                      <a:pt x="232" y="40"/>
                      <a:pt x="193" y="10"/>
                    </a:cubicBezTo>
                    <a:cubicBezTo>
                      <a:pt x="178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5"/>
              <p:cNvSpPr/>
              <p:nvPr/>
            </p:nvSpPr>
            <p:spPr>
              <a:xfrm>
                <a:off x="6183400" y="2893700"/>
                <a:ext cx="24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8" y="0"/>
                    </a:moveTo>
                    <a:cubicBezTo>
                      <a:pt x="36" y="0"/>
                      <a:pt x="24" y="7"/>
                      <a:pt x="16" y="22"/>
                    </a:cubicBezTo>
                    <a:cubicBezTo>
                      <a:pt x="0" y="51"/>
                      <a:pt x="0" y="77"/>
                      <a:pt x="29" y="90"/>
                    </a:cubicBezTo>
                    <a:cubicBezTo>
                      <a:pt x="33" y="94"/>
                      <a:pt x="37" y="96"/>
                      <a:pt x="42" y="96"/>
                    </a:cubicBezTo>
                    <a:cubicBezTo>
                      <a:pt x="56" y="96"/>
                      <a:pt x="72" y="83"/>
                      <a:pt x="82" y="64"/>
                    </a:cubicBezTo>
                    <a:cubicBezTo>
                      <a:pt x="98" y="51"/>
                      <a:pt x="98" y="9"/>
                      <a:pt x="69" y="9"/>
                    </a:cubicBezTo>
                    <a:cubicBezTo>
                      <a:pt x="63" y="3"/>
                      <a:pt x="56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5"/>
              <p:cNvSpPr/>
              <p:nvPr/>
            </p:nvSpPr>
            <p:spPr>
              <a:xfrm>
                <a:off x="6160950" y="28799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6"/>
                    </a:lnTo>
                    <a:cubicBezTo>
                      <a:pt x="111" y="262"/>
                      <a:pt x="98" y="219"/>
                      <a:pt x="180" y="262"/>
                    </a:cubicBezTo>
                    <a:cubicBezTo>
                      <a:pt x="245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61" y="138"/>
                      <a:pt x="341" y="135"/>
                      <a:pt x="322" y="135"/>
                    </a:cubicBezTo>
                    <a:cubicBezTo>
                      <a:pt x="316" y="135"/>
                      <a:pt x="310" y="135"/>
                      <a:pt x="303" y="135"/>
                    </a:cubicBezTo>
                    <a:cubicBezTo>
                      <a:pt x="289" y="135"/>
                      <a:pt x="273" y="133"/>
                      <a:pt x="245" y="125"/>
                    </a:cubicBezTo>
                    <a:cubicBezTo>
                      <a:pt x="180" y="82"/>
                      <a:pt x="193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5"/>
              <p:cNvSpPr/>
              <p:nvPr/>
            </p:nvSpPr>
            <p:spPr>
              <a:xfrm>
                <a:off x="6168450" y="28840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9" y="1"/>
                    </a:moveTo>
                    <a:lnTo>
                      <a:pt x="1" y="207"/>
                    </a:lnTo>
                    <a:cubicBezTo>
                      <a:pt x="95" y="262"/>
                      <a:pt x="95" y="220"/>
                      <a:pt x="164" y="262"/>
                    </a:cubicBezTo>
                    <a:cubicBezTo>
                      <a:pt x="233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61" y="138"/>
                      <a:pt x="338" y="135"/>
                      <a:pt x="317" y="135"/>
                    </a:cubicBezTo>
                    <a:cubicBezTo>
                      <a:pt x="311" y="135"/>
                      <a:pt x="304" y="135"/>
                      <a:pt x="297" y="135"/>
                    </a:cubicBezTo>
                    <a:cubicBezTo>
                      <a:pt x="284" y="135"/>
                      <a:pt x="268" y="134"/>
                      <a:pt x="246" y="125"/>
                    </a:cubicBezTo>
                    <a:cubicBezTo>
                      <a:pt x="177" y="83"/>
                      <a:pt x="190" y="43"/>
                      <a:pt x="10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5"/>
              <p:cNvSpPr/>
              <p:nvPr/>
            </p:nvSpPr>
            <p:spPr>
              <a:xfrm>
                <a:off x="6174250" y="28878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1" y="1"/>
                    </a:moveTo>
                    <a:cubicBezTo>
                      <a:pt x="89" y="1"/>
                      <a:pt x="48" y="26"/>
                      <a:pt x="27" y="67"/>
                    </a:cubicBezTo>
                    <a:cubicBezTo>
                      <a:pt x="1" y="122"/>
                      <a:pt x="14" y="191"/>
                      <a:pt x="69" y="217"/>
                    </a:cubicBezTo>
                    <a:cubicBezTo>
                      <a:pt x="82" y="225"/>
                      <a:pt x="98" y="230"/>
                      <a:pt x="115" y="230"/>
                    </a:cubicBezTo>
                    <a:cubicBezTo>
                      <a:pt x="151" y="230"/>
                      <a:pt x="191" y="212"/>
                      <a:pt x="219" y="174"/>
                    </a:cubicBezTo>
                    <a:cubicBezTo>
                      <a:pt x="245" y="109"/>
                      <a:pt x="232" y="41"/>
                      <a:pt x="177" y="11"/>
                    </a:cubicBezTo>
                    <a:cubicBezTo>
                      <a:pt x="162" y="4"/>
                      <a:pt x="147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5"/>
              <p:cNvSpPr/>
              <p:nvPr/>
            </p:nvSpPr>
            <p:spPr>
              <a:xfrm>
                <a:off x="6175975" y="2889625"/>
                <a:ext cx="27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0"/>
                    </a:moveTo>
                    <a:cubicBezTo>
                      <a:pt x="33" y="0"/>
                      <a:pt x="21" y="6"/>
                      <a:pt x="13" y="22"/>
                    </a:cubicBezTo>
                    <a:cubicBezTo>
                      <a:pt x="0" y="51"/>
                      <a:pt x="0" y="77"/>
                      <a:pt x="26" y="90"/>
                    </a:cubicBezTo>
                    <a:cubicBezTo>
                      <a:pt x="33" y="94"/>
                      <a:pt x="40" y="95"/>
                      <a:pt x="48" y="95"/>
                    </a:cubicBezTo>
                    <a:cubicBezTo>
                      <a:pt x="67" y="95"/>
                      <a:pt x="85" y="83"/>
                      <a:pt x="95" y="64"/>
                    </a:cubicBezTo>
                    <a:cubicBezTo>
                      <a:pt x="108" y="51"/>
                      <a:pt x="95" y="9"/>
                      <a:pt x="82" y="9"/>
                    </a:cubicBezTo>
                    <a:cubicBezTo>
                      <a:pt x="70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5"/>
              <p:cNvSpPr/>
              <p:nvPr/>
            </p:nvSpPr>
            <p:spPr>
              <a:xfrm>
                <a:off x="6166750" y="28837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0" y="1"/>
                    </a:moveTo>
                    <a:cubicBezTo>
                      <a:pt x="103" y="1"/>
                      <a:pt x="58" y="26"/>
                      <a:pt x="30" y="66"/>
                    </a:cubicBezTo>
                    <a:cubicBezTo>
                      <a:pt x="0" y="122"/>
                      <a:pt x="13" y="190"/>
                      <a:pt x="69" y="217"/>
                    </a:cubicBezTo>
                    <a:cubicBezTo>
                      <a:pt x="87" y="225"/>
                      <a:pt x="107" y="230"/>
                      <a:pt x="126" y="230"/>
                    </a:cubicBezTo>
                    <a:cubicBezTo>
                      <a:pt x="165" y="230"/>
                      <a:pt x="201" y="211"/>
                      <a:pt x="219" y="174"/>
                    </a:cubicBezTo>
                    <a:cubicBezTo>
                      <a:pt x="245" y="109"/>
                      <a:pt x="232" y="40"/>
                      <a:pt x="177" y="11"/>
                    </a:cubicBezTo>
                    <a:cubicBezTo>
                      <a:pt x="166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5"/>
              <p:cNvSpPr/>
              <p:nvPr/>
            </p:nvSpPr>
            <p:spPr>
              <a:xfrm>
                <a:off x="6168450" y="288552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0" y="1"/>
                    </a:moveTo>
                    <a:cubicBezTo>
                      <a:pt x="35" y="1"/>
                      <a:pt x="22" y="7"/>
                      <a:pt x="14" y="23"/>
                    </a:cubicBezTo>
                    <a:cubicBezTo>
                      <a:pt x="1" y="52"/>
                      <a:pt x="14" y="78"/>
                      <a:pt x="27" y="91"/>
                    </a:cubicBezTo>
                    <a:cubicBezTo>
                      <a:pt x="35" y="95"/>
                      <a:pt x="42" y="96"/>
                      <a:pt x="50" y="96"/>
                    </a:cubicBezTo>
                    <a:cubicBezTo>
                      <a:pt x="69" y="96"/>
                      <a:pt x="86" y="84"/>
                      <a:pt x="95" y="65"/>
                    </a:cubicBezTo>
                    <a:cubicBezTo>
                      <a:pt x="109" y="52"/>
                      <a:pt x="109" y="9"/>
                      <a:pt x="82" y="9"/>
                    </a:cubicBezTo>
                    <a:cubicBezTo>
                      <a:pt x="72" y="4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5"/>
              <p:cNvSpPr/>
              <p:nvPr/>
            </p:nvSpPr>
            <p:spPr>
              <a:xfrm>
                <a:off x="6146350" y="28718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4" y="0"/>
                    </a:moveTo>
                    <a:lnTo>
                      <a:pt x="0" y="206"/>
                    </a:lnTo>
                    <a:cubicBezTo>
                      <a:pt x="111" y="261"/>
                      <a:pt x="95" y="219"/>
                      <a:pt x="163" y="261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8" y="164"/>
                    </a:lnTo>
                    <a:cubicBezTo>
                      <a:pt x="314" y="111"/>
                      <a:pt x="314" y="150"/>
                      <a:pt x="245" y="111"/>
                    </a:cubicBezTo>
                    <a:cubicBezTo>
                      <a:pt x="177" y="82"/>
                      <a:pt x="193" y="43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5"/>
              <p:cNvSpPr/>
              <p:nvPr/>
            </p:nvSpPr>
            <p:spPr>
              <a:xfrm>
                <a:off x="6153850" y="28758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1" y="206"/>
                    </a:lnTo>
                    <a:cubicBezTo>
                      <a:pt x="95" y="262"/>
                      <a:pt x="95" y="219"/>
                      <a:pt x="164" y="262"/>
                    </a:cubicBezTo>
                    <a:cubicBezTo>
                      <a:pt x="232" y="301"/>
                      <a:pt x="219" y="327"/>
                      <a:pt x="285" y="369"/>
                    </a:cubicBezTo>
                    <a:lnTo>
                      <a:pt x="409" y="164"/>
                    </a:lnTo>
                    <a:cubicBezTo>
                      <a:pt x="361" y="138"/>
                      <a:pt x="338" y="134"/>
                      <a:pt x="317" y="134"/>
                    </a:cubicBezTo>
                    <a:cubicBezTo>
                      <a:pt x="310" y="134"/>
                      <a:pt x="304" y="135"/>
                      <a:pt x="297" y="135"/>
                    </a:cubicBezTo>
                    <a:cubicBezTo>
                      <a:pt x="283" y="135"/>
                      <a:pt x="268" y="133"/>
                      <a:pt x="245" y="125"/>
                    </a:cubicBezTo>
                    <a:cubicBezTo>
                      <a:pt x="177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5"/>
              <p:cNvSpPr/>
              <p:nvPr/>
            </p:nvSpPr>
            <p:spPr>
              <a:xfrm>
                <a:off x="6159325" y="28797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44" y="1"/>
                    </a:moveTo>
                    <a:cubicBezTo>
                      <a:pt x="101" y="1"/>
                      <a:pt x="59" y="25"/>
                      <a:pt x="39" y="66"/>
                    </a:cubicBezTo>
                    <a:cubicBezTo>
                      <a:pt x="0" y="122"/>
                      <a:pt x="26" y="190"/>
                      <a:pt x="66" y="216"/>
                    </a:cubicBezTo>
                    <a:cubicBezTo>
                      <a:pt x="84" y="225"/>
                      <a:pt x="103" y="229"/>
                      <a:pt x="123" y="229"/>
                    </a:cubicBezTo>
                    <a:cubicBezTo>
                      <a:pt x="161" y="229"/>
                      <a:pt x="198" y="211"/>
                      <a:pt x="216" y="174"/>
                    </a:cubicBezTo>
                    <a:cubicBezTo>
                      <a:pt x="258" y="109"/>
                      <a:pt x="245" y="40"/>
                      <a:pt x="190" y="11"/>
                    </a:cubicBezTo>
                    <a:cubicBezTo>
                      <a:pt x="175" y="4"/>
                      <a:pt x="159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5"/>
              <p:cNvSpPr/>
              <p:nvPr/>
            </p:nvSpPr>
            <p:spPr>
              <a:xfrm>
                <a:off x="6161350" y="28814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45" y="1"/>
                    </a:moveTo>
                    <a:cubicBezTo>
                      <a:pt x="34" y="1"/>
                      <a:pt x="22" y="7"/>
                      <a:pt x="14" y="22"/>
                    </a:cubicBezTo>
                    <a:cubicBezTo>
                      <a:pt x="1" y="52"/>
                      <a:pt x="1" y="78"/>
                      <a:pt x="27" y="91"/>
                    </a:cubicBezTo>
                    <a:cubicBezTo>
                      <a:pt x="30" y="94"/>
                      <a:pt x="36" y="96"/>
                      <a:pt x="43" y="96"/>
                    </a:cubicBezTo>
                    <a:cubicBezTo>
                      <a:pt x="61" y="96"/>
                      <a:pt x="86" y="84"/>
                      <a:pt x="95" y="65"/>
                    </a:cubicBezTo>
                    <a:cubicBezTo>
                      <a:pt x="109" y="52"/>
                      <a:pt x="95" y="9"/>
                      <a:pt x="66" y="9"/>
                    </a:cubicBez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5"/>
              <p:cNvSpPr/>
              <p:nvPr/>
            </p:nvSpPr>
            <p:spPr>
              <a:xfrm>
                <a:off x="6152125" y="28756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3" y="0"/>
                    </a:moveTo>
                    <a:cubicBezTo>
                      <a:pt x="91" y="0"/>
                      <a:pt x="49" y="25"/>
                      <a:pt x="27" y="66"/>
                    </a:cubicBezTo>
                    <a:cubicBezTo>
                      <a:pt x="1" y="122"/>
                      <a:pt x="14" y="190"/>
                      <a:pt x="70" y="216"/>
                    </a:cubicBezTo>
                    <a:cubicBezTo>
                      <a:pt x="88" y="225"/>
                      <a:pt x="107" y="229"/>
                      <a:pt x="126" y="229"/>
                    </a:cubicBezTo>
                    <a:cubicBezTo>
                      <a:pt x="164" y="229"/>
                      <a:pt x="200" y="211"/>
                      <a:pt x="220" y="174"/>
                    </a:cubicBezTo>
                    <a:cubicBezTo>
                      <a:pt x="246" y="108"/>
                      <a:pt x="233" y="40"/>
                      <a:pt x="177" y="11"/>
                    </a:cubicBezTo>
                    <a:cubicBezTo>
                      <a:pt x="163" y="4"/>
                      <a:pt x="148" y="0"/>
                      <a:pt x="1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5"/>
              <p:cNvSpPr/>
              <p:nvPr/>
            </p:nvSpPr>
            <p:spPr>
              <a:xfrm>
                <a:off x="6153850" y="287737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9" y="1"/>
                    </a:moveTo>
                    <a:cubicBezTo>
                      <a:pt x="34" y="1"/>
                      <a:pt x="21" y="7"/>
                      <a:pt x="14" y="22"/>
                    </a:cubicBezTo>
                    <a:cubicBezTo>
                      <a:pt x="1" y="52"/>
                      <a:pt x="14" y="78"/>
                      <a:pt x="27" y="91"/>
                    </a:cubicBezTo>
                    <a:cubicBezTo>
                      <a:pt x="35" y="94"/>
                      <a:pt x="42" y="96"/>
                      <a:pt x="49" y="96"/>
                    </a:cubicBezTo>
                    <a:cubicBezTo>
                      <a:pt x="69" y="96"/>
                      <a:pt x="86" y="84"/>
                      <a:pt x="95" y="65"/>
                    </a:cubicBezTo>
                    <a:cubicBezTo>
                      <a:pt x="108" y="52"/>
                      <a:pt x="95" y="9"/>
                      <a:pt x="82" y="9"/>
                    </a:cubicBezTo>
                    <a:cubicBezTo>
                      <a:pt x="71" y="4"/>
                      <a:pt x="60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5"/>
              <p:cNvSpPr/>
              <p:nvPr/>
            </p:nvSpPr>
            <p:spPr>
              <a:xfrm>
                <a:off x="6131725" y="28636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9" y="1"/>
                    </a:moveTo>
                    <a:lnTo>
                      <a:pt x="1" y="207"/>
                    </a:lnTo>
                    <a:cubicBezTo>
                      <a:pt x="96" y="262"/>
                      <a:pt x="96" y="220"/>
                      <a:pt x="164" y="262"/>
                    </a:cubicBezTo>
                    <a:cubicBezTo>
                      <a:pt x="233" y="301"/>
                      <a:pt x="220" y="327"/>
                      <a:pt x="301" y="370"/>
                    </a:cubicBezTo>
                    <a:lnTo>
                      <a:pt x="409" y="164"/>
                    </a:lnTo>
                    <a:cubicBezTo>
                      <a:pt x="314" y="112"/>
                      <a:pt x="314" y="151"/>
                      <a:pt x="246" y="112"/>
                    </a:cubicBezTo>
                    <a:cubicBezTo>
                      <a:pt x="177" y="83"/>
                      <a:pt x="190" y="43"/>
                      <a:pt x="10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5"/>
              <p:cNvSpPr/>
              <p:nvPr/>
            </p:nvSpPr>
            <p:spPr>
              <a:xfrm>
                <a:off x="6139250" y="28677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8" y="0"/>
                    </a:moveTo>
                    <a:lnTo>
                      <a:pt x="0" y="206"/>
                    </a:lnTo>
                    <a:cubicBezTo>
                      <a:pt x="95" y="261"/>
                      <a:pt x="95" y="219"/>
                      <a:pt x="163" y="261"/>
                    </a:cubicBezTo>
                    <a:cubicBezTo>
                      <a:pt x="232" y="300"/>
                      <a:pt x="216" y="327"/>
                      <a:pt x="284" y="369"/>
                    </a:cubicBezTo>
                    <a:lnTo>
                      <a:pt x="408" y="163"/>
                    </a:lnTo>
                    <a:cubicBezTo>
                      <a:pt x="297" y="111"/>
                      <a:pt x="314" y="150"/>
                      <a:pt x="245" y="111"/>
                    </a:cubicBezTo>
                    <a:cubicBezTo>
                      <a:pt x="163" y="82"/>
                      <a:pt x="190" y="43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5"/>
              <p:cNvSpPr/>
              <p:nvPr/>
            </p:nvSpPr>
            <p:spPr>
              <a:xfrm>
                <a:off x="6144625" y="2871550"/>
                <a:ext cx="6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9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1" y="121"/>
                      <a:pt x="17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19" y="174"/>
                    </a:cubicBezTo>
                    <a:cubicBezTo>
                      <a:pt x="262" y="108"/>
                      <a:pt x="232" y="40"/>
                      <a:pt x="193" y="10"/>
                    </a:cubicBezTo>
                    <a:cubicBezTo>
                      <a:pt x="179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5"/>
              <p:cNvSpPr/>
              <p:nvPr/>
            </p:nvSpPr>
            <p:spPr>
              <a:xfrm>
                <a:off x="6146350" y="2873300"/>
                <a:ext cx="28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" extrusionOk="0">
                    <a:moveTo>
                      <a:pt x="56" y="0"/>
                    </a:moveTo>
                    <a:cubicBezTo>
                      <a:pt x="40" y="0"/>
                      <a:pt x="23" y="7"/>
                      <a:pt x="13" y="22"/>
                    </a:cubicBezTo>
                    <a:cubicBezTo>
                      <a:pt x="0" y="51"/>
                      <a:pt x="13" y="77"/>
                      <a:pt x="43" y="90"/>
                    </a:cubicBezTo>
                    <a:cubicBezTo>
                      <a:pt x="46" y="94"/>
                      <a:pt x="51" y="96"/>
                      <a:pt x="55" y="96"/>
                    </a:cubicBezTo>
                    <a:cubicBezTo>
                      <a:pt x="69" y="96"/>
                      <a:pt x="85" y="83"/>
                      <a:pt x="95" y="64"/>
                    </a:cubicBezTo>
                    <a:cubicBezTo>
                      <a:pt x="111" y="51"/>
                      <a:pt x="111" y="9"/>
                      <a:pt x="82" y="9"/>
                    </a:cubicBezTo>
                    <a:cubicBezTo>
                      <a:pt x="76" y="3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5"/>
              <p:cNvSpPr/>
              <p:nvPr/>
            </p:nvSpPr>
            <p:spPr>
              <a:xfrm>
                <a:off x="6137525" y="28674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2" y="1"/>
                    </a:moveTo>
                    <a:cubicBezTo>
                      <a:pt x="89" y="1"/>
                      <a:pt x="48" y="26"/>
                      <a:pt x="27" y="67"/>
                    </a:cubicBezTo>
                    <a:cubicBezTo>
                      <a:pt x="1" y="122"/>
                      <a:pt x="14" y="191"/>
                      <a:pt x="69" y="217"/>
                    </a:cubicBezTo>
                    <a:cubicBezTo>
                      <a:pt x="82" y="225"/>
                      <a:pt x="98" y="230"/>
                      <a:pt x="115" y="230"/>
                    </a:cubicBezTo>
                    <a:cubicBezTo>
                      <a:pt x="151" y="230"/>
                      <a:pt x="191" y="212"/>
                      <a:pt x="219" y="174"/>
                    </a:cubicBezTo>
                    <a:cubicBezTo>
                      <a:pt x="246" y="109"/>
                      <a:pt x="232" y="41"/>
                      <a:pt x="177" y="11"/>
                    </a:cubicBezTo>
                    <a:cubicBezTo>
                      <a:pt x="162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6139250" y="2869225"/>
                <a:ext cx="27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0"/>
                    </a:moveTo>
                    <a:cubicBezTo>
                      <a:pt x="33" y="0"/>
                      <a:pt x="21" y="6"/>
                      <a:pt x="13" y="22"/>
                    </a:cubicBezTo>
                    <a:cubicBezTo>
                      <a:pt x="0" y="51"/>
                      <a:pt x="0" y="77"/>
                      <a:pt x="26" y="90"/>
                    </a:cubicBezTo>
                    <a:cubicBezTo>
                      <a:pt x="33" y="94"/>
                      <a:pt x="41" y="95"/>
                      <a:pt x="48" y="95"/>
                    </a:cubicBezTo>
                    <a:cubicBezTo>
                      <a:pt x="67" y="95"/>
                      <a:pt x="85" y="83"/>
                      <a:pt x="95" y="64"/>
                    </a:cubicBezTo>
                    <a:cubicBezTo>
                      <a:pt x="108" y="51"/>
                      <a:pt x="95" y="9"/>
                      <a:pt x="82" y="9"/>
                    </a:cubicBezTo>
                    <a:cubicBezTo>
                      <a:pt x="70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6117125" y="28554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1" y="206"/>
                    </a:lnTo>
                    <a:cubicBezTo>
                      <a:pt x="95" y="262"/>
                      <a:pt x="95" y="219"/>
                      <a:pt x="164" y="262"/>
                    </a:cubicBezTo>
                    <a:cubicBezTo>
                      <a:pt x="232" y="301"/>
                      <a:pt x="219" y="327"/>
                      <a:pt x="285" y="369"/>
                    </a:cubicBezTo>
                    <a:lnTo>
                      <a:pt x="409" y="164"/>
                    </a:lnTo>
                    <a:cubicBezTo>
                      <a:pt x="301" y="112"/>
                      <a:pt x="314" y="151"/>
                      <a:pt x="246" y="112"/>
                    </a:cubicBezTo>
                    <a:cubicBezTo>
                      <a:pt x="177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6124225" y="28595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6"/>
                    </a:lnTo>
                    <a:cubicBezTo>
                      <a:pt x="112" y="262"/>
                      <a:pt x="99" y="219"/>
                      <a:pt x="164" y="262"/>
                    </a:cubicBezTo>
                    <a:cubicBezTo>
                      <a:pt x="245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14" y="112"/>
                      <a:pt x="314" y="151"/>
                      <a:pt x="245" y="112"/>
                    </a:cubicBezTo>
                    <a:cubicBezTo>
                      <a:pt x="180" y="82"/>
                      <a:pt x="193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6130025" y="28633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0" y="1"/>
                    </a:moveTo>
                    <a:cubicBezTo>
                      <a:pt x="103" y="1"/>
                      <a:pt x="59" y="26"/>
                      <a:pt x="30" y="66"/>
                    </a:cubicBezTo>
                    <a:cubicBezTo>
                      <a:pt x="0" y="122"/>
                      <a:pt x="13" y="190"/>
                      <a:pt x="69" y="217"/>
                    </a:cubicBezTo>
                    <a:cubicBezTo>
                      <a:pt x="87" y="225"/>
                      <a:pt x="107" y="230"/>
                      <a:pt x="126" y="230"/>
                    </a:cubicBezTo>
                    <a:cubicBezTo>
                      <a:pt x="165" y="230"/>
                      <a:pt x="202" y="211"/>
                      <a:pt x="219" y="174"/>
                    </a:cubicBezTo>
                    <a:cubicBezTo>
                      <a:pt x="245" y="109"/>
                      <a:pt x="232" y="40"/>
                      <a:pt x="177" y="11"/>
                    </a:cubicBezTo>
                    <a:cubicBezTo>
                      <a:pt x="166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6131725" y="2865025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83" y="0"/>
                    </a:moveTo>
                    <a:cubicBezTo>
                      <a:pt x="56" y="0"/>
                      <a:pt x="27" y="0"/>
                      <a:pt x="14" y="27"/>
                    </a:cubicBezTo>
                    <a:cubicBezTo>
                      <a:pt x="1" y="56"/>
                      <a:pt x="14" y="82"/>
                      <a:pt x="27" y="95"/>
                    </a:cubicBezTo>
                    <a:cubicBezTo>
                      <a:pt x="35" y="99"/>
                      <a:pt x="43" y="100"/>
                      <a:pt x="50" y="100"/>
                    </a:cubicBezTo>
                    <a:cubicBezTo>
                      <a:pt x="70" y="100"/>
                      <a:pt x="86" y="88"/>
                      <a:pt x="96" y="69"/>
                    </a:cubicBezTo>
                    <a:cubicBezTo>
                      <a:pt x="109" y="56"/>
                      <a:pt x="109" y="13"/>
                      <a:pt x="8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6122600" y="28593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44" y="1"/>
                    </a:moveTo>
                    <a:cubicBezTo>
                      <a:pt x="101" y="1"/>
                      <a:pt x="59" y="25"/>
                      <a:pt x="40" y="66"/>
                    </a:cubicBezTo>
                    <a:cubicBezTo>
                      <a:pt x="0" y="122"/>
                      <a:pt x="27" y="190"/>
                      <a:pt x="66" y="216"/>
                    </a:cubicBezTo>
                    <a:cubicBezTo>
                      <a:pt x="84" y="225"/>
                      <a:pt x="104" y="229"/>
                      <a:pt x="123" y="229"/>
                    </a:cubicBezTo>
                    <a:cubicBezTo>
                      <a:pt x="162" y="229"/>
                      <a:pt x="198" y="211"/>
                      <a:pt x="216" y="174"/>
                    </a:cubicBezTo>
                    <a:cubicBezTo>
                      <a:pt x="258" y="109"/>
                      <a:pt x="229" y="40"/>
                      <a:pt x="190" y="11"/>
                    </a:cubicBezTo>
                    <a:cubicBezTo>
                      <a:pt x="175" y="4"/>
                      <a:pt x="159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6124650" y="2860950"/>
                <a:ext cx="237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0" extrusionOk="0">
                    <a:moveTo>
                      <a:pt x="65" y="0"/>
                    </a:moveTo>
                    <a:cubicBezTo>
                      <a:pt x="52" y="0"/>
                      <a:pt x="26" y="0"/>
                      <a:pt x="13" y="26"/>
                    </a:cubicBezTo>
                    <a:cubicBezTo>
                      <a:pt x="0" y="56"/>
                      <a:pt x="0" y="82"/>
                      <a:pt x="26" y="95"/>
                    </a:cubicBezTo>
                    <a:cubicBezTo>
                      <a:pt x="30" y="98"/>
                      <a:pt x="34" y="100"/>
                      <a:pt x="39" y="100"/>
                    </a:cubicBezTo>
                    <a:cubicBezTo>
                      <a:pt x="52" y="100"/>
                      <a:pt x="70" y="88"/>
                      <a:pt x="82" y="69"/>
                    </a:cubicBezTo>
                    <a:cubicBezTo>
                      <a:pt x="95" y="56"/>
                      <a:pt x="95" y="13"/>
                      <a:pt x="6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6102200" y="28473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21" y="0"/>
                    </a:moveTo>
                    <a:lnTo>
                      <a:pt x="0" y="206"/>
                    </a:lnTo>
                    <a:cubicBezTo>
                      <a:pt x="108" y="261"/>
                      <a:pt x="95" y="219"/>
                      <a:pt x="177" y="261"/>
                    </a:cubicBezTo>
                    <a:cubicBezTo>
                      <a:pt x="245" y="300"/>
                      <a:pt x="216" y="327"/>
                      <a:pt x="297" y="369"/>
                    </a:cubicBezTo>
                    <a:lnTo>
                      <a:pt x="408" y="163"/>
                    </a:lnTo>
                    <a:cubicBezTo>
                      <a:pt x="310" y="111"/>
                      <a:pt x="327" y="150"/>
                      <a:pt x="245" y="111"/>
                    </a:cubicBezTo>
                    <a:cubicBezTo>
                      <a:pt x="177" y="82"/>
                      <a:pt x="190" y="43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6109625" y="28514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1" y="0"/>
                    </a:moveTo>
                    <a:lnTo>
                      <a:pt x="0" y="206"/>
                    </a:lnTo>
                    <a:cubicBezTo>
                      <a:pt x="95" y="261"/>
                      <a:pt x="95" y="219"/>
                      <a:pt x="164" y="261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8" y="164"/>
                    </a:lnTo>
                    <a:cubicBezTo>
                      <a:pt x="314" y="111"/>
                      <a:pt x="314" y="150"/>
                      <a:pt x="245" y="111"/>
                    </a:cubicBezTo>
                    <a:cubicBezTo>
                      <a:pt x="177" y="82"/>
                      <a:pt x="193" y="43"/>
                      <a:pt x="11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6115425" y="2855225"/>
                <a:ext cx="61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0" extrusionOk="0">
                    <a:moveTo>
                      <a:pt x="132" y="0"/>
                    </a:moveTo>
                    <a:cubicBezTo>
                      <a:pt x="91" y="0"/>
                      <a:pt x="48" y="25"/>
                      <a:pt x="26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7" y="225"/>
                      <a:pt x="105" y="229"/>
                      <a:pt x="122" y="229"/>
                    </a:cubicBezTo>
                    <a:cubicBezTo>
                      <a:pt x="157" y="229"/>
                      <a:pt x="190" y="211"/>
                      <a:pt x="219" y="174"/>
                    </a:cubicBezTo>
                    <a:cubicBezTo>
                      <a:pt x="245" y="108"/>
                      <a:pt x="232" y="40"/>
                      <a:pt x="176" y="11"/>
                    </a:cubicBezTo>
                    <a:cubicBezTo>
                      <a:pt x="163" y="4"/>
                      <a:pt x="148" y="0"/>
                      <a:pt x="1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6117125" y="2856875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82" y="0"/>
                    </a:moveTo>
                    <a:cubicBezTo>
                      <a:pt x="56" y="0"/>
                      <a:pt x="27" y="0"/>
                      <a:pt x="14" y="26"/>
                    </a:cubicBezTo>
                    <a:cubicBezTo>
                      <a:pt x="1" y="56"/>
                      <a:pt x="1" y="82"/>
                      <a:pt x="27" y="95"/>
                    </a:cubicBezTo>
                    <a:cubicBezTo>
                      <a:pt x="35" y="98"/>
                      <a:pt x="42" y="100"/>
                      <a:pt x="50" y="100"/>
                    </a:cubicBezTo>
                    <a:cubicBezTo>
                      <a:pt x="69" y="100"/>
                      <a:pt x="86" y="88"/>
                      <a:pt x="95" y="69"/>
                    </a:cubicBezTo>
                    <a:cubicBezTo>
                      <a:pt x="108" y="5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6107900" y="285115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42" y="0"/>
                    </a:moveTo>
                    <a:cubicBezTo>
                      <a:pt x="104" y="0"/>
                      <a:pt x="59" y="25"/>
                      <a:pt x="30" y="66"/>
                    </a:cubicBezTo>
                    <a:cubicBezTo>
                      <a:pt x="1" y="121"/>
                      <a:pt x="17" y="190"/>
                      <a:pt x="69" y="216"/>
                    </a:cubicBezTo>
                    <a:cubicBezTo>
                      <a:pt x="88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20" y="174"/>
                    </a:cubicBezTo>
                    <a:cubicBezTo>
                      <a:pt x="246" y="108"/>
                      <a:pt x="233" y="40"/>
                      <a:pt x="180" y="10"/>
                    </a:cubicBezTo>
                    <a:cubicBezTo>
                      <a:pt x="169" y="3"/>
                      <a:pt x="156" y="0"/>
                      <a:pt x="14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109625" y="2852775"/>
                <a:ext cx="28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82" y="1"/>
                    </a:moveTo>
                    <a:cubicBezTo>
                      <a:pt x="56" y="1"/>
                      <a:pt x="30" y="1"/>
                      <a:pt x="13" y="27"/>
                    </a:cubicBezTo>
                    <a:cubicBezTo>
                      <a:pt x="0" y="56"/>
                      <a:pt x="13" y="82"/>
                      <a:pt x="30" y="95"/>
                    </a:cubicBezTo>
                    <a:cubicBezTo>
                      <a:pt x="37" y="99"/>
                      <a:pt x="44" y="101"/>
                      <a:pt x="51" y="101"/>
                    </a:cubicBezTo>
                    <a:cubicBezTo>
                      <a:pt x="69" y="101"/>
                      <a:pt x="86" y="88"/>
                      <a:pt x="95" y="69"/>
                    </a:cubicBezTo>
                    <a:cubicBezTo>
                      <a:pt x="111" y="56"/>
                      <a:pt x="111" y="14"/>
                      <a:pt x="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087500" y="28391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6"/>
                    </a:lnTo>
                    <a:cubicBezTo>
                      <a:pt x="112" y="262"/>
                      <a:pt x="99" y="219"/>
                      <a:pt x="164" y="262"/>
                    </a:cubicBezTo>
                    <a:cubicBezTo>
                      <a:pt x="233" y="301"/>
                      <a:pt x="220" y="327"/>
                      <a:pt x="301" y="370"/>
                    </a:cubicBezTo>
                    <a:lnTo>
                      <a:pt x="409" y="164"/>
                    </a:lnTo>
                    <a:cubicBezTo>
                      <a:pt x="314" y="112"/>
                      <a:pt x="314" y="151"/>
                      <a:pt x="246" y="112"/>
                    </a:cubicBezTo>
                    <a:cubicBezTo>
                      <a:pt x="180" y="82"/>
                      <a:pt x="193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095025" y="28432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7"/>
                    </a:lnTo>
                    <a:cubicBezTo>
                      <a:pt x="95" y="262"/>
                      <a:pt x="95" y="220"/>
                      <a:pt x="163" y="262"/>
                    </a:cubicBezTo>
                    <a:cubicBezTo>
                      <a:pt x="232" y="301"/>
                      <a:pt x="219" y="327"/>
                      <a:pt x="287" y="370"/>
                    </a:cubicBezTo>
                    <a:lnTo>
                      <a:pt x="408" y="164"/>
                    </a:lnTo>
                    <a:cubicBezTo>
                      <a:pt x="314" y="112"/>
                      <a:pt x="314" y="151"/>
                      <a:pt x="245" y="112"/>
                    </a:cubicBezTo>
                    <a:cubicBezTo>
                      <a:pt x="176" y="83"/>
                      <a:pt x="189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6100800" y="28470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2" y="1"/>
                    </a:moveTo>
                    <a:cubicBezTo>
                      <a:pt x="90" y="1"/>
                      <a:pt x="49" y="26"/>
                      <a:pt x="27" y="67"/>
                    </a:cubicBezTo>
                    <a:cubicBezTo>
                      <a:pt x="1" y="122"/>
                      <a:pt x="14" y="191"/>
                      <a:pt x="56" y="217"/>
                    </a:cubicBezTo>
                    <a:cubicBezTo>
                      <a:pt x="74" y="225"/>
                      <a:pt x="93" y="230"/>
                      <a:pt x="112" y="230"/>
                    </a:cubicBezTo>
                    <a:cubicBezTo>
                      <a:pt x="151" y="230"/>
                      <a:pt x="191" y="212"/>
                      <a:pt x="220" y="174"/>
                    </a:cubicBezTo>
                    <a:cubicBezTo>
                      <a:pt x="246" y="109"/>
                      <a:pt x="233" y="41"/>
                      <a:pt x="177" y="11"/>
                    </a:cubicBezTo>
                    <a:cubicBezTo>
                      <a:pt x="162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6102525" y="284870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69" y="1"/>
                    </a:moveTo>
                    <a:cubicBezTo>
                      <a:pt x="53" y="1"/>
                      <a:pt x="27" y="1"/>
                      <a:pt x="14" y="27"/>
                    </a:cubicBezTo>
                    <a:cubicBezTo>
                      <a:pt x="0" y="56"/>
                      <a:pt x="0" y="82"/>
                      <a:pt x="27" y="95"/>
                    </a:cubicBezTo>
                    <a:cubicBezTo>
                      <a:pt x="30" y="99"/>
                      <a:pt x="36" y="100"/>
                      <a:pt x="42" y="100"/>
                    </a:cubicBezTo>
                    <a:cubicBezTo>
                      <a:pt x="60" y="100"/>
                      <a:pt x="86" y="88"/>
                      <a:pt x="95" y="69"/>
                    </a:cubicBezTo>
                    <a:cubicBezTo>
                      <a:pt x="108" y="56"/>
                      <a:pt x="95" y="14"/>
                      <a:pt x="6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093300" y="28429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5" y="1"/>
                    </a:moveTo>
                    <a:cubicBezTo>
                      <a:pt x="96" y="1"/>
                      <a:pt x="59" y="26"/>
                      <a:pt x="30" y="66"/>
                    </a:cubicBezTo>
                    <a:cubicBezTo>
                      <a:pt x="1" y="122"/>
                      <a:pt x="14" y="190"/>
                      <a:pt x="69" y="217"/>
                    </a:cubicBezTo>
                    <a:cubicBezTo>
                      <a:pt x="87" y="225"/>
                      <a:pt x="107" y="230"/>
                      <a:pt x="126" y="230"/>
                    </a:cubicBezTo>
                    <a:cubicBezTo>
                      <a:pt x="165" y="230"/>
                      <a:pt x="202" y="211"/>
                      <a:pt x="219" y="174"/>
                    </a:cubicBezTo>
                    <a:cubicBezTo>
                      <a:pt x="245" y="109"/>
                      <a:pt x="232" y="40"/>
                      <a:pt x="177" y="11"/>
                    </a:cubicBezTo>
                    <a:cubicBezTo>
                      <a:pt x="163" y="4"/>
                      <a:pt x="149" y="1"/>
                      <a:pt x="13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095025" y="2844625"/>
                <a:ext cx="27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1" extrusionOk="0">
                    <a:moveTo>
                      <a:pt x="82" y="0"/>
                    </a:moveTo>
                    <a:cubicBezTo>
                      <a:pt x="56" y="0"/>
                      <a:pt x="26" y="0"/>
                      <a:pt x="13" y="27"/>
                    </a:cubicBezTo>
                    <a:cubicBezTo>
                      <a:pt x="0" y="56"/>
                      <a:pt x="13" y="82"/>
                      <a:pt x="26" y="95"/>
                    </a:cubicBezTo>
                    <a:cubicBezTo>
                      <a:pt x="34" y="99"/>
                      <a:pt x="42" y="100"/>
                      <a:pt x="49" y="100"/>
                    </a:cubicBezTo>
                    <a:cubicBezTo>
                      <a:pt x="69" y="100"/>
                      <a:pt x="85" y="88"/>
                      <a:pt x="95" y="69"/>
                    </a:cubicBezTo>
                    <a:cubicBezTo>
                      <a:pt x="108" y="5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072900" y="28310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2" y="0"/>
                    </a:moveTo>
                    <a:lnTo>
                      <a:pt x="1" y="206"/>
                    </a:lnTo>
                    <a:cubicBezTo>
                      <a:pt x="95" y="261"/>
                      <a:pt x="95" y="219"/>
                      <a:pt x="164" y="261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9" y="164"/>
                    </a:lnTo>
                    <a:cubicBezTo>
                      <a:pt x="314" y="111"/>
                      <a:pt x="314" y="150"/>
                      <a:pt x="245" y="111"/>
                    </a:cubicBezTo>
                    <a:cubicBezTo>
                      <a:pt x="177" y="82"/>
                      <a:pt x="193" y="43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6080400" y="28350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9" y="1"/>
                    </a:moveTo>
                    <a:lnTo>
                      <a:pt x="1" y="206"/>
                    </a:lnTo>
                    <a:cubicBezTo>
                      <a:pt x="96" y="262"/>
                      <a:pt x="96" y="219"/>
                      <a:pt x="164" y="262"/>
                    </a:cubicBezTo>
                    <a:cubicBezTo>
                      <a:pt x="233" y="301"/>
                      <a:pt x="220" y="327"/>
                      <a:pt x="285" y="369"/>
                    </a:cubicBezTo>
                    <a:lnTo>
                      <a:pt x="409" y="164"/>
                    </a:lnTo>
                    <a:cubicBezTo>
                      <a:pt x="301" y="112"/>
                      <a:pt x="314" y="151"/>
                      <a:pt x="246" y="112"/>
                    </a:cubicBezTo>
                    <a:cubicBezTo>
                      <a:pt x="164" y="82"/>
                      <a:pt x="190" y="43"/>
                      <a:pt x="10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6085875" y="28389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44" y="1"/>
                    </a:moveTo>
                    <a:cubicBezTo>
                      <a:pt x="101" y="1"/>
                      <a:pt x="59" y="25"/>
                      <a:pt x="40" y="66"/>
                    </a:cubicBezTo>
                    <a:cubicBezTo>
                      <a:pt x="1" y="122"/>
                      <a:pt x="14" y="190"/>
                      <a:pt x="66" y="216"/>
                    </a:cubicBezTo>
                    <a:cubicBezTo>
                      <a:pt x="84" y="225"/>
                      <a:pt x="104" y="229"/>
                      <a:pt x="123" y="229"/>
                    </a:cubicBezTo>
                    <a:cubicBezTo>
                      <a:pt x="162" y="229"/>
                      <a:pt x="198" y="211"/>
                      <a:pt x="216" y="174"/>
                    </a:cubicBezTo>
                    <a:cubicBezTo>
                      <a:pt x="258" y="109"/>
                      <a:pt x="229" y="40"/>
                      <a:pt x="190" y="11"/>
                    </a:cubicBezTo>
                    <a:cubicBezTo>
                      <a:pt x="175" y="4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6087500" y="28405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82" y="0"/>
                    </a:moveTo>
                    <a:cubicBezTo>
                      <a:pt x="69" y="0"/>
                      <a:pt x="30" y="0"/>
                      <a:pt x="17" y="26"/>
                    </a:cubicBezTo>
                    <a:cubicBezTo>
                      <a:pt x="1" y="56"/>
                      <a:pt x="17" y="82"/>
                      <a:pt x="43" y="95"/>
                    </a:cubicBezTo>
                    <a:cubicBezTo>
                      <a:pt x="47" y="98"/>
                      <a:pt x="51" y="100"/>
                      <a:pt x="56" y="100"/>
                    </a:cubicBezTo>
                    <a:cubicBezTo>
                      <a:pt x="70" y="100"/>
                      <a:pt x="87" y="88"/>
                      <a:pt x="99" y="69"/>
                    </a:cubicBezTo>
                    <a:cubicBezTo>
                      <a:pt x="112" y="56"/>
                      <a:pt x="112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6078700" y="28348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3" y="0"/>
                    </a:moveTo>
                    <a:cubicBezTo>
                      <a:pt x="91" y="0"/>
                      <a:pt x="48" y="25"/>
                      <a:pt x="26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2" y="225"/>
                      <a:pt x="98" y="229"/>
                      <a:pt x="115" y="229"/>
                    </a:cubicBezTo>
                    <a:cubicBezTo>
                      <a:pt x="150" y="229"/>
                      <a:pt x="191" y="211"/>
                      <a:pt x="219" y="174"/>
                    </a:cubicBezTo>
                    <a:cubicBezTo>
                      <a:pt x="245" y="108"/>
                      <a:pt x="232" y="40"/>
                      <a:pt x="177" y="11"/>
                    </a:cubicBezTo>
                    <a:cubicBezTo>
                      <a:pt x="163" y="4"/>
                      <a:pt x="148" y="0"/>
                      <a:pt x="1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6080400" y="2836475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83" y="0"/>
                    </a:moveTo>
                    <a:cubicBezTo>
                      <a:pt x="56" y="0"/>
                      <a:pt x="27" y="0"/>
                      <a:pt x="14" y="26"/>
                    </a:cubicBezTo>
                    <a:cubicBezTo>
                      <a:pt x="1" y="56"/>
                      <a:pt x="1" y="82"/>
                      <a:pt x="27" y="95"/>
                    </a:cubicBezTo>
                    <a:cubicBezTo>
                      <a:pt x="35" y="98"/>
                      <a:pt x="43" y="100"/>
                      <a:pt x="50" y="100"/>
                    </a:cubicBezTo>
                    <a:cubicBezTo>
                      <a:pt x="69" y="100"/>
                      <a:pt x="86" y="88"/>
                      <a:pt x="96" y="69"/>
                    </a:cubicBezTo>
                    <a:cubicBezTo>
                      <a:pt x="109" y="56"/>
                      <a:pt x="96" y="13"/>
                      <a:pt x="8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6058300" y="28228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7"/>
                    </a:lnTo>
                    <a:cubicBezTo>
                      <a:pt x="95" y="262"/>
                      <a:pt x="95" y="220"/>
                      <a:pt x="164" y="262"/>
                    </a:cubicBezTo>
                    <a:cubicBezTo>
                      <a:pt x="232" y="301"/>
                      <a:pt x="219" y="327"/>
                      <a:pt x="288" y="370"/>
                    </a:cubicBezTo>
                    <a:lnTo>
                      <a:pt x="408" y="164"/>
                    </a:lnTo>
                    <a:cubicBezTo>
                      <a:pt x="301" y="112"/>
                      <a:pt x="314" y="151"/>
                      <a:pt x="245" y="112"/>
                    </a:cubicBezTo>
                    <a:cubicBezTo>
                      <a:pt x="177" y="83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6065475" y="28269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21" y="0"/>
                    </a:moveTo>
                    <a:lnTo>
                      <a:pt x="1" y="206"/>
                    </a:lnTo>
                    <a:cubicBezTo>
                      <a:pt x="108" y="261"/>
                      <a:pt x="95" y="219"/>
                      <a:pt x="164" y="261"/>
                    </a:cubicBezTo>
                    <a:cubicBezTo>
                      <a:pt x="245" y="300"/>
                      <a:pt x="216" y="327"/>
                      <a:pt x="298" y="369"/>
                    </a:cubicBezTo>
                    <a:lnTo>
                      <a:pt x="409" y="163"/>
                    </a:lnTo>
                    <a:cubicBezTo>
                      <a:pt x="311" y="111"/>
                      <a:pt x="311" y="150"/>
                      <a:pt x="245" y="111"/>
                    </a:cubicBezTo>
                    <a:cubicBezTo>
                      <a:pt x="177" y="82"/>
                      <a:pt x="190" y="43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6071200" y="2830750"/>
                <a:ext cx="61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9" extrusionOk="0">
                    <a:moveTo>
                      <a:pt x="141" y="0"/>
                    </a:moveTo>
                    <a:cubicBezTo>
                      <a:pt x="103" y="0"/>
                      <a:pt x="58" y="25"/>
                      <a:pt x="29" y="66"/>
                    </a:cubicBezTo>
                    <a:cubicBezTo>
                      <a:pt x="0" y="121"/>
                      <a:pt x="16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1" y="211"/>
                      <a:pt x="219" y="174"/>
                    </a:cubicBezTo>
                    <a:cubicBezTo>
                      <a:pt x="245" y="108"/>
                      <a:pt x="232" y="40"/>
                      <a:pt x="180" y="10"/>
                    </a:cubicBezTo>
                    <a:cubicBezTo>
                      <a:pt x="168" y="3"/>
                      <a:pt x="155" y="0"/>
                      <a:pt x="14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6072900" y="2832375"/>
                <a:ext cx="28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82" y="1"/>
                    </a:moveTo>
                    <a:cubicBezTo>
                      <a:pt x="56" y="1"/>
                      <a:pt x="30" y="1"/>
                      <a:pt x="14" y="27"/>
                    </a:cubicBezTo>
                    <a:cubicBezTo>
                      <a:pt x="1" y="56"/>
                      <a:pt x="14" y="82"/>
                      <a:pt x="30" y="95"/>
                    </a:cubicBezTo>
                    <a:cubicBezTo>
                      <a:pt x="37" y="99"/>
                      <a:pt x="44" y="101"/>
                      <a:pt x="51" y="101"/>
                    </a:cubicBezTo>
                    <a:cubicBezTo>
                      <a:pt x="69" y="101"/>
                      <a:pt x="86" y="88"/>
                      <a:pt x="95" y="69"/>
                    </a:cubicBezTo>
                    <a:cubicBezTo>
                      <a:pt x="112" y="56"/>
                      <a:pt x="112" y="14"/>
                      <a:pt x="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6063775" y="2826650"/>
                <a:ext cx="6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0" extrusionOk="0">
                    <a:moveTo>
                      <a:pt x="144" y="1"/>
                    </a:moveTo>
                    <a:cubicBezTo>
                      <a:pt x="102" y="1"/>
                      <a:pt x="61" y="26"/>
                      <a:pt x="39" y="67"/>
                    </a:cubicBezTo>
                    <a:cubicBezTo>
                      <a:pt x="0" y="122"/>
                      <a:pt x="26" y="191"/>
                      <a:pt x="69" y="217"/>
                    </a:cubicBezTo>
                    <a:cubicBezTo>
                      <a:pt x="85" y="225"/>
                      <a:pt x="103" y="229"/>
                      <a:pt x="121" y="229"/>
                    </a:cubicBezTo>
                    <a:cubicBezTo>
                      <a:pt x="160" y="229"/>
                      <a:pt x="198" y="208"/>
                      <a:pt x="215" y="161"/>
                    </a:cubicBezTo>
                    <a:cubicBezTo>
                      <a:pt x="258" y="109"/>
                      <a:pt x="245" y="41"/>
                      <a:pt x="189" y="11"/>
                    </a:cubicBezTo>
                    <a:cubicBezTo>
                      <a:pt x="175" y="4"/>
                      <a:pt x="159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6065800" y="282830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69" y="1"/>
                    </a:moveTo>
                    <a:cubicBezTo>
                      <a:pt x="53" y="1"/>
                      <a:pt x="27" y="1"/>
                      <a:pt x="14" y="27"/>
                    </a:cubicBezTo>
                    <a:cubicBezTo>
                      <a:pt x="1" y="56"/>
                      <a:pt x="1" y="82"/>
                      <a:pt x="27" y="95"/>
                    </a:cubicBezTo>
                    <a:cubicBezTo>
                      <a:pt x="30" y="99"/>
                      <a:pt x="36" y="100"/>
                      <a:pt x="42" y="100"/>
                    </a:cubicBezTo>
                    <a:cubicBezTo>
                      <a:pt x="60" y="100"/>
                      <a:pt x="86" y="88"/>
                      <a:pt x="95" y="69"/>
                    </a:cubicBezTo>
                    <a:cubicBezTo>
                      <a:pt x="108" y="56"/>
                      <a:pt x="95" y="14"/>
                      <a:pt x="6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6043700" y="2814675"/>
                <a:ext cx="99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95" y="262"/>
                      <a:pt x="82" y="219"/>
                      <a:pt x="163" y="262"/>
                    </a:cubicBezTo>
                    <a:cubicBezTo>
                      <a:pt x="232" y="301"/>
                      <a:pt x="202" y="327"/>
                      <a:pt x="284" y="369"/>
                    </a:cubicBezTo>
                    <a:lnTo>
                      <a:pt x="395" y="164"/>
                    </a:lnTo>
                    <a:cubicBezTo>
                      <a:pt x="300" y="112"/>
                      <a:pt x="313" y="151"/>
                      <a:pt x="232" y="112"/>
                    </a:cubicBezTo>
                    <a:cubicBezTo>
                      <a:pt x="163" y="82"/>
                      <a:pt x="189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6050800" y="28187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1" y="1"/>
                    </a:moveTo>
                    <a:lnTo>
                      <a:pt x="0" y="206"/>
                    </a:lnTo>
                    <a:cubicBezTo>
                      <a:pt x="98" y="262"/>
                      <a:pt x="98" y="219"/>
                      <a:pt x="163" y="262"/>
                    </a:cubicBezTo>
                    <a:cubicBezTo>
                      <a:pt x="232" y="301"/>
                      <a:pt x="219" y="327"/>
                      <a:pt x="300" y="370"/>
                    </a:cubicBezTo>
                    <a:lnTo>
                      <a:pt x="408" y="164"/>
                    </a:lnTo>
                    <a:cubicBezTo>
                      <a:pt x="313" y="112"/>
                      <a:pt x="313" y="151"/>
                      <a:pt x="245" y="112"/>
                    </a:cubicBezTo>
                    <a:cubicBezTo>
                      <a:pt x="180" y="82"/>
                      <a:pt x="193" y="43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6056575" y="28225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3" y="1"/>
                    </a:moveTo>
                    <a:cubicBezTo>
                      <a:pt x="91" y="1"/>
                      <a:pt x="49" y="26"/>
                      <a:pt x="30" y="66"/>
                    </a:cubicBezTo>
                    <a:cubicBezTo>
                      <a:pt x="1" y="122"/>
                      <a:pt x="14" y="190"/>
                      <a:pt x="69" y="217"/>
                    </a:cubicBezTo>
                    <a:cubicBezTo>
                      <a:pt x="87" y="225"/>
                      <a:pt x="104" y="229"/>
                      <a:pt x="120" y="229"/>
                    </a:cubicBezTo>
                    <a:cubicBezTo>
                      <a:pt x="157" y="229"/>
                      <a:pt x="190" y="208"/>
                      <a:pt x="219" y="161"/>
                    </a:cubicBezTo>
                    <a:cubicBezTo>
                      <a:pt x="246" y="109"/>
                      <a:pt x="233" y="40"/>
                      <a:pt x="177" y="11"/>
                    </a:cubicBezTo>
                    <a:cubicBezTo>
                      <a:pt x="163" y="4"/>
                      <a:pt x="148" y="1"/>
                      <a:pt x="13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6058300" y="2824225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82" y="0"/>
                    </a:moveTo>
                    <a:cubicBezTo>
                      <a:pt x="56" y="0"/>
                      <a:pt x="26" y="0"/>
                      <a:pt x="13" y="27"/>
                    </a:cubicBezTo>
                    <a:cubicBezTo>
                      <a:pt x="0" y="56"/>
                      <a:pt x="0" y="82"/>
                      <a:pt x="26" y="95"/>
                    </a:cubicBezTo>
                    <a:cubicBezTo>
                      <a:pt x="34" y="99"/>
                      <a:pt x="42" y="100"/>
                      <a:pt x="49" y="100"/>
                    </a:cubicBezTo>
                    <a:cubicBezTo>
                      <a:pt x="69" y="100"/>
                      <a:pt x="85" y="88"/>
                      <a:pt x="95" y="69"/>
                    </a:cubicBezTo>
                    <a:cubicBezTo>
                      <a:pt x="108" y="5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049150" y="281850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9" y="1"/>
                    </a:moveTo>
                    <a:cubicBezTo>
                      <a:pt x="100" y="1"/>
                      <a:pt x="56" y="25"/>
                      <a:pt x="27" y="66"/>
                    </a:cubicBezTo>
                    <a:cubicBezTo>
                      <a:pt x="1" y="122"/>
                      <a:pt x="14" y="190"/>
                      <a:pt x="66" y="216"/>
                    </a:cubicBezTo>
                    <a:cubicBezTo>
                      <a:pt x="83" y="225"/>
                      <a:pt x="102" y="229"/>
                      <a:pt x="120" y="229"/>
                    </a:cubicBezTo>
                    <a:cubicBezTo>
                      <a:pt x="160" y="229"/>
                      <a:pt x="198" y="208"/>
                      <a:pt x="216" y="161"/>
                    </a:cubicBezTo>
                    <a:cubicBezTo>
                      <a:pt x="246" y="109"/>
                      <a:pt x="229" y="40"/>
                      <a:pt x="177" y="11"/>
                    </a:cubicBezTo>
                    <a:cubicBezTo>
                      <a:pt x="166" y="4"/>
                      <a:pt x="153" y="1"/>
                      <a:pt x="13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050800" y="28201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82" y="0"/>
                    </a:moveTo>
                    <a:cubicBezTo>
                      <a:pt x="56" y="0"/>
                      <a:pt x="29" y="0"/>
                      <a:pt x="16" y="26"/>
                    </a:cubicBezTo>
                    <a:cubicBezTo>
                      <a:pt x="0" y="56"/>
                      <a:pt x="16" y="82"/>
                      <a:pt x="42" y="95"/>
                    </a:cubicBezTo>
                    <a:cubicBezTo>
                      <a:pt x="46" y="98"/>
                      <a:pt x="50" y="100"/>
                      <a:pt x="55" y="100"/>
                    </a:cubicBezTo>
                    <a:cubicBezTo>
                      <a:pt x="69" y="100"/>
                      <a:pt x="86" y="88"/>
                      <a:pt x="98" y="69"/>
                    </a:cubicBezTo>
                    <a:cubicBezTo>
                      <a:pt x="111" y="56"/>
                      <a:pt x="111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025000" y="2808550"/>
                <a:ext cx="139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88" extrusionOk="0">
                    <a:moveTo>
                      <a:pt x="53" y="1"/>
                    </a:moveTo>
                    <a:cubicBezTo>
                      <a:pt x="27" y="17"/>
                      <a:pt x="14" y="30"/>
                      <a:pt x="1" y="43"/>
                    </a:cubicBezTo>
                    <a:cubicBezTo>
                      <a:pt x="134" y="112"/>
                      <a:pt x="164" y="99"/>
                      <a:pt x="258" y="151"/>
                    </a:cubicBezTo>
                    <a:cubicBezTo>
                      <a:pt x="327" y="180"/>
                      <a:pt x="353" y="206"/>
                      <a:pt x="379" y="232"/>
                    </a:cubicBezTo>
                    <a:cubicBezTo>
                      <a:pt x="396" y="246"/>
                      <a:pt x="409" y="275"/>
                      <a:pt x="448" y="288"/>
                    </a:cubicBezTo>
                    <a:lnTo>
                      <a:pt x="559" y="82"/>
                    </a:lnTo>
                    <a:cubicBezTo>
                      <a:pt x="529" y="69"/>
                      <a:pt x="516" y="69"/>
                      <a:pt x="503" y="56"/>
                    </a:cubicBezTo>
                    <a:lnTo>
                      <a:pt x="477" y="56"/>
                    </a:lnTo>
                    <a:cubicBezTo>
                      <a:pt x="477" y="63"/>
                      <a:pt x="473" y="66"/>
                      <a:pt x="467" y="66"/>
                    </a:cubicBezTo>
                    <a:cubicBezTo>
                      <a:pt x="462" y="66"/>
                      <a:pt x="454" y="63"/>
                      <a:pt x="448" y="56"/>
                    </a:cubicBezTo>
                    <a:cubicBezTo>
                      <a:pt x="435" y="56"/>
                      <a:pt x="461" y="43"/>
                      <a:pt x="490" y="43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6036175" y="28106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2" y="0"/>
                    </a:moveTo>
                    <a:lnTo>
                      <a:pt x="1" y="206"/>
                    </a:lnTo>
                    <a:cubicBezTo>
                      <a:pt x="95" y="261"/>
                      <a:pt x="95" y="219"/>
                      <a:pt x="164" y="261"/>
                    </a:cubicBezTo>
                    <a:cubicBezTo>
                      <a:pt x="233" y="301"/>
                      <a:pt x="219" y="327"/>
                      <a:pt x="301" y="369"/>
                    </a:cubicBezTo>
                    <a:lnTo>
                      <a:pt x="409" y="164"/>
                    </a:lnTo>
                    <a:cubicBezTo>
                      <a:pt x="314" y="111"/>
                      <a:pt x="314" y="150"/>
                      <a:pt x="246" y="111"/>
                    </a:cubicBezTo>
                    <a:cubicBezTo>
                      <a:pt x="177" y="82"/>
                      <a:pt x="193" y="43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6041975" y="2814425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3" y="0"/>
                    </a:moveTo>
                    <a:cubicBezTo>
                      <a:pt x="91" y="0"/>
                      <a:pt x="48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1" y="224"/>
                      <a:pt x="96" y="229"/>
                      <a:pt x="113" y="229"/>
                    </a:cubicBezTo>
                    <a:cubicBezTo>
                      <a:pt x="149" y="229"/>
                      <a:pt x="190" y="208"/>
                      <a:pt x="219" y="161"/>
                    </a:cubicBezTo>
                    <a:cubicBezTo>
                      <a:pt x="245" y="108"/>
                      <a:pt x="232" y="40"/>
                      <a:pt x="177" y="11"/>
                    </a:cubicBezTo>
                    <a:cubicBezTo>
                      <a:pt x="163" y="4"/>
                      <a:pt x="148" y="0"/>
                      <a:pt x="1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043700" y="2815925"/>
                <a:ext cx="27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6" extrusionOk="0">
                    <a:moveTo>
                      <a:pt x="55" y="1"/>
                    </a:moveTo>
                    <a:cubicBezTo>
                      <a:pt x="41" y="1"/>
                      <a:pt x="23" y="13"/>
                      <a:pt x="13" y="32"/>
                    </a:cubicBezTo>
                    <a:cubicBezTo>
                      <a:pt x="0" y="62"/>
                      <a:pt x="0" y="88"/>
                      <a:pt x="26" y="101"/>
                    </a:cubicBezTo>
                    <a:cubicBezTo>
                      <a:pt x="34" y="104"/>
                      <a:pt x="42" y="106"/>
                      <a:pt x="49" y="106"/>
                    </a:cubicBezTo>
                    <a:cubicBezTo>
                      <a:pt x="69" y="106"/>
                      <a:pt x="85" y="94"/>
                      <a:pt x="95" y="75"/>
                    </a:cubicBezTo>
                    <a:cubicBezTo>
                      <a:pt x="108" y="62"/>
                      <a:pt x="95" y="19"/>
                      <a:pt x="69" y="6"/>
                    </a:cubicBezTo>
                    <a:cubicBezTo>
                      <a:pt x="65" y="3"/>
                      <a:pt x="60" y="1"/>
                      <a:pt x="5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034875" y="2810350"/>
                <a:ext cx="57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29" extrusionOk="0">
                    <a:moveTo>
                      <a:pt x="122" y="1"/>
                    </a:moveTo>
                    <a:cubicBezTo>
                      <a:pt x="108" y="1"/>
                      <a:pt x="95" y="4"/>
                      <a:pt x="82" y="10"/>
                    </a:cubicBezTo>
                    <a:cubicBezTo>
                      <a:pt x="66" y="10"/>
                      <a:pt x="66" y="27"/>
                      <a:pt x="53" y="27"/>
                    </a:cubicBezTo>
                    <a:cubicBezTo>
                      <a:pt x="40" y="40"/>
                      <a:pt x="27" y="53"/>
                      <a:pt x="14" y="66"/>
                    </a:cubicBezTo>
                    <a:cubicBezTo>
                      <a:pt x="1" y="79"/>
                      <a:pt x="1" y="92"/>
                      <a:pt x="1" y="108"/>
                    </a:cubicBezTo>
                    <a:lnTo>
                      <a:pt x="1" y="147"/>
                    </a:lnTo>
                    <a:cubicBezTo>
                      <a:pt x="14" y="174"/>
                      <a:pt x="27" y="203"/>
                      <a:pt x="53" y="216"/>
                    </a:cubicBezTo>
                    <a:cubicBezTo>
                      <a:pt x="70" y="224"/>
                      <a:pt x="89" y="228"/>
                      <a:pt x="107" y="228"/>
                    </a:cubicBezTo>
                    <a:cubicBezTo>
                      <a:pt x="147" y="228"/>
                      <a:pt x="185" y="208"/>
                      <a:pt x="203" y="160"/>
                    </a:cubicBezTo>
                    <a:cubicBezTo>
                      <a:pt x="229" y="108"/>
                      <a:pt x="216" y="40"/>
                      <a:pt x="164" y="10"/>
                    </a:cubicBezTo>
                    <a:cubicBezTo>
                      <a:pt x="149" y="4"/>
                      <a:pt x="135" y="1"/>
                      <a:pt x="12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036175" y="2811850"/>
                <a:ext cx="28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6" extrusionOk="0">
                    <a:moveTo>
                      <a:pt x="62" y="1"/>
                    </a:moveTo>
                    <a:cubicBezTo>
                      <a:pt x="43" y="1"/>
                      <a:pt x="26" y="13"/>
                      <a:pt x="14" y="32"/>
                    </a:cubicBezTo>
                    <a:cubicBezTo>
                      <a:pt x="1" y="61"/>
                      <a:pt x="14" y="87"/>
                      <a:pt x="30" y="100"/>
                    </a:cubicBezTo>
                    <a:cubicBezTo>
                      <a:pt x="37" y="104"/>
                      <a:pt x="44" y="106"/>
                      <a:pt x="51" y="106"/>
                    </a:cubicBezTo>
                    <a:cubicBezTo>
                      <a:pt x="69" y="106"/>
                      <a:pt x="86" y="93"/>
                      <a:pt x="95" y="74"/>
                    </a:cubicBezTo>
                    <a:cubicBezTo>
                      <a:pt x="112" y="61"/>
                      <a:pt x="112" y="19"/>
                      <a:pt x="82" y="6"/>
                    </a:cubicBezTo>
                    <a:cubicBezTo>
                      <a:pt x="75" y="2"/>
                      <a:pt x="68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6037900" y="2798775"/>
                <a:ext cx="10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301" y="0"/>
                    </a:moveTo>
                    <a:cubicBezTo>
                      <a:pt x="190" y="52"/>
                      <a:pt x="232" y="65"/>
                      <a:pt x="164" y="108"/>
                    </a:cubicBezTo>
                    <a:cubicBezTo>
                      <a:pt x="95" y="147"/>
                      <a:pt x="82" y="121"/>
                      <a:pt x="0" y="163"/>
                    </a:cubicBezTo>
                    <a:lnTo>
                      <a:pt x="108" y="366"/>
                    </a:lnTo>
                    <a:cubicBezTo>
                      <a:pt x="206" y="310"/>
                      <a:pt x="164" y="297"/>
                      <a:pt x="245" y="258"/>
                    </a:cubicBezTo>
                    <a:cubicBezTo>
                      <a:pt x="314" y="215"/>
                      <a:pt x="327" y="245"/>
                      <a:pt x="408" y="21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6026300" y="2802850"/>
                <a:ext cx="1432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72" extrusionOk="0">
                    <a:moveTo>
                      <a:pt x="464" y="0"/>
                    </a:moveTo>
                    <a:cubicBezTo>
                      <a:pt x="409" y="26"/>
                      <a:pt x="396" y="39"/>
                      <a:pt x="383" y="52"/>
                    </a:cubicBezTo>
                    <a:cubicBezTo>
                      <a:pt x="383" y="66"/>
                      <a:pt x="370" y="66"/>
                      <a:pt x="370" y="82"/>
                    </a:cubicBezTo>
                    <a:cubicBezTo>
                      <a:pt x="357" y="82"/>
                      <a:pt x="357" y="82"/>
                      <a:pt x="357" y="95"/>
                    </a:cubicBezTo>
                    <a:cubicBezTo>
                      <a:pt x="344" y="95"/>
                      <a:pt x="344" y="95"/>
                      <a:pt x="314" y="108"/>
                    </a:cubicBezTo>
                    <a:cubicBezTo>
                      <a:pt x="206" y="176"/>
                      <a:pt x="164" y="147"/>
                      <a:pt x="1" y="229"/>
                    </a:cubicBezTo>
                    <a:lnTo>
                      <a:pt x="438" y="271"/>
                    </a:lnTo>
                    <a:cubicBezTo>
                      <a:pt x="438" y="271"/>
                      <a:pt x="396" y="258"/>
                      <a:pt x="409" y="245"/>
                    </a:cubicBezTo>
                    <a:lnTo>
                      <a:pt x="425" y="245"/>
                    </a:lnTo>
                    <a:cubicBezTo>
                      <a:pt x="438" y="229"/>
                      <a:pt x="451" y="229"/>
                      <a:pt x="451" y="229"/>
                    </a:cubicBezTo>
                    <a:lnTo>
                      <a:pt x="490" y="229"/>
                    </a:lnTo>
                    <a:cubicBezTo>
                      <a:pt x="507" y="229"/>
                      <a:pt x="533" y="216"/>
                      <a:pt x="572" y="203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6025000" y="2807250"/>
                <a:ext cx="122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35" extrusionOk="0">
                    <a:moveTo>
                      <a:pt x="232" y="0"/>
                    </a:moveTo>
                    <a:cubicBezTo>
                      <a:pt x="177" y="14"/>
                      <a:pt x="108" y="27"/>
                      <a:pt x="53" y="53"/>
                    </a:cubicBezTo>
                    <a:cubicBezTo>
                      <a:pt x="27" y="69"/>
                      <a:pt x="14" y="82"/>
                      <a:pt x="1" y="95"/>
                    </a:cubicBezTo>
                    <a:cubicBezTo>
                      <a:pt x="53" y="108"/>
                      <a:pt x="108" y="121"/>
                      <a:pt x="164" y="134"/>
                    </a:cubicBezTo>
                    <a:cubicBezTo>
                      <a:pt x="216" y="134"/>
                      <a:pt x="258" y="134"/>
                      <a:pt x="298" y="121"/>
                    </a:cubicBezTo>
                    <a:cubicBezTo>
                      <a:pt x="340" y="121"/>
                      <a:pt x="379" y="108"/>
                      <a:pt x="409" y="108"/>
                    </a:cubicBezTo>
                    <a:cubicBezTo>
                      <a:pt x="435" y="95"/>
                      <a:pt x="461" y="95"/>
                      <a:pt x="477" y="95"/>
                    </a:cubicBezTo>
                    <a:lnTo>
                      <a:pt x="490" y="95"/>
                    </a:lnTo>
                    <a:cubicBezTo>
                      <a:pt x="490" y="95"/>
                      <a:pt x="461" y="95"/>
                      <a:pt x="448" y="82"/>
                    </a:cubicBezTo>
                    <a:cubicBezTo>
                      <a:pt x="422" y="69"/>
                      <a:pt x="396" y="53"/>
                      <a:pt x="366" y="27"/>
                    </a:cubicBezTo>
                    <a:cubicBezTo>
                      <a:pt x="327" y="14"/>
                      <a:pt x="285" y="0"/>
                      <a:pt x="2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6028750" y="2808425"/>
                <a:ext cx="57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9" extrusionOk="0">
                    <a:moveTo>
                      <a:pt x="125" y="0"/>
                    </a:moveTo>
                    <a:cubicBezTo>
                      <a:pt x="91" y="0"/>
                      <a:pt x="55" y="10"/>
                      <a:pt x="27" y="22"/>
                    </a:cubicBezTo>
                    <a:cubicBezTo>
                      <a:pt x="14" y="35"/>
                      <a:pt x="1" y="48"/>
                      <a:pt x="27" y="48"/>
                    </a:cubicBezTo>
                    <a:lnTo>
                      <a:pt x="164" y="48"/>
                    </a:lnTo>
                    <a:cubicBezTo>
                      <a:pt x="190" y="48"/>
                      <a:pt x="203" y="48"/>
                      <a:pt x="216" y="35"/>
                    </a:cubicBezTo>
                    <a:cubicBezTo>
                      <a:pt x="229" y="35"/>
                      <a:pt x="203" y="22"/>
                      <a:pt x="164" y="6"/>
                    </a:cubicBezTo>
                    <a:cubicBezTo>
                      <a:pt x="152" y="2"/>
                      <a:pt x="139" y="0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6036175" y="2802475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126" y="0"/>
                    </a:moveTo>
                    <a:cubicBezTo>
                      <a:pt x="107" y="0"/>
                      <a:pt x="88" y="6"/>
                      <a:pt x="69" y="15"/>
                    </a:cubicBezTo>
                    <a:cubicBezTo>
                      <a:pt x="14" y="41"/>
                      <a:pt x="1" y="110"/>
                      <a:pt x="30" y="162"/>
                    </a:cubicBezTo>
                    <a:cubicBezTo>
                      <a:pt x="49" y="203"/>
                      <a:pt x="91" y="228"/>
                      <a:pt x="133" y="228"/>
                    </a:cubicBezTo>
                    <a:cubicBezTo>
                      <a:pt x="148" y="228"/>
                      <a:pt x="163" y="225"/>
                      <a:pt x="177" y="218"/>
                    </a:cubicBezTo>
                    <a:cubicBezTo>
                      <a:pt x="233" y="191"/>
                      <a:pt x="246" y="123"/>
                      <a:pt x="219" y="67"/>
                    </a:cubicBezTo>
                    <a:cubicBezTo>
                      <a:pt x="202" y="22"/>
                      <a:pt x="165" y="0"/>
                      <a:pt x="12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6037900" y="2804025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49" y="0"/>
                    </a:moveTo>
                    <a:cubicBezTo>
                      <a:pt x="42" y="0"/>
                      <a:pt x="34" y="2"/>
                      <a:pt x="26" y="5"/>
                    </a:cubicBezTo>
                    <a:cubicBezTo>
                      <a:pt x="0" y="19"/>
                      <a:pt x="0" y="48"/>
                      <a:pt x="13" y="74"/>
                    </a:cubicBezTo>
                    <a:cubicBezTo>
                      <a:pt x="26" y="100"/>
                      <a:pt x="56" y="100"/>
                      <a:pt x="82" y="100"/>
                    </a:cubicBezTo>
                    <a:cubicBezTo>
                      <a:pt x="95" y="87"/>
                      <a:pt x="108" y="61"/>
                      <a:pt x="95" y="35"/>
                    </a:cubicBezTo>
                    <a:cubicBezTo>
                      <a:pt x="85" y="13"/>
                      <a:pt x="69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>
                <a:off x="6053900" y="2794275"/>
                <a:ext cx="882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425" extrusionOk="0">
                    <a:moveTo>
                      <a:pt x="26" y="1"/>
                    </a:moveTo>
                    <a:lnTo>
                      <a:pt x="1" y="263"/>
                    </a:lnTo>
                    <a:lnTo>
                      <a:pt x="1" y="263"/>
                    </a:lnTo>
                    <a:cubicBezTo>
                      <a:pt x="1" y="262"/>
                      <a:pt x="0" y="262"/>
                      <a:pt x="0" y="262"/>
                    </a:cubicBezTo>
                    <a:lnTo>
                      <a:pt x="0" y="275"/>
                    </a:lnTo>
                    <a:lnTo>
                      <a:pt x="1" y="263"/>
                    </a:lnTo>
                    <a:lnTo>
                      <a:pt x="1" y="263"/>
                    </a:lnTo>
                    <a:cubicBezTo>
                      <a:pt x="14" y="275"/>
                      <a:pt x="26" y="275"/>
                      <a:pt x="26" y="275"/>
                    </a:cubicBezTo>
                    <a:cubicBezTo>
                      <a:pt x="56" y="275"/>
                      <a:pt x="69" y="275"/>
                      <a:pt x="95" y="301"/>
                    </a:cubicBezTo>
                    <a:cubicBezTo>
                      <a:pt x="163" y="343"/>
                      <a:pt x="150" y="382"/>
                      <a:pt x="219" y="425"/>
                    </a:cubicBezTo>
                    <a:lnTo>
                      <a:pt x="353" y="232"/>
                    </a:lnTo>
                    <a:cubicBezTo>
                      <a:pt x="258" y="164"/>
                      <a:pt x="258" y="206"/>
                      <a:pt x="189" y="164"/>
                    </a:cubicBezTo>
                    <a:cubicBezTo>
                      <a:pt x="163" y="138"/>
                      <a:pt x="150" y="125"/>
                      <a:pt x="137" y="111"/>
                    </a:cubicBezTo>
                    <a:cubicBezTo>
                      <a:pt x="137" y="98"/>
                      <a:pt x="137" y="98"/>
                      <a:pt x="121" y="98"/>
                    </a:cubicBezTo>
                    <a:lnTo>
                      <a:pt x="121" y="82"/>
                    </a:lnTo>
                    <a:lnTo>
                      <a:pt x="108" y="69"/>
                    </a:lnTo>
                    <a:cubicBezTo>
                      <a:pt x="82" y="56"/>
                      <a:pt x="56" y="30"/>
                      <a:pt x="2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>
                <a:off x="6045400" y="2794275"/>
                <a:ext cx="91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96" extrusionOk="0">
                    <a:moveTo>
                      <a:pt x="353" y="1"/>
                    </a:moveTo>
                    <a:cubicBezTo>
                      <a:pt x="258" y="43"/>
                      <a:pt x="216" y="69"/>
                      <a:pt x="216" y="82"/>
                    </a:cubicBezTo>
                    <a:cubicBezTo>
                      <a:pt x="203" y="98"/>
                      <a:pt x="190" y="111"/>
                      <a:pt x="164" y="138"/>
                    </a:cubicBezTo>
                    <a:cubicBezTo>
                      <a:pt x="95" y="164"/>
                      <a:pt x="69" y="138"/>
                      <a:pt x="1" y="180"/>
                    </a:cubicBezTo>
                    <a:lnTo>
                      <a:pt x="108" y="395"/>
                    </a:lnTo>
                    <a:cubicBezTo>
                      <a:pt x="203" y="343"/>
                      <a:pt x="164" y="314"/>
                      <a:pt x="245" y="275"/>
                    </a:cubicBezTo>
                    <a:cubicBezTo>
                      <a:pt x="272" y="262"/>
                      <a:pt x="298" y="262"/>
                      <a:pt x="314" y="262"/>
                    </a:cubicBezTo>
                    <a:lnTo>
                      <a:pt x="327" y="262"/>
                    </a:lnTo>
                    <a:lnTo>
                      <a:pt x="340" y="275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6043700" y="2798475"/>
                <a:ext cx="6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" extrusionOk="0">
                    <a:moveTo>
                      <a:pt x="112" y="0"/>
                    </a:moveTo>
                    <a:cubicBezTo>
                      <a:pt x="97" y="0"/>
                      <a:pt x="83" y="4"/>
                      <a:pt x="69" y="12"/>
                    </a:cubicBezTo>
                    <a:cubicBezTo>
                      <a:pt x="13" y="38"/>
                      <a:pt x="0" y="107"/>
                      <a:pt x="26" y="159"/>
                    </a:cubicBezTo>
                    <a:cubicBezTo>
                      <a:pt x="48" y="210"/>
                      <a:pt x="89" y="239"/>
                      <a:pt x="132" y="239"/>
                    </a:cubicBezTo>
                    <a:cubicBezTo>
                      <a:pt x="147" y="239"/>
                      <a:pt x="162" y="235"/>
                      <a:pt x="176" y="227"/>
                    </a:cubicBezTo>
                    <a:cubicBezTo>
                      <a:pt x="232" y="201"/>
                      <a:pt x="245" y="120"/>
                      <a:pt x="219" y="64"/>
                    </a:cubicBezTo>
                    <a:cubicBezTo>
                      <a:pt x="188" y="26"/>
                      <a:pt x="150" y="0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6045400" y="2800175"/>
                <a:ext cx="27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8" y="1"/>
                    </a:moveTo>
                    <a:cubicBezTo>
                      <a:pt x="48" y="1"/>
                      <a:pt x="37" y="4"/>
                      <a:pt x="27" y="9"/>
                    </a:cubicBezTo>
                    <a:cubicBezTo>
                      <a:pt x="1" y="9"/>
                      <a:pt x="1" y="52"/>
                      <a:pt x="14" y="65"/>
                    </a:cubicBezTo>
                    <a:cubicBezTo>
                      <a:pt x="23" y="84"/>
                      <a:pt x="39" y="97"/>
                      <a:pt x="54" y="97"/>
                    </a:cubicBezTo>
                    <a:cubicBezTo>
                      <a:pt x="59" y="97"/>
                      <a:pt x="65" y="95"/>
                      <a:pt x="69" y="91"/>
                    </a:cubicBezTo>
                    <a:cubicBezTo>
                      <a:pt x="95" y="78"/>
                      <a:pt x="108" y="52"/>
                      <a:pt x="95" y="26"/>
                    </a:cubicBezTo>
                    <a:cubicBezTo>
                      <a:pt x="87" y="8"/>
                      <a:pt x="74" y="1"/>
                      <a:pt x="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6051200" y="2794275"/>
                <a:ext cx="57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75" extrusionOk="0">
                    <a:moveTo>
                      <a:pt x="121" y="1"/>
                    </a:moveTo>
                    <a:cubicBezTo>
                      <a:pt x="66" y="30"/>
                      <a:pt x="26" y="56"/>
                      <a:pt x="13" y="98"/>
                    </a:cubicBezTo>
                    <a:cubicBezTo>
                      <a:pt x="0" y="125"/>
                      <a:pt x="13" y="151"/>
                      <a:pt x="26" y="180"/>
                    </a:cubicBezTo>
                    <a:cubicBezTo>
                      <a:pt x="40" y="206"/>
                      <a:pt x="66" y="219"/>
                      <a:pt x="82" y="232"/>
                    </a:cubicBezTo>
                    <a:cubicBezTo>
                      <a:pt x="95" y="245"/>
                      <a:pt x="108" y="275"/>
                      <a:pt x="108" y="275"/>
                    </a:cubicBezTo>
                    <a:lnTo>
                      <a:pt x="108" y="262"/>
                    </a:lnTo>
                    <a:cubicBezTo>
                      <a:pt x="121" y="245"/>
                      <a:pt x="121" y="245"/>
                      <a:pt x="134" y="245"/>
                    </a:cubicBezTo>
                    <a:cubicBezTo>
                      <a:pt x="164" y="245"/>
                      <a:pt x="190" y="219"/>
                      <a:pt x="203" y="193"/>
                    </a:cubicBezTo>
                    <a:cubicBezTo>
                      <a:pt x="216" y="180"/>
                      <a:pt x="229" y="138"/>
                      <a:pt x="229" y="111"/>
                    </a:cubicBezTo>
                    <a:cubicBezTo>
                      <a:pt x="229" y="111"/>
                      <a:pt x="229" y="98"/>
                      <a:pt x="216" y="98"/>
                    </a:cubicBezTo>
                    <a:cubicBezTo>
                      <a:pt x="216" y="82"/>
                      <a:pt x="203" y="69"/>
                      <a:pt x="203" y="56"/>
                    </a:cubicBezTo>
                    <a:cubicBezTo>
                      <a:pt x="177" y="43"/>
                      <a:pt x="164" y="30"/>
                      <a:pt x="13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6052825" y="2796000"/>
                <a:ext cx="247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30" extrusionOk="0">
                    <a:moveTo>
                      <a:pt x="43" y="0"/>
                    </a:moveTo>
                    <a:cubicBezTo>
                      <a:pt x="17" y="29"/>
                      <a:pt x="1" y="56"/>
                      <a:pt x="17" y="82"/>
                    </a:cubicBezTo>
                    <a:cubicBezTo>
                      <a:pt x="17" y="111"/>
                      <a:pt x="30" y="124"/>
                      <a:pt x="43" y="124"/>
                    </a:cubicBezTo>
                    <a:cubicBezTo>
                      <a:pt x="47" y="128"/>
                      <a:pt x="50" y="129"/>
                      <a:pt x="53" y="129"/>
                    </a:cubicBezTo>
                    <a:cubicBezTo>
                      <a:pt x="63" y="129"/>
                      <a:pt x="73" y="116"/>
                      <a:pt x="82" y="95"/>
                    </a:cubicBezTo>
                    <a:cubicBezTo>
                      <a:pt x="99" y="69"/>
                      <a:pt x="82" y="29"/>
                      <a:pt x="56" y="1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6066125" y="2804875"/>
                <a:ext cx="105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80" extrusionOk="0">
                    <a:moveTo>
                      <a:pt x="138" y="1"/>
                    </a:moveTo>
                    <a:lnTo>
                      <a:pt x="1" y="190"/>
                    </a:lnTo>
                    <a:cubicBezTo>
                      <a:pt x="95" y="259"/>
                      <a:pt x="95" y="216"/>
                      <a:pt x="164" y="259"/>
                    </a:cubicBezTo>
                    <a:cubicBezTo>
                      <a:pt x="232" y="311"/>
                      <a:pt x="203" y="340"/>
                      <a:pt x="285" y="379"/>
                    </a:cubicBezTo>
                    <a:lnTo>
                      <a:pt x="422" y="190"/>
                    </a:lnTo>
                    <a:cubicBezTo>
                      <a:pt x="327" y="122"/>
                      <a:pt x="327" y="177"/>
                      <a:pt x="259" y="122"/>
                    </a:cubicBezTo>
                    <a:cubicBezTo>
                      <a:pt x="190" y="82"/>
                      <a:pt x="219" y="53"/>
                      <a:pt x="13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6059350" y="2800075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5" y="0"/>
                    </a:moveTo>
                    <a:lnTo>
                      <a:pt x="1" y="193"/>
                    </a:lnTo>
                    <a:cubicBezTo>
                      <a:pt x="95" y="258"/>
                      <a:pt x="95" y="219"/>
                      <a:pt x="164" y="258"/>
                    </a:cubicBezTo>
                    <a:cubicBezTo>
                      <a:pt x="229" y="301"/>
                      <a:pt x="203" y="340"/>
                      <a:pt x="272" y="382"/>
                    </a:cubicBezTo>
                    <a:lnTo>
                      <a:pt x="409" y="193"/>
                    </a:lnTo>
                    <a:cubicBezTo>
                      <a:pt x="311" y="124"/>
                      <a:pt x="311" y="163"/>
                      <a:pt x="259" y="124"/>
                    </a:cubicBezTo>
                    <a:cubicBezTo>
                      <a:pt x="190" y="82"/>
                      <a:pt x="203" y="56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6057975" y="2799750"/>
                <a:ext cx="61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6" extrusionOk="0">
                    <a:moveTo>
                      <a:pt x="135" y="0"/>
                    </a:moveTo>
                    <a:cubicBezTo>
                      <a:pt x="97" y="0"/>
                      <a:pt x="59" y="18"/>
                      <a:pt x="39" y="56"/>
                    </a:cubicBezTo>
                    <a:cubicBezTo>
                      <a:pt x="0" y="108"/>
                      <a:pt x="13" y="176"/>
                      <a:pt x="56" y="206"/>
                    </a:cubicBezTo>
                    <a:cubicBezTo>
                      <a:pt x="74" y="219"/>
                      <a:pt x="94" y="225"/>
                      <a:pt x="113" y="225"/>
                    </a:cubicBezTo>
                    <a:cubicBezTo>
                      <a:pt x="150" y="225"/>
                      <a:pt x="186" y="204"/>
                      <a:pt x="203" y="176"/>
                    </a:cubicBezTo>
                    <a:cubicBezTo>
                      <a:pt x="245" y="124"/>
                      <a:pt x="232" y="43"/>
                      <a:pt x="190" y="13"/>
                    </a:cubicBezTo>
                    <a:cubicBezTo>
                      <a:pt x="172" y="5"/>
                      <a:pt x="153" y="0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059675" y="2801250"/>
                <a:ext cx="27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9" extrusionOk="0">
                    <a:moveTo>
                      <a:pt x="55" y="0"/>
                    </a:moveTo>
                    <a:cubicBezTo>
                      <a:pt x="39" y="0"/>
                      <a:pt x="22" y="7"/>
                      <a:pt x="14" y="22"/>
                    </a:cubicBezTo>
                    <a:cubicBezTo>
                      <a:pt x="1" y="48"/>
                      <a:pt x="1" y="77"/>
                      <a:pt x="27" y="90"/>
                    </a:cubicBezTo>
                    <a:cubicBezTo>
                      <a:pt x="32" y="96"/>
                      <a:pt x="43" y="99"/>
                      <a:pt x="54" y="99"/>
                    </a:cubicBezTo>
                    <a:cubicBezTo>
                      <a:pt x="70" y="99"/>
                      <a:pt x="88" y="93"/>
                      <a:pt x="95" y="77"/>
                    </a:cubicBezTo>
                    <a:cubicBezTo>
                      <a:pt x="109" y="48"/>
                      <a:pt x="109" y="22"/>
                      <a:pt x="82" y="9"/>
                    </a:cubicBezTo>
                    <a:cubicBezTo>
                      <a:pt x="77" y="3"/>
                      <a:pt x="67" y="0"/>
                      <a:pt x="5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064750" y="2804500"/>
                <a:ext cx="61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8" extrusionOk="0">
                    <a:moveTo>
                      <a:pt x="142" y="1"/>
                    </a:moveTo>
                    <a:cubicBezTo>
                      <a:pt x="106" y="1"/>
                      <a:pt x="68" y="19"/>
                      <a:pt x="43" y="55"/>
                    </a:cubicBezTo>
                    <a:cubicBezTo>
                      <a:pt x="0" y="110"/>
                      <a:pt x="13" y="179"/>
                      <a:pt x="56" y="205"/>
                    </a:cubicBezTo>
                    <a:cubicBezTo>
                      <a:pt x="78" y="221"/>
                      <a:pt x="101" y="228"/>
                      <a:pt x="124" y="228"/>
                    </a:cubicBezTo>
                    <a:cubicBezTo>
                      <a:pt x="159" y="228"/>
                      <a:pt x="193" y="211"/>
                      <a:pt x="219" y="179"/>
                    </a:cubicBezTo>
                    <a:cubicBezTo>
                      <a:pt x="245" y="124"/>
                      <a:pt x="245" y="42"/>
                      <a:pt x="193" y="16"/>
                    </a:cubicBezTo>
                    <a:cubicBezTo>
                      <a:pt x="178" y="6"/>
                      <a:pt x="160" y="1"/>
                      <a:pt x="14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066450" y="28060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68" y="1"/>
                    </a:moveTo>
                    <a:cubicBezTo>
                      <a:pt x="55" y="1"/>
                      <a:pt x="38" y="10"/>
                      <a:pt x="27" y="19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9" y="93"/>
                      <a:pt x="51" y="96"/>
                      <a:pt x="61" y="96"/>
                    </a:cubicBezTo>
                    <a:cubicBezTo>
                      <a:pt x="76" y="96"/>
                      <a:pt x="88" y="90"/>
                      <a:pt x="95" y="75"/>
                    </a:cubicBezTo>
                    <a:cubicBezTo>
                      <a:pt x="108" y="48"/>
                      <a:pt x="108" y="19"/>
                      <a:pt x="82" y="6"/>
                    </a:cubicBezTo>
                    <a:cubicBezTo>
                      <a:pt x="79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5"/>
              <p:cNvSpPr/>
              <p:nvPr/>
            </p:nvSpPr>
            <p:spPr>
              <a:xfrm>
                <a:off x="6080075" y="2814350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5" y="0"/>
                    </a:moveTo>
                    <a:lnTo>
                      <a:pt x="1" y="193"/>
                    </a:lnTo>
                    <a:cubicBezTo>
                      <a:pt x="96" y="258"/>
                      <a:pt x="96" y="219"/>
                      <a:pt x="164" y="258"/>
                    </a:cubicBezTo>
                    <a:cubicBezTo>
                      <a:pt x="233" y="314"/>
                      <a:pt x="203" y="340"/>
                      <a:pt x="272" y="382"/>
                    </a:cubicBezTo>
                    <a:lnTo>
                      <a:pt x="409" y="193"/>
                    </a:lnTo>
                    <a:cubicBezTo>
                      <a:pt x="314" y="125"/>
                      <a:pt x="327" y="177"/>
                      <a:pt x="259" y="125"/>
                    </a:cubicBezTo>
                    <a:cubicBezTo>
                      <a:pt x="190" y="82"/>
                      <a:pt x="203" y="56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5"/>
              <p:cNvSpPr/>
              <p:nvPr/>
            </p:nvSpPr>
            <p:spPr>
              <a:xfrm>
                <a:off x="6073225" y="2809625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8" y="0"/>
                    </a:moveTo>
                    <a:lnTo>
                      <a:pt x="1" y="189"/>
                    </a:lnTo>
                    <a:cubicBezTo>
                      <a:pt x="99" y="258"/>
                      <a:pt x="99" y="219"/>
                      <a:pt x="151" y="258"/>
                    </a:cubicBezTo>
                    <a:cubicBezTo>
                      <a:pt x="219" y="314"/>
                      <a:pt x="206" y="340"/>
                      <a:pt x="275" y="382"/>
                    </a:cubicBezTo>
                    <a:lnTo>
                      <a:pt x="409" y="189"/>
                    </a:lnTo>
                    <a:cubicBezTo>
                      <a:pt x="314" y="121"/>
                      <a:pt x="314" y="176"/>
                      <a:pt x="245" y="121"/>
                    </a:cubicBezTo>
                    <a:cubicBezTo>
                      <a:pt x="180" y="82"/>
                      <a:pt x="206" y="5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071925" y="2809300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132" y="0"/>
                    </a:moveTo>
                    <a:cubicBezTo>
                      <a:pt x="93" y="0"/>
                      <a:pt x="55" y="18"/>
                      <a:pt x="27" y="52"/>
                    </a:cubicBezTo>
                    <a:cubicBezTo>
                      <a:pt x="0" y="108"/>
                      <a:pt x="0" y="176"/>
                      <a:pt x="53" y="202"/>
                    </a:cubicBezTo>
                    <a:cubicBezTo>
                      <a:pt x="70" y="219"/>
                      <a:pt x="91" y="228"/>
                      <a:pt x="113" y="228"/>
                    </a:cubicBezTo>
                    <a:cubicBezTo>
                      <a:pt x="145" y="228"/>
                      <a:pt x="179" y="210"/>
                      <a:pt x="203" y="176"/>
                    </a:cubicBezTo>
                    <a:cubicBezTo>
                      <a:pt x="245" y="121"/>
                      <a:pt x="232" y="52"/>
                      <a:pt x="190" y="13"/>
                    </a:cubicBezTo>
                    <a:cubicBezTo>
                      <a:pt x="171" y="4"/>
                      <a:pt x="152" y="0"/>
                      <a:pt x="1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073625" y="2810825"/>
                <a:ext cx="27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7" y="1"/>
                    </a:moveTo>
                    <a:cubicBezTo>
                      <a:pt x="39" y="1"/>
                      <a:pt x="23" y="12"/>
                      <a:pt x="14" y="21"/>
                    </a:cubicBezTo>
                    <a:cubicBezTo>
                      <a:pt x="1" y="47"/>
                      <a:pt x="1" y="73"/>
                      <a:pt x="27" y="89"/>
                    </a:cubicBezTo>
                    <a:cubicBezTo>
                      <a:pt x="32" y="94"/>
                      <a:pt x="40" y="98"/>
                      <a:pt x="48" y="98"/>
                    </a:cubicBezTo>
                    <a:cubicBezTo>
                      <a:pt x="59" y="98"/>
                      <a:pt x="73" y="91"/>
                      <a:pt x="83" y="73"/>
                    </a:cubicBezTo>
                    <a:cubicBezTo>
                      <a:pt x="109" y="47"/>
                      <a:pt x="96" y="21"/>
                      <a:pt x="83" y="8"/>
                    </a:cubicBezTo>
                    <a:cubicBezTo>
                      <a:pt x="74" y="3"/>
                      <a:pt x="65" y="1"/>
                      <a:pt x="5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078700" y="2814025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5" y="1"/>
                    </a:moveTo>
                    <a:cubicBezTo>
                      <a:pt x="97" y="1"/>
                      <a:pt x="60" y="19"/>
                      <a:pt x="43" y="56"/>
                    </a:cubicBezTo>
                    <a:cubicBezTo>
                      <a:pt x="0" y="108"/>
                      <a:pt x="13" y="177"/>
                      <a:pt x="56" y="206"/>
                    </a:cubicBezTo>
                    <a:cubicBezTo>
                      <a:pt x="76" y="221"/>
                      <a:pt x="99" y="229"/>
                      <a:pt x="121" y="229"/>
                    </a:cubicBezTo>
                    <a:cubicBezTo>
                      <a:pt x="155" y="229"/>
                      <a:pt x="188" y="211"/>
                      <a:pt x="206" y="177"/>
                    </a:cubicBezTo>
                    <a:cubicBezTo>
                      <a:pt x="245" y="124"/>
                      <a:pt x="245" y="56"/>
                      <a:pt x="190" y="13"/>
                    </a:cubicBezTo>
                    <a:cubicBezTo>
                      <a:pt x="172" y="5"/>
                      <a:pt x="154" y="1"/>
                      <a:pt x="13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5"/>
              <p:cNvSpPr/>
              <p:nvPr/>
            </p:nvSpPr>
            <p:spPr>
              <a:xfrm>
                <a:off x="6080400" y="281560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65" y="1"/>
                    </a:moveTo>
                    <a:cubicBezTo>
                      <a:pt x="47" y="1"/>
                      <a:pt x="23" y="10"/>
                      <a:pt x="14" y="19"/>
                    </a:cubicBezTo>
                    <a:cubicBezTo>
                      <a:pt x="1" y="45"/>
                      <a:pt x="1" y="75"/>
                      <a:pt x="27" y="88"/>
                    </a:cubicBezTo>
                    <a:cubicBezTo>
                      <a:pt x="32" y="93"/>
                      <a:pt x="43" y="96"/>
                      <a:pt x="54" y="96"/>
                    </a:cubicBezTo>
                    <a:cubicBezTo>
                      <a:pt x="70" y="96"/>
                      <a:pt x="88" y="90"/>
                      <a:pt x="96" y="75"/>
                    </a:cubicBezTo>
                    <a:cubicBezTo>
                      <a:pt x="109" y="45"/>
                      <a:pt x="109" y="19"/>
                      <a:pt x="83" y="6"/>
                    </a:cubicBezTo>
                    <a:cubicBezTo>
                      <a:pt x="79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5"/>
              <p:cNvSpPr/>
              <p:nvPr/>
            </p:nvSpPr>
            <p:spPr>
              <a:xfrm>
                <a:off x="6094025" y="2823900"/>
                <a:ext cx="98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09" extrusionOk="0">
                    <a:moveTo>
                      <a:pt x="135" y="0"/>
                    </a:moveTo>
                    <a:lnTo>
                      <a:pt x="1" y="203"/>
                    </a:lnTo>
                    <a:cubicBezTo>
                      <a:pt x="40" y="219"/>
                      <a:pt x="53" y="232"/>
                      <a:pt x="66" y="232"/>
                    </a:cubicBezTo>
                    <a:cubicBezTo>
                      <a:pt x="96" y="245"/>
                      <a:pt x="109" y="245"/>
                      <a:pt x="109" y="245"/>
                    </a:cubicBezTo>
                    <a:lnTo>
                      <a:pt x="122" y="245"/>
                    </a:lnTo>
                    <a:lnTo>
                      <a:pt x="135" y="258"/>
                    </a:lnTo>
                    <a:cubicBezTo>
                      <a:pt x="177" y="314"/>
                      <a:pt x="148" y="340"/>
                      <a:pt x="203" y="408"/>
                    </a:cubicBezTo>
                    <a:lnTo>
                      <a:pt x="393" y="258"/>
                    </a:lnTo>
                    <a:cubicBezTo>
                      <a:pt x="327" y="177"/>
                      <a:pt x="311" y="219"/>
                      <a:pt x="259" y="151"/>
                    </a:cubicBezTo>
                    <a:lnTo>
                      <a:pt x="246" y="137"/>
                    </a:lnTo>
                    <a:cubicBezTo>
                      <a:pt x="246" y="121"/>
                      <a:pt x="229" y="121"/>
                      <a:pt x="229" y="108"/>
                    </a:cubicBezTo>
                    <a:cubicBezTo>
                      <a:pt x="216" y="108"/>
                      <a:pt x="216" y="95"/>
                      <a:pt x="203" y="95"/>
                    </a:cubicBezTo>
                    <a:lnTo>
                      <a:pt x="203" y="82"/>
                    </a:lnTo>
                    <a:cubicBezTo>
                      <a:pt x="190" y="69"/>
                      <a:pt x="190" y="69"/>
                      <a:pt x="190" y="56"/>
                    </a:cubicBezTo>
                    <a:cubicBezTo>
                      <a:pt x="177" y="40"/>
                      <a:pt x="164" y="26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5"/>
              <p:cNvSpPr/>
              <p:nvPr/>
            </p:nvSpPr>
            <p:spPr>
              <a:xfrm>
                <a:off x="6086850" y="2819175"/>
                <a:ext cx="105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92" extrusionOk="0">
                    <a:moveTo>
                      <a:pt x="138" y="0"/>
                    </a:moveTo>
                    <a:lnTo>
                      <a:pt x="1" y="189"/>
                    </a:lnTo>
                    <a:cubicBezTo>
                      <a:pt x="95" y="258"/>
                      <a:pt x="95" y="215"/>
                      <a:pt x="164" y="258"/>
                    </a:cubicBezTo>
                    <a:cubicBezTo>
                      <a:pt x="233" y="310"/>
                      <a:pt x="219" y="340"/>
                      <a:pt x="288" y="392"/>
                    </a:cubicBezTo>
                    <a:lnTo>
                      <a:pt x="422" y="189"/>
                    </a:lnTo>
                    <a:cubicBezTo>
                      <a:pt x="327" y="134"/>
                      <a:pt x="327" y="176"/>
                      <a:pt x="259" y="121"/>
                    </a:cubicBezTo>
                    <a:cubicBezTo>
                      <a:pt x="190" y="82"/>
                      <a:pt x="219" y="52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5"/>
              <p:cNvSpPr/>
              <p:nvPr/>
            </p:nvSpPr>
            <p:spPr>
              <a:xfrm>
                <a:off x="6085475" y="2818775"/>
                <a:ext cx="6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9" extrusionOk="0">
                    <a:moveTo>
                      <a:pt x="142" y="1"/>
                    </a:moveTo>
                    <a:cubicBezTo>
                      <a:pt x="106" y="1"/>
                      <a:pt x="68" y="19"/>
                      <a:pt x="43" y="55"/>
                    </a:cubicBezTo>
                    <a:cubicBezTo>
                      <a:pt x="0" y="111"/>
                      <a:pt x="17" y="179"/>
                      <a:pt x="56" y="205"/>
                    </a:cubicBezTo>
                    <a:cubicBezTo>
                      <a:pt x="78" y="221"/>
                      <a:pt x="102" y="228"/>
                      <a:pt x="125" y="228"/>
                    </a:cubicBezTo>
                    <a:cubicBezTo>
                      <a:pt x="161" y="228"/>
                      <a:pt x="195" y="211"/>
                      <a:pt x="219" y="179"/>
                    </a:cubicBezTo>
                    <a:cubicBezTo>
                      <a:pt x="261" y="124"/>
                      <a:pt x="245" y="55"/>
                      <a:pt x="193" y="16"/>
                    </a:cubicBezTo>
                    <a:cubicBezTo>
                      <a:pt x="178" y="6"/>
                      <a:pt x="160" y="1"/>
                      <a:pt x="14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5"/>
              <p:cNvSpPr/>
              <p:nvPr/>
            </p:nvSpPr>
            <p:spPr>
              <a:xfrm>
                <a:off x="6087175" y="2820325"/>
                <a:ext cx="28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7" extrusionOk="0">
                    <a:moveTo>
                      <a:pt x="73" y="1"/>
                    </a:moveTo>
                    <a:cubicBezTo>
                      <a:pt x="55" y="1"/>
                      <a:pt x="39" y="10"/>
                      <a:pt x="30" y="19"/>
                    </a:cubicBezTo>
                    <a:cubicBezTo>
                      <a:pt x="1" y="49"/>
                      <a:pt x="14" y="75"/>
                      <a:pt x="30" y="88"/>
                    </a:cubicBezTo>
                    <a:cubicBezTo>
                      <a:pt x="41" y="93"/>
                      <a:pt x="52" y="96"/>
                      <a:pt x="62" y="96"/>
                    </a:cubicBezTo>
                    <a:cubicBezTo>
                      <a:pt x="76" y="96"/>
                      <a:pt x="88" y="90"/>
                      <a:pt x="95" y="75"/>
                    </a:cubicBezTo>
                    <a:cubicBezTo>
                      <a:pt x="112" y="62"/>
                      <a:pt x="112" y="19"/>
                      <a:pt x="95" y="6"/>
                    </a:cubicBezTo>
                    <a:cubicBezTo>
                      <a:pt x="88" y="2"/>
                      <a:pt x="80" y="1"/>
                      <a:pt x="7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5"/>
              <p:cNvSpPr/>
              <p:nvPr/>
            </p:nvSpPr>
            <p:spPr>
              <a:xfrm>
                <a:off x="6092650" y="28235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34" y="0"/>
                    </a:moveTo>
                    <a:cubicBezTo>
                      <a:pt x="95" y="0"/>
                      <a:pt x="55" y="18"/>
                      <a:pt x="27" y="53"/>
                    </a:cubicBezTo>
                    <a:cubicBezTo>
                      <a:pt x="1" y="108"/>
                      <a:pt x="1" y="177"/>
                      <a:pt x="56" y="216"/>
                    </a:cubicBezTo>
                    <a:cubicBezTo>
                      <a:pt x="70" y="226"/>
                      <a:pt x="87" y="231"/>
                      <a:pt x="105" y="231"/>
                    </a:cubicBezTo>
                    <a:cubicBezTo>
                      <a:pt x="139" y="231"/>
                      <a:pt x="177" y="213"/>
                      <a:pt x="203" y="177"/>
                    </a:cubicBezTo>
                    <a:cubicBezTo>
                      <a:pt x="245" y="121"/>
                      <a:pt x="232" y="53"/>
                      <a:pt x="190" y="13"/>
                    </a:cubicBezTo>
                    <a:cubicBezTo>
                      <a:pt x="172" y="5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5"/>
              <p:cNvSpPr/>
              <p:nvPr/>
            </p:nvSpPr>
            <p:spPr>
              <a:xfrm>
                <a:off x="6094375" y="2825125"/>
                <a:ext cx="27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3" extrusionOk="0">
                    <a:moveTo>
                      <a:pt x="56" y="0"/>
                    </a:moveTo>
                    <a:cubicBezTo>
                      <a:pt x="38" y="0"/>
                      <a:pt x="22" y="11"/>
                      <a:pt x="13" y="20"/>
                    </a:cubicBezTo>
                    <a:cubicBezTo>
                      <a:pt x="0" y="46"/>
                      <a:pt x="0" y="72"/>
                      <a:pt x="26" y="88"/>
                    </a:cubicBezTo>
                    <a:cubicBezTo>
                      <a:pt x="31" y="98"/>
                      <a:pt x="38" y="103"/>
                      <a:pt x="47" y="103"/>
                    </a:cubicBezTo>
                    <a:cubicBezTo>
                      <a:pt x="61" y="103"/>
                      <a:pt x="78" y="91"/>
                      <a:pt x="95" y="72"/>
                    </a:cubicBezTo>
                    <a:cubicBezTo>
                      <a:pt x="108" y="59"/>
                      <a:pt x="95" y="20"/>
                      <a:pt x="82" y="7"/>
                    </a:cubicBezTo>
                    <a:cubicBezTo>
                      <a:pt x="73" y="2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5"/>
              <p:cNvSpPr/>
              <p:nvPr/>
            </p:nvSpPr>
            <p:spPr>
              <a:xfrm>
                <a:off x="6104575" y="2836800"/>
                <a:ext cx="817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38" extrusionOk="0">
                    <a:moveTo>
                      <a:pt x="326" y="176"/>
                    </a:moveTo>
                    <a:lnTo>
                      <a:pt x="326" y="179"/>
                    </a:lnTo>
                    <a:lnTo>
                      <a:pt x="326" y="179"/>
                    </a:lnTo>
                    <a:cubicBezTo>
                      <a:pt x="326" y="178"/>
                      <a:pt x="326" y="177"/>
                      <a:pt x="326" y="176"/>
                    </a:cubicBezTo>
                    <a:close/>
                    <a:moveTo>
                      <a:pt x="189" y="0"/>
                    </a:moveTo>
                    <a:lnTo>
                      <a:pt x="0" y="150"/>
                    </a:lnTo>
                    <a:cubicBezTo>
                      <a:pt x="69" y="245"/>
                      <a:pt x="82" y="206"/>
                      <a:pt x="134" y="258"/>
                    </a:cubicBezTo>
                    <a:cubicBezTo>
                      <a:pt x="150" y="274"/>
                      <a:pt x="150" y="287"/>
                      <a:pt x="163" y="300"/>
                    </a:cubicBezTo>
                    <a:lnTo>
                      <a:pt x="163" y="313"/>
                    </a:lnTo>
                    <a:lnTo>
                      <a:pt x="176" y="326"/>
                    </a:lnTo>
                    <a:cubicBezTo>
                      <a:pt x="189" y="369"/>
                      <a:pt x="202" y="395"/>
                      <a:pt x="232" y="437"/>
                    </a:cubicBezTo>
                    <a:cubicBezTo>
                      <a:pt x="258" y="437"/>
                      <a:pt x="271" y="437"/>
                      <a:pt x="313" y="421"/>
                    </a:cubicBezTo>
                    <a:lnTo>
                      <a:pt x="326" y="179"/>
                    </a:lnTo>
                    <a:lnTo>
                      <a:pt x="326" y="179"/>
                    </a:lnTo>
                    <a:cubicBezTo>
                      <a:pt x="325" y="193"/>
                      <a:pt x="313" y="193"/>
                      <a:pt x="313" y="193"/>
                    </a:cubicBezTo>
                    <a:cubicBezTo>
                      <a:pt x="313" y="197"/>
                      <a:pt x="312" y="198"/>
                      <a:pt x="309" y="198"/>
                    </a:cubicBezTo>
                    <a:cubicBezTo>
                      <a:pt x="303" y="198"/>
                      <a:pt x="293" y="193"/>
                      <a:pt x="284" y="193"/>
                    </a:cubicBezTo>
                    <a:cubicBezTo>
                      <a:pt x="284" y="176"/>
                      <a:pt x="271" y="176"/>
                      <a:pt x="258" y="163"/>
                    </a:cubicBezTo>
                    <a:cubicBezTo>
                      <a:pt x="215" y="95"/>
                      <a:pt x="245" y="69"/>
                      <a:pt x="18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5"/>
              <p:cNvSpPr/>
              <p:nvPr/>
            </p:nvSpPr>
            <p:spPr>
              <a:xfrm>
                <a:off x="6099100" y="2830350"/>
                <a:ext cx="10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09" extrusionOk="0">
                    <a:moveTo>
                      <a:pt x="190" y="0"/>
                    </a:moveTo>
                    <a:lnTo>
                      <a:pt x="0" y="150"/>
                    </a:lnTo>
                    <a:cubicBezTo>
                      <a:pt x="82" y="245"/>
                      <a:pt x="95" y="190"/>
                      <a:pt x="137" y="258"/>
                    </a:cubicBezTo>
                    <a:cubicBezTo>
                      <a:pt x="190" y="327"/>
                      <a:pt x="164" y="340"/>
                      <a:pt x="219" y="408"/>
                    </a:cubicBezTo>
                    <a:lnTo>
                      <a:pt x="408" y="258"/>
                    </a:lnTo>
                    <a:cubicBezTo>
                      <a:pt x="327" y="176"/>
                      <a:pt x="314" y="219"/>
                      <a:pt x="271" y="150"/>
                    </a:cubicBezTo>
                    <a:cubicBezTo>
                      <a:pt x="219" y="95"/>
                      <a:pt x="245" y="69"/>
                      <a:pt x="1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5"/>
              <p:cNvSpPr/>
              <p:nvPr/>
            </p:nvSpPr>
            <p:spPr>
              <a:xfrm>
                <a:off x="6098450" y="2829600"/>
                <a:ext cx="64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9" extrusionOk="0">
                    <a:moveTo>
                      <a:pt x="140" y="1"/>
                    </a:moveTo>
                    <a:cubicBezTo>
                      <a:pt x="111" y="1"/>
                      <a:pt x="80" y="11"/>
                      <a:pt x="52" y="30"/>
                    </a:cubicBezTo>
                    <a:cubicBezTo>
                      <a:pt x="13" y="73"/>
                      <a:pt x="0" y="138"/>
                      <a:pt x="26" y="180"/>
                    </a:cubicBezTo>
                    <a:cubicBezTo>
                      <a:pt x="51" y="203"/>
                      <a:pt x="84" y="218"/>
                      <a:pt x="118" y="218"/>
                    </a:cubicBezTo>
                    <a:cubicBezTo>
                      <a:pt x="142" y="218"/>
                      <a:pt x="167" y="211"/>
                      <a:pt x="190" y="193"/>
                    </a:cubicBezTo>
                    <a:cubicBezTo>
                      <a:pt x="245" y="154"/>
                      <a:pt x="258" y="73"/>
                      <a:pt x="216" y="30"/>
                    </a:cubicBezTo>
                    <a:cubicBezTo>
                      <a:pt x="196" y="11"/>
                      <a:pt x="169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5"/>
              <p:cNvSpPr/>
              <p:nvPr/>
            </p:nvSpPr>
            <p:spPr>
              <a:xfrm>
                <a:off x="6100150" y="283110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66" y="0"/>
                    </a:moveTo>
                    <a:cubicBezTo>
                      <a:pt x="54" y="0"/>
                      <a:pt x="40" y="4"/>
                      <a:pt x="27" y="13"/>
                    </a:cubicBezTo>
                    <a:cubicBezTo>
                      <a:pt x="1" y="26"/>
                      <a:pt x="1" y="65"/>
                      <a:pt x="14" y="78"/>
                    </a:cubicBezTo>
                    <a:cubicBezTo>
                      <a:pt x="21" y="87"/>
                      <a:pt x="37" y="95"/>
                      <a:pt x="52" y="95"/>
                    </a:cubicBezTo>
                    <a:cubicBezTo>
                      <a:pt x="64" y="95"/>
                      <a:pt x="75" y="91"/>
                      <a:pt x="82" y="78"/>
                    </a:cubicBezTo>
                    <a:cubicBezTo>
                      <a:pt x="109" y="65"/>
                      <a:pt x="109" y="39"/>
                      <a:pt x="95" y="13"/>
                    </a:cubicBezTo>
                    <a:cubicBezTo>
                      <a:pt x="89" y="4"/>
                      <a:pt x="78" y="0"/>
                      <a:pt x="6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5"/>
              <p:cNvSpPr/>
              <p:nvPr/>
            </p:nvSpPr>
            <p:spPr>
              <a:xfrm>
                <a:off x="6103500" y="2836050"/>
                <a:ext cx="64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4" extrusionOk="0">
                    <a:moveTo>
                      <a:pt x="157" y="1"/>
                    </a:moveTo>
                    <a:cubicBezTo>
                      <a:pt x="128" y="1"/>
                      <a:pt x="97" y="10"/>
                      <a:pt x="69" y="30"/>
                    </a:cubicBezTo>
                    <a:cubicBezTo>
                      <a:pt x="14" y="73"/>
                      <a:pt x="1" y="141"/>
                      <a:pt x="43" y="180"/>
                    </a:cubicBezTo>
                    <a:cubicBezTo>
                      <a:pt x="64" y="210"/>
                      <a:pt x="93" y="224"/>
                      <a:pt x="124" y="224"/>
                    </a:cubicBezTo>
                    <a:cubicBezTo>
                      <a:pt x="152" y="224"/>
                      <a:pt x="180" y="213"/>
                      <a:pt x="206" y="193"/>
                    </a:cubicBezTo>
                    <a:cubicBezTo>
                      <a:pt x="245" y="154"/>
                      <a:pt x="258" y="86"/>
                      <a:pt x="232" y="30"/>
                    </a:cubicBezTo>
                    <a:cubicBezTo>
                      <a:pt x="213" y="10"/>
                      <a:pt x="186" y="1"/>
                      <a:pt x="15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5"/>
              <p:cNvSpPr/>
              <p:nvPr/>
            </p:nvSpPr>
            <p:spPr>
              <a:xfrm>
                <a:off x="6105550" y="2837600"/>
                <a:ext cx="28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1"/>
                    </a:moveTo>
                    <a:cubicBezTo>
                      <a:pt x="49" y="1"/>
                      <a:pt x="36" y="4"/>
                      <a:pt x="30" y="11"/>
                    </a:cubicBezTo>
                    <a:cubicBezTo>
                      <a:pt x="0" y="24"/>
                      <a:pt x="0" y="63"/>
                      <a:pt x="13" y="79"/>
                    </a:cubicBezTo>
                    <a:cubicBezTo>
                      <a:pt x="21" y="92"/>
                      <a:pt x="32" y="99"/>
                      <a:pt x="44" y="99"/>
                    </a:cubicBezTo>
                    <a:cubicBezTo>
                      <a:pt x="56" y="99"/>
                      <a:pt x="69" y="92"/>
                      <a:pt x="82" y="79"/>
                    </a:cubicBezTo>
                    <a:cubicBezTo>
                      <a:pt x="111" y="63"/>
                      <a:pt x="111" y="37"/>
                      <a:pt x="95" y="11"/>
                    </a:cubicBezTo>
                    <a:cubicBezTo>
                      <a:pt x="88" y="4"/>
                      <a:pt x="75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5"/>
              <p:cNvSpPr/>
              <p:nvPr/>
            </p:nvSpPr>
            <p:spPr>
              <a:xfrm>
                <a:off x="6120150" y="2837850"/>
                <a:ext cx="95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98" extrusionOk="0">
                    <a:moveTo>
                      <a:pt x="327" y="1"/>
                    </a:moveTo>
                    <a:cubicBezTo>
                      <a:pt x="219" y="27"/>
                      <a:pt x="245" y="53"/>
                      <a:pt x="164" y="69"/>
                    </a:cubicBezTo>
                    <a:cubicBezTo>
                      <a:pt x="148" y="76"/>
                      <a:pt x="134" y="78"/>
                      <a:pt x="123" y="78"/>
                    </a:cubicBezTo>
                    <a:cubicBezTo>
                      <a:pt x="95" y="78"/>
                      <a:pt x="74" y="65"/>
                      <a:pt x="37" y="65"/>
                    </a:cubicBezTo>
                    <a:cubicBezTo>
                      <a:pt x="26" y="65"/>
                      <a:pt x="14" y="66"/>
                      <a:pt x="0" y="69"/>
                    </a:cubicBezTo>
                    <a:lnTo>
                      <a:pt x="43" y="298"/>
                    </a:lnTo>
                    <a:cubicBezTo>
                      <a:pt x="164" y="271"/>
                      <a:pt x="125" y="245"/>
                      <a:pt x="206" y="232"/>
                    </a:cubicBezTo>
                    <a:cubicBezTo>
                      <a:pt x="225" y="229"/>
                      <a:pt x="239" y="227"/>
                      <a:pt x="252" y="227"/>
                    </a:cubicBezTo>
                    <a:cubicBezTo>
                      <a:pt x="282" y="227"/>
                      <a:pt x="300" y="236"/>
                      <a:pt x="337" y="236"/>
                    </a:cubicBezTo>
                    <a:cubicBezTo>
                      <a:pt x="349" y="236"/>
                      <a:pt x="364" y="235"/>
                      <a:pt x="382" y="232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5"/>
              <p:cNvSpPr/>
              <p:nvPr/>
            </p:nvSpPr>
            <p:spPr>
              <a:xfrm>
                <a:off x="6112400" y="2839575"/>
                <a:ext cx="882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1" extrusionOk="0">
                    <a:moveTo>
                      <a:pt x="310" y="0"/>
                    </a:moveTo>
                    <a:cubicBezTo>
                      <a:pt x="190" y="26"/>
                      <a:pt x="229" y="52"/>
                      <a:pt x="147" y="82"/>
                    </a:cubicBezTo>
                    <a:lnTo>
                      <a:pt x="66" y="82"/>
                    </a:lnTo>
                    <a:cubicBezTo>
                      <a:pt x="53" y="65"/>
                      <a:pt x="40" y="65"/>
                      <a:pt x="27" y="65"/>
                    </a:cubicBezTo>
                    <a:lnTo>
                      <a:pt x="13" y="65"/>
                    </a:lnTo>
                    <a:lnTo>
                      <a:pt x="0" y="310"/>
                    </a:lnTo>
                    <a:cubicBezTo>
                      <a:pt x="27" y="310"/>
                      <a:pt x="53" y="297"/>
                      <a:pt x="66" y="297"/>
                    </a:cubicBezTo>
                    <a:cubicBezTo>
                      <a:pt x="82" y="297"/>
                      <a:pt x="82" y="284"/>
                      <a:pt x="95" y="284"/>
                    </a:cubicBezTo>
                    <a:cubicBezTo>
                      <a:pt x="108" y="284"/>
                      <a:pt x="108" y="271"/>
                      <a:pt x="121" y="271"/>
                    </a:cubicBezTo>
                    <a:cubicBezTo>
                      <a:pt x="134" y="258"/>
                      <a:pt x="147" y="245"/>
                      <a:pt x="190" y="229"/>
                    </a:cubicBezTo>
                    <a:cubicBezTo>
                      <a:pt x="201" y="227"/>
                      <a:pt x="211" y="226"/>
                      <a:pt x="220" y="226"/>
                    </a:cubicBezTo>
                    <a:cubicBezTo>
                      <a:pt x="256" y="226"/>
                      <a:pt x="272" y="239"/>
                      <a:pt x="302" y="239"/>
                    </a:cubicBezTo>
                    <a:cubicBezTo>
                      <a:pt x="315" y="239"/>
                      <a:pt x="331" y="236"/>
                      <a:pt x="353" y="229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109625" y="2841200"/>
                <a:ext cx="58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62" extrusionOk="0">
                    <a:moveTo>
                      <a:pt x="124" y="0"/>
                    </a:moveTo>
                    <a:lnTo>
                      <a:pt x="124" y="17"/>
                    </a:lnTo>
                    <a:cubicBezTo>
                      <a:pt x="124" y="17"/>
                      <a:pt x="111" y="30"/>
                      <a:pt x="95" y="43"/>
                    </a:cubicBezTo>
                    <a:cubicBezTo>
                      <a:pt x="69" y="56"/>
                      <a:pt x="56" y="69"/>
                      <a:pt x="30" y="82"/>
                    </a:cubicBezTo>
                    <a:cubicBezTo>
                      <a:pt x="13" y="98"/>
                      <a:pt x="0" y="124"/>
                      <a:pt x="0" y="150"/>
                    </a:cubicBezTo>
                    <a:cubicBezTo>
                      <a:pt x="0" y="180"/>
                      <a:pt x="13" y="219"/>
                      <a:pt x="43" y="261"/>
                    </a:cubicBezTo>
                    <a:cubicBezTo>
                      <a:pt x="56" y="261"/>
                      <a:pt x="82" y="261"/>
                      <a:pt x="111" y="245"/>
                    </a:cubicBezTo>
                    <a:cubicBezTo>
                      <a:pt x="124" y="245"/>
                      <a:pt x="138" y="245"/>
                      <a:pt x="151" y="232"/>
                    </a:cubicBezTo>
                    <a:cubicBezTo>
                      <a:pt x="164" y="232"/>
                      <a:pt x="177" y="232"/>
                      <a:pt x="177" y="219"/>
                    </a:cubicBezTo>
                    <a:cubicBezTo>
                      <a:pt x="193" y="219"/>
                      <a:pt x="206" y="206"/>
                      <a:pt x="206" y="193"/>
                    </a:cubicBezTo>
                    <a:cubicBezTo>
                      <a:pt x="219" y="164"/>
                      <a:pt x="232" y="137"/>
                      <a:pt x="219" y="111"/>
                    </a:cubicBezTo>
                    <a:cubicBezTo>
                      <a:pt x="206" y="69"/>
                      <a:pt x="193" y="43"/>
                      <a:pt x="164" y="30"/>
                    </a:cubicBezTo>
                    <a:cubicBezTo>
                      <a:pt x="164" y="17"/>
                      <a:pt x="151" y="17"/>
                      <a:pt x="138" y="17"/>
                    </a:cubicBezTo>
                    <a:cubicBezTo>
                      <a:pt x="124" y="17"/>
                      <a:pt x="124" y="0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111325" y="2842900"/>
                <a:ext cx="24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2" extrusionOk="0">
                    <a:moveTo>
                      <a:pt x="56" y="1"/>
                    </a:moveTo>
                    <a:cubicBezTo>
                      <a:pt x="43" y="1"/>
                      <a:pt x="27" y="14"/>
                      <a:pt x="27" y="30"/>
                    </a:cubicBezTo>
                    <a:cubicBezTo>
                      <a:pt x="14" y="43"/>
                      <a:pt x="14" y="43"/>
                      <a:pt x="1" y="56"/>
                    </a:cubicBezTo>
                    <a:lnTo>
                      <a:pt x="1" y="96"/>
                    </a:lnTo>
                    <a:cubicBezTo>
                      <a:pt x="1" y="112"/>
                      <a:pt x="14" y="112"/>
                      <a:pt x="43" y="112"/>
                    </a:cubicBezTo>
                    <a:cubicBezTo>
                      <a:pt x="56" y="112"/>
                      <a:pt x="83" y="96"/>
                      <a:pt x="83" y="82"/>
                    </a:cubicBezTo>
                    <a:cubicBezTo>
                      <a:pt x="96" y="69"/>
                      <a:pt x="96" y="56"/>
                      <a:pt x="96" y="43"/>
                    </a:cubicBezTo>
                    <a:lnTo>
                      <a:pt x="70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117775" y="2839475"/>
                <a:ext cx="58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7" extrusionOk="0">
                    <a:moveTo>
                      <a:pt x="119" y="1"/>
                    </a:moveTo>
                    <a:cubicBezTo>
                      <a:pt x="112" y="1"/>
                      <a:pt x="104" y="2"/>
                      <a:pt x="95" y="4"/>
                    </a:cubicBezTo>
                    <a:cubicBezTo>
                      <a:pt x="30" y="17"/>
                      <a:pt x="1" y="86"/>
                      <a:pt x="14" y="151"/>
                    </a:cubicBezTo>
                    <a:cubicBezTo>
                      <a:pt x="28" y="198"/>
                      <a:pt x="68" y="236"/>
                      <a:pt x="114" y="236"/>
                    </a:cubicBezTo>
                    <a:cubicBezTo>
                      <a:pt x="122" y="236"/>
                      <a:pt x="130" y="235"/>
                      <a:pt x="138" y="233"/>
                    </a:cubicBezTo>
                    <a:cubicBezTo>
                      <a:pt x="206" y="219"/>
                      <a:pt x="233" y="167"/>
                      <a:pt x="220" y="99"/>
                    </a:cubicBezTo>
                    <a:cubicBezTo>
                      <a:pt x="208" y="40"/>
                      <a:pt x="166" y="1"/>
                      <a:pt x="11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5"/>
              <p:cNvSpPr/>
              <p:nvPr/>
            </p:nvSpPr>
            <p:spPr>
              <a:xfrm>
                <a:off x="6119500" y="2841200"/>
                <a:ext cx="2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4" extrusionOk="0">
                    <a:moveTo>
                      <a:pt x="43" y="0"/>
                    </a:moveTo>
                    <a:cubicBezTo>
                      <a:pt x="13" y="17"/>
                      <a:pt x="0" y="43"/>
                      <a:pt x="0" y="69"/>
                    </a:cubicBezTo>
                    <a:cubicBezTo>
                      <a:pt x="10" y="91"/>
                      <a:pt x="28" y="103"/>
                      <a:pt x="43" y="103"/>
                    </a:cubicBezTo>
                    <a:cubicBezTo>
                      <a:pt x="48" y="103"/>
                      <a:pt x="52" y="102"/>
                      <a:pt x="56" y="98"/>
                    </a:cubicBezTo>
                    <a:cubicBezTo>
                      <a:pt x="82" y="98"/>
                      <a:pt x="95" y="69"/>
                      <a:pt x="95" y="43"/>
                    </a:cubicBezTo>
                    <a:cubicBezTo>
                      <a:pt x="82" y="17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5"/>
              <p:cNvSpPr/>
              <p:nvPr/>
            </p:nvSpPr>
            <p:spPr>
              <a:xfrm>
                <a:off x="6135825" y="2831000"/>
                <a:ext cx="95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5" extrusionOk="0">
                    <a:moveTo>
                      <a:pt x="232" y="0"/>
                    </a:moveTo>
                    <a:cubicBezTo>
                      <a:pt x="150" y="82"/>
                      <a:pt x="189" y="98"/>
                      <a:pt x="124" y="137"/>
                    </a:cubicBezTo>
                    <a:cubicBezTo>
                      <a:pt x="95" y="164"/>
                      <a:pt x="82" y="180"/>
                      <a:pt x="56" y="180"/>
                    </a:cubicBezTo>
                    <a:cubicBezTo>
                      <a:pt x="43" y="193"/>
                      <a:pt x="26" y="193"/>
                      <a:pt x="13" y="193"/>
                    </a:cubicBezTo>
                    <a:cubicBezTo>
                      <a:pt x="13" y="206"/>
                      <a:pt x="13" y="206"/>
                      <a:pt x="0" y="206"/>
                    </a:cubicBezTo>
                    <a:lnTo>
                      <a:pt x="108" y="425"/>
                    </a:lnTo>
                    <a:cubicBezTo>
                      <a:pt x="124" y="408"/>
                      <a:pt x="137" y="408"/>
                      <a:pt x="137" y="395"/>
                    </a:cubicBezTo>
                    <a:cubicBezTo>
                      <a:pt x="150" y="382"/>
                      <a:pt x="150" y="382"/>
                      <a:pt x="163" y="382"/>
                    </a:cubicBezTo>
                    <a:cubicBezTo>
                      <a:pt x="163" y="369"/>
                      <a:pt x="176" y="369"/>
                      <a:pt x="176" y="356"/>
                    </a:cubicBezTo>
                    <a:cubicBezTo>
                      <a:pt x="176" y="343"/>
                      <a:pt x="189" y="343"/>
                      <a:pt x="189" y="327"/>
                    </a:cubicBezTo>
                    <a:cubicBezTo>
                      <a:pt x="206" y="314"/>
                      <a:pt x="206" y="301"/>
                      <a:pt x="232" y="275"/>
                    </a:cubicBezTo>
                    <a:cubicBezTo>
                      <a:pt x="300" y="219"/>
                      <a:pt x="314" y="245"/>
                      <a:pt x="382" y="180"/>
                    </a:cubicBez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128300" y="2836125"/>
                <a:ext cx="102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2" extrusionOk="0">
                    <a:moveTo>
                      <a:pt x="301" y="1"/>
                    </a:moveTo>
                    <a:lnTo>
                      <a:pt x="302" y="3"/>
                    </a:lnTo>
                    <a:lnTo>
                      <a:pt x="302" y="3"/>
                    </a:lnTo>
                    <a:cubicBezTo>
                      <a:pt x="304" y="2"/>
                      <a:pt x="305" y="1"/>
                      <a:pt x="301" y="1"/>
                    </a:cubicBezTo>
                    <a:close/>
                    <a:moveTo>
                      <a:pt x="302" y="3"/>
                    </a:moveTo>
                    <a:cubicBezTo>
                      <a:pt x="296" y="7"/>
                      <a:pt x="272" y="14"/>
                      <a:pt x="262" y="14"/>
                    </a:cubicBezTo>
                    <a:cubicBezTo>
                      <a:pt x="246" y="14"/>
                      <a:pt x="246" y="27"/>
                      <a:pt x="233" y="27"/>
                    </a:cubicBezTo>
                    <a:cubicBezTo>
                      <a:pt x="220" y="40"/>
                      <a:pt x="207" y="56"/>
                      <a:pt x="164" y="70"/>
                    </a:cubicBezTo>
                    <a:cubicBezTo>
                      <a:pt x="150" y="72"/>
                      <a:pt x="139" y="73"/>
                      <a:pt x="128" y="73"/>
                    </a:cubicBezTo>
                    <a:cubicBezTo>
                      <a:pt x="100" y="73"/>
                      <a:pt x="79" y="66"/>
                      <a:pt x="45" y="66"/>
                    </a:cubicBezTo>
                    <a:cubicBezTo>
                      <a:pt x="32" y="66"/>
                      <a:pt x="18" y="67"/>
                      <a:pt x="1" y="70"/>
                    </a:cubicBezTo>
                    <a:lnTo>
                      <a:pt x="56" y="301"/>
                    </a:lnTo>
                    <a:cubicBezTo>
                      <a:pt x="164" y="272"/>
                      <a:pt x="125" y="246"/>
                      <a:pt x="207" y="233"/>
                    </a:cubicBezTo>
                    <a:cubicBezTo>
                      <a:pt x="226" y="226"/>
                      <a:pt x="243" y="223"/>
                      <a:pt x="257" y="223"/>
                    </a:cubicBezTo>
                    <a:cubicBezTo>
                      <a:pt x="271" y="223"/>
                      <a:pt x="282" y="226"/>
                      <a:pt x="288" y="233"/>
                    </a:cubicBezTo>
                    <a:lnTo>
                      <a:pt x="357" y="233"/>
                    </a:lnTo>
                    <a:cubicBezTo>
                      <a:pt x="357" y="233"/>
                      <a:pt x="383" y="220"/>
                      <a:pt x="409" y="220"/>
                    </a:cubicBezTo>
                    <a:lnTo>
                      <a:pt x="302" y="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125950" y="2837800"/>
                <a:ext cx="58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7" extrusionOk="0">
                    <a:moveTo>
                      <a:pt x="116" y="0"/>
                    </a:moveTo>
                    <a:cubicBezTo>
                      <a:pt x="109" y="0"/>
                      <a:pt x="102" y="1"/>
                      <a:pt x="95" y="3"/>
                    </a:cubicBezTo>
                    <a:cubicBezTo>
                      <a:pt x="43" y="16"/>
                      <a:pt x="0" y="71"/>
                      <a:pt x="13" y="136"/>
                    </a:cubicBezTo>
                    <a:cubicBezTo>
                      <a:pt x="28" y="197"/>
                      <a:pt x="70" y="237"/>
                      <a:pt x="126" y="237"/>
                    </a:cubicBezTo>
                    <a:cubicBezTo>
                      <a:pt x="134" y="237"/>
                      <a:pt x="142" y="236"/>
                      <a:pt x="150" y="234"/>
                    </a:cubicBezTo>
                    <a:cubicBezTo>
                      <a:pt x="206" y="218"/>
                      <a:pt x="232" y="153"/>
                      <a:pt x="219" y="97"/>
                    </a:cubicBezTo>
                    <a:cubicBezTo>
                      <a:pt x="208" y="37"/>
                      <a:pt x="164" y="0"/>
                      <a:pt x="11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127650" y="2839450"/>
                <a:ext cx="24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0" extrusionOk="0">
                    <a:moveTo>
                      <a:pt x="59" y="0"/>
                    </a:moveTo>
                    <a:cubicBezTo>
                      <a:pt x="54" y="0"/>
                      <a:pt x="48" y="2"/>
                      <a:pt x="43" y="5"/>
                    </a:cubicBezTo>
                    <a:cubicBezTo>
                      <a:pt x="14" y="5"/>
                      <a:pt x="1" y="31"/>
                      <a:pt x="1" y="57"/>
                    </a:cubicBezTo>
                    <a:cubicBezTo>
                      <a:pt x="14" y="87"/>
                      <a:pt x="43" y="100"/>
                      <a:pt x="56" y="100"/>
                    </a:cubicBezTo>
                    <a:cubicBezTo>
                      <a:pt x="82" y="100"/>
                      <a:pt x="95" y="70"/>
                      <a:pt x="95" y="44"/>
                    </a:cubicBezTo>
                    <a:cubicBezTo>
                      <a:pt x="95" y="23"/>
                      <a:pt x="79" y="0"/>
                      <a:pt x="5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6134425" y="2836125"/>
                <a:ext cx="55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3" extrusionOk="0">
                    <a:moveTo>
                      <a:pt x="56" y="1"/>
                    </a:moveTo>
                    <a:lnTo>
                      <a:pt x="43" y="14"/>
                    </a:lnTo>
                    <a:cubicBezTo>
                      <a:pt x="30" y="27"/>
                      <a:pt x="30" y="27"/>
                      <a:pt x="17" y="40"/>
                    </a:cubicBezTo>
                    <a:cubicBezTo>
                      <a:pt x="1" y="70"/>
                      <a:pt x="1" y="96"/>
                      <a:pt x="1" y="138"/>
                    </a:cubicBezTo>
                    <a:cubicBezTo>
                      <a:pt x="17" y="164"/>
                      <a:pt x="30" y="190"/>
                      <a:pt x="56" y="203"/>
                    </a:cubicBezTo>
                    <a:cubicBezTo>
                      <a:pt x="69" y="220"/>
                      <a:pt x="82" y="220"/>
                      <a:pt x="99" y="220"/>
                    </a:cubicBezTo>
                    <a:cubicBezTo>
                      <a:pt x="99" y="233"/>
                      <a:pt x="99" y="233"/>
                      <a:pt x="112" y="233"/>
                    </a:cubicBezTo>
                    <a:cubicBezTo>
                      <a:pt x="125" y="220"/>
                      <a:pt x="138" y="220"/>
                      <a:pt x="164" y="220"/>
                    </a:cubicBezTo>
                    <a:cubicBezTo>
                      <a:pt x="180" y="203"/>
                      <a:pt x="193" y="190"/>
                      <a:pt x="193" y="190"/>
                    </a:cubicBezTo>
                    <a:lnTo>
                      <a:pt x="206" y="177"/>
                    </a:lnTo>
                    <a:lnTo>
                      <a:pt x="206" y="164"/>
                    </a:lnTo>
                    <a:cubicBezTo>
                      <a:pt x="219" y="151"/>
                      <a:pt x="219" y="138"/>
                      <a:pt x="219" y="122"/>
                    </a:cubicBezTo>
                    <a:cubicBezTo>
                      <a:pt x="219" y="96"/>
                      <a:pt x="206" y="70"/>
                      <a:pt x="193" y="40"/>
                    </a:cubicBezTo>
                    <a:cubicBezTo>
                      <a:pt x="164" y="14"/>
                      <a:pt x="138" y="1"/>
                      <a:pt x="11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5"/>
              <p:cNvSpPr/>
              <p:nvPr/>
            </p:nvSpPr>
            <p:spPr>
              <a:xfrm>
                <a:off x="6135825" y="2837600"/>
                <a:ext cx="23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98" extrusionOk="0">
                    <a:moveTo>
                      <a:pt x="42" y="1"/>
                    </a:moveTo>
                    <a:cubicBezTo>
                      <a:pt x="39" y="1"/>
                      <a:pt x="34" y="4"/>
                      <a:pt x="26" y="11"/>
                    </a:cubicBezTo>
                    <a:cubicBezTo>
                      <a:pt x="13" y="11"/>
                      <a:pt x="0" y="37"/>
                      <a:pt x="0" y="63"/>
                    </a:cubicBezTo>
                    <a:cubicBezTo>
                      <a:pt x="10" y="84"/>
                      <a:pt x="19" y="97"/>
                      <a:pt x="41" y="97"/>
                    </a:cubicBezTo>
                    <a:cubicBezTo>
                      <a:pt x="48" y="97"/>
                      <a:pt x="58" y="96"/>
                      <a:pt x="69" y="92"/>
                    </a:cubicBezTo>
                    <a:lnTo>
                      <a:pt x="82" y="92"/>
                    </a:lnTo>
                    <a:cubicBezTo>
                      <a:pt x="95" y="79"/>
                      <a:pt x="95" y="63"/>
                      <a:pt x="95" y="50"/>
                    </a:cubicBezTo>
                    <a:cubicBezTo>
                      <a:pt x="95" y="50"/>
                      <a:pt x="95" y="37"/>
                      <a:pt x="82" y="24"/>
                    </a:cubicBezTo>
                    <a:cubicBezTo>
                      <a:pt x="82" y="11"/>
                      <a:pt x="69" y="11"/>
                      <a:pt x="56" y="11"/>
                    </a:cubicBezTo>
                    <a:cubicBezTo>
                      <a:pt x="49" y="4"/>
                      <a:pt x="46" y="1"/>
                      <a:pt x="4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5"/>
              <p:cNvSpPr/>
              <p:nvPr/>
            </p:nvSpPr>
            <p:spPr>
              <a:xfrm>
                <a:off x="6137850" y="2821525"/>
                <a:ext cx="119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328" extrusionOk="0">
                    <a:moveTo>
                      <a:pt x="108" y="1"/>
                    </a:moveTo>
                    <a:lnTo>
                      <a:pt x="1" y="203"/>
                    </a:lnTo>
                    <a:cubicBezTo>
                      <a:pt x="95" y="259"/>
                      <a:pt x="82" y="216"/>
                      <a:pt x="164" y="259"/>
                    </a:cubicBezTo>
                    <a:cubicBezTo>
                      <a:pt x="190" y="272"/>
                      <a:pt x="206" y="298"/>
                      <a:pt x="219" y="314"/>
                    </a:cubicBezTo>
                    <a:lnTo>
                      <a:pt x="219" y="327"/>
                    </a:lnTo>
                    <a:lnTo>
                      <a:pt x="477" y="203"/>
                    </a:lnTo>
                    <a:cubicBezTo>
                      <a:pt x="422" y="177"/>
                      <a:pt x="396" y="164"/>
                      <a:pt x="370" y="151"/>
                    </a:cubicBezTo>
                    <a:cubicBezTo>
                      <a:pt x="353" y="135"/>
                      <a:pt x="340" y="135"/>
                      <a:pt x="327" y="135"/>
                    </a:cubicBezTo>
                    <a:lnTo>
                      <a:pt x="314" y="135"/>
                    </a:lnTo>
                    <a:cubicBezTo>
                      <a:pt x="288" y="135"/>
                      <a:pt x="272" y="135"/>
                      <a:pt x="246" y="108"/>
                    </a:cubicBezTo>
                    <a:cubicBezTo>
                      <a:pt x="164" y="69"/>
                      <a:pt x="190" y="40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6141600" y="2826600"/>
                <a:ext cx="109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56" extrusionOk="0">
                    <a:moveTo>
                      <a:pt x="327" y="0"/>
                    </a:moveTo>
                    <a:lnTo>
                      <a:pt x="69" y="124"/>
                    </a:lnTo>
                    <a:lnTo>
                      <a:pt x="83" y="124"/>
                    </a:lnTo>
                    <a:cubicBezTo>
                      <a:pt x="96" y="124"/>
                      <a:pt x="122" y="124"/>
                      <a:pt x="109" y="137"/>
                    </a:cubicBezTo>
                    <a:cubicBezTo>
                      <a:pt x="104" y="142"/>
                      <a:pt x="100" y="143"/>
                      <a:pt x="96" y="143"/>
                    </a:cubicBezTo>
                    <a:cubicBezTo>
                      <a:pt x="88" y="143"/>
                      <a:pt x="83" y="137"/>
                      <a:pt x="83" y="137"/>
                    </a:cubicBezTo>
                    <a:cubicBezTo>
                      <a:pt x="56" y="150"/>
                      <a:pt x="27" y="150"/>
                      <a:pt x="1" y="176"/>
                    </a:cubicBezTo>
                    <a:lnTo>
                      <a:pt x="151" y="356"/>
                    </a:lnTo>
                    <a:cubicBezTo>
                      <a:pt x="177" y="340"/>
                      <a:pt x="190" y="326"/>
                      <a:pt x="190" y="313"/>
                    </a:cubicBezTo>
                    <a:cubicBezTo>
                      <a:pt x="203" y="300"/>
                      <a:pt x="203" y="300"/>
                      <a:pt x="220" y="274"/>
                    </a:cubicBezTo>
                    <a:cubicBezTo>
                      <a:pt x="246" y="245"/>
                      <a:pt x="246" y="232"/>
                      <a:pt x="301" y="193"/>
                    </a:cubicBezTo>
                    <a:cubicBezTo>
                      <a:pt x="353" y="137"/>
                      <a:pt x="396" y="124"/>
                      <a:pt x="435" y="82"/>
                    </a:cubicBezTo>
                    <a:cubicBezTo>
                      <a:pt x="422" y="69"/>
                      <a:pt x="396" y="43"/>
                      <a:pt x="32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6140225" y="2830525"/>
                <a:ext cx="61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7" extrusionOk="0">
                    <a:moveTo>
                      <a:pt x="112" y="1"/>
                    </a:moveTo>
                    <a:cubicBezTo>
                      <a:pt x="89" y="1"/>
                      <a:pt x="65" y="10"/>
                      <a:pt x="56" y="19"/>
                    </a:cubicBezTo>
                    <a:cubicBezTo>
                      <a:pt x="13" y="62"/>
                      <a:pt x="0" y="130"/>
                      <a:pt x="56" y="183"/>
                    </a:cubicBezTo>
                    <a:cubicBezTo>
                      <a:pt x="77" y="213"/>
                      <a:pt x="107" y="226"/>
                      <a:pt x="137" y="226"/>
                    </a:cubicBezTo>
                    <a:cubicBezTo>
                      <a:pt x="162" y="226"/>
                      <a:pt x="187" y="217"/>
                      <a:pt x="206" y="199"/>
                    </a:cubicBezTo>
                    <a:cubicBezTo>
                      <a:pt x="232" y="183"/>
                      <a:pt x="245" y="156"/>
                      <a:pt x="245" y="130"/>
                    </a:cubicBezTo>
                    <a:lnTo>
                      <a:pt x="245" y="101"/>
                    </a:lnTo>
                    <a:cubicBezTo>
                      <a:pt x="245" y="101"/>
                      <a:pt x="245" y="88"/>
                      <a:pt x="232" y="88"/>
                    </a:cubicBezTo>
                    <a:cubicBezTo>
                      <a:pt x="232" y="62"/>
                      <a:pt x="219" y="62"/>
                      <a:pt x="206" y="49"/>
                    </a:cubicBezTo>
                    <a:cubicBezTo>
                      <a:pt x="206" y="36"/>
                      <a:pt x="177" y="19"/>
                      <a:pt x="177" y="19"/>
                    </a:cubicBezTo>
                    <a:cubicBezTo>
                      <a:pt x="164" y="19"/>
                      <a:pt x="164" y="6"/>
                      <a:pt x="151" y="6"/>
                    </a:cubicBezTo>
                    <a:lnTo>
                      <a:pt x="138" y="6"/>
                    </a:lnTo>
                    <a:cubicBezTo>
                      <a:pt x="130" y="2"/>
                      <a:pt x="121" y="1"/>
                      <a:pt x="11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5"/>
              <p:cNvSpPr/>
              <p:nvPr/>
            </p:nvSpPr>
            <p:spPr>
              <a:xfrm>
                <a:off x="6142275" y="2832175"/>
                <a:ext cx="2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99" extrusionOk="0">
                    <a:moveTo>
                      <a:pt x="42" y="0"/>
                    </a:moveTo>
                    <a:cubicBezTo>
                      <a:pt x="31" y="0"/>
                      <a:pt x="20" y="3"/>
                      <a:pt x="13" y="9"/>
                    </a:cubicBezTo>
                    <a:cubicBezTo>
                      <a:pt x="0" y="22"/>
                      <a:pt x="0" y="64"/>
                      <a:pt x="13" y="77"/>
                    </a:cubicBezTo>
                    <a:cubicBezTo>
                      <a:pt x="23" y="93"/>
                      <a:pt x="40" y="99"/>
                      <a:pt x="55" y="99"/>
                    </a:cubicBezTo>
                    <a:cubicBezTo>
                      <a:pt x="66" y="99"/>
                      <a:pt x="76" y="96"/>
                      <a:pt x="82" y="90"/>
                    </a:cubicBezTo>
                    <a:cubicBezTo>
                      <a:pt x="95" y="77"/>
                      <a:pt x="95" y="35"/>
                      <a:pt x="82" y="22"/>
                    </a:cubicBezTo>
                    <a:cubicBezTo>
                      <a:pt x="74" y="7"/>
                      <a:pt x="57" y="0"/>
                      <a:pt x="4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5"/>
              <p:cNvSpPr/>
              <p:nvPr/>
            </p:nvSpPr>
            <p:spPr>
              <a:xfrm>
                <a:off x="6143325" y="2825600"/>
                <a:ext cx="85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65" extrusionOk="0">
                    <a:moveTo>
                      <a:pt x="108" y="1"/>
                    </a:moveTo>
                    <a:cubicBezTo>
                      <a:pt x="82" y="1"/>
                      <a:pt x="82" y="14"/>
                      <a:pt x="69" y="14"/>
                    </a:cubicBezTo>
                    <a:cubicBezTo>
                      <a:pt x="53" y="27"/>
                      <a:pt x="40" y="40"/>
                      <a:pt x="40" y="53"/>
                    </a:cubicBezTo>
                    <a:cubicBezTo>
                      <a:pt x="27" y="69"/>
                      <a:pt x="27" y="83"/>
                      <a:pt x="14" y="96"/>
                    </a:cubicBezTo>
                    <a:cubicBezTo>
                      <a:pt x="14" y="109"/>
                      <a:pt x="27" y="122"/>
                      <a:pt x="14" y="135"/>
                    </a:cubicBezTo>
                    <a:cubicBezTo>
                      <a:pt x="14" y="164"/>
                      <a:pt x="0" y="164"/>
                      <a:pt x="0" y="164"/>
                    </a:cubicBezTo>
                    <a:lnTo>
                      <a:pt x="177" y="164"/>
                    </a:lnTo>
                    <a:cubicBezTo>
                      <a:pt x="216" y="164"/>
                      <a:pt x="271" y="151"/>
                      <a:pt x="327" y="135"/>
                    </a:cubicBezTo>
                    <a:cubicBezTo>
                      <a:pt x="340" y="109"/>
                      <a:pt x="314" y="83"/>
                      <a:pt x="258" y="40"/>
                    </a:cubicBezTo>
                    <a:cubicBezTo>
                      <a:pt x="203" y="14"/>
                      <a:pt x="151" y="1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5"/>
              <p:cNvSpPr/>
              <p:nvPr/>
            </p:nvSpPr>
            <p:spPr>
              <a:xfrm>
                <a:off x="6144625" y="2827100"/>
                <a:ext cx="4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5" extrusionOk="0">
                    <a:moveTo>
                      <a:pt x="77" y="0"/>
                    </a:moveTo>
                    <a:cubicBezTo>
                      <a:pt x="60" y="0"/>
                      <a:pt x="43" y="8"/>
                      <a:pt x="30" y="23"/>
                    </a:cubicBezTo>
                    <a:cubicBezTo>
                      <a:pt x="17" y="49"/>
                      <a:pt x="1" y="62"/>
                      <a:pt x="17" y="75"/>
                    </a:cubicBezTo>
                    <a:cubicBezTo>
                      <a:pt x="30" y="75"/>
                      <a:pt x="69" y="75"/>
                      <a:pt x="112" y="62"/>
                    </a:cubicBezTo>
                    <a:cubicBezTo>
                      <a:pt x="151" y="62"/>
                      <a:pt x="164" y="36"/>
                      <a:pt x="125" y="23"/>
                    </a:cubicBezTo>
                    <a:cubicBezTo>
                      <a:pt x="112" y="8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5"/>
              <p:cNvSpPr/>
              <p:nvPr/>
            </p:nvSpPr>
            <p:spPr>
              <a:xfrm>
                <a:off x="6123250" y="2813050"/>
                <a:ext cx="1022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9" extrusionOk="0">
                    <a:moveTo>
                      <a:pt x="108" y="0"/>
                    </a:moveTo>
                    <a:lnTo>
                      <a:pt x="1" y="203"/>
                    </a:lnTo>
                    <a:cubicBezTo>
                      <a:pt x="95" y="258"/>
                      <a:pt x="95" y="216"/>
                      <a:pt x="164" y="258"/>
                    </a:cubicBezTo>
                    <a:cubicBezTo>
                      <a:pt x="232" y="297"/>
                      <a:pt x="203" y="327"/>
                      <a:pt x="284" y="379"/>
                    </a:cubicBezTo>
                    <a:lnTo>
                      <a:pt x="409" y="177"/>
                    </a:lnTo>
                    <a:cubicBezTo>
                      <a:pt x="355" y="142"/>
                      <a:pt x="331" y="139"/>
                      <a:pt x="312" y="139"/>
                    </a:cubicBezTo>
                    <a:cubicBezTo>
                      <a:pt x="308" y="139"/>
                      <a:pt x="304" y="139"/>
                      <a:pt x="299" y="139"/>
                    </a:cubicBezTo>
                    <a:cubicBezTo>
                      <a:pt x="286" y="139"/>
                      <a:pt x="272" y="137"/>
                      <a:pt x="245" y="121"/>
                    </a:cubicBezTo>
                    <a:cubicBezTo>
                      <a:pt x="177" y="82"/>
                      <a:pt x="190" y="52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5"/>
              <p:cNvSpPr/>
              <p:nvPr/>
            </p:nvSpPr>
            <p:spPr>
              <a:xfrm>
                <a:off x="6130350" y="2817450"/>
                <a:ext cx="102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125" y="1"/>
                    </a:moveTo>
                    <a:lnTo>
                      <a:pt x="0" y="203"/>
                    </a:lnTo>
                    <a:cubicBezTo>
                      <a:pt x="49" y="231"/>
                      <a:pt x="74" y="234"/>
                      <a:pt x="94" y="234"/>
                    </a:cubicBezTo>
                    <a:cubicBezTo>
                      <a:pt x="101" y="234"/>
                      <a:pt x="107" y="234"/>
                      <a:pt x="113" y="234"/>
                    </a:cubicBezTo>
                    <a:cubicBezTo>
                      <a:pt x="126" y="234"/>
                      <a:pt x="141" y="235"/>
                      <a:pt x="164" y="245"/>
                    </a:cubicBezTo>
                    <a:cubicBezTo>
                      <a:pt x="232" y="284"/>
                      <a:pt x="219" y="327"/>
                      <a:pt x="301" y="366"/>
                    </a:cubicBezTo>
                    <a:lnTo>
                      <a:pt x="408" y="164"/>
                    </a:lnTo>
                    <a:cubicBezTo>
                      <a:pt x="314" y="108"/>
                      <a:pt x="314" y="151"/>
                      <a:pt x="245" y="108"/>
                    </a:cubicBezTo>
                    <a:cubicBezTo>
                      <a:pt x="180" y="69"/>
                      <a:pt x="193" y="40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5"/>
              <p:cNvSpPr/>
              <p:nvPr/>
            </p:nvSpPr>
            <p:spPr>
              <a:xfrm>
                <a:off x="6136150" y="2821175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21" y="0"/>
                    </a:moveTo>
                    <a:cubicBezTo>
                      <a:pt x="83" y="0"/>
                      <a:pt x="47" y="19"/>
                      <a:pt x="30" y="54"/>
                    </a:cubicBezTo>
                    <a:cubicBezTo>
                      <a:pt x="0" y="122"/>
                      <a:pt x="13" y="191"/>
                      <a:pt x="69" y="217"/>
                    </a:cubicBezTo>
                    <a:cubicBezTo>
                      <a:pt x="80" y="225"/>
                      <a:pt x="94" y="229"/>
                      <a:pt x="108" y="229"/>
                    </a:cubicBezTo>
                    <a:cubicBezTo>
                      <a:pt x="145" y="229"/>
                      <a:pt x="188" y="203"/>
                      <a:pt x="219" y="165"/>
                    </a:cubicBezTo>
                    <a:cubicBezTo>
                      <a:pt x="245" y="109"/>
                      <a:pt x="232" y="41"/>
                      <a:pt x="176" y="15"/>
                    </a:cubicBezTo>
                    <a:cubicBezTo>
                      <a:pt x="159" y="5"/>
                      <a:pt x="140" y="0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6137850" y="2822700"/>
                <a:ext cx="272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 extrusionOk="0">
                    <a:moveTo>
                      <a:pt x="61" y="1"/>
                    </a:moveTo>
                    <a:cubicBezTo>
                      <a:pt x="42" y="1"/>
                      <a:pt x="23" y="14"/>
                      <a:pt x="14" y="35"/>
                    </a:cubicBezTo>
                    <a:cubicBezTo>
                      <a:pt x="1" y="48"/>
                      <a:pt x="1" y="88"/>
                      <a:pt x="27" y="104"/>
                    </a:cubicBezTo>
                    <a:cubicBezTo>
                      <a:pt x="35" y="107"/>
                      <a:pt x="42" y="109"/>
                      <a:pt x="49" y="109"/>
                    </a:cubicBezTo>
                    <a:cubicBezTo>
                      <a:pt x="69" y="109"/>
                      <a:pt x="86" y="96"/>
                      <a:pt x="95" y="74"/>
                    </a:cubicBezTo>
                    <a:cubicBezTo>
                      <a:pt x="108" y="48"/>
                      <a:pt x="95" y="22"/>
                      <a:pt x="82" y="6"/>
                    </a:cubicBezTo>
                    <a:cubicBezTo>
                      <a:pt x="76" y="2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6128725" y="2816950"/>
                <a:ext cx="64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5" extrusionOk="0">
                    <a:moveTo>
                      <a:pt x="132" y="0"/>
                    </a:moveTo>
                    <a:cubicBezTo>
                      <a:pt x="93" y="0"/>
                      <a:pt x="57" y="25"/>
                      <a:pt x="39" y="60"/>
                    </a:cubicBezTo>
                    <a:cubicBezTo>
                      <a:pt x="0" y="115"/>
                      <a:pt x="13" y="184"/>
                      <a:pt x="65" y="223"/>
                    </a:cubicBezTo>
                    <a:cubicBezTo>
                      <a:pt x="81" y="231"/>
                      <a:pt x="97" y="235"/>
                      <a:pt x="113" y="235"/>
                    </a:cubicBezTo>
                    <a:cubicBezTo>
                      <a:pt x="155" y="235"/>
                      <a:pt x="197" y="209"/>
                      <a:pt x="216" y="171"/>
                    </a:cubicBezTo>
                    <a:cubicBezTo>
                      <a:pt x="258" y="115"/>
                      <a:pt x="229" y="47"/>
                      <a:pt x="190" y="21"/>
                    </a:cubicBezTo>
                    <a:cubicBezTo>
                      <a:pt x="171" y="6"/>
                      <a:pt x="151" y="0"/>
                      <a:pt x="1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5"/>
              <p:cNvSpPr/>
              <p:nvPr/>
            </p:nvSpPr>
            <p:spPr>
              <a:xfrm>
                <a:off x="6130350" y="2818625"/>
                <a:ext cx="28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6" y="0"/>
                    </a:moveTo>
                    <a:cubicBezTo>
                      <a:pt x="49" y="0"/>
                      <a:pt x="26" y="10"/>
                      <a:pt x="17" y="22"/>
                    </a:cubicBezTo>
                    <a:cubicBezTo>
                      <a:pt x="0" y="48"/>
                      <a:pt x="17" y="74"/>
                      <a:pt x="43" y="87"/>
                    </a:cubicBezTo>
                    <a:cubicBezTo>
                      <a:pt x="49" y="94"/>
                      <a:pt x="56" y="98"/>
                      <a:pt x="65" y="98"/>
                    </a:cubicBezTo>
                    <a:cubicBezTo>
                      <a:pt x="76" y="98"/>
                      <a:pt x="89" y="91"/>
                      <a:pt x="98" y="74"/>
                    </a:cubicBezTo>
                    <a:cubicBezTo>
                      <a:pt x="111" y="48"/>
                      <a:pt x="111" y="22"/>
                      <a:pt x="82" y="6"/>
                    </a:cubicBezTo>
                    <a:cubicBezTo>
                      <a:pt x="78" y="2"/>
                      <a:pt x="73" y="0"/>
                      <a:pt x="6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5"/>
              <p:cNvSpPr/>
              <p:nvPr/>
            </p:nvSpPr>
            <p:spPr>
              <a:xfrm>
                <a:off x="6108650" y="2804875"/>
                <a:ext cx="102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108" y="1"/>
                    </a:moveTo>
                    <a:lnTo>
                      <a:pt x="0" y="203"/>
                    </a:lnTo>
                    <a:cubicBezTo>
                      <a:pt x="95" y="259"/>
                      <a:pt x="95" y="216"/>
                      <a:pt x="163" y="259"/>
                    </a:cubicBezTo>
                    <a:cubicBezTo>
                      <a:pt x="232" y="285"/>
                      <a:pt x="216" y="327"/>
                      <a:pt x="284" y="366"/>
                    </a:cubicBezTo>
                    <a:lnTo>
                      <a:pt x="408" y="164"/>
                    </a:lnTo>
                    <a:cubicBezTo>
                      <a:pt x="314" y="109"/>
                      <a:pt x="314" y="148"/>
                      <a:pt x="245" y="109"/>
                    </a:cubicBezTo>
                    <a:cubicBezTo>
                      <a:pt x="177" y="66"/>
                      <a:pt x="190" y="40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115750" y="2808975"/>
                <a:ext cx="10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124" y="0"/>
                    </a:moveTo>
                    <a:lnTo>
                      <a:pt x="0" y="202"/>
                    </a:lnTo>
                    <a:cubicBezTo>
                      <a:pt x="95" y="258"/>
                      <a:pt x="95" y="215"/>
                      <a:pt x="163" y="258"/>
                    </a:cubicBezTo>
                    <a:cubicBezTo>
                      <a:pt x="232" y="297"/>
                      <a:pt x="219" y="326"/>
                      <a:pt x="301" y="366"/>
                    </a:cubicBezTo>
                    <a:lnTo>
                      <a:pt x="408" y="163"/>
                    </a:lnTo>
                    <a:cubicBezTo>
                      <a:pt x="314" y="108"/>
                      <a:pt x="314" y="147"/>
                      <a:pt x="245" y="108"/>
                    </a:cubicBezTo>
                    <a:cubicBezTo>
                      <a:pt x="176" y="65"/>
                      <a:pt x="193" y="39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121525" y="2812750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140" y="1"/>
                    </a:moveTo>
                    <a:cubicBezTo>
                      <a:pt x="103" y="1"/>
                      <a:pt x="58" y="26"/>
                      <a:pt x="27" y="64"/>
                    </a:cubicBezTo>
                    <a:cubicBezTo>
                      <a:pt x="1" y="120"/>
                      <a:pt x="14" y="189"/>
                      <a:pt x="70" y="215"/>
                    </a:cubicBezTo>
                    <a:cubicBezTo>
                      <a:pt x="83" y="223"/>
                      <a:pt x="99" y="228"/>
                      <a:pt x="116" y="228"/>
                    </a:cubicBezTo>
                    <a:cubicBezTo>
                      <a:pt x="151" y="228"/>
                      <a:pt x="191" y="210"/>
                      <a:pt x="220" y="175"/>
                    </a:cubicBezTo>
                    <a:cubicBezTo>
                      <a:pt x="246" y="120"/>
                      <a:pt x="233" y="38"/>
                      <a:pt x="177" y="12"/>
                    </a:cubicBezTo>
                    <a:cubicBezTo>
                      <a:pt x="167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123250" y="281447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0" y="0"/>
                    </a:moveTo>
                    <a:cubicBezTo>
                      <a:pt x="35" y="0"/>
                      <a:pt x="21" y="7"/>
                      <a:pt x="14" y="25"/>
                    </a:cubicBezTo>
                    <a:cubicBezTo>
                      <a:pt x="1" y="51"/>
                      <a:pt x="1" y="77"/>
                      <a:pt x="27" y="90"/>
                    </a:cubicBezTo>
                    <a:cubicBezTo>
                      <a:pt x="35" y="95"/>
                      <a:pt x="43" y="97"/>
                      <a:pt x="50" y="97"/>
                    </a:cubicBezTo>
                    <a:cubicBezTo>
                      <a:pt x="69" y="97"/>
                      <a:pt x="86" y="83"/>
                      <a:pt x="95" y="64"/>
                    </a:cubicBezTo>
                    <a:cubicBezTo>
                      <a:pt x="108" y="51"/>
                      <a:pt x="95" y="9"/>
                      <a:pt x="82" y="9"/>
                    </a:cubicBezTo>
                    <a:cubicBezTo>
                      <a:pt x="72" y="3"/>
                      <a:pt x="61" y="0"/>
                      <a:pt x="5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5"/>
              <p:cNvSpPr/>
              <p:nvPr/>
            </p:nvSpPr>
            <p:spPr>
              <a:xfrm>
                <a:off x="6114025" y="28086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36" y="0"/>
                    </a:moveTo>
                    <a:cubicBezTo>
                      <a:pt x="97" y="0"/>
                      <a:pt x="61" y="21"/>
                      <a:pt x="43" y="67"/>
                    </a:cubicBezTo>
                    <a:cubicBezTo>
                      <a:pt x="1" y="123"/>
                      <a:pt x="17" y="191"/>
                      <a:pt x="69" y="217"/>
                    </a:cubicBezTo>
                    <a:cubicBezTo>
                      <a:pt x="87" y="226"/>
                      <a:pt x="105" y="230"/>
                      <a:pt x="123" y="230"/>
                    </a:cubicBezTo>
                    <a:cubicBezTo>
                      <a:pt x="163" y="230"/>
                      <a:pt x="201" y="209"/>
                      <a:pt x="219" y="162"/>
                    </a:cubicBezTo>
                    <a:cubicBezTo>
                      <a:pt x="262" y="110"/>
                      <a:pt x="245" y="41"/>
                      <a:pt x="193" y="15"/>
                    </a:cubicBezTo>
                    <a:cubicBezTo>
                      <a:pt x="175" y="5"/>
                      <a:pt x="155" y="0"/>
                      <a:pt x="13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5"/>
              <p:cNvSpPr/>
              <p:nvPr/>
            </p:nvSpPr>
            <p:spPr>
              <a:xfrm>
                <a:off x="6116075" y="2810150"/>
                <a:ext cx="247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7" extrusionOk="0">
                    <a:moveTo>
                      <a:pt x="56" y="0"/>
                    </a:moveTo>
                    <a:cubicBezTo>
                      <a:pt x="43" y="0"/>
                      <a:pt x="26" y="13"/>
                      <a:pt x="17" y="35"/>
                    </a:cubicBezTo>
                    <a:cubicBezTo>
                      <a:pt x="0" y="61"/>
                      <a:pt x="0" y="87"/>
                      <a:pt x="30" y="100"/>
                    </a:cubicBezTo>
                    <a:cubicBezTo>
                      <a:pt x="33" y="104"/>
                      <a:pt x="38" y="106"/>
                      <a:pt x="43" y="106"/>
                    </a:cubicBezTo>
                    <a:cubicBezTo>
                      <a:pt x="56" y="106"/>
                      <a:pt x="72" y="93"/>
                      <a:pt x="82" y="74"/>
                    </a:cubicBezTo>
                    <a:cubicBezTo>
                      <a:pt x="98" y="48"/>
                      <a:pt x="98" y="18"/>
                      <a:pt x="69" y="5"/>
                    </a:cubicBezTo>
                    <a:cubicBezTo>
                      <a:pt x="65" y="2"/>
                      <a:pt x="61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094025" y="27963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22" y="0"/>
                    </a:moveTo>
                    <a:lnTo>
                      <a:pt x="1" y="206"/>
                    </a:lnTo>
                    <a:cubicBezTo>
                      <a:pt x="96" y="261"/>
                      <a:pt x="96" y="219"/>
                      <a:pt x="164" y="261"/>
                    </a:cubicBezTo>
                    <a:cubicBezTo>
                      <a:pt x="229" y="300"/>
                      <a:pt x="216" y="327"/>
                      <a:pt x="285" y="369"/>
                    </a:cubicBezTo>
                    <a:lnTo>
                      <a:pt x="409" y="163"/>
                    </a:lnTo>
                    <a:cubicBezTo>
                      <a:pt x="360" y="137"/>
                      <a:pt x="336" y="134"/>
                      <a:pt x="315" y="134"/>
                    </a:cubicBezTo>
                    <a:cubicBezTo>
                      <a:pt x="308" y="134"/>
                      <a:pt x="302" y="134"/>
                      <a:pt x="295" y="134"/>
                    </a:cubicBezTo>
                    <a:cubicBezTo>
                      <a:pt x="282" y="134"/>
                      <a:pt x="268" y="133"/>
                      <a:pt x="246" y="124"/>
                    </a:cubicBezTo>
                    <a:cubicBezTo>
                      <a:pt x="177" y="82"/>
                      <a:pt x="190" y="43"/>
                      <a:pt x="12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101125" y="2800400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25" y="0"/>
                    </a:moveTo>
                    <a:lnTo>
                      <a:pt x="1" y="206"/>
                    </a:lnTo>
                    <a:cubicBezTo>
                      <a:pt x="48" y="240"/>
                      <a:pt x="72" y="243"/>
                      <a:pt x="92" y="243"/>
                    </a:cubicBezTo>
                    <a:cubicBezTo>
                      <a:pt x="97" y="243"/>
                      <a:pt x="102" y="243"/>
                      <a:pt x="106" y="243"/>
                    </a:cubicBezTo>
                    <a:cubicBezTo>
                      <a:pt x="122" y="243"/>
                      <a:pt x="138" y="245"/>
                      <a:pt x="164" y="261"/>
                    </a:cubicBezTo>
                    <a:cubicBezTo>
                      <a:pt x="233" y="301"/>
                      <a:pt x="220" y="327"/>
                      <a:pt x="301" y="382"/>
                    </a:cubicBezTo>
                    <a:lnTo>
                      <a:pt x="409" y="180"/>
                    </a:lnTo>
                    <a:cubicBezTo>
                      <a:pt x="314" y="124"/>
                      <a:pt x="314" y="164"/>
                      <a:pt x="246" y="124"/>
                    </a:cubicBezTo>
                    <a:cubicBezTo>
                      <a:pt x="177" y="82"/>
                      <a:pt x="207" y="56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106925" y="280450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28" y="1"/>
                    </a:moveTo>
                    <a:cubicBezTo>
                      <a:pt x="93" y="1"/>
                      <a:pt x="55" y="19"/>
                      <a:pt x="27" y="55"/>
                    </a:cubicBezTo>
                    <a:cubicBezTo>
                      <a:pt x="1" y="110"/>
                      <a:pt x="14" y="179"/>
                      <a:pt x="69" y="218"/>
                    </a:cubicBezTo>
                    <a:cubicBezTo>
                      <a:pt x="80" y="225"/>
                      <a:pt x="92" y="228"/>
                      <a:pt x="106" y="228"/>
                    </a:cubicBezTo>
                    <a:cubicBezTo>
                      <a:pt x="143" y="228"/>
                      <a:pt x="188" y="203"/>
                      <a:pt x="219" y="163"/>
                    </a:cubicBezTo>
                    <a:cubicBezTo>
                      <a:pt x="246" y="110"/>
                      <a:pt x="232" y="42"/>
                      <a:pt x="177" y="16"/>
                    </a:cubicBezTo>
                    <a:cubicBezTo>
                      <a:pt x="163" y="6"/>
                      <a:pt x="146" y="1"/>
                      <a:pt x="12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5"/>
              <p:cNvSpPr/>
              <p:nvPr/>
            </p:nvSpPr>
            <p:spPr>
              <a:xfrm>
                <a:off x="6108650" y="2806075"/>
                <a:ext cx="27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60" y="0"/>
                    </a:moveTo>
                    <a:cubicBezTo>
                      <a:pt x="40" y="0"/>
                      <a:pt x="23" y="13"/>
                      <a:pt x="13" y="34"/>
                    </a:cubicBezTo>
                    <a:cubicBezTo>
                      <a:pt x="0" y="47"/>
                      <a:pt x="13" y="74"/>
                      <a:pt x="26" y="87"/>
                    </a:cubicBezTo>
                    <a:cubicBezTo>
                      <a:pt x="37" y="92"/>
                      <a:pt x="49" y="95"/>
                      <a:pt x="59" y="95"/>
                    </a:cubicBezTo>
                    <a:cubicBezTo>
                      <a:pt x="74" y="95"/>
                      <a:pt x="87" y="89"/>
                      <a:pt x="95" y="74"/>
                    </a:cubicBezTo>
                    <a:cubicBezTo>
                      <a:pt x="108" y="47"/>
                      <a:pt x="108" y="18"/>
                      <a:pt x="82" y="5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6099425" y="2800150"/>
                <a:ext cx="64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9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0" y="121"/>
                      <a:pt x="13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19" y="174"/>
                    </a:cubicBezTo>
                    <a:cubicBezTo>
                      <a:pt x="258" y="121"/>
                      <a:pt x="245" y="53"/>
                      <a:pt x="193" y="10"/>
                    </a:cubicBezTo>
                    <a:cubicBezTo>
                      <a:pt x="178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5"/>
              <p:cNvSpPr/>
              <p:nvPr/>
            </p:nvSpPr>
            <p:spPr>
              <a:xfrm>
                <a:off x="6101475" y="2801900"/>
                <a:ext cx="27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6" extrusionOk="0">
                    <a:moveTo>
                      <a:pt x="47" y="0"/>
                    </a:moveTo>
                    <a:cubicBezTo>
                      <a:pt x="36" y="0"/>
                      <a:pt x="23" y="7"/>
                      <a:pt x="13" y="22"/>
                    </a:cubicBezTo>
                    <a:cubicBezTo>
                      <a:pt x="0" y="51"/>
                      <a:pt x="0" y="77"/>
                      <a:pt x="29" y="90"/>
                    </a:cubicBezTo>
                    <a:cubicBezTo>
                      <a:pt x="33" y="94"/>
                      <a:pt x="38" y="96"/>
                      <a:pt x="44" y="96"/>
                    </a:cubicBezTo>
                    <a:cubicBezTo>
                      <a:pt x="58" y="96"/>
                      <a:pt x="76" y="87"/>
                      <a:pt x="95" y="77"/>
                    </a:cubicBezTo>
                    <a:cubicBezTo>
                      <a:pt x="111" y="51"/>
                      <a:pt x="95" y="22"/>
                      <a:pt x="69" y="9"/>
                    </a:cubicBezTo>
                    <a:cubicBezTo>
                      <a:pt x="63" y="3"/>
                      <a:pt x="56" y="0"/>
                      <a:pt x="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5"/>
              <p:cNvSpPr/>
              <p:nvPr/>
            </p:nvSpPr>
            <p:spPr>
              <a:xfrm>
                <a:off x="6079350" y="27878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0" y="193"/>
                    </a:lnTo>
                    <a:cubicBezTo>
                      <a:pt x="98" y="259"/>
                      <a:pt x="98" y="219"/>
                      <a:pt x="164" y="259"/>
                    </a:cubicBezTo>
                    <a:cubicBezTo>
                      <a:pt x="232" y="301"/>
                      <a:pt x="219" y="327"/>
                      <a:pt x="288" y="369"/>
                    </a:cubicBezTo>
                    <a:lnTo>
                      <a:pt x="408" y="177"/>
                    </a:lnTo>
                    <a:cubicBezTo>
                      <a:pt x="314" y="112"/>
                      <a:pt x="314" y="151"/>
                      <a:pt x="245" y="112"/>
                    </a:cubicBezTo>
                    <a:cubicBezTo>
                      <a:pt x="180" y="69"/>
                      <a:pt x="206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6086525" y="2792225"/>
                <a:ext cx="10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0" extrusionOk="0">
                    <a:moveTo>
                      <a:pt x="121" y="1"/>
                    </a:moveTo>
                    <a:lnTo>
                      <a:pt x="1" y="193"/>
                    </a:lnTo>
                    <a:cubicBezTo>
                      <a:pt x="108" y="262"/>
                      <a:pt x="95" y="220"/>
                      <a:pt x="164" y="262"/>
                    </a:cubicBezTo>
                    <a:cubicBezTo>
                      <a:pt x="232" y="301"/>
                      <a:pt x="219" y="327"/>
                      <a:pt x="301" y="370"/>
                    </a:cubicBezTo>
                    <a:lnTo>
                      <a:pt x="422" y="164"/>
                    </a:lnTo>
                    <a:cubicBezTo>
                      <a:pt x="314" y="112"/>
                      <a:pt x="327" y="151"/>
                      <a:pt x="246" y="112"/>
                    </a:cubicBezTo>
                    <a:cubicBezTo>
                      <a:pt x="177" y="69"/>
                      <a:pt x="203" y="43"/>
                      <a:pt x="12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6092325" y="27960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4" y="1"/>
                    </a:moveTo>
                    <a:cubicBezTo>
                      <a:pt x="101" y="1"/>
                      <a:pt x="58" y="26"/>
                      <a:pt x="27" y="67"/>
                    </a:cubicBezTo>
                    <a:cubicBezTo>
                      <a:pt x="0" y="122"/>
                      <a:pt x="14" y="191"/>
                      <a:pt x="69" y="217"/>
                    </a:cubicBezTo>
                    <a:cubicBezTo>
                      <a:pt x="81" y="225"/>
                      <a:pt x="96" y="229"/>
                      <a:pt x="113" y="229"/>
                    </a:cubicBezTo>
                    <a:cubicBezTo>
                      <a:pt x="148" y="229"/>
                      <a:pt x="189" y="208"/>
                      <a:pt x="216" y="161"/>
                    </a:cubicBezTo>
                    <a:cubicBezTo>
                      <a:pt x="245" y="109"/>
                      <a:pt x="232" y="40"/>
                      <a:pt x="190" y="11"/>
                    </a:cubicBezTo>
                    <a:cubicBezTo>
                      <a:pt x="175" y="4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5"/>
              <p:cNvSpPr/>
              <p:nvPr/>
            </p:nvSpPr>
            <p:spPr>
              <a:xfrm>
                <a:off x="6094025" y="2797575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60" y="0"/>
                    </a:moveTo>
                    <a:cubicBezTo>
                      <a:pt x="40" y="0"/>
                      <a:pt x="24" y="13"/>
                      <a:pt x="14" y="32"/>
                    </a:cubicBezTo>
                    <a:cubicBezTo>
                      <a:pt x="1" y="61"/>
                      <a:pt x="14" y="87"/>
                      <a:pt x="27" y="100"/>
                    </a:cubicBezTo>
                    <a:cubicBezTo>
                      <a:pt x="34" y="104"/>
                      <a:pt x="41" y="105"/>
                      <a:pt x="48" y="105"/>
                    </a:cubicBezTo>
                    <a:cubicBezTo>
                      <a:pt x="68" y="105"/>
                      <a:pt x="86" y="93"/>
                      <a:pt x="96" y="74"/>
                    </a:cubicBezTo>
                    <a:cubicBezTo>
                      <a:pt x="109" y="61"/>
                      <a:pt x="109" y="19"/>
                      <a:pt x="83" y="6"/>
                    </a:cubicBezTo>
                    <a:cubicBezTo>
                      <a:pt x="75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5"/>
              <p:cNvSpPr/>
              <p:nvPr/>
            </p:nvSpPr>
            <p:spPr>
              <a:xfrm>
                <a:off x="6085150" y="27917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30" y="0"/>
                    </a:moveTo>
                    <a:cubicBezTo>
                      <a:pt x="95" y="0"/>
                      <a:pt x="56" y="24"/>
                      <a:pt x="30" y="61"/>
                    </a:cubicBezTo>
                    <a:cubicBezTo>
                      <a:pt x="0" y="117"/>
                      <a:pt x="13" y="182"/>
                      <a:pt x="56" y="211"/>
                    </a:cubicBezTo>
                    <a:cubicBezTo>
                      <a:pt x="74" y="224"/>
                      <a:pt x="93" y="230"/>
                      <a:pt x="112" y="230"/>
                    </a:cubicBezTo>
                    <a:cubicBezTo>
                      <a:pt x="150" y="230"/>
                      <a:pt x="186" y="206"/>
                      <a:pt x="206" y="169"/>
                    </a:cubicBezTo>
                    <a:cubicBezTo>
                      <a:pt x="245" y="117"/>
                      <a:pt x="232" y="48"/>
                      <a:pt x="176" y="19"/>
                    </a:cubicBezTo>
                    <a:cubicBezTo>
                      <a:pt x="164" y="6"/>
                      <a:pt x="147" y="0"/>
                      <a:pt x="1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5"/>
              <p:cNvSpPr/>
              <p:nvPr/>
            </p:nvSpPr>
            <p:spPr>
              <a:xfrm>
                <a:off x="6086850" y="2793400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50" y="1"/>
                    </a:moveTo>
                    <a:cubicBezTo>
                      <a:pt x="35" y="1"/>
                      <a:pt x="21" y="7"/>
                      <a:pt x="14" y="22"/>
                    </a:cubicBezTo>
                    <a:cubicBezTo>
                      <a:pt x="1" y="52"/>
                      <a:pt x="1" y="78"/>
                      <a:pt x="27" y="91"/>
                    </a:cubicBezTo>
                    <a:cubicBezTo>
                      <a:pt x="34" y="96"/>
                      <a:pt x="44" y="100"/>
                      <a:pt x="55" y="100"/>
                    </a:cubicBezTo>
                    <a:cubicBezTo>
                      <a:pt x="71" y="100"/>
                      <a:pt x="88" y="93"/>
                      <a:pt x="95" y="78"/>
                    </a:cubicBezTo>
                    <a:cubicBezTo>
                      <a:pt x="108" y="52"/>
                      <a:pt x="95" y="22"/>
                      <a:pt x="82" y="9"/>
                    </a:cubicBezTo>
                    <a:cubicBezTo>
                      <a:pt x="72" y="4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5"/>
              <p:cNvSpPr/>
              <p:nvPr/>
            </p:nvSpPr>
            <p:spPr>
              <a:xfrm>
                <a:off x="6065075" y="2778700"/>
                <a:ext cx="1022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9" extrusionOk="0">
                    <a:moveTo>
                      <a:pt x="124" y="0"/>
                    </a:moveTo>
                    <a:lnTo>
                      <a:pt x="0" y="202"/>
                    </a:lnTo>
                    <a:cubicBezTo>
                      <a:pt x="49" y="237"/>
                      <a:pt x="74" y="240"/>
                      <a:pt x="94" y="240"/>
                    </a:cubicBezTo>
                    <a:cubicBezTo>
                      <a:pt x="99" y="240"/>
                      <a:pt x="103" y="240"/>
                      <a:pt x="108" y="240"/>
                    </a:cubicBezTo>
                    <a:cubicBezTo>
                      <a:pt x="123" y="240"/>
                      <a:pt x="139" y="242"/>
                      <a:pt x="163" y="258"/>
                    </a:cubicBezTo>
                    <a:cubicBezTo>
                      <a:pt x="232" y="313"/>
                      <a:pt x="219" y="340"/>
                      <a:pt x="287" y="379"/>
                    </a:cubicBezTo>
                    <a:lnTo>
                      <a:pt x="408" y="189"/>
                    </a:lnTo>
                    <a:cubicBezTo>
                      <a:pt x="314" y="121"/>
                      <a:pt x="314" y="163"/>
                      <a:pt x="261" y="121"/>
                    </a:cubicBezTo>
                    <a:cubicBezTo>
                      <a:pt x="193" y="82"/>
                      <a:pt x="206" y="52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5"/>
              <p:cNvSpPr/>
              <p:nvPr/>
            </p:nvSpPr>
            <p:spPr>
              <a:xfrm>
                <a:off x="6072250" y="27834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1" y="0"/>
                    </a:moveTo>
                    <a:lnTo>
                      <a:pt x="0" y="190"/>
                    </a:lnTo>
                    <a:cubicBezTo>
                      <a:pt x="95" y="258"/>
                      <a:pt x="95" y="206"/>
                      <a:pt x="164" y="258"/>
                    </a:cubicBezTo>
                    <a:cubicBezTo>
                      <a:pt x="232" y="301"/>
                      <a:pt x="219" y="327"/>
                      <a:pt x="284" y="369"/>
                    </a:cubicBezTo>
                    <a:lnTo>
                      <a:pt x="409" y="177"/>
                    </a:lnTo>
                    <a:cubicBezTo>
                      <a:pt x="314" y="108"/>
                      <a:pt x="314" y="151"/>
                      <a:pt x="245" y="108"/>
                    </a:cubicBezTo>
                    <a:cubicBezTo>
                      <a:pt x="177" y="69"/>
                      <a:pt x="203" y="43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5"/>
              <p:cNvSpPr/>
              <p:nvPr/>
            </p:nvSpPr>
            <p:spPr>
              <a:xfrm>
                <a:off x="6078050" y="2787350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29" y="1"/>
                    </a:moveTo>
                    <a:cubicBezTo>
                      <a:pt x="93" y="1"/>
                      <a:pt x="55" y="25"/>
                      <a:pt x="26" y="62"/>
                    </a:cubicBezTo>
                    <a:cubicBezTo>
                      <a:pt x="0" y="114"/>
                      <a:pt x="13" y="183"/>
                      <a:pt x="52" y="212"/>
                    </a:cubicBezTo>
                    <a:cubicBezTo>
                      <a:pt x="71" y="225"/>
                      <a:pt x="91" y="231"/>
                      <a:pt x="110" y="231"/>
                    </a:cubicBezTo>
                    <a:cubicBezTo>
                      <a:pt x="149" y="231"/>
                      <a:pt x="185" y="207"/>
                      <a:pt x="203" y="170"/>
                    </a:cubicBezTo>
                    <a:cubicBezTo>
                      <a:pt x="245" y="114"/>
                      <a:pt x="232" y="49"/>
                      <a:pt x="177" y="20"/>
                    </a:cubicBezTo>
                    <a:cubicBezTo>
                      <a:pt x="163" y="7"/>
                      <a:pt x="146" y="1"/>
                      <a:pt x="12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5"/>
              <p:cNvSpPr/>
              <p:nvPr/>
            </p:nvSpPr>
            <p:spPr>
              <a:xfrm>
                <a:off x="6079750" y="2789000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48" y="1"/>
                    </a:moveTo>
                    <a:cubicBezTo>
                      <a:pt x="34" y="1"/>
                      <a:pt x="21" y="7"/>
                      <a:pt x="14" y="22"/>
                    </a:cubicBezTo>
                    <a:cubicBezTo>
                      <a:pt x="1" y="48"/>
                      <a:pt x="1" y="78"/>
                      <a:pt x="27" y="91"/>
                    </a:cubicBezTo>
                    <a:cubicBezTo>
                      <a:pt x="32" y="96"/>
                      <a:pt x="43" y="99"/>
                      <a:pt x="54" y="99"/>
                    </a:cubicBezTo>
                    <a:cubicBezTo>
                      <a:pt x="70" y="99"/>
                      <a:pt x="88" y="93"/>
                      <a:pt x="95" y="78"/>
                    </a:cubicBezTo>
                    <a:cubicBezTo>
                      <a:pt x="109" y="48"/>
                      <a:pt x="95" y="22"/>
                      <a:pt x="82" y="9"/>
                    </a:cubicBezTo>
                    <a:cubicBezTo>
                      <a:pt x="70" y="4"/>
                      <a:pt x="59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5"/>
              <p:cNvSpPr/>
              <p:nvPr/>
            </p:nvSpPr>
            <p:spPr>
              <a:xfrm>
                <a:off x="6070875" y="2782950"/>
                <a:ext cx="61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0" extrusionOk="0">
                    <a:moveTo>
                      <a:pt x="130" y="1"/>
                    </a:moveTo>
                    <a:cubicBezTo>
                      <a:pt x="95" y="1"/>
                      <a:pt x="56" y="25"/>
                      <a:pt x="29" y="62"/>
                    </a:cubicBezTo>
                    <a:cubicBezTo>
                      <a:pt x="0" y="114"/>
                      <a:pt x="13" y="183"/>
                      <a:pt x="55" y="209"/>
                    </a:cubicBezTo>
                    <a:cubicBezTo>
                      <a:pt x="75" y="223"/>
                      <a:pt x="95" y="230"/>
                      <a:pt x="114" y="230"/>
                    </a:cubicBezTo>
                    <a:cubicBezTo>
                      <a:pt x="152" y="230"/>
                      <a:pt x="186" y="206"/>
                      <a:pt x="206" y="170"/>
                    </a:cubicBezTo>
                    <a:cubicBezTo>
                      <a:pt x="245" y="114"/>
                      <a:pt x="232" y="46"/>
                      <a:pt x="176" y="19"/>
                    </a:cubicBezTo>
                    <a:cubicBezTo>
                      <a:pt x="163" y="6"/>
                      <a:pt x="147" y="1"/>
                      <a:pt x="1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5"/>
              <p:cNvSpPr/>
              <p:nvPr/>
            </p:nvSpPr>
            <p:spPr>
              <a:xfrm>
                <a:off x="6072575" y="278460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9" y="0"/>
                    </a:moveTo>
                    <a:cubicBezTo>
                      <a:pt x="35" y="0"/>
                      <a:pt x="21" y="7"/>
                      <a:pt x="14" y="22"/>
                    </a:cubicBezTo>
                    <a:cubicBezTo>
                      <a:pt x="1" y="48"/>
                      <a:pt x="1" y="77"/>
                      <a:pt x="27" y="90"/>
                    </a:cubicBezTo>
                    <a:cubicBezTo>
                      <a:pt x="31" y="94"/>
                      <a:pt x="38" y="96"/>
                      <a:pt x="46" y="96"/>
                    </a:cubicBezTo>
                    <a:cubicBezTo>
                      <a:pt x="64" y="96"/>
                      <a:pt x="86" y="87"/>
                      <a:pt x="95" y="77"/>
                    </a:cubicBezTo>
                    <a:cubicBezTo>
                      <a:pt x="108" y="48"/>
                      <a:pt x="95" y="22"/>
                      <a:pt x="82" y="9"/>
                    </a:cubicBezTo>
                    <a:cubicBezTo>
                      <a:pt x="71" y="3"/>
                      <a:pt x="60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050125" y="2779675"/>
                <a:ext cx="99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0" extrusionOk="0">
                    <a:moveTo>
                      <a:pt x="314" y="0"/>
                    </a:moveTo>
                    <a:cubicBezTo>
                      <a:pt x="207" y="43"/>
                      <a:pt x="246" y="69"/>
                      <a:pt x="164" y="95"/>
                    </a:cubicBezTo>
                    <a:cubicBezTo>
                      <a:pt x="144" y="103"/>
                      <a:pt x="129" y="106"/>
                      <a:pt x="116" y="106"/>
                    </a:cubicBezTo>
                    <a:cubicBezTo>
                      <a:pt x="96" y="106"/>
                      <a:pt x="80" y="100"/>
                      <a:pt x="57" y="100"/>
                    </a:cubicBezTo>
                    <a:cubicBezTo>
                      <a:pt x="42" y="100"/>
                      <a:pt x="24" y="103"/>
                      <a:pt x="1" y="111"/>
                    </a:cubicBezTo>
                    <a:lnTo>
                      <a:pt x="83" y="340"/>
                    </a:lnTo>
                    <a:cubicBezTo>
                      <a:pt x="190" y="301"/>
                      <a:pt x="151" y="274"/>
                      <a:pt x="233" y="245"/>
                    </a:cubicBezTo>
                    <a:cubicBezTo>
                      <a:pt x="267" y="232"/>
                      <a:pt x="287" y="232"/>
                      <a:pt x="309" y="232"/>
                    </a:cubicBezTo>
                    <a:cubicBezTo>
                      <a:pt x="331" y="232"/>
                      <a:pt x="355" y="232"/>
                      <a:pt x="396" y="219"/>
                    </a:cubicBez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057975" y="277730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301" y="1"/>
                    </a:moveTo>
                    <a:cubicBezTo>
                      <a:pt x="271" y="14"/>
                      <a:pt x="258" y="27"/>
                      <a:pt x="232" y="43"/>
                    </a:cubicBezTo>
                    <a:cubicBezTo>
                      <a:pt x="232" y="43"/>
                      <a:pt x="219" y="56"/>
                      <a:pt x="203" y="56"/>
                    </a:cubicBezTo>
                    <a:cubicBezTo>
                      <a:pt x="190" y="69"/>
                      <a:pt x="190" y="69"/>
                      <a:pt x="177" y="69"/>
                    </a:cubicBezTo>
                    <a:cubicBezTo>
                      <a:pt x="136" y="82"/>
                      <a:pt x="112" y="82"/>
                      <a:pt x="88" y="82"/>
                    </a:cubicBezTo>
                    <a:cubicBezTo>
                      <a:pt x="65" y="82"/>
                      <a:pt x="41" y="82"/>
                      <a:pt x="0" y="95"/>
                    </a:cubicBezTo>
                    <a:lnTo>
                      <a:pt x="82" y="314"/>
                    </a:lnTo>
                    <a:cubicBezTo>
                      <a:pt x="190" y="272"/>
                      <a:pt x="150" y="258"/>
                      <a:pt x="232" y="232"/>
                    </a:cubicBezTo>
                    <a:cubicBezTo>
                      <a:pt x="245" y="219"/>
                      <a:pt x="245" y="219"/>
                      <a:pt x="258" y="219"/>
                    </a:cubicBezTo>
                    <a:lnTo>
                      <a:pt x="271" y="232"/>
                    </a:lnTo>
                    <a:lnTo>
                      <a:pt x="271" y="245"/>
                    </a:lnTo>
                    <a:lnTo>
                      <a:pt x="284" y="258"/>
                    </a:lnTo>
                    <a:lnTo>
                      <a:pt x="408" y="56"/>
                    </a:lnTo>
                    <a:cubicBezTo>
                      <a:pt x="408" y="56"/>
                      <a:pt x="395" y="56"/>
                      <a:pt x="382" y="43"/>
                    </a:cubicBezTo>
                    <a:cubicBezTo>
                      <a:pt x="366" y="43"/>
                      <a:pt x="353" y="27"/>
                      <a:pt x="353" y="27"/>
                    </a:cubicBezTo>
                    <a:cubicBezTo>
                      <a:pt x="327" y="14"/>
                      <a:pt x="314" y="1"/>
                      <a:pt x="30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064425" y="2778050"/>
                <a:ext cx="54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43" extrusionOk="0">
                    <a:moveTo>
                      <a:pt x="57" y="1"/>
                    </a:moveTo>
                    <a:cubicBezTo>
                      <a:pt x="45" y="1"/>
                      <a:pt x="34" y="5"/>
                      <a:pt x="26" y="13"/>
                    </a:cubicBezTo>
                    <a:cubicBezTo>
                      <a:pt x="0" y="39"/>
                      <a:pt x="0" y="65"/>
                      <a:pt x="0" y="95"/>
                    </a:cubicBezTo>
                    <a:cubicBezTo>
                      <a:pt x="0" y="121"/>
                      <a:pt x="13" y="147"/>
                      <a:pt x="13" y="176"/>
                    </a:cubicBezTo>
                    <a:lnTo>
                      <a:pt x="13" y="202"/>
                    </a:lnTo>
                    <a:lnTo>
                      <a:pt x="13" y="215"/>
                    </a:lnTo>
                    <a:lnTo>
                      <a:pt x="26" y="228"/>
                    </a:lnTo>
                    <a:cubicBezTo>
                      <a:pt x="45" y="238"/>
                      <a:pt x="65" y="243"/>
                      <a:pt x="84" y="243"/>
                    </a:cubicBezTo>
                    <a:cubicBezTo>
                      <a:pt x="123" y="243"/>
                      <a:pt x="159" y="224"/>
                      <a:pt x="176" y="189"/>
                    </a:cubicBezTo>
                    <a:cubicBezTo>
                      <a:pt x="219" y="134"/>
                      <a:pt x="206" y="65"/>
                      <a:pt x="150" y="26"/>
                    </a:cubicBezTo>
                    <a:lnTo>
                      <a:pt x="137" y="26"/>
                    </a:lnTo>
                    <a:cubicBezTo>
                      <a:pt x="124" y="13"/>
                      <a:pt x="108" y="13"/>
                      <a:pt x="95" y="13"/>
                    </a:cubicBezTo>
                    <a:cubicBezTo>
                      <a:pt x="82" y="5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5"/>
              <p:cNvSpPr/>
              <p:nvPr/>
            </p:nvSpPr>
            <p:spPr>
              <a:xfrm>
                <a:off x="6065475" y="2780125"/>
                <a:ext cx="27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9" extrusionOk="0">
                    <a:moveTo>
                      <a:pt x="47" y="1"/>
                    </a:moveTo>
                    <a:cubicBezTo>
                      <a:pt x="33" y="1"/>
                      <a:pt x="21" y="8"/>
                      <a:pt x="14" y="25"/>
                    </a:cubicBezTo>
                    <a:cubicBezTo>
                      <a:pt x="1" y="51"/>
                      <a:pt x="1" y="77"/>
                      <a:pt x="27" y="93"/>
                    </a:cubicBezTo>
                    <a:cubicBezTo>
                      <a:pt x="30" y="97"/>
                      <a:pt x="37" y="99"/>
                      <a:pt x="44" y="99"/>
                    </a:cubicBezTo>
                    <a:cubicBezTo>
                      <a:pt x="62" y="99"/>
                      <a:pt x="86" y="89"/>
                      <a:pt x="95" y="77"/>
                    </a:cubicBezTo>
                    <a:cubicBezTo>
                      <a:pt x="108" y="51"/>
                      <a:pt x="95" y="25"/>
                      <a:pt x="82" y="12"/>
                    </a:cubicBezTo>
                    <a:cubicBezTo>
                      <a:pt x="70" y="5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6055925" y="2779450"/>
                <a:ext cx="61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7" extrusionOk="0">
                    <a:moveTo>
                      <a:pt x="119" y="1"/>
                    </a:moveTo>
                    <a:cubicBezTo>
                      <a:pt x="107" y="1"/>
                      <a:pt x="94" y="4"/>
                      <a:pt x="82" y="9"/>
                    </a:cubicBezTo>
                    <a:cubicBezTo>
                      <a:pt x="27" y="22"/>
                      <a:pt x="1" y="91"/>
                      <a:pt x="27" y="159"/>
                    </a:cubicBezTo>
                    <a:cubicBezTo>
                      <a:pt x="37" y="203"/>
                      <a:pt x="81" y="236"/>
                      <a:pt x="126" y="236"/>
                    </a:cubicBezTo>
                    <a:cubicBezTo>
                      <a:pt x="139" y="236"/>
                      <a:pt x="152" y="234"/>
                      <a:pt x="164" y="228"/>
                    </a:cubicBezTo>
                    <a:cubicBezTo>
                      <a:pt x="219" y="215"/>
                      <a:pt x="245" y="146"/>
                      <a:pt x="219" y="78"/>
                    </a:cubicBezTo>
                    <a:cubicBezTo>
                      <a:pt x="207" y="34"/>
                      <a:pt x="164" y="1"/>
                      <a:pt x="11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057650" y="2781250"/>
                <a:ext cx="27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1" extrusionOk="0">
                    <a:moveTo>
                      <a:pt x="62" y="1"/>
                    </a:moveTo>
                    <a:cubicBezTo>
                      <a:pt x="55" y="1"/>
                      <a:pt x="47" y="2"/>
                      <a:pt x="39" y="6"/>
                    </a:cubicBezTo>
                    <a:cubicBezTo>
                      <a:pt x="13" y="6"/>
                      <a:pt x="0" y="32"/>
                      <a:pt x="13" y="61"/>
                    </a:cubicBezTo>
                    <a:cubicBezTo>
                      <a:pt x="26" y="87"/>
                      <a:pt x="52" y="100"/>
                      <a:pt x="69" y="100"/>
                    </a:cubicBezTo>
                    <a:cubicBezTo>
                      <a:pt x="95" y="87"/>
                      <a:pt x="108" y="61"/>
                      <a:pt x="95" y="32"/>
                    </a:cubicBezTo>
                    <a:cubicBezTo>
                      <a:pt x="95" y="13"/>
                      <a:pt x="81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034475" y="2785475"/>
                <a:ext cx="99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0" extrusionOk="0">
                    <a:moveTo>
                      <a:pt x="314" y="0"/>
                    </a:moveTo>
                    <a:cubicBezTo>
                      <a:pt x="206" y="42"/>
                      <a:pt x="245" y="69"/>
                      <a:pt x="163" y="95"/>
                    </a:cubicBezTo>
                    <a:cubicBezTo>
                      <a:pt x="145" y="103"/>
                      <a:pt x="130" y="106"/>
                      <a:pt x="117" y="106"/>
                    </a:cubicBezTo>
                    <a:cubicBezTo>
                      <a:pt x="96" y="106"/>
                      <a:pt x="78" y="99"/>
                      <a:pt x="53" y="99"/>
                    </a:cubicBezTo>
                    <a:cubicBezTo>
                      <a:pt x="38" y="99"/>
                      <a:pt x="21" y="101"/>
                      <a:pt x="0" y="108"/>
                    </a:cubicBezTo>
                    <a:lnTo>
                      <a:pt x="69" y="339"/>
                    </a:lnTo>
                    <a:cubicBezTo>
                      <a:pt x="180" y="300"/>
                      <a:pt x="150" y="271"/>
                      <a:pt x="219" y="245"/>
                    </a:cubicBezTo>
                    <a:cubicBezTo>
                      <a:pt x="260" y="232"/>
                      <a:pt x="283" y="232"/>
                      <a:pt x="307" y="232"/>
                    </a:cubicBezTo>
                    <a:cubicBezTo>
                      <a:pt x="331" y="232"/>
                      <a:pt x="354" y="232"/>
                      <a:pt x="395" y="219"/>
                    </a:cubicBez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042300" y="2782450"/>
                <a:ext cx="99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0" extrusionOk="0">
                    <a:moveTo>
                      <a:pt x="314" y="0"/>
                    </a:moveTo>
                    <a:cubicBezTo>
                      <a:pt x="206" y="39"/>
                      <a:pt x="245" y="66"/>
                      <a:pt x="164" y="95"/>
                    </a:cubicBezTo>
                    <a:cubicBezTo>
                      <a:pt x="130" y="108"/>
                      <a:pt x="109" y="108"/>
                      <a:pt x="87" y="108"/>
                    </a:cubicBezTo>
                    <a:cubicBezTo>
                      <a:pt x="65" y="108"/>
                      <a:pt x="41" y="108"/>
                      <a:pt x="1" y="121"/>
                    </a:cubicBezTo>
                    <a:lnTo>
                      <a:pt x="82" y="340"/>
                    </a:lnTo>
                    <a:cubicBezTo>
                      <a:pt x="193" y="297"/>
                      <a:pt x="151" y="284"/>
                      <a:pt x="219" y="258"/>
                    </a:cubicBezTo>
                    <a:cubicBezTo>
                      <a:pt x="260" y="243"/>
                      <a:pt x="284" y="243"/>
                      <a:pt x="307" y="243"/>
                    </a:cubicBezTo>
                    <a:cubicBezTo>
                      <a:pt x="331" y="243"/>
                      <a:pt x="355" y="243"/>
                      <a:pt x="396" y="229"/>
                    </a:cubicBez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5"/>
              <p:cNvSpPr/>
              <p:nvPr/>
            </p:nvSpPr>
            <p:spPr>
              <a:xfrm>
                <a:off x="6048100" y="2782325"/>
                <a:ext cx="61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9" extrusionOk="0">
                    <a:moveTo>
                      <a:pt x="113" y="1"/>
                    </a:moveTo>
                    <a:cubicBezTo>
                      <a:pt x="102" y="1"/>
                      <a:pt x="92" y="2"/>
                      <a:pt x="82" y="5"/>
                    </a:cubicBezTo>
                    <a:cubicBezTo>
                      <a:pt x="26" y="31"/>
                      <a:pt x="0" y="100"/>
                      <a:pt x="26" y="152"/>
                    </a:cubicBezTo>
                    <a:cubicBezTo>
                      <a:pt x="40" y="208"/>
                      <a:pt x="86" y="238"/>
                      <a:pt x="133" y="238"/>
                    </a:cubicBezTo>
                    <a:cubicBezTo>
                      <a:pt x="143" y="238"/>
                      <a:pt x="154" y="237"/>
                      <a:pt x="164" y="234"/>
                    </a:cubicBezTo>
                    <a:cubicBezTo>
                      <a:pt x="219" y="208"/>
                      <a:pt x="245" y="139"/>
                      <a:pt x="219" y="87"/>
                    </a:cubicBezTo>
                    <a:cubicBezTo>
                      <a:pt x="208" y="31"/>
                      <a:pt x="160" y="1"/>
                      <a:pt x="11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5"/>
              <p:cNvSpPr/>
              <p:nvPr/>
            </p:nvSpPr>
            <p:spPr>
              <a:xfrm>
                <a:off x="6049800" y="2784000"/>
                <a:ext cx="272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7" extrusionOk="0">
                    <a:moveTo>
                      <a:pt x="49" y="0"/>
                    </a:moveTo>
                    <a:cubicBezTo>
                      <a:pt x="46" y="0"/>
                      <a:pt x="43" y="1"/>
                      <a:pt x="40" y="4"/>
                    </a:cubicBezTo>
                    <a:cubicBezTo>
                      <a:pt x="14" y="20"/>
                      <a:pt x="1" y="46"/>
                      <a:pt x="14" y="72"/>
                    </a:cubicBezTo>
                    <a:cubicBezTo>
                      <a:pt x="14" y="94"/>
                      <a:pt x="28" y="106"/>
                      <a:pt x="47" y="106"/>
                    </a:cubicBezTo>
                    <a:cubicBezTo>
                      <a:pt x="54" y="106"/>
                      <a:pt x="62" y="105"/>
                      <a:pt x="69" y="101"/>
                    </a:cubicBezTo>
                    <a:cubicBezTo>
                      <a:pt x="96" y="85"/>
                      <a:pt x="109" y="59"/>
                      <a:pt x="96" y="33"/>
                    </a:cubicBezTo>
                    <a:cubicBezTo>
                      <a:pt x="85" y="22"/>
                      <a:pt x="65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5"/>
              <p:cNvSpPr/>
              <p:nvPr/>
            </p:nvSpPr>
            <p:spPr>
              <a:xfrm>
                <a:off x="6040250" y="27853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11" y="1"/>
                    </a:moveTo>
                    <a:cubicBezTo>
                      <a:pt x="101" y="1"/>
                      <a:pt x="92" y="2"/>
                      <a:pt x="83" y="4"/>
                    </a:cubicBezTo>
                    <a:cubicBezTo>
                      <a:pt x="30" y="17"/>
                      <a:pt x="1" y="86"/>
                      <a:pt x="14" y="154"/>
                    </a:cubicBezTo>
                    <a:cubicBezTo>
                      <a:pt x="37" y="198"/>
                      <a:pt x="84" y="231"/>
                      <a:pt x="128" y="231"/>
                    </a:cubicBezTo>
                    <a:cubicBezTo>
                      <a:pt x="141" y="231"/>
                      <a:pt x="153" y="228"/>
                      <a:pt x="164" y="223"/>
                    </a:cubicBezTo>
                    <a:cubicBezTo>
                      <a:pt x="220" y="210"/>
                      <a:pt x="246" y="141"/>
                      <a:pt x="220" y="73"/>
                    </a:cubicBezTo>
                    <a:cubicBezTo>
                      <a:pt x="198" y="27"/>
                      <a:pt x="156" y="1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6041975" y="278705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49" y="0"/>
                    </a:moveTo>
                    <a:cubicBezTo>
                      <a:pt x="42" y="0"/>
                      <a:pt x="35" y="2"/>
                      <a:pt x="27" y="6"/>
                    </a:cubicBezTo>
                    <a:cubicBezTo>
                      <a:pt x="14" y="6"/>
                      <a:pt x="1" y="32"/>
                      <a:pt x="14" y="61"/>
                    </a:cubicBezTo>
                    <a:cubicBezTo>
                      <a:pt x="14" y="87"/>
                      <a:pt x="43" y="100"/>
                      <a:pt x="69" y="100"/>
                    </a:cubicBezTo>
                    <a:cubicBezTo>
                      <a:pt x="95" y="87"/>
                      <a:pt x="108" y="61"/>
                      <a:pt x="95" y="32"/>
                    </a:cubicBezTo>
                    <a:cubicBezTo>
                      <a:pt x="86" y="13"/>
                      <a:pt x="69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5"/>
              <p:cNvSpPr/>
              <p:nvPr/>
            </p:nvSpPr>
            <p:spPr>
              <a:xfrm>
                <a:off x="6018550" y="2791250"/>
                <a:ext cx="9825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1" extrusionOk="0">
                    <a:moveTo>
                      <a:pt x="311" y="1"/>
                    </a:moveTo>
                    <a:cubicBezTo>
                      <a:pt x="203" y="40"/>
                      <a:pt x="246" y="69"/>
                      <a:pt x="177" y="95"/>
                    </a:cubicBezTo>
                    <a:cubicBezTo>
                      <a:pt x="154" y="103"/>
                      <a:pt x="137" y="105"/>
                      <a:pt x="122" y="105"/>
                    </a:cubicBezTo>
                    <a:cubicBezTo>
                      <a:pt x="98" y="105"/>
                      <a:pt x="80" y="99"/>
                      <a:pt x="56" y="99"/>
                    </a:cubicBezTo>
                    <a:cubicBezTo>
                      <a:pt x="41" y="99"/>
                      <a:pt x="23" y="101"/>
                      <a:pt x="1" y="108"/>
                    </a:cubicBezTo>
                    <a:lnTo>
                      <a:pt x="82" y="340"/>
                    </a:lnTo>
                    <a:cubicBezTo>
                      <a:pt x="190" y="301"/>
                      <a:pt x="148" y="272"/>
                      <a:pt x="229" y="246"/>
                    </a:cubicBezTo>
                    <a:cubicBezTo>
                      <a:pt x="250" y="238"/>
                      <a:pt x="265" y="236"/>
                      <a:pt x="279" y="236"/>
                    </a:cubicBezTo>
                    <a:cubicBezTo>
                      <a:pt x="294" y="236"/>
                      <a:pt x="306" y="238"/>
                      <a:pt x="321" y="238"/>
                    </a:cubicBezTo>
                    <a:cubicBezTo>
                      <a:pt x="339" y="238"/>
                      <a:pt x="361" y="235"/>
                      <a:pt x="392" y="219"/>
                    </a:cubicBezTo>
                    <a:lnTo>
                      <a:pt x="3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5"/>
              <p:cNvSpPr/>
              <p:nvPr/>
            </p:nvSpPr>
            <p:spPr>
              <a:xfrm>
                <a:off x="6026300" y="2788150"/>
                <a:ext cx="99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4" extrusionOk="0">
                    <a:moveTo>
                      <a:pt x="327" y="1"/>
                    </a:moveTo>
                    <a:cubicBezTo>
                      <a:pt x="220" y="43"/>
                      <a:pt x="246" y="69"/>
                      <a:pt x="180" y="99"/>
                    </a:cubicBezTo>
                    <a:cubicBezTo>
                      <a:pt x="140" y="112"/>
                      <a:pt x="115" y="112"/>
                      <a:pt x="91" y="112"/>
                    </a:cubicBezTo>
                    <a:cubicBezTo>
                      <a:pt x="66" y="112"/>
                      <a:pt x="42" y="112"/>
                      <a:pt x="1" y="125"/>
                    </a:cubicBezTo>
                    <a:lnTo>
                      <a:pt x="82" y="343"/>
                    </a:lnTo>
                    <a:cubicBezTo>
                      <a:pt x="193" y="301"/>
                      <a:pt x="151" y="288"/>
                      <a:pt x="233" y="262"/>
                    </a:cubicBezTo>
                    <a:cubicBezTo>
                      <a:pt x="267" y="247"/>
                      <a:pt x="287" y="247"/>
                      <a:pt x="309" y="247"/>
                    </a:cubicBezTo>
                    <a:cubicBezTo>
                      <a:pt x="331" y="247"/>
                      <a:pt x="355" y="247"/>
                      <a:pt x="396" y="232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6032425" y="2788075"/>
                <a:ext cx="58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9" extrusionOk="0">
                    <a:moveTo>
                      <a:pt x="108" y="1"/>
                    </a:moveTo>
                    <a:cubicBezTo>
                      <a:pt x="100" y="1"/>
                      <a:pt x="91" y="2"/>
                      <a:pt x="82" y="4"/>
                    </a:cubicBezTo>
                    <a:cubicBezTo>
                      <a:pt x="30" y="33"/>
                      <a:pt x="1" y="102"/>
                      <a:pt x="17" y="154"/>
                    </a:cubicBezTo>
                    <a:cubicBezTo>
                      <a:pt x="39" y="211"/>
                      <a:pt x="81" y="239"/>
                      <a:pt x="125" y="239"/>
                    </a:cubicBezTo>
                    <a:cubicBezTo>
                      <a:pt x="133" y="239"/>
                      <a:pt x="142" y="238"/>
                      <a:pt x="151" y="235"/>
                    </a:cubicBezTo>
                    <a:cubicBezTo>
                      <a:pt x="206" y="209"/>
                      <a:pt x="232" y="141"/>
                      <a:pt x="219" y="85"/>
                    </a:cubicBezTo>
                    <a:cubicBezTo>
                      <a:pt x="197" y="30"/>
                      <a:pt x="154" y="1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6034150" y="2789775"/>
                <a:ext cx="23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6" extrusionOk="0">
                    <a:moveTo>
                      <a:pt x="44" y="1"/>
                    </a:moveTo>
                    <a:cubicBezTo>
                      <a:pt x="39" y="1"/>
                      <a:pt x="35" y="2"/>
                      <a:pt x="30" y="4"/>
                    </a:cubicBezTo>
                    <a:cubicBezTo>
                      <a:pt x="0" y="17"/>
                      <a:pt x="0" y="47"/>
                      <a:pt x="0" y="73"/>
                    </a:cubicBezTo>
                    <a:cubicBezTo>
                      <a:pt x="10" y="92"/>
                      <a:pt x="28" y="105"/>
                      <a:pt x="47" y="105"/>
                    </a:cubicBezTo>
                    <a:cubicBezTo>
                      <a:pt x="54" y="105"/>
                      <a:pt x="62" y="103"/>
                      <a:pt x="69" y="99"/>
                    </a:cubicBezTo>
                    <a:cubicBezTo>
                      <a:pt x="82" y="99"/>
                      <a:pt x="95" y="60"/>
                      <a:pt x="95" y="34"/>
                    </a:cubicBezTo>
                    <a:cubicBezTo>
                      <a:pt x="84" y="20"/>
                      <a:pt x="65" y="1"/>
                      <a:pt x="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6024275" y="27911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11" y="0"/>
                    </a:moveTo>
                    <a:cubicBezTo>
                      <a:pt x="101" y="0"/>
                      <a:pt x="91" y="2"/>
                      <a:pt x="82" y="4"/>
                    </a:cubicBezTo>
                    <a:cubicBezTo>
                      <a:pt x="30" y="17"/>
                      <a:pt x="0" y="85"/>
                      <a:pt x="30" y="154"/>
                    </a:cubicBezTo>
                    <a:cubicBezTo>
                      <a:pt x="50" y="195"/>
                      <a:pt x="89" y="230"/>
                      <a:pt x="131" y="230"/>
                    </a:cubicBezTo>
                    <a:cubicBezTo>
                      <a:pt x="141" y="230"/>
                      <a:pt x="153" y="228"/>
                      <a:pt x="163" y="222"/>
                    </a:cubicBezTo>
                    <a:cubicBezTo>
                      <a:pt x="219" y="206"/>
                      <a:pt x="245" y="141"/>
                      <a:pt x="232" y="72"/>
                    </a:cubicBezTo>
                    <a:cubicBezTo>
                      <a:pt x="210" y="26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5"/>
              <p:cNvSpPr/>
              <p:nvPr/>
            </p:nvSpPr>
            <p:spPr>
              <a:xfrm>
                <a:off x="6025975" y="27928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64" y="0"/>
                    </a:moveTo>
                    <a:cubicBezTo>
                      <a:pt x="57" y="0"/>
                      <a:pt x="50" y="2"/>
                      <a:pt x="43" y="5"/>
                    </a:cubicBezTo>
                    <a:cubicBezTo>
                      <a:pt x="14" y="5"/>
                      <a:pt x="1" y="31"/>
                      <a:pt x="14" y="58"/>
                    </a:cubicBezTo>
                    <a:cubicBezTo>
                      <a:pt x="30" y="87"/>
                      <a:pt x="56" y="100"/>
                      <a:pt x="82" y="100"/>
                    </a:cubicBezTo>
                    <a:cubicBezTo>
                      <a:pt x="95" y="87"/>
                      <a:pt x="112" y="58"/>
                      <a:pt x="95" y="31"/>
                    </a:cubicBezTo>
                    <a:cubicBezTo>
                      <a:pt x="95" y="12"/>
                      <a:pt x="81" y="0"/>
                      <a:pt x="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5"/>
              <p:cNvSpPr/>
              <p:nvPr/>
            </p:nvSpPr>
            <p:spPr>
              <a:xfrm>
                <a:off x="6003875" y="2797050"/>
                <a:ext cx="957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54" extrusionOk="0">
                    <a:moveTo>
                      <a:pt x="245" y="0"/>
                    </a:moveTo>
                    <a:cubicBezTo>
                      <a:pt x="30" y="69"/>
                      <a:pt x="111" y="82"/>
                      <a:pt x="0" y="121"/>
                    </a:cubicBezTo>
                    <a:lnTo>
                      <a:pt x="17" y="121"/>
                    </a:lnTo>
                    <a:cubicBezTo>
                      <a:pt x="111" y="216"/>
                      <a:pt x="56" y="232"/>
                      <a:pt x="193" y="353"/>
                    </a:cubicBezTo>
                    <a:lnTo>
                      <a:pt x="382" y="203"/>
                    </a:lnTo>
                    <a:cubicBezTo>
                      <a:pt x="382" y="203"/>
                      <a:pt x="327" y="203"/>
                      <a:pt x="314" y="190"/>
                    </a:cubicBezTo>
                    <a:cubicBezTo>
                      <a:pt x="319" y="187"/>
                      <a:pt x="326" y="186"/>
                      <a:pt x="332" y="186"/>
                    </a:cubicBezTo>
                    <a:cubicBezTo>
                      <a:pt x="357" y="186"/>
                      <a:pt x="382" y="203"/>
                      <a:pt x="382" y="203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5"/>
              <p:cNvSpPr/>
              <p:nvPr/>
            </p:nvSpPr>
            <p:spPr>
              <a:xfrm>
                <a:off x="6010000" y="2793950"/>
                <a:ext cx="106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7" extrusionOk="0">
                    <a:moveTo>
                      <a:pt x="343" y="0"/>
                    </a:moveTo>
                    <a:cubicBezTo>
                      <a:pt x="232" y="43"/>
                      <a:pt x="274" y="69"/>
                      <a:pt x="193" y="95"/>
                    </a:cubicBezTo>
                    <a:cubicBezTo>
                      <a:pt x="163" y="111"/>
                      <a:pt x="137" y="111"/>
                      <a:pt x="111" y="111"/>
                    </a:cubicBezTo>
                    <a:cubicBezTo>
                      <a:pt x="104" y="103"/>
                      <a:pt x="101" y="99"/>
                      <a:pt x="98" y="99"/>
                    </a:cubicBezTo>
                    <a:cubicBezTo>
                      <a:pt x="94" y="99"/>
                      <a:pt x="90" y="103"/>
                      <a:pt x="82" y="111"/>
                    </a:cubicBezTo>
                    <a:lnTo>
                      <a:pt x="56" y="111"/>
                    </a:lnTo>
                    <a:cubicBezTo>
                      <a:pt x="42" y="111"/>
                      <a:pt x="16" y="124"/>
                      <a:pt x="0" y="124"/>
                    </a:cubicBezTo>
                    <a:lnTo>
                      <a:pt x="137" y="327"/>
                    </a:lnTo>
                    <a:cubicBezTo>
                      <a:pt x="150" y="314"/>
                      <a:pt x="150" y="314"/>
                      <a:pt x="163" y="314"/>
                    </a:cubicBezTo>
                    <a:cubicBezTo>
                      <a:pt x="180" y="301"/>
                      <a:pt x="180" y="301"/>
                      <a:pt x="193" y="288"/>
                    </a:cubicBezTo>
                    <a:cubicBezTo>
                      <a:pt x="206" y="275"/>
                      <a:pt x="206" y="258"/>
                      <a:pt x="245" y="245"/>
                    </a:cubicBezTo>
                    <a:cubicBezTo>
                      <a:pt x="267" y="238"/>
                      <a:pt x="285" y="236"/>
                      <a:pt x="300" y="236"/>
                    </a:cubicBezTo>
                    <a:cubicBezTo>
                      <a:pt x="325" y="236"/>
                      <a:pt x="344" y="242"/>
                      <a:pt x="369" y="242"/>
                    </a:cubicBezTo>
                    <a:cubicBezTo>
                      <a:pt x="384" y="242"/>
                      <a:pt x="402" y="239"/>
                      <a:pt x="424" y="232"/>
                    </a:cubicBez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5"/>
              <p:cNvSpPr/>
              <p:nvPr/>
            </p:nvSpPr>
            <p:spPr>
              <a:xfrm>
                <a:off x="6016525" y="2793875"/>
                <a:ext cx="6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" extrusionOk="0">
                    <a:moveTo>
                      <a:pt x="109" y="0"/>
                    </a:moveTo>
                    <a:cubicBezTo>
                      <a:pt x="100" y="0"/>
                      <a:pt x="90" y="1"/>
                      <a:pt x="82" y="3"/>
                    </a:cubicBezTo>
                    <a:cubicBezTo>
                      <a:pt x="26" y="33"/>
                      <a:pt x="0" y="98"/>
                      <a:pt x="26" y="154"/>
                    </a:cubicBezTo>
                    <a:cubicBezTo>
                      <a:pt x="37" y="211"/>
                      <a:pt x="87" y="238"/>
                      <a:pt x="135" y="238"/>
                    </a:cubicBezTo>
                    <a:cubicBezTo>
                      <a:pt x="145" y="238"/>
                      <a:pt x="154" y="237"/>
                      <a:pt x="163" y="235"/>
                    </a:cubicBezTo>
                    <a:cubicBezTo>
                      <a:pt x="216" y="209"/>
                      <a:pt x="245" y="141"/>
                      <a:pt x="216" y="85"/>
                    </a:cubicBezTo>
                    <a:cubicBezTo>
                      <a:pt x="205" y="28"/>
                      <a:pt x="155" y="0"/>
                      <a:pt x="1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5"/>
              <p:cNvSpPr/>
              <p:nvPr/>
            </p:nvSpPr>
            <p:spPr>
              <a:xfrm>
                <a:off x="6018150" y="2795525"/>
                <a:ext cx="28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6" extrusionOk="0">
                    <a:moveTo>
                      <a:pt x="61" y="1"/>
                    </a:moveTo>
                    <a:cubicBezTo>
                      <a:pt x="56" y="1"/>
                      <a:pt x="50" y="3"/>
                      <a:pt x="43" y="6"/>
                    </a:cubicBezTo>
                    <a:cubicBezTo>
                      <a:pt x="17" y="19"/>
                      <a:pt x="0" y="48"/>
                      <a:pt x="17" y="75"/>
                    </a:cubicBezTo>
                    <a:cubicBezTo>
                      <a:pt x="17" y="94"/>
                      <a:pt x="31" y="106"/>
                      <a:pt x="49" y="106"/>
                    </a:cubicBezTo>
                    <a:cubicBezTo>
                      <a:pt x="55" y="106"/>
                      <a:pt x="62" y="104"/>
                      <a:pt x="69" y="101"/>
                    </a:cubicBezTo>
                    <a:cubicBezTo>
                      <a:pt x="98" y="88"/>
                      <a:pt x="111" y="61"/>
                      <a:pt x="98" y="32"/>
                    </a:cubicBezTo>
                    <a:cubicBezTo>
                      <a:pt x="86" y="13"/>
                      <a:pt x="76" y="1"/>
                      <a:pt x="6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5"/>
              <p:cNvSpPr/>
              <p:nvPr/>
            </p:nvSpPr>
            <p:spPr>
              <a:xfrm>
                <a:off x="6007300" y="2796650"/>
                <a:ext cx="7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19" extrusionOk="0">
                    <a:moveTo>
                      <a:pt x="170" y="0"/>
                    </a:moveTo>
                    <a:cubicBezTo>
                      <a:pt x="155" y="0"/>
                      <a:pt x="136" y="4"/>
                      <a:pt x="108" y="16"/>
                    </a:cubicBezTo>
                    <a:cubicBezTo>
                      <a:pt x="56" y="30"/>
                      <a:pt x="13" y="69"/>
                      <a:pt x="0" y="85"/>
                    </a:cubicBezTo>
                    <a:cubicBezTo>
                      <a:pt x="0" y="111"/>
                      <a:pt x="26" y="137"/>
                      <a:pt x="69" y="150"/>
                    </a:cubicBezTo>
                    <a:cubicBezTo>
                      <a:pt x="124" y="167"/>
                      <a:pt x="164" y="180"/>
                      <a:pt x="206" y="193"/>
                    </a:cubicBezTo>
                    <a:cubicBezTo>
                      <a:pt x="224" y="202"/>
                      <a:pt x="236" y="211"/>
                      <a:pt x="242" y="216"/>
                    </a:cubicBezTo>
                    <a:lnTo>
                      <a:pt x="242" y="216"/>
                    </a:lnTo>
                    <a:cubicBezTo>
                      <a:pt x="243" y="208"/>
                      <a:pt x="261" y="190"/>
                      <a:pt x="271" y="180"/>
                    </a:cubicBezTo>
                    <a:cubicBezTo>
                      <a:pt x="288" y="150"/>
                      <a:pt x="288" y="111"/>
                      <a:pt x="271" y="85"/>
                    </a:cubicBezTo>
                    <a:cubicBezTo>
                      <a:pt x="258" y="56"/>
                      <a:pt x="245" y="30"/>
                      <a:pt x="219" y="16"/>
                    </a:cubicBezTo>
                    <a:cubicBezTo>
                      <a:pt x="202" y="9"/>
                      <a:pt x="190" y="0"/>
                      <a:pt x="170" y="0"/>
                    </a:cubicBezTo>
                    <a:close/>
                    <a:moveTo>
                      <a:pt x="242" y="216"/>
                    </a:moveTo>
                    <a:cubicBezTo>
                      <a:pt x="241" y="218"/>
                      <a:pt x="242" y="219"/>
                      <a:pt x="245" y="219"/>
                    </a:cubicBezTo>
                    <a:cubicBezTo>
                      <a:pt x="245" y="219"/>
                      <a:pt x="244" y="218"/>
                      <a:pt x="242" y="2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5"/>
              <p:cNvSpPr/>
              <p:nvPr/>
            </p:nvSpPr>
            <p:spPr>
              <a:xfrm>
                <a:off x="6009650" y="2798350"/>
                <a:ext cx="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99" extrusionOk="0">
                    <a:moveTo>
                      <a:pt x="43" y="1"/>
                    </a:moveTo>
                    <a:cubicBezTo>
                      <a:pt x="14" y="17"/>
                      <a:pt x="1" y="43"/>
                      <a:pt x="30" y="69"/>
                    </a:cubicBezTo>
                    <a:cubicBezTo>
                      <a:pt x="56" y="82"/>
                      <a:pt x="96" y="99"/>
                      <a:pt x="112" y="99"/>
                    </a:cubicBezTo>
                    <a:cubicBezTo>
                      <a:pt x="112" y="99"/>
                      <a:pt x="112" y="82"/>
                      <a:pt x="125" y="69"/>
                    </a:cubicBezTo>
                    <a:lnTo>
                      <a:pt x="125" y="30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5"/>
              <p:cNvSpPr/>
              <p:nvPr/>
            </p:nvSpPr>
            <p:spPr>
              <a:xfrm>
                <a:off x="6014800" y="2807900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64" y="1"/>
                    </a:moveTo>
                    <a:lnTo>
                      <a:pt x="1" y="164"/>
                    </a:lnTo>
                    <a:cubicBezTo>
                      <a:pt x="82" y="245"/>
                      <a:pt x="95" y="206"/>
                      <a:pt x="151" y="258"/>
                    </a:cubicBezTo>
                    <a:cubicBezTo>
                      <a:pt x="203" y="314"/>
                      <a:pt x="177" y="340"/>
                      <a:pt x="245" y="396"/>
                    </a:cubicBezTo>
                    <a:lnTo>
                      <a:pt x="409" y="232"/>
                    </a:lnTo>
                    <a:cubicBezTo>
                      <a:pt x="327" y="151"/>
                      <a:pt x="327" y="190"/>
                      <a:pt x="258" y="138"/>
                    </a:cubicBezTo>
                    <a:cubicBezTo>
                      <a:pt x="203" y="82"/>
                      <a:pt x="232" y="56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5"/>
              <p:cNvSpPr/>
              <p:nvPr/>
            </p:nvSpPr>
            <p:spPr>
              <a:xfrm>
                <a:off x="6008675" y="2802100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90" y="1"/>
                    </a:moveTo>
                    <a:lnTo>
                      <a:pt x="1" y="151"/>
                    </a:lnTo>
                    <a:cubicBezTo>
                      <a:pt x="27" y="177"/>
                      <a:pt x="27" y="177"/>
                      <a:pt x="40" y="177"/>
                    </a:cubicBezTo>
                    <a:cubicBezTo>
                      <a:pt x="40" y="193"/>
                      <a:pt x="53" y="193"/>
                      <a:pt x="53" y="206"/>
                    </a:cubicBezTo>
                    <a:cubicBezTo>
                      <a:pt x="69" y="206"/>
                      <a:pt x="82" y="206"/>
                      <a:pt x="95" y="220"/>
                    </a:cubicBezTo>
                    <a:cubicBezTo>
                      <a:pt x="109" y="220"/>
                      <a:pt x="122" y="220"/>
                      <a:pt x="151" y="246"/>
                    </a:cubicBezTo>
                    <a:cubicBezTo>
                      <a:pt x="203" y="301"/>
                      <a:pt x="190" y="327"/>
                      <a:pt x="246" y="396"/>
                    </a:cubicBezTo>
                    <a:lnTo>
                      <a:pt x="409" y="233"/>
                    </a:lnTo>
                    <a:cubicBezTo>
                      <a:pt x="327" y="151"/>
                      <a:pt x="327" y="193"/>
                      <a:pt x="272" y="138"/>
                    </a:cubicBezTo>
                    <a:cubicBezTo>
                      <a:pt x="246" y="112"/>
                      <a:pt x="233" y="82"/>
                      <a:pt x="216" y="69"/>
                    </a:cubicBezTo>
                    <a:cubicBezTo>
                      <a:pt x="216" y="56"/>
                      <a:pt x="216" y="43"/>
                      <a:pt x="203" y="30"/>
                    </a:cubicBezTo>
                    <a:cubicBezTo>
                      <a:pt x="203" y="30"/>
                      <a:pt x="203" y="14"/>
                      <a:pt x="190" y="14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5"/>
              <p:cNvSpPr/>
              <p:nvPr/>
            </p:nvSpPr>
            <p:spPr>
              <a:xfrm>
                <a:off x="6006975" y="2802100"/>
                <a:ext cx="6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94" extrusionOk="0">
                    <a:moveTo>
                      <a:pt x="82" y="1"/>
                    </a:moveTo>
                    <a:cubicBezTo>
                      <a:pt x="39" y="1"/>
                      <a:pt x="0" y="14"/>
                      <a:pt x="0" y="43"/>
                    </a:cubicBezTo>
                    <a:cubicBezTo>
                      <a:pt x="0" y="69"/>
                      <a:pt x="26" y="112"/>
                      <a:pt x="69" y="151"/>
                    </a:cubicBezTo>
                    <a:cubicBezTo>
                      <a:pt x="95" y="177"/>
                      <a:pt x="95" y="177"/>
                      <a:pt x="108" y="177"/>
                    </a:cubicBezTo>
                    <a:cubicBezTo>
                      <a:pt x="121" y="193"/>
                      <a:pt x="137" y="193"/>
                      <a:pt x="150" y="193"/>
                    </a:cubicBezTo>
                    <a:cubicBezTo>
                      <a:pt x="177" y="193"/>
                      <a:pt x="219" y="177"/>
                      <a:pt x="232" y="151"/>
                    </a:cubicBezTo>
                    <a:cubicBezTo>
                      <a:pt x="258" y="125"/>
                      <a:pt x="271" y="96"/>
                      <a:pt x="271" y="69"/>
                    </a:cubicBezTo>
                    <a:cubicBezTo>
                      <a:pt x="271" y="56"/>
                      <a:pt x="271" y="43"/>
                      <a:pt x="258" y="30"/>
                    </a:cubicBezTo>
                    <a:cubicBezTo>
                      <a:pt x="258" y="14"/>
                      <a:pt x="245" y="1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5"/>
              <p:cNvSpPr/>
              <p:nvPr/>
            </p:nvSpPr>
            <p:spPr>
              <a:xfrm>
                <a:off x="6009325" y="2802925"/>
                <a:ext cx="27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2" extrusionOk="0">
                    <a:moveTo>
                      <a:pt x="79" y="1"/>
                    </a:moveTo>
                    <a:cubicBezTo>
                      <a:pt x="65" y="1"/>
                      <a:pt x="48" y="4"/>
                      <a:pt x="27" y="10"/>
                    </a:cubicBezTo>
                    <a:cubicBezTo>
                      <a:pt x="1" y="23"/>
                      <a:pt x="1" y="49"/>
                      <a:pt x="27" y="79"/>
                    </a:cubicBezTo>
                    <a:cubicBezTo>
                      <a:pt x="43" y="92"/>
                      <a:pt x="56" y="92"/>
                      <a:pt x="69" y="92"/>
                    </a:cubicBezTo>
                    <a:cubicBezTo>
                      <a:pt x="69" y="92"/>
                      <a:pt x="83" y="92"/>
                      <a:pt x="96" y="79"/>
                    </a:cubicBezTo>
                    <a:cubicBezTo>
                      <a:pt x="109" y="63"/>
                      <a:pt x="109" y="49"/>
                      <a:pt x="109" y="36"/>
                    </a:cubicBezTo>
                    <a:lnTo>
                      <a:pt x="109" y="10"/>
                    </a:lnTo>
                    <a:cubicBezTo>
                      <a:pt x="102" y="4"/>
                      <a:pt x="92" y="1"/>
                      <a:pt x="7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5"/>
              <p:cNvSpPr/>
              <p:nvPr/>
            </p:nvSpPr>
            <p:spPr>
              <a:xfrm>
                <a:off x="6013750" y="280700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36" y="1"/>
                    </a:moveTo>
                    <a:cubicBezTo>
                      <a:pt x="107" y="1"/>
                      <a:pt x="77" y="15"/>
                      <a:pt x="56" y="37"/>
                    </a:cubicBezTo>
                    <a:cubicBezTo>
                      <a:pt x="0" y="92"/>
                      <a:pt x="0" y="161"/>
                      <a:pt x="43" y="200"/>
                    </a:cubicBezTo>
                    <a:cubicBezTo>
                      <a:pt x="61" y="220"/>
                      <a:pt x="88" y="230"/>
                      <a:pt x="117" y="230"/>
                    </a:cubicBezTo>
                    <a:cubicBezTo>
                      <a:pt x="149" y="230"/>
                      <a:pt x="183" y="216"/>
                      <a:pt x="206" y="187"/>
                    </a:cubicBezTo>
                    <a:cubicBezTo>
                      <a:pt x="245" y="144"/>
                      <a:pt x="245" y="79"/>
                      <a:pt x="206" y="37"/>
                    </a:cubicBezTo>
                    <a:cubicBezTo>
                      <a:pt x="186" y="11"/>
                      <a:pt x="161" y="1"/>
                      <a:pt x="13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5"/>
              <p:cNvSpPr/>
              <p:nvPr/>
            </p:nvSpPr>
            <p:spPr>
              <a:xfrm>
                <a:off x="6015450" y="280865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62" y="1"/>
                    </a:moveTo>
                    <a:cubicBezTo>
                      <a:pt x="49" y="1"/>
                      <a:pt x="35" y="5"/>
                      <a:pt x="27" y="13"/>
                    </a:cubicBezTo>
                    <a:cubicBezTo>
                      <a:pt x="1" y="39"/>
                      <a:pt x="1" y="65"/>
                      <a:pt x="27" y="78"/>
                    </a:cubicBezTo>
                    <a:cubicBezTo>
                      <a:pt x="35" y="93"/>
                      <a:pt x="46" y="100"/>
                      <a:pt x="57" y="100"/>
                    </a:cubicBezTo>
                    <a:cubicBezTo>
                      <a:pt x="69" y="100"/>
                      <a:pt x="82" y="93"/>
                      <a:pt x="95" y="78"/>
                    </a:cubicBezTo>
                    <a:cubicBezTo>
                      <a:pt x="108" y="65"/>
                      <a:pt x="108" y="26"/>
                      <a:pt x="95" y="13"/>
                    </a:cubicBezTo>
                    <a:cubicBezTo>
                      <a:pt x="89" y="5"/>
                      <a:pt x="76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5"/>
              <p:cNvSpPr/>
              <p:nvPr/>
            </p:nvSpPr>
            <p:spPr>
              <a:xfrm>
                <a:off x="6027050" y="2819500"/>
                <a:ext cx="88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448" extrusionOk="0">
                    <a:moveTo>
                      <a:pt x="163" y="0"/>
                    </a:moveTo>
                    <a:lnTo>
                      <a:pt x="0" y="163"/>
                    </a:lnTo>
                    <a:cubicBezTo>
                      <a:pt x="82" y="245"/>
                      <a:pt x="82" y="202"/>
                      <a:pt x="134" y="258"/>
                    </a:cubicBezTo>
                    <a:cubicBezTo>
                      <a:pt x="163" y="284"/>
                      <a:pt x="176" y="313"/>
                      <a:pt x="190" y="327"/>
                    </a:cubicBezTo>
                    <a:lnTo>
                      <a:pt x="190" y="353"/>
                    </a:lnTo>
                    <a:lnTo>
                      <a:pt x="203" y="366"/>
                    </a:lnTo>
                    <a:cubicBezTo>
                      <a:pt x="216" y="395"/>
                      <a:pt x="245" y="408"/>
                      <a:pt x="271" y="447"/>
                    </a:cubicBezTo>
                    <a:lnTo>
                      <a:pt x="353" y="189"/>
                    </a:lnTo>
                    <a:cubicBezTo>
                      <a:pt x="340" y="189"/>
                      <a:pt x="327" y="189"/>
                      <a:pt x="314" y="176"/>
                    </a:cubicBezTo>
                    <a:cubicBezTo>
                      <a:pt x="297" y="176"/>
                      <a:pt x="284" y="176"/>
                      <a:pt x="258" y="150"/>
                    </a:cubicBezTo>
                    <a:cubicBezTo>
                      <a:pt x="203" y="82"/>
                      <a:pt x="216" y="69"/>
                      <a:pt x="16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5"/>
              <p:cNvSpPr/>
              <p:nvPr/>
            </p:nvSpPr>
            <p:spPr>
              <a:xfrm>
                <a:off x="6020925" y="2813700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64" y="0"/>
                    </a:moveTo>
                    <a:lnTo>
                      <a:pt x="0" y="164"/>
                    </a:lnTo>
                    <a:cubicBezTo>
                      <a:pt x="82" y="245"/>
                      <a:pt x="82" y="203"/>
                      <a:pt x="151" y="258"/>
                    </a:cubicBezTo>
                    <a:cubicBezTo>
                      <a:pt x="203" y="314"/>
                      <a:pt x="177" y="340"/>
                      <a:pt x="245" y="395"/>
                    </a:cubicBezTo>
                    <a:lnTo>
                      <a:pt x="408" y="232"/>
                    </a:lnTo>
                    <a:cubicBezTo>
                      <a:pt x="327" y="151"/>
                      <a:pt x="314" y="190"/>
                      <a:pt x="258" y="137"/>
                    </a:cubicBezTo>
                    <a:cubicBezTo>
                      <a:pt x="203" y="82"/>
                      <a:pt x="232" y="56"/>
                      <a:pt x="1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5"/>
              <p:cNvSpPr/>
              <p:nvPr/>
            </p:nvSpPr>
            <p:spPr>
              <a:xfrm>
                <a:off x="6019850" y="2812950"/>
                <a:ext cx="61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2" extrusionOk="0">
                    <a:moveTo>
                      <a:pt x="134" y="0"/>
                    </a:moveTo>
                    <a:cubicBezTo>
                      <a:pt x="104" y="0"/>
                      <a:pt x="71" y="14"/>
                      <a:pt x="43" y="43"/>
                    </a:cubicBezTo>
                    <a:cubicBezTo>
                      <a:pt x="1" y="86"/>
                      <a:pt x="1" y="151"/>
                      <a:pt x="43" y="194"/>
                    </a:cubicBezTo>
                    <a:cubicBezTo>
                      <a:pt x="62" y="212"/>
                      <a:pt x="86" y="221"/>
                      <a:pt x="113" y="221"/>
                    </a:cubicBezTo>
                    <a:cubicBezTo>
                      <a:pt x="143" y="221"/>
                      <a:pt x="177" y="208"/>
                      <a:pt x="207" y="181"/>
                    </a:cubicBezTo>
                    <a:cubicBezTo>
                      <a:pt x="246" y="138"/>
                      <a:pt x="246" y="70"/>
                      <a:pt x="207" y="30"/>
                    </a:cubicBezTo>
                    <a:cubicBezTo>
                      <a:pt x="187" y="11"/>
                      <a:pt x="161" y="0"/>
                      <a:pt x="13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5"/>
              <p:cNvSpPr/>
              <p:nvPr/>
            </p:nvSpPr>
            <p:spPr>
              <a:xfrm>
                <a:off x="6021575" y="2814475"/>
                <a:ext cx="27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2" extrusionOk="0">
                    <a:moveTo>
                      <a:pt x="64" y="0"/>
                    </a:moveTo>
                    <a:cubicBezTo>
                      <a:pt x="50" y="0"/>
                      <a:pt x="36" y="7"/>
                      <a:pt x="27" y="25"/>
                    </a:cubicBezTo>
                    <a:cubicBezTo>
                      <a:pt x="1" y="38"/>
                      <a:pt x="1" y="64"/>
                      <a:pt x="14" y="90"/>
                    </a:cubicBezTo>
                    <a:cubicBezTo>
                      <a:pt x="26" y="97"/>
                      <a:pt x="38" y="101"/>
                      <a:pt x="49" y="101"/>
                    </a:cubicBezTo>
                    <a:cubicBezTo>
                      <a:pt x="63" y="101"/>
                      <a:pt x="75" y="94"/>
                      <a:pt x="82" y="77"/>
                    </a:cubicBezTo>
                    <a:cubicBezTo>
                      <a:pt x="108" y="64"/>
                      <a:pt x="108" y="38"/>
                      <a:pt x="95" y="9"/>
                    </a:cubicBezTo>
                    <a:cubicBezTo>
                      <a:pt x="85" y="3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5"/>
              <p:cNvSpPr/>
              <p:nvPr/>
            </p:nvSpPr>
            <p:spPr>
              <a:xfrm>
                <a:off x="6025975" y="2818725"/>
                <a:ext cx="6150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4" extrusionOk="0">
                    <a:moveTo>
                      <a:pt x="130" y="1"/>
                    </a:moveTo>
                    <a:cubicBezTo>
                      <a:pt x="97" y="1"/>
                      <a:pt x="64" y="15"/>
                      <a:pt x="43" y="44"/>
                    </a:cubicBezTo>
                    <a:cubicBezTo>
                      <a:pt x="1" y="83"/>
                      <a:pt x="1" y="152"/>
                      <a:pt x="43" y="194"/>
                    </a:cubicBezTo>
                    <a:cubicBezTo>
                      <a:pt x="63" y="214"/>
                      <a:pt x="90" y="224"/>
                      <a:pt x="117" y="224"/>
                    </a:cubicBezTo>
                    <a:cubicBezTo>
                      <a:pt x="144" y="224"/>
                      <a:pt x="172" y="214"/>
                      <a:pt x="193" y="194"/>
                    </a:cubicBezTo>
                    <a:cubicBezTo>
                      <a:pt x="246" y="139"/>
                      <a:pt x="246" y="70"/>
                      <a:pt x="206" y="31"/>
                    </a:cubicBezTo>
                    <a:cubicBezTo>
                      <a:pt x="187" y="11"/>
                      <a:pt x="158" y="1"/>
                      <a:pt x="1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5"/>
              <p:cNvSpPr/>
              <p:nvPr/>
            </p:nvSpPr>
            <p:spPr>
              <a:xfrm>
                <a:off x="6027700" y="2820300"/>
                <a:ext cx="27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9" extrusionOk="0">
                    <a:moveTo>
                      <a:pt x="54" y="1"/>
                    </a:moveTo>
                    <a:cubicBezTo>
                      <a:pt x="42" y="1"/>
                      <a:pt x="28" y="7"/>
                      <a:pt x="13" y="20"/>
                    </a:cubicBezTo>
                    <a:cubicBezTo>
                      <a:pt x="0" y="37"/>
                      <a:pt x="0" y="76"/>
                      <a:pt x="13" y="89"/>
                    </a:cubicBezTo>
                    <a:cubicBezTo>
                      <a:pt x="20" y="95"/>
                      <a:pt x="34" y="99"/>
                      <a:pt x="48" y="99"/>
                    </a:cubicBezTo>
                    <a:cubicBezTo>
                      <a:pt x="62" y="99"/>
                      <a:pt x="75" y="95"/>
                      <a:pt x="82" y="89"/>
                    </a:cubicBezTo>
                    <a:cubicBezTo>
                      <a:pt x="108" y="63"/>
                      <a:pt x="108" y="37"/>
                      <a:pt x="82" y="20"/>
                    </a:cubicBezTo>
                    <a:cubicBezTo>
                      <a:pt x="75" y="7"/>
                      <a:pt x="66" y="1"/>
                      <a:pt x="5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5"/>
              <p:cNvSpPr/>
              <p:nvPr/>
            </p:nvSpPr>
            <p:spPr>
              <a:xfrm>
                <a:off x="6041325" y="2818425"/>
                <a:ext cx="99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57" extrusionOk="0">
                    <a:moveTo>
                      <a:pt x="297" y="1"/>
                    </a:moveTo>
                    <a:cubicBezTo>
                      <a:pt x="190" y="43"/>
                      <a:pt x="232" y="69"/>
                      <a:pt x="164" y="95"/>
                    </a:cubicBezTo>
                    <a:cubicBezTo>
                      <a:pt x="129" y="117"/>
                      <a:pt x="106" y="117"/>
                      <a:pt x="82" y="117"/>
                    </a:cubicBezTo>
                    <a:cubicBezTo>
                      <a:pt x="58" y="117"/>
                      <a:pt x="35" y="117"/>
                      <a:pt x="0" y="138"/>
                    </a:cubicBezTo>
                    <a:lnTo>
                      <a:pt x="95" y="356"/>
                    </a:lnTo>
                    <a:cubicBezTo>
                      <a:pt x="203" y="301"/>
                      <a:pt x="164" y="288"/>
                      <a:pt x="232" y="245"/>
                    </a:cubicBezTo>
                    <a:cubicBezTo>
                      <a:pt x="297" y="219"/>
                      <a:pt x="327" y="245"/>
                      <a:pt x="395" y="206"/>
                    </a:cubicBez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5"/>
              <p:cNvSpPr/>
              <p:nvPr/>
            </p:nvSpPr>
            <p:spPr>
              <a:xfrm>
                <a:off x="6033825" y="2821850"/>
                <a:ext cx="99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3" extrusionOk="0">
                    <a:moveTo>
                      <a:pt x="300" y="1"/>
                    </a:moveTo>
                    <a:cubicBezTo>
                      <a:pt x="189" y="56"/>
                      <a:pt x="232" y="69"/>
                      <a:pt x="163" y="108"/>
                    </a:cubicBezTo>
                    <a:cubicBezTo>
                      <a:pt x="137" y="108"/>
                      <a:pt x="124" y="122"/>
                      <a:pt x="124" y="122"/>
                    </a:cubicBezTo>
                    <a:lnTo>
                      <a:pt x="95" y="122"/>
                    </a:lnTo>
                    <a:lnTo>
                      <a:pt x="82" y="108"/>
                    </a:lnTo>
                    <a:lnTo>
                      <a:pt x="82" y="95"/>
                    </a:lnTo>
                    <a:lnTo>
                      <a:pt x="0" y="353"/>
                    </a:lnTo>
                    <a:cubicBezTo>
                      <a:pt x="13" y="366"/>
                      <a:pt x="26" y="383"/>
                      <a:pt x="43" y="383"/>
                    </a:cubicBezTo>
                    <a:cubicBezTo>
                      <a:pt x="124" y="340"/>
                      <a:pt x="150" y="327"/>
                      <a:pt x="176" y="301"/>
                    </a:cubicBezTo>
                    <a:cubicBezTo>
                      <a:pt x="189" y="285"/>
                      <a:pt x="189" y="272"/>
                      <a:pt x="232" y="259"/>
                    </a:cubicBezTo>
                    <a:cubicBezTo>
                      <a:pt x="266" y="239"/>
                      <a:pt x="287" y="239"/>
                      <a:pt x="309" y="239"/>
                    </a:cubicBezTo>
                    <a:cubicBezTo>
                      <a:pt x="331" y="239"/>
                      <a:pt x="354" y="239"/>
                      <a:pt x="395" y="219"/>
                    </a:cubicBezTo>
                    <a:lnTo>
                      <a:pt x="30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5"/>
              <p:cNvSpPr/>
              <p:nvPr/>
            </p:nvSpPr>
            <p:spPr>
              <a:xfrm>
                <a:off x="6031450" y="2824225"/>
                <a:ext cx="61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88" extrusionOk="0">
                    <a:moveTo>
                      <a:pt x="177" y="0"/>
                    </a:moveTo>
                    <a:lnTo>
                      <a:pt x="177" y="12"/>
                    </a:lnTo>
                    <a:lnTo>
                      <a:pt x="177" y="12"/>
                    </a:lnTo>
                    <a:cubicBezTo>
                      <a:pt x="182" y="10"/>
                      <a:pt x="183" y="7"/>
                      <a:pt x="177" y="0"/>
                    </a:cubicBezTo>
                    <a:close/>
                    <a:moveTo>
                      <a:pt x="177" y="12"/>
                    </a:moveTo>
                    <a:cubicBezTo>
                      <a:pt x="160" y="19"/>
                      <a:pt x="99" y="14"/>
                      <a:pt x="69" y="56"/>
                    </a:cubicBezTo>
                    <a:cubicBezTo>
                      <a:pt x="27" y="108"/>
                      <a:pt x="0" y="151"/>
                      <a:pt x="95" y="258"/>
                    </a:cubicBezTo>
                    <a:cubicBezTo>
                      <a:pt x="108" y="271"/>
                      <a:pt x="121" y="271"/>
                      <a:pt x="138" y="288"/>
                    </a:cubicBezTo>
                    <a:cubicBezTo>
                      <a:pt x="177" y="258"/>
                      <a:pt x="219" y="232"/>
                      <a:pt x="232" y="190"/>
                    </a:cubicBezTo>
                    <a:cubicBezTo>
                      <a:pt x="245" y="164"/>
                      <a:pt x="245" y="138"/>
                      <a:pt x="232" y="108"/>
                    </a:cubicBezTo>
                    <a:cubicBezTo>
                      <a:pt x="219" y="82"/>
                      <a:pt x="203" y="69"/>
                      <a:pt x="190" y="56"/>
                    </a:cubicBezTo>
                    <a:cubicBezTo>
                      <a:pt x="177" y="27"/>
                      <a:pt x="177" y="13"/>
                      <a:pt x="177" y="13"/>
                    </a:cubicBezTo>
                    <a:lnTo>
                      <a:pt x="177" y="12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5"/>
              <p:cNvSpPr/>
              <p:nvPr/>
            </p:nvSpPr>
            <p:spPr>
              <a:xfrm>
                <a:off x="6033825" y="2826125"/>
                <a:ext cx="20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31" extrusionOk="0">
                    <a:moveTo>
                      <a:pt x="54" y="1"/>
                    </a:moveTo>
                    <a:cubicBezTo>
                      <a:pt x="40" y="1"/>
                      <a:pt x="22" y="10"/>
                      <a:pt x="13" y="19"/>
                    </a:cubicBezTo>
                    <a:cubicBezTo>
                      <a:pt x="0" y="48"/>
                      <a:pt x="0" y="88"/>
                      <a:pt x="26" y="114"/>
                    </a:cubicBezTo>
                    <a:cubicBezTo>
                      <a:pt x="43" y="114"/>
                      <a:pt x="43" y="130"/>
                      <a:pt x="56" y="130"/>
                    </a:cubicBezTo>
                    <a:cubicBezTo>
                      <a:pt x="69" y="101"/>
                      <a:pt x="82" y="88"/>
                      <a:pt x="82" y="62"/>
                    </a:cubicBezTo>
                    <a:cubicBezTo>
                      <a:pt x="82" y="48"/>
                      <a:pt x="82" y="32"/>
                      <a:pt x="69" y="19"/>
                    </a:cubicBezTo>
                    <a:lnTo>
                      <a:pt x="69" y="6"/>
                    </a:lnTo>
                    <a:cubicBezTo>
                      <a:pt x="65" y="2"/>
                      <a:pt x="60" y="1"/>
                      <a:pt x="5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5"/>
              <p:cNvSpPr/>
              <p:nvPr/>
            </p:nvSpPr>
            <p:spPr>
              <a:xfrm>
                <a:off x="6039275" y="2821600"/>
                <a:ext cx="6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0" extrusionOk="0">
                    <a:moveTo>
                      <a:pt x="123" y="1"/>
                    </a:moveTo>
                    <a:cubicBezTo>
                      <a:pt x="109" y="1"/>
                      <a:pt x="96" y="4"/>
                      <a:pt x="82" y="11"/>
                    </a:cubicBezTo>
                    <a:cubicBezTo>
                      <a:pt x="27" y="37"/>
                      <a:pt x="1" y="105"/>
                      <a:pt x="27" y="161"/>
                    </a:cubicBezTo>
                    <a:cubicBezTo>
                      <a:pt x="46" y="212"/>
                      <a:pt x="89" y="239"/>
                      <a:pt x="133" y="239"/>
                    </a:cubicBezTo>
                    <a:cubicBezTo>
                      <a:pt x="148" y="239"/>
                      <a:pt x="163" y="236"/>
                      <a:pt x="177" y="229"/>
                    </a:cubicBezTo>
                    <a:cubicBezTo>
                      <a:pt x="233" y="200"/>
                      <a:pt x="259" y="132"/>
                      <a:pt x="216" y="79"/>
                    </a:cubicBezTo>
                    <a:cubicBezTo>
                      <a:pt x="197" y="28"/>
                      <a:pt x="161" y="1"/>
                      <a:pt x="12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6041000" y="2823450"/>
                <a:ext cx="27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2" extrusionOk="0">
                    <a:moveTo>
                      <a:pt x="55" y="0"/>
                    </a:moveTo>
                    <a:cubicBezTo>
                      <a:pt x="49" y="0"/>
                      <a:pt x="43" y="2"/>
                      <a:pt x="40" y="5"/>
                    </a:cubicBezTo>
                    <a:cubicBezTo>
                      <a:pt x="13" y="5"/>
                      <a:pt x="0" y="44"/>
                      <a:pt x="13" y="58"/>
                    </a:cubicBezTo>
                    <a:cubicBezTo>
                      <a:pt x="23" y="79"/>
                      <a:pt x="40" y="92"/>
                      <a:pt x="60" y="92"/>
                    </a:cubicBezTo>
                    <a:cubicBezTo>
                      <a:pt x="67" y="92"/>
                      <a:pt x="74" y="90"/>
                      <a:pt x="82" y="87"/>
                    </a:cubicBezTo>
                    <a:cubicBezTo>
                      <a:pt x="108" y="87"/>
                      <a:pt x="108" y="44"/>
                      <a:pt x="95" y="31"/>
                    </a:cubicBezTo>
                    <a:cubicBezTo>
                      <a:pt x="95" y="12"/>
                      <a:pt x="72" y="0"/>
                      <a:pt x="5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6056250" y="2811000"/>
                <a:ext cx="1022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4" extrusionOk="0">
                    <a:moveTo>
                      <a:pt x="301" y="1"/>
                    </a:moveTo>
                    <a:cubicBezTo>
                      <a:pt x="206" y="53"/>
                      <a:pt x="246" y="66"/>
                      <a:pt x="177" y="108"/>
                    </a:cubicBezTo>
                    <a:cubicBezTo>
                      <a:pt x="95" y="134"/>
                      <a:pt x="82" y="108"/>
                      <a:pt x="1" y="148"/>
                    </a:cubicBezTo>
                    <a:lnTo>
                      <a:pt x="108" y="353"/>
                    </a:lnTo>
                    <a:cubicBezTo>
                      <a:pt x="206" y="311"/>
                      <a:pt x="177" y="285"/>
                      <a:pt x="246" y="259"/>
                    </a:cubicBezTo>
                    <a:cubicBezTo>
                      <a:pt x="280" y="237"/>
                      <a:pt x="300" y="237"/>
                      <a:pt x="322" y="237"/>
                    </a:cubicBezTo>
                    <a:cubicBezTo>
                      <a:pt x="344" y="237"/>
                      <a:pt x="368" y="237"/>
                      <a:pt x="409" y="216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5"/>
              <p:cNvSpPr/>
              <p:nvPr/>
            </p:nvSpPr>
            <p:spPr>
              <a:xfrm>
                <a:off x="6048750" y="2814675"/>
                <a:ext cx="102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7" extrusionOk="0">
                    <a:moveTo>
                      <a:pt x="301" y="1"/>
                    </a:moveTo>
                    <a:cubicBezTo>
                      <a:pt x="206" y="56"/>
                      <a:pt x="245" y="69"/>
                      <a:pt x="164" y="112"/>
                    </a:cubicBezTo>
                    <a:cubicBezTo>
                      <a:pt x="98" y="138"/>
                      <a:pt x="82" y="112"/>
                      <a:pt x="0" y="151"/>
                    </a:cubicBezTo>
                    <a:lnTo>
                      <a:pt x="98" y="356"/>
                    </a:lnTo>
                    <a:cubicBezTo>
                      <a:pt x="206" y="301"/>
                      <a:pt x="164" y="288"/>
                      <a:pt x="245" y="245"/>
                    </a:cubicBezTo>
                    <a:cubicBezTo>
                      <a:pt x="314" y="219"/>
                      <a:pt x="327" y="245"/>
                      <a:pt x="408" y="206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5"/>
              <p:cNvSpPr/>
              <p:nvPr/>
            </p:nvSpPr>
            <p:spPr>
              <a:xfrm>
                <a:off x="6047125" y="2818175"/>
                <a:ext cx="6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7" extrusionOk="0">
                    <a:moveTo>
                      <a:pt x="111" y="0"/>
                    </a:moveTo>
                    <a:cubicBezTo>
                      <a:pt x="96" y="0"/>
                      <a:pt x="80" y="4"/>
                      <a:pt x="65" y="11"/>
                    </a:cubicBezTo>
                    <a:cubicBezTo>
                      <a:pt x="13" y="24"/>
                      <a:pt x="0" y="92"/>
                      <a:pt x="26" y="161"/>
                    </a:cubicBezTo>
                    <a:cubicBezTo>
                      <a:pt x="45" y="202"/>
                      <a:pt x="88" y="226"/>
                      <a:pt x="125" y="226"/>
                    </a:cubicBezTo>
                    <a:cubicBezTo>
                      <a:pt x="139" y="226"/>
                      <a:pt x="152" y="223"/>
                      <a:pt x="163" y="216"/>
                    </a:cubicBezTo>
                    <a:cubicBezTo>
                      <a:pt x="216" y="187"/>
                      <a:pt x="245" y="122"/>
                      <a:pt x="216" y="66"/>
                    </a:cubicBezTo>
                    <a:cubicBezTo>
                      <a:pt x="196" y="25"/>
                      <a:pt x="154" y="0"/>
                      <a:pt x="11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5"/>
              <p:cNvSpPr/>
              <p:nvPr/>
            </p:nvSpPr>
            <p:spPr>
              <a:xfrm>
                <a:off x="6048750" y="281970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1" y="0"/>
                    </a:moveTo>
                    <a:cubicBezTo>
                      <a:pt x="44" y="0"/>
                      <a:pt x="37" y="2"/>
                      <a:pt x="30" y="5"/>
                    </a:cubicBezTo>
                    <a:cubicBezTo>
                      <a:pt x="0" y="18"/>
                      <a:pt x="0" y="44"/>
                      <a:pt x="17" y="74"/>
                    </a:cubicBezTo>
                    <a:cubicBezTo>
                      <a:pt x="30" y="100"/>
                      <a:pt x="56" y="100"/>
                      <a:pt x="69" y="100"/>
                    </a:cubicBezTo>
                    <a:cubicBezTo>
                      <a:pt x="98" y="87"/>
                      <a:pt x="111" y="61"/>
                      <a:pt x="98" y="31"/>
                    </a:cubicBezTo>
                    <a:cubicBezTo>
                      <a:pt x="86" y="12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5"/>
              <p:cNvSpPr/>
              <p:nvPr/>
            </p:nvSpPr>
            <p:spPr>
              <a:xfrm>
                <a:off x="6054550" y="2814425"/>
                <a:ext cx="6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7" extrusionOk="0">
                    <a:moveTo>
                      <a:pt x="115" y="0"/>
                    </a:moveTo>
                    <a:cubicBezTo>
                      <a:pt x="99" y="0"/>
                      <a:pt x="83" y="4"/>
                      <a:pt x="69" y="11"/>
                    </a:cubicBezTo>
                    <a:cubicBezTo>
                      <a:pt x="13" y="40"/>
                      <a:pt x="0" y="108"/>
                      <a:pt x="30" y="161"/>
                    </a:cubicBezTo>
                    <a:cubicBezTo>
                      <a:pt x="49" y="201"/>
                      <a:pt x="91" y="226"/>
                      <a:pt x="133" y="226"/>
                    </a:cubicBezTo>
                    <a:cubicBezTo>
                      <a:pt x="148" y="226"/>
                      <a:pt x="163" y="223"/>
                      <a:pt x="176" y="216"/>
                    </a:cubicBezTo>
                    <a:cubicBezTo>
                      <a:pt x="232" y="203"/>
                      <a:pt x="245" y="135"/>
                      <a:pt x="219" y="66"/>
                    </a:cubicBezTo>
                    <a:cubicBezTo>
                      <a:pt x="200" y="25"/>
                      <a:pt x="158" y="0"/>
                      <a:pt x="11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5"/>
              <p:cNvSpPr/>
              <p:nvPr/>
            </p:nvSpPr>
            <p:spPr>
              <a:xfrm>
                <a:off x="6056250" y="2816075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27" y="0"/>
                    </a:moveTo>
                    <a:cubicBezTo>
                      <a:pt x="14" y="13"/>
                      <a:pt x="1" y="42"/>
                      <a:pt x="14" y="69"/>
                    </a:cubicBezTo>
                    <a:cubicBezTo>
                      <a:pt x="23" y="88"/>
                      <a:pt x="42" y="100"/>
                      <a:pt x="61" y="100"/>
                    </a:cubicBezTo>
                    <a:cubicBezTo>
                      <a:pt x="68" y="100"/>
                      <a:pt x="75" y="98"/>
                      <a:pt x="82" y="95"/>
                    </a:cubicBezTo>
                    <a:cubicBezTo>
                      <a:pt x="95" y="82"/>
                      <a:pt x="108" y="56"/>
                      <a:pt x="95" y="26"/>
                    </a:cubicBezTo>
                    <a:cubicBezTo>
                      <a:pt x="82" y="0"/>
                      <a:pt x="56" y="0"/>
                      <a:pt x="2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5"/>
              <p:cNvSpPr/>
              <p:nvPr/>
            </p:nvSpPr>
            <p:spPr>
              <a:xfrm>
                <a:off x="6071600" y="2803825"/>
                <a:ext cx="102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3" extrusionOk="0">
                    <a:moveTo>
                      <a:pt x="297" y="0"/>
                    </a:moveTo>
                    <a:cubicBezTo>
                      <a:pt x="203" y="56"/>
                      <a:pt x="229" y="69"/>
                      <a:pt x="164" y="108"/>
                    </a:cubicBezTo>
                    <a:cubicBezTo>
                      <a:pt x="95" y="137"/>
                      <a:pt x="82" y="108"/>
                      <a:pt x="0" y="151"/>
                    </a:cubicBezTo>
                    <a:lnTo>
                      <a:pt x="108" y="353"/>
                    </a:lnTo>
                    <a:cubicBezTo>
                      <a:pt x="203" y="314"/>
                      <a:pt x="164" y="288"/>
                      <a:pt x="245" y="245"/>
                    </a:cubicBezTo>
                    <a:cubicBezTo>
                      <a:pt x="310" y="219"/>
                      <a:pt x="327" y="245"/>
                      <a:pt x="408" y="206"/>
                    </a:cubicBez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5"/>
              <p:cNvSpPr/>
              <p:nvPr/>
            </p:nvSpPr>
            <p:spPr>
              <a:xfrm>
                <a:off x="6063775" y="2807575"/>
                <a:ext cx="105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4" extrusionOk="0">
                    <a:moveTo>
                      <a:pt x="313" y="1"/>
                    </a:moveTo>
                    <a:cubicBezTo>
                      <a:pt x="202" y="40"/>
                      <a:pt x="245" y="69"/>
                      <a:pt x="176" y="95"/>
                    </a:cubicBezTo>
                    <a:cubicBezTo>
                      <a:pt x="95" y="138"/>
                      <a:pt x="82" y="108"/>
                      <a:pt x="0" y="138"/>
                    </a:cubicBezTo>
                    <a:lnTo>
                      <a:pt x="108" y="353"/>
                    </a:lnTo>
                    <a:cubicBezTo>
                      <a:pt x="215" y="301"/>
                      <a:pt x="176" y="285"/>
                      <a:pt x="245" y="245"/>
                    </a:cubicBezTo>
                    <a:cubicBezTo>
                      <a:pt x="326" y="219"/>
                      <a:pt x="339" y="245"/>
                      <a:pt x="421" y="203"/>
                    </a:cubicBezTo>
                    <a:lnTo>
                      <a:pt x="313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5"/>
              <p:cNvSpPr/>
              <p:nvPr/>
            </p:nvSpPr>
            <p:spPr>
              <a:xfrm>
                <a:off x="6062050" y="2810725"/>
                <a:ext cx="64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9" extrusionOk="0">
                    <a:moveTo>
                      <a:pt x="113" y="0"/>
                    </a:moveTo>
                    <a:cubicBezTo>
                      <a:pt x="98" y="0"/>
                      <a:pt x="83" y="4"/>
                      <a:pt x="69" y="12"/>
                    </a:cubicBezTo>
                    <a:cubicBezTo>
                      <a:pt x="27" y="38"/>
                      <a:pt x="0" y="106"/>
                      <a:pt x="27" y="159"/>
                    </a:cubicBezTo>
                    <a:cubicBezTo>
                      <a:pt x="48" y="209"/>
                      <a:pt x="90" y="238"/>
                      <a:pt x="132" y="238"/>
                    </a:cubicBezTo>
                    <a:cubicBezTo>
                      <a:pt x="147" y="238"/>
                      <a:pt x="162" y="235"/>
                      <a:pt x="177" y="227"/>
                    </a:cubicBezTo>
                    <a:cubicBezTo>
                      <a:pt x="232" y="201"/>
                      <a:pt x="258" y="132"/>
                      <a:pt x="219" y="77"/>
                    </a:cubicBezTo>
                    <a:cubicBezTo>
                      <a:pt x="198" y="29"/>
                      <a:pt x="155" y="0"/>
                      <a:pt x="11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5"/>
              <p:cNvSpPr/>
              <p:nvPr/>
            </p:nvSpPr>
            <p:spPr>
              <a:xfrm>
                <a:off x="6063775" y="2812500"/>
                <a:ext cx="270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5" extrusionOk="0">
                    <a:moveTo>
                      <a:pt x="52" y="1"/>
                    </a:moveTo>
                    <a:cubicBezTo>
                      <a:pt x="47" y="1"/>
                      <a:pt x="43" y="2"/>
                      <a:pt x="39" y="6"/>
                    </a:cubicBezTo>
                    <a:cubicBezTo>
                      <a:pt x="13" y="6"/>
                      <a:pt x="0" y="48"/>
                      <a:pt x="13" y="61"/>
                    </a:cubicBezTo>
                    <a:cubicBezTo>
                      <a:pt x="23" y="80"/>
                      <a:pt x="39" y="94"/>
                      <a:pt x="58" y="94"/>
                    </a:cubicBezTo>
                    <a:cubicBezTo>
                      <a:pt x="66" y="94"/>
                      <a:pt x="74" y="92"/>
                      <a:pt x="82" y="88"/>
                    </a:cubicBezTo>
                    <a:cubicBezTo>
                      <a:pt x="108" y="88"/>
                      <a:pt x="108" y="48"/>
                      <a:pt x="95" y="35"/>
                    </a:cubicBezTo>
                    <a:cubicBezTo>
                      <a:pt x="85" y="14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5"/>
              <p:cNvSpPr/>
              <p:nvPr/>
            </p:nvSpPr>
            <p:spPr>
              <a:xfrm>
                <a:off x="6069550" y="2807325"/>
                <a:ext cx="647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5" extrusionOk="0">
                    <a:moveTo>
                      <a:pt x="126" y="0"/>
                    </a:moveTo>
                    <a:cubicBezTo>
                      <a:pt x="111" y="0"/>
                      <a:pt x="96" y="4"/>
                      <a:pt x="82" y="11"/>
                    </a:cubicBezTo>
                    <a:cubicBezTo>
                      <a:pt x="27" y="37"/>
                      <a:pt x="1" y="92"/>
                      <a:pt x="40" y="161"/>
                    </a:cubicBezTo>
                    <a:cubicBezTo>
                      <a:pt x="59" y="199"/>
                      <a:pt x="100" y="225"/>
                      <a:pt x="143" y="225"/>
                    </a:cubicBezTo>
                    <a:cubicBezTo>
                      <a:pt x="159" y="225"/>
                      <a:pt x="175" y="221"/>
                      <a:pt x="190" y="213"/>
                    </a:cubicBezTo>
                    <a:cubicBezTo>
                      <a:pt x="229" y="187"/>
                      <a:pt x="259" y="118"/>
                      <a:pt x="229" y="66"/>
                    </a:cubicBezTo>
                    <a:cubicBezTo>
                      <a:pt x="210" y="25"/>
                      <a:pt x="168" y="0"/>
                      <a:pt x="12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5"/>
              <p:cNvSpPr/>
              <p:nvPr/>
            </p:nvSpPr>
            <p:spPr>
              <a:xfrm>
                <a:off x="6071600" y="2808800"/>
                <a:ext cx="272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7" extrusionOk="0">
                    <a:moveTo>
                      <a:pt x="49" y="1"/>
                    </a:moveTo>
                    <a:cubicBezTo>
                      <a:pt x="41" y="1"/>
                      <a:pt x="34" y="3"/>
                      <a:pt x="26" y="7"/>
                    </a:cubicBezTo>
                    <a:cubicBezTo>
                      <a:pt x="0" y="20"/>
                      <a:pt x="0" y="46"/>
                      <a:pt x="13" y="72"/>
                    </a:cubicBezTo>
                    <a:cubicBezTo>
                      <a:pt x="23" y="94"/>
                      <a:pt x="40" y="107"/>
                      <a:pt x="53" y="107"/>
                    </a:cubicBezTo>
                    <a:cubicBezTo>
                      <a:pt x="58" y="107"/>
                      <a:pt x="62" y="105"/>
                      <a:pt x="66" y="102"/>
                    </a:cubicBezTo>
                    <a:cubicBezTo>
                      <a:pt x="95" y="89"/>
                      <a:pt x="108" y="59"/>
                      <a:pt x="95" y="33"/>
                    </a:cubicBezTo>
                    <a:cubicBezTo>
                      <a:pt x="86" y="14"/>
                      <a:pt x="68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5"/>
              <p:cNvSpPr/>
              <p:nvPr/>
            </p:nvSpPr>
            <p:spPr>
              <a:xfrm>
                <a:off x="6086525" y="2796000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301" y="0"/>
                    </a:moveTo>
                    <a:cubicBezTo>
                      <a:pt x="190" y="56"/>
                      <a:pt x="232" y="69"/>
                      <a:pt x="164" y="111"/>
                    </a:cubicBezTo>
                    <a:cubicBezTo>
                      <a:pt x="95" y="150"/>
                      <a:pt x="82" y="124"/>
                      <a:pt x="1" y="163"/>
                    </a:cubicBezTo>
                    <a:lnTo>
                      <a:pt x="108" y="369"/>
                    </a:lnTo>
                    <a:cubicBezTo>
                      <a:pt x="203" y="313"/>
                      <a:pt x="164" y="300"/>
                      <a:pt x="246" y="258"/>
                    </a:cubicBezTo>
                    <a:cubicBezTo>
                      <a:pt x="314" y="219"/>
                      <a:pt x="327" y="245"/>
                      <a:pt x="409" y="206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5"/>
              <p:cNvSpPr/>
              <p:nvPr/>
            </p:nvSpPr>
            <p:spPr>
              <a:xfrm>
                <a:off x="6079025" y="2800075"/>
                <a:ext cx="102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7" extrusionOk="0">
                    <a:moveTo>
                      <a:pt x="301" y="0"/>
                    </a:moveTo>
                    <a:cubicBezTo>
                      <a:pt x="206" y="56"/>
                      <a:pt x="245" y="69"/>
                      <a:pt x="164" y="111"/>
                    </a:cubicBezTo>
                    <a:cubicBezTo>
                      <a:pt x="129" y="131"/>
                      <a:pt x="109" y="131"/>
                      <a:pt x="87" y="131"/>
                    </a:cubicBezTo>
                    <a:cubicBezTo>
                      <a:pt x="65" y="131"/>
                      <a:pt x="41" y="131"/>
                      <a:pt x="0" y="150"/>
                    </a:cubicBezTo>
                    <a:lnTo>
                      <a:pt x="111" y="356"/>
                    </a:lnTo>
                    <a:cubicBezTo>
                      <a:pt x="219" y="314"/>
                      <a:pt x="177" y="287"/>
                      <a:pt x="245" y="258"/>
                    </a:cubicBezTo>
                    <a:cubicBezTo>
                      <a:pt x="314" y="219"/>
                      <a:pt x="327" y="245"/>
                      <a:pt x="408" y="206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5"/>
              <p:cNvSpPr/>
              <p:nvPr/>
            </p:nvSpPr>
            <p:spPr>
              <a:xfrm>
                <a:off x="6077300" y="2803575"/>
                <a:ext cx="61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7" extrusionOk="0">
                    <a:moveTo>
                      <a:pt x="115" y="0"/>
                    </a:moveTo>
                    <a:cubicBezTo>
                      <a:pt x="100" y="0"/>
                      <a:pt x="84" y="3"/>
                      <a:pt x="69" y="10"/>
                    </a:cubicBezTo>
                    <a:cubicBezTo>
                      <a:pt x="17" y="37"/>
                      <a:pt x="1" y="105"/>
                      <a:pt x="30" y="161"/>
                    </a:cubicBezTo>
                    <a:cubicBezTo>
                      <a:pt x="49" y="201"/>
                      <a:pt x="92" y="226"/>
                      <a:pt x="134" y="226"/>
                    </a:cubicBezTo>
                    <a:cubicBezTo>
                      <a:pt x="150" y="226"/>
                      <a:pt x="166" y="223"/>
                      <a:pt x="180" y="216"/>
                    </a:cubicBezTo>
                    <a:cubicBezTo>
                      <a:pt x="233" y="200"/>
                      <a:pt x="246" y="134"/>
                      <a:pt x="220" y="66"/>
                    </a:cubicBezTo>
                    <a:cubicBezTo>
                      <a:pt x="200" y="25"/>
                      <a:pt x="158" y="0"/>
                      <a:pt x="11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5"/>
              <p:cNvSpPr/>
              <p:nvPr/>
            </p:nvSpPr>
            <p:spPr>
              <a:xfrm>
                <a:off x="6079025" y="2805200"/>
                <a:ext cx="28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30" y="1"/>
                    </a:moveTo>
                    <a:cubicBezTo>
                      <a:pt x="13" y="14"/>
                      <a:pt x="0" y="40"/>
                      <a:pt x="13" y="69"/>
                    </a:cubicBezTo>
                    <a:cubicBezTo>
                      <a:pt x="25" y="89"/>
                      <a:pt x="43" y="101"/>
                      <a:pt x="61" y="101"/>
                    </a:cubicBezTo>
                    <a:cubicBezTo>
                      <a:pt x="68" y="101"/>
                      <a:pt x="75" y="99"/>
                      <a:pt x="82" y="96"/>
                    </a:cubicBezTo>
                    <a:cubicBezTo>
                      <a:pt x="95" y="82"/>
                      <a:pt x="111" y="53"/>
                      <a:pt x="95" y="27"/>
                    </a:cubicBezTo>
                    <a:cubicBezTo>
                      <a:pt x="82" y="1"/>
                      <a:pt x="56" y="1"/>
                      <a:pt x="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5"/>
              <p:cNvSpPr/>
              <p:nvPr/>
            </p:nvSpPr>
            <p:spPr>
              <a:xfrm>
                <a:off x="6084825" y="2799750"/>
                <a:ext cx="612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2" extrusionOk="0">
                    <a:moveTo>
                      <a:pt x="122" y="1"/>
                    </a:moveTo>
                    <a:cubicBezTo>
                      <a:pt x="104" y="1"/>
                      <a:pt x="86" y="5"/>
                      <a:pt x="69" y="13"/>
                    </a:cubicBezTo>
                    <a:cubicBezTo>
                      <a:pt x="13" y="43"/>
                      <a:pt x="0" y="108"/>
                      <a:pt x="26" y="163"/>
                    </a:cubicBezTo>
                    <a:cubicBezTo>
                      <a:pt x="46" y="211"/>
                      <a:pt x="85" y="231"/>
                      <a:pt x="124" y="231"/>
                    </a:cubicBezTo>
                    <a:cubicBezTo>
                      <a:pt x="142" y="231"/>
                      <a:pt x="160" y="227"/>
                      <a:pt x="176" y="219"/>
                    </a:cubicBezTo>
                    <a:cubicBezTo>
                      <a:pt x="232" y="190"/>
                      <a:pt x="245" y="124"/>
                      <a:pt x="219" y="69"/>
                    </a:cubicBezTo>
                    <a:cubicBezTo>
                      <a:pt x="199" y="22"/>
                      <a:pt x="162" y="1"/>
                      <a:pt x="12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5"/>
              <p:cNvSpPr/>
              <p:nvPr/>
            </p:nvSpPr>
            <p:spPr>
              <a:xfrm>
                <a:off x="6086525" y="2801325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50" y="1"/>
                    </a:moveTo>
                    <a:cubicBezTo>
                      <a:pt x="42" y="1"/>
                      <a:pt x="35" y="2"/>
                      <a:pt x="27" y="6"/>
                    </a:cubicBezTo>
                    <a:cubicBezTo>
                      <a:pt x="14" y="19"/>
                      <a:pt x="1" y="45"/>
                      <a:pt x="14" y="74"/>
                    </a:cubicBezTo>
                    <a:cubicBezTo>
                      <a:pt x="23" y="93"/>
                      <a:pt x="42" y="106"/>
                      <a:pt x="61" y="106"/>
                    </a:cubicBezTo>
                    <a:cubicBezTo>
                      <a:pt x="68" y="106"/>
                      <a:pt x="75" y="104"/>
                      <a:pt x="82" y="100"/>
                    </a:cubicBezTo>
                    <a:cubicBezTo>
                      <a:pt x="95" y="87"/>
                      <a:pt x="108" y="61"/>
                      <a:pt x="95" y="32"/>
                    </a:cubicBezTo>
                    <a:cubicBezTo>
                      <a:pt x="86" y="13"/>
                      <a:pt x="69" y="1"/>
                      <a:pt x="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5"/>
              <p:cNvSpPr/>
              <p:nvPr/>
            </p:nvSpPr>
            <p:spPr>
              <a:xfrm>
                <a:off x="6101125" y="2787500"/>
                <a:ext cx="99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3" extrusionOk="0">
                    <a:moveTo>
                      <a:pt x="327" y="1"/>
                    </a:moveTo>
                    <a:cubicBezTo>
                      <a:pt x="220" y="69"/>
                      <a:pt x="220" y="95"/>
                      <a:pt x="164" y="125"/>
                    </a:cubicBezTo>
                    <a:cubicBezTo>
                      <a:pt x="96" y="164"/>
                      <a:pt x="83" y="138"/>
                      <a:pt x="1" y="177"/>
                    </a:cubicBezTo>
                    <a:lnTo>
                      <a:pt x="109" y="382"/>
                    </a:lnTo>
                    <a:cubicBezTo>
                      <a:pt x="220" y="327"/>
                      <a:pt x="177" y="314"/>
                      <a:pt x="246" y="272"/>
                    </a:cubicBezTo>
                    <a:cubicBezTo>
                      <a:pt x="269" y="258"/>
                      <a:pt x="282" y="254"/>
                      <a:pt x="291" y="254"/>
                    </a:cubicBezTo>
                    <a:cubicBezTo>
                      <a:pt x="309" y="254"/>
                      <a:pt x="306" y="272"/>
                      <a:pt x="314" y="272"/>
                    </a:cubicBezTo>
                    <a:lnTo>
                      <a:pt x="396" y="43"/>
                    </a:lnTo>
                    <a:cubicBezTo>
                      <a:pt x="370" y="27"/>
                      <a:pt x="340" y="14"/>
                      <a:pt x="32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5"/>
              <p:cNvSpPr/>
              <p:nvPr/>
            </p:nvSpPr>
            <p:spPr>
              <a:xfrm>
                <a:off x="6094025" y="2791900"/>
                <a:ext cx="98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70" extrusionOk="0">
                    <a:moveTo>
                      <a:pt x="285" y="1"/>
                    </a:moveTo>
                    <a:cubicBezTo>
                      <a:pt x="190" y="56"/>
                      <a:pt x="229" y="69"/>
                      <a:pt x="164" y="112"/>
                    </a:cubicBezTo>
                    <a:cubicBezTo>
                      <a:pt x="83" y="151"/>
                      <a:pt x="66" y="125"/>
                      <a:pt x="1" y="164"/>
                    </a:cubicBezTo>
                    <a:lnTo>
                      <a:pt x="109" y="370"/>
                    </a:lnTo>
                    <a:cubicBezTo>
                      <a:pt x="203" y="314"/>
                      <a:pt x="164" y="301"/>
                      <a:pt x="229" y="259"/>
                    </a:cubicBezTo>
                    <a:cubicBezTo>
                      <a:pt x="311" y="220"/>
                      <a:pt x="327" y="246"/>
                      <a:pt x="393" y="206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6092325" y="27957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05" y="1"/>
                    </a:moveTo>
                    <a:cubicBezTo>
                      <a:pt x="92" y="1"/>
                      <a:pt x="79" y="4"/>
                      <a:pt x="69" y="11"/>
                    </a:cubicBezTo>
                    <a:cubicBezTo>
                      <a:pt x="14" y="40"/>
                      <a:pt x="0" y="106"/>
                      <a:pt x="27" y="161"/>
                    </a:cubicBezTo>
                    <a:cubicBezTo>
                      <a:pt x="45" y="208"/>
                      <a:pt x="82" y="229"/>
                      <a:pt x="122" y="229"/>
                    </a:cubicBezTo>
                    <a:cubicBezTo>
                      <a:pt x="141" y="229"/>
                      <a:pt x="159" y="225"/>
                      <a:pt x="177" y="217"/>
                    </a:cubicBezTo>
                    <a:cubicBezTo>
                      <a:pt x="232" y="187"/>
                      <a:pt x="245" y="122"/>
                      <a:pt x="216" y="67"/>
                    </a:cubicBezTo>
                    <a:cubicBezTo>
                      <a:pt x="187" y="26"/>
                      <a:pt x="142" y="1"/>
                      <a:pt x="10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5"/>
              <p:cNvSpPr/>
              <p:nvPr/>
            </p:nvSpPr>
            <p:spPr>
              <a:xfrm>
                <a:off x="6094025" y="2797250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48" y="0"/>
                    </a:moveTo>
                    <a:cubicBezTo>
                      <a:pt x="41" y="0"/>
                      <a:pt x="34" y="2"/>
                      <a:pt x="27" y="6"/>
                    </a:cubicBezTo>
                    <a:cubicBezTo>
                      <a:pt x="1" y="19"/>
                      <a:pt x="1" y="45"/>
                      <a:pt x="14" y="74"/>
                    </a:cubicBezTo>
                    <a:cubicBezTo>
                      <a:pt x="24" y="93"/>
                      <a:pt x="40" y="105"/>
                      <a:pt x="53" y="105"/>
                    </a:cubicBezTo>
                    <a:cubicBezTo>
                      <a:pt x="58" y="105"/>
                      <a:pt x="63" y="104"/>
                      <a:pt x="66" y="100"/>
                    </a:cubicBezTo>
                    <a:cubicBezTo>
                      <a:pt x="96" y="87"/>
                      <a:pt x="109" y="61"/>
                      <a:pt x="96" y="32"/>
                    </a:cubicBezTo>
                    <a:cubicBezTo>
                      <a:pt x="86" y="13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5"/>
              <p:cNvSpPr/>
              <p:nvPr/>
            </p:nvSpPr>
            <p:spPr>
              <a:xfrm>
                <a:off x="6099425" y="279165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15" y="1"/>
                    </a:moveTo>
                    <a:cubicBezTo>
                      <a:pt x="99" y="1"/>
                      <a:pt x="84" y="4"/>
                      <a:pt x="69" y="11"/>
                    </a:cubicBezTo>
                    <a:cubicBezTo>
                      <a:pt x="13" y="40"/>
                      <a:pt x="0" y="106"/>
                      <a:pt x="30" y="161"/>
                    </a:cubicBezTo>
                    <a:cubicBezTo>
                      <a:pt x="57" y="208"/>
                      <a:pt x="97" y="229"/>
                      <a:pt x="133" y="229"/>
                    </a:cubicBezTo>
                    <a:cubicBezTo>
                      <a:pt x="149" y="229"/>
                      <a:pt x="164" y="225"/>
                      <a:pt x="177" y="216"/>
                    </a:cubicBezTo>
                    <a:cubicBezTo>
                      <a:pt x="232" y="187"/>
                      <a:pt x="245" y="122"/>
                      <a:pt x="219" y="66"/>
                    </a:cubicBezTo>
                    <a:cubicBezTo>
                      <a:pt x="200" y="26"/>
                      <a:pt x="158" y="1"/>
                      <a:pt x="11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6101125" y="2793175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56" y="0"/>
                    </a:moveTo>
                    <a:cubicBezTo>
                      <a:pt x="51" y="0"/>
                      <a:pt x="47" y="2"/>
                      <a:pt x="43" y="5"/>
                    </a:cubicBezTo>
                    <a:cubicBezTo>
                      <a:pt x="14" y="18"/>
                      <a:pt x="1" y="45"/>
                      <a:pt x="14" y="74"/>
                    </a:cubicBezTo>
                    <a:cubicBezTo>
                      <a:pt x="24" y="93"/>
                      <a:pt x="42" y="105"/>
                      <a:pt x="61" y="105"/>
                    </a:cubicBezTo>
                    <a:cubicBezTo>
                      <a:pt x="68" y="105"/>
                      <a:pt x="76" y="104"/>
                      <a:pt x="83" y="100"/>
                    </a:cubicBezTo>
                    <a:cubicBezTo>
                      <a:pt x="109" y="87"/>
                      <a:pt x="109" y="61"/>
                      <a:pt x="96" y="31"/>
                    </a:cubicBezTo>
                    <a:cubicBezTo>
                      <a:pt x="86" y="12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5"/>
              <p:cNvSpPr/>
              <p:nvPr/>
            </p:nvSpPr>
            <p:spPr>
              <a:xfrm>
                <a:off x="6114775" y="2794275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50" y="1"/>
                    </a:moveTo>
                    <a:lnTo>
                      <a:pt x="0" y="193"/>
                    </a:lnTo>
                    <a:cubicBezTo>
                      <a:pt x="95" y="262"/>
                      <a:pt x="95" y="219"/>
                      <a:pt x="163" y="262"/>
                    </a:cubicBezTo>
                    <a:cubicBezTo>
                      <a:pt x="215" y="314"/>
                      <a:pt x="202" y="343"/>
                      <a:pt x="271" y="395"/>
                    </a:cubicBezTo>
                    <a:lnTo>
                      <a:pt x="408" y="206"/>
                    </a:lnTo>
                    <a:cubicBezTo>
                      <a:pt x="326" y="138"/>
                      <a:pt x="326" y="180"/>
                      <a:pt x="258" y="125"/>
                    </a:cubicBezTo>
                    <a:cubicBezTo>
                      <a:pt x="189" y="82"/>
                      <a:pt x="215" y="56"/>
                      <a:pt x="1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5"/>
              <p:cNvSpPr/>
              <p:nvPr/>
            </p:nvSpPr>
            <p:spPr>
              <a:xfrm>
                <a:off x="6108975" y="2788575"/>
                <a:ext cx="95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2" extrusionOk="0">
                    <a:moveTo>
                      <a:pt x="82" y="0"/>
                    </a:moveTo>
                    <a:lnTo>
                      <a:pt x="0" y="229"/>
                    </a:lnTo>
                    <a:cubicBezTo>
                      <a:pt x="0" y="245"/>
                      <a:pt x="13" y="245"/>
                      <a:pt x="13" y="245"/>
                    </a:cubicBezTo>
                    <a:cubicBezTo>
                      <a:pt x="39" y="258"/>
                      <a:pt x="39" y="258"/>
                      <a:pt x="56" y="258"/>
                    </a:cubicBezTo>
                    <a:cubicBezTo>
                      <a:pt x="69" y="258"/>
                      <a:pt x="95" y="258"/>
                      <a:pt x="121" y="284"/>
                    </a:cubicBezTo>
                    <a:cubicBezTo>
                      <a:pt x="190" y="339"/>
                      <a:pt x="164" y="366"/>
                      <a:pt x="232" y="421"/>
                    </a:cubicBezTo>
                    <a:lnTo>
                      <a:pt x="382" y="229"/>
                    </a:lnTo>
                    <a:cubicBezTo>
                      <a:pt x="284" y="163"/>
                      <a:pt x="284" y="202"/>
                      <a:pt x="219" y="163"/>
                    </a:cubicBezTo>
                    <a:cubicBezTo>
                      <a:pt x="190" y="134"/>
                      <a:pt x="177" y="108"/>
                      <a:pt x="164" y="95"/>
                    </a:cubicBezTo>
                    <a:cubicBezTo>
                      <a:pt x="164" y="82"/>
                      <a:pt x="150" y="65"/>
                      <a:pt x="150" y="65"/>
                    </a:cubicBezTo>
                    <a:lnTo>
                      <a:pt x="137" y="52"/>
                    </a:lnTo>
                    <a:lnTo>
                      <a:pt x="121" y="39"/>
                    </a:lnTo>
                    <a:cubicBezTo>
                      <a:pt x="108" y="2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6106925" y="2787825"/>
                <a:ext cx="58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59" extrusionOk="0">
                    <a:moveTo>
                      <a:pt x="95" y="1"/>
                    </a:moveTo>
                    <a:cubicBezTo>
                      <a:pt x="27" y="56"/>
                      <a:pt x="1" y="112"/>
                      <a:pt x="27" y="151"/>
                    </a:cubicBezTo>
                    <a:cubicBezTo>
                      <a:pt x="56" y="206"/>
                      <a:pt x="82" y="232"/>
                      <a:pt x="82" y="259"/>
                    </a:cubicBezTo>
                    <a:lnTo>
                      <a:pt x="121" y="259"/>
                    </a:lnTo>
                    <a:cubicBezTo>
                      <a:pt x="164" y="259"/>
                      <a:pt x="190" y="245"/>
                      <a:pt x="203" y="219"/>
                    </a:cubicBezTo>
                    <a:cubicBezTo>
                      <a:pt x="219" y="193"/>
                      <a:pt x="232" y="151"/>
                      <a:pt x="232" y="125"/>
                    </a:cubicBezTo>
                    <a:cubicBezTo>
                      <a:pt x="232" y="112"/>
                      <a:pt x="219" y="95"/>
                      <a:pt x="219" y="82"/>
                    </a:cubicBezTo>
                    <a:cubicBezTo>
                      <a:pt x="219" y="82"/>
                      <a:pt x="203" y="69"/>
                      <a:pt x="190" y="56"/>
                    </a:cubicBezTo>
                    <a:cubicBezTo>
                      <a:pt x="190" y="56"/>
                      <a:pt x="177" y="43"/>
                      <a:pt x="164" y="30"/>
                    </a:cubicBezTo>
                    <a:cubicBezTo>
                      <a:pt x="138" y="14"/>
                      <a:pt x="108" y="1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5"/>
              <p:cNvSpPr/>
              <p:nvPr/>
            </p:nvSpPr>
            <p:spPr>
              <a:xfrm>
                <a:off x="6108975" y="2789950"/>
                <a:ext cx="20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2" extrusionOk="0">
                    <a:moveTo>
                      <a:pt x="28" y="1"/>
                    </a:moveTo>
                    <a:cubicBezTo>
                      <a:pt x="20" y="1"/>
                      <a:pt x="13" y="4"/>
                      <a:pt x="13" y="10"/>
                    </a:cubicBezTo>
                    <a:cubicBezTo>
                      <a:pt x="0" y="27"/>
                      <a:pt x="0" y="40"/>
                      <a:pt x="0" y="40"/>
                    </a:cubicBezTo>
                    <a:lnTo>
                      <a:pt x="0" y="66"/>
                    </a:lnTo>
                    <a:cubicBezTo>
                      <a:pt x="0" y="92"/>
                      <a:pt x="13" y="108"/>
                      <a:pt x="13" y="121"/>
                    </a:cubicBezTo>
                    <a:lnTo>
                      <a:pt x="39" y="121"/>
                    </a:lnTo>
                    <a:cubicBezTo>
                      <a:pt x="56" y="108"/>
                      <a:pt x="69" y="108"/>
                      <a:pt x="69" y="92"/>
                    </a:cubicBezTo>
                    <a:cubicBezTo>
                      <a:pt x="82" y="79"/>
                      <a:pt x="82" y="66"/>
                      <a:pt x="82" y="53"/>
                    </a:cubicBezTo>
                    <a:cubicBezTo>
                      <a:pt x="82" y="40"/>
                      <a:pt x="69" y="27"/>
                      <a:pt x="56" y="10"/>
                    </a:cubicBezTo>
                    <a:cubicBezTo>
                      <a:pt x="48" y="4"/>
                      <a:pt x="37" y="1"/>
                      <a:pt x="2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5"/>
              <p:cNvSpPr/>
              <p:nvPr/>
            </p:nvSpPr>
            <p:spPr>
              <a:xfrm>
                <a:off x="6113375" y="27937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38" y="1"/>
                    </a:moveTo>
                    <a:cubicBezTo>
                      <a:pt x="102" y="1"/>
                      <a:pt x="67" y="19"/>
                      <a:pt x="43" y="53"/>
                    </a:cubicBezTo>
                    <a:cubicBezTo>
                      <a:pt x="1" y="105"/>
                      <a:pt x="14" y="174"/>
                      <a:pt x="56" y="216"/>
                    </a:cubicBezTo>
                    <a:cubicBezTo>
                      <a:pt x="74" y="225"/>
                      <a:pt x="94" y="230"/>
                      <a:pt x="115" y="230"/>
                    </a:cubicBezTo>
                    <a:cubicBezTo>
                      <a:pt x="153" y="230"/>
                      <a:pt x="192" y="214"/>
                      <a:pt x="219" y="187"/>
                    </a:cubicBezTo>
                    <a:cubicBezTo>
                      <a:pt x="258" y="134"/>
                      <a:pt x="245" y="66"/>
                      <a:pt x="206" y="24"/>
                    </a:cubicBezTo>
                    <a:cubicBezTo>
                      <a:pt x="185" y="8"/>
                      <a:pt x="161" y="1"/>
                      <a:pt x="13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5"/>
              <p:cNvSpPr/>
              <p:nvPr/>
            </p:nvSpPr>
            <p:spPr>
              <a:xfrm>
                <a:off x="6115425" y="2795450"/>
                <a:ext cx="237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0" extrusionOk="0">
                    <a:moveTo>
                      <a:pt x="49" y="0"/>
                    </a:moveTo>
                    <a:cubicBezTo>
                      <a:pt x="34" y="0"/>
                      <a:pt x="21" y="7"/>
                      <a:pt x="13" y="22"/>
                    </a:cubicBezTo>
                    <a:cubicBezTo>
                      <a:pt x="0" y="35"/>
                      <a:pt x="0" y="78"/>
                      <a:pt x="13" y="91"/>
                    </a:cubicBezTo>
                    <a:cubicBezTo>
                      <a:pt x="25" y="96"/>
                      <a:pt x="37" y="99"/>
                      <a:pt x="47" y="99"/>
                    </a:cubicBezTo>
                    <a:cubicBezTo>
                      <a:pt x="62" y="99"/>
                      <a:pt x="74" y="93"/>
                      <a:pt x="82" y="78"/>
                    </a:cubicBezTo>
                    <a:cubicBezTo>
                      <a:pt x="95" y="51"/>
                      <a:pt x="95" y="22"/>
                      <a:pt x="82" y="9"/>
                    </a:cubicBezTo>
                    <a:cubicBezTo>
                      <a:pt x="71" y="4"/>
                      <a:pt x="60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5"/>
              <p:cNvSpPr/>
              <p:nvPr/>
            </p:nvSpPr>
            <p:spPr>
              <a:xfrm>
                <a:off x="6128300" y="2804475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8" y="1"/>
                    </a:moveTo>
                    <a:lnTo>
                      <a:pt x="1" y="193"/>
                    </a:lnTo>
                    <a:cubicBezTo>
                      <a:pt x="82" y="262"/>
                      <a:pt x="82" y="206"/>
                      <a:pt x="151" y="262"/>
                    </a:cubicBezTo>
                    <a:cubicBezTo>
                      <a:pt x="220" y="301"/>
                      <a:pt x="193" y="343"/>
                      <a:pt x="262" y="382"/>
                    </a:cubicBezTo>
                    <a:lnTo>
                      <a:pt x="409" y="206"/>
                    </a:lnTo>
                    <a:cubicBezTo>
                      <a:pt x="314" y="138"/>
                      <a:pt x="314" y="180"/>
                      <a:pt x="246" y="125"/>
                    </a:cubicBezTo>
                    <a:cubicBezTo>
                      <a:pt x="193" y="82"/>
                      <a:pt x="207" y="56"/>
                      <a:pt x="13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5"/>
              <p:cNvSpPr/>
              <p:nvPr/>
            </p:nvSpPr>
            <p:spPr>
              <a:xfrm>
                <a:off x="6121525" y="2799425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38" y="0"/>
                    </a:moveTo>
                    <a:lnTo>
                      <a:pt x="1" y="189"/>
                    </a:lnTo>
                    <a:cubicBezTo>
                      <a:pt x="96" y="258"/>
                      <a:pt x="96" y="203"/>
                      <a:pt x="151" y="258"/>
                    </a:cubicBezTo>
                    <a:cubicBezTo>
                      <a:pt x="220" y="313"/>
                      <a:pt x="207" y="340"/>
                      <a:pt x="272" y="395"/>
                    </a:cubicBezTo>
                    <a:lnTo>
                      <a:pt x="409" y="203"/>
                    </a:lnTo>
                    <a:cubicBezTo>
                      <a:pt x="314" y="137"/>
                      <a:pt x="314" y="176"/>
                      <a:pt x="259" y="121"/>
                    </a:cubicBezTo>
                    <a:cubicBezTo>
                      <a:pt x="190" y="82"/>
                      <a:pt x="220" y="5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5"/>
              <p:cNvSpPr/>
              <p:nvPr/>
            </p:nvSpPr>
            <p:spPr>
              <a:xfrm>
                <a:off x="6120150" y="279880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5" y="1"/>
                    </a:moveTo>
                    <a:cubicBezTo>
                      <a:pt x="102" y="1"/>
                      <a:pt x="67" y="19"/>
                      <a:pt x="43" y="51"/>
                    </a:cubicBezTo>
                    <a:cubicBezTo>
                      <a:pt x="0" y="107"/>
                      <a:pt x="17" y="175"/>
                      <a:pt x="56" y="214"/>
                    </a:cubicBezTo>
                    <a:cubicBezTo>
                      <a:pt x="70" y="224"/>
                      <a:pt x="89" y="229"/>
                      <a:pt x="108" y="229"/>
                    </a:cubicBezTo>
                    <a:cubicBezTo>
                      <a:pt x="147" y="229"/>
                      <a:pt x="189" y="210"/>
                      <a:pt x="206" y="175"/>
                    </a:cubicBezTo>
                    <a:cubicBezTo>
                      <a:pt x="245" y="133"/>
                      <a:pt x="245" y="51"/>
                      <a:pt x="193" y="25"/>
                    </a:cubicBezTo>
                    <a:cubicBezTo>
                      <a:pt x="176" y="9"/>
                      <a:pt x="156" y="1"/>
                      <a:pt x="13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5"/>
              <p:cNvSpPr/>
              <p:nvPr/>
            </p:nvSpPr>
            <p:spPr>
              <a:xfrm>
                <a:off x="6121875" y="2800525"/>
                <a:ext cx="27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9" extrusionOk="0">
                    <a:moveTo>
                      <a:pt x="60" y="1"/>
                    </a:moveTo>
                    <a:cubicBezTo>
                      <a:pt x="49" y="1"/>
                      <a:pt x="37" y="8"/>
                      <a:pt x="29" y="25"/>
                    </a:cubicBezTo>
                    <a:cubicBezTo>
                      <a:pt x="0" y="38"/>
                      <a:pt x="0" y="77"/>
                      <a:pt x="29" y="93"/>
                    </a:cubicBezTo>
                    <a:cubicBezTo>
                      <a:pt x="33" y="97"/>
                      <a:pt x="39" y="99"/>
                      <a:pt x="46" y="99"/>
                    </a:cubicBezTo>
                    <a:cubicBezTo>
                      <a:pt x="63" y="99"/>
                      <a:pt x="85" y="89"/>
                      <a:pt x="95" y="77"/>
                    </a:cubicBezTo>
                    <a:cubicBezTo>
                      <a:pt x="111" y="51"/>
                      <a:pt x="111" y="25"/>
                      <a:pt x="82" y="12"/>
                    </a:cubicBezTo>
                    <a:cubicBezTo>
                      <a:pt x="76" y="5"/>
                      <a:pt x="68" y="1"/>
                      <a:pt x="6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5"/>
              <p:cNvSpPr/>
              <p:nvPr/>
            </p:nvSpPr>
            <p:spPr>
              <a:xfrm>
                <a:off x="6127000" y="280390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4" y="1"/>
                    </a:moveTo>
                    <a:cubicBezTo>
                      <a:pt x="101" y="1"/>
                      <a:pt x="66" y="19"/>
                      <a:pt x="40" y="53"/>
                    </a:cubicBezTo>
                    <a:cubicBezTo>
                      <a:pt x="1" y="105"/>
                      <a:pt x="1" y="174"/>
                      <a:pt x="53" y="216"/>
                    </a:cubicBezTo>
                    <a:cubicBezTo>
                      <a:pt x="67" y="225"/>
                      <a:pt x="84" y="229"/>
                      <a:pt x="101" y="229"/>
                    </a:cubicBezTo>
                    <a:cubicBezTo>
                      <a:pt x="137" y="229"/>
                      <a:pt x="177" y="211"/>
                      <a:pt x="203" y="174"/>
                    </a:cubicBezTo>
                    <a:cubicBezTo>
                      <a:pt x="245" y="134"/>
                      <a:pt x="245" y="53"/>
                      <a:pt x="190" y="24"/>
                    </a:cubicBezTo>
                    <a:cubicBezTo>
                      <a:pt x="175" y="8"/>
                      <a:pt x="155" y="1"/>
                      <a:pt x="13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5"/>
              <p:cNvSpPr/>
              <p:nvPr/>
            </p:nvSpPr>
            <p:spPr>
              <a:xfrm>
                <a:off x="6128725" y="2805650"/>
                <a:ext cx="27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57" y="0"/>
                    </a:moveTo>
                    <a:cubicBezTo>
                      <a:pt x="44" y="0"/>
                      <a:pt x="29" y="7"/>
                      <a:pt x="13" y="22"/>
                    </a:cubicBezTo>
                    <a:cubicBezTo>
                      <a:pt x="0" y="35"/>
                      <a:pt x="0" y="78"/>
                      <a:pt x="26" y="91"/>
                    </a:cubicBezTo>
                    <a:cubicBezTo>
                      <a:pt x="30" y="94"/>
                      <a:pt x="35" y="96"/>
                      <a:pt x="41" y="96"/>
                    </a:cubicBezTo>
                    <a:cubicBezTo>
                      <a:pt x="55" y="96"/>
                      <a:pt x="74" y="87"/>
                      <a:pt x="95" y="78"/>
                    </a:cubicBezTo>
                    <a:cubicBezTo>
                      <a:pt x="108" y="51"/>
                      <a:pt x="108" y="22"/>
                      <a:pt x="82" y="9"/>
                    </a:cubicBezTo>
                    <a:cubicBezTo>
                      <a:pt x="75" y="4"/>
                      <a:pt x="67" y="0"/>
                      <a:pt x="5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5"/>
              <p:cNvSpPr/>
              <p:nvPr/>
            </p:nvSpPr>
            <p:spPr>
              <a:xfrm>
                <a:off x="6134850" y="2809625"/>
                <a:ext cx="105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83" extrusionOk="0">
                    <a:moveTo>
                      <a:pt x="147" y="0"/>
                    </a:moveTo>
                    <a:lnTo>
                      <a:pt x="0" y="176"/>
                    </a:lnTo>
                    <a:cubicBezTo>
                      <a:pt x="95" y="258"/>
                      <a:pt x="95" y="203"/>
                      <a:pt x="163" y="258"/>
                    </a:cubicBezTo>
                    <a:cubicBezTo>
                      <a:pt x="228" y="300"/>
                      <a:pt x="202" y="327"/>
                      <a:pt x="271" y="382"/>
                    </a:cubicBezTo>
                    <a:lnTo>
                      <a:pt x="421" y="203"/>
                    </a:lnTo>
                    <a:cubicBezTo>
                      <a:pt x="326" y="137"/>
                      <a:pt x="326" y="176"/>
                      <a:pt x="258" y="121"/>
                    </a:cubicBezTo>
                    <a:cubicBezTo>
                      <a:pt x="202" y="82"/>
                      <a:pt x="215" y="56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5"/>
              <p:cNvSpPr/>
              <p:nvPr/>
            </p:nvSpPr>
            <p:spPr>
              <a:xfrm>
                <a:off x="6133775" y="2809000"/>
                <a:ext cx="61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6" extrusionOk="0">
                    <a:moveTo>
                      <a:pt x="124" y="1"/>
                    </a:moveTo>
                    <a:cubicBezTo>
                      <a:pt x="88" y="1"/>
                      <a:pt x="53" y="19"/>
                      <a:pt x="27" y="51"/>
                    </a:cubicBezTo>
                    <a:cubicBezTo>
                      <a:pt x="1" y="107"/>
                      <a:pt x="1" y="175"/>
                      <a:pt x="43" y="201"/>
                    </a:cubicBezTo>
                    <a:cubicBezTo>
                      <a:pt x="63" y="218"/>
                      <a:pt x="86" y="226"/>
                      <a:pt x="109" y="226"/>
                    </a:cubicBezTo>
                    <a:cubicBezTo>
                      <a:pt x="145" y="226"/>
                      <a:pt x="180" y="207"/>
                      <a:pt x="206" y="175"/>
                    </a:cubicBezTo>
                    <a:cubicBezTo>
                      <a:pt x="245" y="120"/>
                      <a:pt x="232" y="51"/>
                      <a:pt x="190" y="25"/>
                    </a:cubicBezTo>
                    <a:cubicBezTo>
                      <a:pt x="169" y="9"/>
                      <a:pt x="147" y="1"/>
                      <a:pt x="1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5"/>
              <p:cNvSpPr/>
              <p:nvPr/>
            </p:nvSpPr>
            <p:spPr>
              <a:xfrm>
                <a:off x="6135500" y="281060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51" y="0"/>
                    </a:moveTo>
                    <a:cubicBezTo>
                      <a:pt x="35" y="0"/>
                      <a:pt x="21" y="12"/>
                      <a:pt x="13" y="30"/>
                    </a:cubicBezTo>
                    <a:cubicBezTo>
                      <a:pt x="0" y="43"/>
                      <a:pt x="0" y="69"/>
                      <a:pt x="13" y="98"/>
                    </a:cubicBezTo>
                    <a:cubicBezTo>
                      <a:pt x="21" y="102"/>
                      <a:pt x="28" y="104"/>
                      <a:pt x="36" y="104"/>
                    </a:cubicBezTo>
                    <a:cubicBezTo>
                      <a:pt x="55" y="104"/>
                      <a:pt x="72" y="94"/>
                      <a:pt x="82" y="82"/>
                    </a:cubicBezTo>
                    <a:cubicBezTo>
                      <a:pt x="108" y="56"/>
                      <a:pt x="95" y="30"/>
                      <a:pt x="82" y="17"/>
                    </a:cubicBezTo>
                    <a:cubicBezTo>
                      <a:pt x="71" y="5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5"/>
              <p:cNvSpPr/>
              <p:nvPr/>
            </p:nvSpPr>
            <p:spPr>
              <a:xfrm>
                <a:off x="6082125" y="2788575"/>
                <a:ext cx="225075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9003" h="6241" extrusionOk="0">
                    <a:moveTo>
                      <a:pt x="0" y="0"/>
                    </a:moveTo>
                    <a:lnTo>
                      <a:pt x="1959" y="2366"/>
                    </a:lnTo>
                    <a:lnTo>
                      <a:pt x="5657" y="4390"/>
                    </a:lnTo>
                    <a:lnTo>
                      <a:pt x="8229" y="6241"/>
                    </a:lnTo>
                    <a:lnTo>
                      <a:pt x="9003" y="5901"/>
                    </a:lnTo>
                    <a:lnTo>
                      <a:pt x="9003" y="5696"/>
                    </a:lnTo>
                    <a:lnTo>
                      <a:pt x="6147" y="2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5"/>
              <p:cNvSpPr/>
              <p:nvPr/>
            </p:nvSpPr>
            <p:spPr>
              <a:xfrm>
                <a:off x="6082125" y="2783425"/>
                <a:ext cx="225075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9003" h="6245" extrusionOk="0">
                    <a:moveTo>
                      <a:pt x="0" y="0"/>
                    </a:moveTo>
                    <a:lnTo>
                      <a:pt x="1959" y="2380"/>
                    </a:lnTo>
                    <a:lnTo>
                      <a:pt x="5657" y="4407"/>
                    </a:lnTo>
                    <a:lnTo>
                      <a:pt x="8229" y="6244"/>
                    </a:lnTo>
                    <a:lnTo>
                      <a:pt x="9003" y="5902"/>
                    </a:lnTo>
                    <a:lnTo>
                      <a:pt x="8800" y="4939"/>
                    </a:lnTo>
                    <a:lnTo>
                      <a:pt x="6147" y="25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5"/>
              <p:cNvSpPr/>
              <p:nvPr/>
            </p:nvSpPr>
            <p:spPr>
              <a:xfrm>
                <a:off x="5867600" y="2757225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1"/>
                    </a:moveTo>
                    <a:lnTo>
                      <a:pt x="1401" y="1238"/>
                    </a:lnTo>
                    <a:lnTo>
                      <a:pt x="0" y="1920"/>
                    </a:lnTo>
                    <a:lnTo>
                      <a:pt x="842" y="2449"/>
                    </a:lnTo>
                    <a:lnTo>
                      <a:pt x="7723" y="4884"/>
                    </a:lnTo>
                    <a:lnTo>
                      <a:pt x="10403" y="4884"/>
                    </a:lnTo>
                    <a:lnTo>
                      <a:pt x="11859" y="3265"/>
                    </a:lnTo>
                    <a:lnTo>
                      <a:pt x="11859" y="2951"/>
                    </a:lnTo>
                    <a:lnTo>
                      <a:pt x="9273" y="980"/>
                    </a:lnTo>
                    <a:lnTo>
                      <a:pt x="66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5"/>
              <p:cNvSpPr/>
              <p:nvPr/>
            </p:nvSpPr>
            <p:spPr>
              <a:xfrm>
                <a:off x="5867600" y="2749400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0"/>
                    </a:moveTo>
                    <a:lnTo>
                      <a:pt x="1401" y="1241"/>
                    </a:lnTo>
                    <a:lnTo>
                      <a:pt x="0" y="1920"/>
                    </a:lnTo>
                    <a:lnTo>
                      <a:pt x="842" y="2448"/>
                    </a:lnTo>
                    <a:lnTo>
                      <a:pt x="7723" y="4870"/>
                    </a:lnTo>
                    <a:lnTo>
                      <a:pt x="10403" y="4883"/>
                    </a:lnTo>
                    <a:lnTo>
                      <a:pt x="11859" y="3264"/>
                    </a:lnTo>
                    <a:lnTo>
                      <a:pt x="8608" y="232"/>
                    </a:lnTo>
                    <a:lnTo>
                      <a:pt x="663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5"/>
              <p:cNvSpPr/>
              <p:nvPr/>
            </p:nvSpPr>
            <p:spPr>
              <a:xfrm>
                <a:off x="5955325" y="2779675"/>
                <a:ext cx="14445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2667" extrusionOk="0">
                    <a:moveTo>
                      <a:pt x="4093" y="0"/>
                    </a:moveTo>
                    <a:lnTo>
                      <a:pt x="0" y="911"/>
                    </a:lnTo>
                    <a:lnTo>
                      <a:pt x="1289" y="1293"/>
                    </a:lnTo>
                    <a:lnTo>
                      <a:pt x="4596" y="2667"/>
                    </a:lnTo>
                    <a:lnTo>
                      <a:pt x="5751" y="1525"/>
                    </a:lnTo>
                    <a:lnTo>
                      <a:pt x="5777" y="1335"/>
                    </a:lnTo>
                    <a:lnTo>
                      <a:pt x="40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5"/>
              <p:cNvSpPr/>
              <p:nvPr/>
            </p:nvSpPr>
            <p:spPr>
              <a:xfrm>
                <a:off x="6025650" y="2856200"/>
                <a:ext cx="238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3399" extrusionOk="0">
                    <a:moveTo>
                      <a:pt x="954" y="1"/>
                    </a:moveTo>
                    <a:lnTo>
                      <a:pt x="1" y="993"/>
                    </a:lnTo>
                    <a:lnTo>
                      <a:pt x="1" y="3399"/>
                    </a:lnTo>
                    <a:lnTo>
                      <a:pt x="954" y="240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5"/>
              <p:cNvSpPr/>
              <p:nvPr/>
            </p:nvSpPr>
            <p:spPr>
              <a:xfrm>
                <a:off x="6015125" y="2941900"/>
                <a:ext cx="1234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3970" extrusionOk="0">
                    <a:moveTo>
                      <a:pt x="627" y="0"/>
                    </a:moveTo>
                    <a:lnTo>
                      <a:pt x="1" y="434"/>
                    </a:lnTo>
                    <a:lnTo>
                      <a:pt x="2488" y="2011"/>
                    </a:lnTo>
                    <a:lnTo>
                      <a:pt x="2367" y="2693"/>
                    </a:lnTo>
                    <a:lnTo>
                      <a:pt x="3128" y="3333"/>
                    </a:lnTo>
                    <a:lnTo>
                      <a:pt x="3918" y="3969"/>
                    </a:lnTo>
                    <a:lnTo>
                      <a:pt x="4936" y="3943"/>
                    </a:lnTo>
                    <a:lnTo>
                      <a:pt x="3467" y="1603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5"/>
              <p:cNvSpPr/>
              <p:nvPr/>
            </p:nvSpPr>
            <p:spPr>
              <a:xfrm>
                <a:off x="6005900" y="2892600"/>
                <a:ext cx="714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983" extrusionOk="0">
                    <a:moveTo>
                      <a:pt x="370" y="1"/>
                    </a:moveTo>
                    <a:lnTo>
                      <a:pt x="69" y="259"/>
                    </a:lnTo>
                    <a:lnTo>
                      <a:pt x="1" y="461"/>
                    </a:lnTo>
                    <a:lnTo>
                      <a:pt x="1" y="1972"/>
                    </a:lnTo>
                    <a:lnTo>
                      <a:pt x="69" y="2122"/>
                    </a:lnTo>
                    <a:lnTo>
                      <a:pt x="370" y="2406"/>
                    </a:lnTo>
                    <a:lnTo>
                      <a:pt x="2857" y="3983"/>
                    </a:lnTo>
                    <a:lnTo>
                      <a:pt x="2857" y="1577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5"/>
              <p:cNvSpPr/>
              <p:nvPr/>
            </p:nvSpPr>
            <p:spPr>
              <a:xfrm>
                <a:off x="6133450" y="2931375"/>
                <a:ext cx="75175" cy="1006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4025" extrusionOk="0">
                    <a:moveTo>
                      <a:pt x="1" y="0"/>
                    </a:moveTo>
                    <a:lnTo>
                      <a:pt x="898" y="2745"/>
                    </a:lnTo>
                    <a:lnTo>
                      <a:pt x="1835" y="4025"/>
                    </a:lnTo>
                    <a:lnTo>
                      <a:pt x="3007" y="3045"/>
                    </a:lnTo>
                    <a:cubicBezTo>
                      <a:pt x="3007" y="3045"/>
                      <a:pt x="1753" y="1306"/>
                      <a:pt x="1456" y="1005"/>
                    </a:cubicBezTo>
                    <a:cubicBezTo>
                      <a:pt x="1169" y="69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5"/>
              <p:cNvSpPr/>
              <p:nvPr/>
            </p:nvSpPr>
            <p:spPr>
              <a:xfrm>
                <a:off x="6030800" y="2858250"/>
                <a:ext cx="13532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5168" extrusionOk="0">
                    <a:moveTo>
                      <a:pt x="898" y="1"/>
                    </a:moveTo>
                    <a:lnTo>
                      <a:pt x="0" y="937"/>
                    </a:lnTo>
                    <a:lnTo>
                      <a:pt x="2840" y="2543"/>
                    </a:lnTo>
                    <a:lnTo>
                      <a:pt x="4309" y="4883"/>
                    </a:lnTo>
                    <a:lnTo>
                      <a:pt x="4746" y="5128"/>
                    </a:lnTo>
                    <a:lnTo>
                      <a:pt x="5412" y="5167"/>
                    </a:lnTo>
                    <a:lnTo>
                      <a:pt x="5412" y="5167"/>
                    </a:lnTo>
                    <a:lnTo>
                      <a:pt x="5275" y="4828"/>
                    </a:lnTo>
                    <a:lnTo>
                      <a:pt x="4162" y="2243"/>
                    </a:lnTo>
                    <a:lnTo>
                      <a:pt x="3780" y="1727"/>
                    </a:lnTo>
                    <a:lnTo>
                      <a:pt x="2040" y="461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5"/>
              <p:cNvSpPr/>
              <p:nvPr/>
            </p:nvSpPr>
            <p:spPr>
              <a:xfrm>
                <a:off x="5811125" y="2822500"/>
                <a:ext cx="282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634" extrusionOk="0">
                    <a:moveTo>
                      <a:pt x="245" y="1"/>
                    </a:moveTo>
                    <a:lnTo>
                      <a:pt x="177" y="125"/>
                    </a:lnTo>
                    <a:lnTo>
                      <a:pt x="40" y="585"/>
                    </a:lnTo>
                    <a:lnTo>
                      <a:pt x="1" y="1091"/>
                    </a:lnTo>
                    <a:lnTo>
                      <a:pt x="1" y="1293"/>
                    </a:lnTo>
                    <a:lnTo>
                      <a:pt x="56" y="1852"/>
                    </a:lnTo>
                    <a:lnTo>
                      <a:pt x="164" y="2204"/>
                    </a:lnTo>
                    <a:lnTo>
                      <a:pt x="245" y="2423"/>
                    </a:lnTo>
                    <a:lnTo>
                      <a:pt x="1130" y="3634"/>
                    </a:lnTo>
                    <a:lnTo>
                      <a:pt x="1130" y="1225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5"/>
              <p:cNvSpPr/>
              <p:nvPr/>
            </p:nvSpPr>
            <p:spPr>
              <a:xfrm>
                <a:off x="5817250" y="2785800"/>
                <a:ext cx="232250" cy="105450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4218" extrusionOk="0">
                    <a:moveTo>
                      <a:pt x="2161" y="0"/>
                    </a:moveTo>
                    <a:lnTo>
                      <a:pt x="1577" y="150"/>
                    </a:lnTo>
                    <a:lnTo>
                      <a:pt x="0" y="1469"/>
                    </a:lnTo>
                    <a:lnTo>
                      <a:pt x="885" y="2693"/>
                    </a:lnTo>
                    <a:cubicBezTo>
                      <a:pt x="885" y="2693"/>
                      <a:pt x="3565" y="3930"/>
                      <a:pt x="3849" y="3959"/>
                    </a:cubicBezTo>
                    <a:cubicBezTo>
                      <a:pt x="4120" y="3972"/>
                      <a:pt x="7615" y="4217"/>
                      <a:pt x="7615" y="4217"/>
                    </a:cubicBezTo>
                    <a:lnTo>
                      <a:pt x="8337" y="3809"/>
                    </a:lnTo>
                    <a:lnTo>
                      <a:pt x="9290" y="2817"/>
                    </a:lnTo>
                    <a:lnTo>
                      <a:pt x="9127" y="2559"/>
                    </a:lnTo>
                    <a:lnTo>
                      <a:pt x="8745" y="2203"/>
                    </a:lnTo>
                    <a:lnTo>
                      <a:pt x="8255" y="1932"/>
                    </a:lnTo>
                    <a:lnTo>
                      <a:pt x="3672" y="274"/>
                    </a:lnTo>
                    <a:lnTo>
                      <a:pt x="2896" y="69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5"/>
              <p:cNvSpPr/>
              <p:nvPr/>
            </p:nvSpPr>
            <p:spPr>
              <a:xfrm>
                <a:off x="5733600" y="2750775"/>
                <a:ext cx="82275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618" extrusionOk="0">
                    <a:moveTo>
                      <a:pt x="2096" y="1"/>
                    </a:moveTo>
                    <a:lnTo>
                      <a:pt x="898" y="206"/>
                    </a:lnTo>
                    <a:lnTo>
                      <a:pt x="14" y="1267"/>
                    </a:lnTo>
                    <a:lnTo>
                      <a:pt x="1" y="1470"/>
                    </a:lnTo>
                    <a:lnTo>
                      <a:pt x="95" y="3617"/>
                    </a:lnTo>
                    <a:lnTo>
                      <a:pt x="1251" y="2912"/>
                    </a:lnTo>
                    <a:lnTo>
                      <a:pt x="2096" y="2965"/>
                    </a:lnTo>
                    <a:lnTo>
                      <a:pt x="3115" y="1783"/>
                    </a:lnTo>
                    <a:lnTo>
                      <a:pt x="3291" y="59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5"/>
              <p:cNvSpPr/>
              <p:nvPr/>
            </p:nvSpPr>
            <p:spPr>
              <a:xfrm>
                <a:off x="6149450" y="2986450"/>
                <a:ext cx="17325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449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666" y="2448"/>
                    </a:lnTo>
                    <a:lnTo>
                      <a:pt x="692" y="2367"/>
                    </a:lnTo>
                    <a:lnTo>
                      <a:pt x="529" y="1835"/>
                    </a:lnTo>
                    <a:lnTo>
                      <a:pt x="529" y="963"/>
                    </a:lnTo>
                    <a:lnTo>
                      <a:pt x="666" y="297"/>
                    </a:lnTo>
                    <a:lnTo>
                      <a:pt x="666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5"/>
              <p:cNvSpPr/>
              <p:nvPr/>
            </p:nvSpPr>
            <p:spPr>
              <a:xfrm>
                <a:off x="6138500" y="2980325"/>
                <a:ext cx="109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651" extrusionOk="0">
                    <a:moveTo>
                      <a:pt x="1" y="0"/>
                    </a:moveTo>
                    <a:lnTo>
                      <a:pt x="1" y="203"/>
                    </a:lnTo>
                    <a:lnTo>
                      <a:pt x="1" y="2406"/>
                    </a:lnTo>
                    <a:lnTo>
                      <a:pt x="438" y="2651"/>
                    </a:lnTo>
                    <a:lnTo>
                      <a:pt x="438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5"/>
              <p:cNvSpPr/>
              <p:nvPr/>
            </p:nvSpPr>
            <p:spPr>
              <a:xfrm>
                <a:off x="5786000" y="2811000"/>
                <a:ext cx="1527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801" extrusionOk="0">
                    <a:moveTo>
                      <a:pt x="95" y="1"/>
                    </a:moveTo>
                    <a:lnTo>
                      <a:pt x="0" y="735"/>
                    </a:lnTo>
                    <a:lnTo>
                      <a:pt x="516" y="800"/>
                    </a:lnTo>
                    <a:lnTo>
                      <a:pt x="611" y="66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5"/>
              <p:cNvSpPr/>
              <p:nvPr/>
            </p:nvSpPr>
            <p:spPr>
              <a:xfrm>
                <a:off x="5784925" y="2808975"/>
                <a:ext cx="2075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32" extrusionOk="0">
                    <a:moveTo>
                      <a:pt x="27" y="0"/>
                    </a:moveTo>
                    <a:cubicBezTo>
                      <a:pt x="27" y="0"/>
                      <a:pt x="27" y="1"/>
                      <a:pt x="27" y="1"/>
                    </a:cubicBezTo>
                    <a:lnTo>
                      <a:pt x="27" y="1"/>
                    </a:lnTo>
                    <a:lnTo>
                      <a:pt x="27" y="0"/>
                    </a:lnTo>
                    <a:close/>
                    <a:moveTo>
                      <a:pt x="830" y="95"/>
                    </a:moveTo>
                    <a:lnTo>
                      <a:pt x="828" y="115"/>
                    </a:lnTo>
                    <a:lnTo>
                      <a:pt x="828" y="115"/>
                    </a:lnTo>
                    <a:cubicBezTo>
                      <a:pt x="829" y="108"/>
                      <a:pt x="830" y="102"/>
                      <a:pt x="830" y="95"/>
                    </a:cubicBezTo>
                    <a:close/>
                    <a:moveTo>
                      <a:pt x="27" y="1"/>
                    </a:moveTo>
                    <a:lnTo>
                      <a:pt x="1" y="134"/>
                    </a:lnTo>
                    <a:cubicBezTo>
                      <a:pt x="1" y="202"/>
                      <a:pt x="43" y="271"/>
                      <a:pt x="125" y="340"/>
                    </a:cubicBezTo>
                    <a:cubicBezTo>
                      <a:pt x="208" y="401"/>
                      <a:pt x="329" y="431"/>
                      <a:pt x="447" y="431"/>
                    </a:cubicBezTo>
                    <a:cubicBezTo>
                      <a:pt x="537" y="431"/>
                      <a:pt x="626" y="414"/>
                      <a:pt x="696" y="379"/>
                    </a:cubicBezTo>
                    <a:cubicBezTo>
                      <a:pt x="761" y="340"/>
                      <a:pt x="804" y="284"/>
                      <a:pt x="817" y="229"/>
                    </a:cubicBezTo>
                    <a:lnTo>
                      <a:pt x="828" y="115"/>
                    </a:lnTo>
                    <a:lnTo>
                      <a:pt x="828" y="115"/>
                    </a:lnTo>
                    <a:cubicBezTo>
                      <a:pt x="819" y="161"/>
                      <a:pt x="780" y="208"/>
                      <a:pt x="709" y="245"/>
                    </a:cubicBezTo>
                    <a:cubicBezTo>
                      <a:pt x="646" y="279"/>
                      <a:pt x="563" y="296"/>
                      <a:pt x="476" y="296"/>
                    </a:cubicBezTo>
                    <a:cubicBezTo>
                      <a:pt x="358" y="296"/>
                      <a:pt x="232" y="265"/>
                      <a:pt x="138" y="202"/>
                    </a:cubicBezTo>
                    <a:cubicBezTo>
                      <a:pt x="57" y="134"/>
                      <a:pt x="14" y="66"/>
                      <a:pt x="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5"/>
              <p:cNvSpPr/>
              <p:nvPr/>
            </p:nvSpPr>
            <p:spPr>
              <a:xfrm>
                <a:off x="5778475" y="2777300"/>
                <a:ext cx="957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09" extrusionOk="0">
                    <a:moveTo>
                      <a:pt x="259" y="1"/>
                    </a:moveTo>
                    <a:lnTo>
                      <a:pt x="177" y="43"/>
                    </a:lnTo>
                    <a:lnTo>
                      <a:pt x="220" y="761"/>
                    </a:lnTo>
                    <a:lnTo>
                      <a:pt x="1" y="1482"/>
                    </a:lnTo>
                    <a:lnTo>
                      <a:pt x="353" y="1809"/>
                    </a:lnTo>
                    <a:lnTo>
                      <a:pt x="383" y="1659"/>
                    </a:lnTo>
                    <a:lnTo>
                      <a:pt x="151" y="1388"/>
                    </a:lnTo>
                    <a:lnTo>
                      <a:pt x="353" y="777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5"/>
              <p:cNvSpPr/>
              <p:nvPr/>
            </p:nvSpPr>
            <p:spPr>
              <a:xfrm>
                <a:off x="5784600" y="2803900"/>
                <a:ext cx="221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500" extrusionOk="0">
                    <a:moveTo>
                      <a:pt x="407" y="64"/>
                    </a:moveTo>
                    <a:cubicBezTo>
                      <a:pt x="498" y="64"/>
                      <a:pt x="592" y="88"/>
                      <a:pt x="654" y="134"/>
                    </a:cubicBezTo>
                    <a:cubicBezTo>
                      <a:pt x="774" y="216"/>
                      <a:pt x="774" y="337"/>
                      <a:pt x="654" y="405"/>
                    </a:cubicBezTo>
                    <a:cubicBezTo>
                      <a:pt x="603" y="428"/>
                      <a:pt x="542" y="439"/>
                      <a:pt x="480" y="439"/>
                    </a:cubicBezTo>
                    <a:cubicBezTo>
                      <a:pt x="388" y="439"/>
                      <a:pt x="291" y="415"/>
                      <a:pt x="219" y="366"/>
                    </a:cubicBezTo>
                    <a:cubicBezTo>
                      <a:pt x="95" y="285"/>
                      <a:pt x="108" y="161"/>
                      <a:pt x="219" y="105"/>
                    </a:cubicBezTo>
                    <a:cubicBezTo>
                      <a:pt x="271" y="77"/>
                      <a:pt x="338" y="64"/>
                      <a:pt x="407" y="64"/>
                    </a:cubicBezTo>
                    <a:close/>
                    <a:moveTo>
                      <a:pt x="400" y="0"/>
                    </a:moveTo>
                    <a:cubicBezTo>
                      <a:pt x="309" y="0"/>
                      <a:pt x="221" y="18"/>
                      <a:pt x="151" y="53"/>
                    </a:cubicBezTo>
                    <a:cubicBezTo>
                      <a:pt x="1" y="134"/>
                      <a:pt x="1" y="298"/>
                      <a:pt x="151" y="405"/>
                    </a:cubicBezTo>
                    <a:cubicBezTo>
                      <a:pt x="245" y="468"/>
                      <a:pt x="371" y="499"/>
                      <a:pt x="489" y="499"/>
                    </a:cubicBezTo>
                    <a:cubicBezTo>
                      <a:pt x="576" y="499"/>
                      <a:pt x="659" y="482"/>
                      <a:pt x="722" y="448"/>
                    </a:cubicBezTo>
                    <a:cubicBezTo>
                      <a:pt x="885" y="366"/>
                      <a:pt x="885" y="203"/>
                      <a:pt x="735" y="92"/>
                    </a:cubicBezTo>
                    <a:cubicBezTo>
                      <a:pt x="642" y="31"/>
                      <a:pt x="519" y="0"/>
                      <a:pt x="40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5"/>
              <p:cNvSpPr/>
              <p:nvPr/>
            </p:nvSpPr>
            <p:spPr>
              <a:xfrm>
                <a:off x="5787625" y="2773550"/>
                <a:ext cx="197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654" extrusionOk="0">
                    <a:moveTo>
                      <a:pt x="790" y="82"/>
                    </a:moveTo>
                    <a:lnTo>
                      <a:pt x="788" y="105"/>
                    </a:lnTo>
                    <a:lnTo>
                      <a:pt x="788" y="105"/>
                    </a:lnTo>
                    <a:cubicBezTo>
                      <a:pt x="790" y="97"/>
                      <a:pt x="790" y="90"/>
                      <a:pt x="790" y="82"/>
                    </a:cubicBezTo>
                    <a:close/>
                    <a:moveTo>
                      <a:pt x="180" y="0"/>
                    </a:moveTo>
                    <a:lnTo>
                      <a:pt x="17" y="1430"/>
                    </a:lnTo>
                    <a:cubicBezTo>
                      <a:pt x="1" y="1482"/>
                      <a:pt x="30" y="1538"/>
                      <a:pt x="98" y="1580"/>
                    </a:cubicBezTo>
                    <a:cubicBezTo>
                      <a:pt x="170" y="1629"/>
                      <a:pt x="267" y="1653"/>
                      <a:pt x="359" y="1653"/>
                    </a:cubicBezTo>
                    <a:cubicBezTo>
                      <a:pt x="421" y="1653"/>
                      <a:pt x="482" y="1642"/>
                      <a:pt x="533" y="1619"/>
                    </a:cubicBezTo>
                    <a:cubicBezTo>
                      <a:pt x="588" y="1580"/>
                      <a:pt x="627" y="1538"/>
                      <a:pt x="627" y="1499"/>
                    </a:cubicBezTo>
                    <a:lnTo>
                      <a:pt x="788" y="105"/>
                    </a:lnTo>
                    <a:lnTo>
                      <a:pt x="788" y="105"/>
                    </a:lnTo>
                    <a:cubicBezTo>
                      <a:pt x="780" y="138"/>
                      <a:pt x="754" y="169"/>
                      <a:pt x="709" y="193"/>
                    </a:cubicBezTo>
                    <a:cubicBezTo>
                      <a:pt x="657" y="221"/>
                      <a:pt x="590" y="235"/>
                      <a:pt x="521" y="235"/>
                    </a:cubicBezTo>
                    <a:cubicBezTo>
                      <a:pt x="430" y="235"/>
                      <a:pt x="336" y="210"/>
                      <a:pt x="275" y="164"/>
                    </a:cubicBezTo>
                    <a:cubicBezTo>
                      <a:pt x="206" y="111"/>
                      <a:pt x="180" y="56"/>
                      <a:pt x="18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5"/>
              <p:cNvSpPr/>
              <p:nvPr/>
            </p:nvSpPr>
            <p:spPr>
              <a:xfrm>
                <a:off x="5791375" y="2769775"/>
                <a:ext cx="170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86" extrusionOk="0">
                    <a:moveTo>
                      <a:pt x="304" y="1"/>
                    </a:moveTo>
                    <a:cubicBezTo>
                      <a:pt x="239" y="1"/>
                      <a:pt x="175" y="15"/>
                      <a:pt x="125" y="44"/>
                    </a:cubicBezTo>
                    <a:cubicBezTo>
                      <a:pt x="1" y="112"/>
                      <a:pt x="1" y="233"/>
                      <a:pt x="125" y="315"/>
                    </a:cubicBezTo>
                    <a:cubicBezTo>
                      <a:pt x="186" y="361"/>
                      <a:pt x="280" y="386"/>
                      <a:pt x="371" y="386"/>
                    </a:cubicBezTo>
                    <a:cubicBezTo>
                      <a:pt x="440" y="386"/>
                      <a:pt x="507" y="372"/>
                      <a:pt x="559" y="344"/>
                    </a:cubicBezTo>
                    <a:cubicBezTo>
                      <a:pt x="667" y="275"/>
                      <a:pt x="683" y="165"/>
                      <a:pt x="559" y="83"/>
                    </a:cubicBezTo>
                    <a:cubicBezTo>
                      <a:pt x="489" y="28"/>
                      <a:pt x="395" y="1"/>
                      <a:pt x="30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5"/>
              <p:cNvSpPr/>
              <p:nvPr/>
            </p:nvSpPr>
            <p:spPr>
              <a:xfrm>
                <a:off x="6057650" y="2779675"/>
                <a:ext cx="4385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667" extrusionOk="0">
                    <a:moveTo>
                      <a:pt x="0" y="0"/>
                    </a:moveTo>
                    <a:lnTo>
                      <a:pt x="1684" y="1335"/>
                    </a:lnTo>
                    <a:lnTo>
                      <a:pt x="1658" y="1525"/>
                    </a:lnTo>
                    <a:lnTo>
                      <a:pt x="503" y="2667"/>
                    </a:lnTo>
                    <a:lnTo>
                      <a:pt x="503" y="2667"/>
                    </a:lnTo>
                    <a:lnTo>
                      <a:pt x="1753" y="1482"/>
                    </a:lnTo>
                    <a:lnTo>
                      <a:pt x="1753" y="10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5"/>
              <p:cNvSpPr/>
              <p:nvPr/>
            </p:nvSpPr>
            <p:spPr>
              <a:xfrm>
                <a:off x="5817250" y="2789550"/>
                <a:ext cx="2322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4068" extrusionOk="0">
                    <a:moveTo>
                      <a:pt x="1577" y="0"/>
                    </a:moveTo>
                    <a:lnTo>
                      <a:pt x="0" y="1319"/>
                    </a:lnTo>
                    <a:lnTo>
                      <a:pt x="885" y="2543"/>
                    </a:lnTo>
                    <a:cubicBezTo>
                      <a:pt x="885" y="2543"/>
                      <a:pt x="2896" y="3535"/>
                      <a:pt x="3849" y="3809"/>
                    </a:cubicBezTo>
                    <a:lnTo>
                      <a:pt x="7615" y="4067"/>
                    </a:lnTo>
                    <a:lnTo>
                      <a:pt x="8337" y="3659"/>
                    </a:lnTo>
                    <a:lnTo>
                      <a:pt x="9290" y="2667"/>
                    </a:lnTo>
                    <a:lnTo>
                      <a:pt x="8268" y="3427"/>
                    </a:lnTo>
                    <a:lnTo>
                      <a:pt x="7508" y="3780"/>
                    </a:lnTo>
                    <a:lnTo>
                      <a:pt x="3849" y="3320"/>
                    </a:lnTo>
                    <a:lnTo>
                      <a:pt x="1169" y="2177"/>
                    </a:lnTo>
                    <a:lnTo>
                      <a:pt x="572" y="1267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5"/>
              <p:cNvSpPr/>
              <p:nvPr/>
            </p:nvSpPr>
            <p:spPr>
              <a:xfrm>
                <a:off x="5733600" y="2787500"/>
                <a:ext cx="24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4760" extrusionOk="0">
                    <a:moveTo>
                      <a:pt x="1" y="1"/>
                    </a:moveTo>
                    <a:lnTo>
                      <a:pt x="1" y="2612"/>
                    </a:lnTo>
                    <a:lnTo>
                      <a:pt x="95" y="4760"/>
                    </a:lnTo>
                    <a:lnTo>
                      <a:pt x="95" y="21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37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5"/>
              <p:cNvSpPr/>
              <p:nvPr/>
            </p:nvSpPr>
            <p:spPr>
              <a:xfrm>
                <a:off x="5719000" y="2782450"/>
                <a:ext cx="17000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4962" extrusionOk="0">
                    <a:moveTo>
                      <a:pt x="598" y="0"/>
                    </a:moveTo>
                    <a:cubicBezTo>
                      <a:pt x="598" y="0"/>
                      <a:pt x="151" y="829"/>
                      <a:pt x="82" y="1126"/>
                    </a:cubicBezTo>
                    <a:cubicBezTo>
                      <a:pt x="0" y="1521"/>
                      <a:pt x="53" y="2337"/>
                      <a:pt x="121" y="2732"/>
                    </a:cubicBezTo>
                    <a:cubicBezTo>
                      <a:pt x="216" y="3303"/>
                      <a:pt x="679" y="4962"/>
                      <a:pt x="679" y="4962"/>
                    </a:cubicBezTo>
                    <a:lnTo>
                      <a:pt x="679" y="2350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5"/>
              <p:cNvSpPr/>
              <p:nvPr/>
            </p:nvSpPr>
            <p:spPr>
              <a:xfrm>
                <a:off x="5724800" y="2806925"/>
                <a:ext cx="40075" cy="1319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5276" extrusionOk="0">
                    <a:moveTo>
                      <a:pt x="392" y="0"/>
                    </a:moveTo>
                    <a:lnTo>
                      <a:pt x="0" y="529"/>
                    </a:lnTo>
                    <a:lnTo>
                      <a:pt x="13" y="1861"/>
                    </a:lnTo>
                    <a:lnTo>
                      <a:pt x="490" y="5275"/>
                    </a:lnTo>
                    <a:lnTo>
                      <a:pt x="474" y="1822"/>
                    </a:lnTo>
                    <a:lnTo>
                      <a:pt x="1603" y="666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5"/>
              <p:cNvSpPr/>
              <p:nvPr/>
            </p:nvSpPr>
            <p:spPr>
              <a:xfrm>
                <a:off x="5732550" y="2823575"/>
                <a:ext cx="32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292" extrusionOk="0">
                    <a:moveTo>
                      <a:pt x="1293" y="0"/>
                    </a:moveTo>
                    <a:lnTo>
                      <a:pt x="137" y="705"/>
                    </a:lnTo>
                    <a:lnTo>
                      <a:pt x="0" y="1440"/>
                    </a:lnTo>
                    <a:lnTo>
                      <a:pt x="0" y="2719"/>
                    </a:lnTo>
                    <a:lnTo>
                      <a:pt x="180" y="4609"/>
                    </a:lnTo>
                    <a:lnTo>
                      <a:pt x="356" y="5291"/>
                    </a:lnTo>
                    <a:lnTo>
                      <a:pt x="219" y="4652"/>
                    </a:lnTo>
                    <a:lnTo>
                      <a:pt x="219" y="3101"/>
                    </a:lnTo>
                    <a:lnTo>
                      <a:pt x="588" y="1156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5"/>
              <p:cNvSpPr/>
              <p:nvPr/>
            </p:nvSpPr>
            <p:spPr>
              <a:xfrm>
                <a:off x="5839350" y="2843975"/>
                <a:ext cx="741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633" extrusionOk="0">
                    <a:moveTo>
                      <a:pt x="285" y="0"/>
                    </a:moveTo>
                    <a:lnTo>
                      <a:pt x="1" y="366"/>
                    </a:lnTo>
                    <a:lnTo>
                      <a:pt x="298" y="598"/>
                    </a:lnTo>
                    <a:lnTo>
                      <a:pt x="925" y="1019"/>
                    </a:lnTo>
                    <a:lnTo>
                      <a:pt x="2012" y="1482"/>
                    </a:lnTo>
                    <a:lnTo>
                      <a:pt x="2664" y="1619"/>
                    </a:lnTo>
                    <a:lnTo>
                      <a:pt x="2965" y="1632"/>
                    </a:lnTo>
                    <a:lnTo>
                      <a:pt x="2965" y="1143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5"/>
              <p:cNvSpPr/>
              <p:nvPr/>
            </p:nvSpPr>
            <p:spPr>
              <a:xfrm>
                <a:off x="5846450" y="2831725"/>
                <a:ext cx="670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1633" extrusionOk="0">
                    <a:moveTo>
                      <a:pt x="1" y="1"/>
                    </a:moveTo>
                    <a:lnTo>
                      <a:pt x="1" y="490"/>
                    </a:lnTo>
                    <a:lnTo>
                      <a:pt x="233" y="735"/>
                    </a:lnTo>
                    <a:lnTo>
                      <a:pt x="641" y="1019"/>
                    </a:lnTo>
                    <a:lnTo>
                      <a:pt x="1728" y="1483"/>
                    </a:lnTo>
                    <a:lnTo>
                      <a:pt x="2380" y="1620"/>
                    </a:lnTo>
                    <a:lnTo>
                      <a:pt x="2681" y="1633"/>
                    </a:lnTo>
                    <a:lnTo>
                      <a:pt x="2681" y="11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5"/>
              <p:cNvSpPr/>
              <p:nvPr/>
            </p:nvSpPr>
            <p:spPr>
              <a:xfrm>
                <a:off x="6071200" y="2948000"/>
                <a:ext cx="71825" cy="9315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726" extrusionOk="0">
                    <a:moveTo>
                      <a:pt x="124" y="1"/>
                    </a:moveTo>
                    <a:lnTo>
                      <a:pt x="42" y="216"/>
                    </a:lnTo>
                    <a:lnTo>
                      <a:pt x="16" y="530"/>
                    </a:lnTo>
                    <a:lnTo>
                      <a:pt x="0" y="2080"/>
                    </a:lnTo>
                    <a:lnTo>
                      <a:pt x="42" y="2273"/>
                    </a:lnTo>
                    <a:lnTo>
                      <a:pt x="124" y="2449"/>
                    </a:lnTo>
                    <a:lnTo>
                      <a:pt x="1675" y="3725"/>
                    </a:lnTo>
                    <a:lnTo>
                      <a:pt x="2693" y="3699"/>
                    </a:lnTo>
                    <a:lnTo>
                      <a:pt x="2774" y="3660"/>
                    </a:lnTo>
                    <a:lnTo>
                      <a:pt x="2872" y="3441"/>
                    </a:lnTo>
                    <a:lnTo>
                      <a:pt x="2872" y="2123"/>
                    </a:lnTo>
                    <a:lnTo>
                      <a:pt x="2774" y="1522"/>
                    </a:lnTo>
                    <a:lnTo>
                      <a:pt x="2693" y="1293"/>
                    </a:lnTo>
                    <a:lnTo>
                      <a:pt x="1675" y="1320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5"/>
              <p:cNvSpPr/>
              <p:nvPr/>
            </p:nvSpPr>
            <p:spPr>
              <a:xfrm>
                <a:off x="6113050" y="2980325"/>
                <a:ext cx="299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2433" extrusionOk="0">
                    <a:moveTo>
                      <a:pt x="1019" y="0"/>
                    </a:moveTo>
                    <a:lnTo>
                      <a:pt x="1" y="27"/>
                    </a:lnTo>
                    <a:lnTo>
                      <a:pt x="95" y="258"/>
                    </a:lnTo>
                    <a:lnTo>
                      <a:pt x="190" y="856"/>
                    </a:lnTo>
                    <a:lnTo>
                      <a:pt x="190" y="2174"/>
                    </a:lnTo>
                    <a:lnTo>
                      <a:pt x="95" y="2393"/>
                    </a:lnTo>
                    <a:lnTo>
                      <a:pt x="1" y="2432"/>
                    </a:lnTo>
                    <a:lnTo>
                      <a:pt x="1" y="2432"/>
                    </a:lnTo>
                    <a:lnTo>
                      <a:pt x="1019" y="2406"/>
                    </a:lnTo>
                    <a:lnTo>
                      <a:pt x="1100" y="2367"/>
                    </a:lnTo>
                    <a:lnTo>
                      <a:pt x="1198" y="2148"/>
                    </a:lnTo>
                    <a:lnTo>
                      <a:pt x="1198" y="830"/>
                    </a:lnTo>
                    <a:lnTo>
                      <a:pt x="1100" y="229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5"/>
              <p:cNvSpPr/>
              <p:nvPr/>
            </p:nvSpPr>
            <p:spPr>
              <a:xfrm>
                <a:off x="6015125" y="2881675"/>
                <a:ext cx="12340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3973" extrusionOk="0">
                    <a:moveTo>
                      <a:pt x="627" y="0"/>
                    </a:moveTo>
                    <a:lnTo>
                      <a:pt x="1" y="438"/>
                    </a:lnTo>
                    <a:lnTo>
                      <a:pt x="2488" y="2014"/>
                    </a:lnTo>
                    <a:lnTo>
                      <a:pt x="2367" y="2693"/>
                    </a:lnTo>
                    <a:lnTo>
                      <a:pt x="3128" y="3333"/>
                    </a:lnTo>
                    <a:lnTo>
                      <a:pt x="3918" y="3973"/>
                    </a:lnTo>
                    <a:lnTo>
                      <a:pt x="4936" y="3946"/>
                    </a:lnTo>
                    <a:lnTo>
                      <a:pt x="3467" y="1606"/>
                    </a:lnTo>
                    <a:lnTo>
                      <a:pt x="3075" y="1293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5"/>
              <p:cNvSpPr/>
              <p:nvPr/>
            </p:nvSpPr>
            <p:spPr>
              <a:xfrm>
                <a:off x="6177275" y="3001675"/>
                <a:ext cx="33725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486" extrusionOk="0">
                    <a:moveTo>
                      <a:pt x="810" y="0"/>
                    </a:moveTo>
                    <a:cubicBezTo>
                      <a:pt x="769" y="0"/>
                      <a:pt x="726" y="5"/>
                      <a:pt x="682" y="15"/>
                    </a:cubicBezTo>
                    <a:cubicBezTo>
                      <a:pt x="314" y="83"/>
                      <a:pt x="0" y="478"/>
                      <a:pt x="0" y="886"/>
                    </a:cubicBezTo>
                    <a:cubicBezTo>
                      <a:pt x="0" y="1234"/>
                      <a:pt x="243" y="1485"/>
                      <a:pt x="552" y="1485"/>
                    </a:cubicBezTo>
                    <a:cubicBezTo>
                      <a:pt x="594" y="1485"/>
                      <a:pt x="638" y="1480"/>
                      <a:pt x="682" y="1470"/>
                    </a:cubicBezTo>
                    <a:cubicBezTo>
                      <a:pt x="1048" y="1402"/>
                      <a:pt x="1348" y="1007"/>
                      <a:pt x="1348" y="599"/>
                    </a:cubicBezTo>
                    <a:cubicBezTo>
                      <a:pt x="1348" y="254"/>
                      <a:pt x="1116" y="0"/>
                      <a:pt x="81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5"/>
              <p:cNvSpPr/>
              <p:nvPr/>
            </p:nvSpPr>
            <p:spPr>
              <a:xfrm>
                <a:off x="6186825" y="3012050"/>
                <a:ext cx="149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65" extrusionOk="0">
                    <a:moveTo>
                      <a:pt x="361" y="0"/>
                    </a:moveTo>
                    <a:cubicBezTo>
                      <a:pt x="342" y="0"/>
                      <a:pt x="321" y="3"/>
                      <a:pt x="300" y="8"/>
                    </a:cubicBezTo>
                    <a:cubicBezTo>
                      <a:pt x="137" y="37"/>
                      <a:pt x="0" y="213"/>
                      <a:pt x="0" y="390"/>
                    </a:cubicBezTo>
                    <a:cubicBezTo>
                      <a:pt x="0" y="548"/>
                      <a:pt x="112" y="665"/>
                      <a:pt x="253" y="665"/>
                    </a:cubicBezTo>
                    <a:cubicBezTo>
                      <a:pt x="268" y="665"/>
                      <a:pt x="284" y="663"/>
                      <a:pt x="300" y="661"/>
                    </a:cubicBezTo>
                    <a:cubicBezTo>
                      <a:pt x="464" y="621"/>
                      <a:pt x="598" y="445"/>
                      <a:pt x="598" y="266"/>
                    </a:cubicBezTo>
                    <a:cubicBezTo>
                      <a:pt x="598" y="112"/>
                      <a:pt x="496" y="0"/>
                      <a:pt x="36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5"/>
              <p:cNvSpPr/>
              <p:nvPr/>
            </p:nvSpPr>
            <p:spPr>
              <a:xfrm>
                <a:off x="5852250" y="2883025"/>
                <a:ext cx="259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322" extrusionOk="0">
                    <a:moveTo>
                      <a:pt x="287" y="1"/>
                    </a:moveTo>
                    <a:cubicBezTo>
                      <a:pt x="118" y="1"/>
                      <a:pt x="1" y="135"/>
                      <a:pt x="1" y="367"/>
                    </a:cubicBezTo>
                    <a:cubicBezTo>
                      <a:pt x="1" y="694"/>
                      <a:pt x="232" y="1089"/>
                      <a:pt x="516" y="1252"/>
                    </a:cubicBezTo>
                    <a:cubicBezTo>
                      <a:pt x="600" y="1299"/>
                      <a:pt x="678" y="1321"/>
                      <a:pt x="748" y="1321"/>
                    </a:cubicBezTo>
                    <a:cubicBezTo>
                      <a:pt x="918" y="1321"/>
                      <a:pt x="1035" y="1187"/>
                      <a:pt x="1035" y="955"/>
                    </a:cubicBezTo>
                    <a:cubicBezTo>
                      <a:pt x="1035" y="628"/>
                      <a:pt x="804" y="234"/>
                      <a:pt x="516" y="70"/>
                    </a:cubicBezTo>
                    <a:cubicBezTo>
                      <a:pt x="434" y="23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5"/>
              <p:cNvSpPr/>
              <p:nvPr/>
            </p:nvSpPr>
            <p:spPr>
              <a:xfrm>
                <a:off x="5850875" y="2886900"/>
                <a:ext cx="224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62" extrusionOk="0">
                    <a:moveTo>
                      <a:pt x="249" y="1"/>
                    </a:moveTo>
                    <a:cubicBezTo>
                      <a:pt x="103" y="1"/>
                      <a:pt x="0" y="120"/>
                      <a:pt x="0" y="323"/>
                    </a:cubicBezTo>
                    <a:cubicBezTo>
                      <a:pt x="0" y="607"/>
                      <a:pt x="206" y="947"/>
                      <a:pt x="451" y="1097"/>
                    </a:cubicBezTo>
                    <a:cubicBezTo>
                      <a:pt x="523" y="1141"/>
                      <a:pt x="591" y="1162"/>
                      <a:pt x="651" y="1162"/>
                    </a:cubicBezTo>
                    <a:cubicBezTo>
                      <a:pt x="797" y="1162"/>
                      <a:pt x="898" y="1042"/>
                      <a:pt x="898" y="839"/>
                    </a:cubicBezTo>
                    <a:cubicBezTo>
                      <a:pt x="898" y="555"/>
                      <a:pt x="695" y="199"/>
                      <a:pt x="451" y="65"/>
                    </a:cubicBezTo>
                    <a:cubicBezTo>
                      <a:pt x="379" y="21"/>
                      <a:pt x="310" y="1"/>
                      <a:pt x="24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5"/>
              <p:cNvSpPr/>
              <p:nvPr/>
            </p:nvSpPr>
            <p:spPr>
              <a:xfrm>
                <a:off x="5727475" y="2764725"/>
                <a:ext cx="463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1212" extrusionOk="0">
                    <a:moveTo>
                      <a:pt x="1101" y="1"/>
                    </a:moveTo>
                    <a:lnTo>
                      <a:pt x="748" y="122"/>
                    </a:lnTo>
                    <a:lnTo>
                      <a:pt x="259" y="709"/>
                    </a:lnTo>
                    <a:lnTo>
                      <a:pt x="1" y="1212"/>
                    </a:lnTo>
                    <a:lnTo>
                      <a:pt x="301" y="843"/>
                    </a:lnTo>
                    <a:lnTo>
                      <a:pt x="1251" y="843"/>
                    </a:lnTo>
                    <a:lnTo>
                      <a:pt x="1633" y="993"/>
                    </a:lnTo>
                    <a:lnTo>
                      <a:pt x="1852" y="3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36"/>
          <p:cNvSpPr txBox="1">
            <a:spLocks noGrp="1"/>
          </p:cNvSpPr>
          <p:nvPr>
            <p:ph type="title"/>
          </p:nvPr>
        </p:nvSpPr>
        <p:spPr>
          <a:xfrm>
            <a:off x="4163875" y="1251900"/>
            <a:ext cx="4266900" cy="16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6000">
                <a:solidFill>
                  <a:srgbClr val="E7363C"/>
                </a:solidFill>
              </a:rPr>
              <a:t>Project</a:t>
            </a:r>
            <a:r>
              <a:rPr lang="en"/>
              <a:t/>
            </a:r>
            <a:br>
              <a:rPr lang="en"/>
            </a:br>
            <a:r>
              <a:rPr lang="en"/>
              <a:t>         </a:t>
            </a:r>
            <a:r>
              <a:rPr lang="en" sz="6000">
                <a:solidFill>
                  <a:srgbClr val="2D2C37"/>
                </a:solidFill>
              </a:rPr>
              <a:t>steps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266" name="Google Shape;2266;p36"/>
          <p:cNvCxnSpPr/>
          <p:nvPr/>
        </p:nvCxnSpPr>
        <p:spPr>
          <a:xfrm>
            <a:off x="3928900" y="3478300"/>
            <a:ext cx="49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7" name="Google Shape;2267;p36"/>
          <p:cNvGrpSpPr/>
          <p:nvPr/>
        </p:nvGrpSpPr>
        <p:grpSpPr>
          <a:xfrm>
            <a:off x="7865810" y="3625814"/>
            <a:ext cx="564966" cy="804491"/>
            <a:chOff x="6191950" y="4314625"/>
            <a:chExt cx="330100" cy="470050"/>
          </a:xfrm>
        </p:grpSpPr>
        <p:sp>
          <p:nvSpPr>
            <p:cNvPr id="2268" name="Google Shape;2268;p36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7" name="Google Shape;2277;p36"/>
          <p:cNvGrpSpPr/>
          <p:nvPr/>
        </p:nvGrpSpPr>
        <p:grpSpPr>
          <a:xfrm>
            <a:off x="406022" y="798042"/>
            <a:ext cx="3905920" cy="3861051"/>
            <a:chOff x="406022" y="742867"/>
            <a:chExt cx="3905920" cy="3861051"/>
          </a:xfrm>
        </p:grpSpPr>
        <p:grpSp>
          <p:nvGrpSpPr>
            <p:cNvPr id="2278" name="Google Shape;2278;p36"/>
            <p:cNvGrpSpPr/>
            <p:nvPr/>
          </p:nvGrpSpPr>
          <p:grpSpPr>
            <a:xfrm>
              <a:off x="406022" y="1614382"/>
              <a:ext cx="3905920" cy="2989535"/>
              <a:chOff x="4731275" y="776715"/>
              <a:chExt cx="3699488" cy="2831536"/>
            </a:xfrm>
          </p:grpSpPr>
          <p:grpSp>
            <p:nvGrpSpPr>
              <p:cNvPr id="2279" name="Google Shape;2279;p36"/>
              <p:cNvGrpSpPr/>
              <p:nvPr/>
            </p:nvGrpSpPr>
            <p:grpSpPr>
              <a:xfrm>
                <a:off x="4731275" y="1158725"/>
                <a:ext cx="3699488" cy="2449525"/>
                <a:chOff x="4731275" y="1158725"/>
                <a:chExt cx="3699488" cy="2449525"/>
              </a:xfrm>
            </p:grpSpPr>
            <p:sp>
              <p:nvSpPr>
                <p:cNvPr id="2280" name="Google Shape;2280;p36"/>
                <p:cNvSpPr/>
                <p:nvPr/>
              </p:nvSpPr>
              <p:spPr>
                <a:xfrm>
                  <a:off x="6596667" y="2438990"/>
                  <a:ext cx="1834096" cy="116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6" h="20672" extrusionOk="0">
                      <a:moveTo>
                        <a:pt x="32425" y="0"/>
                      </a:moveTo>
                      <a:lnTo>
                        <a:pt x="0" y="19065"/>
                      </a:lnTo>
                      <a:lnTo>
                        <a:pt x="0" y="20671"/>
                      </a:lnTo>
                      <a:lnTo>
                        <a:pt x="32425" y="1482"/>
                      </a:lnTo>
                      <a:lnTo>
                        <a:pt x="32425" y="0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36"/>
                <p:cNvSpPr/>
                <p:nvPr/>
              </p:nvSpPr>
              <p:spPr>
                <a:xfrm>
                  <a:off x="6201360" y="2619703"/>
                  <a:ext cx="946291" cy="66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0" h="11722" extrusionOk="0">
                      <a:moveTo>
                        <a:pt x="1" y="1"/>
                      </a:moveTo>
                      <a:lnTo>
                        <a:pt x="14" y="1835"/>
                      </a:lnTo>
                      <a:lnTo>
                        <a:pt x="16729" y="11722"/>
                      </a:lnTo>
                      <a:lnTo>
                        <a:pt x="16716" y="1014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36"/>
                <p:cNvSpPr/>
                <p:nvPr/>
              </p:nvSpPr>
              <p:spPr>
                <a:xfrm>
                  <a:off x="5557410" y="1881239"/>
                  <a:ext cx="2872583" cy="1636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6" h="28927" extrusionOk="0">
                      <a:moveTo>
                        <a:pt x="33947" y="1"/>
                      </a:moveTo>
                      <a:lnTo>
                        <a:pt x="1" y="18155"/>
                      </a:lnTo>
                      <a:lnTo>
                        <a:pt x="18374" y="28926"/>
                      </a:lnTo>
                      <a:lnTo>
                        <a:pt x="50786" y="9861"/>
                      </a:lnTo>
                      <a:lnTo>
                        <a:pt x="33947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36"/>
                <p:cNvSpPr/>
                <p:nvPr/>
              </p:nvSpPr>
              <p:spPr>
                <a:xfrm>
                  <a:off x="6748195" y="1864271"/>
                  <a:ext cx="729317" cy="44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4" h="7929" extrusionOk="0">
                      <a:moveTo>
                        <a:pt x="12894" y="0"/>
                      </a:moveTo>
                      <a:lnTo>
                        <a:pt x="1" y="7508"/>
                      </a:lnTo>
                      <a:lnTo>
                        <a:pt x="1" y="7929"/>
                      </a:lnTo>
                      <a:lnTo>
                        <a:pt x="12894" y="408"/>
                      </a:lnTo>
                      <a:lnTo>
                        <a:pt x="12894" y="0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36"/>
                <p:cNvSpPr/>
                <p:nvPr/>
              </p:nvSpPr>
              <p:spPr>
                <a:xfrm>
                  <a:off x="6052038" y="2515800"/>
                  <a:ext cx="152379" cy="20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3673" extrusionOk="0">
                      <a:moveTo>
                        <a:pt x="0" y="0"/>
                      </a:moveTo>
                      <a:lnTo>
                        <a:pt x="0" y="2109"/>
                      </a:lnTo>
                      <a:lnTo>
                        <a:pt x="2654" y="3672"/>
                      </a:lnTo>
                      <a:lnTo>
                        <a:pt x="2693" y="15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36"/>
                <p:cNvSpPr/>
                <p:nvPr/>
              </p:nvSpPr>
              <p:spPr>
                <a:xfrm>
                  <a:off x="6052038" y="1775809"/>
                  <a:ext cx="1425488" cy="82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2" h="14663" extrusionOk="0">
                      <a:moveTo>
                        <a:pt x="22496" y="1"/>
                      </a:moveTo>
                      <a:lnTo>
                        <a:pt x="0" y="13112"/>
                      </a:lnTo>
                      <a:lnTo>
                        <a:pt x="2693" y="14663"/>
                      </a:lnTo>
                      <a:lnTo>
                        <a:pt x="25202" y="1564"/>
                      </a:lnTo>
                      <a:lnTo>
                        <a:pt x="22496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36"/>
                <p:cNvSpPr/>
                <p:nvPr/>
              </p:nvSpPr>
              <p:spPr>
                <a:xfrm>
                  <a:off x="7309114" y="1876601"/>
                  <a:ext cx="181509" cy="11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81" extrusionOk="0">
                      <a:moveTo>
                        <a:pt x="3209" y="1"/>
                      </a:moveTo>
                      <a:lnTo>
                        <a:pt x="0" y="1865"/>
                      </a:lnTo>
                      <a:lnTo>
                        <a:pt x="0" y="2080"/>
                      </a:lnTo>
                      <a:lnTo>
                        <a:pt x="3209" y="21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36"/>
                <p:cNvSpPr/>
                <p:nvPr/>
              </p:nvSpPr>
              <p:spPr>
                <a:xfrm>
                  <a:off x="7295992" y="1864271"/>
                  <a:ext cx="189993" cy="110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" h="1946" extrusionOk="0">
                      <a:moveTo>
                        <a:pt x="3209" y="0"/>
                      </a:moveTo>
                      <a:lnTo>
                        <a:pt x="0" y="1864"/>
                      </a:lnTo>
                      <a:lnTo>
                        <a:pt x="150" y="1946"/>
                      </a:lnTo>
                      <a:lnTo>
                        <a:pt x="3359" y="82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36"/>
                <p:cNvSpPr/>
                <p:nvPr/>
              </p:nvSpPr>
              <p:spPr>
                <a:xfrm>
                  <a:off x="7304476" y="1868852"/>
                  <a:ext cx="186147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1" h="2002" extrusionOk="0">
                      <a:moveTo>
                        <a:pt x="3209" y="1"/>
                      </a:moveTo>
                      <a:lnTo>
                        <a:pt x="0" y="1865"/>
                      </a:lnTo>
                      <a:cubicBezTo>
                        <a:pt x="40" y="1891"/>
                        <a:pt x="82" y="1959"/>
                        <a:pt x="82" y="2002"/>
                      </a:cubicBezTo>
                      <a:lnTo>
                        <a:pt x="3291" y="138"/>
                      </a:lnTo>
                      <a:cubicBezTo>
                        <a:pt x="3291" y="82"/>
                        <a:pt x="3251" y="27"/>
                        <a:pt x="3209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36"/>
                <p:cNvSpPr/>
                <p:nvPr/>
              </p:nvSpPr>
              <p:spPr>
                <a:xfrm>
                  <a:off x="7295992" y="1969701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32" y="434"/>
                      </a:lnTo>
                      <a:lnTo>
                        <a:pt x="232" y="219"/>
                      </a:lnTo>
                      <a:cubicBezTo>
                        <a:pt x="232" y="176"/>
                        <a:pt x="190" y="108"/>
                        <a:pt x="150" y="8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36"/>
                <p:cNvSpPr/>
                <p:nvPr/>
              </p:nvSpPr>
              <p:spPr>
                <a:xfrm>
                  <a:off x="7125968" y="1982767"/>
                  <a:ext cx="181509" cy="11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94" extrusionOk="0">
                      <a:moveTo>
                        <a:pt x="3209" y="1"/>
                      </a:moveTo>
                      <a:lnTo>
                        <a:pt x="0" y="1878"/>
                      </a:lnTo>
                      <a:lnTo>
                        <a:pt x="0" y="2093"/>
                      </a:lnTo>
                      <a:lnTo>
                        <a:pt x="3209" y="21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36"/>
                <p:cNvSpPr/>
                <p:nvPr/>
              </p:nvSpPr>
              <p:spPr>
                <a:xfrm>
                  <a:off x="7113581" y="1970436"/>
                  <a:ext cx="19022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959" extrusionOk="0">
                      <a:moveTo>
                        <a:pt x="3199" y="0"/>
                      </a:moveTo>
                      <a:lnTo>
                        <a:pt x="0" y="1864"/>
                      </a:lnTo>
                      <a:lnTo>
                        <a:pt x="151" y="1959"/>
                      </a:lnTo>
                      <a:lnTo>
                        <a:pt x="3362" y="82"/>
                      </a:lnTo>
                      <a:lnTo>
                        <a:pt x="3199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36"/>
                <p:cNvSpPr/>
                <p:nvPr/>
              </p:nvSpPr>
              <p:spPr>
                <a:xfrm>
                  <a:off x="7122066" y="1975018"/>
                  <a:ext cx="185412" cy="11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015" extrusionOk="0">
                      <a:moveTo>
                        <a:pt x="3212" y="1"/>
                      </a:moveTo>
                      <a:lnTo>
                        <a:pt x="1" y="1878"/>
                      </a:lnTo>
                      <a:cubicBezTo>
                        <a:pt x="43" y="1904"/>
                        <a:pt x="69" y="1959"/>
                        <a:pt x="69" y="2015"/>
                      </a:cubicBezTo>
                      <a:lnTo>
                        <a:pt x="3278" y="138"/>
                      </a:lnTo>
                      <a:cubicBezTo>
                        <a:pt x="3278" y="95"/>
                        <a:pt x="3252" y="27"/>
                        <a:pt x="3212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36"/>
                <p:cNvSpPr/>
                <p:nvPr/>
              </p:nvSpPr>
              <p:spPr>
                <a:xfrm>
                  <a:off x="7112846" y="2075810"/>
                  <a:ext cx="13179" cy="25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9" extrusionOk="0">
                      <a:moveTo>
                        <a:pt x="13" y="1"/>
                      </a:moveTo>
                      <a:lnTo>
                        <a:pt x="0" y="314"/>
                      </a:lnTo>
                      <a:lnTo>
                        <a:pt x="232" y="448"/>
                      </a:lnTo>
                      <a:lnTo>
                        <a:pt x="232" y="233"/>
                      </a:lnTo>
                      <a:cubicBezTo>
                        <a:pt x="232" y="177"/>
                        <a:pt x="206" y="122"/>
                        <a:pt x="164" y="96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36"/>
                <p:cNvSpPr/>
                <p:nvPr/>
              </p:nvSpPr>
              <p:spPr>
                <a:xfrm>
                  <a:off x="6943728" y="2089667"/>
                  <a:ext cx="181566" cy="1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0" h="2080" extrusionOk="0">
                      <a:moveTo>
                        <a:pt x="3209" y="1"/>
                      </a:moveTo>
                      <a:lnTo>
                        <a:pt x="1" y="1864"/>
                      </a:lnTo>
                      <a:lnTo>
                        <a:pt x="1" y="2080"/>
                      </a:lnTo>
                      <a:lnTo>
                        <a:pt x="3209" y="219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36"/>
                <p:cNvSpPr/>
                <p:nvPr/>
              </p:nvSpPr>
              <p:spPr>
                <a:xfrm>
                  <a:off x="6930606" y="2076545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3209" y="1"/>
                      </a:moveTo>
                      <a:lnTo>
                        <a:pt x="1" y="1878"/>
                      </a:lnTo>
                      <a:lnTo>
                        <a:pt x="151" y="1959"/>
                      </a:lnTo>
                      <a:lnTo>
                        <a:pt x="3359" y="9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36"/>
                <p:cNvSpPr/>
                <p:nvPr/>
              </p:nvSpPr>
              <p:spPr>
                <a:xfrm>
                  <a:off x="6939090" y="2081918"/>
                  <a:ext cx="186204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" h="2002" extrusionOk="0">
                      <a:moveTo>
                        <a:pt x="3209" y="1"/>
                      </a:moveTo>
                      <a:lnTo>
                        <a:pt x="1" y="1864"/>
                      </a:lnTo>
                      <a:cubicBezTo>
                        <a:pt x="53" y="1890"/>
                        <a:pt x="83" y="1946"/>
                        <a:pt x="83" y="2001"/>
                      </a:cubicBezTo>
                      <a:lnTo>
                        <a:pt x="3291" y="138"/>
                      </a:lnTo>
                      <a:cubicBezTo>
                        <a:pt x="3291" y="82"/>
                        <a:pt x="3249" y="30"/>
                        <a:pt x="3209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36"/>
                <p:cNvSpPr/>
                <p:nvPr/>
              </p:nvSpPr>
              <p:spPr>
                <a:xfrm>
                  <a:off x="6930606" y="2182711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1" y="1"/>
                      </a:moveTo>
                      <a:lnTo>
                        <a:pt x="1" y="301"/>
                      </a:lnTo>
                      <a:lnTo>
                        <a:pt x="233" y="435"/>
                      </a:lnTo>
                      <a:lnTo>
                        <a:pt x="233" y="219"/>
                      </a:lnTo>
                      <a:cubicBezTo>
                        <a:pt x="233" y="164"/>
                        <a:pt x="203" y="108"/>
                        <a:pt x="151" y="8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36"/>
                <p:cNvSpPr/>
                <p:nvPr/>
              </p:nvSpPr>
              <p:spPr>
                <a:xfrm>
                  <a:off x="6761318" y="2195833"/>
                  <a:ext cx="180830" cy="1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2080" extrusionOk="0">
                      <a:moveTo>
                        <a:pt x="3196" y="0"/>
                      </a:moveTo>
                      <a:lnTo>
                        <a:pt x="1" y="1864"/>
                      </a:lnTo>
                      <a:lnTo>
                        <a:pt x="1" y="2080"/>
                      </a:lnTo>
                      <a:lnTo>
                        <a:pt x="3196" y="219"/>
                      </a:lnTo>
                      <a:lnTo>
                        <a:pt x="3196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36"/>
                <p:cNvSpPr/>
                <p:nvPr/>
              </p:nvSpPr>
              <p:spPr>
                <a:xfrm>
                  <a:off x="6748195" y="2183446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3196" y="1"/>
                      </a:moveTo>
                      <a:lnTo>
                        <a:pt x="1" y="1865"/>
                      </a:lnTo>
                      <a:lnTo>
                        <a:pt x="151" y="1959"/>
                      </a:lnTo>
                      <a:lnTo>
                        <a:pt x="3360" y="82"/>
                      </a:lnTo>
                      <a:lnTo>
                        <a:pt x="3196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36"/>
                <p:cNvSpPr/>
                <p:nvPr/>
              </p:nvSpPr>
              <p:spPr>
                <a:xfrm>
                  <a:off x="6756736" y="2188084"/>
                  <a:ext cx="185412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002" extrusionOk="0">
                      <a:moveTo>
                        <a:pt x="3209" y="0"/>
                      </a:moveTo>
                      <a:lnTo>
                        <a:pt x="0" y="1877"/>
                      </a:lnTo>
                      <a:cubicBezTo>
                        <a:pt x="42" y="1890"/>
                        <a:pt x="82" y="1959"/>
                        <a:pt x="82" y="2001"/>
                      </a:cubicBezTo>
                      <a:lnTo>
                        <a:pt x="3277" y="137"/>
                      </a:lnTo>
                      <a:cubicBezTo>
                        <a:pt x="3277" y="82"/>
                        <a:pt x="3251" y="30"/>
                        <a:pt x="3209" y="0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36"/>
                <p:cNvSpPr/>
                <p:nvPr/>
              </p:nvSpPr>
              <p:spPr>
                <a:xfrm>
                  <a:off x="6748195" y="2288876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1" y="1"/>
                      </a:moveTo>
                      <a:lnTo>
                        <a:pt x="1" y="314"/>
                      </a:lnTo>
                      <a:lnTo>
                        <a:pt x="233" y="435"/>
                      </a:lnTo>
                      <a:lnTo>
                        <a:pt x="233" y="219"/>
                      </a:lnTo>
                      <a:cubicBezTo>
                        <a:pt x="233" y="177"/>
                        <a:pt x="193" y="108"/>
                        <a:pt x="151" y="95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36"/>
                <p:cNvSpPr/>
                <p:nvPr/>
              </p:nvSpPr>
              <p:spPr>
                <a:xfrm>
                  <a:off x="6579869" y="2301263"/>
                  <a:ext cx="181509" cy="118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93" extrusionOk="0">
                      <a:moveTo>
                        <a:pt x="3209" y="0"/>
                      </a:moveTo>
                      <a:lnTo>
                        <a:pt x="0" y="1877"/>
                      </a:lnTo>
                      <a:lnTo>
                        <a:pt x="0" y="2092"/>
                      </a:lnTo>
                      <a:lnTo>
                        <a:pt x="3196" y="216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36"/>
                <p:cNvSpPr/>
                <p:nvPr/>
              </p:nvSpPr>
              <p:spPr>
                <a:xfrm>
                  <a:off x="6566747" y="2288876"/>
                  <a:ext cx="19005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59" extrusionOk="0">
                      <a:moveTo>
                        <a:pt x="3209" y="1"/>
                      </a:moveTo>
                      <a:lnTo>
                        <a:pt x="0" y="1864"/>
                      </a:lnTo>
                      <a:lnTo>
                        <a:pt x="151" y="1959"/>
                      </a:lnTo>
                      <a:lnTo>
                        <a:pt x="3359" y="95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36"/>
                <p:cNvSpPr/>
                <p:nvPr/>
              </p:nvSpPr>
              <p:spPr>
                <a:xfrm>
                  <a:off x="6575231" y="2294250"/>
                  <a:ext cx="186147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1" h="2002" extrusionOk="0">
                      <a:moveTo>
                        <a:pt x="3209" y="0"/>
                      </a:moveTo>
                      <a:lnTo>
                        <a:pt x="1" y="1864"/>
                      </a:lnTo>
                      <a:cubicBezTo>
                        <a:pt x="40" y="1890"/>
                        <a:pt x="82" y="1946"/>
                        <a:pt x="82" y="2001"/>
                      </a:cubicBezTo>
                      <a:lnTo>
                        <a:pt x="3291" y="124"/>
                      </a:lnTo>
                      <a:cubicBezTo>
                        <a:pt x="3291" y="82"/>
                        <a:pt x="3251" y="13"/>
                        <a:pt x="3209" y="0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36"/>
                <p:cNvSpPr/>
                <p:nvPr/>
              </p:nvSpPr>
              <p:spPr>
                <a:xfrm>
                  <a:off x="6566747" y="2394306"/>
                  <a:ext cx="13179" cy="25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8" extrusionOk="0">
                      <a:moveTo>
                        <a:pt x="0" y="0"/>
                      </a:moveTo>
                      <a:lnTo>
                        <a:pt x="0" y="314"/>
                      </a:lnTo>
                      <a:lnTo>
                        <a:pt x="232" y="447"/>
                      </a:lnTo>
                      <a:lnTo>
                        <a:pt x="232" y="232"/>
                      </a:lnTo>
                      <a:cubicBezTo>
                        <a:pt x="232" y="177"/>
                        <a:pt x="190" y="121"/>
                        <a:pt x="151" y="9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36"/>
                <p:cNvSpPr/>
                <p:nvPr/>
              </p:nvSpPr>
              <p:spPr>
                <a:xfrm>
                  <a:off x="6399099" y="2406637"/>
                  <a:ext cx="180830" cy="11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2081" extrusionOk="0">
                      <a:moveTo>
                        <a:pt x="3196" y="1"/>
                      </a:moveTo>
                      <a:lnTo>
                        <a:pt x="1" y="1861"/>
                      </a:lnTo>
                      <a:lnTo>
                        <a:pt x="1" y="2080"/>
                      </a:lnTo>
                      <a:lnTo>
                        <a:pt x="3196" y="216"/>
                      </a:lnTo>
                      <a:lnTo>
                        <a:pt x="3196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36"/>
                <p:cNvSpPr/>
                <p:nvPr/>
              </p:nvSpPr>
              <p:spPr>
                <a:xfrm>
                  <a:off x="6385977" y="2394306"/>
                  <a:ext cx="19005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59" extrusionOk="0">
                      <a:moveTo>
                        <a:pt x="3196" y="0"/>
                      </a:moveTo>
                      <a:lnTo>
                        <a:pt x="1" y="1864"/>
                      </a:lnTo>
                      <a:lnTo>
                        <a:pt x="151" y="1959"/>
                      </a:lnTo>
                      <a:lnTo>
                        <a:pt x="3360" y="82"/>
                      </a:lnTo>
                      <a:lnTo>
                        <a:pt x="3196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36"/>
                <p:cNvSpPr/>
                <p:nvPr/>
              </p:nvSpPr>
              <p:spPr>
                <a:xfrm>
                  <a:off x="6394517" y="2398888"/>
                  <a:ext cx="185412" cy="11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1999" extrusionOk="0">
                      <a:moveTo>
                        <a:pt x="3209" y="1"/>
                      </a:moveTo>
                      <a:lnTo>
                        <a:pt x="0" y="1878"/>
                      </a:lnTo>
                      <a:cubicBezTo>
                        <a:pt x="39" y="1891"/>
                        <a:pt x="82" y="1959"/>
                        <a:pt x="82" y="1998"/>
                      </a:cubicBezTo>
                      <a:lnTo>
                        <a:pt x="3277" y="138"/>
                      </a:lnTo>
                      <a:cubicBezTo>
                        <a:pt x="3277" y="82"/>
                        <a:pt x="3248" y="27"/>
                        <a:pt x="3209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36"/>
                <p:cNvSpPr/>
                <p:nvPr/>
              </p:nvSpPr>
              <p:spPr>
                <a:xfrm>
                  <a:off x="6385977" y="2499737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1" y="0"/>
                      </a:moveTo>
                      <a:lnTo>
                        <a:pt x="1" y="297"/>
                      </a:lnTo>
                      <a:lnTo>
                        <a:pt x="233" y="434"/>
                      </a:lnTo>
                      <a:lnTo>
                        <a:pt x="233" y="215"/>
                      </a:lnTo>
                      <a:cubicBezTo>
                        <a:pt x="233" y="176"/>
                        <a:pt x="190" y="108"/>
                        <a:pt x="151" y="9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36"/>
                <p:cNvSpPr/>
                <p:nvPr/>
              </p:nvSpPr>
              <p:spPr>
                <a:xfrm>
                  <a:off x="6217424" y="2511897"/>
                  <a:ext cx="181735" cy="11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3" h="2096" extrusionOk="0">
                      <a:moveTo>
                        <a:pt x="3213" y="0"/>
                      </a:moveTo>
                      <a:lnTo>
                        <a:pt x="1" y="1877"/>
                      </a:lnTo>
                      <a:lnTo>
                        <a:pt x="1" y="2096"/>
                      </a:lnTo>
                      <a:lnTo>
                        <a:pt x="3213" y="219"/>
                      </a:lnTo>
                      <a:lnTo>
                        <a:pt x="3213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36"/>
                <p:cNvSpPr/>
                <p:nvPr/>
              </p:nvSpPr>
              <p:spPr>
                <a:xfrm>
                  <a:off x="6204358" y="2499737"/>
                  <a:ext cx="19022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959" extrusionOk="0">
                      <a:moveTo>
                        <a:pt x="3212" y="0"/>
                      </a:moveTo>
                      <a:lnTo>
                        <a:pt x="0" y="1864"/>
                      </a:lnTo>
                      <a:lnTo>
                        <a:pt x="150" y="1958"/>
                      </a:lnTo>
                      <a:lnTo>
                        <a:pt x="3362" y="95"/>
                      </a:lnTo>
                      <a:lnTo>
                        <a:pt x="3212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36"/>
                <p:cNvSpPr/>
                <p:nvPr/>
              </p:nvSpPr>
              <p:spPr>
                <a:xfrm>
                  <a:off x="6212842" y="2505054"/>
                  <a:ext cx="186317" cy="11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1999" extrusionOk="0">
                      <a:moveTo>
                        <a:pt x="3212" y="1"/>
                      </a:moveTo>
                      <a:lnTo>
                        <a:pt x="0" y="1864"/>
                      </a:lnTo>
                      <a:cubicBezTo>
                        <a:pt x="43" y="1891"/>
                        <a:pt x="82" y="1946"/>
                        <a:pt x="82" y="1998"/>
                      </a:cubicBezTo>
                      <a:lnTo>
                        <a:pt x="3294" y="121"/>
                      </a:lnTo>
                      <a:cubicBezTo>
                        <a:pt x="3294" y="82"/>
                        <a:pt x="3251" y="14"/>
                        <a:pt x="3212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36"/>
                <p:cNvSpPr/>
                <p:nvPr/>
              </p:nvSpPr>
              <p:spPr>
                <a:xfrm>
                  <a:off x="6204358" y="2605110"/>
                  <a:ext cx="13122" cy="25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48" extrusionOk="0">
                      <a:moveTo>
                        <a:pt x="0" y="1"/>
                      </a:moveTo>
                      <a:lnTo>
                        <a:pt x="0" y="311"/>
                      </a:lnTo>
                      <a:lnTo>
                        <a:pt x="232" y="448"/>
                      </a:lnTo>
                      <a:lnTo>
                        <a:pt x="232" y="229"/>
                      </a:lnTo>
                      <a:cubicBezTo>
                        <a:pt x="232" y="177"/>
                        <a:pt x="193" y="122"/>
                        <a:pt x="150" y="9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36"/>
                <p:cNvSpPr/>
                <p:nvPr/>
              </p:nvSpPr>
              <p:spPr>
                <a:xfrm>
                  <a:off x="7321275" y="1775809"/>
                  <a:ext cx="156226" cy="89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591" extrusionOk="0">
                      <a:moveTo>
                        <a:pt x="56" y="1"/>
                      </a:moveTo>
                      <a:lnTo>
                        <a:pt x="0" y="27"/>
                      </a:lnTo>
                      <a:lnTo>
                        <a:pt x="2693" y="1590"/>
                      </a:lnTo>
                      <a:lnTo>
                        <a:pt x="2762" y="1564"/>
                      </a:ln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36"/>
                <p:cNvSpPr/>
                <p:nvPr/>
              </p:nvSpPr>
              <p:spPr>
                <a:xfrm>
                  <a:off x="7139769" y="1881239"/>
                  <a:ext cx="156282" cy="9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1604" extrusionOk="0">
                      <a:moveTo>
                        <a:pt x="56" y="1"/>
                      </a:moveTo>
                      <a:lnTo>
                        <a:pt x="1" y="40"/>
                      </a:lnTo>
                      <a:lnTo>
                        <a:pt x="2694" y="1603"/>
                      </a:lnTo>
                      <a:lnTo>
                        <a:pt x="2762" y="1564"/>
                      </a:ln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36"/>
                <p:cNvSpPr/>
                <p:nvPr/>
              </p:nvSpPr>
              <p:spPr>
                <a:xfrm>
                  <a:off x="6958321" y="1987405"/>
                  <a:ext cx="156226" cy="8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590" extrusionOk="0">
                      <a:moveTo>
                        <a:pt x="53" y="0"/>
                      </a:moveTo>
                      <a:lnTo>
                        <a:pt x="0" y="27"/>
                      </a:lnTo>
                      <a:lnTo>
                        <a:pt x="2693" y="1590"/>
                      </a:lnTo>
                      <a:lnTo>
                        <a:pt x="2762" y="156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36"/>
                <p:cNvSpPr/>
                <p:nvPr/>
              </p:nvSpPr>
              <p:spPr>
                <a:xfrm>
                  <a:off x="6776646" y="2092835"/>
                  <a:ext cx="156226" cy="9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3" extrusionOk="0">
                      <a:moveTo>
                        <a:pt x="56" y="0"/>
                      </a:moveTo>
                      <a:lnTo>
                        <a:pt x="1" y="39"/>
                      </a:lnTo>
                      <a:lnTo>
                        <a:pt x="2693" y="1603"/>
                      </a:lnTo>
                      <a:lnTo>
                        <a:pt x="2762" y="1564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36"/>
                <p:cNvSpPr/>
                <p:nvPr/>
              </p:nvSpPr>
              <p:spPr>
                <a:xfrm>
                  <a:off x="6595197" y="2198944"/>
                  <a:ext cx="156226" cy="89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591" extrusionOk="0">
                      <a:moveTo>
                        <a:pt x="56" y="1"/>
                      </a:moveTo>
                      <a:lnTo>
                        <a:pt x="0" y="27"/>
                      </a:lnTo>
                      <a:lnTo>
                        <a:pt x="2693" y="1591"/>
                      </a:lnTo>
                      <a:lnTo>
                        <a:pt x="2761" y="1564"/>
                      </a:ln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36"/>
                <p:cNvSpPr/>
                <p:nvPr/>
              </p:nvSpPr>
              <p:spPr>
                <a:xfrm>
                  <a:off x="6413692" y="2304204"/>
                  <a:ext cx="156226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7" extrusionOk="0">
                      <a:moveTo>
                        <a:pt x="69" y="0"/>
                      </a:moveTo>
                      <a:lnTo>
                        <a:pt x="0" y="43"/>
                      </a:lnTo>
                      <a:lnTo>
                        <a:pt x="2693" y="1606"/>
                      </a:lnTo>
                      <a:lnTo>
                        <a:pt x="2762" y="15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36"/>
                <p:cNvSpPr/>
                <p:nvPr/>
              </p:nvSpPr>
              <p:spPr>
                <a:xfrm>
                  <a:off x="6233713" y="2410370"/>
                  <a:ext cx="155321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607" extrusionOk="0">
                      <a:moveTo>
                        <a:pt x="52" y="0"/>
                      </a:moveTo>
                      <a:lnTo>
                        <a:pt x="0" y="30"/>
                      </a:lnTo>
                      <a:lnTo>
                        <a:pt x="2680" y="1606"/>
                      </a:lnTo>
                      <a:lnTo>
                        <a:pt x="2745" y="1567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36"/>
                <p:cNvSpPr/>
                <p:nvPr/>
              </p:nvSpPr>
              <p:spPr>
                <a:xfrm>
                  <a:off x="6052038" y="2515800"/>
                  <a:ext cx="155490" cy="9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06" extrusionOk="0">
                      <a:moveTo>
                        <a:pt x="56" y="0"/>
                      </a:moveTo>
                      <a:lnTo>
                        <a:pt x="0" y="42"/>
                      </a:lnTo>
                      <a:lnTo>
                        <a:pt x="2693" y="1606"/>
                      </a:lnTo>
                      <a:lnTo>
                        <a:pt x="2749" y="156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36"/>
                <p:cNvSpPr/>
                <p:nvPr/>
              </p:nvSpPr>
              <p:spPr>
                <a:xfrm>
                  <a:off x="7228967" y="1972812"/>
                  <a:ext cx="4695" cy="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37" extrusionOk="0">
                      <a:moveTo>
                        <a:pt x="17" y="1"/>
                      </a:moveTo>
                      <a:cubicBezTo>
                        <a:pt x="0" y="14"/>
                        <a:pt x="0" y="27"/>
                        <a:pt x="17" y="27"/>
                      </a:cubicBezTo>
                      <a:cubicBezTo>
                        <a:pt x="23" y="33"/>
                        <a:pt x="33" y="36"/>
                        <a:pt x="43" y="36"/>
                      </a:cubicBezTo>
                      <a:cubicBezTo>
                        <a:pt x="53" y="36"/>
                        <a:pt x="62" y="33"/>
                        <a:pt x="69" y="27"/>
                      </a:cubicBezTo>
                      <a:cubicBezTo>
                        <a:pt x="82" y="27"/>
                        <a:pt x="82" y="14"/>
                        <a:pt x="69" y="1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36"/>
                <p:cNvSpPr/>
                <p:nvPr/>
              </p:nvSpPr>
              <p:spPr>
                <a:xfrm>
                  <a:off x="7229872" y="1972812"/>
                  <a:ext cx="2998" cy="1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14" y="1"/>
                      </a:moveTo>
                      <a:lnTo>
                        <a:pt x="1" y="14"/>
                      </a:lnTo>
                      <a:cubicBezTo>
                        <a:pt x="1" y="27"/>
                        <a:pt x="1" y="27"/>
                        <a:pt x="14" y="27"/>
                      </a:cubicBezTo>
                      <a:lnTo>
                        <a:pt x="40" y="27"/>
                      </a:lnTo>
                      <a:cubicBezTo>
                        <a:pt x="53" y="27"/>
                        <a:pt x="53" y="27"/>
                        <a:pt x="53" y="14"/>
                      </a:cubicBezTo>
                      <a:lnTo>
                        <a:pt x="40" y="1"/>
                      </a:lnTo>
                      <a:close/>
                    </a:path>
                  </a:pathLst>
                </a:custGeom>
                <a:solidFill>
                  <a:srgbClr val="B1B6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36"/>
                <p:cNvSpPr/>
                <p:nvPr/>
              </p:nvSpPr>
              <p:spPr>
                <a:xfrm>
                  <a:off x="7229872" y="1972133"/>
                  <a:ext cx="2998" cy="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6" extrusionOk="0">
                      <a:moveTo>
                        <a:pt x="27" y="0"/>
                      </a:moveTo>
                      <a:cubicBezTo>
                        <a:pt x="20" y="0"/>
                        <a:pt x="14" y="4"/>
                        <a:pt x="14" y="13"/>
                      </a:cubicBezTo>
                      <a:cubicBezTo>
                        <a:pt x="1" y="13"/>
                        <a:pt x="1" y="26"/>
                        <a:pt x="14" y="26"/>
                      </a:cubicBezTo>
                      <a:cubicBezTo>
                        <a:pt x="14" y="32"/>
                        <a:pt x="20" y="35"/>
                        <a:pt x="27" y="35"/>
                      </a:cubicBezTo>
                      <a:cubicBezTo>
                        <a:pt x="33" y="35"/>
                        <a:pt x="40" y="32"/>
                        <a:pt x="40" y="26"/>
                      </a:cubicBezTo>
                      <a:cubicBezTo>
                        <a:pt x="53" y="26"/>
                        <a:pt x="53" y="13"/>
                        <a:pt x="40" y="13"/>
                      </a:cubicBezTo>
                      <a:cubicBezTo>
                        <a:pt x="40" y="4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36"/>
                <p:cNvSpPr/>
                <p:nvPr/>
              </p:nvSpPr>
              <p:spPr>
                <a:xfrm>
                  <a:off x="4731275" y="2421965"/>
                  <a:ext cx="1865488" cy="118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81" h="20973" extrusionOk="0">
                      <a:moveTo>
                        <a:pt x="0" y="1"/>
                      </a:moveTo>
                      <a:lnTo>
                        <a:pt x="0" y="1483"/>
                      </a:lnTo>
                      <a:lnTo>
                        <a:pt x="32980" y="20972"/>
                      </a:lnTo>
                      <a:lnTo>
                        <a:pt x="32980" y="1936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36"/>
                <p:cNvSpPr/>
                <p:nvPr/>
              </p:nvSpPr>
              <p:spPr>
                <a:xfrm>
                  <a:off x="4731275" y="1864271"/>
                  <a:ext cx="2225452" cy="1312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5" h="23201" extrusionOk="0">
                      <a:moveTo>
                        <a:pt x="16853" y="0"/>
                      </a:moveTo>
                      <a:lnTo>
                        <a:pt x="0" y="9861"/>
                      </a:lnTo>
                      <a:lnTo>
                        <a:pt x="22685" y="23201"/>
                      </a:lnTo>
                      <a:lnTo>
                        <a:pt x="39345" y="13112"/>
                      </a:lnTo>
                      <a:lnTo>
                        <a:pt x="1685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36"/>
                <p:cNvSpPr/>
                <p:nvPr/>
              </p:nvSpPr>
              <p:spPr>
                <a:xfrm>
                  <a:off x="5684446" y="1846510"/>
                  <a:ext cx="729317" cy="449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4" h="7946" extrusionOk="0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2893" y="7946"/>
                      </a:lnTo>
                      <a:lnTo>
                        <a:pt x="12893" y="752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36"/>
                <p:cNvSpPr/>
                <p:nvPr/>
              </p:nvSpPr>
              <p:spPr>
                <a:xfrm>
                  <a:off x="5684446" y="1758105"/>
                  <a:ext cx="1063828" cy="61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8" h="10949" extrusionOk="0">
                      <a:moveTo>
                        <a:pt x="2693" y="0"/>
                      </a:moveTo>
                      <a:lnTo>
                        <a:pt x="1" y="1564"/>
                      </a:lnTo>
                      <a:lnTo>
                        <a:pt x="16089" y="10948"/>
                      </a:lnTo>
                      <a:lnTo>
                        <a:pt x="18808" y="9385"/>
                      </a:lnTo>
                      <a:lnTo>
                        <a:pt x="2693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36"/>
                <p:cNvSpPr/>
                <p:nvPr/>
              </p:nvSpPr>
              <p:spPr>
                <a:xfrm>
                  <a:off x="5671324" y="1859633"/>
                  <a:ext cx="180830" cy="11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2084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3196" y="2083"/>
                      </a:lnTo>
                      <a:lnTo>
                        <a:pt x="3196" y="18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36"/>
                <p:cNvSpPr/>
                <p:nvPr/>
              </p:nvSpPr>
              <p:spPr>
                <a:xfrm>
                  <a:off x="5675227" y="1846510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164" y="1"/>
                      </a:moveTo>
                      <a:lnTo>
                        <a:pt x="0" y="96"/>
                      </a:lnTo>
                      <a:lnTo>
                        <a:pt x="3209" y="1959"/>
                      </a:lnTo>
                      <a:lnTo>
                        <a:pt x="3359" y="187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36"/>
                <p:cNvSpPr/>
                <p:nvPr/>
              </p:nvSpPr>
              <p:spPr>
                <a:xfrm>
                  <a:off x="5671324" y="1851884"/>
                  <a:ext cx="185412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002" extrusionOk="0">
                      <a:moveTo>
                        <a:pt x="69" y="1"/>
                      </a:moveTo>
                      <a:cubicBezTo>
                        <a:pt x="27" y="30"/>
                        <a:pt x="1" y="82"/>
                        <a:pt x="1" y="138"/>
                      </a:cubicBezTo>
                      <a:lnTo>
                        <a:pt x="3196" y="2001"/>
                      </a:lnTo>
                      <a:cubicBezTo>
                        <a:pt x="3196" y="1946"/>
                        <a:pt x="3239" y="1894"/>
                        <a:pt x="3278" y="1864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36"/>
                <p:cNvSpPr/>
                <p:nvPr/>
              </p:nvSpPr>
              <p:spPr>
                <a:xfrm>
                  <a:off x="5852094" y="1952676"/>
                  <a:ext cx="13179" cy="2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9" extrusionOk="0">
                      <a:moveTo>
                        <a:pt x="232" y="1"/>
                      </a:moveTo>
                      <a:lnTo>
                        <a:pt x="82" y="82"/>
                      </a:lnTo>
                      <a:cubicBezTo>
                        <a:pt x="43" y="112"/>
                        <a:pt x="0" y="164"/>
                        <a:pt x="0" y="219"/>
                      </a:cubicBezTo>
                      <a:lnTo>
                        <a:pt x="0" y="438"/>
                      </a:lnTo>
                      <a:lnTo>
                        <a:pt x="232" y="301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36"/>
                <p:cNvSpPr/>
                <p:nvPr/>
              </p:nvSpPr>
              <p:spPr>
                <a:xfrm>
                  <a:off x="5853565" y="1965798"/>
                  <a:ext cx="181735" cy="11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3" h="2083" extrusionOk="0">
                      <a:moveTo>
                        <a:pt x="0" y="1"/>
                      </a:moveTo>
                      <a:lnTo>
                        <a:pt x="0" y="219"/>
                      </a:lnTo>
                      <a:lnTo>
                        <a:pt x="3212" y="2083"/>
                      </a:lnTo>
                      <a:lnTo>
                        <a:pt x="3212" y="186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36"/>
                <p:cNvSpPr/>
                <p:nvPr/>
              </p:nvSpPr>
              <p:spPr>
                <a:xfrm>
                  <a:off x="5858146" y="1953411"/>
                  <a:ext cx="19022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960" extrusionOk="0">
                      <a:moveTo>
                        <a:pt x="151" y="1"/>
                      </a:moveTo>
                      <a:lnTo>
                        <a:pt x="1" y="82"/>
                      </a:lnTo>
                      <a:lnTo>
                        <a:pt x="3200" y="1959"/>
                      </a:lnTo>
                      <a:lnTo>
                        <a:pt x="3363" y="1865"/>
                      </a:lnTo>
                      <a:lnTo>
                        <a:pt x="15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36"/>
                <p:cNvSpPr/>
                <p:nvPr/>
              </p:nvSpPr>
              <p:spPr>
                <a:xfrm>
                  <a:off x="5853565" y="1958049"/>
                  <a:ext cx="185582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2002" extrusionOk="0">
                      <a:moveTo>
                        <a:pt x="82" y="0"/>
                      </a:moveTo>
                      <a:cubicBezTo>
                        <a:pt x="43" y="30"/>
                        <a:pt x="0" y="82"/>
                        <a:pt x="0" y="138"/>
                      </a:cubicBezTo>
                      <a:lnTo>
                        <a:pt x="3212" y="2001"/>
                      </a:lnTo>
                      <a:cubicBezTo>
                        <a:pt x="3212" y="1959"/>
                        <a:pt x="3238" y="1894"/>
                        <a:pt x="3281" y="1877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36"/>
                <p:cNvSpPr/>
                <p:nvPr/>
              </p:nvSpPr>
              <p:spPr>
                <a:xfrm>
                  <a:off x="6035240" y="2058841"/>
                  <a:ext cx="13122" cy="2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38" extrusionOk="0">
                      <a:moveTo>
                        <a:pt x="232" y="1"/>
                      </a:moveTo>
                      <a:lnTo>
                        <a:pt x="69" y="95"/>
                      </a:lnTo>
                      <a:cubicBezTo>
                        <a:pt x="26" y="112"/>
                        <a:pt x="0" y="177"/>
                        <a:pt x="0" y="219"/>
                      </a:cubicBezTo>
                      <a:lnTo>
                        <a:pt x="0" y="438"/>
                      </a:lnTo>
                      <a:lnTo>
                        <a:pt x="232" y="314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36"/>
                <p:cNvSpPr/>
                <p:nvPr/>
              </p:nvSpPr>
              <p:spPr>
                <a:xfrm>
                  <a:off x="6036710" y="2071964"/>
                  <a:ext cx="180774" cy="11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6" h="2096" extrusionOk="0">
                      <a:moveTo>
                        <a:pt x="0" y="0"/>
                      </a:moveTo>
                      <a:lnTo>
                        <a:pt x="0" y="219"/>
                      </a:lnTo>
                      <a:lnTo>
                        <a:pt x="3196" y="2096"/>
                      </a:lnTo>
                      <a:lnTo>
                        <a:pt x="3196" y="1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36"/>
                <p:cNvSpPr/>
                <p:nvPr/>
              </p:nvSpPr>
              <p:spPr>
                <a:xfrm>
                  <a:off x="6040557" y="2059577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151" y="1"/>
                      </a:moveTo>
                      <a:lnTo>
                        <a:pt x="1" y="99"/>
                      </a:lnTo>
                      <a:lnTo>
                        <a:pt x="3209" y="1959"/>
                      </a:lnTo>
                      <a:lnTo>
                        <a:pt x="3360" y="1864"/>
                      </a:lnTo>
                      <a:lnTo>
                        <a:pt x="15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36"/>
                <p:cNvSpPr/>
                <p:nvPr/>
              </p:nvSpPr>
              <p:spPr>
                <a:xfrm>
                  <a:off x="6036710" y="2065120"/>
                  <a:ext cx="185412" cy="11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1999" extrusionOk="0">
                      <a:moveTo>
                        <a:pt x="69" y="1"/>
                      </a:moveTo>
                      <a:cubicBezTo>
                        <a:pt x="26" y="14"/>
                        <a:pt x="0" y="82"/>
                        <a:pt x="0" y="121"/>
                      </a:cubicBezTo>
                      <a:lnTo>
                        <a:pt x="3196" y="1998"/>
                      </a:lnTo>
                      <a:cubicBezTo>
                        <a:pt x="3196" y="1943"/>
                        <a:pt x="3238" y="1890"/>
                        <a:pt x="3277" y="1861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36"/>
                <p:cNvSpPr/>
                <p:nvPr/>
              </p:nvSpPr>
              <p:spPr>
                <a:xfrm>
                  <a:off x="6217424" y="2165007"/>
                  <a:ext cx="13179" cy="2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51" extrusionOk="0">
                      <a:moveTo>
                        <a:pt x="233" y="0"/>
                      </a:moveTo>
                      <a:lnTo>
                        <a:pt x="82" y="95"/>
                      </a:lnTo>
                      <a:cubicBezTo>
                        <a:pt x="43" y="124"/>
                        <a:pt x="1" y="177"/>
                        <a:pt x="1" y="232"/>
                      </a:cubicBezTo>
                      <a:lnTo>
                        <a:pt x="1" y="451"/>
                      </a:lnTo>
                      <a:lnTo>
                        <a:pt x="233" y="314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36"/>
                <p:cNvSpPr/>
                <p:nvPr/>
              </p:nvSpPr>
              <p:spPr>
                <a:xfrm>
                  <a:off x="6219121" y="2178865"/>
                  <a:ext cx="181509" cy="11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83" extrusionOk="0">
                      <a:moveTo>
                        <a:pt x="0" y="0"/>
                      </a:moveTo>
                      <a:lnTo>
                        <a:pt x="0" y="219"/>
                      </a:lnTo>
                      <a:lnTo>
                        <a:pt x="3209" y="2083"/>
                      </a:lnTo>
                      <a:lnTo>
                        <a:pt x="3209" y="18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36"/>
                <p:cNvSpPr/>
                <p:nvPr/>
              </p:nvSpPr>
              <p:spPr>
                <a:xfrm>
                  <a:off x="6223702" y="2165742"/>
                  <a:ext cx="19005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59" extrusionOk="0">
                      <a:moveTo>
                        <a:pt x="148" y="0"/>
                      </a:moveTo>
                      <a:lnTo>
                        <a:pt x="1" y="98"/>
                      </a:lnTo>
                      <a:lnTo>
                        <a:pt x="3196" y="1959"/>
                      </a:lnTo>
                      <a:lnTo>
                        <a:pt x="3359" y="1877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3" name="Google Shape;2343;p36"/>
                <p:cNvSpPr/>
                <p:nvPr/>
              </p:nvSpPr>
              <p:spPr>
                <a:xfrm>
                  <a:off x="6219121" y="2171285"/>
                  <a:ext cx="185412" cy="1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1998" extrusionOk="0">
                      <a:moveTo>
                        <a:pt x="82" y="0"/>
                      </a:moveTo>
                      <a:cubicBezTo>
                        <a:pt x="26" y="26"/>
                        <a:pt x="0" y="82"/>
                        <a:pt x="0" y="134"/>
                      </a:cubicBezTo>
                      <a:lnTo>
                        <a:pt x="3209" y="1998"/>
                      </a:lnTo>
                      <a:cubicBezTo>
                        <a:pt x="3209" y="1959"/>
                        <a:pt x="3235" y="1890"/>
                        <a:pt x="3277" y="1861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36"/>
                <p:cNvSpPr/>
                <p:nvPr/>
              </p:nvSpPr>
              <p:spPr>
                <a:xfrm>
                  <a:off x="6400569" y="2271908"/>
                  <a:ext cx="13179" cy="2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8" extrusionOk="0">
                      <a:moveTo>
                        <a:pt x="232" y="0"/>
                      </a:moveTo>
                      <a:lnTo>
                        <a:pt x="69" y="82"/>
                      </a:lnTo>
                      <a:cubicBezTo>
                        <a:pt x="27" y="111"/>
                        <a:pt x="1" y="180"/>
                        <a:pt x="1" y="219"/>
                      </a:cubicBezTo>
                      <a:lnTo>
                        <a:pt x="1" y="438"/>
                      </a:lnTo>
                      <a:lnTo>
                        <a:pt x="232" y="301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36"/>
                <p:cNvSpPr/>
                <p:nvPr/>
              </p:nvSpPr>
              <p:spPr>
                <a:xfrm>
                  <a:off x="6400569" y="2284238"/>
                  <a:ext cx="196159" cy="1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8" h="2218" extrusionOk="0">
                      <a:moveTo>
                        <a:pt x="1" y="1"/>
                      </a:moveTo>
                      <a:lnTo>
                        <a:pt x="1" y="207"/>
                      </a:lnTo>
                      <a:lnTo>
                        <a:pt x="3467" y="2217"/>
                      </a:lnTo>
                      <a:lnTo>
                        <a:pt x="3454" y="20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36"/>
                <p:cNvSpPr/>
                <p:nvPr/>
              </p:nvSpPr>
              <p:spPr>
                <a:xfrm>
                  <a:off x="6404472" y="2271908"/>
                  <a:ext cx="204587" cy="11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7" h="2096" extrusionOk="0">
                      <a:moveTo>
                        <a:pt x="150" y="0"/>
                      </a:moveTo>
                      <a:lnTo>
                        <a:pt x="0" y="82"/>
                      </a:lnTo>
                      <a:lnTo>
                        <a:pt x="3467" y="2096"/>
                      </a:lnTo>
                      <a:lnTo>
                        <a:pt x="3617" y="2001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36"/>
                <p:cNvSpPr/>
                <p:nvPr/>
              </p:nvSpPr>
              <p:spPr>
                <a:xfrm>
                  <a:off x="6400569" y="2276489"/>
                  <a:ext cx="200005" cy="1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2139" extrusionOk="0">
                      <a:moveTo>
                        <a:pt x="69" y="1"/>
                      </a:moveTo>
                      <a:cubicBezTo>
                        <a:pt x="27" y="30"/>
                        <a:pt x="1" y="82"/>
                        <a:pt x="1" y="138"/>
                      </a:cubicBezTo>
                      <a:lnTo>
                        <a:pt x="3454" y="2139"/>
                      </a:lnTo>
                      <a:cubicBezTo>
                        <a:pt x="3454" y="2096"/>
                        <a:pt x="3497" y="2041"/>
                        <a:pt x="3536" y="2015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36"/>
                <p:cNvSpPr/>
                <p:nvPr/>
              </p:nvSpPr>
              <p:spPr>
                <a:xfrm>
                  <a:off x="6595932" y="2385087"/>
                  <a:ext cx="13123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35" extrusionOk="0">
                      <a:moveTo>
                        <a:pt x="232" y="0"/>
                      </a:moveTo>
                      <a:lnTo>
                        <a:pt x="82" y="82"/>
                      </a:lnTo>
                      <a:cubicBezTo>
                        <a:pt x="43" y="108"/>
                        <a:pt x="0" y="163"/>
                        <a:pt x="0" y="219"/>
                      </a:cubicBezTo>
                      <a:lnTo>
                        <a:pt x="0" y="434"/>
                      </a:lnTo>
                      <a:lnTo>
                        <a:pt x="232" y="300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36"/>
                <p:cNvSpPr/>
                <p:nvPr/>
              </p:nvSpPr>
              <p:spPr>
                <a:xfrm>
                  <a:off x="5684446" y="1758105"/>
                  <a:ext cx="155321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607" extrusionOk="0">
                      <a:moveTo>
                        <a:pt x="2693" y="0"/>
                      </a:moveTo>
                      <a:lnTo>
                        <a:pt x="1" y="1564"/>
                      </a:lnTo>
                      <a:lnTo>
                        <a:pt x="53" y="1606"/>
                      </a:lnTo>
                      <a:lnTo>
                        <a:pt x="2746" y="43"/>
                      </a:lnTo>
                      <a:lnTo>
                        <a:pt x="269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36"/>
                <p:cNvSpPr/>
                <p:nvPr/>
              </p:nvSpPr>
              <p:spPr>
                <a:xfrm>
                  <a:off x="5865216" y="1864271"/>
                  <a:ext cx="156226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7" extrusionOk="0">
                      <a:moveTo>
                        <a:pt x="2706" y="0"/>
                      </a:moveTo>
                      <a:lnTo>
                        <a:pt x="0" y="1564"/>
                      </a:lnTo>
                      <a:lnTo>
                        <a:pt x="69" y="1606"/>
                      </a:lnTo>
                      <a:lnTo>
                        <a:pt x="2761" y="26"/>
                      </a:lnTo>
                      <a:lnTo>
                        <a:pt x="270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36"/>
                <p:cNvSpPr/>
                <p:nvPr/>
              </p:nvSpPr>
              <p:spPr>
                <a:xfrm>
                  <a:off x="6046665" y="1969701"/>
                  <a:ext cx="156226" cy="9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6" extrusionOk="0">
                      <a:moveTo>
                        <a:pt x="2706" y="0"/>
                      </a:moveTo>
                      <a:lnTo>
                        <a:pt x="1" y="1564"/>
                      </a:lnTo>
                      <a:lnTo>
                        <a:pt x="69" y="1606"/>
                      </a:lnTo>
                      <a:lnTo>
                        <a:pt x="2762" y="39"/>
                      </a:lnTo>
                      <a:lnTo>
                        <a:pt x="270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36"/>
                <p:cNvSpPr/>
                <p:nvPr/>
              </p:nvSpPr>
              <p:spPr>
                <a:xfrm>
                  <a:off x="6228340" y="2075810"/>
                  <a:ext cx="156056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" h="1607" extrusionOk="0">
                      <a:moveTo>
                        <a:pt x="2706" y="1"/>
                      </a:moveTo>
                      <a:lnTo>
                        <a:pt x="0" y="1564"/>
                      </a:lnTo>
                      <a:lnTo>
                        <a:pt x="66" y="1607"/>
                      </a:lnTo>
                      <a:lnTo>
                        <a:pt x="2758" y="27"/>
                      </a:lnTo>
                      <a:lnTo>
                        <a:pt x="270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36"/>
                <p:cNvSpPr/>
                <p:nvPr/>
              </p:nvSpPr>
              <p:spPr>
                <a:xfrm>
                  <a:off x="6409789" y="2181240"/>
                  <a:ext cx="156282" cy="9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1604" extrusionOk="0">
                      <a:moveTo>
                        <a:pt x="2707" y="1"/>
                      </a:moveTo>
                      <a:lnTo>
                        <a:pt x="1" y="1564"/>
                      </a:lnTo>
                      <a:lnTo>
                        <a:pt x="69" y="1603"/>
                      </a:lnTo>
                      <a:lnTo>
                        <a:pt x="2762" y="40"/>
                      </a:lnTo>
                      <a:lnTo>
                        <a:pt x="2707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36"/>
                <p:cNvSpPr/>
                <p:nvPr/>
              </p:nvSpPr>
              <p:spPr>
                <a:xfrm>
                  <a:off x="5927434" y="1955278"/>
                  <a:ext cx="4638" cy="2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47" extrusionOk="0">
                      <a:moveTo>
                        <a:pt x="42" y="0"/>
                      </a:moveTo>
                      <a:cubicBezTo>
                        <a:pt x="33" y="0"/>
                        <a:pt x="23" y="4"/>
                        <a:pt x="16" y="10"/>
                      </a:cubicBezTo>
                      <a:cubicBezTo>
                        <a:pt x="0" y="23"/>
                        <a:pt x="0" y="36"/>
                        <a:pt x="16" y="36"/>
                      </a:cubicBezTo>
                      <a:cubicBezTo>
                        <a:pt x="23" y="43"/>
                        <a:pt x="33" y="46"/>
                        <a:pt x="42" y="46"/>
                      </a:cubicBezTo>
                      <a:cubicBezTo>
                        <a:pt x="52" y="46"/>
                        <a:pt x="62" y="43"/>
                        <a:pt x="69" y="36"/>
                      </a:cubicBezTo>
                      <a:cubicBezTo>
                        <a:pt x="82" y="36"/>
                        <a:pt x="82" y="23"/>
                        <a:pt x="69" y="10"/>
                      </a:cubicBezTo>
                      <a:cubicBezTo>
                        <a:pt x="62" y="4"/>
                        <a:pt x="52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36"/>
                <p:cNvSpPr/>
                <p:nvPr/>
              </p:nvSpPr>
              <p:spPr>
                <a:xfrm>
                  <a:off x="5928339" y="1955843"/>
                  <a:ext cx="2998" cy="1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0" y="0"/>
                      </a:moveTo>
                      <a:lnTo>
                        <a:pt x="0" y="13"/>
                      </a:lnTo>
                      <a:cubicBezTo>
                        <a:pt x="0" y="13"/>
                        <a:pt x="0" y="26"/>
                        <a:pt x="13" y="26"/>
                      </a:cubicBezTo>
                      <a:lnTo>
                        <a:pt x="39" y="26"/>
                      </a:lnTo>
                      <a:cubicBezTo>
                        <a:pt x="53" y="26"/>
                        <a:pt x="53" y="13"/>
                        <a:pt x="53" y="13"/>
                      </a:cubicBez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B1B6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36"/>
                <p:cNvSpPr/>
                <p:nvPr/>
              </p:nvSpPr>
              <p:spPr>
                <a:xfrm>
                  <a:off x="5928339" y="1955278"/>
                  <a:ext cx="2998" cy="1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4" extrusionOk="0">
                      <a:moveTo>
                        <a:pt x="31" y="0"/>
                      </a:moveTo>
                      <a:cubicBezTo>
                        <a:pt x="26" y="0"/>
                        <a:pt x="20" y="4"/>
                        <a:pt x="13" y="10"/>
                      </a:cubicBezTo>
                      <a:cubicBezTo>
                        <a:pt x="0" y="10"/>
                        <a:pt x="0" y="23"/>
                        <a:pt x="13" y="23"/>
                      </a:cubicBezTo>
                      <a:cubicBezTo>
                        <a:pt x="20" y="30"/>
                        <a:pt x="26" y="33"/>
                        <a:pt x="31" y="33"/>
                      </a:cubicBezTo>
                      <a:cubicBezTo>
                        <a:pt x="36" y="33"/>
                        <a:pt x="39" y="30"/>
                        <a:pt x="39" y="23"/>
                      </a:cubicBezTo>
                      <a:cubicBezTo>
                        <a:pt x="53" y="23"/>
                        <a:pt x="53" y="10"/>
                        <a:pt x="39" y="10"/>
                      </a:cubicBezTo>
                      <a:cubicBezTo>
                        <a:pt x="39" y="4"/>
                        <a:pt x="3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36"/>
                <p:cNvSpPr/>
                <p:nvPr/>
              </p:nvSpPr>
              <p:spPr>
                <a:xfrm>
                  <a:off x="5831393" y="1722641"/>
                  <a:ext cx="29978" cy="139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2475" extrusionOk="0">
                      <a:moveTo>
                        <a:pt x="1" y="1"/>
                      </a:moveTo>
                      <a:lnTo>
                        <a:pt x="1" y="2315"/>
                      </a:lnTo>
                      <a:cubicBezTo>
                        <a:pt x="1" y="2354"/>
                        <a:pt x="27" y="2397"/>
                        <a:pt x="66" y="2423"/>
                      </a:cubicBezTo>
                      <a:cubicBezTo>
                        <a:pt x="121" y="2457"/>
                        <a:pt x="190" y="2474"/>
                        <a:pt x="258" y="2474"/>
                      </a:cubicBezTo>
                      <a:cubicBezTo>
                        <a:pt x="326" y="2474"/>
                        <a:pt x="394" y="2457"/>
                        <a:pt x="448" y="2423"/>
                      </a:cubicBezTo>
                      <a:cubicBezTo>
                        <a:pt x="503" y="2397"/>
                        <a:pt x="529" y="2354"/>
                        <a:pt x="529" y="2315"/>
                      </a:cubicBezTo>
                      <a:lnTo>
                        <a:pt x="529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36"/>
                <p:cNvSpPr/>
                <p:nvPr/>
              </p:nvSpPr>
              <p:spPr>
                <a:xfrm>
                  <a:off x="5829752" y="1714213"/>
                  <a:ext cx="33089" cy="17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13" extrusionOk="0">
                      <a:moveTo>
                        <a:pt x="287" y="0"/>
                      </a:moveTo>
                      <a:cubicBezTo>
                        <a:pt x="219" y="0"/>
                        <a:pt x="150" y="14"/>
                        <a:pt x="95" y="42"/>
                      </a:cubicBezTo>
                      <a:cubicBezTo>
                        <a:pt x="0" y="111"/>
                        <a:pt x="0" y="205"/>
                        <a:pt x="95" y="261"/>
                      </a:cubicBezTo>
                      <a:cubicBezTo>
                        <a:pt x="150" y="295"/>
                        <a:pt x="219" y="312"/>
                        <a:pt x="287" y="312"/>
                      </a:cubicBezTo>
                      <a:cubicBezTo>
                        <a:pt x="355" y="312"/>
                        <a:pt x="423" y="295"/>
                        <a:pt x="477" y="261"/>
                      </a:cubicBezTo>
                      <a:cubicBezTo>
                        <a:pt x="585" y="205"/>
                        <a:pt x="572" y="111"/>
                        <a:pt x="477" y="42"/>
                      </a:cubicBezTo>
                      <a:cubicBezTo>
                        <a:pt x="423" y="14"/>
                        <a:pt x="355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2359;p36"/>
                <p:cNvSpPr/>
                <p:nvPr/>
              </p:nvSpPr>
              <p:spPr>
                <a:xfrm>
                  <a:off x="5835069" y="1165116"/>
                  <a:ext cx="21663" cy="56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9959" extrusionOk="0">
                      <a:moveTo>
                        <a:pt x="1" y="0"/>
                      </a:moveTo>
                      <a:lnTo>
                        <a:pt x="1" y="9845"/>
                      </a:lnTo>
                      <a:cubicBezTo>
                        <a:pt x="1" y="9874"/>
                        <a:pt x="17" y="9900"/>
                        <a:pt x="56" y="9926"/>
                      </a:cubicBezTo>
                      <a:cubicBezTo>
                        <a:pt x="97" y="9948"/>
                        <a:pt x="149" y="9958"/>
                        <a:pt x="198" y="9958"/>
                      </a:cubicBezTo>
                      <a:cubicBezTo>
                        <a:pt x="247" y="9958"/>
                        <a:pt x="295" y="9948"/>
                        <a:pt x="327" y="9926"/>
                      </a:cubicBezTo>
                      <a:cubicBezTo>
                        <a:pt x="370" y="9900"/>
                        <a:pt x="383" y="9874"/>
                        <a:pt x="383" y="9845"/>
                      </a:cubicBezTo>
                      <a:lnTo>
                        <a:pt x="383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2360;p36"/>
                <p:cNvSpPr/>
                <p:nvPr/>
              </p:nvSpPr>
              <p:spPr>
                <a:xfrm>
                  <a:off x="5834334" y="1158725"/>
                  <a:ext cx="23869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221" extrusionOk="0">
                      <a:moveTo>
                        <a:pt x="211" y="0"/>
                      </a:moveTo>
                      <a:cubicBezTo>
                        <a:pt x="162" y="0"/>
                        <a:pt x="110" y="11"/>
                        <a:pt x="69" y="32"/>
                      </a:cubicBezTo>
                      <a:cubicBezTo>
                        <a:pt x="1" y="71"/>
                        <a:pt x="1" y="140"/>
                        <a:pt x="69" y="179"/>
                      </a:cubicBezTo>
                      <a:cubicBezTo>
                        <a:pt x="110" y="206"/>
                        <a:pt x="162" y="220"/>
                        <a:pt x="211" y="220"/>
                      </a:cubicBezTo>
                      <a:cubicBezTo>
                        <a:pt x="260" y="220"/>
                        <a:pt x="308" y="206"/>
                        <a:pt x="340" y="179"/>
                      </a:cubicBezTo>
                      <a:cubicBezTo>
                        <a:pt x="422" y="140"/>
                        <a:pt x="422" y="71"/>
                        <a:pt x="340" y="32"/>
                      </a:cubicBezTo>
                      <a:cubicBezTo>
                        <a:pt x="308" y="11"/>
                        <a:pt x="260" y="0"/>
                        <a:pt x="211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1" name="Google Shape;2361;p36"/>
                <p:cNvSpPr/>
                <p:nvPr/>
              </p:nvSpPr>
              <p:spPr>
                <a:xfrm>
                  <a:off x="5835069" y="1177843"/>
                  <a:ext cx="10238" cy="1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02" extrusionOk="0">
                      <a:moveTo>
                        <a:pt x="60" y="1"/>
                      </a:moveTo>
                      <a:cubicBezTo>
                        <a:pt x="28" y="1"/>
                        <a:pt x="1" y="14"/>
                        <a:pt x="1" y="46"/>
                      </a:cubicBezTo>
                      <a:cubicBezTo>
                        <a:pt x="1" y="102"/>
                        <a:pt x="30" y="167"/>
                        <a:pt x="83" y="197"/>
                      </a:cubicBezTo>
                      <a:cubicBezTo>
                        <a:pt x="92" y="200"/>
                        <a:pt x="102" y="201"/>
                        <a:pt x="111" y="201"/>
                      </a:cubicBezTo>
                      <a:cubicBezTo>
                        <a:pt x="141" y="201"/>
                        <a:pt x="164" y="184"/>
                        <a:pt x="164" y="141"/>
                      </a:cubicBezTo>
                      <a:cubicBezTo>
                        <a:pt x="164" y="86"/>
                        <a:pt x="181" y="46"/>
                        <a:pt x="125" y="20"/>
                      </a:cubicBezTo>
                      <a:cubicBezTo>
                        <a:pt x="107" y="8"/>
                        <a:pt x="82" y="1"/>
                        <a:pt x="60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2" name="Google Shape;2362;p36"/>
                <p:cNvSpPr/>
                <p:nvPr/>
              </p:nvSpPr>
              <p:spPr>
                <a:xfrm>
                  <a:off x="5677433" y="1174506"/>
                  <a:ext cx="166972" cy="10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2" h="1833" extrusionOk="0">
                      <a:moveTo>
                        <a:pt x="2839" y="1"/>
                      </a:moveTo>
                      <a:cubicBezTo>
                        <a:pt x="2830" y="1"/>
                        <a:pt x="2824" y="4"/>
                        <a:pt x="2817" y="11"/>
                      </a:cubicBezTo>
                      <a:lnTo>
                        <a:pt x="1" y="1630"/>
                      </a:lnTo>
                      <a:lnTo>
                        <a:pt x="30" y="1669"/>
                      </a:lnTo>
                      <a:cubicBezTo>
                        <a:pt x="30" y="1724"/>
                        <a:pt x="56" y="1763"/>
                        <a:pt x="95" y="1793"/>
                      </a:cubicBezTo>
                      <a:lnTo>
                        <a:pt x="125" y="1832"/>
                      </a:lnTo>
                      <a:lnTo>
                        <a:pt x="2925" y="200"/>
                      </a:lnTo>
                      <a:cubicBezTo>
                        <a:pt x="2938" y="200"/>
                        <a:pt x="2951" y="174"/>
                        <a:pt x="2951" y="145"/>
                      </a:cubicBezTo>
                      <a:cubicBezTo>
                        <a:pt x="2951" y="105"/>
                        <a:pt x="2912" y="37"/>
                        <a:pt x="2870" y="11"/>
                      </a:cubicBezTo>
                      <a:cubicBezTo>
                        <a:pt x="2857" y="4"/>
                        <a:pt x="2847" y="1"/>
                        <a:pt x="2839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3" name="Google Shape;2363;p36"/>
                <p:cNvSpPr/>
                <p:nvPr/>
              </p:nvSpPr>
              <p:spPr>
                <a:xfrm>
                  <a:off x="5675962" y="1266587"/>
                  <a:ext cx="9276" cy="11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209" extrusionOk="0">
                      <a:moveTo>
                        <a:pt x="42" y="0"/>
                      </a:moveTo>
                      <a:cubicBezTo>
                        <a:pt x="18" y="0"/>
                        <a:pt x="0" y="19"/>
                        <a:pt x="0" y="54"/>
                      </a:cubicBezTo>
                      <a:cubicBezTo>
                        <a:pt x="0" y="109"/>
                        <a:pt x="40" y="178"/>
                        <a:pt x="82" y="204"/>
                      </a:cubicBezTo>
                      <a:cubicBezTo>
                        <a:pt x="95" y="207"/>
                        <a:pt x="106" y="209"/>
                        <a:pt x="116" y="209"/>
                      </a:cubicBezTo>
                      <a:cubicBezTo>
                        <a:pt x="148" y="209"/>
                        <a:pt x="164" y="191"/>
                        <a:pt x="164" y="149"/>
                      </a:cubicBezTo>
                      <a:cubicBezTo>
                        <a:pt x="164" y="96"/>
                        <a:pt x="137" y="41"/>
                        <a:pt x="82" y="15"/>
                      </a:cubicBezTo>
                      <a:cubicBezTo>
                        <a:pt x="68" y="5"/>
                        <a:pt x="54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5676698" y="1268850"/>
                  <a:ext cx="6165" cy="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52" extrusionOk="0">
                      <a:moveTo>
                        <a:pt x="27" y="0"/>
                      </a:moveTo>
                      <a:cubicBezTo>
                        <a:pt x="12" y="0"/>
                        <a:pt x="0" y="16"/>
                        <a:pt x="0" y="43"/>
                      </a:cubicBezTo>
                      <a:cubicBezTo>
                        <a:pt x="0" y="82"/>
                        <a:pt x="27" y="125"/>
                        <a:pt x="56" y="138"/>
                      </a:cubicBezTo>
                      <a:cubicBezTo>
                        <a:pt x="65" y="147"/>
                        <a:pt x="74" y="151"/>
                        <a:pt x="82" y="151"/>
                      </a:cubicBezTo>
                      <a:cubicBezTo>
                        <a:pt x="97" y="151"/>
                        <a:pt x="108" y="136"/>
                        <a:pt x="108" y="109"/>
                      </a:cubicBezTo>
                      <a:cubicBezTo>
                        <a:pt x="108" y="69"/>
                        <a:pt x="82" y="27"/>
                        <a:pt x="56" y="14"/>
                      </a:cubicBezTo>
                      <a:cubicBezTo>
                        <a:pt x="46" y="5"/>
                        <a:pt x="36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5625170" y="1272753"/>
                  <a:ext cx="68554" cy="46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830" extrusionOk="0">
                      <a:moveTo>
                        <a:pt x="1212" y="0"/>
                      </a:moveTo>
                      <a:lnTo>
                        <a:pt x="1" y="692"/>
                      </a:lnTo>
                      <a:lnTo>
                        <a:pt x="1" y="829"/>
                      </a:lnTo>
                      <a:lnTo>
                        <a:pt x="1212" y="137"/>
                      </a:lnTo>
                      <a:lnTo>
                        <a:pt x="1212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5602093" y="1258895"/>
                  <a:ext cx="91631" cy="5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938" extrusionOk="0">
                      <a:moveTo>
                        <a:pt x="1212" y="1"/>
                      </a:moveTo>
                      <a:lnTo>
                        <a:pt x="1" y="709"/>
                      </a:lnTo>
                      <a:lnTo>
                        <a:pt x="409" y="937"/>
                      </a:lnTo>
                      <a:lnTo>
                        <a:pt x="1620" y="245"/>
                      </a:lnTo>
                      <a:lnTo>
                        <a:pt x="1212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5602093" y="1298940"/>
                  <a:ext cx="23134" cy="20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367" extrusionOk="0">
                      <a:moveTo>
                        <a:pt x="1" y="1"/>
                      </a:moveTo>
                      <a:lnTo>
                        <a:pt x="1" y="135"/>
                      </a:lnTo>
                      <a:lnTo>
                        <a:pt x="409" y="366"/>
                      </a:lnTo>
                      <a:lnTo>
                        <a:pt x="409" y="22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7292824" y="1747415"/>
                  <a:ext cx="30148" cy="1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2461" extrusionOk="0">
                      <a:moveTo>
                        <a:pt x="1" y="0"/>
                      </a:moveTo>
                      <a:lnTo>
                        <a:pt x="1" y="2311"/>
                      </a:lnTo>
                      <a:cubicBezTo>
                        <a:pt x="1" y="2354"/>
                        <a:pt x="14" y="2393"/>
                        <a:pt x="69" y="2419"/>
                      </a:cubicBezTo>
                      <a:cubicBezTo>
                        <a:pt x="123" y="2447"/>
                        <a:pt x="191" y="2460"/>
                        <a:pt x="259" y="2460"/>
                      </a:cubicBezTo>
                      <a:cubicBezTo>
                        <a:pt x="327" y="2460"/>
                        <a:pt x="396" y="2447"/>
                        <a:pt x="451" y="2419"/>
                      </a:cubicBezTo>
                      <a:cubicBezTo>
                        <a:pt x="503" y="2393"/>
                        <a:pt x="533" y="2354"/>
                        <a:pt x="533" y="2311"/>
                      </a:cubicBezTo>
                      <a:lnTo>
                        <a:pt x="53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7291354" y="1738365"/>
                  <a:ext cx="32354" cy="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10" extrusionOk="0">
                      <a:moveTo>
                        <a:pt x="285" y="0"/>
                      </a:moveTo>
                      <a:cubicBezTo>
                        <a:pt x="217" y="0"/>
                        <a:pt x="149" y="17"/>
                        <a:pt x="95" y="49"/>
                      </a:cubicBezTo>
                      <a:cubicBezTo>
                        <a:pt x="1" y="105"/>
                        <a:pt x="1" y="199"/>
                        <a:pt x="95" y="268"/>
                      </a:cubicBezTo>
                      <a:cubicBezTo>
                        <a:pt x="149" y="296"/>
                        <a:pt x="217" y="309"/>
                        <a:pt x="285" y="309"/>
                      </a:cubicBezTo>
                      <a:cubicBezTo>
                        <a:pt x="353" y="309"/>
                        <a:pt x="422" y="296"/>
                        <a:pt x="477" y="268"/>
                      </a:cubicBezTo>
                      <a:cubicBezTo>
                        <a:pt x="572" y="199"/>
                        <a:pt x="572" y="105"/>
                        <a:pt x="477" y="49"/>
                      </a:cubicBezTo>
                      <a:cubicBezTo>
                        <a:pt x="422" y="17"/>
                        <a:pt x="353" y="0"/>
                        <a:pt x="285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7296727" y="1188929"/>
                  <a:ext cx="21663" cy="56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9959" extrusionOk="0">
                      <a:moveTo>
                        <a:pt x="0" y="1"/>
                      </a:moveTo>
                      <a:lnTo>
                        <a:pt x="0" y="9845"/>
                      </a:lnTo>
                      <a:cubicBezTo>
                        <a:pt x="0" y="9887"/>
                        <a:pt x="13" y="9913"/>
                        <a:pt x="56" y="9926"/>
                      </a:cubicBezTo>
                      <a:cubicBezTo>
                        <a:pt x="97" y="9948"/>
                        <a:pt x="144" y="9958"/>
                        <a:pt x="191" y="9958"/>
                      </a:cubicBezTo>
                      <a:cubicBezTo>
                        <a:pt x="239" y="9958"/>
                        <a:pt x="286" y="9948"/>
                        <a:pt x="327" y="9926"/>
                      </a:cubicBezTo>
                      <a:cubicBezTo>
                        <a:pt x="369" y="9913"/>
                        <a:pt x="382" y="9887"/>
                        <a:pt x="382" y="9845"/>
                      </a:cubicBez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7295992" y="1182537"/>
                  <a:ext cx="23134" cy="1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25" extrusionOk="0">
                      <a:moveTo>
                        <a:pt x="209" y="0"/>
                      </a:moveTo>
                      <a:cubicBezTo>
                        <a:pt x="160" y="0"/>
                        <a:pt x="110" y="11"/>
                        <a:pt x="69" y="32"/>
                      </a:cubicBezTo>
                      <a:cubicBezTo>
                        <a:pt x="0" y="84"/>
                        <a:pt x="0" y="153"/>
                        <a:pt x="69" y="195"/>
                      </a:cubicBezTo>
                      <a:cubicBezTo>
                        <a:pt x="110" y="215"/>
                        <a:pt x="157" y="224"/>
                        <a:pt x="204" y="224"/>
                      </a:cubicBezTo>
                      <a:cubicBezTo>
                        <a:pt x="252" y="224"/>
                        <a:pt x="299" y="215"/>
                        <a:pt x="340" y="195"/>
                      </a:cubicBezTo>
                      <a:cubicBezTo>
                        <a:pt x="408" y="153"/>
                        <a:pt x="408" y="84"/>
                        <a:pt x="340" y="32"/>
                      </a:cubicBezTo>
                      <a:cubicBezTo>
                        <a:pt x="305" y="11"/>
                        <a:pt x="258" y="0"/>
                        <a:pt x="209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7309114" y="1202390"/>
                  <a:ext cx="9276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95" extrusionOk="0">
                      <a:moveTo>
                        <a:pt x="90" y="0"/>
                      </a:moveTo>
                      <a:cubicBezTo>
                        <a:pt x="72" y="0"/>
                        <a:pt x="53" y="3"/>
                        <a:pt x="39" y="7"/>
                      </a:cubicBezTo>
                      <a:cubicBezTo>
                        <a:pt x="0" y="33"/>
                        <a:pt x="0" y="89"/>
                        <a:pt x="0" y="141"/>
                      </a:cubicBezTo>
                      <a:cubicBezTo>
                        <a:pt x="0" y="172"/>
                        <a:pt x="21" y="194"/>
                        <a:pt x="48" y="194"/>
                      </a:cubicBezTo>
                      <a:cubicBezTo>
                        <a:pt x="58" y="194"/>
                        <a:pt x="70" y="191"/>
                        <a:pt x="82" y="184"/>
                      </a:cubicBezTo>
                      <a:cubicBezTo>
                        <a:pt x="134" y="157"/>
                        <a:pt x="163" y="89"/>
                        <a:pt x="163" y="46"/>
                      </a:cubicBezTo>
                      <a:cubicBezTo>
                        <a:pt x="163" y="12"/>
                        <a:pt x="127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7309114" y="1198601"/>
                  <a:ext cx="166916" cy="1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1828" extrusionOk="0">
                      <a:moveTo>
                        <a:pt x="122" y="0"/>
                      </a:moveTo>
                      <a:cubicBezTo>
                        <a:pt x="112" y="0"/>
                        <a:pt x="100" y="10"/>
                        <a:pt x="82" y="19"/>
                      </a:cubicBezTo>
                      <a:cubicBezTo>
                        <a:pt x="39" y="32"/>
                        <a:pt x="0" y="100"/>
                        <a:pt x="0" y="156"/>
                      </a:cubicBezTo>
                      <a:cubicBezTo>
                        <a:pt x="0" y="182"/>
                        <a:pt x="13" y="195"/>
                        <a:pt x="26" y="195"/>
                      </a:cubicBezTo>
                      <a:lnTo>
                        <a:pt x="26" y="208"/>
                      </a:lnTo>
                      <a:lnTo>
                        <a:pt x="2843" y="1827"/>
                      </a:lnTo>
                      <a:lnTo>
                        <a:pt x="2856" y="1801"/>
                      </a:lnTo>
                      <a:cubicBezTo>
                        <a:pt x="2895" y="1775"/>
                        <a:pt x="2925" y="1719"/>
                        <a:pt x="2938" y="1677"/>
                      </a:cubicBezTo>
                      <a:lnTo>
                        <a:pt x="2951" y="1638"/>
                      </a:lnTo>
                      <a:lnTo>
                        <a:pt x="134" y="6"/>
                      </a:lnTo>
                      <a:cubicBezTo>
                        <a:pt x="130" y="2"/>
                        <a:pt x="126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468221" y="1290626"/>
                  <a:ext cx="9276" cy="1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213" extrusionOk="0">
                      <a:moveTo>
                        <a:pt x="115" y="1"/>
                      </a:moveTo>
                      <a:cubicBezTo>
                        <a:pt x="105" y="1"/>
                        <a:pt x="94" y="4"/>
                        <a:pt x="82" y="11"/>
                      </a:cubicBezTo>
                      <a:cubicBezTo>
                        <a:pt x="43" y="37"/>
                        <a:pt x="1" y="105"/>
                        <a:pt x="1" y="161"/>
                      </a:cubicBezTo>
                      <a:cubicBezTo>
                        <a:pt x="1" y="189"/>
                        <a:pt x="22" y="212"/>
                        <a:pt x="49" y="212"/>
                      </a:cubicBezTo>
                      <a:cubicBezTo>
                        <a:pt x="60" y="212"/>
                        <a:pt x="71" y="208"/>
                        <a:pt x="82" y="200"/>
                      </a:cubicBezTo>
                      <a:cubicBezTo>
                        <a:pt x="125" y="174"/>
                        <a:pt x="164" y="105"/>
                        <a:pt x="164" y="66"/>
                      </a:cubicBezTo>
                      <a:cubicBezTo>
                        <a:pt x="164" y="25"/>
                        <a:pt x="14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7470653" y="1293115"/>
                  <a:ext cx="6109" cy="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8" extrusionOk="0">
                      <a:moveTo>
                        <a:pt x="74" y="1"/>
                      </a:moveTo>
                      <a:cubicBezTo>
                        <a:pt x="68" y="1"/>
                        <a:pt x="60" y="3"/>
                        <a:pt x="52" y="6"/>
                      </a:cubicBezTo>
                      <a:cubicBezTo>
                        <a:pt x="26" y="22"/>
                        <a:pt x="0" y="74"/>
                        <a:pt x="0" y="104"/>
                      </a:cubicBezTo>
                      <a:cubicBezTo>
                        <a:pt x="0" y="133"/>
                        <a:pt x="15" y="148"/>
                        <a:pt x="33" y="148"/>
                      </a:cubicBezTo>
                      <a:cubicBezTo>
                        <a:pt x="39" y="148"/>
                        <a:pt x="46" y="146"/>
                        <a:pt x="52" y="143"/>
                      </a:cubicBezTo>
                      <a:cubicBezTo>
                        <a:pt x="82" y="117"/>
                        <a:pt x="108" y="74"/>
                        <a:pt x="108" y="35"/>
                      </a:cubicBezTo>
                      <a:cubicBezTo>
                        <a:pt x="108" y="14"/>
                        <a:pt x="94" y="1"/>
                        <a:pt x="74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7459737" y="1296565"/>
                  <a:ext cx="68554" cy="46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830" extrusionOk="0">
                      <a:moveTo>
                        <a:pt x="1" y="0"/>
                      </a:moveTo>
                      <a:lnTo>
                        <a:pt x="1" y="138"/>
                      </a:lnTo>
                      <a:lnTo>
                        <a:pt x="1211" y="829"/>
                      </a:lnTo>
                      <a:lnTo>
                        <a:pt x="1211" y="69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7459737" y="1283443"/>
                  <a:ext cx="91631" cy="5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928" extrusionOk="0">
                      <a:moveTo>
                        <a:pt x="409" y="1"/>
                      </a:moveTo>
                      <a:lnTo>
                        <a:pt x="1" y="232"/>
                      </a:lnTo>
                      <a:lnTo>
                        <a:pt x="1211" y="928"/>
                      </a:lnTo>
                      <a:lnTo>
                        <a:pt x="1619" y="696"/>
                      </a:lnTo>
                      <a:lnTo>
                        <a:pt x="409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528233" y="1322753"/>
                  <a:ext cx="23134" cy="20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367" extrusionOk="0">
                      <a:moveTo>
                        <a:pt x="408" y="1"/>
                      </a:moveTo>
                      <a:lnTo>
                        <a:pt x="0" y="233"/>
                      </a:lnTo>
                      <a:lnTo>
                        <a:pt x="0" y="366"/>
                      </a:lnTo>
                      <a:lnTo>
                        <a:pt x="408" y="135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5528281" y="2315856"/>
                  <a:ext cx="317033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3252" extrusionOk="0">
                      <a:moveTo>
                        <a:pt x="395" y="0"/>
                      </a:moveTo>
                      <a:lnTo>
                        <a:pt x="0" y="232"/>
                      </a:lnTo>
                      <a:lnTo>
                        <a:pt x="5210" y="3251"/>
                      </a:lnTo>
                      <a:lnTo>
                        <a:pt x="5605" y="3019"/>
                      </a:ln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6171270" y="2689670"/>
                  <a:ext cx="317089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" h="3252" extrusionOk="0">
                      <a:moveTo>
                        <a:pt x="396" y="1"/>
                      </a:moveTo>
                      <a:lnTo>
                        <a:pt x="1" y="232"/>
                      </a:lnTo>
                      <a:lnTo>
                        <a:pt x="5210" y="3252"/>
                      </a:lnTo>
                      <a:lnTo>
                        <a:pt x="5605" y="3020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7462112" y="2253412"/>
                  <a:ext cx="316128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9" h="3252" extrusionOk="0">
                      <a:moveTo>
                        <a:pt x="5197" y="1"/>
                      </a:moveTo>
                      <a:lnTo>
                        <a:pt x="1" y="3020"/>
                      </a:lnTo>
                      <a:lnTo>
                        <a:pt x="396" y="3252"/>
                      </a:lnTo>
                      <a:lnTo>
                        <a:pt x="5589" y="233"/>
                      </a:lnTo>
                      <a:lnTo>
                        <a:pt x="5197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6819123" y="2627282"/>
                  <a:ext cx="316128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9" h="3252" extrusionOk="0">
                      <a:moveTo>
                        <a:pt x="5193" y="0"/>
                      </a:moveTo>
                      <a:lnTo>
                        <a:pt x="0" y="3020"/>
                      </a:lnTo>
                      <a:lnTo>
                        <a:pt x="392" y="3251"/>
                      </a:lnTo>
                      <a:lnTo>
                        <a:pt x="5588" y="219"/>
                      </a:lnTo>
                      <a:lnTo>
                        <a:pt x="519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3" name="Google Shape;2383;p36"/>
              <p:cNvGrpSpPr/>
              <p:nvPr/>
            </p:nvGrpSpPr>
            <p:grpSpPr>
              <a:xfrm>
                <a:off x="6446211" y="776715"/>
                <a:ext cx="261790" cy="986848"/>
                <a:chOff x="1789675" y="2685220"/>
                <a:chExt cx="168679" cy="635855"/>
              </a:xfrm>
            </p:grpSpPr>
            <p:sp>
              <p:nvSpPr>
                <p:cNvPr id="2384" name="Google Shape;2384;p36"/>
                <p:cNvSpPr/>
                <p:nvPr/>
              </p:nvSpPr>
              <p:spPr>
                <a:xfrm>
                  <a:off x="1886788" y="3289308"/>
                  <a:ext cx="44544" cy="3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736" extrusionOk="0">
                      <a:moveTo>
                        <a:pt x="1032" y="1"/>
                      </a:moveTo>
                      <a:lnTo>
                        <a:pt x="1" y="331"/>
                      </a:lnTo>
                      <a:lnTo>
                        <a:pt x="252" y="736"/>
                      </a:lnTo>
                      <a:lnTo>
                        <a:pt x="1032" y="282"/>
                      </a:lnTo>
                      <a:lnTo>
                        <a:pt x="1032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816737" y="3242866"/>
                  <a:ext cx="114596" cy="6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531" extrusionOk="0">
                      <a:moveTo>
                        <a:pt x="780" y="1"/>
                      </a:moveTo>
                      <a:lnTo>
                        <a:pt x="0" y="451"/>
                      </a:lnTo>
                      <a:lnTo>
                        <a:pt x="0" y="1077"/>
                      </a:lnTo>
                      <a:lnTo>
                        <a:pt x="780" y="1531"/>
                      </a:lnTo>
                      <a:lnTo>
                        <a:pt x="1875" y="1531"/>
                      </a:lnTo>
                      <a:lnTo>
                        <a:pt x="2655" y="1077"/>
                      </a:lnTo>
                      <a:lnTo>
                        <a:pt x="2655" y="451"/>
                      </a:lnTo>
                      <a:lnTo>
                        <a:pt x="18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834218" y="3252276"/>
                  <a:ext cx="79635" cy="2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515" extrusionOk="0">
                      <a:moveTo>
                        <a:pt x="547" y="0"/>
                      </a:moveTo>
                      <a:lnTo>
                        <a:pt x="0" y="312"/>
                      </a:lnTo>
                      <a:lnTo>
                        <a:pt x="0" y="514"/>
                      </a:lnTo>
                      <a:lnTo>
                        <a:pt x="1845" y="514"/>
                      </a:lnTo>
                      <a:lnTo>
                        <a:pt x="1845" y="312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39C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1834218" y="3261642"/>
                  <a:ext cx="79635" cy="3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845" extrusionOk="0">
                      <a:moveTo>
                        <a:pt x="547" y="1"/>
                      </a:moveTo>
                      <a:lnTo>
                        <a:pt x="0" y="297"/>
                      </a:lnTo>
                      <a:lnTo>
                        <a:pt x="0" y="533"/>
                      </a:lnTo>
                      <a:lnTo>
                        <a:pt x="547" y="844"/>
                      </a:lnTo>
                      <a:lnTo>
                        <a:pt x="1312" y="844"/>
                      </a:lnTo>
                      <a:lnTo>
                        <a:pt x="1845" y="533"/>
                      </a:lnTo>
                      <a:lnTo>
                        <a:pt x="1845" y="297"/>
                      </a:lnTo>
                      <a:lnTo>
                        <a:pt x="1312" y="1"/>
                      </a:lnTo>
                      <a:close/>
                    </a:path>
                  </a:pathLst>
                </a:custGeom>
                <a:solidFill>
                  <a:srgbClr val="5E44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846346" y="3308903"/>
                  <a:ext cx="51320" cy="1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282" extrusionOk="0">
                      <a:moveTo>
                        <a:pt x="94" y="1"/>
                      </a:moveTo>
                      <a:lnTo>
                        <a:pt x="0" y="31"/>
                      </a:lnTo>
                      <a:lnTo>
                        <a:pt x="94" y="282"/>
                      </a:lnTo>
                      <a:lnTo>
                        <a:pt x="1189" y="282"/>
                      </a:lnTo>
                      <a:lnTo>
                        <a:pt x="1189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816737" y="3289308"/>
                  <a:ext cx="33710" cy="3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736" extrusionOk="0">
                      <a:moveTo>
                        <a:pt x="0" y="1"/>
                      </a:moveTo>
                      <a:lnTo>
                        <a:pt x="0" y="282"/>
                      </a:lnTo>
                      <a:lnTo>
                        <a:pt x="780" y="736"/>
                      </a:lnTo>
                      <a:lnTo>
                        <a:pt x="780" y="45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826103" y="3247571"/>
                  <a:ext cx="96511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298" extrusionOk="0">
                      <a:moveTo>
                        <a:pt x="657" y="1"/>
                      </a:moveTo>
                      <a:lnTo>
                        <a:pt x="1" y="376"/>
                      </a:lnTo>
                      <a:lnTo>
                        <a:pt x="1" y="904"/>
                      </a:lnTo>
                      <a:lnTo>
                        <a:pt x="657" y="1298"/>
                      </a:lnTo>
                      <a:lnTo>
                        <a:pt x="1579" y="1298"/>
                      </a:lnTo>
                      <a:lnTo>
                        <a:pt x="2235" y="904"/>
                      </a:lnTo>
                      <a:lnTo>
                        <a:pt x="2235" y="376"/>
                      </a:lnTo>
                      <a:lnTo>
                        <a:pt x="1579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1869308" y="3168586"/>
                  <a:ext cx="10100" cy="12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956" extrusionOk="0">
                      <a:moveTo>
                        <a:pt x="1" y="1"/>
                      </a:moveTo>
                      <a:lnTo>
                        <a:pt x="1" y="2955"/>
                      </a:lnTo>
                      <a:lnTo>
                        <a:pt x="233" y="2955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1879365" y="3164572"/>
                  <a:ext cx="6820" cy="1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" h="3049" extrusionOk="0">
                      <a:moveTo>
                        <a:pt x="158" y="0"/>
                      </a:moveTo>
                      <a:lnTo>
                        <a:pt x="0" y="94"/>
                      </a:lnTo>
                      <a:lnTo>
                        <a:pt x="0" y="3048"/>
                      </a:lnTo>
                      <a:lnTo>
                        <a:pt x="158" y="2955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1861884" y="3164572"/>
                  <a:ext cx="7467" cy="1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049" extrusionOk="0">
                      <a:moveTo>
                        <a:pt x="0" y="0"/>
                      </a:moveTo>
                      <a:lnTo>
                        <a:pt x="0" y="2955"/>
                      </a:lnTo>
                      <a:lnTo>
                        <a:pt x="173" y="3048"/>
                      </a:lnTo>
                      <a:lnTo>
                        <a:pt x="173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1861884" y="3154515"/>
                  <a:ext cx="24300" cy="14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327" extrusionOk="0">
                      <a:moveTo>
                        <a:pt x="173" y="1"/>
                      </a:moveTo>
                      <a:lnTo>
                        <a:pt x="0" y="94"/>
                      </a:lnTo>
                      <a:lnTo>
                        <a:pt x="0" y="233"/>
                      </a:lnTo>
                      <a:lnTo>
                        <a:pt x="173" y="327"/>
                      </a:lnTo>
                      <a:lnTo>
                        <a:pt x="405" y="327"/>
                      </a:lnTo>
                      <a:lnTo>
                        <a:pt x="563" y="233"/>
                      </a:lnTo>
                      <a:lnTo>
                        <a:pt x="563" y="94"/>
                      </a:lnTo>
                      <a:lnTo>
                        <a:pt x="405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1789675" y="2685220"/>
                  <a:ext cx="168679" cy="498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11560" extrusionOk="0">
                      <a:moveTo>
                        <a:pt x="1954" y="0"/>
                      </a:moveTo>
                      <a:lnTo>
                        <a:pt x="1" y="9951"/>
                      </a:lnTo>
                      <a:lnTo>
                        <a:pt x="1" y="10889"/>
                      </a:lnTo>
                      <a:lnTo>
                        <a:pt x="1141" y="11560"/>
                      </a:lnTo>
                      <a:lnTo>
                        <a:pt x="2768" y="11560"/>
                      </a:lnTo>
                      <a:lnTo>
                        <a:pt x="3908" y="10889"/>
                      </a:lnTo>
                      <a:lnTo>
                        <a:pt x="3908" y="9951"/>
                      </a:lnTo>
                      <a:lnTo>
                        <a:pt x="1954" y="0"/>
                      </a:lnTo>
                      <a:close/>
                    </a:path>
                  </a:pathLst>
                </a:custGeom>
                <a:solidFill>
                  <a:srgbClr val="7FA31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1838879" y="2685220"/>
                  <a:ext cx="119474" cy="498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" h="11560" extrusionOk="0">
                      <a:moveTo>
                        <a:pt x="814" y="0"/>
                      </a:moveTo>
                      <a:lnTo>
                        <a:pt x="1" y="11560"/>
                      </a:lnTo>
                      <a:lnTo>
                        <a:pt x="1628" y="11560"/>
                      </a:lnTo>
                      <a:lnTo>
                        <a:pt x="2768" y="10889"/>
                      </a:lnTo>
                      <a:lnTo>
                        <a:pt x="2768" y="9951"/>
                      </a:lnTo>
                      <a:lnTo>
                        <a:pt x="814" y="0"/>
                      </a:lnTo>
                      <a:close/>
                    </a:path>
                  </a:pathLst>
                </a:custGeom>
                <a:solidFill>
                  <a:srgbClr val="2D2C37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97" name="Google Shape;2397;p36"/>
            <p:cNvGrpSpPr/>
            <p:nvPr/>
          </p:nvGrpSpPr>
          <p:grpSpPr>
            <a:xfrm>
              <a:off x="610354" y="742867"/>
              <a:ext cx="1278643" cy="977227"/>
              <a:chOff x="7530779" y="405217"/>
              <a:chExt cx="1278643" cy="977227"/>
            </a:xfrm>
          </p:grpSpPr>
          <p:grpSp>
            <p:nvGrpSpPr>
              <p:cNvPr id="2398" name="Google Shape;2398;p36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2399" name="Google Shape;2399;p36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7" name="Google Shape;2407;p36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2408" name="Google Shape;2408;p36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6" name="Google Shape;2416;p36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2417" name="Google Shape;2417;p36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5" name="Google Shape;2425;p36"/>
            <p:cNvGrpSpPr/>
            <p:nvPr/>
          </p:nvGrpSpPr>
          <p:grpSpPr>
            <a:xfrm>
              <a:off x="931814" y="2985600"/>
              <a:ext cx="1460118" cy="1139916"/>
              <a:chOff x="4425950" y="2681625"/>
              <a:chExt cx="1639108" cy="1279655"/>
            </a:xfrm>
          </p:grpSpPr>
          <p:sp>
            <p:nvSpPr>
              <p:cNvPr id="2426" name="Google Shape;2426;p36"/>
              <p:cNvSpPr/>
              <p:nvPr/>
            </p:nvSpPr>
            <p:spPr>
              <a:xfrm>
                <a:off x="5287540" y="3586914"/>
                <a:ext cx="667050" cy="374366"/>
              </a:xfrm>
              <a:custGeom>
                <a:avLst/>
                <a:gdLst/>
                <a:ahLst/>
                <a:cxnLst/>
                <a:rect l="l" t="t" r="r" b="b"/>
                <a:pathLst>
                  <a:path w="10012" h="5619" extrusionOk="0">
                    <a:moveTo>
                      <a:pt x="9222" y="1"/>
                    </a:moveTo>
                    <a:cubicBezTo>
                      <a:pt x="8422" y="122"/>
                      <a:pt x="7606" y="259"/>
                      <a:pt x="6790" y="422"/>
                    </a:cubicBezTo>
                    <a:cubicBezTo>
                      <a:pt x="6108" y="556"/>
                      <a:pt x="5429" y="693"/>
                      <a:pt x="4734" y="869"/>
                    </a:cubicBezTo>
                    <a:cubicBezTo>
                      <a:pt x="4231" y="993"/>
                      <a:pt x="3771" y="1225"/>
                      <a:pt x="3265" y="1388"/>
                    </a:cubicBezTo>
                    <a:cubicBezTo>
                      <a:pt x="2749" y="1564"/>
                      <a:pt x="2191" y="1835"/>
                      <a:pt x="1675" y="1917"/>
                    </a:cubicBezTo>
                    <a:cubicBezTo>
                      <a:pt x="1375" y="1972"/>
                      <a:pt x="1078" y="1943"/>
                      <a:pt x="791" y="2080"/>
                    </a:cubicBezTo>
                    <a:cubicBezTo>
                      <a:pt x="709" y="2106"/>
                      <a:pt x="640" y="2175"/>
                      <a:pt x="614" y="2256"/>
                    </a:cubicBezTo>
                    <a:cubicBezTo>
                      <a:pt x="601" y="2338"/>
                      <a:pt x="653" y="2406"/>
                      <a:pt x="722" y="2449"/>
                    </a:cubicBezTo>
                    <a:cubicBezTo>
                      <a:pt x="791" y="2488"/>
                      <a:pt x="872" y="2501"/>
                      <a:pt x="915" y="2557"/>
                    </a:cubicBezTo>
                    <a:cubicBezTo>
                      <a:pt x="1172" y="2841"/>
                      <a:pt x="451" y="2896"/>
                      <a:pt x="343" y="2965"/>
                    </a:cubicBezTo>
                    <a:cubicBezTo>
                      <a:pt x="180" y="3046"/>
                      <a:pt x="17" y="3236"/>
                      <a:pt x="17" y="3441"/>
                    </a:cubicBezTo>
                    <a:cubicBezTo>
                      <a:pt x="1" y="3699"/>
                      <a:pt x="219" y="3820"/>
                      <a:pt x="396" y="3918"/>
                    </a:cubicBezTo>
                    <a:cubicBezTo>
                      <a:pt x="559" y="4012"/>
                      <a:pt x="653" y="4163"/>
                      <a:pt x="817" y="4270"/>
                    </a:cubicBezTo>
                    <a:cubicBezTo>
                      <a:pt x="928" y="4339"/>
                      <a:pt x="1062" y="4391"/>
                      <a:pt x="1172" y="4473"/>
                    </a:cubicBezTo>
                    <a:cubicBezTo>
                      <a:pt x="1241" y="4515"/>
                      <a:pt x="1306" y="4584"/>
                      <a:pt x="1388" y="4623"/>
                    </a:cubicBezTo>
                    <a:cubicBezTo>
                      <a:pt x="1430" y="4634"/>
                      <a:pt x="1475" y="4638"/>
                      <a:pt x="1521" y="4638"/>
                    </a:cubicBezTo>
                    <a:cubicBezTo>
                      <a:pt x="1597" y="4638"/>
                      <a:pt x="1675" y="4626"/>
                      <a:pt x="1744" y="4610"/>
                    </a:cubicBezTo>
                    <a:cubicBezTo>
                      <a:pt x="2046" y="4545"/>
                      <a:pt x="2366" y="4436"/>
                      <a:pt x="2671" y="4436"/>
                    </a:cubicBezTo>
                    <a:cubicBezTo>
                      <a:pt x="2748" y="4436"/>
                      <a:pt x="2824" y="4443"/>
                      <a:pt x="2899" y="4460"/>
                    </a:cubicBezTo>
                    <a:cubicBezTo>
                      <a:pt x="2968" y="4473"/>
                      <a:pt x="3020" y="4489"/>
                      <a:pt x="3062" y="4541"/>
                    </a:cubicBezTo>
                    <a:cubicBezTo>
                      <a:pt x="3118" y="4610"/>
                      <a:pt x="3088" y="4717"/>
                      <a:pt x="3118" y="4815"/>
                    </a:cubicBezTo>
                    <a:cubicBezTo>
                      <a:pt x="3157" y="5005"/>
                      <a:pt x="3363" y="5086"/>
                      <a:pt x="3552" y="5112"/>
                    </a:cubicBezTo>
                    <a:cubicBezTo>
                      <a:pt x="3771" y="5142"/>
                      <a:pt x="3973" y="5155"/>
                      <a:pt x="4192" y="5155"/>
                    </a:cubicBezTo>
                    <a:cubicBezTo>
                      <a:pt x="4476" y="5168"/>
                      <a:pt x="4342" y="5276"/>
                      <a:pt x="4531" y="5452"/>
                    </a:cubicBezTo>
                    <a:cubicBezTo>
                      <a:pt x="4570" y="5494"/>
                      <a:pt x="4613" y="5507"/>
                      <a:pt x="4668" y="5520"/>
                    </a:cubicBezTo>
                    <a:cubicBezTo>
                      <a:pt x="4889" y="5574"/>
                      <a:pt x="5128" y="5619"/>
                      <a:pt x="5370" y="5619"/>
                    </a:cubicBezTo>
                    <a:cubicBezTo>
                      <a:pt x="5558" y="5619"/>
                      <a:pt x="5748" y="5592"/>
                      <a:pt x="5931" y="5520"/>
                    </a:cubicBezTo>
                    <a:cubicBezTo>
                      <a:pt x="6189" y="5426"/>
                      <a:pt x="6447" y="5236"/>
                      <a:pt x="6708" y="5194"/>
                    </a:cubicBezTo>
                    <a:cubicBezTo>
                      <a:pt x="6831" y="5181"/>
                      <a:pt x="6960" y="5181"/>
                      <a:pt x="7089" y="5181"/>
                    </a:cubicBezTo>
                    <a:cubicBezTo>
                      <a:pt x="7217" y="5181"/>
                      <a:pt x="7346" y="5181"/>
                      <a:pt x="7469" y="5168"/>
                    </a:cubicBezTo>
                    <a:cubicBezTo>
                      <a:pt x="7524" y="5168"/>
                      <a:pt x="7563" y="5168"/>
                      <a:pt x="7606" y="5125"/>
                    </a:cubicBezTo>
                    <a:cubicBezTo>
                      <a:pt x="7740" y="5044"/>
                      <a:pt x="7687" y="4828"/>
                      <a:pt x="7590" y="4747"/>
                    </a:cubicBezTo>
                    <a:cubicBezTo>
                      <a:pt x="7482" y="4665"/>
                      <a:pt x="7332" y="4636"/>
                      <a:pt x="7263" y="4515"/>
                    </a:cubicBezTo>
                    <a:cubicBezTo>
                      <a:pt x="7279" y="4420"/>
                      <a:pt x="7387" y="4365"/>
                      <a:pt x="7469" y="4339"/>
                    </a:cubicBezTo>
                    <a:cubicBezTo>
                      <a:pt x="8053" y="4146"/>
                      <a:pt x="8637" y="4038"/>
                      <a:pt x="9222" y="4012"/>
                    </a:cubicBezTo>
                    <a:cubicBezTo>
                      <a:pt x="9427" y="3999"/>
                      <a:pt x="9659" y="3970"/>
                      <a:pt x="9767" y="3768"/>
                    </a:cubicBezTo>
                    <a:cubicBezTo>
                      <a:pt x="9793" y="3699"/>
                      <a:pt x="9809" y="3617"/>
                      <a:pt x="9809" y="3536"/>
                    </a:cubicBezTo>
                    <a:cubicBezTo>
                      <a:pt x="9848" y="3102"/>
                      <a:pt x="9590" y="2909"/>
                      <a:pt x="9548" y="2501"/>
                    </a:cubicBezTo>
                    <a:cubicBezTo>
                      <a:pt x="9522" y="2162"/>
                      <a:pt x="9646" y="1796"/>
                      <a:pt x="9728" y="1453"/>
                    </a:cubicBezTo>
                    <a:cubicBezTo>
                      <a:pt x="9917" y="735"/>
                      <a:pt x="10011" y="66"/>
                      <a:pt x="9222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6"/>
              <p:cNvSpPr/>
              <p:nvPr/>
            </p:nvSpPr>
            <p:spPr>
              <a:xfrm>
                <a:off x="5434314" y="2859312"/>
                <a:ext cx="291085" cy="545459"/>
              </a:xfrm>
              <a:custGeom>
                <a:avLst/>
                <a:gdLst/>
                <a:ahLst/>
                <a:cxnLst/>
                <a:rect l="l" t="t" r="r" b="b"/>
                <a:pathLst>
                  <a:path w="4369" h="8187" extrusionOk="0">
                    <a:moveTo>
                      <a:pt x="83" y="0"/>
                    </a:moveTo>
                    <a:lnTo>
                      <a:pt x="1" y="53"/>
                    </a:lnTo>
                    <a:lnTo>
                      <a:pt x="464" y="4351"/>
                    </a:lnTo>
                    <a:lnTo>
                      <a:pt x="572" y="5386"/>
                    </a:lnTo>
                    <a:lnTo>
                      <a:pt x="4342" y="8187"/>
                    </a:lnTo>
                    <a:lnTo>
                      <a:pt x="4368" y="7070"/>
                    </a:lnTo>
                    <a:lnTo>
                      <a:pt x="4313" y="5536"/>
                    </a:lnTo>
                    <a:lnTo>
                      <a:pt x="4260" y="5194"/>
                    </a:lnTo>
                    <a:lnTo>
                      <a:pt x="2423" y="182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6"/>
              <p:cNvSpPr/>
              <p:nvPr/>
            </p:nvSpPr>
            <p:spPr>
              <a:xfrm>
                <a:off x="5434314" y="2862776"/>
                <a:ext cx="281091" cy="357177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5361" extrusionOk="0">
                    <a:moveTo>
                      <a:pt x="1" y="1"/>
                    </a:moveTo>
                    <a:lnTo>
                      <a:pt x="409" y="2641"/>
                    </a:lnTo>
                    <a:lnTo>
                      <a:pt x="4218" y="5360"/>
                    </a:lnTo>
                    <a:lnTo>
                      <a:pt x="2328" y="18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6"/>
              <p:cNvSpPr/>
              <p:nvPr/>
            </p:nvSpPr>
            <p:spPr>
              <a:xfrm>
                <a:off x="5445241" y="2883696"/>
                <a:ext cx="255574" cy="312738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4694" extrusionOk="0">
                    <a:moveTo>
                      <a:pt x="0" y="0"/>
                    </a:moveTo>
                    <a:lnTo>
                      <a:pt x="437" y="2246"/>
                    </a:lnTo>
                    <a:lnTo>
                      <a:pt x="3835" y="4694"/>
                    </a:lnTo>
                    <a:lnTo>
                      <a:pt x="2096" y="1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52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6"/>
              <p:cNvSpPr/>
              <p:nvPr/>
            </p:nvSpPr>
            <p:spPr>
              <a:xfrm>
                <a:off x="5728995" y="3185503"/>
                <a:ext cx="17256" cy="36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54" extrusionOk="0">
                    <a:moveTo>
                      <a:pt x="229" y="1"/>
                    </a:moveTo>
                    <a:cubicBezTo>
                      <a:pt x="216" y="14"/>
                      <a:pt x="190" y="14"/>
                      <a:pt x="177" y="27"/>
                    </a:cubicBezTo>
                    <a:cubicBezTo>
                      <a:pt x="159" y="21"/>
                      <a:pt x="142" y="18"/>
                      <a:pt x="126" y="18"/>
                    </a:cubicBezTo>
                    <a:cubicBezTo>
                      <a:pt x="104" y="18"/>
                      <a:pt x="83" y="24"/>
                      <a:pt x="66" y="40"/>
                    </a:cubicBezTo>
                    <a:cubicBezTo>
                      <a:pt x="40" y="53"/>
                      <a:pt x="40" y="69"/>
                      <a:pt x="40" y="82"/>
                    </a:cubicBezTo>
                    <a:lnTo>
                      <a:pt x="40" y="164"/>
                    </a:lnTo>
                    <a:cubicBezTo>
                      <a:pt x="53" y="203"/>
                      <a:pt x="66" y="245"/>
                      <a:pt x="53" y="271"/>
                    </a:cubicBezTo>
                    <a:cubicBezTo>
                      <a:pt x="53" y="327"/>
                      <a:pt x="27" y="366"/>
                      <a:pt x="14" y="409"/>
                    </a:cubicBezTo>
                    <a:cubicBezTo>
                      <a:pt x="14" y="422"/>
                      <a:pt x="1" y="435"/>
                      <a:pt x="14" y="448"/>
                    </a:cubicBezTo>
                    <a:cubicBezTo>
                      <a:pt x="14" y="477"/>
                      <a:pt x="40" y="477"/>
                      <a:pt x="53" y="490"/>
                    </a:cubicBezTo>
                    <a:lnTo>
                      <a:pt x="108" y="542"/>
                    </a:lnTo>
                    <a:cubicBezTo>
                      <a:pt x="120" y="549"/>
                      <a:pt x="126" y="553"/>
                      <a:pt x="131" y="553"/>
                    </a:cubicBezTo>
                    <a:cubicBezTo>
                      <a:pt x="137" y="553"/>
                      <a:pt x="140" y="546"/>
                      <a:pt x="148" y="529"/>
                    </a:cubicBezTo>
                    <a:cubicBezTo>
                      <a:pt x="177" y="477"/>
                      <a:pt x="216" y="409"/>
                      <a:pt x="245" y="353"/>
                    </a:cubicBezTo>
                    <a:cubicBezTo>
                      <a:pt x="259" y="314"/>
                      <a:pt x="245" y="271"/>
                      <a:pt x="245" y="245"/>
                    </a:cubicBezTo>
                    <a:lnTo>
                      <a:pt x="245" y="121"/>
                    </a:lnTo>
                    <a:cubicBezTo>
                      <a:pt x="245" y="95"/>
                      <a:pt x="229" y="82"/>
                      <a:pt x="229" y="53"/>
                    </a:cubicBezTo>
                    <a:lnTo>
                      <a:pt x="229" y="14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6"/>
              <p:cNvSpPr/>
              <p:nvPr/>
            </p:nvSpPr>
            <p:spPr>
              <a:xfrm>
                <a:off x="5709008" y="3149860"/>
                <a:ext cx="56964" cy="46438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97" extrusionOk="0">
                    <a:moveTo>
                      <a:pt x="612" y="1"/>
                    </a:moveTo>
                    <a:cubicBezTo>
                      <a:pt x="600" y="1"/>
                      <a:pt x="586" y="2"/>
                      <a:pt x="572" y="3"/>
                    </a:cubicBezTo>
                    <a:cubicBezTo>
                      <a:pt x="314" y="46"/>
                      <a:pt x="0" y="385"/>
                      <a:pt x="13" y="480"/>
                    </a:cubicBezTo>
                    <a:cubicBezTo>
                      <a:pt x="50" y="650"/>
                      <a:pt x="103" y="696"/>
                      <a:pt x="175" y="696"/>
                    </a:cubicBezTo>
                    <a:cubicBezTo>
                      <a:pt x="212" y="696"/>
                      <a:pt x="254" y="684"/>
                      <a:pt x="301" y="669"/>
                    </a:cubicBezTo>
                    <a:cubicBezTo>
                      <a:pt x="395" y="643"/>
                      <a:pt x="559" y="562"/>
                      <a:pt x="761" y="398"/>
                    </a:cubicBezTo>
                    <a:cubicBezTo>
                      <a:pt x="838" y="333"/>
                      <a:pt x="854" y="1"/>
                      <a:pt x="6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6"/>
              <p:cNvSpPr/>
              <p:nvPr/>
            </p:nvSpPr>
            <p:spPr>
              <a:xfrm>
                <a:off x="4425950" y="2862776"/>
                <a:ext cx="1639108" cy="1054807"/>
              </a:xfrm>
              <a:custGeom>
                <a:avLst/>
                <a:gdLst/>
                <a:ahLst/>
                <a:cxnLst/>
                <a:rect l="l" t="t" r="r" b="b"/>
                <a:pathLst>
                  <a:path w="24602" h="15832" extrusionOk="0">
                    <a:moveTo>
                      <a:pt x="5279" y="1"/>
                    </a:moveTo>
                    <a:lnTo>
                      <a:pt x="503" y="3049"/>
                    </a:lnTo>
                    <a:lnTo>
                      <a:pt x="1169" y="4913"/>
                    </a:lnTo>
                    <a:lnTo>
                      <a:pt x="1" y="6313"/>
                    </a:lnTo>
                    <a:lnTo>
                      <a:pt x="7603" y="12597"/>
                    </a:lnTo>
                    <a:lnTo>
                      <a:pt x="12378" y="13426"/>
                    </a:lnTo>
                    <a:lnTo>
                      <a:pt x="15981" y="15831"/>
                    </a:lnTo>
                    <a:lnTo>
                      <a:pt x="18155" y="15521"/>
                    </a:lnTo>
                    <a:lnTo>
                      <a:pt x="22741" y="14405"/>
                    </a:lnTo>
                    <a:lnTo>
                      <a:pt x="24602" y="11670"/>
                    </a:lnTo>
                    <a:lnTo>
                      <a:pt x="8500" y="1388"/>
                    </a:lnTo>
                    <a:lnTo>
                      <a:pt x="527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6"/>
              <p:cNvSpPr/>
              <p:nvPr/>
            </p:nvSpPr>
            <p:spPr>
              <a:xfrm>
                <a:off x="4718632" y="2930866"/>
                <a:ext cx="923489" cy="813824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12215" extrusionOk="0">
                    <a:moveTo>
                      <a:pt x="1" y="0"/>
                    </a:moveTo>
                    <a:lnTo>
                      <a:pt x="135" y="2814"/>
                    </a:lnTo>
                    <a:lnTo>
                      <a:pt x="559" y="3741"/>
                    </a:lnTo>
                    <a:lnTo>
                      <a:pt x="1251" y="3483"/>
                    </a:lnTo>
                    <a:lnTo>
                      <a:pt x="4802" y="6133"/>
                    </a:lnTo>
                    <a:lnTo>
                      <a:pt x="10296" y="10990"/>
                    </a:lnTo>
                    <a:lnTo>
                      <a:pt x="11112" y="10445"/>
                    </a:lnTo>
                    <a:lnTo>
                      <a:pt x="13233" y="12214"/>
                    </a:lnTo>
                    <a:lnTo>
                      <a:pt x="13860" y="9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6"/>
              <p:cNvSpPr/>
              <p:nvPr/>
            </p:nvSpPr>
            <p:spPr>
              <a:xfrm>
                <a:off x="4783924" y="3116414"/>
                <a:ext cx="188349" cy="243981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3662" extrusionOk="0">
                    <a:moveTo>
                      <a:pt x="1272" y="0"/>
                    </a:moveTo>
                    <a:cubicBezTo>
                      <a:pt x="1203" y="0"/>
                      <a:pt x="1137" y="10"/>
                      <a:pt x="1074" y="29"/>
                    </a:cubicBezTo>
                    <a:cubicBezTo>
                      <a:pt x="1032" y="45"/>
                      <a:pt x="992" y="71"/>
                      <a:pt x="950" y="97"/>
                    </a:cubicBezTo>
                    <a:cubicBezTo>
                      <a:pt x="598" y="274"/>
                      <a:pt x="0" y="574"/>
                      <a:pt x="0" y="574"/>
                    </a:cubicBezTo>
                    <a:lnTo>
                      <a:pt x="640" y="2043"/>
                    </a:lnTo>
                    <a:lnTo>
                      <a:pt x="735" y="2275"/>
                    </a:lnTo>
                    <a:lnTo>
                      <a:pt x="1456" y="3662"/>
                    </a:lnTo>
                    <a:cubicBezTo>
                      <a:pt x="1456" y="3662"/>
                      <a:pt x="1946" y="3417"/>
                      <a:pt x="2311" y="3228"/>
                    </a:cubicBezTo>
                    <a:cubicBezTo>
                      <a:pt x="2354" y="3198"/>
                      <a:pt x="2393" y="3185"/>
                      <a:pt x="2419" y="3172"/>
                    </a:cubicBezTo>
                    <a:lnTo>
                      <a:pt x="2435" y="3172"/>
                    </a:lnTo>
                    <a:cubicBezTo>
                      <a:pt x="2638" y="3035"/>
                      <a:pt x="2775" y="2777"/>
                      <a:pt x="2814" y="2412"/>
                    </a:cubicBezTo>
                    <a:cubicBezTo>
                      <a:pt x="2814" y="2314"/>
                      <a:pt x="2827" y="2219"/>
                      <a:pt x="2814" y="2111"/>
                    </a:cubicBezTo>
                    <a:cubicBezTo>
                      <a:pt x="2801" y="1772"/>
                      <a:pt x="2693" y="1403"/>
                      <a:pt x="2530" y="1077"/>
                    </a:cubicBezTo>
                    <a:cubicBezTo>
                      <a:pt x="2354" y="724"/>
                      <a:pt x="2109" y="398"/>
                      <a:pt x="1835" y="208"/>
                    </a:cubicBezTo>
                    <a:cubicBezTo>
                      <a:pt x="1632" y="62"/>
                      <a:pt x="1443" y="0"/>
                      <a:pt x="1272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6"/>
              <p:cNvSpPr/>
              <p:nvPr/>
            </p:nvSpPr>
            <p:spPr>
              <a:xfrm>
                <a:off x="4753877" y="3148660"/>
                <a:ext cx="158634" cy="21646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249" extrusionOk="0">
                    <a:moveTo>
                      <a:pt x="765" y="0"/>
                    </a:moveTo>
                    <a:cubicBezTo>
                      <a:pt x="399" y="0"/>
                      <a:pt x="125" y="304"/>
                      <a:pt x="69" y="837"/>
                    </a:cubicBezTo>
                    <a:cubicBezTo>
                      <a:pt x="1" y="1614"/>
                      <a:pt x="438" y="2607"/>
                      <a:pt x="1062" y="3041"/>
                    </a:cubicBezTo>
                    <a:cubicBezTo>
                      <a:pt x="1259" y="3181"/>
                      <a:pt x="1451" y="3249"/>
                      <a:pt x="1623" y="3249"/>
                    </a:cubicBezTo>
                    <a:cubicBezTo>
                      <a:pt x="1985" y="3249"/>
                      <a:pt x="2260" y="2951"/>
                      <a:pt x="2315" y="2417"/>
                    </a:cubicBezTo>
                    <a:cubicBezTo>
                      <a:pt x="2380" y="1640"/>
                      <a:pt x="1946" y="648"/>
                      <a:pt x="1336" y="214"/>
                    </a:cubicBezTo>
                    <a:cubicBezTo>
                      <a:pt x="1134" y="69"/>
                      <a:pt x="939" y="0"/>
                      <a:pt x="76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6"/>
              <p:cNvSpPr/>
              <p:nvPr/>
            </p:nvSpPr>
            <p:spPr>
              <a:xfrm>
                <a:off x="4785657" y="3201826"/>
                <a:ext cx="125122" cy="163298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451" extrusionOk="0">
                    <a:moveTo>
                      <a:pt x="1401" y="0"/>
                    </a:moveTo>
                    <a:cubicBezTo>
                      <a:pt x="1688" y="477"/>
                      <a:pt x="1851" y="1061"/>
                      <a:pt x="1809" y="1564"/>
                    </a:cubicBezTo>
                    <a:cubicBezTo>
                      <a:pt x="1753" y="2103"/>
                      <a:pt x="1475" y="2407"/>
                      <a:pt x="1106" y="2407"/>
                    </a:cubicBezTo>
                    <a:cubicBezTo>
                      <a:pt x="934" y="2407"/>
                      <a:pt x="743" y="2341"/>
                      <a:pt x="545" y="2204"/>
                    </a:cubicBezTo>
                    <a:cubicBezTo>
                      <a:pt x="340" y="2053"/>
                      <a:pt x="163" y="1848"/>
                      <a:pt x="0" y="1603"/>
                    </a:cubicBezTo>
                    <a:lnTo>
                      <a:pt x="0" y="1603"/>
                    </a:lnTo>
                    <a:cubicBezTo>
                      <a:pt x="163" y="1864"/>
                      <a:pt x="369" y="2093"/>
                      <a:pt x="585" y="2243"/>
                    </a:cubicBezTo>
                    <a:cubicBezTo>
                      <a:pt x="782" y="2383"/>
                      <a:pt x="974" y="2451"/>
                      <a:pt x="1146" y="2451"/>
                    </a:cubicBezTo>
                    <a:cubicBezTo>
                      <a:pt x="1508" y="2451"/>
                      <a:pt x="1783" y="2153"/>
                      <a:pt x="1838" y="1619"/>
                    </a:cubicBezTo>
                    <a:cubicBezTo>
                      <a:pt x="1877" y="1100"/>
                      <a:pt x="1701" y="490"/>
                      <a:pt x="140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6"/>
              <p:cNvSpPr/>
              <p:nvPr/>
            </p:nvSpPr>
            <p:spPr>
              <a:xfrm>
                <a:off x="4771066" y="3173844"/>
                <a:ext cx="123389" cy="16736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512" extrusionOk="0">
                    <a:moveTo>
                      <a:pt x="601" y="0"/>
                    </a:moveTo>
                    <a:cubicBezTo>
                      <a:pt x="319" y="0"/>
                      <a:pt x="107" y="235"/>
                      <a:pt x="69" y="652"/>
                    </a:cubicBezTo>
                    <a:cubicBezTo>
                      <a:pt x="1" y="1249"/>
                      <a:pt x="343" y="2010"/>
                      <a:pt x="817" y="2349"/>
                    </a:cubicBezTo>
                    <a:cubicBezTo>
                      <a:pt x="970" y="2460"/>
                      <a:pt x="1120" y="2512"/>
                      <a:pt x="1253" y="2512"/>
                    </a:cubicBezTo>
                    <a:cubicBezTo>
                      <a:pt x="1535" y="2512"/>
                      <a:pt x="1747" y="2281"/>
                      <a:pt x="1783" y="1876"/>
                    </a:cubicBezTo>
                    <a:cubicBezTo>
                      <a:pt x="1851" y="1262"/>
                      <a:pt x="1512" y="502"/>
                      <a:pt x="1035" y="162"/>
                    </a:cubicBezTo>
                    <a:cubicBezTo>
                      <a:pt x="883" y="53"/>
                      <a:pt x="734" y="0"/>
                      <a:pt x="60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6"/>
              <p:cNvSpPr/>
              <p:nvPr/>
            </p:nvSpPr>
            <p:spPr>
              <a:xfrm>
                <a:off x="4774797" y="3178641"/>
                <a:ext cx="115928" cy="158034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372" extrusionOk="0">
                    <a:moveTo>
                      <a:pt x="554" y="0"/>
                    </a:moveTo>
                    <a:cubicBezTo>
                      <a:pt x="289" y="0"/>
                      <a:pt x="91" y="220"/>
                      <a:pt x="56" y="606"/>
                    </a:cubicBezTo>
                    <a:cubicBezTo>
                      <a:pt x="0" y="1177"/>
                      <a:pt x="326" y="1899"/>
                      <a:pt x="777" y="2225"/>
                    </a:cubicBezTo>
                    <a:cubicBezTo>
                      <a:pt x="919" y="2324"/>
                      <a:pt x="1056" y="2372"/>
                      <a:pt x="1180" y="2372"/>
                    </a:cubicBezTo>
                    <a:cubicBezTo>
                      <a:pt x="1447" y="2372"/>
                      <a:pt x="1650" y="2152"/>
                      <a:pt x="1688" y="1762"/>
                    </a:cubicBezTo>
                    <a:cubicBezTo>
                      <a:pt x="1740" y="1190"/>
                      <a:pt x="1413" y="469"/>
                      <a:pt x="966" y="156"/>
                    </a:cubicBezTo>
                    <a:cubicBezTo>
                      <a:pt x="821" y="50"/>
                      <a:pt x="680" y="0"/>
                      <a:pt x="55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6"/>
              <p:cNvSpPr/>
              <p:nvPr/>
            </p:nvSpPr>
            <p:spPr>
              <a:xfrm>
                <a:off x="4781059" y="3183172"/>
                <a:ext cx="103402" cy="14870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232" extrusionOk="0">
                    <a:moveTo>
                      <a:pt x="487" y="0"/>
                    </a:moveTo>
                    <a:cubicBezTo>
                      <a:pt x="393" y="0"/>
                      <a:pt x="305" y="31"/>
                      <a:pt x="232" y="88"/>
                    </a:cubicBezTo>
                    <a:cubicBezTo>
                      <a:pt x="177" y="130"/>
                      <a:pt x="138" y="186"/>
                      <a:pt x="95" y="251"/>
                    </a:cubicBezTo>
                    <a:cubicBezTo>
                      <a:pt x="56" y="349"/>
                      <a:pt x="14" y="444"/>
                      <a:pt x="14" y="577"/>
                    </a:cubicBezTo>
                    <a:cubicBezTo>
                      <a:pt x="1" y="701"/>
                      <a:pt x="1" y="838"/>
                      <a:pt x="30" y="972"/>
                    </a:cubicBezTo>
                    <a:cubicBezTo>
                      <a:pt x="43" y="1083"/>
                      <a:pt x="82" y="1191"/>
                      <a:pt x="125" y="1299"/>
                    </a:cubicBezTo>
                    <a:cubicBezTo>
                      <a:pt x="219" y="1573"/>
                      <a:pt x="383" y="1818"/>
                      <a:pt x="572" y="1994"/>
                    </a:cubicBezTo>
                    <a:cubicBezTo>
                      <a:pt x="601" y="2033"/>
                      <a:pt x="641" y="2062"/>
                      <a:pt x="683" y="2089"/>
                    </a:cubicBezTo>
                    <a:cubicBezTo>
                      <a:pt x="722" y="2115"/>
                      <a:pt x="765" y="2144"/>
                      <a:pt x="804" y="2157"/>
                    </a:cubicBezTo>
                    <a:cubicBezTo>
                      <a:pt x="893" y="2208"/>
                      <a:pt x="982" y="2232"/>
                      <a:pt x="1066" y="2232"/>
                    </a:cubicBezTo>
                    <a:cubicBezTo>
                      <a:pt x="1161" y="2232"/>
                      <a:pt x="1248" y="2201"/>
                      <a:pt x="1319" y="2144"/>
                    </a:cubicBezTo>
                    <a:cubicBezTo>
                      <a:pt x="1375" y="2102"/>
                      <a:pt x="1417" y="2046"/>
                      <a:pt x="1457" y="1981"/>
                    </a:cubicBezTo>
                    <a:cubicBezTo>
                      <a:pt x="1499" y="1899"/>
                      <a:pt x="1525" y="1788"/>
                      <a:pt x="1538" y="1668"/>
                    </a:cubicBezTo>
                    <a:cubicBezTo>
                      <a:pt x="1551" y="1530"/>
                      <a:pt x="1551" y="1410"/>
                      <a:pt x="1525" y="1273"/>
                    </a:cubicBezTo>
                    <a:cubicBezTo>
                      <a:pt x="1499" y="1149"/>
                      <a:pt x="1470" y="1041"/>
                      <a:pt x="1430" y="933"/>
                    </a:cubicBezTo>
                    <a:cubicBezTo>
                      <a:pt x="1336" y="659"/>
                      <a:pt x="1173" y="414"/>
                      <a:pt x="980" y="238"/>
                    </a:cubicBezTo>
                    <a:cubicBezTo>
                      <a:pt x="941" y="199"/>
                      <a:pt x="911" y="169"/>
                      <a:pt x="872" y="143"/>
                    </a:cubicBezTo>
                    <a:cubicBezTo>
                      <a:pt x="830" y="117"/>
                      <a:pt x="791" y="88"/>
                      <a:pt x="748" y="75"/>
                    </a:cubicBezTo>
                    <a:cubicBezTo>
                      <a:pt x="659" y="24"/>
                      <a:pt x="570" y="0"/>
                      <a:pt x="48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6"/>
              <p:cNvSpPr/>
              <p:nvPr/>
            </p:nvSpPr>
            <p:spPr>
              <a:xfrm>
                <a:off x="4783058" y="3185770"/>
                <a:ext cx="99671" cy="143577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2155" extrusionOk="0">
                    <a:moveTo>
                      <a:pt x="459" y="1"/>
                    </a:moveTo>
                    <a:cubicBezTo>
                      <a:pt x="372" y="1"/>
                      <a:pt x="293" y="29"/>
                      <a:pt x="229" y="78"/>
                    </a:cubicBezTo>
                    <a:cubicBezTo>
                      <a:pt x="176" y="117"/>
                      <a:pt x="121" y="173"/>
                      <a:pt x="95" y="254"/>
                    </a:cubicBezTo>
                    <a:cubicBezTo>
                      <a:pt x="52" y="336"/>
                      <a:pt x="13" y="431"/>
                      <a:pt x="13" y="555"/>
                    </a:cubicBezTo>
                    <a:cubicBezTo>
                      <a:pt x="0" y="675"/>
                      <a:pt x="0" y="799"/>
                      <a:pt x="26" y="933"/>
                    </a:cubicBezTo>
                    <a:cubicBezTo>
                      <a:pt x="39" y="1044"/>
                      <a:pt x="82" y="1152"/>
                      <a:pt x="108" y="1260"/>
                    </a:cubicBezTo>
                    <a:cubicBezTo>
                      <a:pt x="202" y="1518"/>
                      <a:pt x="366" y="1762"/>
                      <a:pt x="542" y="1926"/>
                    </a:cubicBezTo>
                    <a:cubicBezTo>
                      <a:pt x="584" y="1955"/>
                      <a:pt x="624" y="1994"/>
                      <a:pt x="653" y="2023"/>
                    </a:cubicBezTo>
                    <a:cubicBezTo>
                      <a:pt x="692" y="2050"/>
                      <a:pt x="735" y="2063"/>
                      <a:pt x="774" y="2089"/>
                    </a:cubicBezTo>
                    <a:cubicBezTo>
                      <a:pt x="861" y="2134"/>
                      <a:pt x="947" y="2155"/>
                      <a:pt x="1025" y="2155"/>
                    </a:cubicBezTo>
                    <a:cubicBezTo>
                      <a:pt x="1116" y="2155"/>
                      <a:pt x="1198" y="2127"/>
                      <a:pt x="1263" y="2076"/>
                    </a:cubicBezTo>
                    <a:cubicBezTo>
                      <a:pt x="1319" y="2037"/>
                      <a:pt x="1371" y="1981"/>
                      <a:pt x="1400" y="1913"/>
                    </a:cubicBezTo>
                    <a:cubicBezTo>
                      <a:pt x="1440" y="1831"/>
                      <a:pt x="1469" y="1723"/>
                      <a:pt x="1482" y="1599"/>
                    </a:cubicBezTo>
                    <a:cubicBezTo>
                      <a:pt x="1495" y="1478"/>
                      <a:pt x="1495" y="1354"/>
                      <a:pt x="1469" y="1221"/>
                    </a:cubicBezTo>
                    <a:cubicBezTo>
                      <a:pt x="1453" y="1110"/>
                      <a:pt x="1413" y="1002"/>
                      <a:pt x="1371" y="907"/>
                    </a:cubicBezTo>
                    <a:cubicBezTo>
                      <a:pt x="1276" y="636"/>
                      <a:pt x="1126" y="405"/>
                      <a:pt x="950" y="228"/>
                    </a:cubicBezTo>
                    <a:cubicBezTo>
                      <a:pt x="911" y="199"/>
                      <a:pt x="868" y="173"/>
                      <a:pt x="842" y="147"/>
                    </a:cubicBezTo>
                    <a:cubicBezTo>
                      <a:pt x="800" y="117"/>
                      <a:pt x="761" y="91"/>
                      <a:pt x="718" y="78"/>
                    </a:cubicBezTo>
                    <a:cubicBezTo>
                      <a:pt x="627" y="25"/>
                      <a:pt x="539" y="1"/>
                      <a:pt x="45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6"/>
              <p:cNvSpPr/>
              <p:nvPr/>
            </p:nvSpPr>
            <p:spPr>
              <a:xfrm>
                <a:off x="4791919" y="3192033"/>
                <a:ext cx="89011" cy="12705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907" extrusionOk="0">
                    <a:moveTo>
                      <a:pt x="416" y="0"/>
                    </a:moveTo>
                    <a:cubicBezTo>
                      <a:pt x="203" y="0"/>
                      <a:pt x="43" y="174"/>
                      <a:pt x="14" y="487"/>
                    </a:cubicBezTo>
                    <a:cubicBezTo>
                      <a:pt x="1" y="594"/>
                      <a:pt x="1" y="689"/>
                      <a:pt x="30" y="800"/>
                    </a:cubicBezTo>
                    <a:cubicBezTo>
                      <a:pt x="30" y="839"/>
                      <a:pt x="43" y="882"/>
                      <a:pt x="43" y="921"/>
                    </a:cubicBezTo>
                    <a:cubicBezTo>
                      <a:pt x="138" y="1260"/>
                      <a:pt x="327" y="1603"/>
                      <a:pt x="585" y="1779"/>
                    </a:cubicBezTo>
                    <a:lnTo>
                      <a:pt x="585" y="1792"/>
                    </a:lnTo>
                    <a:cubicBezTo>
                      <a:pt x="654" y="1832"/>
                      <a:pt x="722" y="1861"/>
                      <a:pt x="778" y="1887"/>
                    </a:cubicBezTo>
                    <a:cubicBezTo>
                      <a:pt x="824" y="1900"/>
                      <a:pt x="868" y="1907"/>
                      <a:pt x="910" y="1907"/>
                    </a:cubicBezTo>
                    <a:cubicBezTo>
                      <a:pt x="1128" y="1907"/>
                      <a:pt x="1287" y="1733"/>
                      <a:pt x="1320" y="1424"/>
                    </a:cubicBezTo>
                    <a:cubicBezTo>
                      <a:pt x="1336" y="1316"/>
                      <a:pt x="1320" y="1195"/>
                      <a:pt x="1307" y="1084"/>
                    </a:cubicBezTo>
                    <a:cubicBezTo>
                      <a:pt x="1280" y="976"/>
                      <a:pt x="1254" y="869"/>
                      <a:pt x="1212" y="771"/>
                    </a:cubicBezTo>
                    <a:cubicBezTo>
                      <a:pt x="1143" y="594"/>
                      <a:pt x="1049" y="418"/>
                      <a:pt x="928" y="297"/>
                    </a:cubicBezTo>
                    <a:cubicBezTo>
                      <a:pt x="872" y="229"/>
                      <a:pt x="804" y="173"/>
                      <a:pt x="748" y="118"/>
                    </a:cubicBezTo>
                    <a:cubicBezTo>
                      <a:pt x="735" y="118"/>
                      <a:pt x="735" y="105"/>
                      <a:pt x="722" y="105"/>
                    </a:cubicBezTo>
                    <a:cubicBezTo>
                      <a:pt x="614" y="34"/>
                      <a:pt x="510" y="0"/>
                      <a:pt x="416" y="0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6"/>
              <p:cNvSpPr/>
              <p:nvPr/>
            </p:nvSpPr>
            <p:spPr>
              <a:xfrm>
                <a:off x="4830029" y="3198962"/>
                <a:ext cx="23718" cy="122857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844" extrusionOk="0">
                    <a:moveTo>
                      <a:pt x="150" y="1"/>
                    </a:moveTo>
                    <a:lnTo>
                      <a:pt x="0" y="1646"/>
                    </a:lnTo>
                    <a:cubicBezTo>
                      <a:pt x="0" y="1646"/>
                      <a:pt x="13" y="1662"/>
                      <a:pt x="13" y="1675"/>
                    </a:cubicBezTo>
                    <a:cubicBezTo>
                      <a:pt x="30" y="1728"/>
                      <a:pt x="43" y="1825"/>
                      <a:pt x="69" y="1839"/>
                    </a:cubicBezTo>
                    <a:cubicBezTo>
                      <a:pt x="72" y="1842"/>
                      <a:pt x="76" y="1843"/>
                      <a:pt x="80" y="1843"/>
                    </a:cubicBezTo>
                    <a:cubicBezTo>
                      <a:pt x="107" y="1843"/>
                      <a:pt x="153" y="1791"/>
                      <a:pt x="189" y="1791"/>
                    </a:cubicBezTo>
                    <a:cubicBezTo>
                      <a:pt x="195" y="1791"/>
                      <a:pt x="201" y="1793"/>
                      <a:pt x="206" y="1796"/>
                    </a:cubicBezTo>
                    <a:lnTo>
                      <a:pt x="232" y="1483"/>
                    </a:lnTo>
                    <a:lnTo>
                      <a:pt x="356" y="193"/>
                    </a:lnTo>
                    <a:cubicBezTo>
                      <a:pt x="300" y="125"/>
                      <a:pt x="232" y="69"/>
                      <a:pt x="176" y="14"/>
                    </a:cubicBezTo>
                    <a:cubicBezTo>
                      <a:pt x="163" y="14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6"/>
              <p:cNvSpPr/>
              <p:nvPr/>
            </p:nvSpPr>
            <p:spPr>
              <a:xfrm>
                <a:off x="4813706" y="3215151"/>
                <a:ext cx="56365" cy="7648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48" extrusionOk="0">
                    <a:moveTo>
                      <a:pt x="269" y="1"/>
                    </a:moveTo>
                    <a:cubicBezTo>
                      <a:pt x="141" y="1"/>
                      <a:pt x="48" y="107"/>
                      <a:pt x="30" y="303"/>
                    </a:cubicBezTo>
                    <a:cubicBezTo>
                      <a:pt x="0" y="574"/>
                      <a:pt x="151" y="930"/>
                      <a:pt x="369" y="1077"/>
                    </a:cubicBezTo>
                    <a:cubicBezTo>
                      <a:pt x="438" y="1125"/>
                      <a:pt x="507" y="1148"/>
                      <a:pt x="568" y="1148"/>
                    </a:cubicBezTo>
                    <a:cubicBezTo>
                      <a:pt x="698" y="1148"/>
                      <a:pt x="799" y="1045"/>
                      <a:pt x="816" y="861"/>
                    </a:cubicBezTo>
                    <a:cubicBezTo>
                      <a:pt x="846" y="574"/>
                      <a:pt x="683" y="234"/>
                      <a:pt x="464" y="71"/>
                    </a:cubicBezTo>
                    <a:cubicBezTo>
                      <a:pt x="394" y="24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6"/>
              <p:cNvSpPr/>
              <p:nvPr/>
            </p:nvSpPr>
            <p:spPr>
              <a:xfrm>
                <a:off x="4799315" y="3192832"/>
                <a:ext cx="78817" cy="11779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768" extrusionOk="0">
                    <a:moveTo>
                      <a:pt x="41" y="1"/>
                    </a:moveTo>
                    <a:cubicBezTo>
                      <a:pt x="26" y="1"/>
                      <a:pt x="12" y="6"/>
                      <a:pt x="1" y="24"/>
                    </a:cubicBezTo>
                    <a:lnTo>
                      <a:pt x="190" y="393"/>
                    </a:lnTo>
                    <a:lnTo>
                      <a:pt x="435" y="775"/>
                    </a:lnTo>
                    <a:lnTo>
                      <a:pt x="530" y="922"/>
                    </a:lnTo>
                    <a:lnTo>
                      <a:pt x="624" y="1085"/>
                    </a:lnTo>
                    <a:lnTo>
                      <a:pt x="735" y="1235"/>
                    </a:lnTo>
                    <a:lnTo>
                      <a:pt x="980" y="1617"/>
                    </a:lnTo>
                    <a:lnTo>
                      <a:pt x="1127" y="1767"/>
                    </a:lnTo>
                    <a:cubicBezTo>
                      <a:pt x="1169" y="1725"/>
                      <a:pt x="1143" y="1699"/>
                      <a:pt x="1183" y="1630"/>
                    </a:cubicBezTo>
                    <a:lnTo>
                      <a:pt x="1101" y="1467"/>
                    </a:lnTo>
                    <a:lnTo>
                      <a:pt x="856" y="1072"/>
                    </a:lnTo>
                    <a:lnTo>
                      <a:pt x="761" y="922"/>
                    </a:lnTo>
                    <a:lnTo>
                      <a:pt x="667" y="775"/>
                    </a:lnTo>
                    <a:lnTo>
                      <a:pt x="556" y="625"/>
                    </a:lnTo>
                    <a:lnTo>
                      <a:pt x="311" y="230"/>
                    </a:lnTo>
                    <a:lnTo>
                      <a:pt x="177" y="11"/>
                    </a:lnTo>
                    <a:cubicBezTo>
                      <a:pt x="166" y="20"/>
                      <a:pt x="154" y="23"/>
                      <a:pt x="142" y="23"/>
                    </a:cubicBezTo>
                    <a:cubicBezTo>
                      <a:pt x="109" y="23"/>
                      <a:pt x="72" y="1"/>
                      <a:pt x="4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6"/>
              <p:cNvSpPr/>
              <p:nvPr/>
            </p:nvSpPr>
            <p:spPr>
              <a:xfrm>
                <a:off x="4787389" y="3243333"/>
                <a:ext cx="91609" cy="21853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28" extrusionOk="0">
                    <a:moveTo>
                      <a:pt x="1241" y="1"/>
                    </a:moveTo>
                    <a:lnTo>
                      <a:pt x="954" y="17"/>
                    </a:lnTo>
                    <a:lnTo>
                      <a:pt x="614" y="17"/>
                    </a:lnTo>
                    <a:lnTo>
                      <a:pt x="327" y="30"/>
                    </a:lnTo>
                    <a:lnTo>
                      <a:pt x="98" y="30"/>
                    </a:lnTo>
                    <a:cubicBezTo>
                      <a:pt x="56" y="30"/>
                      <a:pt x="0" y="43"/>
                      <a:pt x="0" y="69"/>
                    </a:cubicBezTo>
                    <a:lnTo>
                      <a:pt x="111" y="151"/>
                    </a:lnTo>
                    <a:lnTo>
                      <a:pt x="408" y="327"/>
                    </a:lnTo>
                    <a:lnTo>
                      <a:pt x="803" y="327"/>
                    </a:lnTo>
                    <a:lnTo>
                      <a:pt x="927" y="314"/>
                    </a:lnTo>
                    <a:lnTo>
                      <a:pt x="1375" y="314"/>
                    </a:lnTo>
                    <a:cubicBezTo>
                      <a:pt x="1348" y="206"/>
                      <a:pt x="1322" y="99"/>
                      <a:pt x="128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6"/>
              <p:cNvSpPr/>
              <p:nvPr/>
            </p:nvSpPr>
            <p:spPr>
              <a:xfrm>
                <a:off x="4820035" y="3193565"/>
                <a:ext cx="25451" cy="12792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20" extrusionOk="0">
                    <a:moveTo>
                      <a:pt x="163" y="0"/>
                    </a:moveTo>
                    <a:lnTo>
                      <a:pt x="0" y="1769"/>
                    </a:lnTo>
                    <a:cubicBezTo>
                      <a:pt x="42" y="1796"/>
                      <a:pt x="69" y="1825"/>
                      <a:pt x="111" y="1851"/>
                    </a:cubicBezTo>
                    <a:cubicBezTo>
                      <a:pt x="137" y="1877"/>
                      <a:pt x="180" y="1906"/>
                      <a:pt x="219" y="1920"/>
                    </a:cubicBezTo>
                    <a:lnTo>
                      <a:pt x="382" y="137"/>
                    </a:lnTo>
                    <a:cubicBezTo>
                      <a:pt x="356" y="111"/>
                      <a:pt x="313" y="95"/>
                      <a:pt x="274" y="69"/>
                    </a:cubicBezTo>
                    <a:cubicBezTo>
                      <a:pt x="245" y="43"/>
                      <a:pt x="206" y="30"/>
                      <a:pt x="16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6"/>
              <p:cNvSpPr/>
              <p:nvPr/>
            </p:nvSpPr>
            <p:spPr>
              <a:xfrm>
                <a:off x="4791053" y="3194431"/>
                <a:ext cx="83414" cy="126188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894" extrusionOk="0">
                    <a:moveTo>
                      <a:pt x="125" y="0"/>
                    </a:moveTo>
                    <a:cubicBezTo>
                      <a:pt x="82" y="43"/>
                      <a:pt x="43" y="98"/>
                      <a:pt x="1" y="164"/>
                    </a:cubicBezTo>
                    <a:lnTo>
                      <a:pt x="164" y="408"/>
                    </a:lnTo>
                    <a:lnTo>
                      <a:pt x="409" y="803"/>
                    </a:lnTo>
                    <a:lnTo>
                      <a:pt x="517" y="953"/>
                    </a:lnTo>
                    <a:lnTo>
                      <a:pt x="615" y="1104"/>
                    </a:lnTo>
                    <a:lnTo>
                      <a:pt x="709" y="1254"/>
                    </a:lnTo>
                    <a:lnTo>
                      <a:pt x="954" y="1649"/>
                    </a:lnTo>
                    <a:lnTo>
                      <a:pt x="1117" y="1893"/>
                    </a:lnTo>
                    <a:cubicBezTo>
                      <a:pt x="1169" y="1851"/>
                      <a:pt x="1212" y="1812"/>
                      <a:pt x="1251" y="1743"/>
                    </a:cubicBezTo>
                    <a:lnTo>
                      <a:pt x="1088" y="1485"/>
                    </a:lnTo>
                    <a:lnTo>
                      <a:pt x="830" y="1104"/>
                    </a:lnTo>
                    <a:lnTo>
                      <a:pt x="735" y="940"/>
                    </a:lnTo>
                    <a:lnTo>
                      <a:pt x="641" y="790"/>
                    </a:lnTo>
                    <a:lnTo>
                      <a:pt x="546" y="640"/>
                    </a:lnTo>
                    <a:lnTo>
                      <a:pt x="288" y="26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6"/>
              <p:cNvSpPr/>
              <p:nvPr/>
            </p:nvSpPr>
            <p:spPr>
              <a:xfrm>
                <a:off x="4787389" y="3246198"/>
                <a:ext cx="92475" cy="22653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0" extrusionOk="0">
                    <a:moveTo>
                      <a:pt x="1306" y="0"/>
                    </a:moveTo>
                    <a:lnTo>
                      <a:pt x="1091" y="13"/>
                    </a:lnTo>
                    <a:lnTo>
                      <a:pt x="588" y="13"/>
                    </a:lnTo>
                    <a:lnTo>
                      <a:pt x="464" y="26"/>
                    </a:lnTo>
                    <a:lnTo>
                      <a:pt x="0" y="26"/>
                    </a:lnTo>
                    <a:cubicBezTo>
                      <a:pt x="17" y="137"/>
                      <a:pt x="43" y="245"/>
                      <a:pt x="82" y="340"/>
                    </a:cubicBezTo>
                    <a:lnTo>
                      <a:pt x="262" y="340"/>
                    </a:lnTo>
                    <a:lnTo>
                      <a:pt x="559" y="327"/>
                    </a:lnTo>
                    <a:lnTo>
                      <a:pt x="885" y="327"/>
                    </a:lnTo>
                    <a:lnTo>
                      <a:pt x="1185" y="314"/>
                    </a:lnTo>
                    <a:lnTo>
                      <a:pt x="1388" y="314"/>
                    </a:lnTo>
                    <a:cubicBezTo>
                      <a:pt x="1375" y="203"/>
                      <a:pt x="1348" y="108"/>
                      <a:pt x="130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6"/>
              <p:cNvSpPr/>
              <p:nvPr/>
            </p:nvSpPr>
            <p:spPr>
              <a:xfrm>
                <a:off x="4807376" y="3217550"/>
                <a:ext cx="56165" cy="76019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1" extrusionOk="0">
                    <a:moveTo>
                      <a:pt x="267" y="1"/>
                    </a:moveTo>
                    <a:cubicBezTo>
                      <a:pt x="140" y="1"/>
                      <a:pt x="47" y="109"/>
                      <a:pt x="27" y="293"/>
                    </a:cubicBezTo>
                    <a:cubicBezTo>
                      <a:pt x="1" y="567"/>
                      <a:pt x="151" y="920"/>
                      <a:pt x="370" y="1070"/>
                    </a:cubicBezTo>
                    <a:cubicBezTo>
                      <a:pt x="438" y="1118"/>
                      <a:pt x="506" y="1140"/>
                      <a:pt x="567" y="1140"/>
                    </a:cubicBezTo>
                    <a:cubicBezTo>
                      <a:pt x="698" y="1140"/>
                      <a:pt x="799" y="1036"/>
                      <a:pt x="817" y="851"/>
                    </a:cubicBezTo>
                    <a:cubicBezTo>
                      <a:pt x="843" y="580"/>
                      <a:pt x="680" y="225"/>
                      <a:pt x="464" y="78"/>
                    </a:cubicBezTo>
                    <a:cubicBezTo>
                      <a:pt x="394" y="25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6"/>
              <p:cNvSpPr/>
              <p:nvPr/>
            </p:nvSpPr>
            <p:spPr>
              <a:xfrm>
                <a:off x="4804778" y="3219282"/>
                <a:ext cx="56165" cy="76419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7" extrusionOk="0">
                    <a:moveTo>
                      <a:pt x="265" y="1"/>
                    </a:moveTo>
                    <a:cubicBezTo>
                      <a:pt x="139" y="1"/>
                      <a:pt x="44" y="110"/>
                      <a:pt x="27" y="296"/>
                    </a:cubicBezTo>
                    <a:cubicBezTo>
                      <a:pt x="1" y="567"/>
                      <a:pt x="147" y="920"/>
                      <a:pt x="366" y="1070"/>
                    </a:cubicBezTo>
                    <a:cubicBezTo>
                      <a:pt x="436" y="1122"/>
                      <a:pt x="505" y="1147"/>
                      <a:pt x="567" y="1147"/>
                    </a:cubicBezTo>
                    <a:cubicBezTo>
                      <a:pt x="697" y="1147"/>
                      <a:pt x="797" y="1038"/>
                      <a:pt x="817" y="851"/>
                    </a:cubicBezTo>
                    <a:cubicBezTo>
                      <a:pt x="843" y="580"/>
                      <a:pt x="679" y="228"/>
                      <a:pt x="461" y="78"/>
                    </a:cubicBezTo>
                    <a:cubicBezTo>
                      <a:pt x="392" y="25"/>
                      <a:pt x="325" y="1"/>
                      <a:pt x="26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6"/>
              <p:cNvSpPr/>
              <p:nvPr/>
            </p:nvSpPr>
            <p:spPr>
              <a:xfrm>
                <a:off x="4809108" y="3226011"/>
                <a:ext cx="46438" cy="6302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946" extrusionOk="0">
                    <a:moveTo>
                      <a:pt x="237" y="1"/>
                    </a:moveTo>
                    <a:cubicBezTo>
                      <a:pt x="130" y="1"/>
                      <a:pt x="48" y="89"/>
                      <a:pt x="30" y="248"/>
                    </a:cubicBezTo>
                    <a:cubicBezTo>
                      <a:pt x="1" y="466"/>
                      <a:pt x="138" y="767"/>
                      <a:pt x="314" y="887"/>
                    </a:cubicBezTo>
                    <a:cubicBezTo>
                      <a:pt x="370" y="927"/>
                      <a:pt x="425" y="946"/>
                      <a:pt x="475" y="946"/>
                    </a:cubicBezTo>
                    <a:cubicBezTo>
                      <a:pt x="581" y="946"/>
                      <a:pt x="663" y="860"/>
                      <a:pt x="683" y="711"/>
                    </a:cubicBezTo>
                    <a:cubicBezTo>
                      <a:pt x="696" y="479"/>
                      <a:pt x="572" y="195"/>
                      <a:pt x="396" y="58"/>
                    </a:cubicBezTo>
                    <a:cubicBezTo>
                      <a:pt x="340" y="19"/>
                      <a:pt x="286" y="1"/>
                      <a:pt x="2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6"/>
              <p:cNvSpPr/>
              <p:nvPr/>
            </p:nvSpPr>
            <p:spPr>
              <a:xfrm>
                <a:off x="4811107" y="3230075"/>
                <a:ext cx="41574" cy="56232"/>
              </a:xfrm>
              <a:custGeom>
                <a:avLst/>
                <a:gdLst/>
                <a:ahLst/>
                <a:cxnLst/>
                <a:rect l="l" t="t" r="r" b="b"/>
                <a:pathLst>
                  <a:path w="624" h="844" extrusionOk="0">
                    <a:moveTo>
                      <a:pt x="199" y="0"/>
                    </a:moveTo>
                    <a:cubicBezTo>
                      <a:pt x="107" y="0"/>
                      <a:pt x="35" y="77"/>
                      <a:pt x="26" y="216"/>
                    </a:cubicBezTo>
                    <a:cubicBezTo>
                      <a:pt x="0" y="418"/>
                      <a:pt x="121" y="676"/>
                      <a:pt x="271" y="787"/>
                    </a:cubicBezTo>
                    <a:cubicBezTo>
                      <a:pt x="323" y="826"/>
                      <a:pt x="374" y="844"/>
                      <a:pt x="419" y="844"/>
                    </a:cubicBezTo>
                    <a:cubicBezTo>
                      <a:pt x="516" y="844"/>
                      <a:pt x="589" y="762"/>
                      <a:pt x="598" y="624"/>
                    </a:cubicBezTo>
                    <a:cubicBezTo>
                      <a:pt x="624" y="418"/>
                      <a:pt x="503" y="174"/>
                      <a:pt x="340" y="53"/>
                    </a:cubicBezTo>
                    <a:cubicBezTo>
                      <a:pt x="291" y="17"/>
                      <a:pt x="243" y="0"/>
                      <a:pt x="19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6"/>
              <p:cNvSpPr/>
              <p:nvPr/>
            </p:nvSpPr>
            <p:spPr>
              <a:xfrm>
                <a:off x="4825431" y="3249396"/>
                <a:ext cx="12059" cy="1625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44" extrusionOk="0">
                    <a:moveTo>
                      <a:pt x="62" y="0"/>
                    </a:moveTo>
                    <a:cubicBezTo>
                      <a:pt x="34" y="0"/>
                      <a:pt x="17" y="25"/>
                      <a:pt x="17" y="60"/>
                    </a:cubicBezTo>
                    <a:cubicBezTo>
                      <a:pt x="1" y="115"/>
                      <a:pt x="43" y="197"/>
                      <a:pt x="82" y="223"/>
                    </a:cubicBezTo>
                    <a:cubicBezTo>
                      <a:pt x="101" y="237"/>
                      <a:pt x="118" y="243"/>
                      <a:pt x="132" y="243"/>
                    </a:cubicBezTo>
                    <a:cubicBezTo>
                      <a:pt x="161" y="243"/>
                      <a:pt x="180" y="219"/>
                      <a:pt x="180" y="184"/>
                    </a:cubicBezTo>
                    <a:cubicBezTo>
                      <a:pt x="180" y="128"/>
                      <a:pt x="151" y="47"/>
                      <a:pt x="112" y="21"/>
                    </a:cubicBezTo>
                    <a:cubicBezTo>
                      <a:pt x="93" y="7"/>
                      <a:pt x="76" y="0"/>
                      <a:pt x="6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6"/>
              <p:cNvSpPr/>
              <p:nvPr/>
            </p:nvSpPr>
            <p:spPr>
              <a:xfrm>
                <a:off x="4839156" y="3268784"/>
                <a:ext cx="10060" cy="1279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2" extrusionOk="0">
                    <a:moveTo>
                      <a:pt x="45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0" y="43"/>
                      <a:pt x="0" y="95"/>
                      <a:pt x="26" y="138"/>
                    </a:cubicBezTo>
                    <a:cubicBezTo>
                      <a:pt x="55" y="173"/>
                      <a:pt x="81" y="191"/>
                      <a:pt x="100" y="191"/>
                    </a:cubicBezTo>
                    <a:cubicBezTo>
                      <a:pt x="109" y="191"/>
                      <a:pt x="117" y="187"/>
                      <a:pt x="121" y="177"/>
                    </a:cubicBezTo>
                    <a:cubicBezTo>
                      <a:pt x="150" y="151"/>
                      <a:pt x="137" y="82"/>
                      <a:pt x="108" y="43"/>
                    </a:cubicBezTo>
                    <a:cubicBezTo>
                      <a:pt x="91" y="15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rgbClr val="748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6"/>
              <p:cNvSpPr/>
              <p:nvPr/>
            </p:nvSpPr>
            <p:spPr>
              <a:xfrm>
                <a:off x="4824565" y="3269650"/>
                <a:ext cx="9194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93" extrusionOk="0">
                    <a:moveTo>
                      <a:pt x="47" y="1"/>
                    </a:moveTo>
                    <a:cubicBezTo>
                      <a:pt x="27" y="1"/>
                      <a:pt x="14" y="19"/>
                      <a:pt x="14" y="56"/>
                    </a:cubicBezTo>
                    <a:cubicBezTo>
                      <a:pt x="1" y="95"/>
                      <a:pt x="30" y="151"/>
                      <a:pt x="69" y="177"/>
                    </a:cubicBezTo>
                    <a:cubicBezTo>
                      <a:pt x="79" y="188"/>
                      <a:pt x="90" y="193"/>
                      <a:pt x="102" y="193"/>
                    </a:cubicBezTo>
                    <a:cubicBezTo>
                      <a:pt x="121" y="193"/>
                      <a:pt x="138" y="178"/>
                      <a:pt x="138" y="151"/>
                    </a:cubicBezTo>
                    <a:cubicBezTo>
                      <a:pt x="138" y="95"/>
                      <a:pt x="125" y="43"/>
                      <a:pt x="82" y="14"/>
                    </a:cubicBezTo>
                    <a:cubicBezTo>
                      <a:pt x="69" y="5"/>
                      <a:pt x="57" y="1"/>
                      <a:pt x="47" y="1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6"/>
              <p:cNvSpPr/>
              <p:nvPr/>
            </p:nvSpPr>
            <p:spPr>
              <a:xfrm>
                <a:off x="4837424" y="3269650"/>
                <a:ext cx="9861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93" extrusionOk="0">
                    <a:moveTo>
                      <a:pt x="49" y="0"/>
                    </a:moveTo>
                    <a:cubicBezTo>
                      <a:pt x="39" y="0"/>
                      <a:pt x="31" y="5"/>
                      <a:pt x="26" y="14"/>
                    </a:cubicBezTo>
                    <a:cubicBezTo>
                      <a:pt x="0" y="43"/>
                      <a:pt x="0" y="95"/>
                      <a:pt x="39" y="138"/>
                    </a:cubicBezTo>
                    <a:cubicBezTo>
                      <a:pt x="56" y="174"/>
                      <a:pt x="80" y="192"/>
                      <a:pt x="99" y="192"/>
                    </a:cubicBezTo>
                    <a:cubicBezTo>
                      <a:pt x="108" y="192"/>
                      <a:pt x="116" y="187"/>
                      <a:pt x="121" y="177"/>
                    </a:cubicBezTo>
                    <a:cubicBezTo>
                      <a:pt x="147" y="151"/>
                      <a:pt x="147" y="95"/>
                      <a:pt x="108" y="43"/>
                    </a:cubicBezTo>
                    <a:cubicBezTo>
                      <a:pt x="91" y="15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6"/>
              <p:cNvSpPr/>
              <p:nvPr/>
            </p:nvSpPr>
            <p:spPr>
              <a:xfrm>
                <a:off x="4839156" y="3251595"/>
                <a:ext cx="10060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3" extrusionOk="0">
                    <a:moveTo>
                      <a:pt x="39" y="1"/>
                    </a:moveTo>
                    <a:cubicBezTo>
                      <a:pt x="13" y="1"/>
                      <a:pt x="0" y="56"/>
                      <a:pt x="13" y="108"/>
                    </a:cubicBezTo>
                    <a:cubicBezTo>
                      <a:pt x="25" y="146"/>
                      <a:pt x="60" y="192"/>
                      <a:pt x="86" y="192"/>
                    </a:cubicBezTo>
                    <a:cubicBezTo>
                      <a:pt x="89" y="192"/>
                      <a:pt x="92" y="191"/>
                      <a:pt x="95" y="190"/>
                    </a:cubicBezTo>
                    <a:cubicBezTo>
                      <a:pt x="137" y="190"/>
                      <a:pt x="150" y="151"/>
                      <a:pt x="137" y="95"/>
                    </a:cubicBezTo>
                    <a:cubicBezTo>
                      <a:pt x="121" y="40"/>
                      <a:pt x="82" y="1"/>
                      <a:pt x="39" y="1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6"/>
              <p:cNvSpPr/>
              <p:nvPr/>
            </p:nvSpPr>
            <p:spPr>
              <a:xfrm>
                <a:off x="4828296" y="3234406"/>
                <a:ext cx="9194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91" extrusionOk="0">
                    <a:moveTo>
                      <a:pt x="45" y="1"/>
                    </a:moveTo>
                    <a:cubicBezTo>
                      <a:pt x="23" y="1"/>
                      <a:pt x="9" y="18"/>
                      <a:pt x="0" y="53"/>
                    </a:cubicBezTo>
                    <a:cubicBezTo>
                      <a:pt x="0" y="96"/>
                      <a:pt x="26" y="164"/>
                      <a:pt x="56" y="177"/>
                    </a:cubicBezTo>
                    <a:cubicBezTo>
                      <a:pt x="69" y="186"/>
                      <a:pt x="84" y="191"/>
                      <a:pt x="96" y="191"/>
                    </a:cubicBezTo>
                    <a:cubicBezTo>
                      <a:pt x="119" y="191"/>
                      <a:pt x="137" y="176"/>
                      <a:pt x="137" y="151"/>
                    </a:cubicBezTo>
                    <a:cubicBezTo>
                      <a:pt x="137" y="96"/>
                      <a:pt x="108" y="40"/>
                      <a:pt x="82" y="14"/>
                    </a:cubicBezTo>
                    <a:cubicBezTo>
                      <a:pt x="68" y="5"/>
                      <a:pt x="55" y="1"/>
                      <a:pt x="45" y="1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6"/>
              <p:cNvSpPr/>
              <p:nvPr/>
            </p:nvSpPr>
            <p:spPr>
              <a:xfrm>
                <a:off x="4814572" y="3235272"/>
                <a:ext cx="1006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1" extrusionOk="0">
                    <a:moveTo>
                      <a:pt x="62" y="0"/>
                    </a:moveTo>
                    <a:cubicBezTo>
                      <a:pt x="50" y="0"/>
                      <a:pt x="39" y="5"/>
                      <a:pt x="30" y="14"/>
                    </a:cubicBezTo>
                    <a:cubicBezTo>
                      <a:pt x="0" y="40"/>
                      <a:pt x="17" y="96"/>
                      <a:pt x="43" y="138"/>
                    </a:cubicBezTo>
                    <a:cubicBezTo>
                      <a:pt x="60" y="173"/>
                      <a:pt x="85" y="190"/>
                      <a:pt x="107" y="190"/>
                    </a:cubicBezTo>
                    <a:cubicBezTo>
                      <a:pt x="118" y="190"/>
                      <a:pt x="129" y="186"/>
                      <a:pt x="138" y="177"/>
                    </a:cubicBezTo>
                    <a:cubicBezTo>
                      <a:pt x="151" y="151"/>
                      <a:pt x="151" y="83"/>
                      <a:pt x="124" y="40"/>
                    </a:cubicBezTo>
                    <a:cubicBezTo>
                      <a:pt x="108" y="15"/>
                      <a:pt x="84" y="0"/>
                      <a:pt x="62" y="0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6"/>
              <p:cNvSpPr/>
              <p:nvPr/>
            </p:nvSpPr>
            <p:spPr>
              <a:xfrm>
                <a:off x="4812839" y="3252461"/>
                <a:ext cx="10926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56" y="1"/>
                    </a:moveTo>
                    <a:cubicBezTo>
                      <a:pt x="26" y="1"/>
                      <a:pt x="0" y="43"/>
                      <a:pt x="26" y="95"/>
                    </a:cubicBezTo>
                    <a:cubicBezTo>
                      <a:pt x="43" y="151"/>
                      <a:pt x="69" y="190"/>
                      <a:pt x="108" y="190"/>
                    </a:cubicBezTo>
                    <a:cubicBezTo>
                      <a:pt x="137" y="190"/>
                      <a:pt x="164" y="151"/>
                      <a:pt x="137" y="95"/>
                    </a:cubicBezTo>
                    <a:cubicBezTo>
                      <a:pt x="124" y="43"/>
                      <a:pt x="95" y="1"/>
                      <a:pt x="56" y="1"/>
                    </a:cubicBezTo>
                    <a:close/>
                  </a:path>
                </a:pathLst>
              </a:custGeom>
              <a:solidFill>
                <a:srgbClr val="131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6"/>
              <p:cNvSpPr/>
              <p:nvPr/>
            </p:nvSpPr>
            <p:spPr>
              <a:xfrm>
                <a:off x="5446307" y="3604103"/>
                <a:ext cx="157701" cy="238651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3582" extrusionOk="0">
                    <a:moveTo>
                      <a:pt x="666" y="1"/>
                    </a:moveTo>
                    <a:lnTo>
                      <a:pt x="311" y="1564"/>
                    </a:lnTo>
                    <a:lnTo>
                      <a:pt x="258" y="1809"/>
                    </a:lnTo>
                    <a:lnTo>
                      <a:pt x="0" y="3372"/>
                    </a:lnTo>
                    <a:cubicBezTo>
                      <a:pt x="0" y="3372"/>
                      <a:pt x="503" y="3467"/>
                      <a:pt x="898" y="3549"/>
                    </a:cubicBezTo>
                    <a:cubicBezTo>
                      <a:pt x="937" y="3562"/>
                      <a:pt x="980" y="3562"/>
                      <a:pt x="1019" y="3578"/>
                    </a:cubicBezTo>
                    <a:cubicBezTo>
                      <a:pt x="1039" y="3580"/>
                      <a:pt x="1059" y="3582"/>
                      <a:pt x="1080" y="3582"/>
                    </a:cubicBezTo>
                    <a:cubicBezTo>
                      <a:pt x="1293" y="3582"/>
                      <a:pt x="1517" y="3457"/>
                      <a:pt x="1740" y="3209"/>
                    </a:cubicBezTo>
                    <a:cubicBezTo>
                      <a:pt x="1796" y="3141"/>
                      <a:pt x="1861" y="3059"/>
                      <a:pt x="1916" y="2978"/>
                    </a:cubicBezTo>
                    <a:cubicBezTo>
                      <a:pt x="2093" y="2694"/>
                      <a:pt x="2230" y="2338"/>
                      <a:pt x="2285" y="1972"/>
                    </a:cubicBezTo>
                    <a:cubicBezTo>
                      <a:pt x="2367" y="1577"/>
                      <a:pt x="2367" y="1169"/>
                      <a:pt x="2256" y="843"/>
                    </a:cubicBezTo>
                    <a:cubicBezTo>
                      <a:pt x="2161" y="516"/>
                      <a:pt x="1998" y="314"/>
                      <a:pt x="1796" y="233"/>
                    </a:cubicBezTo>
                    <a:cubicBezTo>
                      <a:pt x="1753" y="233"/>
                      <a:pt x="1714" y="216"/>
                      <a:pt x="1659" y="203"/>
                    </a:cubicBezTo>
                    <a:cubicBezTo>
                      <a:pt x="1290" y="135"/>
                      <a:pt x="666" y="1"/>
                      <a:pt x="66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6"/>
              <p:cNvSpPr/>
              <p:nvPr/>
            </p:nvSpPr>
            <p:spPr>
              <a:xfrm>
                <a:off x="5458033" y="3706571"/>
                <a:ext cx="140579" cy="9594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1440" extrusionOk="0">
                    <a:moveTo>
                      <a:pt x="1" y="0"/>
                    </a:moveTo>
                    <a:lnTo>
                      <a:pt x="82" y="271"/>
                    </a:lnTo>
                    <a:lnTo>
                      <a:pt x="340" y="1143"/>
                    </a:lnTo>
                    <a:lnTo>
                      <a:pt x="1740" y="1440"/>
                    </a:lnTo>
                    <a:cubicBezTo>
                      <a:pt x="1917" y="1156"/>
                      <a:pt x="2054" y="800"/>
                      <a:pt x="2109" y="434"/>
                    </a:cubicBezTo>
                    <a:lnTo>
                      <a:pt x="135" y="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6"/>
              <p:cNvSpPr/>
              <p:nvPr/>
            </p:nvSpPr>
            <p:spPr>
              <a:xfrm>
                <a:off x="5394539" y="3603903"/>
                <a:ext cx="150572" cy="225126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379" extrusionOk="0">
                    <a:moveTo>
                      <a:pt x="1386" y="1"/>
                    </a:moveTo>
                    <a:cubicBezTo>
                      <a:pt x="1177" y="1"/>
                      <a:pt x="949" y="121"/>
                      <a:pt x="735" y="369"/>
                    </a:cubicBezTo>
                    <a:cubicBezTo>
                      <a:pt x="232" y="941"/>
                      <a:pt x="1" y="2001"/>
                      <a:pt x="219" y="2736"/>
                    </a:cubicBezTo>
                    <a:cubicBezTo>
                      <a:pt x="336" y="3158"/>
                      <a:pt x="578" y="3379"/>
                      <a:pt x="860" y="3379"/>
                    </a:cubicBezTo>
                    <a:cubicBezTo>
                      <a:pt x="1068" y="3379"/>
                      <a:pt x="1297" y="3258"/>
                      <a:pt x="1512" y="3010"/>
                    </a:cubicBezTo>
                    <a:cubicBezTo>
                      <a:pt x="2028" y="2439"/>
                      <a:pt x="2259" y="1378"/>
                      <a:pt x="2041" y="644"/>
                    </a:cubicBezTo>
                    <a:cubicBezTo>
                      <a:pt x="1915" y="221"/>
                      <a:pt x="1668" y="1"/>
                      <a:pt x="138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6"/>
              <p:cNvSpPr/>
              <p:nvPr/>
            </p:nvSpPr>
            <p:spPr>
              <a:xfrm>
                <a:off x="5403067" y="3701108"/>
                <a:ext cx="132051" cy="12792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20" extrusionOk="0">
                    <a:moveTo>
                      <a:pt x="23" y="409"/>
                    </a:moveTo>
                    <a:lnTo>
                      <a:pt x="23" y="409"/>
                    </a:lnTo>
                    <a:cubicBezTo>
                      <a:pt x="20" y="442"/>
                      <a:pt x="17" y="475"/>
                      <a:pt x="16" y="509"/>
                    </a:cubicBezTo>
                    <a:lnTo>
                      <a:pt x="16" y="509"/>
                    </a:lnTo>
                    <a:cubicBezTo>
                      <a:pt x="18" y="475"/>
                      <a:pt x="20" y="442"/>
                      <a:pt x="23" y="409"/>
                    </a:cubicBezTo>
                    <a:close/>
                    <a:moveTo>
                      <a:pt x="1981" y="1"/>
                    </a:moveTo>
                    <a:cubicBezTo>
                      <a:pt x="1926" y="555"/>
                      <a:pt x="1723" y="1127"/>
                      <a:pt x="1397" y="1495"/>
                    </a:cubicBezTo>
                    <a:cubicBezTo>
                      <a:pt x="1185" y="1742"/>
                      <a:pt x="957" y="1860"/>
                      <a:pt x="749" y="1860"/>
                    </a:cubicBezTo>
                    <a:cubicBezTo>
                      <a:pt x="464" y="1860"/>
                      <a:pt x="216" y="1639"/>
                      <a:pt x="91" y="1225"/>
                    </a:cubicBezTo>
                    <a:cubicBezTo>
                      <a:pt x="31" y="1008"/>
                      <a:pt x="3" y="759"/>
                      <a:pt x="16" y="509"/>
                    </a:cubicBezTo>
                    <a:lnTo>
                      <a:pt x="16" y="509"/>
                    </a:lnTo>
                    <a:cubicBezTo>
                      <a:pt x="0" y="783"/>
                      <a:pt x="19" y="1047"/>
                      <a:pt x="91" y="1277"/>
                    </a:cubicBezTo>
                    <a:cubicBezTo>
                      <a:pt x="208" y="1699"/>
                      <a:pt x="450" y="1920"/>
                      <a:pt x="732" y="1920"/>
                    </a:cubicBezTo>
                    <a:cubicBezTo>
                      <a:pt x="940" y="1920"/>
                      <a:pt x="1169" y="1799"/>
                      <a:pt x="1384" y="1551"/>
                    </a:cubicBezTo>
                    <a:cubicBezTo>
                      <a:pt x="1723" y="1169"/>
                      <a:pt x="1939" y="572"/>
                      <a:pt x="198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6"/>
              <p:cNvSpPr/>
              <p:nvPr/>
            </p:nvSpPr>
            <p:spPr>
              <a:xfrm>
                <a:off x="5423454" y="3647342"/>
                <a:ext cx="92475" cy="13818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074" extrusionOk="0">
                    <a:moveTo>
                      <a:pt x="847" y="1"/>
                    </a:moveTo>
                    <a:cubicBezTo>
                      <a:pt x="721" y="1"/>
                      <a:pt x="583" y="72"/>
                      <a:pt x="451" y="220"/>
                    </a:cubicBezTo>
                    <a:cubicBezTo>
                      <a:pt x="138" y="576"/>
                      <a:pt x="1" y="1229"/>
                      <a:pt x="138" y="1676"/>
                    </a:cubicBezTo>
                    <a:cubicBezTo>
                      <a:pt x="210" y="1937"/>
                      <a:pt x="363" y="2074"/>
                      <a:pt x="537" y="2074"/>
                    </a:cubicBezTo>
                    <a:cubicBezTo>
                      <a:pt x="664" y="2074"/>
                      <a:pt x="801" y="2002"/>
                      <a:pt x="928" y="1852"/>
                    </a:cubicBezTo>
                    <a:cubicBezTo>
                      <a:pt x="1241" y="1499"/>
                      <a:pt x="1388" y="847"/>
                      <a:pt x="1254" y="400"/>
                    </a:cubicBezTo>
                    <a:cubicBezTo>
                      <a:pt x="1174" y="138"/>
                      <a:pt x="1022" y="1"/>
                      <a:pt x="84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6"/>
              <p:cNvSpPr/>
              <p:nvPr/>
            </p:nvSpPr>
            <p:spPr>
              <a:xfrm>
                <a:off x="5423454" y="3647342"/>
                <a:ext cx="92475" cy="13818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074" extrusionOk="0">
                    <a:moveTo>
                      <a:pt x="862" y="83"/>
                    </a:moveTo>
                    <a:cubicBezTo>
                      <a:pt x="1026" y="83"/>
                      <a:pt x="1169" y="209"/>
                      <a:pt x="1241" y="452"/>
                    </a:cubicBezTo>
                    <a:cubicBezTo>
                      <a:pt x="1362" y="873"/>
                      <a:pt x="1225" y="1473"/>
                      <a:pt x="941" y="1813"/>
                    </a:cubicBezTo>
                    <a:cubicBezTo>
                      <a:pt x="814" y="1951"/>
                      <a:pt x="682" y="2018"/>
                      <a:pt x="563" y="2018"/>
                    </a:cubicBezTo>
                    <a:cubicBezTo>
                      <a:pt x="401" y="2018"/>
                      <a:pt x="263" y="1893"/>
                      <a:pt x="193" y="1650"/>
                    </a:cubicBezTo>
                    <a:cubicBezTo>
                      <a:pt x="69" y="1229"/>
                      <a:pt x="206" y="628"/>
                      <a:pt x="490" y="289"/>
                    </a:cubicBezTo>
                    <a:cubicBezTo>
                      <a:pt x="612" y="151"/>
                      <a:pt x="743" y="83"/>
                      <a:pt x="862" y="83"/>
                    </a:cubicBezTo>
                    <a:close/>
                    <a:moveTo>
                      <a:pt x="847" y="1"/>
                    </a:moveTo>
                    <a:cubicBezTo>
                      <a:pt x="721" y="1"/>
                      <a:pt x="583" y="72"/>
                      <a:pt x="451" y="220"/>
                    </a:cubicBezTo>
                    <a:cubicBezTo>
                      <a:pt x="138" y="576"/>
                      <a:pt x="1" y="1229"/>
                      <a:pt x="138" y="1676"/>
                    </a:cubicBezTo>
                    <a:cubicBezTo>
                      <a:pt x="210" y="1937"/>
                      <a:pt x="363" y="2074"/>
                      <a:pt x="537" y="2074"/>
                    </a:cubicBezTo>
                    <a:cubicBezTo>
                      <a:pt x="664" y="2074"/>
                      <a:pt x="801" y="2002"/>
                      <a:pt x="928" y="1852"/>
                    </a:cubicBezTo>
                    <a:cubicBezTo>
                      <a:pt x="1241" y="1499"/>
                      <a:pt x="1388" y="847"/>
                      <a:pt x="1254" y="400"/>
                    </a:cubicBezTo>
                    <a:cubicBezTo>
                      <a:pt x="1174" y="138"/>
                      <a:pt x="1022" y="1"/>
                      <a:pt x="847" y="1"/>
                    </a:cubicBezTo>
                    <a:close/>
                  </a:path>
                </a:pathLst>
              </a:custGeom>
              <a:solidFill>
                <a:srgbClr val="A5A9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6"/>
              <p:cNvSpPr/>
              <p:nvPr/>
            </p:nvSpPr>
            <p:spPr>
              <a:xfrm>
                <a:off x="5436313" y="3661733"/>
                <a:ext cx="71622" cy="113462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703" extrusionOk="0">
                    <a:moveTo>
                      <a:pt x="702" y="0"/>
                    </a:moveTo>
                    <a:cubicBezTo>
                      <a:pt x="594" y="0"/>
                      <a:pt x="476" y="61"/>
                      <a:pt x="366" y="184"/>
                    </a:cubicBezTo>
                    <a:cubicBezTo>
                      <a:pt x="121" y="481"/>
                      <a:pt x="0" y="1013"/>
                      <a:pt x="108" y="1378"/>
                    </a:cubicBezTo>
                    <a:cubicBezTo>
                      <a:pt x="167" y="1591"/>
                      <a:pt x="298" y="1703"/>
                      <a:pt x="443" y="1703"/>
                    </a:cubicBezTo>
                    <a:cubicBezTo>
                      <a:pt x="529" y="1703"/>
                      <a:pt x="620" y="1664"/>
                      <a:pt x="705" y="1584"/>
                    </a:cubicBezTo>
                    <a:cubicBezTo>
                      <a:pt x="735" y="1571"/>
                      <a:pt x="748" y="1541"/>
                      <a:pt x="761" y="1528"/>
                    </a:cubicBezTo>
                    <a:cubicBezTo>
                      <a:pt x="937" y="1326"/>
                      <a:pt x="1048" y="1013"/>
                      <a:pt x="1074" y="725"/>
                    </a:cubicBezTo>
                    <a:cubicBezTo>
                      <a:pt x="1074" y="575"/>
                      <a:pt x="1074" y="441"/>
                      <a:pt x="1032" y="317"/>
                    </a:cubicBezTo>
                    <a:cubicBezTo>
                      <a:pt x="970" y="108"/>
                      <a:pt x="845" y="0"/>
                      <a:pt x="702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6"/>
              <p:cNvSpPr/>
              <p:nvPr/>
            </p:nvSpPr>
            <p:spPr>
              <a:xfrm>
                <a:off x="5472424" y="3661933"/>
                <a:ext cx="38110" cy="8534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281" extrusionOk="0">
                    <a:moveTo>
                      <a:pt x="163" y="0"/>
                    </a:moveTo>
                    <a:cubicBezTo>
                      <a:pt x="110" y="0"/>
                      <a:pt x="55" y="15"/>
                      <a:pt x="0" y="43"/>
                    </a:cubicBezTo>
                    <a:cubicBezTo>
                      <a:pt x="193" y="83"/>
                      <a:pt x="369" y="246"/>
                      <a:pt x="424" y="464"/>
                    </a:cubicBezTo>
                    <a:cubicBezTo>
                      <a:pt x="506" y="709"/>
                      <a:pt x="477" y="1023"/>
                      <a:pt x="382" y="1280"/>
                    </a:cubicBezTo>
                    <a:cubicBezTo>
                      <a:pt x="519" y="997"/>
                      <a:pt x="571" y="602"/>
                      <a:pt x="490" y="314"/>
                    </a:cubicBezTo>
                    <a:cubicBezTo>
                      <a:pt x="430" y="107"/>
                      <a:pt x="306" y="0"/>
                      <a:pt x="16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6"/>
              <p:cNvSpPr/>
              <p:nvPr/>
            </p:nvSpPr>
            <p:spPr>
              <a:xfrm>
                <a:off x="5453502" y="3682719"/>
                <a:ext cx="54433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1300" extrusionOk="0">
                    <a:moveTo>
                      <a:pt x="537" y="1"/>
                    </a:moveTo>
                    <a:cubicBezTo>
                      <a:pt x="455" y="1"/>
                      <a:pt x="366" y="46"/>
                      <a:pt x="284" y="139"/>
                    </a:cubicBezTo>
                    <a:cubicBezTo>
                      <a:pt x="82" y="358"/>
                      <a:pt x="0" y="766"/>
                      <a:pt x="82" y="1050"/>
                    </a:cubicBezTo>
                    <a:cubicBezTo>
                      <a:pt x="133" y="1213"/>
                      <a:pt x="229" y="1300"/>
                      <a:pt x="336" y="1300"/>
                    </a:cubicBezTo>
                    <a:cubicBezTo>
                      <a:pt x="372" y="1300"/>
                      <a:pt x="410" y="1290"/>
                      <a:pt x="447" y="1269"/>
                    </a:cubicBezTo>
                    <a:cubicBezTo>
                      <a:pt x="477" y="1256"/>
                      <a:pt x="490" y="1226"/>
                      <a:pt x="503" y="1213"/>
                    </a:cubicBezTo>
                    <a:cubicBezTo>
                      <a:pt x="679" y="1011"/>
                      <a:pt x="790" y="698"/>
                      <a:pt x="816" y="410"/>
                    </a:cubicBezTo>
                    <a:cubicBezTo>
                      <a:pt x="803" y="358"/>
                      <a:pt x="803" y="303"/>
                      <a:pt x="790" y="247"/>
                    </a:cubicBezTo>
                    <a:cubicBezTo>
                      <a:pt x="743" y="84"/>
                      <a:pt x="647" y="1"/>
                      <a:pt x="53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6"/>
              <p:cNvSpPr/>
              <p:nvPr/>
            </p:nvSpPr>
            <p:spPr>
              <a:xfrm>
                <a:off x="5459765" y="3683186"/>
                <a:ext cx="47304" cy="7348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103" extrusionOk="0">
                    <a:moveTo>
                      <a:pt x="454" y="1"/>
                    </a:moveTo>
                    <a:cubicBezTo>
                      <a:pt x="385" y="1"/>
                      <a:pt x="309" y="43"/>
                      <a:pt x="233" y="119"/>
                    </a:cubicBezTo>
                    <a:cubicBezTo>
                      <a:pt x="69" y="309"/>
                      <a:pt x="1" y="648"/>
                      <a:pt x="69" y="893"/>
                    </a:cubicBezTo>
                    <a:cubicBezTo>
                      <a:pt x="113" y="1031"/>
                      <a:pt x="188" y="1103"/>
                      <a:pt x="276" y="1103"/>
                    </a:cubicBezTo>
                    <a:cubicBezTo>
                      <a:pt x="301" y="1103"/>
                      <a:pt x="327" y="1097"/>
                      <a:pt x="353" y="1086"/>
                    </a:cubicBezTo>
                    <a:cubicBezTo>
                      <a:pt x="396" y="1069"/>
                      <a:pt x="435" y="1043"/>
                      <a:pt x="477" y="1004"/>
                    </a:cubicBezTo>
                    <a:lnTo>
                      <a:pt x="490" y="988"/>
                    </a:lnTo>
                    <a:cubicBezTo>
                      <a:pt x="503" y="975"/>
                      <a:pt x="517" y="948"/>
                      <a:pt x="533" y="935"/>
                    </a:cubicBezTo>
                    <a:cubicBezTo>
                      <a:pt x="559" y="906"/>
                      <a:pt x="572" y="867"/>
                      <a:pt x="598" y="824"/>
                    </a:cubicBezTo>
                    <a:cubicBezTo>
                      <a:pt x="680" y="635"/>
                      <a:pt x="709" y="390"/>
                      <a:pt x="667" y="214"/>
                    </a:cubicBezTo>
                    <a:cubicBezTo>
                      <a:pt x="654" y="188"/>
                      <a:pt x="654" y="172"/>
                      <a:pt x="641" y="145"/>
                    </a:cubicBezTo>
                    <a:cubicBezTo>
                      <a:pt x="614" y="77"/>
                      <a:pt x="559" y="38"/>
                      <a:pt x="517" y="8"/>
                    </a:cubicBezTo>
                    <a:lnTo>
                      <a:pt x="503" y="8"/>
                    </a:lnTo>
                    <a:cubicBezTo>
                      <a:pt x="488" y="3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3D4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6"/>
              <p:cNvSpPr/>
              <p:nvPr/>
            </p:nvSpPr>
            <p:spPr>
              <a:xfrm>
                <a:off x="5457167" y="3683186"/>
                <a:ext cx="47903" cy="7348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103" extrusionOk="0">
                    <a:moveTo>
                      <a:pt x="467" y="1"/>
                    </a:moveTo>
                    <a:cubicBezTo>
                      <a:pt x="398" y="1"/>
                      <a:pt x="322" y="43"/>
                      <a:pt x="245" y="119"/>
                    </a:cubicBezTo>
                    <a:cubicBezTo>
                      <a:pt x="82" y="309"/>
                      <a:pt x="1" y="648"/>
                      <a:pt x="82" y="893"/>
                    </a:cubicBezTo>
                    <a:cubicBezTo>
                      <a:pt x="113" y="1031"/>
                      <a:pt x="195" y="1103"/>
                      <a:pt x="287" y="1103"/>
                    </a:cubicBezTo>
                    <a:cubicBezTo>
                      <a:pt x="313" y="1103"/>
                      <a:pt x="340" y="1097"/>
                      <a:pt x="366" y="1086"/>
                    </a:cubicBezTo>
                    <a:cubicBezTo>
                      <a:pt x="409" y="1069"/>
                      <a:pt x="448" y="1043"/>
                      <a:pt x="474" y="1004"/>
                    </a:cubicBezTo>
                    <a:cubicBezTo>
                      <a:pt x="490" y="1004"/>
                      <a:pt x="490" y="988"/>
                      <a:pt x="503" y="988"/>
                    </a:cubicBezTo>
                    <a:cubicBezTo>
                      <a:pt x="516" y="961"/>
                      <a:pt x="529" y="948"/>
                      <a:pt x="542" y="935"/>
                    </a:cubicBezTo>
                    <a:cubicBezTo>
                      <a:pt x="556" y="893"/>
                      <a:pt x="585" y="867"/>
                      <a:pt x="598" y="824"/>
                    </a:cubicBezTo>
                    <a:cubicBezTo>
                      <a:pt x="693" y="635"/>
                      <a:pt x="719" y="390"/>
                      <a:pt x="667" y="214"/>
                    </a:cubicBezTo>
                    <a:cubicBezTo>
                      <a:pt x="667" y="188"/>
                      <a:pt x="653" y="172"/>
                      <a:pt x="653" y="145"/>
                    </a:cubicBezTo>
                    <a:cubicBezTo>
                      <a:pt x="611" y="77"/>
                      <a:pt x="572" y="38"/>
                      <a:pt x="516" y="8"/>
                    </a:cubicBezTo>
                    <a:cubicBezTo>
                      <a:pt x="500" y="3"/>
                      <a:pt x="484" y="1"/>
                      <a:pt x="46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6"/>
              <p:cNvSpPr/>
              <p:nvPr/>
            </p:nvSpPr>
            <p:spPr>
              <a:xfrm>
                <a:off x="5476088" y="3694579"/>
                <a:ext cx="18122" cy="5183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778" extrusionOk="0">
                    <a:moveTo>
                      <a:pt x="190" y="1"/>
                    </a:moveTo>
                    <a:lnTo>
                      <a:pt x="1" y="764"/>
                    </a:lnTo>
                    <a:lnTo>
                      <a:pt x="82" y="777"/>
                    </a:lnTo>
                    <a:lnTo>
                      <a:pt x="138" y="572"/>
                    </a:lnTo>
                    <a:lnTo>
                      <a:pt x="272" y="17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6"/>
              <p:cNvSpPr/>
              <p:nvPr/>
            </p:nvSpPr>
            <p:spPr>
              <a:xfrm>
                <a:off x="5470691" y="3694579"/>
                <a:ext cx="18055" cy="50968"/>
              </a:xfrm>
              <a:custGeom>
                <a:avLst/>
                <a:gdLst/>
                <a:ahLst/>
                <a:cxnLst/>
                <a:rect l="l" t="t" r="r" b="b"/>
                <a:pathLst>
                  <a:path w="271" h="765" extrusionOk="0">
                    <a:moveTo>
                      <a:pt x="176" y="1"/>
                    </a:moveTo>
                    <a:lnTo>
                      <a:pt x="0" y="735"/>
                    </a:lnTo>
                    <a:lnTo>
                      <a:pt x="82" y="764"/>
                    </a:lnTo>
                    <a:lnTo>
                      <a:pt x="176" y="409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6"/>
              <p:cNvSpPr/>
              <p:nvPr/>
            </p:nvSpPr>
            <p:spPr>
              <a:xfrm>
                <a:off x="5476954" y="3701974"/>
                <a:ext cx="22719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530" extrusionOk="0">
                    <a:moveTo>
                      <a:pt x="125" y="1"/>
                    </a:moveTo>
                    <a:lnTo>
                      <a:pt x="1" y="503"/>
                    </a:lnTo>
                    <a:cubicBezTo>
                      <a:pt x="1" y="503"/>
                      <a:pt x="95" y="529"/>
                      <a:pt x="138" y="529"/>
                    </a:cubicBezTo>
                    <a:cubicBezTo>
                      <a:pt x="164" y="529"/>
                      <a:pt x="206" y="503"/>
                      <a:pt x="232" y="477"/>
                    </a:cubicBezTo>
                    <a:cubicBezTo>
                      <a:pt x="301" y="379"/>
                      <a:pt x="340" y="216"/>
                      <a:pt x="314" y="108"/>
                    </a:cubicBezTo>
                    <a:cubicBezTo>
                      <a:pt x="288" y="53"/>
                      <a:pt x="259" y="14"/>
                      <a:pt x="219" y="14"/>
                    </a:cubicBezTo>
                    <a:cubicBezTo>
                      <a:pt x="177" y="14"/>
                      <a:pt x="125" y="1"/>
                      <a:pt x="12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6"/>
              <p:cNvSpPr/>
              <p:nvPr/>
            </p:nvSpPr>
            <p:spPr>
              <a:xfrm>
                <a:off x="5469759" y="3702040"/>
                <a:ext cx="22719" cy="3364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505" extrusionOk="0">
                    <a:moveTo>
                      <a:pt x="209" y="0"/>
                    </a:moveTo>
                    <a:cubicBezTo>
                      <a:pt x="178" y="0"/>
                      <a:pt x="143" y="17"/>
                      <a:pt x="109" y="52"/>
                    </a:cubicBezTo>
                    <a:cubicBezTo>
                      <a:pt x="40" y="133"/>
                      <a:pt x="1" y="297"/>
                      <a:pt x="40" y="408"/>
                    </a:cubicBezTo>
                    <a:cubicBezTo>
                      <a:pt x="57" y="470"/>
                      <a:pt x="92" y="505"/>
                      <a:pt x="134" y="505"/>
                    </a:cubicBezTo>
                    <a:cubicBezTo>
                      <a:pt x="164" y="505"/>
                      <a:pt x="198" y="487"/>
                      <a:pt x="233" y="447"/>
                    </a:cubicBezTo>
                    <a:cubicBezTo>
                      <a:pt x="314" y="365"/>
                      <a:pt x="340" y="202"/>
                      <a:pt x="314" y="94"/>
                    </a:cubicBezTo>
                    <a:cubicBezTo>
                      <a:pt x="290" y="32"/>
                      <a:pt x="252" y="0"/>
                      <a:pt x="20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6"/>
              <p:cNvSpPr/>
              <p:nvPr/>
            </p:nvSpPr>
            <p:spPr>
              <a:xfrm>
                <a:off x="5476954" y="3711967"/>
                <a:ext cx="9194" cy="14458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7" extrusionOk="0">
                    <a:moveTo>
                      <a:pt x="43" y="1"/>
                    </a:moveTo>
                    <a:lnTo>
                      <a:pt x="1" y="203"/>
                    </a:lnTo>
                    <a:cubicBezTo>
                      <a:pt x="1" y="203"/>
                      <a:pt x="30" y="216"/>
                      <a:pt x="56" y="216"/>
                    </a:cubicBezTo>
                    <a:cubicBezTo>
                      <a:pt x="69" y="216"/>
                      <a:pt x="82" y="216"/>
                      <a:pt x="95" y="190"/>
                    </a:cubicBezTo>
                    <a:cubicBezTo>
                      <a:pt x="125" y="164"/>
                      <a:pt x="138" y="95"/>
                      <a:pt x="125" y="40"/>
                    </a:cubicBezTo>
                    <a:cubicBezTo>
                      <a:pt x="125" y="14"/>
                      <a:pt x="112" y="1"/>
                      <a:pt x="82" y="1"/>
                    </a:cubicBezTo>
                    <a:close/>
                  </a:path>
                </a:pathLst>
              </a:custGeom>
              <a:solidFill>
                <a:srgbClr val="6C7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6"/>
              <p:cNvSpPr/>
              <p:nvPr/>
            </p:nvSpPr>
            <p:spPr>
              <a:xfrm>
                <a:off x="5473490" y="3711568"/>
                <a:ext cx="9861" cy="1425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14" extrusionOk="0">
                    <a:moveTo>
                      <a:pt x="92" y="0"/>
                    </a:moveTo>
                    <a:cubicBezTo>
                      <a:pt x="79" y="0"/>
                      <a:pt x="65" y="7"/>
                      <a:pt x="53" y="20"/>
                    </a:cubicBezTo>
                    <a:cubicBezTo>
                      <a:pt x="13" y="59"/>
                      <a:pt x="0" y="127"/>
                      <a:pt x="13" y="170"/>
                    </a:cubicBezTo>
                    <a:cubicBezTo>
                      <a:pt x="21" y="201"/>
                      <a:pt x="38" y="213"/>
                      <a:pt x="56" y="213"/>
                    </a:cubicBezTo>
                    <a:cubicBezTo>
                      <a:pt x="69" y="213"/>
                      <a:pt x="83" y="207"/>
                      <a:pt x="95" y="196"/>
                    </a:cubicBezTo>
                    <a:cubicBezTo>
                      <a:pt x="134" y="154"/>
                      <a:pt x="147" y="88"/>
                      <a:pt x="134" y="46"/>
                    </a:cubicBezTo>
                    <a:cubicBezTo>
                      <a:pt x="127" y="14"/>
                      <a:pt x="110" y="0"/>
                      <a:pt x="9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6"/>
              <p:cNvSpPr/>
              <p:nvPr/>
            </p:nvSpPr>
            <p:spPr>
              <a:xfrm>
                <a:off x="4983132" y="2681625"/>
                <a:ext cx="1072996" cy="932550"/>
              </a:xfrm>
              <a:custGeom>
                <a:avLst/>
                <a:gdLst/>
                <a:ahLst/>
                <a:cxnLst/>
                <a:rect l="l" t="t" r="r" b="b"/>
                <a:pathLst>
                  <a:path w="16105" h="13997" extrusionOk="0">
                    <a:moveTo>
                      <a:pt x="261" y="1"/>
                    </a:moveTo>
                    <a:lnTo>
                      <a:pt x="124" y="383"/>
                    </a:lnTo>
                    <a:lnTo>
                      <a:pt x="0" y="1714"/>
                    </a:lnTo>
                    <a:lnTo>
                      <a:pt x="98" y="2109"/>
                    </a:lnTo>
                    <a:lnTo>
                      <a:pt x="274" y="2762"/>
                    </a:lnTo>
                    <a:lnTo>
                      <a:pt x="1945" y="4515"/>
                    </a:lnTo>
                    <a:lnTo>
                      <a:pt x="2056" y="4613"/>
                    </a:lnTo>
                    <a:lnTo>
                      <a:pt x="2122" y="4665"/>
                    </a:lnTo>
                    <a:lnTo>
                      <a:pt x="2327" y="3973"/>
                    </a:lnTo>
                    <a:cubicBezTo>
                      <a:pt x="2353" y="3891"/>
                      <a:pt x="2396" y="3823"/>
                      <a:pt x="2435" y="3767"/>
                    </a:cubicBezTo>
                    <a:cubicBezTo>
                      <a:pt x="2514" y="3668"/>
                      <a:pt x="2619" y="3617"/>
                      <a:pt x="2737" y="3617"/>
                    </a:cubicBezTo>
                    <a:cubicBezTo>
                      <a:pt x="2843" y="3617"/>
                      <a:pt x="2959" y="3658"/>
                      <a:pt x="3075" y="3741"/>
                    </a:cubicBezTo>
                    <a:lnTo>
                      <a:pt x="3904" y="4339"/>
                    </a:lnTo>
                    <a:cubicBezTo>
                      <a:pt x="4149" y="4502"/>
                      <a:pt x="4354" y="4841"/>
                      <a:pt x="4462" y="5197"/>
                    </a:cubicBezTo>
                    <a:cubicBezTo>
                      <a:pt x="4488" y="5305"/>
                      <a:pt x="4504" y="5413"/>
                      <a:pt x="4517" y="5524"/>
                    </a:cubicBezTo>
                    <a:lnTo>
                      <a:pt x="4570" y="6421"/>
                    </a:lnTo>
                    <a:lnTo>
                      <a:pt x="4599" y="6787"/>
                    </a:lnTo>
                    <a:lnTo>
                      <a:pt x="4668" y="6842"/>
                    </a:lnTo>
                    <a:lnTo>
                      <a:pt x="4694" y="6868"/>
                    </a:lnTo>
                    <a:lnTo>
                      <a:pt x="11669" y="11820"/>
                    </a:lnTo>
                    <a:lnTo>
                      <a:pt x="11793" y="11888"/>
                    </a:lnTo>
                    <a:lnTo>
                      <a:pt x="11862" y="11928"/>
                    </a:lnTo>
                    <a:lnTo>
                      <a:pt x="11943" y="11657"/>
                    </a:lnTo>
                    <a:lnTo>
                      <a:pt x="12159" y="10948"/>
                    </a:lnTo>
                    <a:cubicBezTo>
                      <a:pt x="12188" y="10867"/>
                      <a:pt x="12227" y="10785"/>
                      <a:pt x="12270" y="10733"/>
                    </a:cubicBezTo>
                    <a:cubicBezTo>
                      <a:pt x="12349" y="10638"/>
                      <a:pt x="12451" y="10589"/>
                      <a:pt x="12566" y="10589"/>
                    </a:cubicBezTo>
                    <a:cubicBezTo>
                      <a:pt x="12667" y="10589"/>
                      <a:pt x="12778" y="10627"/>
                      <a:pt x="12893" y="10704"/>
                    </a:cubicBezTo>
                    <a:lnTo>
                      <a:pt x="13738" y="11304"/>
                    </a:lnTo>
                    <a:cubicBezTo>
                      <a:pt x="13983" y="11480"/>
                      <a:pt x="14186" y="11807"/>
                      <a:pt x="14280" y="12172"/>
                    </a:cubicBezTo>
                    <a:cubicBezTo>
                      <a:pt x="14310" y="12283"/>
                      <a:pt x="14336" y="12391"/>
                      <a:pt x="14336" y="12499"/>
                    </a:cubicBezTo>
                    <a:lnTo>
                      <a:pt x="14404" y="13315"/>
                    </a:lnTo>
                    <a:lnTo>
                      <a:pt x="14473" y="13357"/>
                    </a:lnTo>
                    <a:lnTo>
                      <a:pt x="14554" y="13396"/>
                    </a:lnTo>
                    <a:lnTo>
                      <a:pt x="15981" y="13997"/>
                    </a:lnTo>
                    <a:lnTo>
                      <a:pt x="16092" y="13452"/>
                    </a:lnTo>
                    <a:lnTo>
                      <a:pt x="16105" y="13357"/>
                    </a:lnTo>
                    <a:lnTo>
                      <a:pt x="15942" y="12146"/>
                    </a:lnTo>
                    <a:lnTo>
                      <a:pt x="11574" y="8079"/>
                    </a:lnTo>
                    <a:lnTo>
                      <a:pt x="11411" y="8135"/>
                    </a:lnTo>
                    <a:lnTo>
                      <a:pt x="9139" y="5331"/>
                    </a:lnTo>
                    <a:lnTo>
                      <a:pt x="9250" y="5331"/>
                    </a:lnTo>
                    <a:lnTo>
                      <a:pt x="8813" y="4815"/>
                    </a:lnTo>
                    <a:lnTo>
                      <a:pt x="4436" y="1633"/>
                    </a:lnTo>
                    <a:lnTo>
                      <a:pt x="3551" y="1143"/>
                    </a:lnTo>
                    <a:lnTo>
                      <a:pt x="3564" y="1280"/>
                    </a:lnTo>
                    <a:lnTo>
                      <a:pt x="2448" y="1375"/>
                    </a:lnTo>
                    <a:lnTo>
                      <a:pt x="2151" y="1062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6"/>
              <p:cNvSpPr/>
              <p:nvPr/>
            </p:nvSpPr>
            <p:spPr>
              <a:xfrm>
                <a:off x="5273216" y="2928001"/>
                <a:ext cx="50702" cy="427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41" extrusionOk="0">
                    <a:moveTo>
                      <a:pt x="13" y="1"/>
                    </a:moveTo>
                    <a:lnTo>
                      <a:pt x="0" y="112"/>
                    </a:lnTo>
                    <a:lnTo>
                      <a:pt x="748" y="641"/>
                    </a:lnTo>
                    <a:lnTo>
                      <a:pt x="761" y="53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6"/>
              <p:cNvSpPr/>
              <p:nvPr/>
            </p:nvSpPr>
            <p:spPr>
              <a:xfrm>
                <a:off x="5496941" y="3086766"/>
                <a:ext cx="49902" cy="42507"/>
              </a:xfrm>
              <a:custGeom>
                <a:avLst/>
                <a:gdLst/>
                <a:ahLst/>
                <a:cxnLst/>
                <a:rect l="l" t="t" r="r" b="b"/>
                <a:pathLst>
                  <a:path w="749" h="638" extrusionOk="0">
                    <a:moveTo>
                      <a:pt x="14" y="1"/>
                    </a:moveTo>
                    <a:lnTo>
                      <a:pt x="1" y="108"/>
                    </a:lnTo>
                    <a:lnTo>
                      <a:pt x="748" y="637"/>
                    </a:lnTo>
                    <a:lnTo>
                      <a:pt x="748" y="529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6"/>
              <p:cNvSpPr/>
              <p:nvPr/>
            </p:nvSpPr>
            <p:spPr>
              <a:xfrm>
                <a:off x="5207058" y="2799483"/>
                <a:ext cx="516610" cy="430464"/>
              </a:xfrm>
              <a:custGeom>
                <a:avLst/>
                <a:gdLst/>
                <a:ahLst/>
                <a:cxnLst/>
                <a:rect l="l" t="t" r="r" b="b"/>
                <a:pathLst>
                  <a:path w="7754" h="6461" extrusionOk="0">
                    <a:moveTo>
                      <a:pt x="654" y="1"/>
                    </a:moveTo>
                    <a:lnTo>
                      <a:pt x="40" y="298"/>
                    </a:lnTo>
                    <a:lnTo>
                      <a:pt x="1" y="774"/>
                    </a:lnTo>
                    <a:lnTo>
                      <a:pt x="7753" y="6460"/>
                    </a:lnTo>
                    <a:lnTo>
                      <a:pt x="7753" y="6460"/>
                    </a:lnTo>
                    <a:lnTo>
                      <a:pt x="7698" y="6173"/>
                    </a:lnTo>
                    <a:lnTo>
                      <a:pt x="5520" y="3510"/>
                    </a:lnTo>
                    <a:lnTo>
                      <a:pt x="3768" y="2204"/>
                    </a:lnTo>
                    <a:lnTo>
                      <a:pt x="817" y="122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6"/>
              <p:cNvSpPr/>
              <p:nvPr/>
            </p:nvSpPr>
            <p:spPr>
              <a:xfrm>
                <a:off x="5678960" y="3492574"/>
                <a:ext cx="376298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4639" extrusionOk="0">
                    <a:moveTo>
                      <a:pt x="3836" y="0"/>
                    </a:moveTo>
                    <a:cubicBezTo>
                      <a:pt x="3866" y="111"/>
                      <a:pt x="3892" y="219"/>
                      <a:pt x="3892" y="327"/>
                    </a:cubicBezTo>
                    <a:lnTo>
                      <a:pt x="17" y="4136"/>
                    </a:lnTo>
                    <a:lnTo>
                      <a:pt x="1" y="4638"/>
                    </a:lnTo>
                    <a:lnTo>
                      <a:pt x="1" y="4638"/>
                    </a:lnTo>
                    <a:lnTo>
                      <a:pt x="3170" y="3496"/>
                    </a:lnTo>
                    <a:lnTo>
                      <a:pt x="5537" y="1825"/>
                    </a:lnTo>
                    <a:lnTo>
                      <a:pt x="5648" y="1280"/>
                    </a:lnTo>
                    <a:lnTo>
                      <a:pt x="3836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6"/>
              <p:cNvSpPr/>
              <p:nvPr/>
            </p:nvSpPr>
            <p:spPr>
              <a:xfrm>
                <a:off x="5124443" y="2946922"/>
                <a:ext cx="160566" cy="218863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3285" extrusionOk="0">
                    <a:moveTo>
                      <a:pt x="768" y="1"/>
                    </a:moveTo>
                    <a:cubicBezTo>
                      <a:pt x="400" y="1"/>
                      <a:pt x="125" y="301"/>
                      <a:pt x="69" y="846"/>
                    </a:cubicBezTo>
                    <a:cubicBezTo>
                      <a:pt x="1" y="1636"/>
                      <a:pt x="438" y="2628"/>
                      <a:pt x="1061" y="3079"/>
                    </a:cubicBezTo>
                    <a:cubicBezTo>
                      <a:pt x="1262" y="3218"/>
                      <a:pt x="1456" y="3285"/>
                      <a:pt x="1629" y="3285"/>
                    </a:cubicBezTo>
                    <a:cubicBezTo>
                      <a:pt x="1997" y="3285"/>
                      <a:pt x="2272" y="2985"/>
                      <a:pt x="2328" y="2439"/>
                    </a:cubicBezTo>
                    <a:cubicBezTo>
                      <a:pt x="2410" y="1649"/>
                      <a:pt x="1959" y="657"/>
                      <a:pt x="1336" y="207"/>
                    </a:cubicBezTo>
                    <a:cubicBezTo>
                      <a:pt x="1135" y="67"/>
                      <a:pt x="941" y="1"/>
                      <a:pt x="768" y="1"/>
                    </a:cubicBezTo>
                    <a:close/>
                  </a:path>
                </a:pathLst>
              </a:custGeom>
              <a:solidFill>
                <a:srgbClr val="3A3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6"/>
              <p:cNvSpPr/>
              <p:nvPr/>
            </p:nvSpPr>
            <p:spPr>
              <a:xfrm>
                <a:off x="5216851" y="2808411"/>
                <a:ext cx="45571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160" extrusionOk="0">
                    <a:moveTo>
                      <a:pt x="490" y="1"/>
                    </a:moveTo>
                    <a:lnTo>
                      <a:pt x="30" y="314"/>
                    </a:lnTo>
                    <a:lnTo>
                      <a:pt x="1" y="683"/>
                    </a:lnTo>
                    <a:lnTo>
                      <a:pt x="683" y="1159"/>
                    </a:lnTo>
                    <a:lnTo>
                      <a:pt x="546" y="6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4D52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6"/>
              <p:cNvSpPr/>
              <p:nvPr/>
            </p:nvSpPr>
            <p:spPr>
              <a:xfrm>
                <a:off x="5270351" y="2823001"/>
                <a:ext cx="201274" cy="21666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252" extrusionOk="0">
                    <a:moveTo>
                      <a:pt x="1" y="0"/>
                    </a:moveTo>
                    <a:lnTo>
                      <a:pt x="206" y="1198"/>
                    </a:lnTo>
                    <a:lnTo>
                      <a:pt x="3020" y="3251"/>
                    </a:lnTo>
                    <a:lnTo>
                      <a:pt x="2436" y="17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D52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6"/>
              <p:cNvSpPr/>
              <p:nvPr/>
            </p:nvSpPr>
            <p:spPr>
              <a:xfrm>
                <a:off x="5446307" y="2929134"/>
                <a:ext cx="45305" cy="308007"/>
              </a:xfrm>
              <a:custGeom>
                <a:avLst/>
                <a:gdLst/>
                <a:ahLst/>
                <a:cxnLst/>
                <a:rect l="l" t="t" r="r" b="b"/>
                <a:pathLst>
                  <a:path w="680" h="4623" extrusionOk="0">
                    <a:moveTo>
                      <a:pt x="0" y="0"/>
                    </a:moveTo>
                    <a:lnTo>
                      <a:pt x="0" y="4622"/>
                    </a:lnTo>
                    <a:lnTo>
                      <a:pt x="679" y="4622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1E1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6"/>
              <p:cNvSpPr/>
              <p:nvPr/>
            </p:nvSpPr>
            <p:spPr>
              <a:xfrm>
                <a:off x="5448905" y="2939993"/>
                <a:ext cx="39842" cy="11772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767" extrusionOk="0">
                    <a:moveTo>
                      <a:pt x="1" y="0"/>
                    </a:moveTo>
                    <a:lnTo>
                      <a:pt x="503" y="1698"/>
                    </a:lnTo>
                    <a:lnTo>
                      <a:pt x="598" y="1766"/>
                    </a:lnTo>
                    <a:lnTo>
                      <a:pt x="95" y="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E1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6"/>
              <p:cNvSpPr/>
              <p:nvPr/>
            </p:nvSpPr>
            <p:spPr>
              <a:xfrm>
                <a:off x="4962412" y="2788623"/>
                <a:ext cx="172958" cy="201208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20" extrusionOk="0">
                    <a:moveTo>
                      <a:pt x="66" y="1"/>
                    </a:moveTo>
                    <a:lnTo>
                      <a:pt x="1" y="585"/>
                    </a:lnTo>
                    <a:lnTo>
                      <a:pt x="96" y="1169"/>
                    </a:lnTo>
                    <a:lnTo>
                      <a:pt x="2217" y="3020"/>
                    </a:lnTo>
                    <a:lnTo>
                      <a:pt x="2475" y="2080"/>
                    </a:lnTo>
                    <a:lnTo>
                      <a:pt x="2596" y="1767"/>
                    </a:lnTo>
                    <a:lnTo>
                      <a:pt x="298" y="95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6"/>
              <p:cNvSpPr/>
              <p:nvPr/>
            </p:nvSpPr>
            <p:spPr>
              <a:xfrm>
                <a:off x="4625358" y="2876501"/>
                <a:ext cx="1065667" cy="925155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13886" extrusionOk="0">
                    <a:moveTo>
                      <a:pt x="164" y="0"/>
                    </a:moveTo>
                    <a:lnTo>
                      <a:pt x="27" y="382"/>
                    </a:lnTo>
                    <a:lnTo>
                      <a:pt x="1" y="1933"/>
                    </a:lnTo>
                    <a:lnTo>
                      <a:pt x="108" y="2324"/>
                    </a:lnTo>
                    <a:lnTo>
                      <a:pt x="272" y="2977"/>
                    </a:lnTo>
                    <a:lnTo>
                      <a:pt x="1780" y="4407"/>
                    </a:lnTo>
                    <a:lnTo>
                      <a:pt x="1878" y="4488"/>
                    </a:lnTo>
                    <a:lnTo>
                      <a:pt x="1959" y="4557"/>
                    </a:lnTo>
                    <a:lnTo>
                      <a:pt x="2067" y="3904"/>
                    </a:lnTo>
                    <a:cubicBezTo>
                      <a:pt x="2093" y="3823"/>
                      <a:pt x="2135" y="3754"/>
                      <a:pt x="2175" y="3698"/>
                    </a:cubicBezTo>
                    <a:cubicBezTo>
                      <a:pt x="2254" y="3599"/>
                      <a:pt x="2359" y="3548"/>
                      <a:pt x="2477" y="3548"/>
                    </a:cubicBezTo>
                    <a:cubicBezTo>
                      <a:pt x="2583" y="3548"/>
                      <a:pt x="2698" y="3589"/>
                      <a:pt x="2814" y="3672"/>
                    </a:cubicBezTo>
                    <a:lnTo>
                      <a:pt x="3643" y="4270"/>
                    </a:lnTo>
                    <a:cubicBezTo>
                      <a:pt x="3888" y="4433"/>
                      <a:pt x="4094" y="4772"/>
                      <a:pt x="4202" y="5128"/>
                    </a:cubicBezTo>
                    <a:cubicBezTo>
                      <a:pt x="4228" y="5236"/>
                      <a:pt x="4244" y="5344"/>
                      <a:pt x="4257" y="5455"/>
                    </a:cubicBezTo>
                    <a:lnTo>
                      <a:pt x="4407" y="6310"/>
                    </a:lnTo>
                    <a:lnTo>
                      <a:pt x="4433" y="6665"/>
                    </a:lnTo>
                    <a:lnTo>
                      <a:pt x="4502" y="6731"/>
                    </a:lnTo>
                    <a:lnTo>
                      <a:pt x="4528" y="6760"/>
                    </a:lnTo>
                    <a:lnTo>
                      <a:pt x="11506" y="11695"/>
                    </a:lnTo>
                    <a:lnTo>
                      <a:pt x="11627" y="11764"/>
                    </a:lnTo>
                    <a:lnTo>
                      <a:pt x="11696" y="11806"/>
                    </a:lnTo>
                    <a:lnTo>
                      <a:pt x="11777" y="11545"/>
                    </a:lnTo>
                    <a:lnTo>
                      <a:pt x="11898" y="10879"/>
                    </a:lnTo>
                    <a:cubicBezTo>
                      <a:pt x="11927" y="10798"/>
                      <a:pt x="11967" y="10716"/>
                      <a:pt x="12009" y="10664"/>
                    </a:cubicBezTo>
                    <a:cubicBezTo>
                      <a:pt x="12089" y="10569"/>
                      <a:pt x="12191" y="10520"/>
                      <a:pt x="12305" y="10520"/>
                    </a:cubicBezTo>
                    <a:cubicBezTo>
                      <a:pt x="12406" y="10520"/>
                      <a:pt x="12518" y="10558"/>
                      <a:pt x="12633" y="10635"/>
                    </a:cubicBezTo>
                    <a:lnTo>
                      <a:pt x="13478" y="11235"/>
                    </a:lnTo>
                    <a:cubicBezTo>
                      <a:pt x="13723" y="11411"/>
                      <a:pt x="13925" y="11738"/>
                      <a:pt x="14020" y="12090"/>
                    </a:cubicBezTo>
                    <a:cubicBezTo>
                      <a:pt x="14062" y="12214"/>
                      <a:pt x="14075" y="12322"/>
                      <a:pt x="14088" y="12430"/>
                    </a:cubicBezTo>
                    <a:lnTo>
                      <a:pt x="14225" y="13207"/>
                    </a:lnTo>
                    <a:lnTo>
                      <a:pt x="14307" y="13246"/>
                    </a:lnTo>
                    <a:lnTo>
                      <a:pt x="14389" y="13288"/>
                    </a:lnTo>
                    <a:lnTo>
                      <a:pt x="15815" y="13885"/>
                    </a:lnTo>
                    <a:lnTo>
                      <a:pt x="15831" y="13383"/>
                    </a:lnTo>
                    <a:lnTo>
                      <a:pt x="15844" y="13288"/>
                    </a:lnTo>
                    <a:cubicBezTo>
                      <a:pt x="15802" y="12988"/>
                      <a:pt x="15776" y="12675"/>
                      <a:pt x="15720" y="12378"/>
                    </a:cubicBezTo>
                    <a:cubicBezTo>
                      <a:pt x="15681" y="12159"/>
                      <a:pt x="15815" y="11996"/>
                      <a:pt x="15883" y="11790"/>
                    </a:cubicBezTo>
                    <a:cubicBezTo>
                      <a:pt x="15952" y="11562"/>
                      <a:pt x="15994" y="11317"/>
                      <a:pt x="15978" y="11072"/>
                    </a:cubicBezTo>
                    <a:cubicBezTo>
                      <a:pt x="15952" y="10648"/>
                      <a:pt x="15763" y="10227"/>
                      <a:pt x="15449" y="9956"/>
                    </a:cubicBezTo>
                    <a:cubicBezTo>
                      <a:pt x="15342" y="9861"/>
                      <a:pt x="15218" y="9792"/>
                      <a:pt x="15097" y="9724"/>
                    </a:cubicBezTo>
                    <a:cubicBezTo>
                      <a:pt x="14878" y="9616"/>
                      <a:pt x="14633" y="9535"/>
                      <a:pt x="14402" y="9466"/>
                    </a:cubicBezTo>
                    <a:cubicBezTo>
                      <a:pt x="14049" y="9358"/>
                      <a:pt x="13710" y="9247"/>
                      <a:pt x="13341" y="9195"/>
                    </a:cubicBezTo>
                    <a:cubicBezTo>
                      <a:pt x="13165" y="9166"/>
                      <a:pt x="12975" y="9140"/>
                      <a:pt x="12796" y="9140"/>
                    </a:cubicBezTo>
                    <a:cubicBezTo>
                      <a:pt x="12749" y="9140"/>
                      <a:pt x="12705" y="9144"/>
                      <a:pt x="12665" y="9144"/>
                    </a:cubicBezTo>
                    <a:cubicBezTo>
                      <a:pt x="12601" y="9144"/>
                      <a:pt x="12543" y="9134"/>
                      <a:pt x="12486" y="9084"/>
                    </a:cubicBezTo>
                    <a:cubicBezTo>
                      <a:pt x="12225" y="8895"/>
                      <a:pt x="11996" y="8637"/>
                      <a:pt x="11764" y="8418"/>
                    </a:cubicBezTo>
                    <a:cubicBezTo>
                      <a:pt x="11627" y="8281"/>
                      <a:pt x="11490" y="8160"/>
                      <a:pt x="11356" y="8036"/>
                    </a:cubicBezTo>
                    <a:cubicBezTo>
                      <a:pt x="11343" y="8023"/>
                      <a:pt x="11327" y="8010"/>
                      <a:pt x="11314" y="8010"/>
                    </a:cubicBezTo>
                    <a:lnTo>
                      <a:pt x="11151" y="8066"/>
                    </a:lnTo>
                    <a:lnTo>
                      <a:pt x="10008" y="4691"/>
                    </a:lnTo>
                    <a:lnTo>
                      <a:pt x="10119" y="4678"/>
                    </a:lnTo>
                    <a:lnTo>
                      <a:pt x="9682" y="4175"/>
                    </a:lnTo>
                    <a:lnTo>
                      <a:pt x="5305" y="993"/>
                    </a:lnTo>
                    <a:lnTo>
                      <a:pt x="4420" y="503"/>
                    </a:lnTo>
                    <a:lnTo>
                      <a:pt x="4433" y="640"/>
                    </a:lnTo>
                    <a:lnTo>
                      <a:pt x="2188" y="1306"/>
                    </a:lnTo>
                    <a:lnTo>
                      <a:pt x="1891" y="993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6"/>
              <p:cNvSpPr/>
              <p:nvPr/>
            </p:nvSpPr>
            <p:spPr>
              <a:xfrm>
                <a:off x="4625358" y="2920872"/>
                <a:ext cx="50768" cy="68957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035" extrusionOk="0">
                    <a:moveTo>
                      <a:pt x="14" y="0"/>
                    </a:moveTo>
                    <a:lnTo>
                      <a:pt x="1" y="803"/>
                    </a:lnTo>
                    <a:lnTo>
                      <a:pt x="203" y="953"/>
                    </a:lnTo>
                    <a:lnTo>
                      <a:pt x="706" y="1035"/>
                    </a:lnTo>
                    <a:lnTo>
                      <a:pt x="761" y="55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6"/>
              <p:cNvSpPr/>
              <p:nvPr/>
            </p:nvSpPr>
            <p:spPr>
              <a:xfrm>
                <a:off x="4626224" y="2924537"/>
                <a:ext cx="44439" cy="5989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899" extrusionOk="0">
                    <a:moveTo>
                      <a:pt x="1" y="1"/>
                    </a:moveTo>
                    <a:lnTo>
                      <a:pt x="1" y="693"/>
                    </a:lnTo>
                    <a:lnTo>
                      <a:pt x="164" y="804"/>
                    </a:lnTo>
                    <a:lnTo>
                      <a:pt x="624" y="898"/>
                    </a:lnTo>
                    <a:lnTo>
                      <a:pt x="667" y="5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6"/>
              <p:cNvSpPr/>
              <p:nvPr/>
            </p:nvSpPr>
            <p:spPr>
              <a:xfrm>
                <a:off x="4625358" y="2930000"/>
                <a:ext cx="36177" cy="40708"/>
              </a:xfrm>
              <a:custGeom>
                <a:avLst/>
                <a:gdLst/>
                <a:ahLst/>
                <a:cxnLst/>
                <a:rect l="l" t="t" r="r" b="b"/>
                <a:pathLst>
                  <a:path w="543" h="611" extrusionOk="0">
                    <a:moveTo>
                      <a:pt x="27" y="0"/>
                    </a:moveTo>
                    <a:lnTo>
                      <a:pt x="1" y="216"/>
                    </a:lnTo>
                    <a:lnTo>
                      <a:pt x="529" y="611"/>
                    </a:lnTo>
                    <a:lnTo>
                      <a:pt x="543" y="36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6"/>
              <p:cNvSpPr/>
              <p:nvPr/>
            </p:nvSpPr>
            <p:spPr>
              <a:xfrm>
                <a:off x="4628822" y="2953452"/>
                <a:ext cx="30981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15" extrusionOk="0">
                    <a:moveTo>
                      <a:pt x="30" y="1"/>
                    </a:moveTo>
                    <a:lnTo>
                      <a:pt x="1" y="206"/>
                    </a:lnTo>
                    <a:lnTo>
                      <a:pt x="96" y="259"/>
                    </a:lnTo>
                    <a:lnTo>
                      <a:pt x="464" y="314"/>
                    </a:lnTo>
                    <a:lnTo>
                      <a:pt x="464" y="31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6"/>
              <p:cNvSpPr/>
              <p:nvPr/>
            </p:nvSpPr>
            <p:spPr>
              <a:xfrm>
                <a:off x="4898052" y="3118280"/>
                <a:ext cx="50768" cy="42707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41" extrusionOk="0">
                    <a:moveTo>
                      <a:pt x="14" y="1"/>
                    </a:moveTo>
                    <a:lnTo>
                      <a:pt x="1" y="112"/>
                    </a:lnTo>
                    <a:lnTo>
                      <a:pt x="748" y="641"/>
                    </a:lnTo>
                    <a:lnTo>
                      <a:pt x="761" y="533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6"/>
              <p:cNvSpPr/>
              <p:nvPr/>
            </p:nvSpPr>
            <p:spPr>
              <a:xfrm>
                <a:off x="5121845" y="3277045"/>
                <a:ext cx="50702" cy="425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38" extrusionOk="0">
                    <a:moveTo>
                      <a:pt x="14" y="1"/>
                    </a:moveTo>
                    <a:lnTo>
                      <a:pt x="0" y="108"/>
                    </a:lnTo>
                    <a:lnTo>
                      <a:pt x="748" y="637"/>
                    </a:lnTo>
                    <a:lnTo>
                      <a:pt x="761" y="529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6"/>
              <p:cNvSpPr/>
              <p:nvPr/>
            </p:nvSpPr>
            <p:spPr>
              <a:xfrm>
                <a:off x="4831961" y="2951719"/>
                <a:ext cx="516544" cy="468507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7032" extrusionOk="0">
                    <a:moveTo>
                      <a:pt x="1779" y="1"/>
                    </a:moveTo>
                    <a:lnTo>
                      <a:pt x="40" y="869"/>
                    </a:lnTo>
                    <a:lnTo>
                      <a:pt x="1" y="1345"/>
                    </a:lnTo>
                    <a:lnTo>
                      <a:pt x="7753" y="7031"/>
                    </a:lnTo>
                    <a:lnTo>
                      <a:pt x="7697" y="6744"/>
                    </a:lnTo>
                    <a:lnTo>
                      <a:pt x="6649" y="3510"/>
                    </a:lnTo>
                    <a:lnTo>
                      <a:pt x="4897" y="2204"/>
                    </a:lnTo>
                    <a:lnTo>
                      <a:pt x="1943" y="121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6"/>
              <p:cNvSpPr/>
              <p:nvPr/>
            </p:nvSpPr>
            <p:spPr>
              <a:xfrm>
                <a:off x="4632553" y="3031335"/>
                <a:ext cx="137714" cy="1487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233" extrusionOk="0">
                    <a:moveTo>
                      <a:pt x="0" y="0"/>
                    </a:moveTo>
                    <a:lnTo>
                      <a:pt x="164" y="653"/>
                    </a:lnTo>
                    <a:lnTo>
                      <a:pt x="1672" y="2083"/>
                    </a:lnTo>
                    <a:lnTo>
                      <a:pt x="1770" y="2164"/>
                    </a:lnTo>
                    <a:lnTo>
                      <a:pt x="1851" y="2233"/>
                    </a:lnTo>
                    <a:lnTo>
                      <a:pt x="1959" y="1580"/>
                    </a:lnTo>
                    <a:cubicBezTo>
                      <a:pt x="1985" y="1499"/>
                      <a:pt x="2027" y="1430"/>
                      <a:pt x="2067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6"/>
              <p:cNvSpPr/>
              <p:nvPr/>
            </p:nvSpPr>
            <p:spPr>
              <a:xfrm>
                <a:off x="4905248" y="3218149"/>
                <a:ext cx="520275" cy="444988"/>
              </a:xfrm>
              <a:custGeom>
                <a:avLst/>
                <a:gdLst/>
                <a:ahLst/>
                <a:cxnLst/>
                <a:rect l="l" t="t" r="r" b="b"/>
                <a:pathLst>
                  <a:path w="7809" h="6679" extrusionOk="0">
                    <a:moveTo>
                      <a:pt x="1" y="0"/>
                    </a:moveTo>
                    <a:cubicBezTo>
                      <a:pt x="27" y="108"/>
                      <a:pt x="43" y="216"/>
                      <a:pt x="56" y="327"/>
                    </a:cubicBezTo>
                    <a:lnTo>
                      <a:pt x="232" y="1537"/>
                    </a:lnTo>
                    <a:lnTo>
                      <a:pt x="301" y="1603"/>
                    </a:lnTo>
                    <a:lnTo>
                      <a:pt x="327" y="1632"/>
                    </a:lnTo>
                    <a:lnTo>
                      <a:pt x="7305" y="6567"/>
                    </a:lnTo>
                    <a:lnTo>
                      <a:pt x="7426" y="6636"/>
                    </a:lnTo>
                    <a:lnTo>
                      <a:pt x="7495" y="6678"/>
                    </a:lnTo>
                    <a:lnTo>
                      <a:pt x="7697" y="5751"/>
                    </a:lnTo>
                    <a:cubicBezTo>
                      <a:pt x="7726" y="5670"/>
                      <a:pt x="7766" y="5588"/>
                      <a:pt x="7808" y="553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6"/>
              <p:cNvSpPr/>
              <p:nvPr/>
            </p:nvSpPr>
            <p:spPr>
              <a:xfrm>
                <a:off x="4750412" y="3095228"/>
                <a:ext cx="174891" cy="229723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3448" extrusionOk="0">
                    <a:moveTo>
                      <a:pt x="570" y="0"/>
                    </a:moveTo>
                    <a:cubicBezTo>
                      <a:pt x="394" y="0"/>
                      <a:pt x="251" y="111"/>
                      <a:pt x="177" y="321"/>
                    </a:cubicBezTo>
                    <a:cubicBezTo>
                      <a:pt x="164" y="347"/>
                      <a:pt x="147" y="363"/>
                      <a:pt x="147" y="389"/>
                    </a:cubicBezTo>
                    <a:lnTo>
                      <a:pt x="1" y="1205"/>
                    </a:lnTo>
                    <a:lnTo>
                      <a:pt x="82" y="1274"/>
                    </a:lnTo>
                    <a:lnTo>
                      <a:pt x="190" y="621"/>
                    </a:lnTo>
                    <a:cubicBezTo>
                      <a:pt x="216" y="540"/>
                      <a:pt x="258" y="471"/>
                      <a:pt x="298" y="415"/>
                    </a:cubicBezTo>
                    <a:cubicBezTo>
                      <a:pt x="377" y="316"/>
                      <a:pt x="482" y="265"/>
                      <a:pt x="600" y="265"/>
                    </a:cubicBezTo>
                    <a:cubicBezTo>
                      <a:pt x="706" y="265"/>
                      <a:pt x="821" y="306"/>
                      <a:pt x="937" y="389"/>
                    </a:cubicBezTo>
                    <a:lnTo>
                      <a:pt x="1766" y="987"/>
                    </a:lnTo>
                    <a:cubicBezTo>
                      <a:pt x="2011" y="1150"/>
                      <a:pt x="2217" y="1489"/>
                      <a:pt x="2325" y="1845"/>
                    </a:cubicBezTo>
                    <a:cubicBezTo>
                      <a:pt x="2351" y="1953"/>
                      <a:pt x="2367" y="2061"/>
                      <a:pt x="2380" y="2172"/>
                    </a:cubicBezTo>
                    <a:lnTo>
                      <a:pt x="2556" y="3382"/>
                    </a:lnTo>
                    <a:lnTo>
                      <a:pt x="2625" y="3448"/>
                    </a:lnTo>
                    <a:lnTo>
                      <a:pt x="2462" y="2034"/>
                    </a:lnTo>
                    <a:cubicBezTo>
                      <a:pt x="2462" y="2008"/>
                      <a:pt x="2462" y="1966"/>
                      <a:pt x="2449" y="1940"/>
                    </a:cubicBezTo>
                    <a:cubicBezTo>
                      <a:pt x="2406" y="1476"/>
                      <a:pt x="2148" y="1000"/>
                      <a:pt x="1835" y="771"/>
                    </a:cubicBezTo>
                    <a:lnTo>
                      <a:pt x="924" y="132"/>
                    </a:lnTo>
                    <a:cubicBezTo>
                      <a:pt x="799" y="43"/>
                      <a:pt x="678" y="0"/>
                      <a:pt x="57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6"/>
              <p:cNvSpPr/>
              <p:nvPr/>
            </p:nvSpPr>
            <p:spPr>
              <a:xfrm>
                <a:off x="5400003" y="3559665"/>
                <a:ext cx="178555" cy="199342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992" extrusionOk="0">
                    <a:moveTo>
                      <a:pt x="656" y="0"/>
                    </a:moveTo>
                    <a:cubicBezTo>
                      <a:pt x="478" y="0"/>
                      <a:pt x="330" y="109"/>
                      <a:pt x="245" y="312"/>
                    </a:cubicBezTo>
                    <a:cubicBezTo>
                      <a:pt x="245" y="341"/>
                      <a:pt x="232" y="367"/>
                      <a:pt x="232" y="394"/>
                    </a:cubicBezTo>
                    <a:lnTo>
                      <a:pt x="0" y="1510"/>
                    </a:lnTo>
                    <a:lnTo>
                      <a:pt x="69" y="1552"/>
                    </a:lnTo>
                    <a:lnTo>
                      <a:pt x="271" y="625"/>
                    </a:lnTo>
                    <a:cubicBezTo>
                      <a:pt x="300" y="544"/>
                      <a:pt x="340" y="462"/>
                      <a:pt x="382" y="410"/>
                    </a:cubicBezTo>
                    <a:cubicBezTo>
                      <a:pt x="462" y="315"/>
                      <a:pt x="564" y="266"/>
                      <a:pt x="678" y="266"/>
                    </a:cubicBezTo>
                    <a:cubicBezTo>
                      <a:pt x="779" y="266"/>
                      <a:pt x="891" y="304"/>
                      <a:pt x="1006" y="381"/>
                    </a:cubicBezTo>
                    <a:lnTo>
                      <a:pt x="1851" y="981"/>
                    </a:lnTo>
                    <a:cubicBezTo>
                      <a:pt x="2096" y="1157"/>
                      <a:pt x="2298" y="1484"/>
                      <a:pt x="2393" y="1836"/>
                    </a:cubicBezTo>
                    <a:cubicBezTo>
                      <a:pt x="2435" y="1960"/>
                      <a:pt x="2448" y="2068"/>
                      <a:pt x="2461" y="2176"/>
                    </a:cubicBezTo>
                    <a:lnTo>
                      <a:pt x="2598" y="2953"/>
                    </a:lnTo>
                    <a:lnTo>
                      <a:pt x="2680" y="2992"/>
                    </a:lnTo>
                    <a:lnTo>
                      <a:pt x="2543" y="2042"/>
                    </a:lnTo>
                    <a:cubicBezTo>
                      <a:pt x="2543" y="1999"/>
                      <a:pt x="2530" y="1973"/>
                      <a:pt x="2530" y="1931"/>
                    </a:cubicBezTo>
                    <a:cubicBezTo>
                      <a:pt x="2474" y="1471"/>
                      <a:pt x="2230" y="994"/>
                      <a:pt x="1903" y="775"/>
                    </a:cubicBezTo>
                    <a:lnTo>
                      <a:pt x="1006" y="123"/>
                    </a:lnTo>
                    <a:cubicBezTo>
                      <a:pt x="882" y="40"/>
                      <a:pt x="763" y="0"/>
                      <a:pt x="65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6"/>
              <p:cNvSpPr/>
              <p:nvPr/>
            </p:nvSpPr>
            <p:spPr>
              <a:xfrm>
                <a:off x="4919839" y="3285973"/>
                <a:ext cx="491093" cy="366304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5498" extrusionOk="0">
                    <a:moveTo>
                      <a:pt x="0" y="1"/>
                    </a:moveTo>
                    <a:lnTo>
                      <a:pt x="26" y="356"/>
                    </a:lnTo>
                    <a:lnTo>
                      <a:pt x="95" y="409"/>
                    </a:lnTo>
                    <a:lnTo>
                      <a:pt x="121" y="438"/>
                    </a:lnTo>
                    <a:lnTo>
                      <a:pt x="7099" y="5386"/>
                    </a:lnTo>
                    <a:lnTo>
                      <a:pt x="7220" y="5455"/>
                    </a:lnTo>
                    <a:lnTo>
                      <a:pt x="7289" y="5497"/>
                    </a:lnTo>
                    <a:lnTo>
                      <a:pt x="7370" y="5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6"/>
              <p:cNvSpPr/>
              <p:nvPr/>
            </p:nvSpPr>
            <p:spPr>
              <a:xfrm>
                <a:off x="4918973" y="3296832"/>
                <a:ext cx="491093" cy="366304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5498" extrusionOk="0">
                    <a:moveTo>
                      <a:pt x="0" y="1"/>
                    </a:moveTo>
                    <a:lnTo>
                      <a:pt x="26" y="356"/>
                    </a:lnTo>
                    <a:lnTo>
                      <a:pt x="95" y="422"/>
                    </a:lnTo>
                    <a:lnTo>
                      <a:pt x="121" y="451"/>
                    </a:lnTo>
                    <a:lnTo>
                      <a:pt x="7099" y="5386"/>
                    </a:lnTo>
                    <a:lnTo>
                      <a:pt x="7220" y="5455"/>
                    </a:lnTo>
                    <a:lnTo>
                      <a:pt x="7289" y="5497"/>
                    </a:lnTo>
                    <a:lnTo>
                      <a:pt x="7370" y="5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6"/>
              <p:cNvSpPr/>
              <p:nvPr/>
            </p:nvSpPr>
            <p:spPr>
              <a:xfrm>
                <a:off x="4841755" y="2960647"/>
                <a:ext cx="111597" cy="115328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731" extrusionOk="0">
                    <a:moveTo>
                      <a:pt x="1632" y="1"/>
                    </a:moveTo>
                    <a:lnTo>
                      <a:pt x="30" y="885"/>
                    </a:lnTo>
                    <a:lnTo>
                      <a:pt x="0" y="1254"/>
                    </a:lnTo>
                    <a:lnTo>
                      <a:pt x="683" y="1730"/>
                    </a:lnTo>
                    <a:lnTo>
                      <a:pt x="1675" y="69"/>
                    </a:lnTo>
                    <a:lnTo>
                      <a:pt x="163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6"/>
              <p:cNvSpPr/>
              <p:nvPr/>
            </p:nvSpPr>
            <p:spPr>
              <a:xfrm>
                <a:off x="4908979" y="2975238"/>
                <a:ext cx="223793" cy="254707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823" extrusionOk="0">
                    <a:moveTo>
                      <a:pt x="937" y="0"/>
                    </a:moveTo>
                    <a:lnTo>
                      <a:pt x="0" y="1769"/>
                    </a:lnTo>
                    <a:lnTo>
                      <a:pt x="2814" y="3822"/>
                    </a:lnTo>
                    <a:lnTo>
                      <a:pt x="3359" y="171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6"/>
              <p:cNvSpPr/>
              <p:nvPr/>
            </p:nvSpPr>
            <p:spPr>
              <a:xfrm>
                <a:off x="5129040" y="3109419"/>
                <a:ext cx="197743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325" extrusionOk="0">
                    <a:moveTo>
                      <a:pt x="477" y="0"/>
                    </a:moveTo>
                    <a:lnTo>
                      <a:pt x="0" y="2161"/>
                    </a:lnTo>
                    <a:lnTo>
                      <a:pt x="2951" y="4325"/>
                    </a:lnTo>
                    <a:lnTo>
                      <a:pt x="2967" y="4175"/>
                    </a:lnTo>
                    <a:lnTo>
                      <a:pt x="2177" y="126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6"/>
              <p:cNvSpPr/>
              <p:nvPr/>
            </p:nvSpPr>
            <p:spPr>
              <a:xfrm>
                <a:off x="5096394" y="3081370"/>
                <a:ext cx="54433" cy="342519"/>
              </a:xfrm>
              <a:custGeom>
                <a:avLst/>
                <a:gdLst/>
                <a:ahLst/>
                <a:cxnLst/>
                <a:rect l="l" t="t" r="r" b="b"/>
                <a:pathLst>
                  <a:path w="817" h="5141" extrusionOk="0">
                    <a:moveTo>
                      <a:pt x="748" y="0"/>
                    </a:moveTo>
                    <a:lnTo>
                      <a:pt x="138" y="2582"/>
                    </a:lnTo>
                    <a:lnTo>
                      <a:pt x="1" y="4064"/>
                    </a:lnTo>
                    <a:lnTo>
                      <a:pt x="151" y="5141"/>
                    </a:lnTo>
                    <a:lnTo>
                      <a:pt x="219" y="5141"/>
                    </a:lnTo>
                    <a:lnTo>
                      <a:pt x="69" y="4064"/>
                    </a:lnTo>
                    <a:lnTo>
                      <a:pt x="206" y="2595"/>
                    </a:lnTo>
                    <a:lnTo>
                      <a:pt x="817" y="13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6"/>
              <p:cNvSpPr/>
              <p:nvPr/>
            </p:nvSpPr>
            <p:spPr>
              <a:xfrm>
                <a:off x="4597109" y="2975238"/>
                <a:ext cx="162299" cy="19661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951" extrusionOk="0">
                    <a:moveTo>
                      <a:pt x="464" y="0"/>
                    </a:moveTo>
                    <a:lnTo>
                      <a:pt x="0" y="369"/>
                    </a:lnTo>
                    <a:lnTo>
                      <a:pt x="2096" y="2951"/>
                    </a:lnTo>
                    <a:lnTo>
                      <a:pt x="2204" y="2925"/>
                    </a:lnTo>
                    <a:lnTo>
                      <a:pt x="2259" y="2409"/>
                    </a:lnTo>
                    <a:lnTo>
                      <a:pt x="2435" y="1701"/>
                    </a:lnTo>
                    <a:lnTo>
                      <a:pt x="438" y="353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6"/>
              <p:cNvSpPr/>
              <p:nvPr/>
            </p:nvSpPr>
            <p:spPr>
              <a:xfrm>
                <a:off x="4592778" y="2999822"/>
                <a:ext cx="150306" cy="172026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582" extrusionOk="0">
                    <a:moveTo>
                      <a:pt x="65" y="0"/>
                    </a:moveTo>
                    <a:lnTo>
                      <a:pt x="0" y="571"/>
                    </a:lnTo>
                    <a:lnTo>
                      <a:pt x="121" y="1087"/>
                    </a:lnTo>
                    <a:lnTo>
                      <a:pt x="2161" y="2582"/>
                    </a:lnTo>
                    <a:lnTo>
                      <a:pt x="2066" y="2161"/>
                    </a:lnTo>
                    <a:lnTo>
                      <a:pt x="2256" y="1426"/>
                    </a:lnTo>
                    <a:lnTo>
                      <a:pt x="229" y="5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6"/>
              <p:cNvSpPr/>
              <p:nvPr/>
            </p:nvSpPr>
            <p:spPr>
              <a:xfrm>
                <a:off x="4927834" y="3235272"/>
                <a:ext cx="473104" cy="349781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5250" extrusionOk="0">
                    <a:moveTo>
                      <a:pt x="30" y="1"/>
                    </a:moveTo>
                    <a:lnTo>
                      <a:pt x="1" y="233"/>
                    </a:lnTo>
                    <a:lnTo>
                      <a:pt x="7087" y="5250"/>
                    </a:lnTo>
                    <a:lnTo>
                      <a:pt x="7100" y="501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6"/>
              <p:cNvSpPr/>
              <p:nvPr/>
            </p:nvSpPr>
            <p:spPr>
              <a:xfrm>
                <a:off x="4636217" y="2681625"/>
                <a:ext cx="490293" cy="261037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3918" extrusionOk="0">
                    <a:moveTo>
                      <a:pt x="5468" y="1"/>
                    </a:moveTo>
                    <a:lnTo>
                      <a:pt x="2801" y="967"/>
                    </a:lnTo>
                    <a:lnTo>
                      <a:pt x="1" y="2925"/>
                    </a:lnTo>
                    <a:lnTo>
                      <a:pt x="1728" y="3918"/>
                    </a:lnTo>
                    <a:lnTo>
                      <a:pt x="7358" y="1062"/>
                    </a:lnTo>
                    <a:lnTo>
                      <a:pt x="5468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6"/>
              <p:cNvSpPr/>
              <p:nvPr/>
            </p:nvSpPr>
            <p:spPr>
              <a:xfrm>
                <a:off x="4728692" y="2802148"/>
                <a:ext cx="123123" cy="64426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967" extrusionOk="0">
                    <a:moveTo>
                      <a:pt x="95" y="0"/>
                    </a:moveTo>
                    <a:lnTo>
                      <a:pt x="0" y="69"/>
                    </a:lnTo>
                    <a:lnTo>
                      <a:pt x="1848" y="966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6"/>
              <p:cNvSpPr/>
              <p:nvPr/>
            </p:nvSpPr>
            <p:spPr>
              <a:xfrm>
                <a:off x="4751278" y="2752313"/>
                <a:ext cx="468507" cy="211201"/>
              </a:xfrm>
              <a:custGeom>
                <a:avLst/>
                <a:gdLst/>
                <a:ahLst/>
                <a:cxnLst/>
                <a:rect l="l" t="t" r="r" b="b"/>
                <a:pathLst>
                  <a:path w="7032" h="3170" extrusionOk="0">
                    <a:moveTo>
                      <a:pt x="5631" y="1"/>
                    </a:moveTo>
                    <a:lnTo>
                      <a:pt x="2775" y="993"/>
                    </a:lnTo>
                    <a:lnTo>
                      <a:pt x="1" y="2857"/>
                    </a:lnTo>
                    <a:lnTo>
                      <a:pt x="298" y="3170"/>
                    </a:lnTo>
                    <a:lnTo>
                      <a:pt x="2543" y="2504"/>
                    </a:lnTo>
                    <a:lnTo>
                      <a:pt x="2530" y="2367"/>
                    </a:lnTo>
                    <a:lnTo>
                      <a:pt x="7031" y="82"/>
                    </a:lnTo>
                    <a:lnTo>
                      <a:pt x="5631" y="1"/>
                    </a:lnTo>
                    <a:close/>
                  </a:path>
                </a:pathLst>
              </a:custGeom>
              <a:solidFill>
                <a:srgbClr val="4D52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6"/>
              <p:cNvSpPr/>
              <p:nvPr/>
            </p:nvSpPr>
            <p:spPr>
              <a:xfrm>
                <a:off x="4751278" y="2752313"/>
                <a:ext cx="468507" cy="211201"/>
              </a:xfrm>
              <a:custGeom>
                <a:avLst/>
                <a:gdLst/>
                <a:ahLst/>
                <a:cxnLst/>
                <a:rect l="l" t="t" r="r" b="b"/>
                <a:pathLst>
                  <a:path w="7032" h="3170" extrusionOk="0">
                    <a:moveTo>
                      <a:pt x="5631" y="1"/>
                    </a:moveTo>
                    <a:lnTo>
                      <a:pt x="2775" y="993"/>
                    </a:lnTo>
                    <a:lnTo>
                      <a:pt x="1" y="2857"/>
                    </a:lnTo>
                    <a:lnTo>
                      <a:pt x="298" y="3170"/>
                    </a:lnTo>
                    <a:lnTo>
                      <a:pt x="2543" y="2504"/>
                    </a:lnTo>
                    <a:lnTo>
                      <a:pt x="2530" y="2380"/>
                    </a:lnTo>
                    <a:lnTo>
                      <a:pt x="271" y="3062"/>
                    </a:lnTo>
                    <a:lnTo>
                      <a:pt x="164" y="2938"/>
                    </a:lnTo>
                    <a:lnTo>
                      <a:pt x="2938" y="1074"/>
                    </a:lnTo>
                    <a:lnTo>
                      <a:pt x="5794" y="82"/>
                    </a:lnTo>
                    <a:lnTo>
                      <a:pt x="6907" y="151"/>
                    </a:lnTo>
                    <a:lnTo>
                      <a:pt x="7031" y="82"/>
                    </a:lnTo>
                    <a:lnTo>
                      <a:pt x="5631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6"/>
              <p:cNvSpPr/>
              <p:nvPr/>
            </p:nvSpPr>
            <p:spPr>
              <a:xfrm>
                <a:off x="5379082" y="3219881"/>
                <a:ext cx="666183" cy="461312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6924" extrusionOk="0">
                    <a:moveTo>
                      <a:pt x="5631" y="0"/>
                    </a:moveTo>
                    <a:lnTo>
                      <a:pt x="1" y="2856"/>
                    </a:lnTo>
                    <a:cubicBezTo>
                      <a:pt x="233" y="3062"/>
                      <a:pt x="451" y="3264"/>
                      <a:pt x="667" y="3470"/>
                    </a:cubicBezTo>
                    <a:cubicBezTo>
                      <a:pt x="1091" y="3862"/>
                      <a:pt x="1499" y="4299"/>
                      <a:pt x="1933" y="4651"/>
                    </a:cubicBezTo>
                    <a:cubicBezTo>
                      <a:pt x="2122" y="4802"/>
                      <a:pt x="2354" y="4870"/>
                      <a:pt x="2560" y="4978"/>
                    </a:cubicBezTo>
                    <a:cubicBezTo>
                      <a:pt x="2775" y="5086"/>
                      <a:pt x="2981" y="5210"/>
                      <a:pt x="3102" y="5412"/>
                    </a:cubicBezTo>
                    <a:cubicBezTo>
                      <a:pt x="3144" y="5481"/>
                      <a:pt x="3170" y="5549"/>
                      <a:pt x="3213" y="5618"/>
                    </a:cubicBezTo>
                    <a:cubicBezTo>
                      <a:pt x="3294" y="5755"/>
                      <a:pt x="3415" y="5875"/>
                      <a:pt x="3523" y="6000"/>
                    </a:cubicBezTo>
                    <a:cubicBezTo>
                      <a:pt x="3578" y="6065"/>
                      <a:pt x="3647" y="6133"/>
                      <a:pt x="3715" y="6202"/>
                    </a:cubicBezTo>
                    <a:cubicBezTo>
                      <a:pt x="3931" y="6447"/>
                      <a:pt x="4136" y="6705"/>
                      <a:pt x="4368" y="6923"/>
                    </a:cubicBezTo>
                    <a:lnTo>
                      <a:pt x="7551" y="5944"/>
                    </a:lnTo>
                    <a:lnTo>
                      <a:pt x="9999" y="4067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6"/>
              <p:cNvSpPr/>
              <p:nvPr/>
            </p:nvSpPr>
            <p:spPr>
              <a:xfrm>
                <a:off x="5671831" y="3503634"/>
                <a:ext cx="384626" cy="267166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4010" extrusionOk="0">
                    <a:moveTo>
                      <a:pt x="5647" y="0"/>
                    </a:moveTo>
                    <a:cubicBezTo>
                      <a:pt x="5645" y="0"/>
                      <a:pt x="5644" y="22"/>
                      <a:pt x="5644" y="79"/>
                    </a:cubicBezTo>
                    <a:cubicBezTo>
                      <a:pt x="5644" y="79"/>
                      <a:pt x="5644" y="79"/>
                      <a:pt x="5643" y="79"/>
                    </a:cubicBezTo>
                    <a:cubicBezTo>
                      <a:pt x="5627" y="79"/>
                      <a:pt x="5012" y="560"/>
                      <a:pt x="4394" y="882"/>
                    </a:cubicBezTo>
                    <a:cubicBezTo>
                      <a:pt x="4325" y="925"/>
                      <a:pt x="4270" y="1032"/>
                      <a:pt x="4188" y="1071"/>
                    </a:cubicBezTo>
                    <a:cubicBezTo>
                      <a:pt x="4149" y="1114"/>
                      <a:pt x="4093" y="1114"/>
                      <a:pt x="4041" y="1127"/>
                    </a:cubicBezTo>
                    <a:cubicBezTo>
                      <a:pt x="3862" y="1195"/>
                      <a:pt x="3698" y="1316"/>
                      <a:pt x="3535" y="1427"/>
                    </a:cubicBezTo>
                    <a:cubicBezTo>
                      <a:pt x="3470" y="1466"/>
                      <a:pt x="3414" y="1509"/>
                      <a:pt x="3346" y="1561"/>
                    </a:cubicBezTo>
                    <a:cubicBezTo>
                      <a:pt x="3320" y="1590"/>
                      <a:pt x="3290" y="1630"/>
                      <a:pt x="3251" y="1643"/>
                    </a:cubicBezTo>
                    <a:cubicBezTo>
                      <a:pt x="3196" y="1685"/>
                      <a:pt x="3127" y="1698"/>
                      <a:pt x="3075" y="1711"/>
                    </a:cubicBezTo>
                    <a:cubicBezTo>
                      <a:pt x="2882" y="1767"/>
                      <a:pt x="2680" y="1793"/>
                      <a:pt x="2474" y="1861"/>
                    </a:cubicBezTo>
                    <a:cubicBezTo>
                      <a:pt x="2164" y="1969"/>
                      <a:pt x="1864" y="2119"/>
                      <a:pt x="1577" y="2312"/>
                    </a:cubicBezTo>
                    <a:cubicBezTo>
                      <a:pt x="790" y="2733"/>
                      <a:pt x="13" y="2896"/>
                      <a:pt x="13" y="2935"/>
                    </a:cubicBezTo>
                    <a:cubicBezTo>
                      <a:pt x="1" y="3044"/>
                      <a:pt x="131" y="3876"/>
                      <a:pt x="137" y="3876"/>
                    </a:cubicBezTo>
                    <a:cubicBezTo>
                      <a:pt x="137" y="3876"/>
                      <a:pt x="137" y="3876"/>
                      <a:pt x="137" y="3875"/>
                    </a:cubicBezTo>
                    <a:lnTo>
                      <a:pt x="137" y="3875"/>
                    </a:lnTo>
                    <a:cubicBezTo>
                      <a:pt x="137" y="3908"/>
                      <a:pt x="134" y="3942"/>
                      <a:pt x="130" y="3967"/>
                    </a:cubicBezTo>
                    <a:lnTo>
                      <a:pt x="130" y="3967"/>
                    </a:lnTo>
                    <a:cubicBezTo>
                      <a:pt x="672" y="3657"/>
                      <a:pt x="875" y="3634"/>
                      <a:pt x="1029" y="3634"/>
                    </a:cubicBezTo>
                    <a:cubicBezTo>
                      <a:pt x="1056" y="3634"/>
                      <a:pt x="1081" y="3635"/>
                      <a:pt x="1107" y="3635"/>
                    </a:cubicBezTo>
                    <a:cubicBezTo>
                      <a:pt x="1241" y="3635"/>
                      <a:pt x="1377" y="3616"/>
                      <a:pt x="1740" y="3373"/>
                    </a:cubicBezTo>
                    <a:cubicBezTo>
                      <a:pt x="2500" y="3241"/>
                      <a:pt x="3283" y="2783"/>
                      <a:pt x="3342" y="2783"/>
                    </a:cubicBezTo>
                    <a:cubicBezTo>
                      <a:pt x="3345" y="2783"/>
                      <a:pt x="3346" y="2783"/>
                      <a:pt x="3346" y="2785"/>
                    </a:cubicBezTo>
                    <a:cubicBezTo>
                      <a:pt x="3346" y="2807"/>
                      <a:pt x="3358" y="2817"/>
                      <a:pt x="3381" y="2817"/>
                    </a:cubicBezTo>
                    <a:cubicBezTo>
                      <a:pt x="3518" y="2817"/>
                      <a:pt x="4030" y="2454"/>
                      <a:pt x="4544" y="1943"/>
                    </a:cubicBezTo>
                    <a:cubicBezTo>
                      <a:pt x="5167" y="1290"/>
                      <a:pt x="5738" y="1251"/>
                      <a:pt x="5755" y="1114"/>
                    </a:cubicBezTo>
                    <a:cubicBezTo>
                      <a:pt x="5755" y="1096"/>
                      <a:pt x="5758" y="1058"/>
                      <a:pt x="5761" y="1022"/>
                    </a:cubicBezTo>
                    <a:lnTo>
                      <a:pt x="5761" y="1022"/>
                    </a:lnTo>
                    <a:cubicBezTo>
                      <a:pt x="5762" y="1028"/>
                      <a:pt x="5764" y="1032"/>
                      <a:pt x="5765" y="1032"/>
                    </a:cubicBezTo>
                    <a:cubicBezTo>
                      <a:pt x="5766" y="1032"/>
                      <a:pt x="5767" y="1028"/>
                      <a:pt x="5768" y="1019"/>
                    </a:cubicBezTo>
                    <a:lnTo>
                      <a:pt x="5768" y="1045"/>
                    </a:lnTo>
                    <a:cubicBezTo>
                      <a:pt x="5772" y="973"/>
                      <a:pt x="5772" y="947"/>
                      <a:pt x="5771" y="947"/>
                    </a:cubicBezTo>
                    <a:lnTo>
                      <a:pt x="5771" y="947"/>
                    </a:lnTo>
                    <a:cubicBezTo>
                      <a:pt x="5769" y="947"/>
                      <a:pt x="5764" y="983"/>
                      <a:pt x="5761" y="1022"/>
                    </a:cubicBezTo>
                    <a:lnTo>
                      <a:pt x="5761" y="1022"/>
                    </a:lnTo>
                    <a:cubicBezTo>
                      <a:pt x="5737" y="926"/>
                      <a:pt x="5670" y="119"/>
                      <a:pt x="5649" y="119"/>
                    </a:cubicBezTo>
                    <a:cubicBezTo>
                      <a:pt x="5648" y="119"/>
                      <a:pt x="5647" y="121"/>
                      <a:pt x="5646" y="124"/>
                    </a:cubicBezTo>
                    <a:lnTo>
                      <a:pt x="5646" y="124"/>
                    </a:lnTo>
                    <a:cubicBezTo>
                      <a:pt x="5652" y="61"/>
                      <a:pt x="5649" y="0"/>
                      <a:pt x="5647" y="0"/>
                    </a:cubicBezTo>
                    <a:close/>
                    <a:moveTo>
                      <a:pt x="130" y="3967"/>
                    </a:moveTo>
                    <a:cubicBezTo>
                      <a:pt x="128" y="3968"/>
                      <a:pt x="126" y="3969"/>
                      <a:pt x="124" y="3970"/>
                    </a:cubicBezTo>
                    <a:cubicBezTo>
                      <a:pt x="119" y="3998"/>
                      <a:pt x="119" y="4009"/>
                      <a:pt x="120" y="4009"/>
                    </a:cubicBezTo>
                    <a:cubicBezTo>
                      <a:pt x="121" y="4009"/>
                      <a:pt x="126" y="3992"/>
                      <a:pt x="130" y="3967"/>
                    </a:cubicBez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6"/>
              <p:cNvSpPr/>
              <p:nvPr/>
            </p:nvSpPr>
            <p:spPr>
              <a:xfrm>
                <a:off x="5670099" y="3490842"/>
                <a:ext cx="377764" cy="208403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3128" extrusionOk="0">
                    <a:moveTo>
                      <a:pt x="5631" y="0"/>
                    </a:moveTo>
                    <a:lnTo>
                      <a:pt x="3088" y="1632"/>
                    </a:lnTo>
                    <a:lnTo>
                      <a:pt x="0" y="2856"/>
                    </a:lnTo>
                    <a:lnTo>
                      <a:pt x="39" y="3127"/>
                    </a:lnTo>
                    <a:lnTo>
                      <a:pt x="3183" y="1877"/>
                    </a:lnTo>
                    <a:lnTo>
                      <a:pt x="5670" y="271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6"/>
              <p:cNvSpPr/>
              <p:nvPr/>
            </p:nvSpPr>
            <p:spPr>
              <a:xfrm>
                <a:off x="4919839" y="2754512"/>
                <a:ext cx="679642" cy="438326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6579" extrusionOk="0">
                    <a:moveTo>
                      <a:pt x="10196" y="4224"/>
                    </a:moveTo>
                    <a:cubicBezTo>
                      <a:pt x="10199" y="4230"/>
                      <a:pt x="10200" y="4235"/>
                      <a:pt x="10200" y="4237"/>
                    </a:cubicBezTo>
                    <a:cubicBezTo>
                      <a:pt x="10200" y="4231"/>
                      <a:pt x="10199" y="4227"/>
                      <a:pt x="10196" y="4224"/>
                    </a:cubicBezTo>
                    <a:close/>
                    <a:moveTo>
                      <a:pt x="4563" y="1"/>
                    </a:moveTo>
                    <a:cubicBezTo>
                      <a:pt x="4526" y="1"/>
                      <a:pt x="4503" y="15"/>
                      <a:pt x="4501" y="49"/>
                    </a:cubicBezTo>
                    <a:cubicBezTo>
                      <a:pt x="4501" y="37"/>
                      <a:pt x="4495" y="32"/>
                      <a:pt x="4483" y="32"/>
                    </a:cubicBezTo>
                    <a:cubicBezTo>
                      <a:pt x="4372" y="32"/>
                      <a:pt x="3773" y="491"/>
                      <a:pt x="3196" y="565"/>
                    </a:cubicBezTo>
                    <a:cubicBezTo>
                      <a:pt x="2543" y="810"/>
                      <a:pt x="1890" y="1071"/>
                      <a:pt x="1890" y="1071"/>
                    </a:cubicBezTo>
                    <a:lnTo>
                      <a:pt x="0" y="2334"/>
                    </a:lnTo>
                    <a:lnTo>
                      <a:pt x="885" y="2824"/>
                    </a:lnTo>
                    <a:cubicBezTo>
                      <a:pt x="885" y="2824"/>
                      <a:pt x="1374" y="3176"/>
                      <a:pt x="2027" y="3653"/>
                    </a:cubicBezTo>
                    <a:cubicBezTo>
                      <a:pt x="2664" y="4129"/>
                      <a:pt x="3467" y="5001"/>
                      <a:pt x="4132" y="5190"/>
                    </a:cubicBezTo>
                    <a:cubicBezTo>
                      <a:pt x="4772" y="5693"/>
                      <a:pt x="5262" y="6006"/>
                      <a:pt x="5262" y="6006"/>
                    </a:cubicBezTo>
                    <a:cubicBezTo>
                      <a:pt x="5249" y="6264"/>
                      <a:pt x="5725" y="6225"/>
                      <a:pt x="5699" y="6509"/>
                    </a:cubicBezTo>
                    <a:cubicBezTo>
                      <a:pt x="5699" y="6552"/>
                      <a:pt x="5765" y="6579"/>
                      <a:pt x="5878" y="6579"/>
                    </a:cubicBezTo>
                    <a:cubicBezTo>
                      <a:pt x="6123" y="6579"/>
                      <a:pt x="6588" y="6452"/>
                      <a:pt x="7070" y="6088"/>
                    </a:cubicBezTo>
                    <a:cubicBezTo>
                      <a:pt x="7615" y="5913"/>
                      <a:pt x="8167" y="5600"/>
                      <a:pt x="8360" y="5600"/>
                    </a:cubicBezTo>
                    <a:cubicBezTo>
                      <a:pt x="8408" y="5600"/>
                      <a:pt x="8434" y="5620"/>
                      <a:pt x="8431" y="5667"/>
                    </a:cubicBezTo>
                    <a:cubicBezTo>
                      <a:pt x="8431" y="5669"/>
                      <a:pt x="8432" y="5670"/>
                      <a:pt x="8435" y="5670"/>
                    </a:cubicBezTo>
                    <a:cubicBezTo>
                      <a:pt x="8477" y="5670"/>
                      <a:pt x="8889" y="5344"/>
                      <a:pt x="9316" y="4945"/>
                    </a:cubicBezTo>
                    <a:cubicBezTo>
                      <a:pt x="9706" y="4495"/>
                      <a:pt x="10089" y="4219"/>
                      <a:pt x="10180" y="4219"/>
                    </a:cubicBezTo>
                    <a:cubicBezTo>
                      <a:pt x="10187" y="4219"/>
                      <a:pt x="10192" y="4221"/>
                      <a:pt x="10196" y="4224"/>
                    </a:cubicBezTo>
                    <a:lnTo>
                      <a:pt x="10196" y="4224"/>
                    </a:lnTo>
                    <a:cubicBezTo>
                      <a:pt x="10154" y="4138"/>
                      <a:pt x="9835" y="3705"/>
                      <a:pt x="9773" y="3705"/>
                    </a:cubicBezTo>
                    <a:cubicBezTo>
                      <a:pt x="9767" y="3705"/>
                      <a:pt x="9763" y="3710"/>
                      <a:pt x="9763" y="3721"/>
                    </a:cubicBezTo>
                    <a:cubicBezTo>
                      <a:pt x="9761" y="3749"/>
                      <a:pt x="9751" y="3762"/>
                      <a:pt x="9732" y="3762"/>
                    </a:cubicBezTo>
                    <a:cubicBezTo>
                      <a:pt x="9616" y="3762"/>
                      <a:pt x="9184" y="3257"/>
                      <a:pt x="8621" y="2905"/>
                    </a:cubicBezTo>
                    <a:cubicBezTo>
                      <a:pt x="7997" y="2021"/>
                      <a:pt x="7181" y="1694"/>
                      <a:pt x="6528" y="1368"/>
                    </a:cubicBezTo>
                    <a:cubicBezTo>
                      <a:pt x="5964" y="1196"/>
                      <a:pt x="5555" y="459"/>
                      <a:pt x="5427" y="459"/>
                    </a:cubicBezTo>
                    <a:cubicBezTo>
                      <a:pt x="5404" y="459"/>
                      <a:pt x="5390" y="482"/>
                      <a:pt x="5386" y="537"/>
                    </a:cubicBezTo>
                    <a:lnTo>
                      <a:pt x="5386" y="537"/>
                    </a:lnTo>
                    <a:cubicBezTo>
                      <a:pt x="5390" y="432"/>
                      <a:pt x="4765" y="1"/>
                      <a:pt x="4563" y="1"/>
                    </a:cubicBez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6"/>
              <p:cNvSpPr/>
              <p:nvPr/>
            </p:nvSpPr>
            <p:spPr>
              <a:xfrm>
                <a:off x="5291937" y="3036732"/>
                <a:ext cx="464310" cy="382761"/>
              </a:xfrm>
              <a:custGeom>
                <a:avLst/>
                <a:gdLst/>
                <a:ahLst/>
                <a:cxnLst/>
                <a:rect l="l" t="t" r="r" b="b"/>
                <a:pathLst>
                  <a:path w="6969" h="5745" extrusionOk="0">
                    <a:moveTo>
                      <a:pt x="4615" y="1"/>
                    </a:moveTo>
                    <a:cubicBezTo>
                      <a:pt x="4610" y="92"/>
                      <a:pt x="4569" y="108"/>
                      <a:pt x="4520" y="108"/>
                    </a:cubicBezTo>
                    <a:cubicBezTo>
                      <a:pt x="4495" y="108"/>
                      <a:pt x="4469" y="104"/>
                      <a:pt x="4444" y="104"/>
                    </a:cubicBezTo>
                    <a:cubicBezTo>
                      <a:pt x="4392" y="104"/>
                      <a:pt x="4348" y="120"/>
                      <a:pt x="4341" y="220"/>
                    </a:cubicBezTo>
                    <a:cubicBezTo>
                      <a:pt x="4341" y="220"/>
                      <a:pt x="4341" y="221"/>
                      <a:pt x="4340" y="221"/>
                    </a:cubicBezTo>
                    <a:cubicBezTo>
                      <a:pt x="4335" y="221"/>
                      <a:pt x="4311" y="199"/>
                      <a:pt x="4289" y="199"/>
                    </a:cubicBezTo>
                    <a:cubicBezTo>
                      <a:pt x="4267" y="199"/>
                      <a:pt x="4246" y="220"/>
                      <a:pt x="4246" y="301"/>
                    </a:cubicBezTo>
                    <a:cubicBezTo>
                      <a:pt x="4044" y="588"/>
                      <a:pt x="3881" y="327"/>
                      <a:pt x="3662" y="735"/>
                    </a:cubicBezTo>
                    <a:cubicBezTo>
                      <a:pt x="3254" y="1280"/>
                      <a:pt x="2859" y="1388"/>
                      <a:pt x="2451" y="1444"/>
                    </a:cubicBezTo>
                    <a:cubicBezTo>
                      <a:pt x="2030" y="1662"/>
                      <a:pt x="1622" y="1620"/>
                      <a:pt x="1159" y="1959"/>
                    </a:cubicBezTo>
                    <a:cubicBezTo>
                      <a:pt x="1160" y="1950"/>
                      <a:pt x="1155" y="1946"/>
                      <a:pt x="1143" y="1946"/>
                    </a:cubicBezTo>
                    <a:cubicBezTo>
                      <a:pt x="1037" y="1946"/>
                      <a:pt x="407" y="2341"/>
                      <a:pt x="189" y="2341"/>
                    </a:cubicBezTo>
                    <a:cubicBezTo>
                      <a:pt x="140" y="2341"/>
                      <a:pt x="111" y="2321"/>
                      <a:pt x="114" y="2273"/>
                    </a:cubicBezTo>
                    <a:cubicBezTo>
                      <a:pt x="117" y="2216"/>
                      <a:pt x="112" y="2196"/>
                      <a:pt x="103" y="2196"/>
                    </a:cubicBezTo>
                    <a:cubicBezTo>
                      <a:pt x="80" y="2196"/>
                      <a:pt x="28" y="2328"/>
                      <a:pt x="10" y="2330"/>
                    </a:cubicBezTo>
                    <a:lnTo>
                      <a:pt x="10" y="2330"/>
                    </a:lnTo>
                    <a:cubicBezTo>
                      <a:pt x="5" y="2311"/>
                      <a:pt x="3" y="2296"/>
                      <a:pt x="3" y="2286"/>
                    </a:cubicBezTo>
                    <a:lnTo>
                      <a:pt x="3" y="2286"/>
                    </a:lnTo>
                    <a:cubicBezTo>
                      <a:pt x="1" y="2318"/>
                      <a:pt x="3" y="2330"/>
                      <a:pt x="9" y="2330"/>
                    </a:cubicBezTo>
                    <a:cubicBezTo>
                      <a:pt x="9" y="2330"/>
                      <a:pt x="9" y="2330"/>
                      <a:pt x="10" y="2330"/>
                    </a:cubicBezTo>
                    <a:lnTo>
                      <a:pt x="10" y="2330"/>
                    </a:lnTo>
                    <a:cubicBezTo>
                      <a:pt x="48" y="2506"/>
                      <a:pt x="256" y="3019"/>
                      <a:pt x="454" y="3621"/>
                    </a:cubicBezTo>
                    <a:cubicBezTo>
                      <a:pt x="689" y="4038"/>
                      <a:pt x="885" y="4957"/>
                      <a:pt x="911" y="4957"/>
                    </a:cubicBezTo>
                    <a:cubicBezTo>
                      <a:pt x="913" y="4957"/>
                      <a:pt x="913" y="4956"/>
                      <a:pt x="914" y="4952"/>
                    </a:cubicBezTo>
                    <a:lnTo>
                      <a:pt x="914" y="4952"/>
                    </a:lnTo>
                    <a:cubicBezTo>
                      <a:pt x="902" y="5136"/>
                      <a:pt x="1096" y="5686"/>
                      <a:pt x="1138" y="5686"/>
                    </a:cubicBezTo>
                    <a:cubicBezTo>
                      <a:pt x="1142" y="5686"/>
                      <a:pt x="1144" y="5681"/>
                      <a:pt x="1145" y="5671"/>
                    </a:cubicBezTo>
                    <a:lnTo>
                      <a:pt x="1145" y="5671"/>
                    </a:lnTo>
                    <a:cubicBezTo>
                      <a:pt x="1144" y="5724"/>
                      <a:pt x="1151" y="5744"/>
                      <a:pt x="1163" y="5744"/>
                    </a:cubicBezTo>
                    <a:cubicBezTo>
                      <a:pt x="1199" y="5744"/>
                      <a:pt x="1279" y="5571"/>
                      <a:pt x="1303" y="5571"/>
                    </a:cubicBezTo>
                    <a:cubicBezTo>
                      <a:pt x="1308" y="5571"/>
                      <a:pt x="1311" y="5581"/>
                      <a:pt x="1309" y="5605"/>
                    </a:cubicBezTo>
                    <a:cubicBezTo>
                      <a:pt x="1305" y="5675"/>
                      <a:pt x="1330" y="5703"/>
                      <a:pt x="1376" y="5703"/>
                    </a:cubicBezTo>
                    <a:cubicBezTo>
                      <a:pt x="1506" y="5703"/>
                      <a:pt x="1809" y="5475"/>
                      <a:pt x="2112" y="5374"/>
                    </a:cubicBezTo>
                    <a:cubicBezTo>
                      <a:pt x="2396" y="5166"/>
                      <a:pt x="2668" y="5089"/>
                      <a:pt x="2806" y="5089"/>
                    </a:cubicBezTo>
                    <a:cubicBezTo>
                      <a:pt x="2867" y="5089"/>
                      <a:pt x="2902" y="5104"/>
                      <a:pt x="2902" y="5129"/>
                    </a:cubicBezTo>
                    <a:cubicBezTo>
                      <a:pt x="3512" y="5076"/>
                      <a:pt x="4096" y="4815"/>
                      <a:pt x="4668" y="4407"/>
                    </a:cubicBezTo>
                    <a:cubicBezTo>
                      <a:pt x="5226" y="4205"/>
                      <a:pt x="5758" y="3973"/>
                      <a:pt x="6273" y="3320"/>
                    </a:cubicBezTo>
                    <a:cubicBezTo>
                      <a:pt x="6273" y="3213"/>
                      <a:pt x="6750" y="2939"/>
                      <a:pt x="6763" y="2899"/>
                    </a:cubicBezTo>
                    <a:cubicBezTo>
                      <a:pt x="6769" y="2771"/>
                      <a:pt x="6809" y="2743"/>
                      <a:pt x="6849" y="2743"/>
                    </a:cubicBezTo>
                    <a:cubicBezTo>
                      <a:pt x="6881" y="2743"/>
                      <a:pt x="6913" y="2761"/>
                      <a:pt x="6929" y="2761"/>
                    </a:cubicBezTo>
                    <a:cubicBezTo>
                      <a:pt x="6935" y="2761"/>
                      <a:pt x="6939" y="2758"/>
                      <a:pt x="6939" y="2749"/>
                    </a:cubicBezTo>
                    <a:cubicBezTo>
                      <a:pt x="6969" y="2465"/>
                      <a:pt x="6342" y="2315"/>
                      <a:pt x="5784" y="1375"/>
                    </a:cubicBezTo>
                    <a:cubicBezTo>
                      <a:pt x="5213" y="520"/>
                      <a:pt x="4615" y="69"/>
                      <a:pt x="4615" y="1"/>
                    </a:cubicBezTo>
                    <a:close/>
                  </a:path>
                </a:pathLst>
              </a:custGeom>
              <a:solidFill>
                <a:srgbClr val="4D52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6"/>
              <p:cNvSpPr/>
              <p:nvPr/>
            </p:nvSpPr>
            <p:spPr>
              <a:xfrm>
                <a:off x="5535917" y="3051322"/>
                <a:ext cx="165963" cy="155969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341" extrusionOk="0">
                    <a:moveTo>
                      <a:pt x="679" y="1"/>
                    </a:moveTo>
                    <a:lnTo>
                      <a:pt x="584" y="82"/>
                    </a:lnTo>
                    <a:cubicBezTo>
                      <a:pt x="395" y="232"/>
                      <a:pt x="190" y="383"/>
                      <a:pt x="0" y="516"/>
                    </a:cubicBezTo>
                    <a:lnTo>
                      <a:pt x="2474" y="2341"/>
                    </a:lnTo>
                    <a:lnTo>
                      <a:pt x="2491" y="2191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6"/>
              <p:cNvSpPr/>
              <p:nvPr/>
            </p:nvSpPr>
            <p:spPr>
              <a:xfrm>
                <a:off x="5352766" y="3191833"/>
                <a:ext cx="390689" cy="222061"/>
              </a:xfrm>
              <a:custGeom>
                <a:avLst/>
                <a:gdLst/>
                <a:ahLst/>
                <a:cxnLst/>
                <a:rect l="l" t="t" r="r" b="b"/>
                <a:pathLst>
                  <a:path w="5864" h="3333" extrusionOk="0">
                    <a:moveTo>
                      <a:pt x="5292" y="0"/>
                    </a:moveTo>
                    <a:lnTo>
                      <a:pt x="3497" y="1250"/>
                    </a:lnTo>
                    <a:lnTo>
                      <a:pt x="1" y="2624"/>
                    </a:lnTo>
                    <a:lnTo>
                      <a:pt x="233" y="3333"/>
                    </a:lnTo>
                    <a:lnTo>
                      <a:pt x="396" y="3277"/>
                    </a:lnTo>
                    <a:lnTo>
                      <a:pt x="1989" y="2801"/>
                    </a:lnTo>
                    <a:cubicBezTo>
                      <a:pt x="3213" y="2448"/>
                      <a:pt x="4355" y="1822"/>
                      <a:pt x="5360" y="992"/>
                    </a:cubicBezTo>
                    <a:lnTo>
                      <a:pt x="5850" y="571"/>
                    </a:lnTo>
                    <a:lnTo>
                      <a:pt x="5863" y="477"/>
                    </a:lnTo>
                    <a:lnTo>
                      <a:pt x="5292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6"/>
              <p:cNvSpPr/>
              <p:nvPr/>
            </p:nvSpPr>
            <p:spPr>
              <a:xfrm>
                <a:off x="5580289" y="3723693"/>
                <a:ext cx="102469" cy="12319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849" extrusionOk="0">
                    <a:moveTo>
                      <a:pt x="258" y="1"/>
                    </a:moveTo>
                    <a:lnTo>
                      <a:pt x="82" y="27"/>
                    </a:lnTo>
                    <a:lnTo>
                      <a:pt x="0" y="491"/>
                    </a:lnTo>
                    <a:lnTo>
                      <a:pt x="0" y="1006"/>
                    </a:lnTo>
                    <a:lnTo>
                      <a:pt x="56" y="1143"/>
                    </a:lnTo>
                    <a:lnTo>
                      <a:pt x="764" y="1741"/>
                    </a:lnTo>
                    <a:lnTo>
                      <a:pt x="1142" y="1848"/>
                    </a:lnTo>
                    <a:lnTo>
                      <a:pt x="1387" y="1538"/>
                    </a:lnTo>
                    <a:lnTo>
                      <a:pt x="1537" y="1169"/>
                    </a:lnTo>
                    <a:lnTo>
                      <a:pt x="1524" y="104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6"/>
              <p:cNvSpPr/>
              <p:nvPr/>
            </p:nvSpPr>
            <p:spPr>
              <a:xfrm>
                <a:off x="5656374" y="3640213"/>
                <a:ext cx="408678" cy="206671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3102" extrusionOk="0">
                    <a:moveTo>
                      <a:pt x="5876" y="1"/>
                    </a:moveTo>
                    <a:lnTo>
                      <a:pt x="3591" y="1486"/>
                    </a:lnTo>
                    <a:lnTo>
                      <a:pt x="382" y="2302"/>
                    </a:lnTo>
                    <a:lnTo>
                      <a:pt x="395" y="2422"/>
                    </a:lnTo>
                    <a:lnTo>
                      <a:pt x="245" y="2791"/>
                    </a:lnTo>
                    <a:lnTo>
                      <a:pt x="0" y="3101"/>
                    </a:lnTo>
                    <a:lnTo>
                      <a:pt x="3522" y="2341"/>
                    </a:lnTo>
                    <a:lnTo>
                      <a:pt x="5631" y="764"/>
                    </a:lnTo>
                    <a:lnTo>
                      <a:pt x="6039" y="425"/>
                    </a:lnTo>
                    <a:lnTo>
                      <a:pt x="6134" y="69"/>
                    </a:lnTo>
                    <a:lnTo>
                      <a:pt x="5876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6"/>
              <p:cNvSpPr/>
              <p:nvPr/>
            </p:nvSpPr>
            <p:spPr>
              <a:xfrm>
                <a:off x="5594813" y="3036732"/>
                <a:ext cx="159500" cy="189481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844" extrusionOk="0">
                    <a:moveTo>
                      <a:pt x="69" y="1"/>
                    </a:moveTo>
                    <a:lnTo>
                      <a:pt x="1" y="56"/>
                    </a:lnTo>
                    <a:lnTo>
                      <a:pt x="2286" y="2844"/>
                    </a:lnTo>
                    <a:lnTo>
                      <a:pt x="2393" y="274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6"/>
              <p:cNvSpPr/>
              <p:nvPr/>
            </p:nvSpPr>
            <p:spPr>
              <a:xfrm>
                <a:off x="5585686" y="3594975"/>
                <a:ext cx="479367" cy="206671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3102" extrusionOk="0">
                    <a:moveTo>
                      <a:pt x="6992" y="1"/>
                    </a:moveTo>
                    <a:lnTo>
                      <a:pt x="6747" y="422"/>
                    </a:lnTo>
                    <a:lnTo>
                      <a:pt x="4652" y="2165"/>
                    </a:lnTo>
                    <a:lnTo>
                      <a:pt x="1443" y="2981"/>
                    </a:lnTo>
                    <a:lnTo>
                      <a:pt x="177" y="1933"/>
                    </a:lnTo>
                    <a:lnTo>
                      <a:pt x="1" y="1959"/>
                    </a:lnTo>
                    <a:lnTo>
                      <a:pt x="1456" y="3101"/>
                    </a:lnTo>
                    <a:lnTo>
                      <a:pt x="4926" y="2367"/>
                    </a:lnTo>
                    <a:lnTo>
                      <a:pt x="7195" y="748"/>
                    </a:lnTo>
                    <a:lnTo>
                      <a:pt x="7113" y="614"/>
                    </a:lnTo>
                    <a:lnTo>
                      <a:pt x="6992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6"/>
              <p:cNvSpPr/>
              <p:nvPr/>
            </p:nvSpPr>
            <p:spPr>
              <a:xfrm>
                <a:off x="5672697" y="3644810"/>
                <a:ext cx="392355" cy="181420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2723" extrusionOk="0">
                    <a:moveTo>
                      <a:pt x="5889" y="0"/>
                    </a:moveTo>
                    <a:lnTo>
                      <a:pt x="3620" y="1619"/>
                    </a:lnTo>
                    <a:lnTo>
                      <a:pt x="150" y="2353"/>
                    </a:lnTo>
                    <a:lnTo>
                      <a:pt x="0" y="2722"/>
                    </a:lnTo>
                    <a:lnTo>
                      <a:pt x="3591" y="1988"/>
                    </a:lnTo>
                    <a:lnTo>
                      <a:pt x="5794" y="356"/>
                    </a:lnTo>
                    <a:lnTo>
                      <a:pt x="5889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6"/>
              <p:cNvSpPr/>
              <p:nvPr/>
            </p:nvSpPr>
            <p:spPr>
              <a:xfrm>
                <a:off x="5580289" y="3756339"/>
                <a:ext cx="92475" cy="90543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359" extrusionOk="0">
                    <a:moveTo>
                      <a:pt x="0" y="1"/>
                    </a:moveTo>
                    <a:lnTo>
                      <a:pt x="0" y="516"/>
                    </a:lnTo>
                    <a:lnTo>
                      <a:pt x="56" y="653"/>
                    </a:lnTo>
                    <a:lnTo>
                      <a:pt x="764" y="1251"/>
                    </a:lnTo>
                    <a:lnTo>
                      <a:pt x="1142" y="1358"/>
                    </a:lnTo>
                    <a:lnTo>
                      <a:pt x="1387" y="10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6"/>
              <p:cNvSpPr/>
              <p:nvPr/>
            </p:nvSpPr>
            <p:spPr>
              <a:xfrm>
                <a:off x="5657240" y="3679388"/>
                <a:ext cx="122523" cy="7615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1143" extrusionOk="0">
                    <a:moveTo>
                      <a:pt x="1375" y="0"/>
                    </a:moveTo>
                    <a:lnTo>
                      <a:pt x="232" y="366"/>
                    </a:lnTo>
                    <a:lnTo>
                      <a:pt x="138" y="340"/>
                    </a:lnTo>
                    <a:lnTo>
                      <a:pt x="43" y="542"/>
                    </a:lnTo>
                    <a:lnTo>
                      <a:pt x="1" y="911"/>
                    </a:lnTo>
                    <a:lnTo>
                      <a:pt x="343" y="1143"/>
                    </a:lnTo>
                    <a:lnTo>
                      <a:pt x="1770" y="718"/>
                    </a:lnTo>
                    <a:lnTo>
                      <a:pt x="1838" y="624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6"/>
              <p:cNvSpPr/>
              <p:nvPr/>
            </p:nvSpPr>
            <p:spPr>
              <a:xfrm>
                <a:off x="5657240" y="3679388"/>
                <a:ext cx="122523" cy="6069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911" extrusionOk="0">
                    <a:moveTo>
                      <a:pt x="1375" y="0"/>
                    </a:moveTo>
                    <a:lnTo>
                      <a:pt x="232" y="366"/>
                    </a:lnTo>
                    <a:lnTo>
                      <a:pt x="138" y="340"/>
                    </a:lnTo>
                    <a:lnTo>
                      <a:pt x="43" y="542"/>
                    </a:lnTo>
                    <a:lnTo>
                      <a:pt x="1" y="911"/>
                    </a:lnTo>
                    <a:lnTo>
                      <a:pt x="314" y="842"/>
                    </a:lnTo>
                    <a:lnTo>
                      <a:pt x="1375" y="555"/>
                    </a:lnTo>
                    <a:lnTo>
                      <a:pt x="1620" y="653"/>
                    </a:lnTo>
                    <a:lnTo>
                      <a:pt x="1838" y="624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6"/>
              <p:cNvSpPr/>
              <p:nvPr/>
            </p:nvSpPr>
            <p:spPr>
              <a:xfrm>
                <a:off x="5672697" y="3684785"/>
                <a:ext cx="75286" cy="4790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19" extrusionOk="0">
                    <a:moveTo>
                      <a:pt x="885" y="1"/>
                    </a:moveTo>
                    <a:lnTo>
                      <a:pt x="0" y="285"/>
                    </a:lnTo>
                    <a:lnTo>
                      <a:pt x="13" y="340"/>
                    </a:lnTo>
                    <a:lnTo>
                      <a:pt x="69" y="719"/>
                    </a:lnTo>
                    <a:lnTo>
                      <a:pt x="1074" y="435"/>
                    </a:lnTo>
                    <a:lnTo>
                      <a:pt x="1130" y="327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6"/>
              <p:cNvSpPr/>
              <p:nvPr/>
            </p:nvSpPr>
            <p:spPr>
              <a:xfrm>
                <a:off x="5989964" y="3513427"/>
                <a:ext cx="64226" cy="9620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444" extrusionOk="0">
                    <a:moveTo>
                      <a:pt x="869" y="1"/>
                    </a:moveTo>
                    <a:lnTo>
                      <a:pt x="134" y="546"/>
                    </a:lnTo>
                    <a:lnTo>
                      <a:pt x="1" y="1430"/>
                    </a:lnTo>
                    <a:lnTo>
                      <a:pt x="147" y="1443"/>
                    </a:lnTo>
                    <a:lnTo>
                      <a:pt x="898" y="885"/>
                    </a:lnTo>
                    <a:lnTo>
                      <a:pt x="963" y="696"/>
                    </a:lnTo>
                    <a:lnTo>
                      <a:pt x="869" y="1"/>
                    </a:lnTo>
                    <a:close/>
                  </a:path>
                </a:pathLst>
              </a:custGeom>
              <a:solidFill>
                <a:srgbClr val="ACB9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6"/>
              <p:cNvSpPr/>
              <p:nvPr/>
            </p:nvSpPr>
            <p:spPr>
              <a:xfrm>
                <a:off x="5991696" y="3513427"/>
                <a:ext cx="60762" cy="84481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268" extrusionOk="0">
                    <a:moveTo>
                      <a:pt x="843" y="1"/>
                    </a:moveTo>
                    <a:lnTo>
                      <a:pt x="546" y="232"/>
                    </a:lnTo>
                    <a:lnTo>
                      <a:pt x="14" y="1169"/>
                    </a:lnTo>
                    <a:lnTo>
                      <a:pt x="1" y="1267"/>
                    </a:lnTo>
                    <a:lnTo>
                      <a:pt x="572" y="830"/>
                    </a:lnTo>
                    <a:lnTo>
                      <a:pt x="611" y="748"/>
                    </a:lnTo>
                    <a:lnTo>
                      <a:pt x="830" y="761"/>
                    </a:lnTo>
                    <a:lnTo>
                      <a:pt x="911" y="667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6"/>
              <p:cNvSpPr/>
              <p:nvPr/>
            </p:nvSpPr>
            <p:spPr>
              <a:xfrm>
                <a:off x="5992562" y="3528884"/>
                <a:ext cx="38110" cy="6249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38" extrusionOk="0">
                    <a:moveTo>
                      <a:pt x="533" y="0"/>
                    </a:moveTo>
                    <a:lnTo>
                      <a:pt x="95" y="314"/>
                    </a:lnTo>
                    <a:lnTo>
                      <a:pt x="1" y="937"/>
                    </a:lnTo>
                    <a:lnTo>
                      <a:pt x="503" y="559"/>
                    </a:lnTo>
                    <a:lnTo>
                      <a:pt x="572" y="382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6"/>
              <p:cNvSpPr/>
              <p:nvPr/>
            </p:nvSpPr>
            <p:spPr>
              <a:xfrm>
                <a:off x="5752514" y="3552003"/>
                <a:ext cx="240183" cy="164364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467" extrusionOk="0">
                    <a:moveTo>
                      <a:pt x="3604" y="29"/>
                    </a:moveTo>
                    <a:cubicBezTo>
                      <a:pt x="3604" y="35"/>
                      <a:pt x="3604" y="41"/>
                      <a:pt x="3604" y="48"/>
                    </a:cubicBezTo>
                    <a:cubicBezTo>
                      <a:pt x="3605" y="37"/>
                      <a:pt x="3605" y="31"/>
                      <a:pt x="3604" y="29"/>
                    </a:cubicBezTo>
                    <a:close/>
                    <a:moveTo>
                      <a:pt x="3582" y="1"/>
                    </a:moveTo>
                    <a:cubicBezTo>
                      <a:pt x="3493" y="1"/>
                      <a:pt x="3149" y="452"/>
                      <a:pt x="2814" y="590"/>
                    </a:cubicBezTo>
                    <a:cubicBezTo>
                      <a:pt x="2422" y="740"/>
                      <a:pt x="2027" y="959"/>
                      <a:pt x="2014" y="1135"/>
                    </a:cubicBezTo>
                    <a:cubicBezTo>
                      <a:pt x="2014" y="1148"/>
                      <a:pt x="1508" y="1354"/>
                      <a:pt x="1006" y="1504"/>
                    </a:cubicBezTo>
                    <a:cubicBezTo>
                      <a:pt x="584" y="1814"/>
                      <a:pt x="179" y="1861"/>
                      <a:pt x="46" y="1869"/>
                    </a:cubicBezTo>
                    <a:lnTo>
                      <a:pt x="46" y="1869"/>
                    </a:lnTo>
                    <a:cubicBezTo>
                      <a:pt x="33" y="1854"/>
                      <a:pt x="21" y="1846"/>
                      <a:pt x="14" y="1846"/>
                    </a:cubicBezTo>
                    <a:cubicBezTo>
                      <a:pt x="6" y="1846"/>
                      <a:pt x="1" y="1853"/>
                      <a:pt x="0" y="1870"/>
                    </a:cubicBezTo>
                    <a:cubicBezTo>
                      <a:pt x="0" y="1870"/>
                      <a:pt x="2" y="1870"/>
                      <a:pt x="6" y="1870"/>
                    </a:cubicBezTo>
                    <a:cubicBezTo>
                      <a:pt x="13" y="1870"/>
                      <a:pt x="27" y="1870"/>
                      <a:pt x="46" y="1869"/>
                    </a:cubicBezTo>
                    <a:lnTo>
                      <a:pt x="46" y="1869"/>
                    </a:lnTo>
                    <a:cubicBezTo>
                      <a:pt x="150" y="1981"/>
                      <a:pt x="398" y="2467"/>
                      <a:pt x="470" y="2467"/>
                    </a:cubicBezTo>
                    <a:cubicBezTo>
                      <a:pt x="481" y="2467"/>
                      <a:pt x="488" y="2455"/>
                      <a:pt x="490" y="2428"/>
                    </a:cubicBezTo>
                    <a:cubicBezTo>
                      <a:pt x="492" y="2418"/>
                      <a:pt x="505" y="2416"/>
                      <a:pt x="528" y="2416"/>
                    </a:cubicBezTo>
                    <a:cubicBezTo>
                      <a:pt x="556" y="2416"/>
                      <a:pt x="598" y="2419"/>
                      <a:pt x="650" y="2419"/>
                    </a:cubicBezTo>
                    <a:cubicBezTo>
                      <a:pt x="803" y="2419"/>
                      <a:pt x="1047" y="2386"/>
                      <a:pt x="1306" y="2128"/>
                    </a:cubicBezTo>
                    <a:cubicBezTo>
                      <a:pt x="1669" y="2081"/>
                      <a:pt x="2032" y="1817"/>
                      <a:pt x="2108" y="1817"/>
                    </a:cubicBezTo>
                    <a:cubicBezTo>
                      <a:pt x="2117" y="1817"/>
                      <a:pt x="2122" y="1822"/>
                      <a:pt x="2122" y="1831"/>
                    </a:cubicBezTo>
                    <a:cubicBezTo>
                      <a:pt x="2119" y="1857"/>
                      <a:pt x="2129" y="1869"/>
                      <a:pt x="2147" y="1869"/>
                    </a:cubicBezTo>
                    <a:cubicBezTo>
                      <a:pt x="2231" y="1869"/>
                      <a:pt x="2507" y="1621"/>
                      <a:pt x="2775" y="1354"/>
                    </a:cubicBezTo>
                    <a:cubicBezTo>
                      <a:pt x="3114" y="917"/>
                      <a:pt x="3427" y="917"/>
                      <a:pt x="3427" y="864"/>
                    </a:cubicBezTo>
                    <a:cubicBezTo>
                      <a:pt x="3439" y="665"/>
                      <a:pt x="3586" y="29"/>
                      <a:pt x="3603" y="29"/>
                    </a:cubicBezTo>
                    <a:cubicBezTo>
                      <a:pt x="3603" y="29"/>
                      <a:pt x="3603" y="29"/>
                      <a:pt x="3604" y="29"/>
                    </a:cubicBezTo>
                    <a:lnTo>
                      <a:pt x="3604" y="29"/>
                    </a:lnTo>
                    <a:cubicBezTo>
                      <a:pt x="3602" y="10"/>
                      <a:pt x="3594" y="1"/>
                      <a:pt x="358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6"/>
              <p:cNvSpPr/>
              <p:nvPr/>
            </p:nvSpPr>
            <p:spPr>
              <a:xfrm>
                <a:off x="4592778" y="3037864"/>
                <a:ext cx="143977" cy="133983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2011" extrusionOk="0">
                    <a:moveTo>
                      <a:pt x="0" y="0"/>
                    </a:moveTo>
                    <a:lnTo>
                      <a:pt x="121" y="516"/>
                    </a:lnTo>
                    <a:lnTo>
                      <a:pt x="2161" y="2011"/>
                    </a:lnTo>
                    <a:lnTo>
                      <a:pt x="2066" y="15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6"/>
              <p:cNvSpPr/>
              <p:nvPr/>
            </p:nvSpPr>
            <p:spPr>
              <a:xfrm>
                <a:off x="5454368" y="3123743"/>
                <a:ext cx="63560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54" extrusionOk="0">
                    <a:moveTo>
                      <a:pt x="503" y="1"/>
                    </a:moveTo>
                    <a:lnTo>
                      <a:pt x="421" y="17"/>
                    </a:lnTo>
                    <a:lnTo>
                      <a:pt x="314" y="98"/>
                    </a:lnTo>
                    <a:lnTo>
                      <a:pt x="382" y="193"/>
                    </a:lnTo>
                    <a:lnTo>
                      <a:pt x="82" y="343"/>
                    </a:lnTo>
                    <a:lnTo>
                      <a:pt x="0" y="451"/>
                    </a:lnTo>
                    <a:lnTo>
                      <a:pt x="43" y="627"/>
                    </a:lnTo>
                    <a:lnTo>
                      <a:pt x="108" y="653"/>
                    </a:lnTo>
                    <a:lnTo>
                      <a:pt x="627" y="438"/>
                    </a:lnTo>
                    <a:lnTo>
                      <a:pt x="924" y="245"/>
                    </a:lnTo>
                    <a:lnTo>
                      <a:pt x="953" y="151"/>
                    </a:lnTo>
                    <a:lnTo>
                      <a:pt x="911" y="1"/>
                    </a:lnTo>
                    <a:lnTo>
                      <a:pt x="803" y="1"/>
                    </a:lnTo>
                    <a:lnTo>
                      <a:pt x="571" y="98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6"/>
              <p:cNvSpPr/>
              <p:nvPr/>
            </p:nvSpPr>
            <p:spPr>
              <a:xfrm>
                <a:off x="5316722" y="3378380"/>
                <a:ext cx="2725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86" extrusionOk="0">
                    <a:moveTo>
                      <a:pt x="163" y="1"/>
                    </a:moveTo>
                    <a:cubicBezTo>
                      <a:pt x="121" y="1"/>
                      <a:pt x="95" y="30"/>
                      <a:pt x="52" y="56"/>
                    </a:cubicBezTo>
                    <a:lnTo>
                      <a:pt x="0" y="56"/>
                    </a:lnTo>
                    <a:lnTo>
                      <a:pt x="13" y="69"/>
                    </a:lnTo>
                    <a:cubicBezTo>
                      <a:pt x="13" y="82"/>
                      <a:pt x="26" y="112"/>
                      <a:pt x="26" y="112"/>
                    </a:cubicBezTo>
                    <a:cubicBezTo>
                      <a:pt x="26" y="125"/>
                      <a:pt x="39" y="151"/>
                      <a:pt x="39" y="164"/>
                    </a:cubicBezTo>
                    <a:cubicBezTo>
                      <a:pt x="69" y="206"/>
                      <a:pt x="82" y="246"/>
                      <a:pt x="95" y="275"/>
                    </a:cubicBezTo>
                    <a:cubicBezTo>
                      <a:pt x="108" y="314"/>
                      <a:pt x="121" y="340"/>
                      <a:pt x="150" y="370"/>
                    </a:cubicBezTo>
                    <a:cubicBezTo>
                      <a:pt x="202" y="409"/>
                      <a:pt x="258" y="438"/>
                      <a:pt x="313" y="477"/>
                    </a:cubicBezTo>
                    <a:cubicBezTo>
                      <a:pt x="324" y="483"/>
                      <a:pt x="331" y="486"/>
                      <a:pt x="335" y="486"/>
                    </a:cubicBezTo>
                    <a:cubicBezTo>
                      <a:pt x="342" y="486"/>
                      <a:pt x="345" y="479"/>
                      <a:pt x="353" y="464"/>
                    </a:cubicBezTo>
                    <a:cubicBezTo>
                      <a:pt x="353" y="438"/>
                      <a:pt x="366" y="409"/>
                      <a:pt x="379" y="383"/>
                    </a:cubicBezTo>
                    <a:cubicBezTo>
                      <a:pt x="379" y="370"/>
                      <a:pt x="408" y="340"/>
                      <a:pt x="395" y="327"/>
                    </a:cubicBezTo>
                    <a:cubicBezTo>
                      <a:pt x="395" y="314"/>
                      <a:pt x="379" y="301"/>
                      <a:pt x="366" y="301"/>
                    </a:cubicBezTo>
                    <a:cubicBezTo>
                      <a:pt x="340" y="259"/>
                      <a:pt x="297" y="232"/>
                      <a:pt x="284" y="206"/>
                    </a:cubicBezTo>
                    <a:cubicBezTo>
                      <a:pt x="258" y="177"/>
                      <a:pt x="245" y="138"/>
                      <a:pt x="232" y="95"/>
                    </a:cubicBezTo>
                    <a:cubicBezTo>
                      <a:pt x="232" y="69"/>
                      <a:pt x="215" y="43"/>
                      <a:pt x="202" y="30"/>
                    </a:cubicBezTo>
                    <a:cubicBezTo>
                      <a:pt x="202" y="1"/>
                      <a:pt x="189" y="1"/>
                      <a:pt x="1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6"/>
              <p:cNvSpPr/>
              <p:nvPr/>
            </p:nvSpPr>
            <p:spPr>
              <a:xfrm>
                <a:off x="5280345" y="3354329"/>
                <a:ext cx="67091" cy="3397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10" extrusionOk="0">
                    <a:moveTo>
                      <a:pt x="598" y="0"/>
                    </a:moveTo>
                    <a:cubicBezTo>
                      <a:pt x="366" y="0"/>
                      <a:pt x="80" y="119"/>
                      <a:pt x="70" y="185"/>
                    </a:cubicBezTo>
                    <a:cubicBezTo>
                      <a:pt x="1" y="456"/>
                      <a:pt x="83" y="473"/>
                      <a:pt x="233" y="499"/>
                    </a:cubicBezTo>
                    <a:cubicBezTo>
                      <a:pt x="271" y="504"/>
                      <a:pt x="319" y="509"/>
                      <a:pt x="381" y="509"/>
                    </a:cubicBezTo>
                    <a:cubicBezTo>
                      <a:pt x="473" y="509"/>
                      <a:pt x="594" y="497"/>
                      <a:pt x="748" y="456"/>
                    </a:cubicBezTo>
                    <a:cubicBezTo>
                      <a:pt x="843" y="443"/>
                      <a:pt x="1006" y="117"/>
                      <a:pt x="748" y="22"/>
                    </a:cubicBezTo>
                    <a:cubicBezTo>
                      <a:pt x="704" y="7"/>
                      <a:pt x="653" y="0"/>
                      <a:pt x="598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6"/>
              <p:cNvSpPr/>
              <p:nvPr/>
            </p:nvSpPr>
            <p:spPr>
              <a:xfrm>
                <a:off x="5881233" y="3614963"/>
                <a:ext cx="23585" cy="6989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049" extrusionOk="0">
                    <a:moveTo>
                      <a:pt x="190" y="1"/>
                    </a:moveTo>
                    <a:lnTo>
                      <a:pt x="1" y="122"/>
                    </a:lnTo>
                    <a:lnTo>
                      <a:pt x="203" y="1049"/>
                    </a:lnTo>
                    <a:lnTo>
                      <a:pt x="353" y="925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6"/>
              <p:cNvSpPr/>
              <p:nvPr/>
            </p:nvSpPr>
            <p:spPr>
              <a:xfrm>
                <a:off x="5379082" y="3219881"/>
                <a:ext cx="654457" cy="430398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6460" extrusionOk="0">
                    <a:moveTo>
                      <a:pt x="5631" y="0"/>
                    </a:moveTo>
                    <a:lnTo>
                      <a:pt x="4965" y="571"/>
                    </a:lnTo>
                    <a:lnTo>
                      <a:pt x="2041" y="2327"/>
                    </a:lnTo>
                    <a:lnTo>
                      <a:pt x="1" y="2856"/>
                    </a:lnTo>
                    <a:lnTo>
                      <a:pt x="1770" y="4299"/>
                    </a:lnTo>
                    <a:lnTo>
                      <a:pt x="2981" y="4978"/>
                    </a:lnTo>
                    <a:lnTo>
                      <a:pt x="3784" y="5957"/>
                    </a:lnTo>
                    <a:lnTo>
                      <a:pt x="4394" y="6460"/>
                    </a:lnTo>
                    <a:lnTo>
                      <a:pt x="7577" y="5481"/>
                    </a:lnTo>
                    <a:lnTo>
                      <a:pt x="9822" y="3698"/>
                    </a:lnTo>
                    <a:lnTo>
                      <a:pt x="9140" y="2504"/>
                    </a:lnTo>
                    <a:lnTo>
                      <a:pt x="7358" y="1511"/>
                    </a:lnTo>
                    <a:lnTo>
                      <a:pt x="6529" y="735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6"/>
              <p:cNvSpPr/>
              <p:nvPr/>
            </p:nvSpPr>
            <p:spPr>
              <a:xfrm>
                <a:off x="5496941" y="3455398"/>
                <a:ext cx="179488" cy="6096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915" extrusionOk="0">
                    <a:moveTo>
                      <a:pt x="2462" y="0"/>
                    </a:moveTo>
                    <a:cubicBezTo>
                      <a:pt x="2436" y="16"/>
                      <a:pt x="2393" y="16"/>
                      <a:pt x="2354" y="16"/>
                    </a:cubicBezTo>
                    <a:cubicBezTo>
                      <a:pt x="2260" y="43"/>
                      <a:pt x="2123" y="98"/>
                      <a:pt x="1904" y="150"/>
                    </a:cubicBezTo>
                    <a:cubicBezTo>
                      <a:pt x="1672" y="232"/>
                      <a:pt x="1564" y="245"/>
                      <a:pt x="1509" y="245"/>
                    </a:cubicBezTo>
                    <a:lnTo>
                      <a:pt x="1444" y="614"/>
                    </a:lnTo>
                    <a:lnTo>
                      <a:pt x="1" y="764"/>
                    </a:lnTo>
                    <a:lnTo>
                      <a:pt x="1006" y="914"/>
                    </a:lnTo>
                    <a:lnTo>
                      <a:pt x="1509" y="898"/>
                    </a:lnTo>
                    <a:lnTo>
                      <a:pt x="1891" y="846"/>
                    </a:lnTo>
                    <a:lnTo>
                      <a:pt x="2544" y="464"/>
                    </a:lnTo>
                    <a:cubicBezTo>
                      <a:pt x="2694" y="382"/>
                      <a:pt x="2557" y="163"/>
                      <a:pt x="2462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6"/>
              <p:cNvSpPr/>
              <p:nvPr/>
            </p:nvSpPr>
            <p:spPr>
              <a:xfrm>
                <a:off x="5758776" y="3322283"/>
                <a:ext cx="111664" cy="70423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1057" extrusionOk="0">
                    <a:moveTo>
                      <a:pt x="1675" y="1"/>
                    </a:moveTo>
                    <a:lnTo>
                      <a:pt x="1212" y="27"/>
                    </a:lnTo>
                    <a:lnTo>
                      <a:pt x="830" y="245"/>
                    </a:lnTo>
                    <a:lnTo>
                      <a:pt x="654" y="735"/>
                    </a:lnTo>
                    <a:lnTo>
                      <a:pt x="1" y="898"/>
                    </a:lnTo>
                    <a:cubicBezTo>
                      <a:pt x="69" y="911"/>
                      <a:pt x="109" y="980"/>
                      <a:pt x="177" y="1006"/>
                    </a:cubicBezTo>
                    <a:cubicBezTo>
                      <a:pt x="269" y="1045"/>
                      <a:pt x="368" y="1056"/>
                      <a:pt x="470" y="1056"/>
                    </a:cubicBezTo>
                    <a:cubicBezTo>
                      <a:pt x="582" y="1056"/>
                      <a:pt x="696" y="1042"/>
                      <a:pt x="804" y="1035"/>
                    </a:cubicBezTo>
                    <a:lnTo>
                      <a:pt x="912" y="817"/>
                    </a:lnTo>
                    <a:lnTo>
                      <a:pt x="941" y="503"/>
                    </a:lnTo>
                    <a:cubicBezTo>
                      <a:pt x="952" y="252"/>
                      <a:pt x="1161" y="232"/>
                      <a:pt x="1230" y="232"/>
                    </a:cubicBezTo>
                    <a:cubicBezTo>
                      <a:pt x="1243" y="232"/>
                      <a:pt x="1251" y="232"/>
                      <a:pt x="1251" y="232"/>
                    </a:cubicBez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6"/>
              <p:cNvSpPr/>
              <p:nvPr/>
            </p:nvSpPr>
            <p:spPr>
              <a:xfrm>
                <a:off x="5593947" y="3386642"/>
                <a:ext cx="394154" cy="206671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102" extrusionOk="0">
                    <a:moveTo>
                      <a:pt x="5915" y="1"/>
                    </a:moveTo>
                    <a:lnTo>
                      <a:pt x="5142" y="898"/>
                    </a:lnTo>
                    <a:lnTo>
                      <a:pt x="5004" y="1006"/>
                    </a:lnTo>
                    <a:lnTo>
                      <a:pt x="3794" y="1767"/>
                    </a:lnTo>
                    <a:lnTo>
                      <a:pt x="2243" y="1917"/>
                    </a:lnTo>
                    <a:lnTo>
                      <a:pt x="2041" y="2122"/>
                    </a:lnTo>
                    <a:lnTo>
                      <a:pt x="1101" y="2720"/>
                    </a:lnTo>
                    <a:lnTo>
                      <a:pt x="1" y="2570"/>
                    </a:lnTo>
                    <a:lnTo>
                      <a:pt x="1470" y="3102"/>
                    </a:lnTo>
                    <a:lnTo>
                      <a:pt x="2243" y="2707"/>
                    </a:lnTo>
                    <a:lnTo>
                      <a:pt x="3970" y="2122"/>
                    </a:lnTo>
                    <a:lnTo>
                      <a:pt x="5275" y="1470"/>
                    </a:lnTo>
                    <a:lnTo>
                      <a:pt x="5631" y="735"/>
                    </a:lnTo>
                    <a:lnTo>
                      <a:pt x="591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6"/>
              <p:cNvSpPr/>
              <p:nvPr/>
            </p:nvSpPr>
            <p:spPr>
              <a:xfrm>
                <a:off x="5671831" y="3466258"/>
                <a:ext cx="363439" cy="203140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3049" extrusionOk="0">
                    <a:moveTo>
                      <a:pt x="5428" y="0"/>
                    </a:moveTo>
                    <a:lnTo>
                      <a:pt x="3088" y="1538"/>
                    </a:lnTo>
                    <a:lnTo>
                      <a:pt x="0" y="2762"/>
                    </a:lnTo>
                    <a:lnTo>
                      <a:pt x="43" y="3049"/>
                    </a:lnTo>
                    <a:lnTo>
                      <a:pt x="3183" y="1783"/>
                    </a:lnTo>
                    <a:lnTo>
                      <a:pt x="5454" y="275"/>
                    </a:lnTo>
                    <a:lnTo>
                      <a:pt x="5428" y="0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6"/>
              <p:cNvSpPr/>
              <p:nvPr/>
            </p:nvSpPr>
            <p:spPr>
              <a:xfrm>
                <a:off x="5495209" y="3399300"/>
                <a:ext cx="290818" cy="205738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308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53" y="42"/>
                      <a:pt x="693" y="189"/>
                      <a:pt x="980" y="421"/>
                    </a:cubicBezTo>
                    <a:cubicBezTo>
                      <a:pt x="1032" y="464"/>
                      <a:pt x="1088" y="516"/>
                      <a:pt x="1156" y="516"/>
                    </a:cubicBezTo>
                    <a:cubicBezTo>
                      <a:pt x="1176" y="516"/>
                      <a:pt x="1198" y="514"/>
                      <a:pt x="1221" y="514"/>
                    </a:cubicBezTo>
                    <a:cubicBezTo>
                      <a:pt x="1257" y="514"/>
                      <a:pt x="1293" y="519"/>
                      <a:pt x="1320" y="545"/>
                    </a:cubicBezTo>
                    <a:cubicBezTo>
                      <a:pt x="1333" y="558"/>
                      <a:pt x="1333" y="571"/>
                      <a:pt x="1346" y="597"/>
                    </a:cubicBezTo>
                    <a:cubicBezTo>
                      <a:pt x="1414" y="748"/>
                      <a:pt x="1522" y="721"/>
                      <a:pt x="1646" y="761"/>
                    </a:cubicBezTo>
                    <a:cubicBezTo>
                      <a:pt x="1780" y="803"/>
                      <a:pt x="1930" y="953"/>
                      <a:pt x="2041" y="1035"/>
                    </a:cubicBezTo>
                    <a:cubicBezTo>
                      <a:pt x="2204" y="1142"/>
                      <a:pt x="2367" y="1250"/>
                      <a:pt x="2530" y="1374"/>
                    </a:cubicBezTo>
                    <a:lnTo>
                      <a:pt x="3523" y="1932"/>
                    </a:lnTo>
                    <a:lnTo>
                      <a:pt x="3673" y="2654"/>
                    </a:lnTo>
                    <a:lnTo>
                      <a:pt x="4365" y="3088"/>
                    </a:lnTo>
                    <a:lnTo>
                      <a:pt x="4365" y="3088"/>
                    </a:lnTo>
                    <a:lnTo>
                      <a:pt x="3807" y="2517"/>
                    </a:lnTo>
                    <a:lnTo>
                      <a:pt x="3725" y="1727"/>
                    </a:lnTo>
                    <a:lnTo>
                      <a:pt x="2694" y="1361"/>
                    </a:lnTo>
                    <a:cubicBezTo>
                      <a:pt x="2501" y="1237"/>
                      <a:pt x="2312" y="1129"/>
                      <a:pt x="2122" y="1005"/>
                    </a:cubicBezTo>
                    <a:cubicBezTo>
                      <a:pt x="2011" y="940"/>
                      <a:pt x="1878" y="885"/>
                      <a:pt x="1767" y="803"/>
                    </a:cubicBezTo>
                    <a:cubicBezTo>
                      <a:pt x="1714" y="761"/>
                      <a:pt x="1672" y="721"/>
                      <a:pt x="1617" y="695"/>
                    </a:cubicBezTo>
                    <a:cubicBezTo>
                      <a:pt x="1551" y="666"/>
                      <a:pt x="1483" y="627"/>
                      <a:pt x="1427" y="571"/>
                    </a:cubicBezTo>
                    <a:cubicBezTo>
                      <a:pt x="1372" y="516"/>
                      <a:pt x="1333" y="450"/>
                      <a:pt x="1264" y="421"/>
                    </a:cubicBezTo>
                    <a:cubicBezTo>
                      <a:pt x="1209" y="408"/>
                      <a:pt x="1156" y="421"/>
                      <a:pt x="1101" y="395"/>
                    </a:cubicBezTo>
                    <a:cubicBezTo>
                      <a:pt x="1045" y="382"/>
                      <a:pt x="1006" y="326"/>
                      <a:pt x="964" y="287"/>
                    </a:cubicBezTo>
                    <a:cubicBezTo>
                      <a:pt x="898" y="245"/>
                      <a:pt x="817" y="232"/>
                      <a:pt x="748" y="206"/>
                    </a:cubicBezTo>
                    <a:cubicBezTo>
                      <a:pt x="504" y="124"/>
                      <a:pt x="259" y="26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6"/>
              <p:cNvSpPr/>
              <p:nvPr/>
            </p:nvSpPr>
            <p:spPr>
              <a:xfrm>
                <a:off x="5690953" y="3297698"/>
                <a:ext cx="271897" cy="214066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13" extrusionOk="0">
                    <a:moveTo>
                      <a:pt x="0" y="1"/>
                    </a:moveTo>
                    <a:cubicBezTo>
                      <a:pt x="14" y="9"/>
                      <a:pt x="28" y="17"/>
                      <a:pt x="42" y="25"/>
                    </a:cubicBezTo>
                    <a:lnTo>
                      <a:pt x="42" y="25"/>
                    </a:lnTo>
                    <a:cubicBezTo>
                      <a:pt x="29" y="16"/>
                      <a:pt x="15" y="7"/>
                      <a:pt x="0" y="1"/>
                    </a:cubicBezTo>
                    <a:close/>
                    <a:moveTo>
                      <a:pt x="42" y="25"/>
                    </a:moveTo>
                    <a:cubicBezTo>
                      <a:pt x="109" y="76"/>
                      <a:pt x="147" y="162"/>
                      <a:pt x="216" y="219"/>
                    </a:cubicBezTo>
                    <a:cubicBezTo>
                      <a:pt x="311" y="314"/>
                      <a:pt x="461" y="314"/>
                      <a:pt x="555" y="409"/>
                    </a:cubicBezTo>
                    <a:cubicBezTo>
                      <a:pt x="585" y="451"/>
                      <a:pt x="611" y="507"/>
                      <a:pt x="624" y="546"/>
                    </a:cubicBezTo>
                    <a:cubicBezTo>
                      <a:pt x="692" y="696"/>
                      <a:pt x="761" y="833"/>
                      <a:pt x="816" y="980"/>
                    </a:cubicBezTo>
                    <a:cubicBezTo>
                      <a:pt x="843" y="1035"/>
                      <a:pt x="882" y="1199"/>
                      <a:pt x="950" y="1225"/>
                    </a:cubicBezTo>
                    <a:cubicBezTo>
                      <a:pt x="963" y="1225"/>
                      <a:pt x="2664" y="1920"/>
                      <a:pt x="2664" y="1920"/>
                    </a:cubicBezTo>
                    <a:lnTo>
                      <a:pt x="2922" y="2220"/>
                    </a:lnTo>
                    <a:lnTo>
                      <a:pt x="3548" y="2341"/>
                    </a:lnTo>
                    <a:lnTo>
                      <a:pt x="3725" y="2873"/>
                    </a:lnTo>
                    <a:lnTo>
                      <a:pt x="4081" y="3213"/>
                    </a:lnTo>
                    <a:lnTo>
                      <a:pt x="3819" y="2805"/>
                    </a:lnTo>
                    <a:lnTo>
                      <a:pt x="3686" y="2233"/>
                    </a:lnTo>
                    <a:lnTo>
                      <a:pt x="3020" y="2096"/>
                    </a:lnTo>
                    <a:lnTo>
                      <a:pt x="2732" y="1851"/>
                    </a:lnTo>
                    <a:cubicBezTo>
                      <a:pt x="2693" y="1812"/>
                      <a:pt x="2582" y="1783"/>
                      <a:pt x="2514" y="1770"/>
                    </a:cubicBezTo>
                    <a:cubicBezTo>
                      <a:pt x="2187" y="1649"/>
                      <a:pt x="1861" y="1525"/>
                      <a:pt x="1535" y="1388"/>
                    </a:cubicBezTo>
                    <a:cubicBezTo>
                      <a:pt x="1401" y="1349"/>
                      <a:pt x="937" y="1254"/>
                      <a:pt x="924" y="1062"/>
                    </a:cubicBezTo>
                    <a:lnTo>
                      <a:pt x="924" y="954"/>
                    </a:lnTo>
                    <a:cubicBezTo>
                      <a:pt x="924" y="846"/>
                      <a:pt x="800" y="778"/>
                      <a:pt x="748" y="670"/>
                    </a:cubicBezTo>
                    <a:cubicBezTo>
                      <a:pt x="666" y="559"/>
                      <a:pt x="679" y="396"/>
                      <a:pt x="585" y="301"/>
                    </a:cubicBezTo>
                    <a:cubicBezTo>
                      <a:pt x="542" y="262"/>
                      <a:pt x="474" y="233"/>
                      <a:pt x="422" y="219"/>
                    </a:cubicBezTo>
                    <a:cubicBezTo>
                      <a:pt x="287" y="158"/>
                      <a:pt x="162" y="96"/>
                      <a:pt x="42" y="25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6"/>
              <p:cNvSpPr/>
              <p:nvPr/>
            </p:nvSpPr>
            <p:spPr>
              <a:xfrm>
                <a:off x="5383680" y="3154656"/>
                <a:ext cx="315403" cy="221195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3320" extrusionOk="0">
                    <a:moveTo>
                      <a:pt x="3088" y="885"/>
                    </a:moveTo>
                    <a:lnTo>
                      <a:pt x="3062" y="1374"/>
                    </a:lnTo>
                    <a:lnTo>
                      <a:pt x="3709" y="1493"/>
                    </a:lnTo>
                    <a:lnTo>
                      <a:pt x="3709" y="1493"/>
                    </a:lnTo>
                    <a:lnTo>
                      <a:pt x="3225" y="1306"/>
                    </a:lnTo>
                    <a:lnTo>
                      <a:pt x="3088" y="885"/>
                    </a:lnTo>
                    <a:close/>
                    <a:moveTo>
                      <a:pt x="3709" y="1493"/>
                    </a:moveTo>
                    <a:lnTo>
                      <a:pt x="3860" y="1552"/>
                    </a:lnTo>
                    <a:lnTo>
                      <a:pt x="3860" y="1552"/>
                    </a:lnTo>
                    <a:lnTo>
                      <a:pt x="3878" y="1524"/>
                    </a:lnTo>
                    <a:lnTo>
                      <a:pt x="3709" y="1493"/>
                    </a:lnTo>
                    <a:close/>
                    <a:moveTo>
                      <a:pt x="4694" y="695"/>
                    </a:moveTo>
                    <a:lnTo>
                      <a:pt x="4557" y="1293"/>
                    </a:lnTo>
                    <a:lnTo>
                      <a:pt x="4175" y="1469"/>
                    </a:lnTo>
                    <a:lnTo>
                      <a:pt x="4067" y="1632"/>
                    </a:lnTo>
                    <a:lnTo>
                      <a:pt x="3860" y="1552"/>
                    </a:lnTo>
                    <a:lnTo>
                      <a:pt x="3860" y="1552"/>
                    </a:lnTo>
                    <a:lnTo>
                      <a:pt x="3672" y="1838"/>
                    </a:lnTo>
                    <a:lnTo>
                      <a:pt x="3075" y="2122"/>
                    </a:lnTo>
                    <a:lnTo>
                      <a:pt x="2762" y="2409"/>
                    </a:lnTo>
                    <a:lnTo>
                      <a:pt x="2638" y="2001"/>
                    </a:lnTo>
                    <a:lnTo>
                      <a:pt x="2817" y="1387"/>
                    </a:lnTo>
                    <a:lnTo>
                      <a:pt x="2817" y="1387"/>
                    </a:lnTo>
                    <a:lnTo>
                      <a:pt x="2475" y="1945"/>
                    </a:lnTo>
                    <a:lnTo>
                      <a:pt x="2599" y="2353"/>
                    </a:lnTo>
                    <a:lnTo>
                      <a:pt x="2122" y="2788"/>
                    </a:lnTo>
                    <a:lnTo>
                      <a:pt x="2143" y="3078"/>
                    </a:lnTo>
                    <a:lnTo>
                      <a:pt x="2143" y="3078"/>
                    </a:lnTo>
                    <a:lnTo>
                      <a:pt x="2638" y="2761"/>
                    </a:lnTo>
                    <a:lnTo>
                      <a:pt x="2938" y="2435"/>
                    </a:lnTo>
                    <a:lnTo>
                      <a:pt x="3496" y="2096"/>
                    </a:lnTo>
                    <a:lnTo>
                      <a:pt x="3891" y="1851"/>
                    </a:lnTo>
                    <a:lnTo>
                      <a:pt x="4257" y="1537"/>
                    </a:lnTo>
                    <a:lnTo>
                      <a:pt x="4733" y="1400"/>
                    </a:lnTo>
                    <a:lnTo>
                      <a:pt x="4694" y="695"/>
                    </a:lnTo>
                    <a:close/>
                    <a:moveTo>
                      <a:pt x="572" y="0"/>
                    </a:moveTo>
                    <a:lnTo>
                      <a:pt x="0" y="408"/>
                    </a:lnTo>
                    <a:lnTo>
                      <a:pt x="245" y="1306"/>
                    </a:lnTo>
                    <a:lnTo>
                      <a:pt x="245" y="1606"/>
                    </a:lnTo>
                    <a:lnTo>
                      <a:pt x="559" y="2203"/>
                    </a:lnTo>
                    <a:lnTo>
                      <a:pt x="258" y="2624"/>
                    </a:lnTo>
                    <a:lnTo>
                      <a:pt x="516" y="2869"/>
                    </a:lnTo>
                    <a:lnTo>
                      <a:pt x="829" y="3032"/>
                    </a:lnTo>
                    <a:lnTo>
                      <a:pt x="1430" y="3127"/>
                    </a:lnTo>
                    <a:lnTo>
                      <a:pt x="1727" y="3320"/>
                    </a:lnTo>
                    <a:lnTo>
                      <a:pt x="2148" y="3156"/>
                    </a:lnTo>
                    <a:lnTo>
                      <a:pt x="2143" y="3078"/>
                    </a:lnTo>
                    <a:lnTo>
                      <a:pt x="2143" y="3078"/>
                    </a:lnTo>
                    <a:lnTo>
                      <a:pt x="1959" y="3196"/>
                    </a:lnTo>
                    <a:lnTo>
                      <a:pt x="1482" y="2801"/>
                    </a:lnTo>
                    <a:lnTo>
                      <a:pt x="1130" y="2556"/>
                    </a:lnTo>
                    <a:lnTo>
                      <a:pt x="777" y="2735"/>
                    </a:lnTo>
                    <a:lnTo>
                      <a:pt x="395" y="2611"/>
                    </a:lnTo>
                    <a:lnTo>
                      <a:pt x="696" y="2259"/>
                    </a:lnTo>
                    <a:lnTo>
                      <a:pt x="640" y="1985"/>
                    </a:lnTo>
                    <a:lnTo>
                      <a:pt x="353" y="1674"/>
                    </a:lnTo>
                    <a:lnTo>
                      <a:pt x="258" y="1293"/>
                    </a:lnTo>
                    <a:lnTo>
                      <a:pt x="108" y="42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6"/>
              <p:cNvSpPr/>
              <p:nvPr/>
            </p:nvSpPr>
            <p:spPr>
              <a:xfrm>
                <a:off x="5457167" y="3140066"/>
                <a:ext cx="117726" cy="225792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389" extrusionOk="0">
                    <a:moveTo>
                      <a:pt x="1225" y="0"/>
                    </a:moveTo>
                    <a:lnTo>
                      <a:pt x="1616" y="1061"/>
                    </a:lnTo>
                    <a:lnTo>
                      <a:pt x="1685" y="1580"/>
                    </a:lnTo>
                    <a:lnTo>
                      <a:pt x="1032" y="1649"/>
                    </a:lnTo>
                    <a:lnTo>
                      <a:pt x="1590" y="1714"/>
                    </a:lnTo>
                    <a:lnTo>
                      <a:pt x="1672" y="1714"/>
                    </a:lnTo>
                    <a:lnTo>
                      <a:pt x="1509" y="2259"/>
                    </a:lnTo>
                    <a:lnTo>
                      <a:pt x="1564" y="2709"/>
                    </a:lnTo>
                    <a:lnTo>
                      <a:pt x="964" y="3238"/>
                    </a:lnTo>
                    <a:lnTo>
                      <a:pt x="1101" y="2435"/>
                    </a:lnTo>
                    <a:lnTo>
                      <a:pt x="882" y="1688"/>
                    </a:lnTo>
                    <a:lnTo>
                      <a:pt x="311" y="1606"/>
                    </a:lnTo>
                    <a:lnTo>
                      <a:pt x="353" y="816"/>
                    </a:lnTo>
                    <a:lnTo>
                      <a:pt x="1" y="382"/>
                    </a:lnTo>
                    <a:lnTo>
                      <a:pt x="298" y="885"/>
                    </a:lnTo>
                    <a:lnTo>
                      <a:pt x="216" y="1756"/>
                    </a:lnTo>
                    <a:lnTo>
                      <a:pt x="774" y="1782"/>
                    </a:lnTo>
                    <a:lnTo>
                      <a:pt x="1019" y="2328"/>
                    </a:lnTo>
                    <a:lnTo>
                      <a:pt x="856" y="3388"/>
                    </a:lnTo>
                    <a:lnTo>
                      <a:pt x="856" y="3388"/>
                    </a:lnTo>
                    <a:lnTo>
                      <a:pt x="1509" y="2843"/>
                    </a:lnTo>
                    <a:lnTo>
                      <a:pt x="1633" y="2641"/>
                    </a:lnTo>
                    <a:lnTo>
                      <a:pt x="1535" y="2220"/>
                    </a:lnTo>
                    <a:lnTo>
                      <a:pt x="1753" y="1714"/>
                    </a:lnTo>
                    <a:lnTo>
                      <a:pt x="1766" y="953"/>
                    </a:lnTo>
                    <a:lnTo>
                      <a:pt x="1388" y="193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6"/>
              <p:cNvSpPr/>
              <p:nvPr/>
            </p:nvSpPr>
            <p:spPr>
              <a:xfrm>
                <a:off x="5098326" y="3082236"/>
                <a:ext cx="262769" cy="51281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7697" extrusionOk="0">
                    <a:moveTo>
                      <a:pt x="748" y="0"/>
                    </a:moveTo>
                    <a:lnTo>
                      <a:pt x="148" y="2582"/>
                    </a:lnTo>
                    <a:lnTo>
                      <a:pt x="1" y="4106"/>
                    </a:lnTo>
                    <a:lnTo>
                      <a:pt x="164" y="5141"/>
                    </a:lnTo>
                    <a:lnTo>
                      <a:pt x="3781" y="7697"/>
                    </a:lnTo>
                    <a:lnTo>
                      <a:pt x="3902" y="6717"/>
                    </a:lnTo>
                    <a:lnTo>
                      <a:pt x="3944" y="5330"/>
                    </a:lnTo>
                    <a:lnTo>
                      <a:pt x="3902" y="5004"/>
                    </a:lnTo>
                    <a:lnTo>
                      <a:pt x="2677" y="1456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6"/>
              <p:cNvSpPr/>
              <p:nvPr/>
            </p:nvSpPr>
            <p:spPr>
              <a:xfrm>
                <a:off x="5013979" y="3134603"/>
                <a:ext cx="345384" cy="44958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748" extrusionOk="0">
                    <a:moveTo>
                      <a:pt x="885" y="1"/>
                    </a:moveTo>
                    <a:lnTo>
                      <a:pt x="761" y="56"/>
                    </a:lnTo>
                    <a:lnTo>
                      <a:pt x="1" y="4437"/>
                    </a:lnTo>
                    <a:lnTo>
                      <a:pt x="82" y="5373"/>
                    </a:lnTo>
                    <a:lnTo>
                      <a:pt x="5073" y="6747"/>
                    </a:lnTo>
                    <a:lnTo>
                      <a:pt x="5184" y="5700"/>
                    </a:lnTo>
                    <a:lnTo>
                      <a:pt x="5184" y="4273"/>
                    </a:lnTo>
                    <a:lnTo>
                      <a:pt x="5128" y="3973"/>
                    </a:lnTo>
                    <a:lnTo>
                      <a:pt x="3836" y="898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6"/>
              <p:cNvSpPr/>
              <p:nvPr/>
            </p:nvSpPr>
            <p:spPr>
              <a:xfrm>
                <a:off x="5013979" y="3138334"/>
                <a:ext cx="345384" cy="45305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800" extrusionOk="0">
                    <a:moveTo>
                      <a:pt x="761" y="0"/>
                    </a:moveTo>
                    <a:lnTo>
                      <a:pt x="151" y="2856"/>
                    </a:lnTo>
                    <a:lnTo>
                      <a:pt x="1" y="4475"/>
                    </a:lnTo>
                    <a:lnTo>
                      <a:pt x="82" y="5412"/>
                    </a:lnTo>
                    <a:lnTo>
                      <a:pt x="5073" y="6799"/>
                    </a:lnTo>
                    <a:lnTo>
                      <a:pt x="5168" y="5755"/>
                    </a:lnTo>
                    <a:lnTo>
                      <a:pt x="5184" y="4312"/>
                    </a:lnTo>
                    <a:lnTo>
                      <a:pt x="5128" y="4012"/>
                    </a:lnTo>
                    <a:lnTo>
                      <a:pt x="3836" y="940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E71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6"/>
              <p:cNvSpPr/>
              <p:nvPr/>
            </p:nvSpPr>
            <p:spPr>
              <a:xfrm>
                <a:off x="5013979" y="3138334"/>
                <a:ext cx="345384" cy="453050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800" extrusionOk="0">
                    <a:moveTo>
                      <a:pt x="761" y="0"/>
                    </a:moveTo>
                    <a:lnTo>
                      <a:pt x="151" y="2856"/>
                    </a:lnTo>
                    <a:lnTo>
                      <a:pt x="1" y="4475"/>
                    </a:lnTo>
                    <a:lnTo>
                      <a:pt x="82" y="5412"/>
                    </a:lnTo>
                    <a:lnTo>
                      <a:pt x="5073" y="6799"/>
                    </a:lnTo>
                    <a:lnTo>
                      <a:pt x="5168" y="5755"/>
                    </a:lnTo>
                    <a:lnTo>
                      <a:pt x="5184" y="4312"/>
                    </a:lnTo>
                    <a:lnTo>
                      <a:pt x="5128" y="4012"/>
                    </a:lnTo>
                    <a:lnTo>
                      <a:pt x="3836" y="940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5BA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6"/>
              <p:cNvSpPr/>
              <p:nvPr/>
            </p:nvSpPr>
            <p:spPr>
              <a:xfrm>
                <a:off x="5014845" y="3448202"/>
                <a:ext cx="343452" cy="143177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2149" extrusionOk="0">
                    <a:moveTo>
                      <a:pt x="1" y="0"/>
                    </a:moveTo>
                    <a:lnTo>
                      <a:pt x="69" y="761"/>
                    </a:lnTo>
                    <a:lnTo>
                      <a:pt x="5060" y="2148"/>
                    </a:lnTo>
                    <a:lnTo>
                      <a:pt x="5155" y="13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6"/>
              <p:cNvSpPr/>
              <p:nvPr/>
            </p:nvSpPr>
            <p:spPr>
              <a:xfrm>
                <a:off x="5023973" y="3138334"/>
                <a:ext cx="334324" cy="277293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4162" extrusionOk="0">
                    <a:moveTo>
                      <a:pt x="611" y="0"/>
                    </a:moveTo>
                    <a:lnTo>
                      <a:pt x="1" y="2856"/>
                    </a:lnTo>
                    <a:lnTo>
                      <a:pt x="5018" y="4162"/>
                    </a:lnTo>
                    <a:lnTo>
                      <a:pt x="5018" y="4162"/>
                    </a:lnTo>
                    <a:lnTo>
                      <a:pt x="3686" y="940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6"/>
              <p:cNvSpPr/>
              <p:nvPr/>
            </p:nvSpPr>
            <p:spPr>
              <a:xfrm>
                <a:off x="5041162" y="3154656"/>
                <a:ext cx="299946" cy="24378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3659" extrusionOk="0">
                    <a:moveTo>
                      <a:pt x="559" y="0"/>
                    </a:moveTo>
                    <a:lnTo>
                      <a:pt x="1" y="2474"/>
                    </a:lnTo>
                    <a:lnTo>
                      <a:pt x="4502" y="3659"/>
                    </a:lnTo>
                    <a:lnTo>
                      <a:pt x="3320" y="829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6"/>
              <p:cNvSpPr/>
              <p:nvPr/>
            </p:nvSpPr>
            <p:spPr>
              <a:xfrm>
                <a:off x="5031168" y="3347733"/>
                <a:ext cx="67225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32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993" y="327"/>
                    </a:lnTo>
                    <a:lnTo>
                      <a:pt x="1009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6"/>
              <p:cNvSpPr/>
              <p:nvPr/>
            </p:nvSpPr>
            <p:spPr>
              <a:xfrm>
                <a:off x="5024839" y="3457330"/>
                <a:ext cx="327995" cy="90543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1359" extrusionOk="0">
                    <a:moveTo>
                      <a:pt x="14" y="1"/>
                    </a:moveTo>
                    <a:lnTo>
                      <a:pt x="1" y="134"/>
                    </a:lnTo>
                    <a:lnTo>
                      <a:pt x="4897" y="1358"/>
                    </a:lnTo>
                    <a:lnTo>
                      <a:pt x="4923" y="1225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6"/>
              <p:cNvSpPr/>
              <p:nvPr/>
            </p:nvSpPr>
            <p:spPr>
              <a:xfrm>
                <a:off x="5310392" y="3392971"/>
                <a:ext cx="39842" cy="2092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14" extrusionOk="0">
                    <a:moveTo>
                      <a:pt x="448" y="0"/>
                    </a:moveTo>
                    <a:cubicBezTo>
                      <a:pt x="435" y="0"/>
                      <a:pt x="421" y="13"/>
                      <a:pt x="408" y="27"/>
                    </a:cubicBezTo>
                    <a:cubicBezTo>
                      <a:pt x="366" y="40"/>
                      <a:pt x="327" y="69"/>
                      <a:pt x="271" y="82"/>
                    </a:cubicBezTo>
                    <a:cubicBezTo>
                      <a:pt x="257" y="86"/>
                      <a:pt x="243" y="88"/>
                      <a:pt x="230" y="88"/>
                    </a:cubicBezTo>
                    <a:cubicBezTo>
                      <a:pt x="202" y="88"/>
                      <a:pt x="176" y="82"/>
                      <a:pt x="147" y="82"/>
                    </a:cubicBezTo>
                    <a:lnTo>
                      <a:pt x="53" y="82"/>
                    </a:lnTo>
                    <a:cubicBezTo>
                      <a:pt x="40" y="82"/>
                      <a:pt x="27" y="95"/>
                      <a:pt x="13" y="121"/>
                    </a:cubicBezTo>
                    <a:cubicBezTo>
                      <a:pt x="0" y="164"/>
                      <a:pt x="13" y="219"/>
                      <a:pt x="27" y="245"/>
                    </a:cubicBezTo>
                    <a:cubicBezTo>
                      <a:pt x="27" y="271"/>
                      <a:pt x="13" y="301"/>
                      <a:pt x="13" y="314"/>
                    </a:cubicBezTo>
                    <a:lnTo>
                      <a:pt x="147" y="314"/>
                    </a:lnTo>
                    <a:cubicBezTo>
                      <a:pt x="190" y="314"/>
                      <a:pt x="229" y="314"/>
                      <a:pt x="284" y="301"/>
                    </a:cubicBezTo>
                    <a:cubicBezTo>
                      <a:pt x="327" y="301"/>
                      <a:pt x="366" y="301"/>
                      <a:pt x="392" y="284"/>
                    </a:cubicBezTo>
                    <a:cubicBezTo>
                      <a:pt x="461" y="245"/>
                      <a:pt x="516" y="190"/>
                      <a:pt x="585" y="151"/>
                    </a:cubicBezTo>
                    <a:cubicBezTo>
                      <a:pt x="598" y="137"/>
                      <a:pt x="598" y="137"/>
                      <a:pt x="572" y="108"/>
                    </a:cubicBezTo>
                    <a:cubicBezTo>
                      <a:pt x="555" y="82"/>
                      <a:pt x="529" y="69"/>
                      <a:pt x="503" y="40"/>
                    </a:cubicBezTo>
                    <a:cubicBezTo>
                      <a:pt x="490" y="27"/>
                      <a:pt x="474" y="0"/>
                      <a:pt x="448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6"/>
              <p:cNvSpPr/>
              <p:nvPr/>
            </p:nvSpPr>
            <p:spPr>
              <a:xfrm>
                <a:off x="5275814" y="3383177"/>
                <a:ext cx="44172" cy="6542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982" extrusionOk="0">
                    <a:moveTo>
                      <a:pt x="364" y="1"/>
                    </a:moveTo>
                    <a:cubicBezTo>
                      <a:pt x="307" y="1"/>
                      <a:pt x="247" y="26"/>
                      <a:pt x="193" y="92"/>
                    </a:cubicBezTo>
                    <a:cubicBezTo>
                      <a:pt x="0" y="311"/>
                      <a:pt x="13" y="826"/>
                      <a:pt x="95" y="882"/>
                    </a:cubicBezTo>
                    <a:cubicBezTo>
                      <a:pt x="200" y="952"/>
                      <a:pt x="271" y="982"/>
                      <a:pt x="324" y="982"/>
                    </a:cubicBezTo>
                    <a:cubicBezTo>
                      <a:pt x="403" y="982"/>
                      <a:pt x="441" y="916"/>
                      <a:pt x="490" y="826"/>
                    </a:cubicBezTo>
                    <a:cubicBezTo>
                      <a:pt x="546" y="732"/>
                      <a:pt x="614" y="555"/>
                      <a:pt x="653" y="268"/>
                    </a:cubicBezTo>
                    <a:cubicBezTo>
                      <a:pt x="663" y="189"/>
                      <a:pt x="520" y="1"/>
                      <a:pt x="36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9" name="Google Shape;2559;p36"/>
            <p:cNvGrpSpPr/>
            <p:nvPr/>
          </p:nvGrpSpPr>
          <p:grpSpPr>
            <a:xfrm flipH="1">
              <a:off x="2139200" y="3057028"/>
              <a:ext cx="1529248" cy="1189889"/>
              <a:chOff x="4493600" y="2549875"/>
              <a:chExt cx="565425" cy="439950"/>
            </a:xfrm>
          </p:grpSpPr>
          <p:sp>
            <p:nvSpPr>
              <p:cNvPr id="2560" name="Google Shape;2560;p36"/>
              <p:cNvSpPr/>
              <p:nvPr/>
            </p:nvSpPr>
            <p:spPr>
              <a:xfrm>
                <a:off x="4924375" y="2685500"/>
                <a:ext cx="207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54" extrusionOk="0">
                    <a:moveTo>
                      <a:pt x="627" y="1"/>
                    </a:moveTo>
                    <a:cubicBezTo>
                      <a:pt x="545" y="14"/>
                      <a:pt x="421" y="95"/>
                      <a:pt x="219" y="232"/>
                    </a:cubicBezTo>
                    <a:cubicBezTo>
                      <a:pt x="124" y="301"/>
                      <a:pt x="43" y="396"/>
                      <a:pt x="13" y="490"/>
                    </a:cubicBezTo>
                    <a:lnTo>
                      <a:pt x="13" y="503"/>
                    </a:lnTo>
                    <a:lnTo>
                      <a:pt x="13" y="546"/>
                    </a:lnTo>
                    <a:cubicBezTo>
                      <a:pt x="13" y="559"/>
                      <a:pt x="0" y="585"/>
                      <a:pt x="0" y="614"/>
                    </a:cubicBezTo>
                    <a:lnTo>
                      <a:pt x="0" y="709"/>
                    </a:lnTo>
                    <a:cubicBezTo>
                      <a:pt x="0" y="761"/>
                      <a:pt x="13" y="804"/>
                      <a:pt x="13" y="830"/>
                    </a:cubicBezTo>
                    <a:cubicBezTo>
                      <a:pt x="30" y="843"/>
                      <a:pt x="30" y="859"/>
                      <a:pt x="30" y="859"/>
                    </a:cubicBezTo>
                    <a:cubicBezTo>
                      <a:pt x="43" y="872"/>
                      <a:pt x="43" y="872"/>
                      <a:pt x="56" y="872"/>
                    </a:cubicBezTo>
                    <a:cubicBezTo>
                      <a:pt x="95" y="898"/>
                      <a:pt x="150" y="941"/>
                      <a:pt x="219" y="954"/>
                    </a:cubicBezTo>
                    <a:lnTo>
                      <a:pt x="314" y="954"/>
                    </a:lnTo>
                    <a:cubicBezTo>
                      <a:pt x="340" y="954"/>
                      <a:pt x="369" y="941"/>
                      <a:pt x="395" y="924"/>
                    </a:cubicBezTo>
                    <a:cubicBezTo>
                      <a:pt x="395" y="924"/>
                      <a:pt x="408" y="911"/>
                      <a:pt x="421" y="911"/>
                    </a:cubicBezTo>
                    <a:lnTo>
                      <a:pt x="438" y="898"/>
                    </a:lnTo>
                    <a:cubicBezTo>
                      <a:pt x="572" y="817"/>
                      <a:pt x="722" y="666"/>
                      <a:pt x="790" y="533"/>
                    </a:cubicBezTo>
                    <a:cubicBezTo>
                      <a:pt x="790" y="516"/>
                      <a:pt x="803" y="490"/>
                      <a:pt x="803" y="477"/>
                    </a:cubicBezTo>
                    <a:cubicBezTo>
                      <a:pt x="816" y="451"/>
                      <a:pt x="816" y="422"/>
                      <a:pt x="816" y="396"/>
                    </a:cubicBezTo>
                    <a:lnTo>
                      <a:pt x="816" y="382"/>
                    </a:lnTo>
                    <a:cubicBezTo>
                      <a:pt x="829" y="353"/>
                      <a:pt x="829" y="340"/>
                      <a:pt x="829" y="327"/>
                    </a:cubicBezTo>
                    <a:lnTo>
                      <a:pt x="829" y="271"/>
                    </a:lnTo>
                    <a:cubicBezTo>
                      <a:pt x="829" y="271"/>
                      <a:pt x="816" y="258"/>
                      <a:pt x="816" y="245"/>
                    </a:cubicBezTo>
                    <a:cubicBezTo>
                      <a:pt x="816" y="219"/>
                      <a:pt x="816" y="190"/>
                      <a:pt x="803" y="164"/>
                    </a:cubicBezTo>
                    <a:cubicBezTo>
                      <a:pt x="790" y="108"/>
                      <a:pt x="764" y="56"/>
                      <a:pt x="735" y="27"/>
                    </a:cubicBezTo>
                    <a:cubicBezTo>
                      <a:pt x="709" y="14"/>
                      <a:pt x="666" y="1"/>
                      <a:pt x="627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6"/>
              <p:cNvSpPr/>
              <p:nvPr/>
            </p:nvSpPr>
            <p:spPr>
              <a:xfrm>
                <a:off x="4928775" y="2688200"/>
                <a:ext cx="163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28" extrusionOk="0">
                    <a:moveTo>
                      <a:pt x="533" y="0"/>
                    </a:moveTo>
                    <a:cubicBezTo>
                      <a:pt x="464" y="17"/>
                      <a:pt x="343" y="69"/>
                      <a:pt x="262" y="137"/>
                    </a:cubicBezTo>
                    <a:cubicBezTo>
                      <a:pt x="151" y="219"/>
                      <a:pt x="1" y="327"/>
                      <a:pt x="1" y="519"/>
                    </a:cubicBezTo>
                    <a:lnTo>
                      <a:pt x="1" y="545"/>
                    </a:lnTo>
                    <a:lnTo>
                      <a:pt x="1" y="558"/>
                    </a:lnTo>
                    <a:cubicBezTo>
                      <a:pt x="1" y="627"/>
                      <a:pt x="17" y="682"/>
                      <a:pt x="30" y="722"/>
                    </a:cubicBezTo>
                    <a:cubicBezTo>
                      <a:pt x="43" y="764"/>
                      <a:pt x="69" y="790"/>
                      <a:pt x="112" y="816"/>
                    </a:cubicBezTo>
                    <a:cubicBezTo>
                      <a:pt x="123" y="823"/>
                      <a:pt x="137" y="827"/>
                      <a:pt x="153" y="827"/>
                    </a:cubicBezTo>
                    <a:cubicBezTo>
                      <a:pt x="176" y="827"/>
                      <a:pt x="202" y="820"/>
                      <a:pt x="232" y="803"/>
                    </a:cubicBezTo>
                    <a:cubicBezTo>
                      <a:pt x="245" y="803"/>
                      <a:pt x="262" y="790"/>
                      <a:pt x="262" y="790"/>
                    </a:cubicBezTo>
                    <a:cubicBezTo>
                      <a:pt x="409" y="709"/>
                      <a:pt x="546" y="571"/>
                      <a:pt x="614" y="425"/>
                    </a:cubicBezTo>
                    <a:cubicBezTo>
                      <a:pt x="614" y="408"/>
                      <a:pt x="627" y="382"/>
                      <a:pt x="627" y="369"/>
                    </a:cubicBezTo>
                    <a:cubicBezTo>
                      <a:pt x="640" y="343"/>
                      <a:pt x="640" y="314"/>
                      <a:pt x="640" y="301"/>
                    </a:cubicBezTo>
                    <a:lnTo>
                      <a:pt x="640" y="288"/>
                    </a:lnTo>
                    <a:lnTo>
                      <a:pt x="640" y="274"/>
                    </a:lnTo>
                    <a:cubicBezTo>
                      <a:pt x="653" y="245"/>
                      <a:pt x="653" y="232"/>
                      <a:pt x="653" y="219"/>
                    </a:cubicBezTo>
                    <a:lnTo>
                      <a:pt x="653" y="163"/>
                    </a:lnTo>
                    <a:cubicBezTo>
                      <a:pt x="653" y="163"/>
                      <a:pt x="653" y="150"/>
                      <a:pt x="640" y="150"/>
                    </a:cubicBezTo>
                    <a:cubicBezTo>
                      <a:pt x="640" y="111"/>
                      <a:pt x="640" y="82"/>
                      <a:pt x="627" y="56"/>
                    </a:cubicBezTo>
                    <a:cubicBezTo>
                      <a:pt x="614" y="17"/>
                      <a:pt x="601" y="0"/>
                      <a:pt x="572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6"/>
              <p:cNvSpPr/>
              <p:nvPr/>
            </p:nvSpPr>
            <p:spPr>
              <a:xfrm>
                <a:off x="4493600" y="2631800"/>
                <a:ext cx="565425" cy="317700"/>
              </a:xfrm>
              <a:custGeom>
                <a:avLst/>
                <a:gdLst/>
                <a:ahLst/>
                <a:cxnLst/>
                <a:rect l="l" t="t" r="r" b="b"/>
                <a:pathLst>
                  <a:path w="22617" h="12708" extrusionOk="0">
                    <a:moveTo>
                      <a:pt x="4966" y="0"/>
                    </a:moveTo>
                    <a:cubicBezTo>
                      <a:pt x="3747" y="0"/>
                      <a:pt x="176" y="3011"/>
                      <a:pt x="95" y="3536"/>
                    </a:cubicBezTo>
                    <a:cubicBezTo>
                      <a:pt x="0" y="4038"/>
                      <a:pt x="464" y="4326"/>
                      <a:pt x="1130" y="4704"/>
                    </a:cubicBezTo>
                    <a:lnTo>
                      <a:pt x="13670" y="12048"/>
                    </a:lnTo>
                    <a:cubicBezTo>
                      <a:pt x="13670" y="12048"/>
                      <a:pt x="14826" y="12620"/>
                      <a:pt x="15955" y="12701"/>
                    </a:cubicBezTo>
                    <a:cubicBezTo>
                      <a:pt x="16027" y="12705"/>
                      <a:pt x="16098" y="12708"/>
                      <a:pt x="16168" y="12708"/>
                    </a:cubicBezTo>
                    <a:cubicBezTo>
                      <a:pt x="17221" y="12708"/>
                      <a:pt x="18133" y="12247"/>
                      <a:pt x="18782" y="11954"/>
                    </a:cubicBezTo>
                    <a:cubicBezTo>
                      <a:pt x="19464" y="11627"/>
                      <a:pt x="21053" y="10717"/>
                      <a:pt x="21393" y="10403"/>
                    </a:cubicBezTo>
                    <a:cubicBezTo>
                      <a:pt x="21719" y="10090"/>
                      <a:pt x="22617" y="9437"/>
                      <a:pt x="21732" y="8569"/>
                    </a:cubicBezTo>
                    <a:cubicBezTo>
                      <a:pt x="20835" y="7684"/>
                      <a:pt x="6176" y="53"/>
                      <a:pt x="4991" y="1"/>
                    </a:cubicBezTo>
                    <a:cubicBezTo>
                      <a:pt x="4983" y="1"/>
                      <a:pt x="4975" y="0"/>
                      <a:pt x="496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6"/>
              <p:cNvSpPr/>
              <p:nvPr/>
            </p:nvSpPr>
            <p:spPr>
              <a:xfrm>
                <a:off x="4546325" y="2654900"/>
                <a:ext cx="350900" cy="2526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106" extrusionOk="0">
                    <a:moveTo>
                      <a:pt x="163" y="1"/>
                    </a:moveTo>
                    <a:lnTo>
                      <a:pt x="0" y="2736"/>
                    </a:lnTo>
                    <a:lnTo>
                      <a:pt x="421" y="3359"/>
                    </a:lnTo>
                    <a:lnTo>
                      <a:pt x="1482" y="2638"/>
                    </a:lnTo>
                    <a:lnTo>
                      <a:pt x="6012" y="5726"/>
                    </a:lnTo>
                    <a:lnTo>
                      <a:pt x="10213" y="9248"/>
                    </a:lnTo>
                    <a:lnTo>
                      <a:pt x="11205" y="8637"/>
                    </a:lnTo>
                    <a:lnTo>
                      <a:pt x="13533" y="10106"/>
                    </a:lnTo>
                    <a:lnTo>
                      <a:pt x="14035" y="4991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6"/>
              <p:cNvSpPr/>
              <p:nvPr/>
            </p:nvSpPr>
            <p:spPr>
              <a:xfrm>
                <a:off x="4851250" y="2877275"/>
                <a:ext cx="326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688" extrusionOk="0">
                    <a:moveTo>
                      <a:pt x="219" y="0"/>
                    </a:moveTo>
                    <a:lnTo>
                      <a:pt x="1" y="287"/>
                    </a:lnTo>
                    <a:lnTo>
                      <a:pt x="1078" y="1688"/>
                    </a:lnTo>
                    <a:lnTo>
                      <a:pt x="1306" y="1400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6"/>
              <p:cNvSpPr/>
              <p:nvPr/>
            </p:nvSpPr>
            <p:spPr>
              <a:xfrm>
                <a:off x="4848575" y="2878975"/>
                <a:ext cx="3265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72" extrusionOk="0">
                    <a:moveTo>
                      <a:pt x="219" y="1"/>
                    </a:moveTo>
                    <a:lnTo>
                      <a:pt x="0" y="285"/>
                    </a:lnTo>
                    <a:lnTo>
                      <a:pt x="1074" y="1672"/>
                    </a:lnTo>
                    <a:lnTo>
                      <a:pt x="1306" y="138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6"/>
              <p:cNvSpPr/>
              <p:nvPr/>
            </p:nvSpPr>
            <p:spPr>
              <a:xfrm>
                <a:off x="4812900" y="28399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5" y="0"/>
                    </a:moveTo>
                    <a:lnTo>
                      <a:pt x="1" y="624"/>
                    </a:lnTo>
                    <a:lnTo>
                      <a:pt x="1603" y="3414"/>
                    </a:lnTo>
                    <a:lnTo>
                      <a:pt x="2693" y="2788"/>
                    </a:lnTo>
                    <a:lnTo>
                      <a:pt x="2338" y="868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6"/>
              <p:cNvSpPr/>
              <p:nvPr/>
            </p:nvSpPr>
            <p:spPr>
              <a:xfrm>
                <a:off x="4804000" y="285390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8" y="1"/>
                    </a:moveTo>
                    <a:cubicBezTo>
                      <a:pt x="258" y="1"/>
                      <a:pt x="1" y="293"/>
                      <a:pt x="1" y="798"/>
                    </a:cubicBezTo>
                    <a:cubicBezTo>
                      <a:pt x="1" y="1532"/>
                      <a:pt x="520" y="2417"/>
                      <a:pt x="1143" y="2786"/>
                    </a:cubicBezTo>
                    <a:cubicBezTo>
                      <a:pt x="1329" y="2888"/>
                      <a:pt x="1503" y="2937"/>
                      <a:pt x="1656" y="2937"/>
                    </a:cubicBezTo>
                    <a:cubicBezTo>
                      <a:pt x="2032" y="2937"/>
                      <a:pt x="2286" y="2645"/>
                      <a:pt x="2286" y="2133"/>
                    </a:cubicBezTo>
                    <a:cubicBezTo>
                      <a:pt x="2286" y="1399"/>
                      <a:pt x="1783" y="514"/>
                      <a:pt x="1143" y="161"/>
                    </a:cubicBezTo>
                    <a:cubicBezTo>
                      <a:pt x="959" y="52"/>
                      <a:pt x="783" y="1"/>
                      <a:pt x="628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6"/>
              <p:cNvSpPr/>
              <p:nvPr/>
            </p:nvSpPr>
            <p:spPr>
              <a:xfrm>
                <a:off x="4586450" y="2696525"/>
                <a:ext cx="571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4" extrusionOk="0">
                    <a:moveTo>
                      <a:pt x="636" y="1"/>
                    </a:moveTo>
                    <a:cubicBezTo>
                      <a:pt x="261" y="1"/>
                      <a:pt x="1" y="300"/>
                      <a:pt x="1" y="810"/>
                    </a:cubicBezTo>
                    <a:cubicBezTo>
                      <a:pt x="1" y="1544"/>
                      <a:pt x="517" y="2416"/>
                      <a:pt x="1143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6" y="2650"/>
                      <a:pt x="2286" y="2132"/>
                    </a:cubicBezTo>
                    <a:cubicBezTo>
                      <a:pt x="2286" y="1410"/>
                      <a:pt x="1767" y="526"/>
                      <a:pt x="1143" y="157"/>
                    </a:cubicBezTo>
                    <a:cubicBezTo>
                      <a:pt x="961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6"/>
              <p:cNvSpPr/>
              <p:nvPr/>
            </p:nvSpPr>
            <p:spPr>
              <a:xfrm>
                <a:off x="4568425" y="2698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14"/>
                    </a:lnTo>
                    <a:lnTo>
                      <a:pt x="1603" y="3414"/>
                    </a:lnTo>
                    <a:lnTo>
                      <a:pt x="2693" y="2775"/>
                    </a:lnTo>
                    <a:lnTo>
                      <a:pt x="2338" y="859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6"/>
              <p:cNvSpPr/>
              <p:nvPr/>
            </p:nvSpPr>
            <p:spPr>
              <a:xfrm>
                <a:off x="4639100" y="2549875"/>
                <a:ext cx="40330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6132" h="12349" extrusionOk="0">
                    <a:moveTo>
                      <a:pt x="695" y="1"/>
                    </a:moveTo>
                    <a:lnTo>
                      <a:pt x="532" y="40"/>
                    </a:lnTo>
                    <a:lnTo>
                      <a:pt x="519" y="392"/>
                    </a:lnTo>
                    <a:lnTo>
                      <a:pt x="274" y="611"/>
                    </a:lnTo>
                    <a:lnTo>
                      <a:pt x="369" y="800"/>
                    </a:lnTo>
                    <a:lnTo>
                      <a:pt x="274" y="1483"/>
                    </a:lnTo>
                    <a:lnTo>
                      <a:pt x="82" y="1590"/>
                    </a:lnTo>
                    <a:lnTo>
                      <a:pt x="0" y="2204"/>
                    </a:lnTo>
                    <a:lnTo>
                      <a:pt x="0" y="2243"/>
                    </a:lnTo>
                    <a:cubicBezTo>
                      <a:pt x="0" y="2243"/>
                      <a:pt x="150" y="2814"/>
                      <a:pt x="343" y="3059"/>
                    </a:cubicBezTo>
                    <a:cubicBezTo>
                      <a:pt x="506" y="3248"/>
                      <a:pt x="1632" y="3983"/>
                      <a:pt x="2040" y="4257"/>
                    </a:cubicBezTo>
                    <a:cubicBezTo>
                      <a:pt x="2138" y="4326"/>
                      <a:pt x="2203" y="4352"/>
                      <a:pt x="2203" y="4352"/>
                    </a:cubicBezTo>
                    <a:lnTo>
                      <a:pt x="2220" y="4365"/>
                    </a:lnTo>
                    <a:lnTo>
                      <a:pt x="2220" y="3957"/>
                    </a:lnTo>
                    <a:cubicBezTo>
                      <a:pt x="2220" y="3354"/>
                      <a:pt x="2516" y="3006"/>
                      <a:pt x="2949" y="3006"/>
                    </a:cubicBezTo>
                    <a:cubicBezTo>
                      <a:pt x="3130" y="3006"/>
                      <a:pt x="3335" y="3067"/>
                      <a:pt x="3552" y="3196"/>
                    </a:cubicBezTo>
                    <a:cubicBezTo>
                      <a:pt x="4286" y="3617"/>
                      <a:pt x="4883" y="4652"/>
                      <a:pt x="4883" y="5494"/>
                    </a:cubicBezTo>
                    <a:lnTo>
                      <a:pt x="4883" y="6121"/>
                    </a:lnTo>
                    <a:lnTo>
                      <a:pt x="4913" y="6134"/>
                    </a:lnTo>
                    <a:lnTo>
                      <a:pt x="11996" y="10240"/>
                    </a:lnTo>
                    <a:lnTo>
                      <a:pt x="11996" y="9613"/>
                    </a:lnTo>
                    <a:cubicBezTo>
                      <a:pt x="11996" y="9016"/>
                      <a:pt x="12297" y="8672"/>
                      <a:pt x="12735" y="8672"/>
                    </a:cubicBezTo>
                    <a:cubicBezTo>
                      <a:pt x="12914" y="8672"/>
                      <a:pt x="13117" y="8730"/>
                      <a:pt x="13331" y="8853"/>
                    </a:cubicBezTo>
                    <a:cubicBezTo>
                      <a:pt x="14065" y="9287"/>
                      <a:pt x="14662" y="10322"/>
                      <a:pt x="14662" y="11164"/>
                    </a:cubicBezTo>
                    <a:lnTo>
                      <a:pt x="14662" y="11790"/>
                    </a:lnTo>
                    <a:lnTo>
                      <a:pt x="14799" y="11859"/>
                    </a:lnTo>
                    <a:lnTo>
                      <a:pt x="14839" y="11885"/>
                    </a:lnTo>
                    <a:lnTo>
                      <a:pt x="15684" y="12349"/>
                    </a:lnTo>
                    <a:lnTo>
                      <a:pt x="15697" y="12349"/>
                    </a:lnTo>
                    <a:lnTo>
                      <a:pt x="15912" y="12336"/>
                    </a:lnTo>
                    <a:lnTo>
                      <a:pt x="15955" y="12185"/>
                    </a:lnTo>
                    <a:lnTo>
                      <a:pt x="15847" y="12185"/>
                    </a:lnTo>
                    <a:lnTo>
                      <a:pt x="15899" y="12117"/>
                    </a:lnTo>
                    <a:lnTo>
                      <a:pt x="16076" y="11872"/>
                    </a:lnTo>
                    <a:lnTo>
                      <a:pt x="16131" y="11696"/>
                    </a:lnTo>
                    <a:lnTo>
                      <a:pt x="16076" y="10485"/>
                    </a:lnTo>
                    <a:lnTo>
                      <a:pt x="16063" y="10446"/>
                    </a:lnTo>
                    <a:cubicBezTo>
                      <a:pt x="16063" y="10446"/>
                      <a:pt x="15805" y="10051"/>
                      <a:pt x="15410" y="9669"/>
                    </a:cubicBezTo>
                    <a:cubicBezTo>
                      <a:pt x="15015" y="9303"/>
                      <a:pt x="14594" y="8703"/>
                      <a:pt x="13765" y="8118"/>
                    </a:cubicBezTo>
                    <a:cubicBezTo>
                      <a:pt x="12936" y="7547"/>
                      <a:pt x="12133" y="6921"/>
                      <a:pt x="12133" y="6921"/>
                    </a:cubicBezTo>
                    <a:cubicBezTo>
                      <a:pt x="12133" y="6921"/>
                      <a:pt x="11643" y="6349"/>
                      <a:pt x="11209" y="5821"/>
                    </a:cubicBezTo>
                    <a:cubicBezTo>
                      <a:pt x="10759" y="5288"/>
                      <a:pt x="9874" y="4352"/>
                      <a:pt x="8950" y="3591"/>
                    </a:cubicBezTo>
                    <a:cubicBezTo>
                      <a:pt x="8027" y="2827"/>
                      <a:pt x="7292" y="2432"/>
                      <a:pt x="6773" y="2149"/>
                    </a:cubicBezTo>
                    <a:cubicBezTo>
                      <a:pt x="6257" y="1861"/>
                      <a:pt x="5252" y="1264"/>
                      <a:pt x="4054" y="938"/>
                    </a:cubicBezTo>
                    <a:cubicBezTo>
                      <a:pt x="2856" y="624"/>
                      <a:pt x="1825" y="340"/>
                      <a:pt x="1825" y="340"/>
                    </a:cubicBez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6"/>
              <p:cNvSpPr/>
              <p:nvPr/>
            </p:nvSpPr>
            <p:spPr>
              <a:xfrm>
                <a:off x="4652075" y="2549875"/>
                <a:ext cx="388925" cy="261800"/>
              </a:xfrm>
              <a:custGeom>
                <a:avLst/>
                <a:gdLst/>
                <a:ahLst/>
                <a:cxnLst/>
                <a:rect l="l" t="t" r="r" b="b"/>
                <a:pathLst>
                  <a:path w="15557" h="10472" extrusionOk="0">
                    <a:moveTo>
                      <a:pt x="176" y="1"/>
                    </a:moveTo>
                    <a:lnTo>
                      <a:pt x="13" y="40"/>
                    </a:lnTo>
                    <a:lnTo>
                      <a:pt x="0" y="392"/>
                    </a:lnTo>
                    <a:lnTo>
                      <a:pt x="1293" y="1114"/>
                    </a:lnTo>
                    <a:cubicBezTo>
                      <a:pt x="1293" y="1114"/>
                      <a:pt x="2354" y="1659"/>
                      <a:pt x="3496" y="2325"/>
                    </a:cubicBezTo>
                    <a:cubicBezTo>
                      <a:pt x="4638" y="2991"/>
                      <a:pt x="9900" y="6173"/>
                      <a:pt x="11042" y="6894"/>
                    </a:cubicBezTo>
                    <a:cubicBezTo>
                      <a:pt x="12185" y="7629"/>
                      <a:pt x="13817" y="9029"/>
                      <a:pt x="13817" y="9029"/>
                    </a:cubicBezTo>
                    <a:lnTo>
                      <a:pt x="15393" y="10335"/>
                    </a:lnTo>
                    <a:lnTo>
                      <a:pt x="15557" y="10472"/>
                    </a:lnTo>
                    <a:lnTo>
                      <a:pt x="15557" y="10472"/>
                    </a:lnTo>
                    <a:lnTo>
                      <a:pt x="15544" y="10446"/>
                    </a:lnTo>
                    <a:cubicBezTo>
                      <a:pt x="15544" y="10446"/>
                      <a:pt x="15286" y="10051"/>
                      <a:pt x="14891" y="9669"/>
                    </a:cubicBezTo>
                    <a:cubicBezTo>
                      <a:pt x="14496" y="9303"/>
                      <a:pt x="14075" y="8703"/>
                      <a:pt x="13246" y="8118"/>
                    </a:cubicBezTo>
                    <a:cubicBezTo>
                      <a:pt x="12417" y="7547"/>
                      <a:pt x="11614" y="6921"/>
                      <a:pt x="11614" y="6921"/>
                    </a:cubicBezTo>
                    <a:cubicBezTo>
                      <a:pt x="11614" y="6921"/>
                      <a:pt x="11124" y="6349"/>
                      <a:pt x="10690" y="5821"/>
                    </a:cubicBezTo>
                    <a:cubicBezTo>
                      <a:pt x="10240" y="5288"/>
                      <a:pt x="9355" y="4352"/>
                      <a:pt x="8431" y="3591"/>
                    </a:cubicBezTo>
                    <a:cubicBezTo>
                      <a:pt x="7508" y="2827"/>
                      <a:pt x="6773" y="2432"/>
                      <a:pt x="6254" y="2149"/>
                    </a:cubicBezTo>
                    <a:cubicBezTo>
                      <a:pt x="5902" y="1943"/>
                      <a:pt x="5291" y="1564"/>
                      <a:pt x="4583" y="1264"/>
                    </a:cubicBezTo>
                    <a:cubicBezTo>
                      <a:pt x="4243" y="1114"/>
                      <a:pt x="3917" y="1045"/>
                      <a:pt x="3535" y="938"/>
                    </a:cubicBezTo>
                    <a:cubicBezTo>
                      <a:pt x="2337" y="624"/>
                      <a:pt x="1306" y="340"/>
                      <a:pt x="1306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6"/>
              <p:cNvSpPr/>
              <p:nvPr/>
            </p:nvSpPr>
            <p:spPr>
              <a:xfrm>
                <a:off x="4742800" y="2602200"/>
                <a:ext cx="187400" cy="19005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7602" extrusionOk="0">
                    <a:moveTo>
                      <a:pt x="56" y="0"/>
                    </a:moveTo>
                    <a:lnTo>
                      <a:pt x="1" y="339"/>
                    </a:lnTo>
                    <a:lnTo>
                      <a:pt x="288" y="1280"/>
                    </a:lnTo>
                    <a:lnTo>
                      <a:pt x="1499" y="4093"/>
                    </a:lnTo>
                    <a:lnTo>
                      <a:pt x="1499" y="4109"/>
                    </a:lnTo>
                    <a:lnTo>
                      <a:pt x="7319" y="7602"/>
                    </a:lnTo>
                    <a:lnTo>
                      <a:pt x="7387" y="7129"/>
                    </a:lnTo>
                    <a:lnTo>
                      <a:pt x="7387" y="6815"/>
                    </a:lnTo>
                    <a:cubicBezTo>
                      <a:pt x="7400" y="6773"/>
                      <a:pt x="7495" y="6081"/>
                      <a:pt x="7469" y="5562"/>
                    </a:cubicBezTo>
                    <a:cubicBezTo>
                      <a:pt x="7456" y="5046"/>
                      <a:pt x="7456" y="4814"/>
                      <a:pt x="7456" y="4801"/>
                    </a:cubicBezTo>
                    <a:lnTo>
                      <a:pt x="7263" y="4338"/>
                    </a:lnTo>
                    <a:lnTo>
                      <a:pt x="7182" y="4367"/>
                    </a:lnTo>
                    <a:lnTo>
                      <a:pt x="7374" y="4814"/>
                    </a:lnTo>
                    <a:cubicBezTo>
                      <a:pt x="7374" y="4857"/>
                      <a:pt x="7374" y="5102"/>
                      <a:pt x="7387" y="5562"/>
                    </a:cubicBezTo>
                    <a:cubicBezTo>
                      <a:pt x="7413" y="6081"/>
                      <a:pt x="7319" y="6802"/>
                      <a:pt x="7319" y="6815"/>
                    </a:cubicBezTo>
                    <a:lnTo>
                      <a:pt x="7319" y="7112"/>
                    </a:lnTo>
                    <a:lnTo>
                      <a:pt x="7250" y="7481"/>
                    </a:lnTo>
                    <a:lnTo>
                      <a:pt x="1564" y="4054"/>
                    </a:lnTo>
                    <a:lnTo>
                      <a:pt x="370" y="1253"/>
                    </a:lnTo>
                    <a:lnTo>
                      <a:pt x="82" y="339"/>
                    </a:lnTo>
                    <a:lnTo>
                      <a:pt x="1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6"/>
              <p:cNvSpPr/>
              <p:nvPr/>
            </p:nvSpPr>
            <p:spPr>
              <a:xfrm>
                <a:off x="4722400" y="2573950"/>
                <a:ext cx="2115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7" extrusionOk="0">
                    <a:moveTo>
                      <a:pt x="112" y="1"/>
                    </a:moveTo>
                    <a:lnTo>
                      <a:pt x="1" y="301"/>
                    </a:lnTo>
                    <a:cubicBezTo>
                      <a:pt x="1" y="314"/>
                      <a:pt x="396" y="817"/>
                      <a:pt x="396" y="817"/>
                    </a:cubicBezTo>
                    <a:lnTo>
                      <a:pt x="8380" y="5837"/>
                    </a:lnTo>
                    <a:lnTo>
                      <a:pt x="8461" y="5794"/>
                    </a:lnTo>
                    <a:cubicBezTo>
                      <a:pt x="8461" y="5794"/>
                      <a:pt x="7276" y="4381"/>
                      <a:pt x="6434" y="3526"/>
                    </a:cubicBezTo>
                    <a:cubicBezTo>
                      <a:pt x="5605" y="2654"/>
                      <a:pt x="4518" y="1946"/>
                      <a:pt x="3973" y="1633"/>
                    </a:cubicBezTo>
                    <a:cubicBezTo>
                      <a:pt x="3428" y="1323"/>
                      <a:pt x="2002" y="546"/>
                      <a:pt x="1512" y="396"/>
                    </a:cubicBezTo>
                    <a:cubicBezTo>
                      <a:pt x="1022" y="262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6"/>
              <p:cNvSpPr/>
              <p:nvPr/>
            </p:nvSpPr>
            <p:spPr>
              <a:xfrm>
                <a:off x="4745575" y="2583825"/>
                <a:ext cx="255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36" extrusionOk="0">
                    <a:moveTo>
                      <a:pt x="585" y="1"/>
                    </a:moveTo>
                    <a:lnTo>
                      <a:pt x="1" y="748"/>
                    </a:lnTo>
                    <a:lnTo>
                      <a:pt x="461" y="1035"/>
                    </a:lnTo>
                    <a:lnTo>
                      <a:pt x="1019" y="177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6"/>
              <p:cNvSpPr/>
              <p:nvPr/>
            </p:nvSpPr>
            <p:spPr>
              <a:xfrm>
                <a:off x="4992425" y="2775600"/>
                <a:ext cx="445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456" extrusionOk="0">
                    <a:moveTo>
                      <a:pt x="203" y="0"/>
                    </a:moveTo>
                    <a:lnTo>
                      <a:pt x="1" y="56"/>
                    </a:lnTo>
                    <a:lnTo>
                      <a:pt x="529" y="695"/>
                    </a:lnTo>
                    <a:lnTo>
                      <a:pt x="1114" y="1142"/>
                    </a:lnTo>
                    <a:lnTo>
                      <a:pt x="1251" y="1142"/>
                    </a:lnTo>
                    <a:lnTo>
                      <a:pt x="1646" y="1456"/>
                    </a:lnTo>
                    <a:lnTo>
                      <a:pt x="1779" y="1293"/>
                    </a:lnTo>
                    <a:lnTo>
                      <a:pt x="950" y="545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6"/>
              <p:cNvSpPr/>
              <p:nvPr/>
            </p:nvSpPr>
            <p:spPr>
              <a:xfrm>
                <a:off x="5036900" y="2813375"/>
                <a:ext cx="55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56" extrusionOk="0">
                    <a:moveTo>
                      <a:pt x="164" y="0"/>
                    </a:moveTo>
                    <a:lnTo>
                      <a:pt x="17" y="232"/>
                    </a:lnTo>
                    <a:lnTo>
                      <a:pt x="0" y="748"/>
                    </a:lnTo>
                    <a:lnTo>
                      <a:pt x="219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6"/>
              <p:cNvSpPr/>
              <p:nvPr/>
            </p:nvSpPr>
            <p:spPr>
              <a:xfrm>
                <a:off x="4645950" y="2556325"/>
                <a:ext cx="384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0" extrusionOk="0">
                    <a:moveTo>
                      <a:pt x="245" y="1"/>
                    </a:moveTo>
                    <a:lnTo>
                      <a:pt x="0" y="353"/>
                    </a:lnTo>
                    <a:lnTo>
                      <a:pt x="108" y="477"/>
                    </a:lnTo>
                    <a:lnTo>
                      <a:pt x="1277" y="1019"/>
                    </a:lnTo>
                    <a:lnTo>
                      <a:pt x="1508" y="993"/>
                    </a:lnTo>
                    <a:lnTo>
                      <a:pt x="1538" y="856"/>
                    </a:lnTo>
                    <a:lnTo>
                      <a:pt x="735" y="108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6"/>
              <p:cNvSpPr/>
              <p:nvPr/>
            </p:nvSpPr>
            <p:spPr>
              <a:xfrm>
                <a:off x="4639100" y="2604950"/>
                <a:ext cx="55100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49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40"/>
                      <a:pt x="150" y="611"/>
                      <a:pt x="343" y="856"/>
                    </a:cubicBezTo>
                    <a:cubicBezTo>
                      <a:pt x="506" y="1045"/>
                      <a:pt x="1632" y="1780"/>
                      <a:pt x="2040" y="2054"/>
                    </a:cubicBezTo>
                    <a:cubicBezTo>
                      <a:pt x="2138" y="2123"/>
                      <a:pt x="2203" y="2149"/>
                      <a:pt x="2203" y="2149"/>
                    </a:cubicBezTo>
                    <a:lnTo>
                      <a:pt x="885" y="1156"/>
                    </a:lnTo>
                    <a:lnTo>
                      <a:pt x="588" y="4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6"/>
              <p:cNvSpPr/>
              <p:nvPr/>
            </p:nvSpPr>
            <p:spPr>
              <a:xfrm>
                <a:off x="4641125" y="2586925"/>
                <a:ext cx="477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401" extrusionOk="0">
                    <a:moveTo>
                      <a:pt x="193" y="1"/>
                    </a:moveTo>
                    <a:lnTo>
                      <a:pt x="1" y="108"/>
                    </a:lnTo>
                    <a:lnTo>
                      <a:pt x="138" y="259"/>
                    </a:lnTo>
                    <a:lnTo>
                      <a:pt x="1907" y="1401"/>
                    </a:lnTo>
                    <a:lnTo>
                      <a:pt x="1907" y="1401"/>
                    </a:lnTo>
                    <a:lnTo>
                      <a:pt x="1649" y="1048"/>
                    </a:lnTo>
                    <a:lnTo>
                      <a:pt x="752" y="409"/>
                    </a:lnTo>
                    <a:lnTo>
                      <a:pt x="233" y="121"/>
                    </a:lnTo>
                    <a:lnTo>
                      <a:pt x="193" y="69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6"/>
              <p:cNvSpPr/>
              <p:nvPr/>
            </p:nvSpPr>
            <p:spPr>
              <a:xfrm>
                <a:off x="4766950" y="2677025"/>
                <a:ext cx="165725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4255" extrusionOk="0">
                    <a:moveTo>
                      <a:pt x="1" y="0"/>
                    </a:moveTo>
                    <a:cubicBezTo>
                      <a:pt x="1" y="0"/>
                      <a:pt x="6392" y="4188"/>
                      <a:pt x="6516" y="4243"/>
                    </a:cubicBezTo>
                    <a:cubicBezTo>
                      <a:pt x="6531" y="4251"/>
                      <a:pt x="6544" y="4255"/>
                      <a:pt x="6553" y="4255"/>
                    </a:cubicBezTo>
                    <a:cubicBezTo>
                      <a:pt x="6629" y="4255"/>
                      <a:pt x="6521" y="4028"/>
                      <a:pt x="6245" y="3822"/>
                    </a:cubicBezTo>
                    <a:cubicBezTo>
                      <a:pt x="5932" y="3577"/>
                      <a:pt x="1822" y="1035"/>
                      <a:pt x="1006" y="516"/>
                    </a:cubicBezTo>
                    <a:cubicBezTo>
                      <a:pt x="207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6"/>
              <p:cNvSpPr/>
              <p:nvPr/>
            </p:nvSpPr>
            <p:spPr>
              <a:xfrm>
                <a:off x="5005975" y="2800400"/>
                <a:ext cx="303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091" extrusionOk="0">
                    <a:moveTo>
                      <a:pt x="0" y="0"/>
                    </a:moveTo>
                    <a:lnTo>
                      <a:pt x="519" y="382"/>
                    </a:lnTo>
                    <a:lnTo>
                      <a:pt x="1211" y="1091"/>
                    </a:lnTo>
                    <a:lnTo>
                      <a:pt x="803" y="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6"/>
              <p:cNvSpPr/>
              <p:nvPr/>
            </p:nvSpPr>
            <p:spPr>
              <a:xfrm>
                <a:off x="4943800" y="2772975"/>
                <a:ext cx="5712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36" extrusionOk="0">
                    <a:moveTo>
                      <a:pt x="627" y="0"/>
                    </a:moveTo>
                    <a:cubicBezTo>
                      <a:pt x="257" y="0"/>
                      <a:pt x="0" y="296"/>
                      <a:pt x="0" y="813"/>
                    </a:cubicBezTo>
                    <a:cubicBezTo>
                      <a:pt x="0" y="1535"/>
                      <a:pt x="516" y="2419"/>
                      <a:pt x="1143" y="2785"/>
                    </a:cubicBezTo>
                    <a:cubicBezTo>
                      <a:pt x="1328" y="2887"/>
                      <a:pt x="1502" y="2936"/>
                      <a:pt x="1656" y="2936"/>
                    </a:cubicBezTo>
                    <a:cubicBezTo>
                      <a:pt x="2032" y="2936"/>
                      <a:pt x="2285" y="2644"/>
                      <a:pt x="2285" y="2132"/>
                    </a:cubicBezTo>
                    <a:cubicBezTo>
                      <a:pt x="2285" y="1398"/>
                      <a:pt x="1782" y="513"/>
                      <a:pt x="1143" y="161"/>
                    </a:cubicBezTo>
                    <a:cubicBezTo>
                      <a:pt x="958" y="52"/>
                      <a:pt x="783" y="0"/>
                      <a:pt x="627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6"/>
              <p:cNvSpPr/>
              <p:nvPr/>
            </p:nvSpPr>
            <p:spPr>
              <a:xfrm>
                <a:off x="4699325" y="2631250"/>
                <a:ext cx="571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1" extrusionOk="0">
                    <a:moveTo>
                      <a:pt x="635" y="1"/>
                    </a:moveTo>
                    <a:cubicBezTo>
                      <a:pt x="260" y="1"/>
                      <a:pt x="0" y="300"/>
                      <a:pt x="0" y="809"/>
                    </a:cubicBezTo>
                    <a:cubicBezTo>
                      <a:pt x="0" y="1531"/>
                      <a:pt x="516" y="2415"/>
                      <a:pt x="1143" y="2784"/>
                    </a:cubicBezTo>
                    <a:cubicBezTo>
                      <a:pt x="1324" y="2890"/>
                      <a:pt x="1497" y="2940"/>
                      <a:pt x="1650" y="2940"/>
                    </a:cubicBezTo>
                    <a:cubicBezTo>
                      <a:pt x="2025" y="2940"/>
                      <a:pt x="2285" y="2641"/>
                      <a:pt x="2285" y="2131"/>
                    </a:cubicBezTo>
                    <a:cubicBezTo>
                      <a:pt x="2285" y="1410"/>
                      <a:pt x="1769" y="526"/>
                      <a:pt x="1143" y="157"/>
                    </a:cubicBezTo>
                    <a:cubicBezTo>
                      <a:pt x="961" y="51"/>
                      <a:pt x="788" y="1"/>
                      <a:pt x="63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6"/>
              <p:cNvSpPr/>
              <p:nvPr/>
            </p:nvSpPr>
            <p:spPr>
              <a:xfrm>
                <a:off x="4934575" y="2761175"/>
                <a:ext cx="75500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4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0" y="1693"/>
                    </a:lnTo>
                    <a:lnTo>
                      <a:pt x="177" y="1788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843" y="3338"/>
                    </a:lnTo>
                    <a:lnTo>
                      <a:pt x="2980" y="3407"/>
                    </a:lnTo>
                    <a:lnTo>
                      <a:pt x="3020" y="3433"/>
                    </a:lnTo>
                    <a:lnTo>
                      <a:pt x="3020" y="2810"/>
                    </a:lnTo>
                    <a:cubicBezTo>
                      <a:pt x="3020" y="1857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6"/>
              <p:cNvSpPr/>
              <p:nvPr/>
            </p:nvSpPr>
            <p:spPr>
              <a:xfrm>
                <a:off x="4690100" y="2619500"/>
                <a:ext cx="7550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1" extrusionOk="0">
                    <a:moveTo>
                      <a:pt x="837" y="1"/>
                    </a:moveTo>
                    <a:cubicBezTo>
                      <a:pt x="342" y="1"/>
                      <a:pt x="0" y="389"/>
                      <a:pt x="0" y="1064"/>
                    </a:cubicBezTo>
                    <a:lnTo>
                      <a:pt x="0" y="1472"/>
                    </a:lnTo>
                    <a:cubicBezTo>
                      <a:pt x="98" y="1541"/>
                      <a:pt x="163" y="1567"/>
                      <a:pt x="163" y="1567"/>
                    </a:cubicBezTo>
                    <a:lnTo>
                      <a:pt x="180" y="1580"/>
                    </a:lnTo>
                    <a:lnTo>
                      <a:pt x="180" y="1172"/>
                    </a:lnTo>
                    <a:cubicBezTo>
                      <a:pt x="180" y="569"/>
                      <a:pt x="476" y="221"/>
                      <a:pt x="909" y="221"/>
                    </a:cubicBezTo>
                    <a:cubicBezTo>
                      <a:pt x="1090" y="221"/>
                      <a:pt x="1295" y="282"/>
                      <a:pt x="1512" y="411"/>
                    </a:cubicBezTo>
                    <a:cubicBezTo>
                      <a:pt x="2246" y="832"/>
                      <a:pt x="2843" y="1867"/>
                      <a:pt x="2843" y="2709"/>
                    </a:cubicBezTo>
                    <a:lnTo>
                      <a:pt x="2843" y="3336"/>
                    </a:lnTo>
                    <a:lnTo>
                      <a:pt x="2873" y="3349"/>
                    </a:lnTo>
                    <a:lnTo>
                      <a:pt x="3019" y="3430"/>
                    </a:lnTo>
                    <a:lnTo>
                      <a:pt x="3019" y="2817"/>
                    </a:lnTo>
                    <a:cubicBezTo>
                      <a:pt x="3019" y="1851"/>
                      <a:pt x="2341" y="695"/>
                      <a:pt x="1512" y="206"/>
                    </a:cubicBezTo>
                    <a:cubicBezTo>
                      <a:pt x="1270" y="67"/>
                      <a:pt x="1040" y="1"/>
                      <a:pt x="837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6"/>
              <p:cNvSpPr/>
              <p:nvPr/>
            </p:nvSpPr>
            <p:spPr>
              <a:xfrm>
                <a:off x="4569725" y="2565475"/>
                <a:ext cx="1945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3604" extrusionOk="0">
                    <a:moveTo>
                      <a:pt x="4694" y="0"/>
                    </a:moveTo>
                    <a:lnTo>
                      <a:pt x="3823" y="340"/>
                    </a:lnTo>
                    <a:lnTo>
                      <a:pt x="2857" y="735"/>
                    </a:lnTo>
                    <a:lnTo>
                      <a:pt x="1199" y="1701"/>
                    </a:lnTo>
                    <a:lnTo>
                      <a:pt x="327" y="2354"/>
                    </a:lnTo>
                    <a:lnTo>
                      <a:pt x="1" y="2654"/>
                    </a:lnTo>
                    <a:lnTo>
                      <a:pt x="1" y="2804"/>
                    </a:lnTo>
                    <a:lnTo>
                      <a:pt x="2599" y="3604"/>
                    </a:lnTo>
                    <a:lnTo>
                      <a:pt x="3265" y="3101"/>
                    </a:lnTo>
                    <a:lnTo>
                      <a:pt x="4355" y="2367"/>
                    </a:lnTo>
                    <a:lnTo>
                      <a:pt x="5713" y="1580"/>
                    </a:lnTo>
                    <a:lnTo>
                      <a:pt x="6748" y="1090"/>
                    </a:lnTo>
                    <a:lnTo>
                      <a:pt x="7782" y="682"/>
                    </a:lnTo>
                    <a:lnTo>
                      <a:pt x="5102" y="13"/>
                    </a:lnTo>
                    <a:lnTo>
                      <a:pt x="469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6"/>
              <p:cNvSpPr/>
              <p:nvPr/>
            </p:nvSpPr>
            <p:spPr>
              <a:xfrm>
                <a:off x="4571450" y="2567500"/>
                <a:ext cx="1870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3442" extrusionOk="0">
                    <a:moveTo>
                      <a:pt x="4639" y="1"/>
                    </a:moveTo>
                    <a:lnTo>
                      <a:pt x="3783" y="314"/>
                    </a:lnTo>
                    <a:lnTo>
                      <a:pt x="2817" y="722"/>
                    </a:lnTo>
                    <a:lnTo>
                      <a:pt x="1172" y="1675"/>
                    </a:lnTo>
                    <a:lnTo>
                      <a:pt x="301" y="2328"/>
                    </a:lnTo>
                    <a:lnTo>
                      <a:pt x="0" y="2599"/>
                    </a:lnTo>
                    <a:lnTo>
                      <a:pt x="0" y="2681"/>
                    </a:lnTo>
                    <a:lnTo>
                      <a:pt x="1675" y="3183"/>
                    </a:lnTo>
                    <a:lnTo>
                      <a:pt x="2517" y="3441"/>
                    </a:lnTo>
                    <a:lnTo>
                      <a:pt x="3170" y="2968"/>
                    </a:lnTo>
                    <a:lnTo>
                      <a:pt x="4244" y="2233"/>
                    </a:lnTo>
                    <a:lnTo>
                      <a:pt x="5605" y="1444"/>
                    </a:lnTo>
                    <a:lnTo>
                      <a:pt x="6421" y="1049"/>
                    </a:lnTo>
                    <a:lnTo>
                      <a:pt x="6652" y="941"/>
                    </a:lnTo>
                    <a:lnTo>
                      <a:pt x="7439" y="627"/>
                    </a:lnTo>
                    <a:lnTo>
                      <a:pt x="7482" y="614"/>
                    </a:lnTo>
                    <a:lnTo>
                      <a:pt x="6829" y="451"/>
                    </a:lnTo>
                    <a:lnTo>
                      <a:pt x="6150" y="288"/>
                    </a:lnTo>
                    <a:lnTo>
                      <a:pt x="5020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6"/>
              <p:cNvSpPr/>
              <p:nvPr/>
            </p:nvSpPr>
            <p:spPr>
              <a:xfrm>
                <a:off x="4897200" y="2811000"/>
                <a:ext cx="143475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816" extrusionOk="0">
                    <a:moveTo>
                      <a:pt x="5739" y="1"/>
                    </a:moveTo>
                    <a:lnTo>
                      <a:pt x="4338" y="817"/>
                    </a:lnTo>
                    <a:lnTo>
                      <a:pt x="653" y="2938"/>
                    </a:lnTo>
                    <a:lnTo>
                      <a:pt x="69" y="4391"/>
                    </a:lnTo>
                    <a:lnTo>
                      <a:pt x="0" y="4570"/>
                    </a:lnTo>
                    <a:lnTo>
                      <a:pt x="353" y="4815"/>
                    </a:lnTo>
                    <a:lnTo>
                      <a:pt x="1427" y="4609"/>
                    </a:lnTo>
                    <a:lnTo>
                      <a:pt x="2801" y="4038"/>
                    </a:lnTo>
                    <a:lnTo>
                      <a:pt x="4488" y="3072"/>
                    </a:lnTo>
                    <a:lnTo>
                      <a:pt x="5197" y="2419"/>
                    </a:lnTo>
                    <a:lnTo>
                      <a:pt x="5588" y="1891"/>
                    </a:lnTo>
                    <a:lnTo>
                      <a:pt x="5575" y="1740"/>
                    </a:lnTo>
                    <a:lnTo>
                      <a:pt x="5575" y="1698"/>
                    </a:lnTo>
                    <a:lnTo>
                      <a:pt x="5575" y="1672"/>
                    </a:lnTo>
                    <a:lnTo>
                      <a:pt x="5575" y="1564"/>
                    </a:lnTo>
                    <a:lnTo>
                      <a:pt x="5644" y="980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6"/>
              <p:cNvSpPr/>
              <p:nvPr/>
            </p:nvSpPr>
            <p:spPr>
              <a:xfrm>
                <a:off x="4942400" y="2722875"/>
                <a:ext cx="9860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771" extrusionOk="0">
                    <a:moveTo>
                      <a:pt x="1" y="1"/>
                    </a:moveTo>
                    <a:lnTo>
                      <a:pt x="1675" y="2967"/>
                    </a:lnTo>
                    <a:lnTo>
                      <a:pt x="3944" y="3770"/>
                    </a:lnTo>
                    <a:cubicBezTo>
                      <a:pt x="3944" y="3770"/>
                      <a:pt x="3904" y="3444"/>
                      <a:pt x="3797" y="3183"/>
                    </a:cubicBezTo>
                    <a:cubicBezTo>
                      <a:pt x="3686" y="2925"/>
                      <a:pt x="3402" y="2599"/>
                      <a:pt x="2801" y="2109"/>
                    </a:cubicBezTo>
                    <a:cubicBezTo>
                      <a:pt x="2204" y="16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6"/>
              <p:cNvSpPr/>
              <p:nvPr/>
            </p:nvSpPr>
            <p:spPr>
              <a:xfrm>
                <a:off x="4802700" y="2722875"/>
                <a:ext cx="237975" cy="161600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6464" extrusionOk="0">
                    <a:moveTo>
                      <a:pt x="5589" y="1"/>
                    </a:moveTo>
                    <a:lnTo>
                      <a:pt x="1" y="3238"/>
                    </a:lnTo>
                    <a:lnTo>
                      <a:pt x="1114" y="4054"/>
                    </a:lnTo>
                    <a:lnTo>
                      <a:pt x="4433" y="6463"/>
                    </a:lnTo>
                    <a:lnTo>
                      <a:pt x="5726" y="6068"/>
                    </a:lnTo>
                    <a:lnTo>
                      <a:pt x="6705" y="5605"/>
                    </a:lnTo>
                    <a:lnTo>
                      <a:pt x="8458" y="4586"/>
                    </a:lnTo>
                    <a:lnTo>
                      <a:pt x="8908" y="4218"/>
                    </a:lnTo>
                    <a:lnTo>
                      <a:pt x="9519" y="3526"/>
                    </a:lnTo>
                    <a:cubicBezTo>
                      <a:pt x="9519" y="3526"/>
                      <a:pt x="9385" y="3307"/>
                      <a:pt x="9140" y="3007"/>
                    </a:cubicBezTo>
                    <a:cubicBezTo>
                      <a:pt x="8840" y="2641"/>
                      <a:pt x="8376" y="2122"/>
                      <a:pt x="7847" y="1701"/>
                    </a:cubicBezTo>
                    <a:cubicBezTo>
                      <a:pt x="6907" y="954"/>
                      <a:pt x="5589" y="1"/>
                      <a:pt x="5589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6"/>
              <p:cNvSpPr/>
              <p:nvPr/>
            </p:nvSpPr>
            <p:spPr>
              <a:xfrm>
                <a:off x="4785650" y="2795325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0" y="1"/>
                    </a:moveTo>
                    <a:lnTo>
                      <a:pt x="95" y="314"/>
                    </a:lnTo>
                    <a:lnTo>
                      <a:pt x="111" y="314"/>
                    </a:lnTo>
                    <a:cubicBezTo>
                      <a:pt x="1254" y="1049"/>
                      <a:pt x="3212" y="2260"/>
                      <a:pt x="3212" y="2260"/>
                    </a:cubicBezTo>
                    <a:lnTo>
                      <a:pt x="4965" y="3454"/>
                    </a:lnTo>
                    <a:lnTo>
                      <a:pt x="5128" y="3604"/>
                    </a:lnTo>
                    <a:lnTo>
                      <a:pt x="5115" y="3565"/>
                    </a:lnTo>
                    <a:lnTo>
                      <a:pt x="6408" y="3170"/>
                    </a:lnTo>
                    <a:lnTo>
                      <a:pt x="7387" y="2707"/>
                    </a:lnTo>
                    <a:lnTo>
                      <a:pt x="9140" y="1688"/>
                    </a:lnTo>
                    <a:lnTo>
                      <a:pt x="9590" y="1320"/>
                    </a:lnTo>
                    <a:lnTo>
                      <a:pt x="10201" y="628"/>
                    </a:lnTo>
                    <a:cubicBezTo>
                      <a:pt x="10201" y="628"/>
                      <a:pt x="10067" y="409"/>
                      <a:pt x="9822" y="109"/>
                    </a:cubicBezTo>
                    <a:cubicBezTo>
                      <a:pt x="9822" y="190"/>
                      <a:pt x="9806" y="272"/>
                      <a:pt x="9780" y="353"/>
                    </a:cubicBezTo>
                    <a:cubicBezTo>
                      <a:pt x="9698" y="641"/>
                      <a:pt x="9140" y="1320"/>
                      <a:pt x="8950" y="1470"/>
                    </a:cubicBezTo>
                    <a:cubicBezTo>
                      <a:pt x="8774" y="1620"/>
                      <a:pt x="6910" y="2612"/>
                      <a:pt x="6584" y="2651"/>
                    </a:cubicBezTo>
                    <a:cubicBezTo>
                      <a:pt x="6442" y="2675"/>
                      <a:pt x="6191" y="2688"/>
                      <a:pt x="5912" y="2688"/>
                    </a:cubicBezTo>
                    <a:cubicBezTo>
                      <a:pt x="5523" y="2688"/>
                      <a:pt x="5079" y="2662"/>
                      <a:pt x="4802" y="2599"/>
                    </a:cubicBezTo>
                    <a:cubicBezTo>
                      <a:pt x="4488" y="2531"/>
                      <a:pt x="4067" y="2393"/>
                      <a:pt x="3702" y="2230"/>
                    </a:cubicBezTo>
                    <a:cubicBezTo>
                      <a:pt x="3483" y="2149"/>
                      <a:pt x="3278" y="2041"/>
                      <a:pt x="3131" y="1959"/>
                    </a:cubicBezTo>
                    <a:cubicBezTo>
                      <a:pt x="2951" y="1865"/>
                      <a:pt x="2396" y="1509"/>
                      <a:pt x="1796" y="1156"/>
                    </a:cubicBezTo>
                    <a:cubicBezTo>
                      <a:pt x="1048" y="693"/>
                      <a:pt x="258" y="220"/>
                      <a:pt x="258" y="22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6"/>
              <p:cNvSpPr/>
              <p:nvPr/>
            </p:nvSpPr>
            <p:spPr>
              <a:xfrm>
                <a:off x="4825475" y="2798025"/>
                <a:ext cx="130250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2749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30"/>
                      <a:pt x="5128" y="2504"/>
                      <a:pt x="5180" y="2749"/>
                    </a:cubicBezTo>
                    <a:cubicBezTo>
                      <a:pt x="5210" y="2654"/>
                      <a:pt x="5099" y="2586"/>
                      <a:pt x="4854" y="2423"/>
                    </a:cubicBezTo>
                    <a:cubicBezTo>
                      <a:pt x="4257" y="1959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6"/>
              <p:cNvSpPr/>
              <p:nvPr/>
            </p:nvSpPr>
            <p:spPr>
              <a:xfrm>
                <a:off x="4930500" y="2739925"/>
                <a:ext cx="830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807" extrusionOk="0">
                    <a:moveTo>
                      <a:pt x="56" y="1"/>
                    </a:moveTo>
                    <a:lnTo>
                      <a:pt x="0" y="27"/>
                    </a:lnTo>
                    <a:lnTo>
                      <a:pt x="3238" y="3604"/>
                    </a:lnTo>
                    <a:lnTo>
                      <a:pt x="3320" y="3807"/>
                    </a:lnTo>
                    <a:lnTo>
                      <a:pt x="3251" y="3523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6"/>
              <p:cNvSpPr/>
              <p:nvPr/>
            </p:nvSpPr>
            <p:spPr>
              <a:xfrm>
                <a:off x="4928125" y="2817775"/>
                <a:ext cx="999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2423" extrusionOk="0">
                    <a:moveTo>
                      <a:pt x="3999" y="1"/>
                    </a:moveTo>
                    <a:cubicBezTo>
                      <a:pt x="3999" y="1"/>
                      <a:pt x="3552" y="611"/>
                      <a:pt x="3402" y="735"/>
                    </a:cubicBezTo>
                    <a:cubicBezTo>
                      <a:pt x="3114" y="954"/>
                      <a:pt x="2054" y="1564"/>
                      <a:pt x="1632" y="1753"/>
                    </a:cubicBezTo>
                    <a:cubicBezTo>
                      <a:pt x="1238" y="1934"/>
                      <a:pt x="832" y="2112"/>
                      <a:pt x="142" y="2112"/>
                    </a:cubicBezTo>
                    <a:cubicBezTo>
                      <a:pt x="96" y="2112"/>
                      <a:pt x="49" y="2111"/>
                      <a:pt x="0" y="2109"/>
                    </a:cubicBezTo>
                    <a:lnTo>
                      <a:pt x="0" y="2109"/>
                    </a:lnTo>
                    <a:cubicBezTo>
                      <a:pt x="124" y="2285"/>
                      <a:pt x="722" y="2422"/>
                      <a:pt x="722" y="2422"/>
                    </a:cubicBezTo>
                    <a:lnTo>
                      <a:pt x="2422" y="1538"/>
                    </a:lnTo>
                    <a:lnTo>
                      <a:pt x="3672" y="774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6"/>
              <p:cNvSpPr/>
              <p:nvPr/>
            </p:nvSpPr>
            <p:spPr>
              <a:xfrm>
                <a:off x="4728850" y="2639650"/>
                <a:ext cx="213575" cy="1642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68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5" y="6567"/>
                    </a:lnTo>
                    <a:lnTo>
                      <a:pt x="4218" y="6228"/>
                    </a:lnTo>
                    <a:lnTo>
                      <a:pt x="5102" y="5875"/>
                    </a:lnTo>
                    <a:lnTo>
                      <a:pt x="7469" y="4514"/>
                    </a:lnTo>
                    <a:lnTo>
                      <a:pt x="7890" y="4106"/>
                    </a:lnTo>
                    <a:lnTo>
                      <a:pt x="8543" y="3330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6"/>
              <p:cNvSpPr/>
              <p:nvPr/>
            </p:nvSpPr>
            <p:spPr>
              <a:xfrm>
                <a:off x="4797900" y="2712675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0"/>
                    </a:moveTo>
                    <a:lnTo>
                      <a:pt x="5317" y="151"/>
                    </a:lnTo>
                    <a:cubicBezTo>
                      <a:pt x="5386" y="245"/>
                      <a:pt x="5170" y="709"/>
                      <a:pt x="4720" y="1035"/>
                    </a:cubicBezTo>
                    <a:cubicBezTo>
                      <a:pt x="4286" y="1362"/>
                      <a:pt x="2272" y="2546"/>
                      <a:pt x="1782" y="2749"/>
                    </a:cubicBezTo>
                    <a:cubicBezTo>
                      <a:pt x="1331" y="2944"/>
                      <a:pt x="821" y="3159"/>
                      <a:pt x="352" y="3159"/>
                    </a:cubicBezTo>
                    <a:cubicBezTo>
                      <a:pt x="326" y="3159"/>
                      <a:pt x="300" y="3158"/>
                      <a:pt x="274" y="3157"/>
                    </a:cubicBezTo>
                    <a:cubicBezTo>
                      <a:pt x="150" y="3157"/>
                      <a:pt x="56" y="3281"/>
                      <a:pt x="0" y="3428"/>
                    </a:cubicBezTo>
                    <a:lnTo>
                      <a:pt x="193" y="3646"/>
                    </a:lnTo>
                    <a:lnTo>
                      <a:pt x="1456" y="3307"/>
                    </a:lnTo>
                    <a:lnTo>
                      <a:pt x="2340" y="2954"/>
                    </a:lnTo>
                    <a:lnTo>
                      <a:pt x="4707" y="1593"/>
                    </a:lnTo>
                    <a:lnTo>
                      <a:pt x="5128" y="1185"/>
                    </a:lnTo>
                    <a:lnTo>
                      <a:pt x="5781" y="409"/>
                    </a:lnTo>
                    <a:lnTo>
                      <a:pt x="5631" y="262"/>
                    </a:lnTo>
                    <a:lnTo>
                      <a:pt x="5386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6"/>
              <p:cNvSpPr/>
              <p:nvPr/>
            </p:nvSpPr>
            <p:spPr>
              <a:xfrm>
                <a:off x="4839425" y="2645025"/>
                <a:ext cx="924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3050" extrusionOk="0">
                    <a:moveTo>
                      <a:pt x="800" y="1"/>
                    </a:moveTo>
                    <a:cubicBezTo>
                      <a:pt x="800" y="1"/>
                      <a:pt x="422" y="340"/>
                      <a:pt x="0" y="666"/>
                    </a:cubicBezTo>
                    <a:lnTo>
                      <a:pt x="3541" y="2895"/>
                    </a:lnTo>
                    <a:lnTo>
                      <a:pt x="3541" y="2895"/>
                    </a:lnTo>
                    <a:cubicBezTo>
                      <a:pt x="3210" y="2506"/>
                      <a:pt x="2321" y="1471"/>
                      <a:pt x="1659" y="777"/>
                    </a:cubicBezTo>
                    <a:cubicBezTo>
                      <a:pt x="1388" y="503"/>
                      <a:pt x="1087" y="232"/>
                      <a:pt x="800" y="1"/>
                    </a:cubicBezTo>
                    <a:close/>
                    <a:moveTo>
                      <a:pt x="3541" y="2895"/>
                    </a:moveTo>
                    <a:cubicBezTo>
                      <a:pt x="3625" y="2992"/>
                      <a:pt x="3672" y="3049"/>
                      <a:pt x="3672" y="3049"/>
                    </a:cubicBezTo>
                    <a:lnTo>
                      <a:pt x="3699" y="2994"/>
                    </a:lnTo>
                    <a:lnTo>
                      <a:pt x="3541" y="289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6"/>
              <p:cNvSpPr/>
              <p:nvPr/>
            </p:nvSpPr>
            <p:spPr>
              <a:xfrm>
                <a:off x="4798950" y="2706225"/>
                <a:ext cx="132300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4" extrusionOk="0">
                    <a:moveTo>
                      <a:pt x="4231" y="1"/>
                    </a:moveTo>
                    <a:lnTo>
                      <a:pt x="2285" y="1225"/>
                    </a:lnTo>
                    <a:lnTo>
                      <a:pt x="1972" y="2028"/>
                    </a:lnTo>
                    <a:lnTo>
                      <a:pt x="0" y="3088"/>
                    </a:lnTo>
                    <a:cubicBezTo>
                      <a:pt x="14" y="3101"/>
                      <a:pt x="27" y="3115"/>
                      <a:pt x="40" y="3131"/>
                    </a:cubicBezTo>
                    <a:cubicBezTo>
                      <a:pt x="69" y="3183"/>
                      <a:pt x="108" y="3225"/>
                      <a:pt x="151" y="3265"/>
                    </a:cubicBezTo>
                    <a:lnTo>
                      <a:pt x="164" y="3278"/>
                    </a:lnTo>
                    <a:lnTo>
                      <a:pt x="177" y="3294"/>
                    </a:lnTo>
                    <a:cubicBezTo>
                      <a:pt x="177" y="3307"/>
                      <a:pt x="177" y="3307"/>
                      <a:pt x="190" y="3307"/>
                    </a:cubicBezTo>
                    <a:lnTo>
                      <a:pt x="190" y="3320"/>
                    </a:lnTo>
                    <a:lnTo>
                      <a:pt x="203" y="3333"/>
                    </a:lnTo>
                    <a:lnTo>
                      <a:pt x="216" y="3346"/>
                    </a:lnTo>
                    <a:lnTo>
                      <a:pt x="232" y="3359"/>
                    </a:lnTo>
                    <a:lnTo>
                      <a:pt x="245" y="3376"/>
                    </a:lnTo>
                    <a:lnTo>
                      <a:pt x="258" y="3389"/>
                    </a:lnTo>
                    <a:lnTo>
                      <a:pt x="271" y="3402"/>
                    </a:lnTo>
                    <a:lnTo>
                      <a:pt x="284" y="3415"/>
                    </a:lnTo>
                    <a:lnTo>
                      <a:pt x="298" y="3415"/>
                    </a:lnTo>
                    <a:lnTo>
                      <a:pt x="314" y="3428"/>
                    </a:lnTo>
                    <a:lnTo>
                      <a:pt x="327" y="3441"/>
                    </a:lnTo>
                    <a:lnTo>
                      <a:pt x="340" y="3441"/>
                    </a:lnTo>
                    <a:lnTo>
                      <a:pt x="340" y="3457"/>
                    </a:lnTo>
                    <a:lnTo>
                      <a:pt x="353" y="3457"/>
                    </a:lnTo>
                    <a:lnTo>
                      <a:pt x="422" y="3483"/>
                    </a:lnTo>
                    <a:cubicBezTo>
                      <a:pt x="692" y="3428"/>
                      <a:pt x="937" y="3376"/>
                      <a:pt x="1087" y="3320"/>
                    </a:cubicBezTo>
                    <a:cubicBezTo>
                      <a:pt x="1087" y="3320"/>
                      <a:pt x="1401" y="3239"/>
                      <a:pt x="1796" y="3062"/>
                    </a:cubicBezTo>
                    <a:cubicBezTo>
                      <a:pt x="2256" y="2857"/>
                      <a:pt x="2843" y="2543"/>
                      <a:pt x="3372" y="2233"/>
                    </a:cubicBezTo>
                    <a:cubicBezTo>
                      <a:pt x="4446" y="1593"/>
                      <a:pt x="4733" y="1319"/>
                      <a:pt x="4733" y="1319"/>
                    </a:cubicBezTo>
                    <a:lnTo>
                      <a:pt x="5223" y="804"/>
                    </a:lnTo>
                    <a:cubicBezTo>
                      <a:pt x="5262" y="709"/>
                      <a:pt x="5291" y="601"/>
                      <a:pt x="5291" y="503"/>
                    </a:cubicBezTo>
                    <a:cubicBezTo>
                      <a:pt x="5249" y="438"/>
                      <a:pt x="5194" y="340"/>
                      <a:pt x="5128" y="219"/>
                    </a:cubicBezTo>
                    <a:lnTo>
                      <a:pt x="5112" y="219"/>
                    </a:lnTo>
                    <a:lnTo>
                      <a:pt x="4231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6"/>
              <p:cNvSpPr/>
              <p:nvPr/>
            </p:nvSpPr>
            <p:spPr>
              <a:xfrm>
                <a:off x="4730575" y="2686575"/>
                <a:ext cx="145600" cy="115550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622" extrusionOk="0">
                    <a:moveTo>
                      <a:pt x="2693" y="0"/>
                    </a:moveTo>
                    <a:lnTo>
                      <a:pt x="1267" y="460"/>
                    </a:lnTo>
                    <a:lnTo>
                      <a:pt x="0" y="1182"/>
                    </a:lnTo>
                    <a:cubicBezTo>
                      <a:pt x="206" y="1439"/>
                      <a:pt x="558" y="1877"/>
                      <a:pt x="1117" y="2474"/>
                    </a:cubicBezTo>
                    <a:cubicBezTo>
                      <a:pt x="2053" y="3466"/>
                      <a:pt x="2543" y="4364"/>
                      <a:pt x="3049" y="4596"/>
                    </a:cubicBezTo>
                    <a:cubicBezTo>
                      <a:pt x="3075" y="4609"/>
                      <a:pt x="3101" y="4609"/>
                      <a:pt x="3130" y="4622"/>
                    </a:cubicBezTo>
                    <a:lnTo>
                      <a:pt x="4149" y="4351"/>
                    </a:lnTo>
                    <a:lnTo>
                      <a:pt x="5033" y="3998"/>
                    </a:lnTo>
                    <a:lnTo>
                      <a:pt x="5823" y="3535"/>
                    </a:lnTo>
                    <a:cubicBezTo>
                      <a:pt x="4041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6"/>
              <p:cNvSpPr/>
              <p:nvPr/>
            </p:nvSpPr>
            <p:spPr>
              <a:xfrm>
                <a:off x="4630275" y="2582525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60" y="0"/>
                    </a:moveTo>
                    <a:lnTo>
                      <a:pt x="4326" y="408"/>
                    </a:lnTo>
                    <a:lnTo>
                      <a:pt x="3291" y="898"/>
                    </a:lnTo>
                    <a:lnTo>
                      <a:pt x="1933" y="1685"/>
                    </a:lnTo>
                    <a:lnTo>
                      <a:pt x="843" y="2419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49"/>
                    </a:lnTo>
                    <a:lnTo>
                      <a:pt x="6310" y="4309"/>
                    </a:lnTo>
                    <a:lnTo>
                      <a:pt x="7985" y="3346"/>
                    </a:lnTo>
                    <a:lnTo>
                      <a:pt x="8556" y="2922"/>
                    </a:lnTo>
                    <a:lnTo>
                      <a:pt x="9303" y="2285"/>
                    </a:lnTo>
                    <a:lnTo>
                      <a:pt x="7632" y="1169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6"/>
              <p:cNvSpPr/>
              <p:nvPr/>
            </p:nvSpPr>
            <p:spPr>
              <a:xfrm>
                <a:off x="4519150" y="2550850"/>
                <a:ext cx="17610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5" extrusionOk="0">
                    <a:moveTo>
                      <a:pt x="5330" y="1"/>
                    </a:moveTo>
                    <a:lnTo>
                      <a:pt x="4377" y="314"/>
                    </a:lnTo>
                    <a:lnTo>
                      <a:pt x="3453" y="722"/>
                    </a:lnTo>
                    <a:lnTo>
                      <a:pt x="1306" y="1959"/>
                    </a:lnTo>
                    <a:lnTo>
                      <a:pt x="529" y="2557"/>
                    </a:lnTo>
                    <a:lnTo>
                      <a:pt x="0" y="3089"/>
                    </a:lnTo>
                    <a:lnTo>
                      <a:pt x="1632" y="3604"/>
                    </a:lnTo>
                    <a:lnTo>
                      <a:pt x="2350" y="2939"/>
                    </a:lnTo>
                    <a:lnTo>
                      <a:pt x="3222" y="2286"/>
                    </a:lnTo>
                    <a:lnTo>
                      <a:pt x="4880" y="1320"/>
                    </a:lnTo>
                    <a:lnTo>
                      <a:pt x="5846" y="925"/>
                    </a:lnTo>
                    <a:lnTo>
                      <a:pt x="7044" y="464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6"/>
              <p:cNvSpPr/>
              <p:nvPr/>
            </p:nvSpPr>
            <p:spPr>
              <a:xfrm>
                <a:off x="4507875" y="2627000"/>
                <a:ext cx="406000" cy="305050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12202" extrusionOk="0">
                    <a:moveTo>
                      <a:pt x="614" y="0"/>
                    </a:moveTo>
                    <a:lnTo>
                      <a:pt x="451" y="43"/>
                    </a:lnTo>
                    <a:lnTo>
                      <a:pt x="370" y="438"/>
                    </a:lnTo>
                    <a:lnTo>
                      <a:pt x="288" y="833"/>
                    </a:lnTo>
                    <a:lnTo>
                      <a:pt x="370" y="1009"/>
                    </a:lnTo>
                    <a:lnTo>
                      <a:pt x="288" y="1688"/>
                    </a:lnTo>
                    <a:lnTo>
                      <a:pt x="82" y="1795"/>
                    </a:lnTo>
                    <a:lnTo>
                      <a:pt x="1" y="2422"/>
                    </a:lnTo>
                    <a:lnTo>
                      <a:pt x="1" y="2465"/>
                    </a:lnTo>
                    <a:cubicBezTo>
                      <a:pt x="1" y="2465"/>
                      <a:pt x="219" y="3238"/>
                      <a:pt x="422" y="3470"/>
                    </a:cubicBezTo>
                    <a:cubicBezTo>
                      <a:pt x="585" y="3672"/>
                      <a:pt x="1388" y="4110"/>
                      <a:pt x="1796" y="4381"/>
                    </a:cubicBezTo>
                    <a:cubicBezTo>
                      <a:pt x="1904" y="4449"/>
                      <a:pt x="1959" y="4475"/>
                      <a:pt x="1959" y="4475"/>
                    </a:cubicBezTo>
                    <a:lnTo>
                      <a:pt x="1972" y="4488"/>
                    </a:lnTo>
                    <a:lnTo>
                      <a:pt x="1877" y="4110"/>
                    </a:lnTo>
                    <a:cubicBezTo>
                      <a:pt x="1877" y="3504"/>
                      <a:pt x="2174" y="3157"/>
                      <a:pt x="2607" y="3157"/>
                    </a:cubicBezTo>
                    <a:cubicBezTo>
                      <a:pt x="2788" y="3157"/>
                      <a:pt x="2993" y="3218"/>
                      <a:pt x="3209" y="3346"/>
                    </a:cubicBezTo>
                    <a:cubicBezTo>
                      <a:pt x="3944" y="3770"/>
                      <a:pt x="4544" y="4802"/>
                      <a:pt x="4544" y="5647"/>
                    </a:cubicBezTo>
                    <a:lnTo>
                      <a:pt x="4639" y="6244"/>
                    </a:lnTo>
                    <a:lnTo>
                      <a:pt x="4665" y="6257"/>
                    </a:lnTo>
                    <a:lnTo>
                      <a:pt x="11751" y="10364"/>
                    </a:lnTo>
                    <a:lnTo>
                      <a:pt x="11657" y="9766"/>
                    </a:lnTo>
                    <a:cubicBezTo>
                      <a:pt x="11657" y="9169"/>
                      <a:pt x="11957" y="8825"/>
                      <a:pt x="12393" y="8825"/>
                    </a:cubicBezTo>
                    <a:cubicBezTo>
                      <a:pt x="12572" y="8825"/>
                      <a:pt x="12774" y="8883"/>
                      <a:pt x="12988" y="9006"/>
                    </a:cubicBezTo>
                    <a:cubicBezTo>
                      <a:pt x="13723" y="9427"/>
                      <a:pt x="14323" y="10461"/>
                      <a:pt x="14323" y="11317"/>
                    </a:cubicBezTo>
                    <a:lnTo>
                      <a:pt x="14431" y="11914"/>
                    </a:lnTo>
                    <a:lnTo>
                      <a:pt x="14457" y="11930"/>
                    </a:lnTo>
                    <a:lnTo>
                      <a:pt x="14552" y="11982"/>
                    </a:lnTo>
                    <a:lnTo>
                      <a:pt x="14594" y="12012"/>
                    </a:lnTo>
                    <a:lnTo>
                      <a:pt x="15724" y="12201"/>
                    </a:lnTo>
                    <a:lnTo>
                      <a:pt x="15926" y="12175"/>
                    </a:lnTo>
                    <a:lnTo>
                      <a:pt x="15968" y="12025"/>
                    </a:lnTo>
                    <a:lnTo>
                      <a:pt x="15874" y="12025"/>
                    </a:lnTo>
                    <a:lnTo>
                      <a:pt x="16076" y="11832"/>
                    </a:lnTo>
                    <a:lnTo>
                      <a:pt x="16089" y="11780"/>
                    </a:lnTo>
                    <a:lnTo>
                      <a:pt x="16118" y="11643"/>
                    </a:lnTo>
                    <a:lnTo>
                      <a:pt x="16239" y="10337"/>
                    </a:lnTo>
                    <a:lnTo>
                      <a:pt x="16226" y="10298"/>
                    </a:lnTo>
                    <a:cubicBezTo>
                      <a:pt x="16226" y="10298"/>
                      <a:pt x="15968" y="9903"/>
                      <a:pt x="15573" y="9534"/>
                    </a:cubicBezTo>
                    <a:cubicBezTo>
                      <a:pt x="15178" y="9156"/>
                      <a:pt x="14255" y="8843"/>
                      <a:pt x="13426" y="8271"/>
                    </a:cubicBezTo>
                    <a:cubicBezTo>
                      <a:pt x="12593" y="7700"/>
                      <a:pt x="11794" y="7073"/>
                      <a:pt x="11794" y="7073"/>
                    </a:cubicBezTo>
                    <a:cubicBezTo>
                      <a:pt x="11794" y="7073"/>
                      <a:pt x="11304" y="6502"/>
                      <a:pt x="10867" y="5973"/>
                    </a:cubicBezTo>
                    <a:cubicBezTo>
                      <a:pt x="10419" y="5441"/>
                      <a:pt x="9780" y="4368"/>
                      <a:pt x="8840" y="3607"/>
                    </a:cubicBezTo>
                    <a:cubicBezTo>
                      <a:pt x="7916" y="2843"/>
                      <a:pt x="7182" y="2448"/>
                      <a:pt x="6666" y="2164"/>
                    </a:cubicBezTo>
                    <a:cubicBezTo>
                      <a:pt x="6147" y="1877"/>
                      <a:pt x="5142" y="1267"/>
                      <a:pt x="3944" y="940"/>
                    </a:cubicBezTo>
                    <a:cubicBezTo>
                      <a:pt x="2736" y="627"/>
                      <a:pt x="1646" y="395"/>
                      <a:pt x="1646" y="395"/>
                    </a:cubicBez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6"/>
              <p:cNvSpPr/>
              <p:nvPr/>
            </p:nvSpPr>
            <p:spPr>
              <a:xfrm>
                <a:off x="4550400" y="2691475"/>
                <a:ext cx="75500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69" extrusionOk="0">
                    <a:moveTo>
                      <a:pt x="1036" y="1"/>
                    </a:moveTo>
                    <a:cubicBezTo>
                      <a:pt x="723" y="1"/>
                      <a:pt x="484" y="121"/>
                      <a:pt x="340" y="238"/>
                    </a:cubicBezTo>
                    <a:cubicBezTo>
                      <a:pt x="82" y="470"/>
                      <a:pt x="0" y="973"/>
                      <a:pt x="0" y="1420"/>
                    </a:cubicBezTo>
                    <a:cubicBezTo>
                      <a:pt x="258" y="783"/>
                      <a:pt x="190" y="620"/>
                      <a:pt x="679" y="483"/>
                    </a:cubicBezTo>
                    <a:cubicBezTo>
                      <a:pt x="751" y="461"/>
                      <a:pt x="824" y="451"/>
                      <a:pt x="894" y="451"/>
                    </a:cubicBezTo>
                    <a:cubicBezTo>
                      <a:pt x="1302" y="451"/>
                      <a:pt x="1658" y="767"/>
                      <a:pt x="1658" y="767"/>
                    </a:cubicBezTo>
                    <a:lnTo>
                      <a:pt x="2190" y="1243"/>
                    </a:lnTo>
                    <a:lnTo>
                      <a:pt x="2651" y="1952"/>
                    </a:lnTo>
                    <a:lnTo>
                      <a:pt x="3019" y="3068"/>
                    </a:lnTo>
                    <a:cubicBezTo>
                      <a:pt x="2869" y="1312"/>
                      <a:pt x="2814" y="930"/>
                      <a:pt x="2014" y="359"/>
                    </a:cubicBezTo>
                    <a:cubicBezTo>
                      <a:pt x="1640" y="93"/>
                      <a:pt x="1310" y="1"/>
                      <a:pt x="103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6"/>
              <p:cNvSpPr/>
              <p:nvPr/>
            </p:nvSpPr>
            <p:spPr>
              <a:xfrm>
                <a:off x="4630925" y="2758600"/>
                <a:ext cx="1623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4224" extrusionOk="0">
                    <a:moveTo>
                      <a:pt x="26" y="0"/>
                    </a:moveTo>
                    <a:cubicBezTo>
                      <a:pt x="9" y="0"/>
                      <a:pt x="1" y="1"/>
                      <a:pt x="1" y="1"/>
                    </a:cubicBezTo>
                    <a:cubicBezTo>
                      <a:pt x="1" y="1"/>
                      <a:pt x="6245" y="4163"/>
                      <a:pt x="6366" y="4218"/>
                    </a:cubicBezTo>
                    <a:cubicBezTo>
                      <a:pt x="6373" y="4222"/>
                      <a:pt x="6379" y="4223"/>
                      <a:pt x="6385" y="4223"/>
                    </a:cubicBezTo>
                    <a:cubicBezTo>
                      <a:pt x="6491" y="4223"/>
                      <a:pt x="6379" y="3662"/>
                      <a:pt x="6082" y="3441"/>
                    </a:cubicBezTo>
                    <a:cubicBezTo>
                      <a:pt x="5768" y="3197"/>
                      <a:pt x="2028" y="980"/>
                      <a:pt x="1225" y="465"/>
                    </a:cubicBezTo>
                    <a:cubicBezTo>
                      <a:pt x="526" y="31"/>
                      <a:pt x="126" y="0"/>
                      <a:pt x="26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6"/>
              <p:cNvSpPr/>
              <p:nvPr/>
            </p:nvSpPr>
            <p:spPr>
              <a:xfrm>
                <a:off x="4517100" y="2627000"/>
                <a:ext cx="396775" cy="258450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0338" extrusionOk="0">
                    <a:moveTo>
                      <a:pt x="245" y="0"/>
                    </a:moveTo>
                    <a:lnTo>
                      <a:pt x="82" y="43"/>
                    </a:lnTo>
                    <a:lnTo>
                      <a:pt x="1" y="438"/>
                    </a:lnTo>
                    <a:lnTo>
                      <a:pt x="1100" y="1267"/>
                    </a:lnTo>
                    <a:cubicBezTo>
                      <a:pt x="1100" y="1267"/>
                      <a:pt x="2174" y="1812"/>
                      <a:pt x="3304" y="2478"/>
                    </a:cubicBezTo>
                    <a:cubicBezTo>
                      <a:pt x="4446" y="3144"/>
                      <a:pt x="9656" y="6300"/>
                      <a:pt x="10837" y="7047"/>
                    </a:cubicBezTo>
                    <a:lnTo>
                      <a:pt x="10853" y="7047"/>
                    </a:lnTo>
                    <a:cubicBezTo>
                      <a:pt x="11996" y="7782"/>
                      <a:pt x="13954" y="8993"/>
                      <a:pt x="13954" y="8993"/>
                    </a:cubicBezTo>
                    <a:lnTo>
                      <a:pt x="15707" y="10187"/>
                    </a:lnTo>
                    <a:lnTo>
                      <a:pt x="15870" y="10337"/>
                    </a:lnTo>
                    <a:lnTo>
                      <a:pt x="15857" y="10298"/>
                    </a:lnTo>
                    <a:cubicBezTo>
                      <a:pt x="15857" y="10298"/>
                      <a:pt x="15599" y="9903"/>
                      <a:pt x="15204" y="9534"/>
                    </a:cubicBezTo>
                    <a:cubicBezTo>
                      <a:pt x="15028" y="9358"/>
                      <a:pt x="14754" y="9169"/>
                      <a:pt x="14444" y="8963"/>
                    </a:cubicBezTo>
                    <a:cubicBezTo>
                      <a:pt x="14088" y="8732"/>
                      <a:pt x="13667" y="8487"/>
                      <a:pt x="13233" y="8177"/>
                    </a:cubicBezTo>
                    <a:cubicBezTo>
                      <a:pt x="12417" y="7619"/>
                      <a:pt x="11451" y="7086"/>
                      <a:pt x="11425" y="7073"/>
                    </a:cubicBezTo>
                    <a:cubicBezTo>
                      <a:pt x="11425" y="7073"/>
                      <a:pt x="11098" y="6394"/>
                      <a:pt x="10661" y="5876"/>
                    </a:cubicBezTo>
                    <a:cubicBezTo>
                      <a:pt x="10227" y="5347"/>
                      <a:pt x="9411" y="4368"/>
                      <a:pt x="8471" y="3607"/>
                    </a:cubicBezTo>
                    <a:cubicBezTo>
                      <a:pt x="7547" y="2843"/>
                      <a:pt x="6813" y="2448"/>
                      <a:pt x="6297" y="2164"/>
                    </a:cubicBezTo>
                    <a:cubicBezTo>
                      <a:pt x="5778" y="1877"/>
                      <a:pt x="4773" y="1267"/>
                      <a:pt x="3575" y="940"/>
                    </a:cubicBezTo>
                    <a:cubicBezTo>
                      <a:pt x="2367" y="627"/>
                      <a:pt x="1277" y="395"/>
                      <a:pt x="1277" y="395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6"/>
              <p:cNvSpPr/>
              <p:nvPr/>
            </p:nvSpPr>
            <p:spPr>
              <a:xfrm>
                <a:off x="4681925" y="2731450"/>
                <a:ext cx="10225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83" extrusionOk="0">
                    <a:moveTo>
                      <a:pt x="344" y="0"/>
                    </a:moveTo>
                    <a:lnTo>
                      <a:pt x="206" y="408"/>
                    </a:lnTo>
                    <a:cubicBezTo>
                      <a:pt x="193" y="434"/>
                      <a:pt x="1" y="1113"/>
                      <a:pt x="1" y="1469"/>
                    </a:cubicBezTo>
                    <a:cubicBezTo>
                      <a:pt x="1" y="1795"/>
                      <a:pt x="69" y="2066"/>
                      <a:pt x="82" y="2122"/>
                    </a:cubicBezTo>
                    <a:lnTo>
                      <a:pt x="1" y="2474"/>
                    </a:lnTo>
                    <a:lnTo>
                      <a:pt x="43" y="3183"/>
                    </a:lnTo>
                    <a:lnTo>
                      <a:pt x="125" y="3166"/>
                    </a:lnTo>
                    <a:lnTo>
                      <a:pt x="82" y="2474"/>
                    </a:lnTo>
                    <a:lnTo>
                      <a:pt x="164" y="2122"/>
                    </a:lnTo>
                    <a:cubicBezTo>
                      <a:pt x="164" y="2106"/>
                      <a:pt x="82" y="1822"/>
                      <a:pt x="82" y="1469"/>
                    </a:cubicBezTo>
                    <a:cubicBezTo>
                      <a:pt x="82" y="1126"/>
                      <a:pt x="275" y="434"/>
                      <a:pt x="275" y="434"/>
                    </a:cubicBezTo>
                    <a:lnTo>
                      <a:pt x="409" y="26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6"/>
              <p:cNvSpPr/>
              <p:nvPr/>
            </p:nvSpPr>
            <p:spPr>
              <a:xfrm>
                <a:off x="4785650" y="2795325"/>
                <a:ext cx="1282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05" extrusionOk="0">
                    <a:moveTo>
                      <a:pt x="0" y="1"/>
                    </a:moveTo>
                    <a:lnTo>
                      <a:pt x="95" y="314"/>
                    </a:lnTo>
                    <a:lnTo>
                      <a:pt x="111" y="314"/>
                    </a:lnTo>
                    <a:cubicBezTo>
                      <a:pt x="1254" y="1049"/>
                      <a:pt x="3212" y="2260"/>
                      <a:pt x="3212" y="2260"/>
                    </a:cubicBezTo>
                    <a:lnTo>
                      <a:pt x="4965" y="3454"/>
                    </a:lnTo>
                    <a:lnTo>
                      <a:pt x="5128" y="3604"/>
                    </a:lnTo>
                    <a:lnTo>
                      <a:pt x="5115" y="3565"/>
                    </a:lnTo>
                    <a:cubicBezTo>
                      <a:pt x="5115" y="3565"/>
                      <a:pt x="4857" y="3170"/>
                      <a:pt x="4462" y="2801"/>
                    </a:cubicBezTo>
                    <a:cubicBezTo>
                      <a:pt x="4286" y="2625"/>
                      <a:pt x="4012" y="2436"/>
                      <a:pt x="3702" y="2230"/>
                    </a:cubicBezTo>
                    <a:cubicBezTo>
                      <a:pt x="3483" y="2149"/>
                      <a:pt x="3278" y="2041"/>
                      <a:pt x="3131" y="1959"/>
                    </a:cubicBezTo>
                    <a:cubicBezTo>
                      <a:pt x="2951" y="1865"/>
                      <a:pt x="2396" y="1509"/>
                      <a:pt x="1796" y="1156"/>
                    </a:cubicBezTo>
                    <a:cubicBezTo>
                      <a:pt x="1048" y="693"/>
                      <a:pt x="258" y="220"/>
                      <a:pt x="258" y="22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6"/>
              <p:cNvSpPr/>
              <p:nvPr/>
            </p:nvSpPr>
            <p:spPr>
              <a:xfrm>
                <a:off x="4603100" y="2683125"/>
                <a:ext cx="18740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7603" extrusionOk="0">
                    <a:moveTo>
                      <a:pt x="53" y="1"/>
                    </a:moveTo>
                    <a:lnTo>
                      <a:pt x="1" y="340"/>
                    </a:lnTo>
                    <a:lnTo>
                      <a:pt x="40" y="899"/>
                    </a:lnTo>
                    <a:lnTo>
                      <a:pt x="298" y="1293"/>
                    </a:lnTo>
                    <a:cubicBezTo>
                      <a:pt x="314" y="1333"/>
                      <a:pt x="761" y="2162"/>
                      <a:pt x="869" y="2462"/>
                    </a:cubicBezTo>
                    <a:cubicBezTo>
                      <a:pt x="1006" y="2815"/>
                      <a:pt x="1195" y="3905"/>
                      <a:pt x="1195" y="3918"/>
                    </a:cubicBezTo>
                    <a:lnTo>
                      <a:pt x="1212" y="3931"/>
                    </a:lnTo>
                    <a:lnTo>
                      <a:pt x="7316" y="7603"/>
                    </a:lnTo>
                    <a:lnTo>
                      <a:pt x="7384" y="7126"/>
                    </a:lnTo>
                    <a:lnTo>
                      <a:pt x="7384" y="6813"/>
                    </a:lnTo>
                    <a:cubicBezTo>
                      <a:pt x="7397" y="6774"/>
                      <a:pt x="7495" y="6079"/>
                      <a:pt x="7466" y="5563"/>
                    </a:cubicBezTo>
                    <a:cubicBezTo>
                      <a:pt x="7453" y="5047"/>
                      <a:pt x="7453" y="4815"/>
                      <a:pt x="7453" y="4802"/>
                    </a:cubicBezTo>
                    <a:lnTo>
                      <a:pt x="7263" y="4339"/>
                    </a:lnTo>
                    <a:lnTo>
                      <a:pt x="7195" y="4365"/>
                    </a:lnTo>
                    <a:lnTo>
                      <a:pt x="7371" y="4815"/>
                    </a:lnTo>
                    <a:cubicBezTo>
                      <a:pt x="7371" y="4855"/>
                      <a:pt x="7371" y="5099"/>
                      <a:pt x="7397" y="5563"/>
                    </a:cubicBezTo>
                    <a:cubicBezTo>
                      <a:pt x="7413" y="6079"/>
                      <a:pt x="7316" y="6800"/>
                      <a:pt x="7316" y="6813"/>
                    </a:cubicBezTo>
                    <a:lnTo>
                      <a:pt x="7316" y="7113"/>
                    </a:lnTo>
                    <a:lnTo>
                      <a:pt x="7263" y="7482"/>
                    </a:lnTo>
                    <a:lnTo>
                      <a:pt x="1277" y="3875"/>
                    </a:lnTo>
                    <a:cubicBezTo>
                      <a:pt x="1251" y="3741"/>
                      <a:pt x="1075" y="2775"/>
                      <a:pt x="938" y="2436"/>
                    </a:cubicBezTo>
                    <a:cubicBezTo>
                      <a:pt x="830" y="2123"/>
                      <a:pt x="379" y="1280"/>
                      <a:pt x="366" y="1251"/>
                    </a:cubicBezTo>
                    <a:lnTo>
                      <a:pt x="122" y="885"/>
                    </a:lnTo>
                    <a:lnTo>
                      <a:pt x="82" y="340"/>
                    </a:lnTo>
                    <a:lnTo>
                      <a:pt x="135" y="1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6"/>
              <p:cNvSpPr/>
              <p:nvPr/>
            </p:nvSpPr>
            <p:spPr>
              <a:xfrm>
                <a:off x="4582700" y="2654900"/>
                <a:ext cx="2114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7" extrusionOk="0">
                    <a:moveTo>
                      <a:pt x="109" y="1"/>
                    </a:moveTo>
                    <a:cubicBezTo>
                      <a:pt x="109" y="1"/>
                      <a:pt x="14" y="301"/>
                      <a:pt x="1" y="301"/>
                    </a:cubicBezTo>
                    <a:cubicBezTo>
                      <a:pt x="1" y="314"/>
                      <a:pt x="396" y="817"/>
                      <a:pt x="396" y="817"/>
                    </a:cubicBezTo>
                    <a:lnTo>
                      <a:pt x="8376" y="5837"/>
                    </a:lnTo>
                    <a:lnTo>
                      <a:pt x="8458" y="5794"/>
                    </a:lnTo>
                    <a:cubicBezTo>
                      <a:pt x="8458" y="5794"/>
                      <a:pt x="7508" y="4257"/>
                      <a:pt x="6679" y="3389"/>
                    </a:cubicBezTo>
                    <a:cubicBezTo>
                      <a:pt x="5834" y="2517"/>
                      <a:pt x="4747" y="1809"/>
                      <a:pt x="4202" y="1495"/>
                    </a:cubicBezTo>
                    <a:cubicBezTo>
                      <a:pt x="3660" y="1185"/>
                      <a:pt x="2230" y="422"/>
                      <a:pt x="1741" y="271"/>
                    </a:cubicBezTo>
                    <a:cubicBezTo>
                      <a:pt x="1251" y="125"/>
                      <a:pt x="109" y="1"/>
                      <a:pt x="10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6"/>
              <p:cNvSpPr/>
              <p:nvPr/>
            </p:nvSpPr>
            <p:spPr>
              <a:xfrm>
                <a:off x="4585725" y="2658000"/>
                <a:ext cx="2027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5494" extrusionOk="0">
                    <a:moveTo>
                      <a:pt x="56" y="1"/>
                    </a:moveTo>
                    <a:cubicBezTo>
                      <a:pt x="43" y="53"/>
                      <a:pt x="14" y="121"/>
                      <a:pt x="1" y="164"/>
                    </a:cubicBezTo>
                    <a:cubicBezTo>
                      <a:pt x="56" y="245"/>
                      <a:pt x="206" y="435"/>
                      <a:pt x="356" y="611"/>
                    </a:cubicBezTo>
                    <a:lnTo>
                      <a:pt x="8108" y="5494"/>
                    </a:lnTo>
                    <a:cubicBezTo>
                      <a:pt x="7808" y="5030"/>
                      <a:pt x="7100" y="3983"/>
                      <a:pt x="6476" y="3330"/>
                    </a:cubicBezTo>
                    <a:cubicBezTo>
                      <a:pt x="5700" y="2543"/>
                      <a:pt x="4681" y="1835"/>
                      <a:pt x="4028" y="1469"/>
                    </a:cubicBezTo>
                    <a:cubicBezTo>
                      <a:pt x="3552" y="1195"/>
                      <a:pt x="2083" y="392"/>
                      <a:pt x="1593" y="245"/>
                    </a:cubicBezTo>
                    <a:cubicBezTo>
                      <a:pt x="1185" y="121"/>
                      <a:pt x="327" y="27"/>
                      <a:pt x="5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6"/>
              <p:cNvSpPr/>
              <p:nvPr/>
            </p:nvSpPr>
            <p:spPr>
              <a:xfrm>
                <a:off x="4605800" y="2661675"/>
                <a:ext cx="3127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60" extrusionOk="0">
                    <a:moveTo>
                      <a:pt x="817" y="0"/>
                    </a:moveTo>
                    <a:lnTo>
                      <a:pt x="1" y="872"/>
                    </a:lnTo>
                    <a:lnTo>
                      <a:pt x="464" y="1159"/>
                    </a:lnTo>
                    <a:lnTo>
                      <a:pt x="1251" y="16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6"/>
              <p:cNvSpPr/>
              <p:nvPr/>
            </p:nvSpPr>
            <p:spPr>
              <a:xfrm>
                <a:off x="4687075" y="2699775"/>
                <a:ext cx="157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3" extrusionOk="0">
                    <a:moveTo>
                      <a:pt x="36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27" y="125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6"/>
              <p:cNvSpPr/>
              <p:nvPr/>
            </p:nvSpPr>
            <p:spPr>
              <a:xfrm>
                <a:off x="4861125" y="2851800"/>
                <a:ext cx="486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46" extrusionOk="0">
                    <a:moveTo>
                      <a:pt x="193" y="1"/>
                    </a:moveTo>
                    <a:lnTo>
                      <a:pt x="1" y="53"/>
                    </a:lnTo>
                    <a:lnTo>
                      <a:pt x="533" y="680"/>
                    </a:lnTo>
                    <a:lnTo>
                      <a:pt x="1117" y="1143"/>
                    </a:lnTo>
                    <a:lnTo>
                      <a:pt x="1254" y="1127"/>
                    </a:lnTo>
                    <a:lnTo>
                      <a:pt x="1809" y="1345"/>
                    </a:lnTo>
                    <a:lnTo>
                      <a:pt x="1946" y="1195"/>
                    </a:lnTo>
                    <a:lnTo>
                      <a:pt x="954" y="542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6"/>
              <p:cNvSpPr/>
              <p:nvPr/>
            </p:nvSpPr>
            <p:spPr>
              <a:xfrm>
                <a:off x="4905675" y="2886800"/>
                <a:ext cx="82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52" extrusionOk="0">
                    <a:moveTo>
                      <a:pt x="327" y="1"/>
                    </a:moveTo>
                    <a:lnTo>
                      <a:pt x="177" y="246"/>
                    </a:lnTo>
                    <a:lnTo>
                      <a:pt x="1" y="856"/>
                    </a:lnTo>
                    <a:lnTo>
                      <a:pt x="206" y="1251"/>
                    </a:ln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6"/>
              <p:cNvSpPr/>
              <p:nvPr/>
            </p:nvSpPr>
            <p:spPr>
              <a:xfrm>
                <a:off x="4515050" y="2634500"/>
                <a:ext cx="258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66"/>
                    </a:lnTo>
                    <a:lnTo>
                      <a:pt x="774" y="1104"/>
                    </a:lnTo>
                    <a:lnTo>
                      <a:pt x="1006" y="1074"/>
                    </a:lnTo>
                    <a:lnTo>
                      <a:pt x="1019" y="993"/>
                    </a:lnTo>
                    <a:lnTo>
                      <a:pt x="1032" y="941"/>
                    </a:lnTo>
                    <a:lnTo>
                      <a:pt x="380" y="219"/>
                    </a:lnTo>
                    <a:lnTo>
                      <a:pt x="229" y="95"/>
                    </a:lnTo>
                    <a:lnTo>
                      <a:pt x="164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6"/>
              <p:cNvSpPr/>
              <p:nvPr/>
            </p:nvSpPr>
            <p:spPr>
              <a:xfrm>
                <a:off x="4507875" y="2687550"/>
                <a:ext cx="4900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54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19" y="816"/>
                      <a:pt x="422" y="1048"/>
                    </a:cubicBezTo>
                    <a:cubicBezTo>
                      <a:pt x="585" y="1250"/>
                      <a:pt x="1388" y="1688"/>
                      <a:pt x="1796" y="1959"/>
                    </a:cubicBezTo>
                    <a:cubicBezTo>
                      <a:pt x="1904" y="2027"/>
                      <a:pt x="1959" y="2053"/>
                      <a:pt x="1959" y="2053"/>
                    </a:cubicBezTo>
                    <a:lnTo>
                      <a:pt x="653" y="1061"/>
                    </a:lnTo>
                    <a:lnTo>
                      <a:pt x="245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6"/>
              <p:cNvSpPr/>
              <p:nvPr/>
            </p:nvSpPr>
            <p:spPr>
              <a:xfrm>
                <a:off x="4505525" y="2655225"/>
                <a:ext cx="435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907" extrusionOk="0">
                    <a:moveTo>
                      <a:pt x="447" y="1"/>
                    </a:moveTo>
                    <a:lnTo>
                      <a:pt x="447" y="1"/>
                    </a:lnTo>
                    <a:cubicBezTo>
                      <a:pt x="447" y="1"/>
                      <a:pt x="69" y="259"/>
                      <a:pt x="176" y="666"/>
                    </a:cubicBezTo>
                    <a:cubicBezTo>
                      <a:pt x="176" y="666"/>
                      <a:pt x="0" y="666"/>
                      <a:pt x="271" y="885"/>
                    </a:cubicBezTo>
                    <a:cubicBezTo>
                      <a:pt x="545" y="1104"/>
                      <a:pt x="1740" y="1907"/>
                      <a:pt x="1740" y="1907"/>
                    </a:cubicBezTo>
                    <a:cubicBezTo>
                      <a:pt x="1740" y="1907"/>
                      <a:pt x="1606" y="1796"/>
                      <a:pt x="1469" y="1593"/>
                    </a:cubicBezTo>
                    <a:cubicBezTo>
                      <a:pt x="803" y="1172"/>
                      <a:pt x="447" y="653"/>
                      <a:pt x="382" y="559"/>
                    </a:cubicBezTo>
                    <a:cubicBezTo>
                      <a:pt x="382" y="503"/>
                      <a:pt x="447" y="1"/>
                      <a:pt x="447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6"/>
              <p:cNvSpPr/>
              <p:nvPr/>
            </p:nvSpPr>
            <p:spPr>
              <a:xfrm>
                <a:off x="4804000" y="285390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8" y="1"/>
                    </a:moveTo>
                    <a:cubicBezTo>
                      <a:pt x="258" y="1"/>
                      <a:pt x="1" y="293"/>
                      <a:pt x="1" y="798"/>
                    </a:cubicBezTo>
                    <a:cubicBezTo>
                      <a:pt x="1" y="1532"/>
                      <a:pt x="520" y="2417"/>
                      <a:pt x="1143" y="2786"/>
                    </a:cubicBezTo>
                    <a:cubicBezTo>
                      <a:pt x="1329" y="2888"/>
                      <a:pt x="1503" y="2937"/>
                      <a:pt x="1656" y="2937"/>
                    </a:cubicBezTo>
                    <a:cubicBezTo>
                      <a:pt x="2032" y="2937"/>
                      <a:pt x="2286" y="2645"/>
                      <a:pt x="2286" y="2133"/>
                    </a:cubicBezTo>
                    <a:cubicBezTo>
                      <a:pt x="2286" y="1399"/>
                      <a:pt x="1783" y="514"/>
                      <a:pt x="1143" y="161"/>
                    </a:cubicBezTo>
                    <a:cubicBezTo>
                      <a:pt x="959" y="52"/>
                      <a:pt x="783" y="1"/>
                      <a:pt x="62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6"/>
              <p:cNvSpPr/>
              <p:nvPr/>
            </p:nvSpPr>
            <p:spPr>
              <a:xfrm>
                <a:off x="4559525" y="2712175"/>
                <a:ext cx="571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0" extrusionOk="0">
                    <a:moveTo>
                      <a:pt x="636" y="1"/>
                    </a:moveTo>
                    <a:cubicBezTo>
                      <a:pt x="262" y="1"/>
                      <a:pt x="1" y="299"/>
                      <a:pt x="1" y="810"/>
                    </a:cubicBezTo>
                    <a:cubicBezTo>
                      <a:pt x="1" y="1532"/>
                      <a:pt x="520" y="2416"/>
                      <a:pt x="1143" y="2782"/>
                    </a:cubicBezTo>
                    <a:cubicBezTo>
                      <a:pt x="1326" y="2889"/>
                      <a:pt x="1499" y="2940"/>
                      <a:pt x="1653" y="2940"/>
                    </a:cubicBezTo>
                    <a:cubicBezTo>
                      <a:pt x="2027" y="2940"/>
                      <a:pt x="2286" y="2640"/>
                      <a:pt x="2286" y="2129"/>
                    </a:cubicBezTo>
                    <a:cubicBezTo>
                      <a:pt x="2286" y="1408"/>
                      <a:pt x="1770" y="526"/>
                      <a:pt x="1143" y="158"/>
                    </a:cubicBezTo>
                    <a:cubicBezTo>
                      <a:pt x="962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6"/>
              <p:cNvSpPr/>
              <p:nvPr/>
            </p:nvSpPr>
            <p:spPr>
              <a:xfrm>
                <a:off x="4550400" y="2700450"/>
                <a:ext cx="77875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15" extrusionOk="0">
                    <a:moveTo>
                      <a:pt x="834" y="0"/>
                    </a:moveTo>
                    <a:cubicBezTo>
                      <a:pt x="341" y="0"/>
                      <a:pt x="0" y="388"/>
                      <a:pt x="0" y="1061"/>
                    </a:cubicBezTo>
                    <a:lnTo>
                      <a:pt x="95" y="1443"/>
                    </a:lnTo>
                    <a:cubicBezTo>
                      <a:pt x="203" y="1511"/>
                      <a:pt x="258" y="1537"/>
                      <a:pt x="258" y="1537"/>
                    </a:cubicBezTo>
                    <a:lnTo>
                      <a:pt x="271" y="1550"/>
                    </a:lnTo>
                    <a:lnTo>
                      <a:pt x="176" y="1172"/>
                    </a:lnTo>
                    <a:cubicBezTo>
                      <a:pt x="176" y="566"/>
                      <a:pt x="473" y="219"/>
                      <a:pt x="906" y="219"/>
                    </a:cubicBezTo>
                    <a:cubicBezTo>
                      <a:pt x="1087" y="219"/>
                      <a:pt x="1292" y="280"/>
                      <a:pt x="1508" y="408"/>
                    </a:cubicBezTo>
                    <a:cubicBezTo>
                      <a:pt x="2243" y="832"/>
                      <a:pt x="2843" y="1864"/>
                      <a:pt x="2843" y="2709"/>
                    </a:cubicBezTo>
                    <a:lnTo>
                      <a:pt x="2938" y="3306"/>
                    </a:lnTo>
                    <a:lnTo>
                      <a:pt x="2964" y="3319"/>
                    </a:lnTo>
                    <a:lnTo>
                      <a:pt x="3114" y="3414"/>
                    </a:lnTo>
                    <a:lnTo>
                      <a:pt x="3019" y="2817"/>
                    </a:lnTo>
                    <a:cubicBezTo>
                      <a:pt x="3019" y="1851"/>
                      <a:pt x="2341" y="682"/>
                      <a:pt x="1508" y="206"/>
                    </a:cubicBezTo>
                    <a:cubicBezTo>
                      <a:pt x="1266" y="66"/>
                      <a:pt x="1037" y="0"/>
                      <a:pt x="83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6"/>
              <p:cNvSpPr/>
              <p:nvPr/>
            </p:nvSpPr>
            <p:spPr>
              <a:xfrm>
                <a:off x="4858100" y="2639650"/>
                <a:ext cx="8465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094" extrusionOk="0">
                    <a:moveTo>
                      <a:pt x="190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48"/>
                    </a:cubicBezTo>
                    <a:cubicBezTo>
                      <a:pt x="2380" y="2406"/>
                      <a:pt x="2707" y="2801"/>
                      <a:pt x="2909" y="3072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86" y="3346"/>
                    </a:lnTo>
                    <a:lnTo>
                      <a:pt x="2041" y="1766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6"/>
              <p:cNvSpPr/>
              <p:nvPr/>
            </p:nvSpPr>
            <p:spPr>
              <a:xfrm>
                <a:off x="4558875" y="2631800"/>
                <a:ext cx="9247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1114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4"/>
                    </a:lnTo>
                    <a:lnTo>
                      <a:pt x="3699" y="448"/>
                    </a:lnTo>
                    <a:lnTo>
                      <a:pt x="3033" y="951"/>
                    </a:lnTo>
                    <a:lnTo>
                      <a:pt x="435" y="151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6"/>
              <p:cNvSpPr/>
              <p:nvPr/>
            </p:nvSpPr>
            <p:spPr>
              <a:xfrm>
                <a:off x="4686025" y="2562125"/>
                <a:ext cx="789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43" extrusionOk="0">
                    <a:moveTo>
                      <a:pt x="382" y="0"/>
                    </a:moveTo>
                    <a:lnTo>
                      <a:pt x="0" y="134"/>
                    </a:lnTo>
                    <a:lnTo>
                      <a:pt x="450" y="147"/>
                    </a:lnTo>
                    <a:lnTo>
                      <a:pt x="3062" y="816"/>
                    </a:lnTo>
                    <a:lnTo>
                      <a:pt x="3049" y="842"/>
                    </a:lnTo>
                    <a:lnTo>
                      <a:pt x="3156" y="80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6"/>
              <p:cNvSpPr/>
              <p:nvPr/>
            </p:nvSpPr>
            <p:spPr>
              <a:xfrm>
                <a:off x="4804000" y="285390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8" y="1"/>
                    </a:moveTo>
                    <a:cubicBezTo>
                      <a:pt x="258" y="1"/>
                      <a:pt x="1" y="293"/>
                      <a:pt x="1" y="798"/>
                    </a:cubicBezTo>
                    <a:cubicBezTo>
                      <a:pt x="1" y="1532"/>
                      <a:pt x="520" y="2417"/>
                      <a:pt x="1143" y="2786"/>
                    </a:cubicBezTo>
                    <a:cubicBezTo>
                      <a:pt x="1329" y="2888"/>
                      <a:pt x="1503" y="2937"/>
                      <a:pt x="1656" y="2937"/>
                    </a:cubicBezTo>
                    <a:cubicBezTo>
                      <a:pt x="2032" y="2937"/>
                      <a:pt x="2286" y="2645"/>
                      <a:pt x="2286" y="2133"/>
                    </a:cubicBezTo>
                    <a:cubicBezTo>
                      <a:pt x="2286" y="1399"/>
                      <a:pt x="1783" y="514"/>
                      <a:pt x="1143" y="161"/>
                    </a:cubicBezTo>
                    <a:cubicBezTo>
                      <a:pt x="959" y="52"/>
                      <a:pt x="783" y="1"/>
                      <a:pt x="628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6"/>
              <p:cNvSpPr/>
              <p:nvPr/>
            </p:nvSpPr>
            <p:spPr>
              <a:xfrm>
                <a:off x="4804750" y="2855450"/>
                <a:ext cx="54700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835" extrusionOk="0">
                    <a:moveTo>
                      <a:pt x="601" y="0"/>
                    </a:moveTo>
                    <a:cubicBezTo>
                      <a:pt x="246" y="0"/>
                      <a:pt x="0" y="286"/>
                      <a:pt x="0" y="778"/>
                    </a:cubicBezTo>
                    <a:cubicBezTo>
                      <a:pt x="0" y="1470"/>
                      <a:pt x="490" y="2329"/>
                      <a:pt x="1087" y="2681"/>
                    </a:cubicBezTo>
                    <a:cubicBezTo>
                      <a:pt x="1266" y="2785"/>
                      <a:pt x="1434" y="2834"/>
                      <a:pt x="1583" y="2834"/>
                    </a:cubicBezTo>
                    <a:cubicBezTo>
                      <a:pt x="1942" y="2834"/>
                      <a:pt x="2187" y="2547"/>
                      <a:pt x="2187" y="2058"/>
                    </a:cubicBezTo>
                    <a:cubicBezTo>
                      <a:pt x="2187" y="1350"/>
                      <a:pt x="1698" y="507"/>
                      <a:pt x="1087" y="152"/>
                    </a:cubicBezTo>
                    <a:cubicBezTo>
                      <a:pt x="913" y="49"/>
                      <a:pt x="747" y="0"/>
                      <a:pt x="60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6"/>
              <p:cNvSpPr/>
              <p:nvPr/>
            </p:nvSpPr>
            <p:spPr>
              <a:xfrm>
                <a:off x="4808825" y="2860825"/>
                <a:ext cx="46950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419" extrusionOk="0">
                    <a:moveTo>
                      <a:pt x="520" y="1"/>
                    </a:moveTo>
                    <a:cubicBezTo>
                      <a:pt x="212" y="1"/>
                      <a:pt x="0" y="247"/>
                      <a:pt x="0" y="671"/>
                    </a:cubicBezTo>
                    <a:cubicBezTo>
                      <a:pt x="0" y="1255"/>
                      <a:pt x="421" y="1990"/>
                      <a:pt x="937" y="2290"/>
                    </a:cubicBezTo>
                    <a:cubicBezTo>
                      <a:pt x="1087" y="2377"/>
                      <a:pt x="1229" y="2418"/>
                      <a:pt x="1355" y="2418"/>
                    </a:cubicBezTo>
                    <a:cubicBezTo>
                      <a:pt x="1663" y="2418"/>
                      <a:pt x="1877" y="2171"/>
                      <a:pt x="1877" y="1745"/>
                    </a:cubicBezTo>
                    <a:cubicBezTo>
                      <a:pt x="1877" y="1161"/>
                      <a:pt x="1453" y="426"/>
                      <a:pt x="937" y="129"/>
                    </a:cubicBezTo>
                    <a:cubicBezTo>
                      <a:pt x="787" y="42"/>
                      <a:pt x="646" y="1"/>
                      <a:pt x="520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6"/>
              <p:cNvSpPr/>
              <p:nvPr/>
            </p:nvSpPr>
            <p:spPr>
              <a:xfrm>
                <a:off x="4810450" y="2861600"/>
                <a:ext cx="44250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287" extrusionOk="0">
                    <a:moveTo>
                      <a:pt x="487" y="1"/>
                    </a:moveTo>
                    <a:cubicBezTo>
                      <a:pt x="198" y="1"/>
                      <a:pt x="1" y="232"/>
                      <a:pt x="1" y="627"/>
                    </a:cubicBezTo>
                    <a:cubicBezTo>
                      <a:pt x="1" y="1198"/>
                      <a:pt x="396" y="1877"/>
                      <a:pt x="885" y="2164"/>
                    </a:cubicBezTo>
                    <a:cubicBezTo>
                      <a:pt x="1028" y="2247"/>
                      <a:pt x="1163" y="2287"/>
                      <a:pt x="1283" y="2287"/>
                    </a:cubicBezTo>
                    <a:cubicBezTo>
                      <a:pt x="1572" y="2287"/>
                      <a:pt x="1770" y="2057"/>
                      <a:pt x="1770" y="1662"/>
                    </a:cubicBezTo>
                    <a:cubicBezTo>
                      <a:pt x="1770" y="1091"/>
                      <a:pt x="1375" y="408"/>
                      <a:pt x="885" y="124"/>
                    </a:cubicBezTo>
                    <a:cubicBezTo>
                      <a:pt x="742" y="40"/>
                      <a:pt x="607" y="1"/>
                      <a:pt x="48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6"/>
              <p:cNvSpPr/>
              <p:nvPr/>
            </p:nvSpPr>
            <p:spPr>
              <a:xfrm>
                <a:off x="4811850" y="2863475"/>
                <a:ext cx="4147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146" extrusionOk="0">
                    <a:moveTo>
                      <a:pt x="467" y="0"/>
                    </a:moveTo>
                    <a:cubicBezTo>
                      <a:pt x="318" y="0"/>
                      <a:pt x="185" y="59"/>
                      <a:pt x="95" y="200"/>
                    </a:cubicBezTo>
                    <a:lnTo>
                      <a:pt x="95" y="213"/>
                    </a:lnTo>
                    <a:cubicBezTo>
                      <a:pt x="69" y="252"/>
                      <a:pt x="56" y="294"/>
                      <a:pt x="43" y="333"/>
                    </a:cubicBezTo>
                    <a:cubicBezTo>
                      <a:pt x="0" y="444"/>
                      <a:pt x="0" y="578"/>
                      <a:pt x="13" y="728"/>
                    </a:cubicBezTo>
                    <a:cubicBezTo>
                      <a:pt x="56" y="1055"/>
                      <a:pt x="206" y="1424"/>
                      <a:pt x="464" y="1707"/>
                    </a:cubicBezTo>
                    <a:cubicBezTo>
                      <a:pt x="711" y="1996"/>
                      <a:pt x="983" y="2146"/>
                      <a:pt x="1209" y="2146"/>
                    </a:cubicBezTo>
                    <a:cubicBezTo>
                      <a:pt x="1219" y="2146"/>
                      <a:pt x="1228" y="2145"/>
                      <a:pt x="1237" y="2145"/>
                    </a:cubicBezTo>
                    <a:cubicBezTo>
                      <a:pt x="1348" y="2129"/>
                      <a:pt x="1430" y="2089"/>
                      <a:pt x="1511" y="2021"/>
                    </a:cubicBezTo>
                    <a:cubicBezTo>
                      <a:pt x="1525" y="1995"/>
                      <a:pt x="1551" y="1965"/>
                      <a:pt x="1564" y="1939"/>
                    </a:cubicBezTo>
                    <a:lnTo>
                      <a:pt x="1577" y="1926"/>
                    </a:lnTo>
                    <a:cubicBezTo>
                      <a:pt x="1593" y="1900"/>
                      <a:pt x="1606" y="1884"/>
                      <a:pt x="1606" y="1858"/>
                    </a:cubicBezTo>
                    <a:cubicBezTo>
                      <a:pt x="1619" y="1818"/>
                      <a:pt x="1632" y="1789"/>
                      <a:pt x="1645" y="1750"/>
                    </a:cubicBezTo>
                    <a:cubicBezTo>
                      <a:pt x="1658" y="1694"/>
                      <a:pt x="1658" y="1626"/>
                      <a:pt x="1658" y="1544"/>
                    </a:cubicBezTo>
                    <a:lnTo>
                      <a:pt x="1658" y="1450"/>
                    </a:lnTo>
                    <a:lnTo>
                      <a:pt x="1658" y="1394"/>
                    </a:lnTo>
                    <a:cubicBezTo>
                      <a:pt x="1645" y="1394"/>
                      <a:pt x="1645" y="1381"/>
                      <a:pt x="1645" y="1368"/>
                    </a:cubicBezTo>
                    <a:lnTo>
                      <a:pt x="1645" y="1329"/>
                    </a:lnTo>
                    <a:cubicBezTo>
                      <a:pt x="1632" y="1299"/>
                      <a:pt x="1632" y="1273"/>
                      <a:pt x="1619" y="1231"/>
                    </a:cubicBezTo>
                    <a:cubicBezTo>
                      <a:pt x="1619" y="1218"/>
                      <a:pt x="1619" y="1205"/>
                      <a:pt x="1606" y="1192"/>
                    </a:cubicBezTo>
                    <a:lnTo>
                      <a:pt x="1606" y="1149"/>
                    </a:lnTo>
                    <a:cubicBezTo>
                      <a:pt x="1593" y="1136"/>
                      <a:pt x="1593" y="1110"/>
                      <a:pt x="1577" y="1097"/>
                    </a:cubicBezTo>
                    <a:cubicBezTo>
                      <a:pt x="1577" y="1084"/>
                      <a:pt x="1577" y="1068"/>
                      <a:pt x="1564" y="1055"/>
                    </a:cubicBezTo>
                    <a:cubicBezTo>
                      <a:pt x="1551" y="986"/>
                      <a:pt x="1525" y="934"/>
                      <a:pt x="1495" y="865"/>
                    </a:cubicBezTo>
                    <a:cubicBezTo>
                      <a:pt x="1482" y="852"/>
                      <a:pt x="1482" y="839"/>
                      <a:pt x="1469" y="823"/>
                    </a:cubicBezTo>
                    <a:cubicBezTo>
                      <a:pt x="1456" y="784"/>
                      <a:pt x="1430" y="741"/>
                      <a:pt x="1400" y="702"/>
                    </a:cubicBezTo>
                    <a:cubicBezTo>
                      <a:pt x="1400" y="702"/>
                      <a:pt x="1387" y="689"/>
                      <a:pt x="1387" y="676"/>
                    </a:cubicBezTo>
                    <a:cubicBezTo>
                      <a:pt x="1374" y="660"/>
                      <a:pt x="1361" y="647"/>
                      <a:pt x="1348" y="621"/>
                    </a:cubicBezTo>
                    <a:cubicBezTo>
                      <a:pt x="1306" y="552"/>
                      <a:pt x="1250" y="483"/>
                      <a:pt x="1198" y="431"/>
                    </a:cubicBezTo>
                    <a:cubicBezTo>
                      <a:pt x="1169" y="389"/>
                      <a:pt x="1143" y="363"/>
                      <a:pt x="1117" y="333"/>
                    </a:cubicBezTo>
                    <a:cubicBezTo>
                      <a:pt x="1103" y="320"/>
                      <a:pt x="1087" y="307"/>
                      <a:pt x="1074" y="294"/>
                    </a:cubicBezTo>
                    <a:cubicBezTo>
                      <a:pt x="1061" y="281"/>
                      <a:pt x="1048" y="268"/>
                      <a:pt x="1035" y="252"/>
                    </a:cubicBezTo>
                    <a:cubicBezTo>
                      <a:pt x="898" y="144"/>
                      <a:pt x="777" y="62"/>
                      <a:pt x="640" y="23"/>
                    </a:cubicBezTo>
                    <a:cubicBezTo>
                      <a:pt x="581" y="8"/>
                      <a:pt x="523" y="0"/>
                      <a:pt x="46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6"/>
              <p:cNvSpPr/>
              <p:nvPr/>
            </p:nvSpPr>
            <p:spPr>
              <a:xfrm>
                <a:off x="4814200" y="2863475"/>
                <a:ext cx="3235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703" extrusionOk="0">
                    <a:moveTo>
                      <a:pt x="373" y="0"/>
                    </a:moveTo>
                    <a:cubicBezTo>
                      <a:pt x="224" y="0"/>
                      <a:pt x="91" y="59"/>
                      <a:pt x="1" y="200"/>
                    </a:cubicBezTo>
                    <a:cubicBezTo>
                      <a:pt x="123" y="159"/>
                      <a:pt x="234" y="142"/>
                      <a:pt x="335" y="142"/>
                    </a:cubicBezTo>
                    <a:cubicBezTo>
                      <a:pt x="774" y="142"/>
                      <a:pt x="1009" y="457"/>
                      <a:pt x="1009" y="457"/>
                    </a:cubicBezTo>
                    <a:lnTo>
                      <a:pt x="1023" y="702"/>
                    </a:lnTo>
                    <a:cubicBezTo>
                      <a:pt x="1117" y="702"/>
                      <a:pt x="1212" y="689"/>
                      <a:pt x="1293" y="676"/>
                    </a:cubicBezTo>
                    <a:cubicBezTo>
                      <a:pt x="1280" y="660"/>
                      <a:pt x="1267" y="647"/>
                      <a:pt x="1254" y="621"/>
                    </a:cubicBezTo>
                    <a:cubicBezTo>
                      <a:pt x="1212" y="552"/>
                      <a:pt x="1156" y="483"/>
                      <a:pt x="1104" y="431"/>
                    </a:cubicBezTo>
                    <a:cubicBezTo>
                      <a:pt x="1075" y="389"/>
                      <a:pt x="1049" y="363"/>
                      <a:pt x="1023" y="333"/>
                    </a:cubicBezTo>
                    <a:cubicBezTo>
                      <a:pt x="1009" y="320"/>
                      <a:pt x="993" y="307"/>
                      <a:pt x="980" y="294"/>
                    </a:cubicBezTo>
                    <a:cubicBezTo>
                      <a:pt x="967" y="281"/>
                      <a:pt x="954" y="268"/>
                      <a:pt x="941" y="252"/>
                    </a:cubicBezTo>
                    <a:cubicBezTo>
                      <a:pt x="804" y="144"/>
                      <a:pt x="683" y="62"/>
                      <a:pt x="546" y="23"/>
                    </a:cubicBezTo>
                    <a:cubicBezTo>
                      <a:pt x="487" y="8"/>
                      <a:pt x="429" y="0"/>
                      <a:pt x="37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6"/>
              <p:cNvSpPr/>
              <p:nvPr/>
            </p:nvSpPr>
            <p:spPr>
              <a:xfrm>
                <a:off x="4813550" y="2881025"/>
                <a:ext cx="268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80" extrusionOk="0">
                    <a:moveTo>
                      <a:pt x="1049" y="0"/>
                    </a:moveTo>
                    <a:cubicBezTo>
                      <a:pt x="747" y="24"/>
                      <a:pt x="430" y="28"/>
                      <a:pt x="225" y="28"/>
                    </a:cubicBezTo>
                    <a:cubicBezTo>
                      <a:pt x="88" y="28"/>
                      <a:pt x="1" y="26"/>
                      <a:pt x="1" y="26"/>
                    </a:cubicBezTo>
                    <a:lnTo>
                      <a:pt x="1" y="26"/>
                    </a:lnTo>
                    <a:cubicBezTo>
                      <a:pt x="1" y="26"/>
                      <a:pt x="219" y="300"/>
                      <a:pt x="435" y="382"/>
                    </a:cubicBezTo>
                    <a:cubicBezTo>
                      <a:pt x="654" y="464"/>
                      <a:pt x="1075" y="979"/>
                      <a:pt x="1075" y="979"/>
                    </a:cubicBez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6"/>
              <p:cNvSpPr/>
              <p:nvPr/>
            </p:nvSpPr>
            <p:spPr>
              <a:xfrm>
                <a:off x="4824400" y="2864050"/>
                <a:ext cx="289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744" extrusionOk="0">
                    <a:moveTo>
                      <a:pt x="138" y="0"/>
                    </a:moveTo>
                    <a:cubicBezTo>
                      <a:pt x="112" y="26"/>
                      <a:pt x="96" y="52"/>
                      <a:pt x="69" y="95"/>
                    </a:cubicBezTo>
                    <a:cubicBezTo>
                      <a:pt x="56" y="121"/>
                      <a:pt x="43" y="163"/>
                      <a:pt x="30" y="203"/>
                    </a:cubicBezTo>
                    <a:cubicBezTo>
                      <a:pt x="14" y="258"/>
                      <a:pt x="1" y="310"/>
                      <a:pt x="1" y="379"/>
                    </a:cubicBezTo>
                    <a:lnTo>
                      <a:pt x="1" y="529"/>
                    </a:lnTo>
                    <a:cubicBezTo>
                      <a:pt x="43" y="816"/>
                      <a:pt x="177" y="1126"/>
                      <a:pt x="396" y="1371"/>
                    </a:cubicBezTo>
                    <a:cubicBezTo>
                      <a:pt x="520" y="1521"/>
                      <a:pt x="641" y="1616"/>
                      <a:pt x="778" y="1671"/>
                    </a:cubicBezTo>
                    <a:lnTo>
                      <a:pt x="778" y="1684"/>
                    </a:lnTo>
                    <a:cubicBezTo>
                      <a:pt x="856" y="1719"/>
                      <a:pt x="934" y="1743"/>
                      <a:pt x="1012" y="1743"/>
                    </a:cubicBezTo>
                    <a:cubicBezTo>
                      <a:pt x="1028" y="1743"/>
                      <a:pt x="1045" y="1742"/>
                      <a:pt x="1062" y="1740"/>
                    </a:cubicBezTo>
                    <a:lnTo>
                      <a:pt x="1075" y="1740"/>
                    </a:lnTo>
                    <a:cubicBezTo>
                      <a:pt x="1104" y="1740"/>
                      <a:pt x="1117" y="1740"/>
                      <a:pt x="1143" y="1727"/>
                    </a:cubicBezTo>
                    <a:cubicBezTo>
                      <a:pt x="1156" y="1671"/>
                      <a:pt x="1156" y="1603"/>
                      <a:pt x="1156" y="1521"/>
                    </a:cubicBezTo>
                    <a:lnTo>
                      <a:pt x="1156" y="1427"/>
                    </a:lnTo>
                    <a:lnTo>
                      <a:pt x="1156" y="1371"/>
                    </a:lnTo>
                    <a:cubicBezTo>
                      <a:pt x="1143" y="1371"/>
                      <a:pt x="1143" y="1358"/>
                      <a:pt x="1143" y="1345"/>
                    </a:cubicBezTo>
                    <a:lnTo>
                      <a:pt x="1143" y="1306"/>
                    </a:lnTo>
                    <a:cubicBezTo>
                      <a:pt x="1130" y="1276"/>
                      <a:pt x="1130" y="1250"/>
                      <a:pt x="1117" y="1208"/>
                    </a:cubicBezTo>
                    <a:cubicBezTo>
                      <a:pt x="1117" y="1195"/>
                      <a:pt x="1117" y="1182"/>
                      <a:pt x="1104" y="1169"/>
                    </a:cubicBezTo>
                    <a:lnTo>
                      <a:pt x="1104" y="1126"/>
                    </a:lnTo>
                    <a:cubicBezTo>
                      <a:pt x="1091" y="1113"/>
                      <a:pt x="1091" y="1087"/>
                      <a:pt x="1075" y="1074"/>
                    </a:cubicBezTo>
                    <a:cubicBezTo>
                      <a:pt x="1075" y="1061"/>
                      <a:pt x="1075" y="1045"/>
                      <a:pt x="1062" y="1032"/>
                    </a:cubicBezTo>
                    <a:cubicBezTo>
                      <a:pt x="1049" y="963"/>
                      <a:pt x="1023" y="911"/>
                      <a:pt x="993" y="842"/>
                    </a:cubicBezTo>
                    <a:cubicBezTo>
                      <a:pt x="980" y="829"/>
                      <a:pt x="980" y="816"/>
                      <a:pt x="967" y="800"/>
                    </a:cubicBezTo>
                    <a:cubicBezTo>
                      <a:pt x="954" y="761"/>
                      <a:pt x="928" y="718"/>
                      <a:pt x="898" y="679"/>
                    </a:cubicBezTo>
                    <a:cubicBezTo>
                      <a:pt x="885" y="653"/>
                      <a:pt x="872" y="624"/>
                      <a:pt x="846" y="598"/>
                    </a:cubicBezTo>
                    <a:cubicBezTo>
                      <a:pt x="804" y="529"/>
                      <a:pt x="748" y="460"/>
                      <a:pt x="696" y="408"/>
                    </a:cubicBezTo>
                    <a:cubicBezTo>
                      <a:pt x="667" y="366"/>
                      <a:pt x="641" y="340"/>
                      <a:pt x="615" y="310"/>
                    </a:cubicBezTo>
                    <a:cubicBezTo>
                      <a:pt x="601" y="297"/>
                      <a:pt x="585" y="284"/>
                      <a:pt x="572" y="271"/>
                    </a:cubicBezTo>
                    <a:cubicBezTo>
                      <a:pt x="559" y="258"/>
                      <a:pt x="546" y="245"/>
                      <a:pt x="533" y="229"/>
                    </a:cubicBezTo>
                    <a:cubicBezTo>
                      <a:pt x="396" y="121"/>
                      <a:pt x="275" y="39"/>
                      <a:pt x="138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6"/>
              <p:cNvSpPr/>
              <p:nvPr/>
            </p:nvSpPr>
            <p:spPr>
              <a:xfrm>
                <a:off x="4836975" y="2870825"/>
                <a:ext cx="9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22" extrusionOk="0">
                    <a:moveTo>
                      <a:pt x="69" y="0"/>
                    </a:moveTo>
                    <a:cubicBezTo>
                      <a:pt x="30" y="13"/>
                      <a:pt x="17" y="26"/>
                      <a:pt x="1" y="26"/>
                    </a:cubicBezTo>
                    <a:lnTo>
                      <a:pt x="193" y="245"/>
                    </a:lnTo>
                    <a:lnTo>
                      <a:pt x="138" y="722"/>
                    </a:lnTo>
                    <a:lnTo>
                      <a:pt x="138" y="722"/>
                    </a:lnTo>
                    <a:lnTo>
                      <a:pt x="288" y="640"/>
                    </a:lnTo>
                    <a:lnTo>
                      <a:pt x="395" y="408"/>
                    </a:lnTo>
                    <a:cubicBezTo>
                      <a:pt x="382" y="382"/>
                      <a:pt x="369" y="353"/>
                      <a:pt x="343" y="327"/>
                    </a:cubicBezTo>
                    <a:cubicBezTo>
                      <a:pt x="301" y="258"/>
                      <a:pt x="245" y="189"/>
                      <a:pt x="193" y="137"/>
                    </a:cubicBezTo>
                    <a:cubicBezTo>
                      <a:pt x="164" y="95"/>
                      <a:pt x="138" y="69"/>
                      <a:pt x="112" y="39"/>
                    </a:cubicBezTo>
                    <a:cubicBezTo>
                      <a:pt x="98" y="26"/>
                      <a:pt x="82" y="13"/>
                      <a:pt x="6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6"/>
              <p:cNvSpPr/>
              <p:nvPr/>
            </p:nvSpPr>
            <p:spPr>
              <a:xfrm>
                <a:off x="4840075" y="2886800"/>
                <a:ext cx="119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144" extrusionOk="0">
                    <a:moveTo>
                      <a:pt x="164" y="1"/>
                    </a:moveTo>
                    <a:lnTo>
                      <a:pt x="14" y="83"/>
                    </a:lnTo>
                    <a:lnTo>
                      <a:pt x="1" y="285"/>
                    </a:lnTo>
                    <a:lnTo>
                      <a:pt x="151" y="761"/>
                    </a:lnTo>
                    <a:lnTo>
                      <a:pt x="203" y="993"/>
                    </a:lnTo>
                    <a:cubicBezTo>
                      <a:pt x="232" y="1032"/>
                      <a:pt x="164" y="1143"/>
                      <a:pt x="190" y="1143"/>
                    </a:cubicBezTo>
                    <a:cubicBezTo>
                      <a:pt x="245" y="1130"/>
                      <a:pt x="366" y="1049"/>
                      <a:pt x="435" y="1006"/>
                    </a:cubicBezTo>
                    <a:lnTo>
                      <a:pt x="448" y="993"/>
                    </a:lnTo>
                    <a:cubicBezTo>
                      <a:pt x="464" y="967"/>
                      <a:pt x="477" y="951"/>
                      <a:pt x="477" y="925"/>
                    </a:cubicBezTo>
                    <a:lnTo>
                      <a:pt x="477" y="885"/>
                    </a:lnTo>
                    <a:lnTo>
                      <a:pt x="448" y="830"/>
                    </a:lnTo>
                    <a:lnTo>
                      <a:pt x="177" y="27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6"/>
              <p:cNvSpPr/>
              <p:nvPr/>
            </p:nvSpPr>
            <p:spPr>
              <a:xfrm>
                <a:off x="4813225" y="28708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77" y="0"/>
                    </a:moveTo>
                    <a:cubicBezTo>
                      <a:pt x="164" y="13"/>
                      <a:pt x="27" y="82"/>
                      <a:pt x="14" y="95"/>
                    </a:cubicBezTo>
                    <a:cubicBezTo>
                      <a:pt x="1" y="163"/>
                      <a:pt x="135" y="189"/>
                      <a:pt x="135" y="271"/>
                    </a:cubicBezTo>
                    <a:cubicBezTo>
                      <a:pt x="135" y="314"/>
                      <a:pt x="177" y="366"/>
                      <a:pt x="203" y="395"/>
                    </a:cubicBezTo>
                    <a:lnTo>
                      <a:pt x="817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51" y="314"/>
                    </a:lnTo>
                    <a:lnTo>
                      <a:pt x="232" y="13"/>
                    </a:lnTo>
                    <a:cubicBezTo>
                      <a:pt x="203" y="0"/>
                      <a:pt x="190" y="0"/>
                      <a:pt x="17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6"/>
              <p:cNvSpPr/>
              <p:nvPr/>
            </p:nvSpPr>
            <p:spPr>
              <a:xfrm>
                <a:off x="4829225" y="2871300"/>
                <a:ext cx="156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16" extrusionOk="0">
                    <a:moveTo>
                      <a:pt x="348" y="1"/>
                    </a:moveTo>
                    <a:cubicBezTo>
                      <a:pt x="333" y="1"/>
                      <a:pt x="319" y="7"/>
                      <a:pt x="311" y="20"/>
                    </a:cubicBezTo>
                    <a:lnTo>
                      <a:pt x="0" y="673"/>
                    </a:lnTo>
                    <a:lnTo>
                      <a:pt x="297" y="1016"/>
                    </a:lnTo>
                    <a:lnTo>
                      <a:pt x="611" y="363"/>
                    </a:lnTo>
                    <a:cubicBezTo>
                      <a:pt x="624" y="347"/>
                      <a:pt x="624" y="295"/>
                      <a:pt x="585" y="252"/>
                    </a:cubicBezTo>
                    <a:cubicBezTo>
                      <a:pt x="555" y="213"/>
                      <a:pt x="529" y="170"/>
                      <a:pt x="503" y="131"/>
                    </a:cubicBezTo>
                    <a:lnTo>
                      <a:pt x="392" y="20"/>
                    </a:lnTo>
                    <a:cubicBezTo>
                      <a:pt x="379" y="7"/>
                      <a:pt x="363" y="1"/>
                      <a:pt x="3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6"/>
              <p:cNvSpPr/>
              <p:nvPr/>
            </p:nvSpPr>
            <p:spPr>
              <a:xfrm>
                <a:off x="4812900" y="2873000"/>
                <a:ext cx="207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17" extrusionOk="0">
                    <a:moveTo>
                      <a:pt x="52" y="0"/>
                    </a:moveTo>
                    <a:cubicBezTo>
                      <a:pt x="35" y="0"/>
                      <a:pt x="22" y="9"/>
                      <a:pt x="14" y="34"/>
                    </a:cubicBezTo>
                    <a:cubicBezTo>
                      <a:pt x="1" y="102"/>
                      <a:pt x="1" y="184"/>
                      <a:pt x="1" y="266"/>
                    </a:cubicBezTo>
                    <a:cubicBezTo>
                      <a:pt x="1" y="321"/>
                      <a:pt x="27" y="377"/>
                      <a:pt x="66" y="390"/>
                    </a:cubicBezTo>
                    <a:lnTo>
                      <a:pt x="667" y="621"/>
                    </a:lnTo>
                    <a:lnTo>
                      <a:pt x="830" y="716"/>
                    </a:lnTo>
                    <a:lnTo>
                      <a:pt x="830" y="334"/>
                    </a:lnTo>
                    <a:lnTo>
                      <a:pt x="817" y="321"/>
                    </a:lnTo>
                    <a:lnTo>
                      <a:pt x="82" y="8"/>
                    </a:lnTo>
                    <a:cubicBezTo>
                      <a:pt x="71" y="3"/>
                      <a:pt x="61" y="0"/>
                      <a:pt x="5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36"/>
              <p:cNvSpPr/>
              <p:nvPr/>
            </p:nvSpPr>
            <p:spPr>
              <a:xfrm>
                <a:off x="4833625" y="2888850"/>
                <a:ext cx="1497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064" extrusionOk="0">
                    <a:moveTo>
                      <a:pt x="272" y="1"/>
                    </a:moveTo>
                    <a:lnTo>
                      <a:pt x="1" y="82"/>
                    </a:lnTo>
                    <a:lnTo>
                      <a:pt x="95" y="284"/>
                    </a:lnTo>
                    <a:lnTo>
                      <a:pt x="314" y="993"/>
                    </a:lnTo>
                    <a:cubicBezTo>
                      <a:pt x="337" y="1027"/>
                      <a:pt x="370" y="1064"/>
                      <a:pt x="397" y="1064"/>
                    </a:cubicBezTo>
                    <a:cubicBezTo>
                      <a:pt x="401" y="1064"/>
                      <a:pt x="405" y="1063"/>
                      <a:pt x="409" y="1061"/>
                    </a:cubicBezTo>
                    <a:cubicBezTo>
                      <a:pt x="477" y="1061"/>
                      <a:pt x="529" y="1032"/>
                      <a:pt x="572" y="993"/>
                    </a:cubicBezTo>
                    <a:cubicBezTo>
                      <a:pt x="598" y="980"/>
                      <a:pt x="598" y="937"/>
                      <a:pt x="572" y="898"/>
                    </a:cubicBezTo>
                    <a:lnTo>
                      <a:pt x="285" y="27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36"/>
              <p:cNvSpPr/>
              <p:nvPr/>
            </p:nvSpPr>
            <p:spPr>
              <a:xfrm>
                <a:off x="4815275" y="2874250"/>
                <a:ext cx="3062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51" extrusionOk="0">
                    <a:moveTo>
                      <a:pt x="911" y="0"/>
                    </a:moveTo>
                    <a:lnTo>
                      <a:pt x="748" y="392"/>
                    </a:lnTo>
                    <a:lnTo>
                      <a:pt x="0" y="82"/>
                    </a:lnTo>
                    <a:lnTo>
                      <a:pt x="0" y="216"/>
                    </a:lnTo>
                    <a:cubicBezTo>
                      <a:pt x="0" y="229"/>
                      <a:pt x="13" y="258"/>
                      <a:pt x="26" y="258"/>
                    </a:cubicBezTo>
                    <a:lnTo>
                      <a:pt x="640" y="503"/>
                    </a:lnTo>
                    <a:lnTo>
                      <a:pt x="911" y="816"/>
                    </a:lnTo>
                    <a:lnTo>
                      <a:pt x="1130" y="1534"/>
                    </a:lnTo>
                    <a:lnTo>
                      <a:pt x="1143" y="1551"/>
                    </a:lnTo>
                    <a:cubicBezTo>
                      <a:pt x="1169" y="1551"/>
                      <a:pt x="1195" y="1534"/>
                      <a:pt x="1224" y="1521"/>
                    </a:cubicBezTo>
                    <a:lnTo>
                      <a:pt x="911" y="611"/>
                    </a:lnTo>
                    <a:lnTo>
                      <a:pt x="1087" y="216"/>
                    </a:lnTo>
                    <a:cubicBezTo>
                      <a:pt x="1087" y="203"/>
                      <a:pt x="1074" y="203"/>
                      <a:pt x="1074" y="190"/>
                    </a:cubicBezTo>
                    <a:cubicBezTo>
                      <a:pt x="1048" y="147"/>
                      <a:pt x="1019" y="108"/>
                      <a:pt x="980" y="82"/>
                    </a:cubicBezTo>
                    <a:cubicBezTo>
                      <a:pt x="966" y="52"/>
                      <a:pt x="937" y="26"/>
                      <a:pt x="911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6"/>
              <p:cNvSpPr/>
              <p:nvPr/>
            </p:nvSpPr>
            <p:spPr>
              <a:xfrm>
                <a:off x="4559525" y="2712175"/>
                <a:ext cx="571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0" extrusionOk="0">
                    <a:moveTo>
                      <a:pt x="636" y="1"/>
                    </a:moveTo>
                    <a:cubicBezTo>
                      <a:pt x="262" y="1"/>
                      <a:pt x="1" y="299"/>
                      <a:pt x="1" y="810"/>
                    </a:cubicBezTo>
                    <a:cubicBezTo>
                      <a:pt x="1" y="1532"/>
                      <a:pt x="520" y="2416"/>
                      <a:pt x="1143" y="2782"/>
                    </a:cubicBezTo>
                    <a:cubicBezTo>
                      <a:pt x="1326" y="2889"/>
                      <a:pt x="1499" y="2940"/>
                      <a:pt x="1653" y="2940"/>
                    </a:cubicBezTo>
                    <a:cubicBezTo>
                      <a:pt x="2027" y="2940"/>
                      <a:pt x="2286" y="2640"/>
                      <a:pt x="2286" y="2129"/>
                    </a:cubicBezTo>
                    <a:cubicBezTo>
                      <a:pt x="2286" y="1408"/>
                      <a:pt x="1770" y="526"/>
                      <a:pt x="1143" y="158"/>
                    </a:cubicBezTo>
                    <a:cubicBezTo>
                      <a:pt x="962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6"/>
              <p:cNvSpPr/>
              <p:nvPr/>
            </p:nvSpPr>
            <p:spPr>
              <a:xfrm>
                <a:off x="4559525" y="2712175"/>
                <a:ext cx="571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40" extrusionOk="0">
                    <a:moveTo>
                      <a:pt x="636" y="1"/>
                    </a:moveTo>
                    <a:cubicBezTo>
                      <a:pt x="262" y="1"/>
                      <a:pt x="1" y="299"/>
                      <a:pt x="1" y="810"/>
                    </a:cubicBezTo>
                    <a:cubicBezTo>
                      <a:pt x="1" y="1532"/>
                      <a:pt x="520" y="2416"/>
                      <a:pt x="1143" y="2782"/>
                    </a:cubicBezTo>
                    <a:cubicBezTo>
                      <a:pt x="1326" y="2889"/>
                      <a:pt x="1499" y="2940"/>
                      <a:pt x="1653" y="2940"/>
                    </a:cubicBezTo>
                    <a:cubicBezTo>
                      <a:pt x="2027" y="2940"/>
                      <a:pt x="2286" y="2640"/>
                      <a:pt x="2286" y="2129"/>
                    </a:cubicBezTo>
                    <a:cubicBezTo>
                      <a:pt x="2286" y="1408"/>
                      <a:pt x="1770" y="526"/>
                      <a:pt x="1143" y="158"/>
                    </a:cubicBezTo>
                    <a:cubicBezTo>
                      <a:pt x="962" y="51"/>
                      <a:pt x="789" y="1"/>
                      <a:pt x="63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6"/>
              <p:cNvSpPr/>
              <p:nvPr/>
            </p:nvSpPr>
            <p:spPr>
              <a:xfrm>
                <a:off x="4559950" y="2713975"/>
                <a:ext cx="551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3" extrusionOk="0">
                    <a:moveTo>
                      <a:pt x="600" y="0"/>
                    </a:moveTo>
                    <a:cubicBezTo>
                      <a:pt x="243" y="0"/>
                      <a:pt x="0" y="282"/>
                      <a:pt x="0" y="781"/>
                    </a:cubicBezTo>
                    <a:cubicBezTo>
                      <a:pt x="0" y="1473"/>
                      <a:pt x="490" y="2315"/>
                      <a:pt x="1100" y="2671"/>
                    </a:cubicBezTo>
                    <a:cubicBezTo>
                      <a:pt x="1279" y="2774"/>
                      <a:pt x="1448" y="2822"/>
                      <a:pt x="1597" y="2822"/>
                    </a:cubicBezTo>
                    <a:cubicBezTo>
                      <a:pt x="1958" y="2822"/>
                      <a:pt x="2203" y="2536"/>
                      <a:pt x="2203" y="2044"/>
                    </a:cubicBezTo>
                    <a:cubicBezTo>
                      <a:pt x="2203" y="1352"/>
                      <a:pt x="1714" y="494"/>
                      <a:pt x="1100" y="154"/>
                    </a:cubicBezTo>
                    <a:cubicBezTo>
                      <a:pt x="920" y="50"/>
                      <a:pt x="750" y="0"/>
                      <a:pt x="60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6"/>
              <p:cNvSpPr/>
              <p:nvPr/>
            </p:nvSpPr>
            <p:spPr>
              <a:xfrm>
                <a:off x="4564350" y="2719375"/>
                <a:ext cx="4662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6" extrusionOk="0">
                    <a:moveTo>
                      <a:pt x="521" y="1"/>
                    </a:moveTo>
                    <a:cubicBezTo>
                      <a:pt x="213" y="1"/>
                      <a:pt x="0" y="245"/>
                      <a:pt x="0" y="659"/>
                    </a:cubicBezTo>
                    <a:cubicBezTo>
                      <a:pt x="0" y="1257"/>
                      <a:pt x="421" y="1978"/>
                      <a:pt x="937" y="2278"/>
                    </a:cubicBezTo>
                    <a:cubicBezTo>
                      <a:pt x="1088" y="2365"/>
                      <a:pt x="1229" y="2405"/>
                      <a:pt x="1353" y="2405"/>
                    </a:cubicBezTo>
                    <a:cubicBezTo>
                      <a:pt x="1658" y="2405"/>
                      <a:pt x="1864" y="2161"/>
                      <a:pt x="1864" y="1746"/>
                    </a:cubicBezTo>
                    <a:cubicBezTo>
                      <a:pt x="1864" y="1149"/>
                      <a:pt x="1456" y="428"/>
                      <a:pt x="937" y="127"/>
                    </a:cubicBezTo>
                    <a:cubicBezTo>
                      <a:pt x="788" y="41"/>
                      <a:pt x="646" y="1"/>
                      <a:pt x="521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6"/>
              <p:cNvSpPr/>
              <p:nvPr/>
            </p:nvSpPr>
            <p:spPr>
              <a:xfrm>
                <a:off x="4566050" y="2720125"/>
                <a:ext cx="441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277" extrusionOk="0">
                    <a:moveTo>
                      <a:pt x="479" y="1"/>
                    </a:moveTo>
                    <a:cubicBezTo>
                      <a:pt x="194" y="1"/>
                      <a:pt x="1" y="228"/>
                      <a:pt x="1" y="629"/>
                    </a:cubicBezTo>
                    <a:cubicBezTo>
                      <a:pt x="1" y="1188"/>
                      <a:pt x="393" y="1880"/>
                      <a:pt x="882" y="2151"/>
                    </a:cubicBezTo>
                    <a:cubicBezTo>
                      <a:pt x="1028" y="2236"/>
                      <a:pt x="1165" y="2277"/>
                      <a:pt x="1286" y="2277"/>
                    </a:cubicBezTo>
                    <a:cubicBezTo>
                      <a:pt x="1572" y="2277"/>
                      <a:pt x="1767" y="2049"/>
                      <a:pt x="1767" y="1648"/>
                    </a:cubicBezTo>
                    <a:cubicBezTo>
                      <a:pt x="1767" y="1090"/>
                      <a:pt x="1372" y="398"/>
                      <a:pt x="882" y="127"/>
                    </a:cubicBezTo>
                    <a:cubicBezTo>
                      <a:pt x="737" y="41"/>
                      <a:pt x="600" y="1"/>
                      <a:pt x="47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6"/>
              <p:cNvSpPr/>
              <p:nvPr/>
            </p:nvSpPr>
            <p:spPr>
              <a:xfrm>
                <a:off x="4567050" y="272182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0" y="1"/>
                    </a:moveTo>
                    <a:cubicBezTo>
                      <a:pt x="321" y="1"/>
                      <a:pt x="197" y="65"/>
                      <a:pt x="108" y="193"/>
                    </a:cubicBezTo>
                    <a:cubicBezTo>
                      <a:pt x="108" y="206"/>
                      <a:pt x="108" y="206"/>
                      <a:pt x="95" y="222"/>
                    </a:cubicBezTo>
                    <a:cubicBezTo>
                      <a:pt x="82" y="248"/>
                      <a:pt x="69" y="287"/>
                      <a:pt x="56" y="343"/>
                    </a:cubicBezTo>
                    <a:cubicBezTo>
                      <a:pt x="13" y="451"/>
                      <a:pt x="0" y="588"/>
                      <a:pt x="26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90"/>
                      <a:pt x="999" y="2139"/>
                      <a:pt x="1222" y="2139"/>
                    </a:cubicBezTo>
                    <a:cubicBezTo>
                      <a:pt x="1232" y="2139"/>
                      <a:pt x="1241" y="2139"/>
                      <a:pt x="1250" y="2138"/>
                    </a:cubicBezTo>
                    <a:cubicBezTo>
                      <a:pt x="1348" y="2138"/>
                      <a:pt x="1443" y="2099"/>
                      <a:pt x="1511" y="2017"/>
                    </a:cubicBezTo>
                    <a:cubicBezTo>
                      <a:pt x="1537" y="2001"/>
                      <a:pt x="1564" y="1975"/>
                      <a:pt x="1577" y="1949"/>
                    </a:cubicBezTo>
                    <a:cubicBezTo>
                      <a:pt x="1577" y="1936"/>
                      <a:pt x="1577" y="1936"/>
                      <a:pt x="1593" y="1919"/>
                    </a:cubicBezTo>
                    <a:cubicBezTo>
                      <a:pt x="1606" y="1906"/>
                      <a:pt x="1606" y="1880"/>
                      <a:pt x="1619" y="1854"/>
                    </a:cubicBezTo>
                    <a:cubicBezTo>
                      <a:pt x="1632" y="1825"/>
                      <a:pt x="1645" y="1785"/>
                      <a:pt x="1645" y="1756"/>
                    </a:cubicBezTo>
                    <a:cubicBezTo>
                      <a:pt x="1675" y="1691"/>
                      <a:pt x="1675" y="1622"/>
                      <a:pt x="1675" y="1554"/>
                    </a:cubicBezTo>
                    <a:lnTo>
                      <a:pt x="1675" y="1459"/>
                    </a:lnTo>
                    <a:cubicBezTo>
                      <a:pt x="1675" y="1430"/>
                      <a:pt x="1658" y="1417"/>
                      <a:pt x="1658" y="1404"/>
                    </a:cubicBezTo>
                    <a:lnTo>
                      <a:pt x="1658" y="1364"/>
                    </a:lnTo>
                    <a:lnTo>
                      <a:pt x="1658" y="1335"/>
                    </a:lnTo>
                    <a:cubicBezTo>
                      <a:pt x="1645" y="1309"/>
                      <a:pt x="1645" y="1267"/>
                      <a:pt x="1632" y="1240"/>
                    </a:cubicBezTo>
                    <a:cubicBezTo>
                      <a:pt x="1632" y="1227"/>
                      <a:pt x="1632" y="1214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20"/>
                      <a:pt x="1593" y="1090"/>
                    </a:cubicBezTo>
                    <a:cubicBezTo>
                      <a:pt x="1593" y="1077"/>
                      <a:pt x="1577" y="1064"/>
                      <a:pt x="1577" y="1051"/>
                    </a:cubicBezTo>
                    <a:cubicBezTo>
                      <a:pt x="1551" y="996"/>
                      <a:pt x="1537" y="927"/>
                      <a:pt x="1495" y="875"/>
                    </a:cubicBezTo>
                    <a:cubicBezTo>
                      <a:pt x="1495" y="859"/>
                      <a:pt x="1482" y="845"/>
                      <a:pt x="1482" y="832"/>
                    </a:cubicBezTo>
                    <a:cubicBezTo>
                      <a:pt x="1456" y="793"/>
                      <a:pt x="1443" y="751"/>
                      <a:pt x="1413" y="712"/>
                    </a:cubicBezTo>
                    <a:cubicBezTo>
                      <a:pt x="1413" y="695"/>
                      <a:pt x="1400" y="682"/>
                      <a:pt x="1400" y="682"/>
                    </a:cubicBezTo>
                    <a:cubicBezTo>
                      <a:pt x="1387" y="656"/>
                      <a:pt x="1374" y="643"/>
                      <a:pt x="1361" y="630"/>
                    </a:cubicBezTo>
                    <a:cubicBezTo>
                      <a:pt x="1319" y="561"/>
                      <a:pt x="1267" y="493"/>
                      <a:pt x="1211" y="424"/>
                    </a:cubicBezTo>
                    <a:cubicBezTo>
                      <a:pt x="1185" y="398"/>
                      <a:pt x="1156" y="369"/>
                      <a:pt x="1129" y="343"/>
                    </a:cubicBezTo>
                    <a:cubicBezTo>
                      <a:pt x="1116" y="330"/>
                      <a:pt x="1103" y="317"/>
                      <a:pt x="1087" y="304"/>
                    </a:cubicBezTo>
                    <a:lnTo>
                      <a:pt x="1074" y="287"/>
                    </a:lnTo>
                    <a:cubicBezTo>
                      <a:pt x="1074" y="274"/>
                      <a:pt x="1061" y="274"/>
                      <a:pt x="1048" y="261"/>
                    </a:cubicBezTo>
                    <a:cubicBezTo>
                      <a:pt x="911" y="153"/>
                      <a:pt x="777" y="72"/>
                      <a:pt x="653" y="29"/>
                    </a:cubicBezTo>
                    <a:cubicBezTo>
                      <a:pt x="589" y="10"/>
                      <a:pt x="528" y="1"/>
                      <a:pt x="47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6"/>
              <p:cNvSpPr/>
              <p:nvPr/>
            </p:nvSpPr>
            <p:spPr>
              <a:xfrm>
                <a:off x="4569725" y="2721825"/>
                <a:ext cx="323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712" extrusionOk="0">
                    <a:moveTo>
                      <a:pt x="363" y="1"/>
                    </a:moveTo>
                    <a:cubicBezTo>
                      <a:pt x="214" y="1"/>
                      <a:pt x="90" y="65"/>
                      <a:pt x="1" y="193"/>
                    </a:cubicBezTo>
                    <a:cubicBezTo>
                      <a:pt x="119" y="153"/>
                      <a:pt x="229" y="136"/>
                      <a:pt x="328" y="136"/>
                    </a:cubicBezTo>
                    <a:cubicBezTo>
                      <a:pt x="765" y="136"/>
                      <a:pt x="1009" y="451"/>
                      <a:pt x="1009" y="451"/>
                    </a:cubicBezTo>
                    <a:lnTo>
                      <a:pt x="1022" y="712"/>
                    </a:lnTo>
                    <a:cubicBezTo>
                      <a:pt x="1117" y="695"/>
                      <a:pt x="1199" y="695"/>
                      <a:pt x="1293" y="682"/>
                    </a:cubicBezTo>
                    <a:cubicBezTo>
                      <a:pt x="1280" y="656"/>
                      <a:pt x="1267" y="643"/>
                      <a:pt x="1254" y="630"/>
                    </a:cubicBezTo>
                    <a:cubicBezTo>
                      <a:pt x="1212" y="561"/>
                      <a:pt x="1160" y="493"/>
                      <a:pt x="1104" y="424"/>
                    </a:cubicBezTo>
                    <a:cubicBezTo>
                      <a:pt x="1078" y="398"/>
                      <a:pt x="1049" y="369"/>
                      <a:pt x="1022" y="343"/>
                    </a:cubicBezTo>
                    <a:cubicBezTo>
                      <a:pt x="1009" y="330"/>
                      <a:pt x="996" y="317"/>
                      <a:pt x="980" y="304"/>
                    </a:cubicBezTo>
                    <a:lnTo>
                      <a:pt x="967" y="287"/>
                    </a:lnTo>
                    <a:cubicBezTo>
                      <a:pt x="967" y="274"/>
                      <a:pt x="954" y="274"/>
                      <a:pt x="941" y="261"/>
                    </a:cubicBezTo>
                    <a:cubicBezTo>
                      <a:pt x="804" y="153"/>
                      <a:pt x="670" y="72"/>
                      <a:pt x="546" y="29"/>
                    </a:cubicBezTo>
                    <a:cubicBezTo>
                      <a:pt x="482" y="10"/>
                      <a:pt x="421" y="1"/>
                      <a:pt x="3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6"/>
              <p:cNvSpPr/>
              <p:nvPr/>
            </p:nvSpPr>
            <p:spPr>
              <a:xfrm>
                <a:off x="4569075" y="2739600"/>
                <a:ext cx="268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64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06" y="298"/>
                      <a:pt x="422" y="379"/>
                    </a:cubicBezTo>
                    <a:cubicBezTo>
                      <a:pt x="654" y="448"/>
                      <a:pt x="1075" y="964"/>
                      <a:pt x="1075" y="964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6"/>
              <p:cNvSpPr/>
              <p:nvPr/>
            </p:nvSpPr>
            <p:spPr>
              <a:xfrm>
                <a:off x="4579600" y="2722550"/>
                <a:ext cx="29325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44" extrusionOk="0">
                    <a:moveTo>
                      <a:pt x="151" y="0"/>
                    </a:moveTo>
                    <a:cubicBezTo>
                      <a:pt x="125" y="30"/>
                      <a:pt x="95" y="56"/>
                      <a:pt x="82" y="82"/>
                    </a:cubicBezTo>
                    <a:cubicBezTo>
                      <a:pt x="69" y="124"/>
                      <a:pt x="56" y="151"/>
                      <a:pt x="43" y="193"/>
                    </a:cubicBezTo>
                    <a:cubicBezTo>
                      <a:pt x="14" y="245"/>
                      <a:pt x="14" y="301"/>
                      <a:pt x="14" y="369"/>
                    </a:cubicBezTo>
                    <a:cubicBezTo>
                      <a:pt x="1" y="422"/>
                      <a:pt x="14" y="477"/>
                      <a:pt x="14" y="532"/>
                    </a:cubicBezTo>
                    <a:cubicBezTo>
                      <a:pt x="43" y="803"/>
                      <a:pt x="193" y="1117"/>
                      <a:pt x="409" y="1375"/>
                    </a:cubicBezTo>
                    <a:cubicBezTo>
                      <a:pt x="533" y="1512"/>
                      <a:pt x="654" y="1619"/>
                      <a:pt x="778" y="1675"/>
                    </a:cubicBezTo>
                    <a:cubicBezTo>
                      <a:pt x="885" y="1727"/>
                      <a:pt x="980" y="1743"/>
                      <a:pt x="1062" y="1743"/>
                    </a:cubicBezTo>
                    <a:lnTo>
                      <a:pt x="1091" y="1743"/>
                    </a:lnTo>
                    <a:cubicBezTo>
                      <a:pt x="1117" y="1743"/>
                      <a:pt x="1130" y="1727"/>
                      <a:pt x="1143" y="1727"/>
                    </a:cubicBezTo>
                    <a:cubicBezTo>
                      <a:pt x="1173" y="1662"/>
                      <a:pt x="1173" y="1593"/>
                      <a:pt x="1173" y="1525"/>
                    </a:cubicBezTo>
                    <a:lnTo>
                      <a:pt x="1173" y="1430"/>
                    </a:lnTo>
                    <a:cubicBezTo>
                      <a:pt x="1173" y="1401"/>
                      <a:pt x="1156" y="1388"/>
                      <a:pt x="1156" y="1375"/>
                    </a:cubicBezTo>
                    <a:lnTo>
                      <a:pt x="1156" y="1335"/>
                    </a:lnTo>
                    <a:lnTo>
                      <a:pt x="1156" y="1306"/>
                    </a:lnTo>
                    <a:cubicBezTo>
                      <a:pt x="1143" y="1280"/>
                      <a:pt x="1143" y="1238"/>
                      <a:pt x="1130" y="1211"/>
                    </a:cubicBezTo>
                    <a:cubicBezTo>
                      <a:pt x="1130" y="1198"/>
                      <a:pt x="1130" y="1185"/>
                      <a:pt x="1117" y="1156"/>
                    </a:cubicBezTo>
                    <a:cubicBezTo>
                      <a:pt x="1117" y="1143"/>
                      <a:pt x="1117" y="1130"/>
                      <a:pt x="1104" y="1117"/>
                    </a:cubicBezTo>
                    <a:cubicBezTo>
                      <a:pt x="1104" y="1104"/>
                      <a:pt x="1104" y="1091"/>
                      <a:pt x="1091" y="1061"/>
                    </a:cubicBezTo>
                    <a:cubicBezTo>
                      <a:pt x="1091" y="1048"/>
                      <a:pt x="1075" y="1035"/>
                      <a:pt x="1075" y="1022"/>
                    </a:cubicBezTo>
                    <a:cubicBezTo>
                      <a:pt x="1049" y="967"/>
                      <a:pt x="1035" y="898"/>
                      <a:pt x="993" y="846"/>
                    </a:cubicBezTo>
                    <a:cubicBezTo>
                      <a:pt x="993" y="830"/>
                      <a:pt x="980" y="816"/>
                      <a:pt x="980" y="803"/>
                    </a:cubicBezTo>
                    <a:cubicBezTo>
                      <a:pt x="954" y="764"/>
                      <a:pt x="941" y="722"/>
                      <a:pt x="911" y="683"/>
                    </a:cubicBezTo>
                    <a:cubicBezTo>
                      <a:pt x="898" y="653"/>
                      <a:pt x="872" y="627"/>
                      <a:pt x="859" y="601"/>
                    </a:cubicBezTo>
                    <a:cubicBezTo>
                      <a:pt x="817" y="532"/>
                      <a:pt x="765" y="464"/>
                      <a:pt x="709" y="395"/>
                    </a:cubicBezTo>
                    <a:cubicBezTo>
                      <a:pt x="683" y="369"/>
                      <a:pt x="654" y="340"/>
                      <a:pt x="627" y="314"/>
                    </a:cubicBezTo>
                    <a:cubicBezTo>
                      <a:pt x="614" y="301"/>
                      <a:pt x="601" y="288"/>
                      <a:pt x="585" y="275"/>
                    </a:cubicBezTo>
                    <a:lnTo>
                      <a:pt x="572" y="258"/>
                    </a:lnTo>
                    <a:cubicBezTo>
                      <a:pt x="572" y="245"/>
                      <a:pt x="559" y="245"/>
                      <a:pt x="546" y="232"/>
                    </a:cubicBezTo>
                    <a:cubicBezTo>
                      <a:pt x="409" y="124"/>
                      <a:pt x="275" y="43"/>
                      <a:pt x="1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6"/>
              <p:cNvSpPr/>
              <p:nvPr/>
            </p:nvSpPr>
            <p:spPr>
              <a:xfrm>
                <a:off x="4592575" y="2729000"/>
                <a:ext cx="98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35" extrusionOk="0">
                    <a:moveTo>
                      <a:pt x="53" y="0"/>
                    </a:moveTo>
                    <a:cubicBezTo>
                      <a:pt x="27" y="17"/>
                      <a:pt x="1" y="43"/>
                      <a:pt x="1" y="43"/>
                    </a:cubicBezTo>
                    <a:lnTo>
                      <a:pt x="190" y="261"/>
                    </a:lnTo>
                    <a:lnTo>
                      <a:pt x="135" y="735"/>
                    </a:lnTo>
                    <a:lnTo>
                      <a:pt x="285" y="653"/>
                    </a:lnTo>
                    <a:lnTo>
                      <a:pt x="392" y="425"/>
                    </a:lnTo>
                    <a:cubicBezTo>
                      <a:pt x="379" y="395"/>
                      <a:pt x="353" y="369"/>
                      <a:pt x="340" y="343"/>
                    </a:cubicBezTo>
                    <a:cubicBezTo>
                      <a:pt x="298" y="274"/>
                      <a:pt x="246" y="206"/>
                      <a:pt x="190" y="137"/>
                    </a:cubicBezTo>
                    <a:cubicBezTo>
                      <a:pt x="164" y="111"/>
                      <a:pt x="135" y="82"/>
                      <a:pt x="108" y="56"/>
                    </a:cubicBezTo>
                    <a:cubicBezTo>
                      <a:pt x="95" y="43"/>
                      <a:pt x="82" y="30"/>
                      <a:pt x="66" y="17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4595275" y="2745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77" y="0"/>
                    </a:moveTo>
                    <a:lnTo>
                      <a:pt x="27" y="82"/>
                    </a:lnTo>
                    <a:lnTo>
                      <a:pt x="0" y="274"/>
                    </a:lnTo>
                    <a:lnTo>
                      <a:pt x="151" y="764"/>
                    </a:lnTo>
                    <a:lnTo>
                      <a:pt x="219" y="979"/>
                    </a:lnTo>
                    <a:cubicBezTo>
                      <a:pt x="244" y="1032"/>
                      <a:pt x="184" y="1131"/>
                      <a:pt x="199" y="1131"/>
                    </a:cubicBezTo>
                    <a:cubicBezTo>
                      <a:pt x="200" y="1131"/>
                      <a:pt x="201" y="1130"/>
                      <a:pt x="203" y="1129"/>
                    </a:cubicBezTo>
                    <a:cubicBezTo>
                      <a:pt x="258" y="1116"/>
                      <a:pt x="382" y="1048"/>
                      <a:pt x="448" y="1009"/>
                    </a:cubicBezTo>
                    <a:cubicBezTo>
                      <a:pt x="448" y="996"/>
                      <a:pt x="448" y="996"/>
                      <a:pt x="464" y="979"/>
                    </a:cubicBezTo>
                    <a:cubicBezTo>
                      <a:pt x="477" y="966"/>
                      <a:pt x="477" y="940"/>
                      <a:pt x="490" y="914"/>
                    </a:cubicBezTo>
                    <a:cubicBezTo>
                      <a:pt x="490" y="898"/>
                      <a:pt x="490" y="898"/>
                      <a:pt x="477" y="885"/>
                    </a:cubicBezTo>
                    <a:lnTo>
                      <a:pt x="464" y="832"/>
                    </a:lnTo>
                    <a:lnTo>
                      <a:pt x="190" y="16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4568750" y="2729100"/>
                <a:ext cx="2417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8" extrusionOk="0">
                    <a:moveTo>
                      <a:pt x="197" y="0"/>
                    </a:moveTo>
                    <a:cubicBezTo>
                      <a:pt x="190" y="0"/>
                      <a:pt x="183" y="4"/>
                      <a:pt x="177" y="13"/>
                    </a:cubicBezTo>
                    <a:cubicBezTo>
                      <a:pt x="164" y="13"/>
                      <a:pt x="14" y="78"/>
                      <a:pt x="14" y="94"/>
                    </a:cubicBezTo>
                    <a:cubicBezTo>
                      <a:pt x="1" y="176"/>
                      <a:pt x="138" y="189"/>
                      <a:pt x="138" y="284"/>
                    </a:cubicBezTo>
                    <a:cubicBezTo>
                      <a:pt x="138" y="323"/>
                      <a:pt x="164" y="378"/>
                      <a:pt x="203" y="391"/>
                    </a:cubicBezTo>
                    <a:lnTo>
                      <a:pt x="804" y="636"/>
                    </a:lnTo>
                    <a:lnTo>
                      <a:pt x="967" y="718"/>
                    </a:lnTo>
                    <a:lnTo>
                      <a:pt x="967" y="339"/>
                    </a:lnTo>
                    <a:lnTo>
                      <a:pt x="954" y="323"/>
                    </a:lnTo>
                    <a:lnTo>
                      <a:pt x="219" y="13"/>
                    </a:lnTo>
                    <a:cubicBezTo>
                      <a:pt x="211" y="4"/>
                      <a:pt x="204" y="0"/>
                      <a:pt x="19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4584425" y="2729700"/>
                <a:ext cx="159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021" extrusionOk="0">
                    <a:moveTo>
                      <a:pt x="348" y="1"/>
                    </a:moveTo>
                    <a:cubicBezTo>
                      <a:pt x="339" y="1"/>
                      <a:pt x="332" y="5"/>
                      <a:pt x="327" y="15"/>
                    </a:cubicBezTo>
                    <a:lnTo>
                      <a:pt x="0" y="668"/>
                    </a:lnTo>
                    <a:lnTo>
                      <a:pt x="310" y="1020"/>
                    </a:lnTo>
                    <a:lnTo>
                      <a:pt x="624" y="367"/>
                    </a:lnTo>
                    <a:cubicBezTo>
                      <a:pt x="637" y="341"/>
                      <a:pt x="624" y="286"/>
                      <a:pt x="598" y="246"/>
                    </a:cubicBezTo>
                    <a:cubicBezTo>
                      <a:pt x="572" y="217"/>
                      <a:pt x="542" y="178"/>
                      <a:pt x="503" y="136"/>
                    </a:cubicBezTo>
                    <a:cubicBezTo>
                      <a:pt x="474" y="96"/>
                      <a:pt x="434" y="54"/>
                      <a:pt x="408" y="28"/>
                    </a:cubicBezTo>
                    <a:cubicBezTo>
                      <a:pt x="382" y="12"/>
                      <a:pt x="362" y="1"/>
                      <a:pt x="3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4568425" y="2731375"/>
                <a:ext cx="207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22" extrusionOk="0">
                    <a:moveTo>
                      <a:pt x="51" y="1"/>
                    </a:moveTo>
                    <a:cubicBezTo>
                      <a:pt x="35" y="1"/>
                      <a:pt x="22" y="13"/>
                      <a:pt x="14" y="29"/>
                    </a:cubicBezTo>
                    <a:cubicBezTo>
                      <a:pt x="1" y="111"/>
                      <a:pt x="1" y="193"/>
                      <a:pt x="1" y="274"/>
                    </a:cubicBezTo>
                    <a:cubicBezTo>
                      <a:pt x="1" y="313"/>
                      <a:pt x="27" y="369"/>
                      <a:pt x="69" y="395"/>
                    </a:cubicBezTo>
                    <a:lnTo>
                      <a:pt x="666" y="627"/>
                    </a:lnTo>
                    <a:lnTo>
                      <a:pt x="830" y="721"/>
                    </a:lnTo>
                    <a:lnTo>
                      <a:pt x="830" y="330"/>
                    </a:lnTo>
                    <a:lnTo>
                      <a:pt x="804" y="313"/>
                    </a:lnTo>
                    <a:lnTo>
                      <a:pt x="82" y="16"/>
                    </a:lnTo>
                    <a:cubicBezTo>
                      <a:pt x="71" y="5"/>
                      <a:pt x="60" y="1"/>
                      <a:pt x="5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4589150" y="2747350"/>
                <a:ext cx="149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062" extrusionOk="0">
                    <a:moveTo>
                      <a:pt x="272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2"/>
                      <a:pt x="409" y="1062"/>
                    </a:cubicBezTo>
                    <a:cubicBezTo>
                      <a:pt x="464" y="1048"/>
                      <a:pt x="516" y="1022"/>
                      <a:pt x="572" y="980"/>
                    </a:cubicBezTo>
                    <a:cubicBezTo>
                      <a:pt x="598" y="967"/>
                      <a:pt x="598" y="928"/>
                      <a:pt x="572" y="885"/>
                    </a:cubicBezTo>
                    <a:lnTo>
                      <a:pt x="285" y="30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4570800" y="2732750"/>
                <a:ext cx="3062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551" extrusionOk="0">
                    <a:moveTo>
                      <a:pt x="911" y="0"/>
                    </a:moveTo>
                    <a:lnTo>
                      <a:pt x="748" y="395"/>
                    </a:lnTo>
                    <a:lnTo>
                      <a:pt x="0" y="69"/>
                    </a:lnTo>
                    <a:lnTo>
                      <a:pt x="0" y="219"/>
                    </a:lnTo>
                    <a:cubicBezTo>
                      <a:pt x="0" y="232"/>
                      <a:pt x="13" y="245"/>
                      <a:pt x="13" y="258"/>
                    </a:cubicBezTo>
                    <a:lnTo>
                      <a:pt x="640" y="503"/>
                    </a:lnTo>
                    <a:lnTo>
                      <a:pt x="911" y="816"/>
                    </a:lnTo>
                    <a:lnTo>
                      <a:pt x="1130" y="1538"/>
                    </a:lnTo>
                    <a:cubicBezTo>
                      <a:pt x="1143" y="1538"/>
                      <a:pt x="1143" y="1551"/>
                      <a:pt x="1143" y="1551"/>
                    </a:cubicBezTo>
                    <a:cubicBezTo>
                      <a:pt x="1169" y="1538"/>
                      <a:pt x="1198" y="1525"/>
                      <a:pt x="1224" y="1512"/>
                    </a:cubicBezTo>
                    <a:lnTo>
                      <a:pt x="911" y="614"/>
                    </a:lnTo>
                    <a:lnTo>
                      <a:pt x="1087" y="206"/>
                    </a:lnTo>
                    <a:cubicBezTo>
                      <a:pt x="1074" y="206"/>
                      <a:pt x="1074" y="193"/>
                      <a:pt x="1074" y="193"/>
                    </a:cubicBezTo>
                    <a:cubicBezTo>
                      <a:pt x="1048" y="151"/>
                      <a:pt x="1006" y="111"/>
                      <a:pt x="979" y="69"/>
                    </a:cubicBezTo>
                    <a:cubicBezTo>
                      <a:pt x="966" y="43"/>
                      <a:pt x="937" y="30"/>
                      <a:pt x="911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4910825" y="2827650"/>
                <a:ext cx="12815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3618" extrusionOk="0">
                    <a:moveTo>
                      <a:pt x="5125" y="1"/>
                    </a:moveTo>
                    <a:lnTo>
                      <a:pt x="3970" y="830"/>
                    </a:lnTo>
                    <a:lnTo>
                      <a:pt x="2814" y="1590"/>
                    </a:lnTo>
                    <a:lnTo>
                      <a:pt x="1319" y="2338"/>
                    </a:lnTo>
                    <a:lnTo>
                      <a:pt x="121" y="2367"/>
                    </a:lnTo>
                    <a:lnTo>
                      <a:pt x="0" y="3617"/>
                    </a:lnTo>
                    <a:lnTo>
                      <a:pt x="0" y="3617"/>
                    </a:lnTo>
                    <a:lnTo>
                      <a:pt x="1616" y="3415"/>
                    </a:lnTo>
                    <a:lnTo>
                      <a:pt x="4528" y="1740"/>
                    </a:lnTo>
                    <a:lnTo>
                      <a:pt x="5099" y="314"/>
                    </a:lnTo>
                    <a:lnTo>
                      <a:pt x="5125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4936275" y="2844300"/>
                <a:ext cx="945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2217" extrusionOk="0">
                    <a:moveTo>
                      <a:pt x="3781" y="0"/>
                    </a:moveTo>
                    <a:lnTo>
                      <a:pt x="3144" y="95"/>
                    </a:lnTo>
                    <a:cubicBezTo>
                      <a:pt x="3144" y="95"/>
                      <a:pt x="2762" y="382"/>
                      <a:pt x="2230" y="679"/>
                    </a:cubicBezTo>
                    <a:cubicBezTo>
                      <a:pt x="1688" y="993"/>
                      <a:pt x="1023" y="1306"/>
                      <a:pt x="1023" y="1306"/>
                    </a:cubicBezTo>
                    <a:lnTo>
                      <a:pt x="1" y="2217"/>
                    </a:lnTo>
                    <a:cubicBezTo>
                      <a:pt x="1" y="2217"/>
                      <a:pt x="435" y="2096"/>
                      <a:pt x="614" y="2080"/>
                    </a:cubicBezTo>
                    <a:cubicBezTo>
                      <a:pt x="898" y="2066"/>
                      <a:pt x="2775" y="1074"/>
                      <a:pt x="2952" y="872"/>
                    </a:cubicBezTo>
                    <a:cubicBezTo>
                      <a:pt x="3170" y="627"/>
                      <a:pt x="3781" y="0"/>
                      <a:pt x="37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4865950" y="2851800"/>
                <a:ext cx="901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46" extrusionOk="0">
                    <a:moveTo>
                      <a:pt x="0" y="1"/>
                    </a:moveTo>
                    <a:lnTo>
                      <a:pt x="855" y="843"/>
                    </a:lnTo>
                    <a:lnTo>
                      <a:pt x="1616" y="1345"/>
                    </a:lnTo>
                    <a:lnTo>
                      <a:pt x="3059" y="1345"/>
                    </a:lnTo>
                    <a:lnTo>
                      <a:pt x="3509" y="950"/>
                    </a:lnTo>
                    <a:lnTo>
                      <a:pt x="3604" y="719"/>
                    </a:lnTo>
                    <a:lnTo>
                      <a:pt x="3604" y="719"/>
                    </a:lnTo>
                    <a:lnTo>
                      <a:pt x="2664" y="898"/>
                    </a:lnTo>
                    <a:lnTo>
                      <a:pt x="1521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4873375" y="2859225"/>
                <a:ext cx="72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018" extrusionOk="0">
                    <a:moveTo>
                      <a:pt x="124" y="1"/>
                    </a:moveTo>
                    <a:lnTo>
                      <a:pt x="0" y="151"/>
                    </a:lnTo>
                    <a:cubicBezTo>
                      <a:pt x="0" y="151"/>
                      <a:pt x="124" y="356"/>
                      <a:pt x="314" y="546"/>
                    </a:cubicBezTo>
                    <a:cubicBezTo>
                      <a:pt x="490" y="722"/>
                      <a:pt x="1117" y="967"/>
                      <a:pt x="1293" y="993"/>
                    </a:cubicBezTo>
                    <a:cubicBezTo>
                      <a:pt x="1440" y="1011"/>
                      <a:pt x="1611" y="1018"/>
                      <a:pt x="1778" y="1018"/>
                    </a:cubicBezTo>
                    <a:cubicBezTo>
                      <a:pt x="1889" y="1018"/>
                      <a:pt x="1998" y="1014"/>
                      <a:pt x="2096" y="1009"/>
                    </a:cubicBezTo>
                    <a:lnTo>
                      <a:pt x="2122" y="1009"/>
                    </a:lnTo>
                    <a:cubicBezTo>
                      <a:pt x="2164" y="1009"/>
                      <a:pt x="2204" y="993"/>
                      <a:pt x="2246" y="980"/>
                    </a:cubicBezTo>
                    <a:cubicBezTo>
                      <a:pt x="2259" y="967"/>
                      <a:pt x="2272" y="967"/>
                      <a:pt x="2298" y="954"/>
                    </a:cubicBezTo>
                    <a:cubicBezTo>
                      <a:pt x="2559" y="859"/>
                      <a:pt x="2856" y="627"/>
                      <a:pt x="2912" y="572"/>
                    </a:cubicBezTo>
                    <a:lnTo>
                      <a:pt x="2762" y="533"/>
                    </a:lnTo>
                    <a:cubicBezTo>
                      <a:pt x="2736" y="520"/>
                      <a:pt x="2706" y="520"/>
                      <a:pt x="2680" y="503"/>
                    </a:cubicBezTo>
                    <a:cubicBezTo>
                      <a:pt x="2641" y="503"/>
                      <a:pt x="2585" y="490"/>
                      <a:pt x="2543" y="490"/>
                    </a:cubicBezTo>
                    <a:cubicBezTo>
                      <a:pt x="2190" y="438"/>
                      <a:pt x="1688" y="422"/>
                      <a:pt x="1348" y="356"/>
                    </a:cubicBezTo>
                    <a:cubicBezTo>
                      <a:pt x="1061" y="288"/>
                      <a:pt x="790" y="193"/>
                      <a:pt x="585" y="125"/>
                    </a:cubicBezTo>
                    <a:cubicBezTo>
                      <a:pt x="490" y="82"/>
                      <a:pt x="408" y="56"/>
                      <a:pt x="369" y="43"/>
                    </a:cubicBezTo>
                    <a:cubicBezTo>
                      <a:pt x="301" y="14"/>
                      <a:pt x="245" y="1"/>
                      <a:pt x="1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4873375" y="2859225"/>
                <a:ext cx="72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018" extrusionOk="0">
                    <a:moveTo>
                      <a:pt x="124" y="1"/>
                    </a:moveTo>
                    <a:lnTo>
                      <a:pt x="0" y="151"/>
                    </a:lnTo>
                    <a:cubicBezTo>
                      <a:pt x="0" y="151"/>
                      <a:pt x="124" y="356"/>
                      <a:pt x="314" y="546"/>
                    </a:cubicBezTo>
                    <a:cubicBezTo>
                      <a:pt x="490" y="722"/>
                      <a:pt x="1117" y="967"/>
                      <a:pt x="1293" y="993"/>
                    </a:cubicBezTo>
                    <a:cubicBezTo>
                      <a:pt x="1440" y="1011"/>
                      <a:pt x="1611" y="1018"/>
                      <a:pt x="1778" y="1018"/>
                    </a:cubicBezTo>
                    <a:cubicBezTo>
                      <a:pt x="1889" y="1018"/>
                      <a:pt x="1998" y="1014"/>
                      <a:pt x="2096" y="1009"/>
                    </a:cubicBezTo>
                    <a:lnTo>
                      <a:pt x="2122" y="1009"/>
                    </a:lnTo>
                    <a:cubicBezTo>
                      <a:pt x="2164" y="1009"/>
                      <a:pt x="2204" y="993"/>
                      <a:pt x="2246" y="980"/>
                    </a:cubicBezTo>
                    <a:cubicBezTo>
                      <a:pt x="2259" y="967"/>
                      <a:pt x="2272" y="967"/>
                      <a:pt x="2298" y="954"/>
                    </a:cubicBezTo>
                    <a:cubicBezTo>
                      <a:pt x="2559" y="859"/>
                      <a:pt x="2856" y="627"/>
                      <a:pt x="2912" y="572"/>
                    </a:cubicBezTo>
                    <a:lnTo>
                      <a:pt x="2762" y="533"/>
                    </a:lnTo>
                    <a:cubicBezTo>
                      <a:pt x="2736" y="520"/>
                      <a:pt x="2706" y="520"/>
                      <a:pt x="2680" y="503"/>
                    </a:cubicBezTo>
                    <a:cubicBezTo>
                      <a:pt x="2572" y="601"/>
                      <a:pt x="2259" y="830"/>
                      <a:pt x="2096" y="859"/>
                    </a:cubicBezTo>
                    <a:cubicBezTo>
                      <a:pt x="2027" y="872"/>
                      <a:pt x="1915" y="877"/>
                      <a:pt x="1796" y="877"/>
                    </a:cubicBezTo>
                    <a:cubicBezTo>
                      <a:pt x="1558" y="877"/>
                      <a:pt x="1293" y="859"/>
                      <a:pt x="1293" y="859"/>
                    </a:cubicBezTo>
                    <a:cubicBezTo>
                      <a:pt x="1293" y="859"/>
                      <a:pt x="571" y="614"/>
                      <a:pt x="421" y="520"/>
                    </a:cubicBezTo>
                    <a:cubicBezTo>
                      <a:pt x="274" y="422"/>
                      <a:pt x="82" y="138"/>
                      <a:pt x="82" y="138"/>
                    </a:cubicBez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5017225" y="2792975"/>
                <a:ext cx="2312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727" extrusionOk="0">
                    <a:moveTo>
                      <a:pt x="559" y="0"/>
                    </a:moveTo>
                    <a:lnTo>
                      <a:pt x="559" y="0"/>
                    </a:lnTo>
                    <a:cubicBezTo>
                      <a:pt x="559" y="0"/>
                      <a:pt x="748" y="284"/>
                      <a:pt x="761" y="379"/>
                    </a:cubicBezTo>
                    <a:cubicBezTo>
                      <a:pt x="774" y="421"/>
                      <a:pt x="761" y="653"/>
                      <a:pt x="693" y="735"/>
                    </a:cubicBezTo>
                    <a:cubicBezTo>
                      <a:pt x="572" y="911"/>
                      <a:pt x="353" y="1293"/>
                      <a:pt x="135" y="1538"/>
                    </a:cubicBezTo>
                    <a:lnTo>
                      <a:pt x="1" y="1727"/>
                    </a:lnTo>
                    <a:lnTo>
                      <a:pt x="14" y="1727"/>
                    </a:lnTo>
                    <a:cubicBezTo>
                      <a:pt x="259" y="1727"/>
                      <a:pt x="722" y="1427"/>
                      <a:pt x="761" y="1374"/>
                    </a:cubicBezTo>
                    <a:cubicBezTo>
                      <a:pt x="787" y="1345"/>
                      <a:pt x="817" y="1319"/>
                      <a:pt x="830" y="1277"/>
                    </a:cubicBezTo>
                    <a:cubicBezTo>
                      <a:pt x="885" y="1061"/>
                      <a:pt x="925" y="869"/>
                      <a:pt x="925" y="869"/>
                    </a:cubicBezTo>
                    <a:cubicBezTo>
                      <a:pt x="925" y="869"/>
                      <a:pt x="911" y="653"/>
                      <a:pt x="817" y="421"/>
                    </a:cubicBezTo>
                    <a:cubicBezTo>
                      <a:pt x="735" y="190"/>
                      <a:pt x="559" y="0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4935950" y="2841600"/>
                <a:ext cx="94200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217" extrusionOk="0">
                    <a:moveTo>
                      <a:pt x="3768" y="1"/>
                    </a:moveTo>
                    <a:lnTo>
                      <a:pt x="3141" y="53"/>
                    </a:lnTo>
                    <a:cubicBezTo>
                      <a:pt x="3141" y="53"/>
                      <a:pt x="2762" y="353"/>
                      <a:pt x="2217" y="653"/>
                    </a:cubicBezTo>
                    <a:cubicBezTo>
                      <a:pt x="1688" y="950"/>
                      <a:pt x="1006" y="1290"/>
                      <a:pt x="1006" y="1290"/>
                    </a:cubicBezTo>
                    <a:lnTo>
                      <a:pt x="1" y="2217"/>
                    </a:lnTo>
                    <a:cubicBezTo>
                      <a:pt x="1" y="2217"/>
                      <a:pt x="435" y="2093"/>
                      <a:pt x="598" y="2080"/>
                    </a:cubicBezTo>
                    <a:cubicBezTo>
                      <a:pt x="898" y="2067"/>
                      <a:pt x="2775" y="1075"/>
                      <a:pt x="2951" y="869"/>
                    </a:cubicBezTo>
                    <a:cubicBezTo>
                      <a:pt x="3157" y="624"/>
                      <a:pt x="3767" y="1"/>
                      <a:pt x="376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4935950" y="2841600"/>
                <a:ext cx="94200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217" extrusionOk="0">
                    <a:moveTo>
                      <a:pt x="3768" y="1"/>
                    </a:moveTo>
                    <a:lnTo>
                      <a:pt x="3373" y="40"/>
                    </a:lnTo>
                    <a:cubicBezTo>
                      <a:pt x="3183" y="245"/>
                      <a:pt x="2883" y="542"/>
                      <a:pt x="2762" y="693"/>
                    </a:cubicBezTo>
                    <a:cubicBezTo>
                      <a:pt x="2586" y="898"/>
                      <a:pt x="709" y="1904"/>
                      <a:pt x="409" y="1917"/>
                    </a:cubicBezTo>
                    <a:cubicBezTo>
                      <a:pt x="383" y="1917"/>
                      <a:pt x="353" y="1917"/>
                      <a:pt x="327" y="1930"/>
                    </a:cubicBezTo>
                    <a:lnTo>
                      <a:pt x="1" y="2217"/>
                    </a:lnTo>
                    <a:cubicBezTo>
                      <a:pt x="1" y="2217"/>
                      <a:pt x="435" y="2093"/>
                      <a:pt x="598" y="2080"/>
                    </a:cubicBezTo>
                    <a:cubicBezTo>
                      <a:pt x="898" y="2067"/>
                      <a:pt x="2775" y="1075"/>
                      <a:pt x="2951" y="869"/>
                    </a:cubicBezTo>
                    <a:cubicBezTo>
                      <a:pt x="3157" y="624"/>
                      <a:pt x="3767" y="1"/>
                      <a:pt x="376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4811200" y="2837675"/>
                <a:ext cx="623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2518" extrusionOk="0">
                    <a:moveTo>
                      <a:pt x="638" y="0"/>
                    </a:moveTo>
                    <a:cubicBezTo>
                      <a:pt x="419" y="0"/>
                      <a:pt x="282" y="121"/>
                      <a:pt x="0" y="197"/>
                    </a:cubicBezTo>
                    <a:cubicBezTo>
                      <a:pt x="1250" y="536"/>
                      <a:pt x="1714" y="1189"/>
                      <a:pt x="1929" y="1626"/>
                    </a:cubicBezTo>
                    <a:cubicBezTo>
                      <a:pt x="2148" y="2061"/>
                      <a:pt x="2311" y="2508"/>
                      <a:pt x="2311" y="2508"/>
                    </a:cubicBezTo>
                    <a:cubicBezTo>
                      <a:pt x="2314" y="2514"/>
                      <a:pt x="2318" y="2517"/>
                      <a:pt x="2321" y="2517"/>
                    </a:cubicBezTo>
                    <a:cubicBezTo>
                      <a:pt x="2392" y="2517"/>
                      <a:pt x="2492" y="1195"/>
                      <a:pt x="1156" y="158"/>
                    </a:cubicBezTo>
                    <a:cubicBezTo>
                      <a:pt x="924" y="42"/>
                      <a:pt x="767" y="0"/>
                      <a:pt x="638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4792825" y="2833100"/>
                <a:ext cx="554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6" extrusionOk="0">
                    <a:moveTo>
                      <a:pt x="1034" y="1"/>
                    </a:moveTo>
                    <a:cubicBezTo>
                      <a:pt x="885" y="1"/>
                      <a:pt x="784" y="52"/>
                      <a:pt x="680" y="96"/>
                    </a:cubicBezTo>
                    <a:cubicBezTo>
                      <a:pt x="216" y="298"/>
                      <a:pt x="1" y="977"/>
                      <a:pt x="53" y="1385"/>
                    </a:cubicBezTo>
                    <a:cubicBezTo>
                      <a:pt x="108" y="1793"/>
                      <a:pt x="203" y="1986"/>
                      <a:pt x="203" y="1986"/>
                    </a:cubicBezTo>
                    <a:cubicBezTo>
                      <a:pt x="203" y="1986"/>
                      <a:pt x="121" y="1320"/>
                      <a:pt x="232" y="1101"/>
                    </a:cubicBezTo>
                    <a:cubicBezTo>
                      <a:pt x="353" y="869"/>
                      <a:pt x="366" y="706"/>
                      <a:pt x="667" y="488"/>
                    </a:cubicBezTo>
                    <a:cubicBezTo>
                      <a:pt x="742" y="437"/>
                      <a:pt x="837" y="417"/>
                      <a:pt x="936" y="417"/>
                    </a:cubicBezTo>
                    <a:cubicBezTo>
                      <a:pt x="1230" y="417"/>
                      <a:pt x="1564" y="585"/>
                      <a:pt x="1564" y="585"/>
                    </a:cubicBezTo>
                    <a:lnTo>
                      <a:pt x="2217" y="912"/>
                    </a:lnTo>
                    <a:lnTo>
                      <a:pt x="1891" y="341"/>
                    </a:lnTo>
                    <a:cubicBezTo>
                      <a:pt x="1471" y="78"/>
                      <a:pt x="1217" y="1"/>
                      <a:pt x="1034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6"/>
              <p:cNvSpPr/>
              <p:nvPr/>
            </p:nvSpPr>
            <p:spPr>
              <a:xfrm>
                <a:off x="4795200" y="2841975"/>
                <a:ext cx="77550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413" extrusionOk="0">
                    <a:moveTo>
                      <a:pt x="817" y="1"/>
                    </a:moveTo>
                    <a:cubicBezTo>
                      <a:pt x="331" y="1"/>
                      <a:pt x="0" y="392"/>
                      <a:pt x="0" y="1073"/>
                    </a:cubicBezTo>
                    <a:lnTo>
                      <a:pt x="95" y="1670"/>
                    </a:lnTo>
                    <a:lnTo>
                      <a:pt x="258" y="1765"/>
                    </a:lnTo>
                    <a:lnTo>
                      <a:pt x="164" y="1167"/>
                    </a:lnTo>
                    <a:cubicBezTo>
                      <a:pt x="164" y="570"/>
                      <a:pt x="464" y="226"/>
                      <a:pt x="900" y="226"/>
                    </a:cubicBezTo>
                    <a:cubicBezTo>
                      <a:pt x="1079" y="226"/>
                      <a:pt x="1281" y="284"/>
                      <a:pt x="1495" y="407"/>
                    </a:cubicBezTo>
                    <a:cubicBezTo>
                      <a:pt x="2230" y="828"/>
                      <a:pt x="2830" y="1862"/>
                      <a:pt x="2830" y="2718"/>
                    </a:cubicBezTo>
                    <a:lnTo>
                      <a:pt x="2938" y="3315"/>
                    </a:lnTo>
                    <a:lnTo>
                      <a:pt x="3059" y="3383"/>
                    </a:lnTo>
                    <a:lnTo>
                      <a:pt x="3101" y="3413"/>
                    </a:lnTo>
                    <a:lnTo>
                      <a:pt x="3007" y="2812"/>
                    </a:lnTo>
                    <a:cubicBezTo>
                      <a:pt x="3007" y="1862"/>
                      <a:pt x="2324" y="691"/>
                      <a:pt x="1495" y="214"/>
                    </a:cubicBezTo>
                    <a:cubicBezTo>
                      <a:pt x="1250" y="70"/>
                      <a:pt x="1020" y="1"/>
                      <a:pt x="81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6"/>
              <p:cNvSpPr/>
              <p:nvPr/>
            </p:nvSpPr>
            <p:spPr>
              <a:xfrm>
                <a:off x="4880225" y="2842250"/>
                <a:ext cx="1621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4" extrusionOk="0">
                    <a:moveTo>
                      <a:pt x="6486" y="1"/>
                    </a:moveTo>
                    <a:cubicBezTo>
                      <a:pt x="6147" y="409"/>
                      <a:pt x="5902" y="572"/>
                      <a:pt x="5481" y="924"/>
                    </a:cubicBezTo>
                    <a:cubicBezTo>
                      <a:pt x="5043" y="1264"/>
                      <a:pt x="3441" y="2217"/>
                      <a:pt x="2922" y="2367"/>
                    </a:cubicBezTo>
                    <a:cubicBezTo>
                      <a:pt x="2538" y="2467"/>
                      <a:pt x="2162" y="2593"/>
                      <a:pt x="1697" y="2593"/>
                    </a:cubicBezTo>
                    <a:cubicBezTo>
                      <a:pt x="1521" y="2593"/>
                      <a:pt x="1333" y="2575"/>
                      <a:pt x="1127" y="2530"/>
                    </a:cubicBezTo>
                    <a:cubicBezTo>
                      <a:pt x="379" y="2354"/>
                      <a:pt x="1" y="2230"/>
                      <a:pt x="0" y="2230"/>
                    </a:cubicBezTo>
                    <a:lnTo>
                      <a:pt x="0" y="2230"/>
                    </a:lnTo>
                    <a:lnTo>
                      <a:pt x="121" y="2530"/>
                    </a:lnTo>
                    <a:cubicBezTo>
                      <a:pt x="121" y="2530"/>
                      <a:pt x="177" y="3265"/>
                      <a:pt x="585" y="3320"/>
                    </a:cubicBezTo>
                    <a:cubicBezTo>
                      <a:pt x="654" y="3329"/>
                      <a:pt x="732" y="3333"/>
                      <a:pt x="818" y="3333"/>
                    </a:cubicBezTo>
                    <a:cubicBezTo>
                      <a:pt x="1243" y="3333"/>
                      <a:pt x="1863" y="3230"/>
                      <a:pt x="2530" y="3059"/>
                    </a:cubicBezTo>
                    <a:cubicBezTo>
                      <a:pt x="3330" y="2857"/>
                      <a:pt x="5125" y="1688"/>
                      <a:pt x="5125" y="1688"/>
                    </a:cubicBezTo>
                    <a:lnTo>
                      <a:pt x="5807" y="1156"/>
                    </a:lnTo>
                    <a:lnTo>
                      <a:pt x="6254" y="464"/>
                    </a:lnTo>
                    <a:lnTo>
                      <a:pt x="6431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4869300" y="2853425"/>
                <a:ext cx="1686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3145" extrusionOk="0">
                    <a:moveTo>
                      <a:pt x="6691" y="1"/>
                    </a:moveTo>
                    <a:lnTo>
                      <a:pt x="6639" y="43"/>
                    </a:lnTo>
                    <a:lnTo>
                      <a:pt x="6476" y="207"/>
                    </a:lnTo>
                    <a:lnTo>
                      <a:pt x="6283" y="396"/>
                    </a:lnTo>
                    <a:lnTo>
                      <a:pt x="5712" y="915"/>
                    </a:lnTo>
                    <a:lnTo>
                      <a:pt x="3809" y="2028"/>
                    </a:lnTo>
                    <a:lnTo>
                      <a:pt x="2340" y="2612"/>
                    </a:lnTo>
                    <a:cubicBezTo>
                      <a:pt x="2340" y="2612"/>
                      <a:pt x="1988" y="2694"/>
                      <a:pt x="1632" y="2723"/>
                    </a:cubicBezTo>
                    <a:cubicBezTo>
                      <a:pt x="1482" y="2723"/>
                      <a:pt x="1335" y="2723"/>
                      <a:pt x="1224" y="2710"/>
                    </a:cubicBezTo>
                    <a:cubicBezTo>
                      <a:pt x="1211" y="2710"/>
                      <a:pt x="1198" y="2710"/>
                      <a:pt x="1185" y="2694"/>
                    </a:cubicBezTo>
                    <a:cubicBezTo>
                      <a:pt x="816" y="2599"/>
                      <a:pt x="558" y="2083"/>
                      <a:pt x="558" y="2083"/>
                    </a:cubicBezTo>
                    <a:cubicBezTo>
                      <a:pt x="558" y="2083"/>
                      <a:pt x="176" y="2478"/>
                      <a:pt x="137" y="2586"/>
                    </a:cubicBezTo>
                    <a:cubicBezTo>
                      <a:pt x="124" y="2655"/>
                      <a:pt x="13" y="2749"/>
                      <a:pt x="0" y="2873"/>
                    </a:cubicBezTo>
                    <a:lnTo>
                      <a:pt x="95" y="2925"/>
                    </a:lnTo>
                    <a:lnTo>
                      <a:pt x="137" y="2955"/>
                    </a:lnTo>
                    <a:lnTo>
                      <a:pt x="1267" y="3144"/>
                    </a:lnTo>
                    <a:lnTo>
                      <a:pt x="1469" y="3118"/>
                    </a:lnTo>
                    <a:lnTo>
                      <a:pt x="2543" y="2912"/>
                    </a:lnTo>
                    <a:lnTo>
                      <a:pt x="3917" y="2341"/>
                    </a:lnTo>
                    <a:lnTo>
                      <a:pt x="5604" y="1375"/>
                    </a:lnTo>
                    <a:lnTo>
                      <a:pt x="6313" y="722"/>
                    </a:lnTo>
                    <a:lnTo>
                      <a:pt x="6704" y="194"/>
                    </a:lnTo>
                    <a:lnTo>
                      <a:pt x="6747" y="43"/>
                    </a:lnTo>
                    <a:lnTo>
                      <a:pt x="6691" y="43"/>
                    </a:lnTo>
                    <a:lnTo>
                      <a:pt x="669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4927800" y="2863250"/>
                <a:ext cx="986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2220" extrusionOk="0">
                    <a:moveTo>
                      <a:pt x="3933" y="0"/>
                    </a:moveTo>
                    <a:cubicBezTo>
                      <a:pt x="3872" y="0"/>
                      <a:pt x="3640" y="173"/>
                      <a:pt x="3548" y="277"/>
                    </a:cubicBezTo>
                    <a:cubicBezTo>
                      <a:pt x="3454" y="398"/>
                      <a:pt x="2883" y="737"/>
                      <a:pt x="2380" y="1025"/>
                    </a:cubicBezTo>
                    <a:cubicBezTo>
                      <a:pt x="1890" y="1308"/>
                      <a:pt x="1087" y="1716"/>
                      <a:pt x="774" y="1772"/>
                    </a:cubicBezTo>
                    <a:cubicBezTo>
                      <a:pt x="464" y="1841"/>
                      <a:pt x="245" y="1935"/>
                      <a:pt x="0" y="2219"/>
                    </a:cubicBezTo>
                    <a:cubicBezTo>
                      <a:pt x="722" y="2004"/>
                      <a:pt x="1198" y="1880"/>
                      <a:pt x="2109" y="1377"/>
                    </a:cubicBezTo>
                    <a:cubicBezTo>
                      <a:pt x="3033" y="861"/>
                      <a:pt x="3467" y="522"/>
                      <a:pt x="3467" y="522"/>
                    </a:cubicBezTo>
                    <a:cubicBezTo>
                      <a:pt x="3467" y="522"/>
                      <a:pt x="3875" y="179"/>
                      <a:pt x="3943" y="3"/>
                    </a:cubicBezTo>
                    <a:cubicBezTo>
                      <a:pt x="3941" y="1"/>
                      <a:pt x="3938" y="0"/>
                      <a:pt x="393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4515050" y="2614750"/>
                <a:ext cx="17325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3" extrusionOk="0">
                    <a:moveTo>
                      <a:pt x="693" y="1"/>
                    </a:moveTo>
                    <a:lnTo>
                      <a:pt x="164" y="533"/>
                    </a:lnTo>
                    <a:lnTo>
                      <a:pt x="96" y="791"/>
                    </a:lnTo>
                    <a:lnTo>
                      <a:pt x="1" y="1323"/>
                    </a:lnTo>
                    <a:lnTo>
                      <a:pt x="298" y="980"/>
                    </a:lnTo>
                    <a:lnTo>
                      <a:pt x="298" y="696"/>
                    </a:lnTo>
                    <a:lnTo>
                      <a:pt x="203" y="520"/>
                    </a:lnTo>
                    <a:lnTo>
                      <a:pt x="637" y="82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4519475" y="2630100"/>
                <a:ext cx="207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156" extrusionOk="0">
                    <a:moveTo>
                      <a:pt x="82" y="0"/>
                    </a:moveTo>
                    <a:cubicBezTo>
                      <a:pt x="69" y="56"/>
                      <a:pt x="26" y="232"/>
                      <a:pt x="26" y="232"/>
                    </a:cubicBezTo>
                    <a:lnTo>
                      <a:pt x="0" y="572"/>
                    </a:lnTo>
                    <a:lnTo>
                      <a:pt x="95" y="735"/>
                    </a:lnTo>
                    <a:lnTo>
                      <a:pt x="624" y="1156"/>
                    </a:lnTo>
                    <a:lnTo>
                      <a:pt x="816" y="1130"/>
                    </a:lnTo>
                    <a:lnTo>
                      <a:pt x="829" y="1074"/>
                    </a:lnTo>
                    <a:lnTo>
                      <a:pt x="611" y="722"/>
                    </a:lnTo>
                    <a:lnTo>
                      <a:pt x="216" y="232"/>
                    </a:lnTo>
                    <a:cubicBezTo>
                      <a:pt x="216" y="232"/>
                      <a:pt x="134" y="108"/>
                      <a:pt x="82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4728850" y="2639650"/>
                <a:ext cx="134350" cy="164525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6581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5" y="6580"/>
                    </a:lnTo>
                    <a:lnTo>
                      <a:pt x="3771" y="6349"/>
                    </a:lnTo>
                    <a:cubicBezTo>
                      <a:pt x="3771" y="6349"/>
                      <a:pt x="3346" y="6186"/>
                      <a:pt x="3170" y="6120"/>
                    </a:cubicBezTo>
                    <a:cubicBezTo>
                      <a:pt x="2994" y="6065"/>
                      <a:pt x="2654" y="5507"/>
                      <a:pt x="2015" y="4759"/>
                    </a:cubicBezTo>
                    <a:cubicBezTo>
                      <a:pt x="1375" y="3999"/>
                      <a:pt x="370" y="3072"/>
                      <a:pt x="370" y="3072"/>
                    </a:cubicBezTo>
                    <a:cubicBezTo>
                      <a:pt x="370" y="3072"/>
                      <a:pt x="1048" y="2788"/>
                      <a:pt x="1469" y="2582"/>
                    </a:cubicBezTo>
                    <a:cubicBezTo>
                      <a:pt x="1878" y="2380"/>
                      <a:pt x="3754" y="1319"/>
                      <a:pt x="4218" y="1019"/>
                    </a:cubicBezTo>
                    <a:cubicBezTo>
                      <a:pt x="4681" y="705"/>
                      <a:pt x="5334" y="121"/>
                      <a:pt x="5334" y="121"/>
                    </a:cubicBezTo>
                    <a:lnTo>
                      <a:pt x="5373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4776825" y="2792825"/>
                <a:ext cx="55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28" extrusionOk="0">
                    <a:moveTo>
                      <a:pt x="129" y="1"/>
                    </a:moveTo>
                    <a:cubicBezTo>
                      <a:pt x="107" y="1"/>
                      <a:pt x="86" y="6"/>
                      <a:pt x="69" y="19"/>
                    </a:cubicBezTo>
                    <a:cubicBezTo>
                      <a:pt x="40" y="45"/>
                      <a:pt x="27" y="88"/>
                      <a:pt x="40" y="156"/>
                    </a:cubicBezTo>
                    <a:cubicBezTo>
                      <a:pt x="69" y="320"/>
                      <a:pt x="1" y="401"/>
                      <a:pt x="1" y="401"/>
                    </a:cubicBezTo>
                    <a:lnTo>
                      <a:pt x="27" y="427"/>
                    </a:lnTo>
                    <a:cubicBezTo>
                      <a:pt x="40" y="427"/>
                      <a:pt x="122" y="333"/>
                      <a:pt x="96" y="140"/>
                    </a:cubicBezTo>
                    <a:cubicBezTo>
                      <a:pt x="83" y="114"/>
                      <a:pt x="83" y="75"/>
                      <a:pt x="96" y="59"/>
                    </a:cubicBezTo>
                    <a:cubicBezTo>
                      <a:pt x="103" y="55"/>
                      <a:pt x="114" y="53"/>
                      <a:pt x="126" y="53"/>
                    </a:cubicBezTo>
                    <a:cubicBezTo>
                      <a:pt x="156" y="53"/>
                      <a:pt x="194" y="63"/>
                      <a:pt x="203" y="75"/>
                    </a:cubicBezTo>
                    <a:lnTo>
                      <a:pt x="220" y="32"/>
                    </a:lnTo>
                    <a:cubicBezTo>
                      <a:pt x="220" y="24"/>
                      <a:pt x="174" y="1"/>
                      <a:pt x="129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4779525" y="2791600"/>
                <a:ext cx="9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45" extrusionOk="0">
                    <a:moveTo>
                      <a:pt x="213" y="1"/>
                    </a:moveTo>
                    <a:cubicBezTo>
                      <a:pt x="125" y="1"/>
                      <a:pt x="1" y="42"/>
                      <a:pt x="1" y="42"/>
                    </a:cubicBezTo>
                    <a:lnTo>
                      <a:pt x="82" y="137"/>
                    </a:lnTo>
                    <a:lnTo>
                      <a:pt x="43" y="245"/>
                    </a:lnTo>
                    <a:lnTo>
                      <a:pt x="206" y="245"/>
                    </a:lnTo>
                    <a:cubicBezTo>
                      <a:pt x="206" y="245"/>
                      <a:pt x="301" y="232"/>
                      <a:pt x="340" y="205"/>
                    </a:cubicBezTo>
                    <a:cubicBezTo>
                      <a:pt x="369" y="176"/>
                      <a:pt x="340" y="55"/>
                      <a:pt x="275" y="13"/>
                    </a:cubicBezTo>
                    <a:cubicBezTo>
                      <a:pt x="260" y="4"/>
                      <a:pt x="238" y="1"/>
                      <a:pt x="213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4778225" y="2792975"/>
                <a:ext cx="5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09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03" y="108"/>
                    </a:lnTo>
                    <a:lnTo>
                      <a:pt x="121" y="53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4756100" y="2799700"/>
                <a:ext cx="237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074" extrusionOk="0">
                    <a:moveTo>
                      <a:pt x="608" y="1"/>
                    </a:moveTo>
                    <a:cubicBezTo>
                      <a:pt x="501" y="1"/>
                      <a:pt x="405" y="80"/>
                      <a:pt x="340" y="192"/>
                    </a:cubicBezTo>
                    <a:cubicBezTo>
                      <a:pt x="340" y="192"/>
                      <a:pt x="164" y="423"/>
                      <a:pt x="53" y="629"/>
                    </a:cubicBezTo>
                    <a:cubicBezTo>
                      <a:pt x="14" y="724"/>
                      <a:pt x="1" y="861"/>
                      <a:pt x="109" y="968"/>
                    </a:cubicBezTo>
                    <a:cubicBezTo>
                      <a:pt x="109" y="981"/>
                      <a:pt x="109" y="981"/>
                      <a:pt x="122" y="994"/>
                    </a:cubicBezTo>
                    <a:cubicBezTo>
                      <a:pt x="164" y="1030"/>
                      <a:pt x="225" y="1073"/>
                      <a:pt x="303" y="1073"/>
                    </a:cubicBezTo>
                    <a:cubicBezTo>
                      <a:pt x="375" y="1073"/>
                      <a:pt x="461" y="1037"/>
                      <a:pt x="559" y="926"/>
                    </a:cubicBezTo>
                    <a:cubicBezTo>
                      <a:pt x="774" y="711"/>
                      <a:pt x="869" y="453"/>
                      <a:pt x="885" y="384"/>
                    </a:cubicBezTo>
                    <a:cubicBezTo>
                      <a:pt x="912" y="316"/>
                      <a:pt x="951" y="208"/>
                      <a:pt x="761" y="58"/>
                    </a:cubicBezTo>
                    <a:cubicBezTo>
                      <a:pt x="709" y="18"/>
                      <a:pt x="657" y="1"/>
                      <a:pt x="60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4758150" y="2800150"/>
                <a:ext cx="210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002" extrusionOk="0">
                    <a:moveTo>
                      <a:pt x="581" y="1"/>
                    </a:moveTo>
                    <a:cubicBezTo>
                      <a:pt x="568" y="1"/>
                      <a:pt x="555" y="4"/>
                      <a:pt x="542" y="10"/>
                    </a:cubicBezTo>
                    <a:cubicBezTo>
                      <a:pt x="448" y="66"/>
                      <a:pt x="340" y="242"/>
                      <a:pt x="216" y="435"/>
                    </a:cubicBezTo>
                    <a:cubicBezTo>
                      <a:pt x="108" y="611"/>
                      <a:pt x="0" y="719"/>
                      <a:pt x="134" y="869"/>
                    </a:cubicBezTo>
                    <a:cubicBezTo>
                      <a:pt x="216" y="967"/>
                      <a:pt x="279" y="1001"/>
                      <a:pt x="330" y="1001"/>
                    </a:cubicBezTo>
                    <a:cubicBezTo>
                      <a:pt x="365" y="1001"/>
                      <a:pt x="394" y="986"/>
                      <a:pt x="422" y="963"/>
                    </a:cubicBezTo>
                    <a:cubicBezTo>
                      <a:pt x="490" y="908"/>
                      <a:pt x="598" y="787"/>
                      <a:pt x="722" y="555"/>
                    </a:cubicBezTo>
                    <a:cubicBezTo>
                      <a:pt x="843" y="337"/>
                      <a:pt x="843" y="284"/>
                      <a:pt x="816" y="203"/>
                    </a:cubicBezTo>
                    <a:cubicBezTo>
                      <a:pt x="791" y="143"/>
                      <a:pt x="675" y="1"/>
                      <a:pt x="58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4895475" y="2815075"/>
                <a:ext cx="1346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2200" extrusionOk="0">
                    <a:moveTo>
                      <a:pt x="5387" y="1"/>
                    </a:moveTo>
                    <a:lnTo>
                      <a:pt x="4450" y="598"/>
                    </a:lnTo>
                    <a:lnTo>
                      <a:pt x="3823" y="761"/>
                    </a:lnTo>
                    <a:cubicBezTo>
                      <a:pt x="3823" y="761"/>
                      <a:pt x="3523" y="1169"/>
                      <a:pt x="3196" y="1277"/>
                    </a:cubicBezTo>
                    <a:cubicBezTo>
                      <a:pt x="2883" y="1388"/>
                      <a:pt x="2393" y="1754"/>
                      <a:pt x="2393" y="1754"/>
                    </a:cubicBezTo>
                    <a:cubicBezTo>
                      <a:pt x="2393" y="1754"/>
                      <a:pt x="2423" y="1728"/>
                      <a:pt x="2054" y="1728"/>
                    </a:cubicBezTo>
                    <a:cubicBezTo>
                      <a:pt x="1683" y="1728"/>
                      <a:pt x="1412" y="2041"/>
                      <a:pt x="1260" y="2041"/>
                    </a:cubicBezTo>
                    <a:cubicBezTo>
                      <a:pt x="1257" y="2041"/>
                      <a:pt x="1254" y="2041"/>
                      <a:pt x="1251" y="2041"/>
                    </a:cubicBezTo>
                    <a:cubicBezTo>
                      <a:pt x="1117" y="2041"/>
                      <a:pt x="1" y="1943"/>
                      <a:pt x="1" y="1943"/>
                    </a:cubicBezTo>
                    <a:lnTo>
                      <a:pt x="1" y="1943"/>
                    </a:lnTo>
                    <a:cubicBezTo>
                      <a:pt x="1" y="1943"/>
                      <a:pt x="353" y="2093"/>
                      <a:pt x="1049" y="2175"/>
                    </a:cubicBezTo>
                    <a:cubicBezTo>
                      <a:pt x="1075" y="2175"/>
                      <a:pt x="1345" y="2199"/>
                      <a:pt x="1606" y="2199"/>
                    </a:cubicBezTo>
                    <a:cubicBezTo>
                      <a:pt x="1736" y="2199"/>
                      <a:pt x="1865" y="2193"/>
                      <a:pt x="1959" y="2175"/>
                    </a:cubicBezTo>
                    <a:cubicBezTo>
                      <a:pt x="2246" y="2136"/>
                      <a:pt x="2625" y="1998"/>
                      <a:pt x="2625" y="1998"/>
                    </a:cubicBezTo>
                    <a:lnTo>
                      <a:pt x="4678" y="856"/>
                    </a:lnTo>
                    <a:lnTo>
                      <a:pt x="5387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4820650" y="2814675"/>
                <a:ext cx="8205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1989" extrusionOk="0">
                    <a:moveTo>
                      <a:pt x="1" y="1"/>
                    </a:moveTo>
                    <a:lnTo>
                      <a:pt x="1336" y="898"/>
                    </a:lnTo>
                    <a:lnTo>
                      <a:pt x="2994" y="1959"/>
                    </a:lnTo>
                    <a:lnTo>
                      <a:pt x="3281" y="1988"/>
                    </a:lnTo>
                    <a:lnTo>
                      <a:pt x="2178" y="533"/>
                    </a:lnTo>
                    <a:lnTo>
                      <a:pt x="1404" y="546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4875075" y="2753875"/>
                <a:ext cx="152050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4421" extrusionOk="0">
                    <a:moveTo>
                      <a:pt x="5060" y="1"/>
                    </a:moveTo>
                    <a:lnTo>
                      <a:pt x="3157" y="1182"/>
                    </a:lnTo>
                    <a:lnTo>
                      <a:pt x="1430" y="1861"/>
                    </a:lnTo>
                    <a:lnTo>
                      <a:pt x="1" y="2965"/>
                    </a:lnTo>
                    <a:lnTo>
                      <a:pt x="1104" y="4420"/>
                    </a:lnTo>
                    <a:lnTo>
                      <a:pt x="2462" y="3291"/>
                    </a:lnTo>
                    <a:lnTo>
                      <a:pt x="4368" y="2557"/>
                    </a:lnTo>
                    <a:lnTo>
                      <a:pt x="6082" y="1577"/>
                    </a:lnTo>
                    <a:lnTo>
                      <a:pt x="506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6"/>
              <p:cNvSpPr/>
              <p:nvPr/>
            </p:nvSpPr>
            <p:spPr>
              <a:xfrm>
                <a:off x="4855750" y="2753875"/>
                <a:ext cx="1458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2978" extrusionOk="0">
                    <a:moveTo>
                      <a:pt x="5833" y="1"/>
                    </a:moveTo>
                    <a:lnTo>
                      <a:pt x="5060" y="14"/>
                    </a:lnTo>
                    <a:lnTo>
                      <a:pt x="3738" y="993"/>
                    </a:lnTo>
                    <a:lnTo>
                      <a:pt x="1835" y="1727"/>
                    </a:lnTo>
                    <a:lnTo>
                      <a:pt x="0" y="2978"/>
                    </a:lnTo>
                    <a:lnTo>
                      <a:pt x="774" y="2965"/>
                    </a:lnTo>
                    <a:lnTo>
                      <a:pt x="2203" y="1861"/>
                    </a:lnTo>
                    <a:lnTo>
                      <a:pt x="3930" y="1182"/>
                    </a:lnTo>
                    <a:lnTo>
                      <a:pt x="5833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6"/>
              <p:cNvSpPr/>
              <p:nvPr/>
            </p:nvSpPr>
            <p:spPr>
              <a:xfrm>
                <a:off x="4850275" y="2740575"/>
                <a:ext cx="1319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3510" extrusionOk="0">
                    <a:moveTo>
                      <a:pt x="5047" y="1"/>
                    </a:moveTo>
                    <a:lnTo>
                      <a:pt x="3549" y="941"/>
                    </a:lnTo>
                    <a:lnTo>
                      <a:pt x="1495" y="1688"/>
                    </a:lnTo>
                    <a:lnTo>
                      <a:pt x="1" y="2965"/>
                    </a:lnTo>
                    <a:lnTo>
                      <a:pt x="219" y="3510"/>
                    </a:lnTo>
                    <a:lnTo>
                      <a:pt x="2054" y="2259"/>
                    </a:lnTo>
                    <a:lnTo>
                      <a:pt x="3957" y="1525"/>
                    </a:lnTo>
                    <a:lnTo>
                      <a:pt x="5279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4820650" y="2736500"/>
                <a:ext cx="1558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3128" extrusionOk="0">
                    <a:moveTo>
                      <a:pt x="5266" y="1"/>
                    </a:moveTo>
                    <a:lnTo>
                      <a:pt x="4149" y="941"/>
                    </a:lnTo>
                    <a:lnTo>
                      <a:pt x="1825" y="1851"/>
                    </a:lnTo>
                    <a:lnTo>
                      <a:pt x="1" y="3128"/>
                    </a:lnTo>
                    <a:lnTo>
                      <a:pt x="1186" y="3128"/>
                    </a:lnTo>
                    <a:lnTo>
                      <a:pt x="2680" y="1851"/>
                    </a:lnTo>
                    <a:lnTo>
                      <a:pt x="4734" y="1104"/>
                    </a:lnTo>
                    <a:lnTo>
                      <a:pt x="6232" y="164"/>
                    </a:lnTo>
                    <a:lnTo>
                      <a:pt x="5266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4860800" y="2673600"/>
                <a:ext cx="1462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659" extrusionOk="0">
                    <a:moveTo>
                      <a:pt x="125" y="0"/>
                    </a:moveTo>
                    <a:cubicBezTo>
                      <a:pt x="151" y="69"/>
                      <a:pt x="125" y="193"/>
                      <a:pt x="138" y="274"/>
                    </a:cubicBezTo>
                    <a:cubicBezTo>
                      <a:pt x="164" y="369"/>
                      <a:pt x="206" y="477"/>
                      <a:pt x="301" y="532"/>
                    </a:cubicBezTo>
                    <a:cubicBezTo>
                      <a:pt x="327" y="666"/>
                      <a:pt x="288" y="816"/>
                      <a:pt x="288" y="953"/>
                    </a:cubicBezTo>
                    <a:lnTo>
                      <a:pt x="288" y="979"/>
                    </a:lnTo>
                    <a:cubicBezTo>
                      <a:pt x="288" y="992"/>
                      <a:pt x="288" y="1009"/>
                      <a:pt x="301" y="1009"/>
                    </a:cubicBezTo>
                    <a:cubicBezTo>
                      <a:pt x="314" y="1074"/>
                      <a:pt x="314" y="1142"/>
                      <a:pt x="301" y="1211"/>
                    </a:cubicBezTo>
                    <a:cubicBezTo>
                      <a:pt x="288" y="1237"/>
                      <a:pt x="258" y="1266"/>
                      <a:pt x="245" y="1306"/>
                    </a:cubicBezTo>
                    <a:cubicBezTo>
                      <a:pt x="245" y="1335"/>
                      <a:pt x="232" y="1361"/>
                      <a:pt x="219" y="1387"/>
                    </a:cubicBezTo>
                    <a:cubicBezTo>
                      <a:pt x="151" y="1537"/>
                      <a:pt x="69" y="1688"/>
                      <a:pt x="1" y="1851"/>
                    </a:cubicBezTo>
                    <a:cubicBezTo>
                      <a:pt x="35" y="1823"/>
                      <a:pt x="79" y="1820"/>
                      <a:pt x="125" y="1820"/>
                    </a:cubicBezTo>
                    <a:cubicBezTo>
                      <a:pt x="139" y="1820"/>
                      <a:pt x="153" y="1820"/>
                      <a:pt x="167" y="1820"/>
                    </a:cubicBezTo>
                    <a:cubicBezTo>
                      <a:pt x="199" y="1820"/>
                      <a:pt x="230" y="1818"/>
                      <a:pt x="258" y="1808"/>
                    </a:cubicBezTo>
                    <a:lnTo>
                      <a:pt x="258" y="1808"/>
                    </a:lnTo>
                    <a:cubicBezTo>
                      <a:pt x="232" y="1988"/>
                      <a:pt x="206" y="2177"/>
                      <a:pt x="177" y="2353"/>
                    </a:cubicBezTo>
                    <a:lnTo>
                      <a:pt x="177" y="2396"/>
                    </a:lnTo>
                    <a:cubicBezTo>
                      <a:pt x="190" y="2409"/>
                      <a:pt x="190" y="2409"/>
                      <a:pt x="206" y="2422"/>
                    </a:cubicBezTo>
                    <a:cubicBezTo>
                      <a:pt x="245" y="2435"/>
                      <a:pt x="271" y="2477"/>
                      <a:pt x="301" y="2503"/>
                    </a:cubicBezTo>
                    <a:lnTo>
                      <a:pt x="301" y="2503"/>
                    </a:lnTo>
                    <a:cubicBezTo>
                      <a:pt x="300" y="2503"/>
                      <a:pt x="300" y="2503"/>
                      <a:pt x="299" y="2503"/>
                    </a:cubicBezTo>
                    <a:cubicBezTo>
                      <a:pt x="282" y="2503"/>
                      <a:pt x="206" y="2654"/>
                      <a:pt x="190" y="2654"/>
                    </a:cubicBezTo>
                    <a:cubicBezTo>
                      <a:pt x="164" y="2722"/>
                      <a:pt x="138" y="2788"/>
                      <a:pt x="108" y="2856"/>
                    </a:cubicBezTo>
                    <a:lnTo>
                      <a:pt x="108" y="2869"/>
                    </a:lnTo>
                    <a:lnTo>
                      <a:pt x="108" y="2885"/>
                    </a:lnTo>
                    <a:cubicBezTo>
                      <a:pt x="206" y="2951"/>
                      <a:pt x="206" y="3075"/>
                      <a:pt x="232" y="3182"/>
                    </a:cubicBezTo>
                    <a:cubicBezTo>
                      <a:pt x="245" y="3264"/>
                      <a:pt x="288" y="3320"/>
                      <a:pt x="301" y="3388"/>
                    </a:cubicBezTo>
                    <a:cubicBezTo>
                      <a:pt x="340" y="3483"/>
                      <a:pt x="353" y="3564"/>
                      <a:pt x="369" y="3659"/>
                    </a:cubicBezTo>
                    <a:cubicBezTo>
                      <a:pt x="396" y="3633"/>
                      <a:pt x="435" y="3620"/>
                      <a:pt x="464" y="3604"/>
                    </a:cubicBezTo>
                    <a:cubicBezTo>
                      <a:pt x="451" y="3564"/>
                      <a:pt x="451" y="3522"/>
                      <a:pt x="435" y="3496"/>
                    </a:cubicBezTo>
                    <a:lnTo>
                      <a:pt x="435" y="3496"/>
                    </a:lnTo>
                    <a:cubicBezTo>
                      <a:pt x="490" y="3509"/>
                      <a:pt x="533" y="3509"/>
                      <a:pt x="585" y="3509"/>
                    </a:cubicBezTo>
                    <a:lnTo>
                      <a:pt x="559" y="3440"/>
                    </a:lnTo>
                    <a:cubicBezTo>
                      <a:pt x="546" y="3401"/>
                      <a:pt x="546" y="3401"/>
                      <a:pt x="503" y="3401"/>
                    </a:cubicBezTo>
                    <a:cubicBezTo>
                      <a:pt x="422" y="3401"/>
                      <a:pt x="383" y="3346"/>
                      <a:pt x="353" y="3277"/>
                    </a:cubicBezTo>
                    <a:cubicBezTo>
                      <a:pt x="327" y="3196"/>
                      <a:pt x="288" y="3114"/>
                      <a:pt x="258" y="3032"/>
                    </a:cubicBezTo>
                    <a:cubicBezTo>
                      <a:pt x="245" y="3006"/>
                      <a:pt x="232" y="2980"/>
                      <a:pt x="245" y="2951"/>
                    </a:cubicBezTo>
                    <a:cubicBezTo>
                      <a:pt x="245" y="2912"/>
                      <a:pt x="232" y="2856"/>
                      <a:pt x="219" y="2804"/>
                    </a:cubicBezTo>
                    <a:cubicBezTo>
                      <a:pt x="219" y="2804"/>
                      <a:pt x="206" y="2788"/>
                      <a:pt x="219" y="2788"/>
                    </a:cubicBezTo>
                    <a:lnTo>
                      <a:pt x="219" y="2761"/>
                    </a:lnTo>
                    <a:cubicBezTo>
                      <a:pt x="245" y="2748"/>
                      <a:pt x="258" y="2722"/>
                      <a:pt x="288" y="2706"/>
                    </a:cubicBezTo>
                    <a:cubicBezTo>
                      <a:pt x="327" y="2654"/>
                      <a:pt x="383" y="2611"/>
                      <a:pt x="451" y="2598"/>
                    </a:cubicBezTo>
                    <a:cubicBezTo>
                      <a:pt x="409" y="2585"/>
                      <a:pt x="383" y="2585"/>
                      <a:pt x="369" y="2543"/>
                    </a:cubicBezTo>
                    <a:cubicBezTo>
                      <a:pt x="340" y="2504"/>
                      <a:pt x="340" y="2461"/>
                      <a:pt x="327" y="2422"/>
                    </a:cubicBezTo>
                    <a:cubicBezTo>
                      <a:pt x="301" y="2380"/>
                      <a:pt x="272" y="2340"/>
                      <a:pt x="258" y="2298"/>
                    </a:cubicBezTo>
                    <a:cubicBezTo>
                      <a:pt x="245" y="2298"/>
                      <a:pt x="245" y="2285"/>
                      <a:pt x="245" y="2285"/>
                    </a:cubicBezTo>
                    <a:lnTo>
                      <a:pt x="245" y="2259"/>
                    </a:lnTo>
                    <a:cubicBezTo>
                      <a:pt x="272" y="2190"/>
                      <a:pt x="288" y="2122"/>
                      <a:pt x="314" y="2053"/>
                    </a:cubicBezTo>
                    <a:lnTo>
                      <a:pt x="314" y="2040"/>
                    </a:lnTo>
                    <a:lnTo>
                      <a:pt x="327" y="2040"/>
                    </a:lnTo>
                    <a:cubicBezTo>
                      <a:pt x="369" y="2053"/>
                      <a:pt x="409" y="2069"/>
                      <a:pt x="451" y="2082"/>
                    </a:cubicBezTo>
                    <a:cubicBezTo>
                      <a:pt x="422" y="2069"/>
                      <a:pt x="422" y="1988"/>
                      <a:pt x="409" y="1972"/>
                    </a:cubicBezTo>
                    <a:cubicBezTo>
                      <a:pt x="370" y="1972"/>
                      <a:pt x="328" y="1988"/>
                      <a:pt x="289" y="2001"/>
                    </a:cubicBezTo>
                    <a:lnTo>
                      <a:pt x="289" y="2001"/>
                    </a:lnTo>
                    <a:cubicBezTo>
                      <a:pt x="302" y="1992"/>
                      <a:pt x="327" y="1837"/>
                      <a:pt x="340" y="1808"/>
                    </a:cubicBezTo>
                    <a:cubicBezTo>
                      <a:pt x="353" y="1756"/>
                      <a:pt x="353" y="1701"/>
                      <a:pt x="340" y="1632"/>
                    </a:cubicBezTo>
                    <a:cubicBezTo>
                      <a:pt x="340" y="1661"/>
                      <a:pt x="327" y="1674"/>
                      <a:pt x="314" y="1688"/>
                    </a:cubicBezTo>
                    <a:cubicBezTo>
                      <a:pt x="301" y="1701"/>
                      <a:pt x="288" y="1701"/>
                      <a:pt x="258" y="1714"/>
                    </a:cubicBezTo>
                    <a:cubicBezTo>
                      <a:pt x="232" y="1714"/>
                      <a:pt x="190" y="1727"/>
                      <a:pt x="164" y="1727"/>
                    </a:cubicBezTo>
                    <a:cubicBezTo>
                      <a:pt x="138" y="1688"/>
                      <a:pt x="151" y="1645"/>
                      <a:pt x="177" y="1619"/>
                    </a:cubicBezTo>
                    <a:cubicBezTo>
                      <a:pt x="190" y="1580"/>
                      <a:pt x="219" y="1550"/>
                      <a:pt x="245" y="1524"/>
                    </a:cubicBezTo>
                    <a:cubicBezTo>
                      <a:pt x="272" y="1498"/>
                      <a:pt x="288" y="1456"/>
                      <a:pt x="301" y="1417"/>
                    </a:cubicBezTo>
                    <a:cubicBezTo>
                      <a:pt x="314" y="1374"/>
                      <a:pt x="340" y="1319"/>
                      <a:pt x="353" y="1280"/>
                    </a:cubicBezTo>
                    <a:cubicBezTo>
                      <a:pt x="369" y="1237"/>
                      <a:pt x="369" y="1198"/>
                      <a:pt x="369" y="1155"/>
                    </a:cubicBezTo>
                    <a:lnTo>
                      <a:pt x="369" y="872"/>
                    </a:lnTo>
                    <a:cubicBezTo>
                      <a:pt x="369" y="747"/>
                      <a:pt x="340" y="614"/>
                      <a:pt x="353" y="490"/>
                    </a:cubicBezTo>
                    <a:cubicBezTo>
                      <a:pt x="353" y="450"/>
                      <a:pt x="383" y="408"/>
                      <a:pt x="396" y="369"/>
                    </a:cubicBezTo>
                    <a:cubicBezTo>
                      <a:pt x="409" y="300"/>
                      <a:pt x="422" y="232"/>
                      <a:pt x="451" y="163"/>
                    </a:cubicBezTo>
                    <a:lnTo>
                      <a:pt x="451" y="163"/>
                    </a:lnTo>
                    <a:cubicBezTo>
                      <a:pt x="383" y="232"/>
                      <a:pt x="327" y="313"/>
                      <a:pt x="288" y="395"/>
                    </a:cubicBezTo>
                    <a:cubicBezTo>
                      <a:pt x="232" y="258"/>
                      <a:pt x="177" y="137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4871000" y="2687875"/>
                <a:ext cx="30950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272" extrusionOk="0">
                    <a:moveTo>
                      <a:pt x="1048" y="0"/>
                    </a:moveTo>
                    <a:lnTo>
                      <a:pt x="1048" y="0"/>
                    </a:lnTo>
                    <a:cubicBezTo>
                      <a:pt x="967" y="193"/>
                      <a:pt x="993" y="408"/>
                      <a:pt x="967" y="627"/>
                    </a:cubicBezTo>
                    <a:cubicBezTo>
                      <a:pt x="954" y="790"/>
                      <a:pt x="924" y="953"/>
                      <a:pt x="872" y="1117"/>
                    </a:cubicBezTo>
                    <a:cubicBezTo>
                      <a:pt x="859" y="1172"/>
                      <a:pt x="843" y="1237"/>
                      <a:pt x="817" y="1293"/>
                    </a:cubicBezTo>
                    <a:cubicBezTo>
                      <a:pt x="804" y="1335"/>
                      <a:pt x="804" y="1401"/>
                      <a:pt x="777" y="1443"/>
                    </a:cubicBezTo>
                    <a:cubicBezTo>
                      <a:pt x="761" y="1469"/>
                      <a:pt x="735" y="1498"/>
                      <a:pt x="709" y="1511"/>
                    </a:cubicBezTo>
                    <a:cubicBezTo>
                      <a:pt x="640" y="1551"/>
                      <a:pt x="572" y="1593"/>
                      <a:pt x="503" y="1632"/>
                    </a:cubicBezTo>
                    <a:cubicBezTo>
                      <a:pt x="490" y="1638"/>
                      <a:pt x="478" y="1640"/>
                      <a:pt x="467" y="1640"/>
                    </a:cubicBezTo>
                    <a:cubicBezTo>
                      <a:pt x="423" y="1640"/>
                      <a:pt x="398" y="1598"/>
                      <a:pt x="353" y="1564"/>
                    </a:cubicBezTo>
                    <a:cubicBezTo>
                      <a:pt x="340" y="1538"/>
                      <a:pt x="314" y="1511"/>
                      <a:pt x="272" y="1511"/>
                    </a:cubicBezTo>
                    <a:cubicBezTo>
                      <a:pt x="245" y="1511"/>
                      <a:pt x="206" y="1525"/>
                      <a:pt x="177" y="1538"/>
                    </a:cubicBezTo>
                    <a:cubicBezTo>
                      <a:pt x="164" y="1551"/>
                      <a:pt x="164" y="1551"/>
                      <a:pt x="151" y="1551"/>
                    </a:cubicBezTo>
                    <a:cubicBezTo>
                      <a:pt x="138" y="1551"/>
                      <a:pt x="125" y="1551"/>
                      <a:pt x="108" y="1538"/>
                    </a:cubicBezTo>
                    <a:cubicBezTo>
                      <a:pt x="69" y="1525"/>
                      <a:pt x="27" y="1498"/>
                      <a:pt x="1" y="1482"/>
                    </a:cubicBezTo>
                    <a:lnTo>
                      <a:pt x="1" y="1482"/>
                    </a:lnTo>
                    <a:cubicBezTo>
                      <a:pt x="1" y="1511"/>
                      <a:pt x="1" y="1538"/>
                      <a:pt x="14" y="1564"/>
                    </a:cubicBezTo>
                    <a:cubicBezTo>
                      <a:pt x="21" y="1561"/>
                      <a:pt x="28" y="1560"/>
                      <a:pt x="36" y="1560"/>
                    </a:cubicBezTo>
                    <a:cubicBezTo>
                      <a:pt x="74" y="1560"/>
                      <a:pt x="118" y="1584"/>
                      <a:pt x="164" y="1606"/>
                    </a:cubicBezTo>
                    <a:lnTo>
                      <a:pt x="190" y="1606"/>
                    </a:lnTo>
                    <a:cubicBezTo>
                      <a:pt x="206" y="1606"/>
                      <a:pt x="219" y="1593"/>
                      <a:pt x="232" y="1580"/>
                    </a:cubicBezTo>
                    <a:cubicBezTo>
                      <a:pt x="245" y="1572"/>
                      <a:pt x="263" y="1568"/>
                      <a:pt x="280" y="1568"/>
                    </a:cubicBezTo>
                    <a:cubicBezTo>
                      <a:pt x="297" y="1568"/>
                      <a:pt x="314" y="1572"/>
                      <a:pt x="327" y="1580"/>
                    </a:cubicBezTo>
                    <a:cubicBezTo>
                      <a:pt x="340" y="1593"/>
                      <a:pt x="409" y="1619"/>
                      <a:pt x="409" y="1645"/>
                    </a:cubicBezTo>
                    <a:cubicBezTo>
                      <a:pt x="409" y="1675"/>
                      <a:pt x="383" y="1714"/>
                      <a:pt x="383" y="1727"/>
                    </a:cubicBezTo>
                    <a:cubicBezTo>
                      <a:pt x="369" y="1795"/>
                      <a:pt x="369" y="1838"/>
                      <a:pt x="327" y="1906"/>
                    </a:cubicBezTo>
                    <a:cubicBezTo>
                      <a:pt x="301" y="1959"/>
                      <a:pt x="288" y="2027"/>
                      <a:pt x="258" y="2096"/>
                    </a:cubicBezTo>
                    <a:cubicBezTo>
                      <a:pt x="247" y="2132"/>
                      <a:pt x="224" y="2228"/>
                      <a:pt x="187" y="2264"/>
                    </a:cubicBezTo>
                    <a:lnTo>
                      <a:pt x="187" y="2264"/>
                    </a:lnTo>
                    <a:cubicBezTo>
                      <a:pt x="252" y="2212"/>
                      <a:pt x="315" y="2173"/>
                      <a:pt x="340" y="2096"/>
                    </a:cubicBezTo>
                    <a:cubicBezTo>
                      <a:pt x="353" y="2070"/>
                      <a:pt x="369" y="2027"/>
                      <a:pt x="369" y="1988"/>
                    </a:cubicBezTo>
                    <a:cubicBezTo>
                      <a:pt x="435" y="1743"/>
                      <a:pt x="653" y="1525"/>
                      <a:pt x="898" y="1469"/>
                    </a:cubicBezTo>
                    <a:cubicBezTo>
                      <a:pt x="924" y="1335"/>
                      <a:pt x="941" y="1211"/>
                      <a:pt x="980" y="1074"/>
                    </a:cubicBezTo>
                    <a:cubicBezTo>
                      <a:pt x="1022" y="940"/>
                      <a:pt x="1074" y="803"/>
                      <a:pt x="1156" y="666"/>
                    </a:cubicBezTo>
                    <a:cubicBezTo>
                      <a:pt x="1199" y="601"/>
                      <a:pt x="1238" y="519"/>
                      <a:pt x="1238" y="438"/>
                    </a:cubicBezTo>
                    <a:lnTo>
                      <a:pt x="1238" y="438"/>
                    </a:lnTo>
                    <a:cubicBezTo>
                      <a:pt x="1169" y="519"/>
                      <a:pt x="1104" y="584"/>
                      <a:pt x="1035" y="666"/>
                    </a:cubicBezTo>
                    <a:cubicBezTo>
                      <a:pt x="1035" y="451"/>
                      <a:pt x="1035" y="219"/>
                      <a:pt x="1048" y="0"/>
                    </a:cubicBezTo>
                    <a:close/>
                    <a:moveTo>
                      <a:pt x="187" y="2264"/>
                    </a:moveTo>
                    <a:lnTo>
                      <a:pt x="187" y="2264"/>
                    </a:lnTo>
                    <a:cubicBezTo>
                      <a:pt x="184" y="2266"/>
                      <a:pt x="180" y="2269"/>
                      <a:pt x="177" y="2272"/>
                    </a:cubicBezTo>
                    <a:cubicBezTo>
                      <a:pt x="180" y="2270"/>
                      <a:pt x="184" y="2267"/>
                      <a:pt x="187" y="2264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4892475" y="2720775"/>
                <a:ext cx="350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46" extrusionOk="0">
                    <a:moveTo>
                      <a:pt x="21" y="0"/>
                    </a:moveTo>
                    <a:cubicBezTo>
                      <a:pt x="14" y="0"/>
                      <a:pt x="7" y="1"/>
                      <a:pt x="0" y="3"/>
                    </a:cubicBezTo>
                    <a:cubicBezTo>
                      <a:pt x="13" y="32"/>
                      <a:pt x="52" y="58"/>
                      <a:pt x="82" y="71"/>
                    </a:cubicBezTo>
                    <a:cubicBezTo>
                      <a:pt x="134" y="114"/>
                      <a:pt x="189" y="140"/>
                      <a:pt x="245" y="182"/>
                    </a:cubicBezTo>
                    <a:lnTo>
                      <a:pt x="258" y="195"/>
                    </a:lnTo>
                    <a:cubicBezTo>
                      <a:pt x="271" y="222"/>
                      <a:pt x="258" y="235"/>
                      <a:pt x="245" y="248"/>
                    </a:cubicBezTo>
                    <a:cubicBezTo>
                      <a:pt x="229" y="303"/>
                      <a:pt x="245" y="359"/>
                      <a:pt x="245" y="398"/>
                    </a:cubicBezTo>
                    <a:cubicBezTo>
                      <a:pt x="258" y="479"/>
                      <a:pt x="271" y="561"/>
                      <a:pt x="284" y="643"/>
                    </a:cubicBezTo>
                    <a:lnTo>
                      <a:pt x="284" y="672"/>
                    </a:lnTo>
                    <a:cubicBezTo>
                      <a:pt x="284" y="685"/>
                      <a:pt x="271" y="698"/>
                      <a:pt x="258" y="698"/>
                    </a:cubicBezTo>
                    <a:cubicBezTo>
                      <a:pt x="215" y="724"/>
                      <a:pt x="189" y="767"/>
                      <a:pt x="163" y="793"/>
                    </a:cubicBezTo>
                    <a:cubicBezTo>
                      <a:pt x="163" y="806"/>
                      <a:pt x="147" y="819"/>
                      <a:pt x="147" y="819"/>
                    </a:cubicBezTo>
                    <a:cubicBezTo>
                      <a:pt x="147" y="835"/>
                      <a:pt x="163" y="848"/>
                      <a:pt x="163" y="861"/>
                    </a:cubicBezTo>
                    <a:cubicBezTo>
                      <a:pt x="202" y="956"/>
                      <a:pt x="215" y="1051"/>
                      <a:pt x="229" y="1145"/>
                    </a:cubicBezTo>
                    <a:cubicBezTo>
                      <a:pt x="258" y="1064"/>
                      <a:pt x="271" y="969"/>
                      <a:pt x="258" y="887"/>
                    </a:cubicBezTo>
                    <a:cubicBezTo>
                      <a:pt x="258" y="861"/>
                      <a:pt x="245" y="819"/>
                      <a:pt x="258" y="793"/>
                    </a:cubicBezTo>
                    <a:cubicBezTo>
                      <a:pt x="271" y="767"/>
                      <a:pt x="310" y="754"/>
                      <a:pt x="340" y="724"/>
                    </a:cubicBezTo>
                    <a:cubicBezTo>
                      <a:pt x="353" y="698"/>
                      <a:pt x="353" y="656"/>
                      <a:pt x="353" y="630"/>
                    </a:cubicBezTo>
                    <a:cubicBezTo>
                      <a:pt x="340" y="590"/>
                      <a:pt x="326" y="561"/>
                      <a:pt x="326" y="522"/>
                    </a:cubicBezTo>
                    <a:cubicBezTo>
                      <a:pt x="297" y="466"/>
                      <a:pt x="310" y="398"/>
                      <a:pt x="310" y="346"/>
                    </a:cubicBezTo>
                    <a:cubicBezTo>
                      <a:pt x="310" y="329"/>
                      <a:pt x="310" y="316"/>
                      <a:pt x="326" y="316"/>
                    </a:cubicBezTo>
                    <a:cubicBezTo>
                      <a:pt x="326" y="303"/>
                      <a:pt x="340" y="303"/>
                      <a:pt x="353" y="303"/>
                    </a:cubicBezTo>
                    <a:cubicBezTo>
                      <a:pt x="421" y="303"/>
                      <a:pt x="473" y="329"/>
                      <a:pt x="529" y="359"/>
                    </a:cubicBezTo>
                    <a:cubicBezTo>
                      <a:pt x="597" y="398"/>
                      <a:pt x="653" y="466"/>
                      <a:pt x="718" y="479"/>
                    </a:cubicBezTo>
                    <a:cubicBezTo>
                      <a:pt x="718" y="440"/>
                      <a:pt x="748" y="398"/>
                      <a:pt x="774" y="385"/>
                    </a:cubicBezTo>
                    <a:cubicBezTo>
                      <a:pt x="816" y="359"/>
                      <a:pt x="855" y="359"/>
                      <a:pt x="881" y="359"/>
                    </a:cubicBezTo>
                    <a:cubicBezTo>
                      <a:pt x="1005" y="372"/>
                      <a:pt x="1126" y="398"/>
                      <a:pt x="1224" y="466"/>
                    </a:cubicBezTo>
                    <a:cubicBezTo>
                      <a:pt x="1276" y="411"/>
                      <a:pt x="1332" y="372"/>
                      <a:pt x="1400" y="346"/>
                    </a:cubicBezTo>
                    <a:cubicBezTo>
                      <a:pt x="1391" y="324"/>
                      <a:pt x="1365" y="311"/>
                      <a:pt x="1347" y="311"/>
                    </a:cubicBezTo>
                    <a:cubicBezTo>
                      <a:pt x="1341" y="311"/>
                      <a:pt x="1335" y="313"/>
                      <a:pt x="1332" y="316"/>
                    </a:cubicBezTo>
                    <a:cubicBezTo>
                      <a:pt x="1306" y="329"/>
                      <a:pt x="1289" y="359"/>
                      <a:pt x="1276" y="372"/>
                    </a:cubicBezTo>
                    <a:cubicBezTo>
                      <a:pt x="1261" y="382"/>
                      <a:pt x="1242" y="386"/>
                      <a:pt x="1222" y="386"/>
                    </a:cubicBezTo>
                    <a:cubicBezTo>
                      <a:pt x="1189" y="386"/>
                      <a:pt x="1152" y="375"/>
                      <a:pt x="1126" y="359"/>
                    </a:cubicBezTo>
                    <a:cubicBezTo>
                      <a:pt x="1074" y="329"/>
                      <a:pt x="1032" y="290"/>
                      <a:pt x="979" y="277"/>
                    </a:cubicBezTo>
                    <a:cubicBezTo>
                      <a:pt x="950" y="277"/>
                      <a:pt x="911" y="277"/>
                      <a:pt x="881" y="290"/>
                    </a:cubicBezTo>
                    <a:cubicBezTo>
                      <a:pt x="855" y="303"/>
                      <a:pt x="842" y="316"/>
                      <a:pt x="829" y="329"/>
                    </a:cubicBezTo>
                    <a:cubicBezTo>
                      <a:pt x="800" y="346"/>
                      <a:pt x="761" y="346"/>
                      <a:pt x="734" y="346"/>
                    </a:cubicBezTo>
                    <a:cubicBezTo>
                      <a:pt x="705" y="359"/>
                      <a:pt x="679" y="372"/>
                      <a:pt x="679" y="398"/>
                    </a:cubicBezTo>
                    <a:cubicBezTo>
                      <a:pt x="610" y="385"/>
                      <a:pt x="571" y="329"/>
                      <a:pt x="516" y="290"/>
                    </a:cubicBezTo>
                    <a:cubicBezTo>
                      <a:pt x="489" y="263"/>
                      <a:pt x="445" y="242"/>
                      <a:pt x="404" y="242"/>
                    </a:cubicBezTo>
                    <a:cubicBezTo>
                      <a:pt x="381" y="242"/>
                      <a:pt x="358" y="249"/>
                      <a:pt x="340" y="264"/>
                    </a:cubicBezTo>
                    <a:cubicBezTo>
                      <a:pt x="353" y="209"/>
                      <a:pt x="366" y="166"/>
                      <a:pt x="392" y="127"/>
                    </a:cubicBezTo>
                    <a:cubicBezTo>
                      <a:pt x="326" y="101"/>
                      <a:pt x="245" y="71"/>
                      <a:pt x="176" y="45"/>
                    </a:cubicBezTo>
                    <a:cubicBezTo>
                      <a:pt x="128" y="34"/>
                      <a:pt x="70" y="0"/>
                      <a:pt x="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4840075" y="2713400"/>
                <a:ext cx="84000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844" extrusionOk="0">
                    <a:moveTo>
                      <a:pt x="1469" y="1"/>
                    </a:moveTo>
                    <a:cubicBezTo>
                      <a:pt x="1427" y="1"/>
                      <a:pt x="1401" y="14"/>
                      <a:pt x="1375" y="40"/>
                    </a:cubicBezTo>
                    <a:cubicBezTo>
                      <a:pt x="1238" y="122"/>
                      <a:pt x="1101" y="203"/>
                      <a:pt x="967" y="298"/>
                    </a:cubicBezTo>
                    <a:cubicBezTo>
                      <a:pt x="911" y="340"/>
                      <a:pt x="843" y="396"/>
                      <a:pt x="774" y="422"/>
                    </a:cubicBezTo>
                    <a:cubicBezTo>
                      <a:pt x="735" y="448"/>
                      <a:pt x="709" y="517"/>
                      <a:pt x="709" y="572"/>
                    </a:cubicBezTo>
                    <a:lnTo>
                      <a:pt x="709" y="585"/>
                    </a:lnTo>
                    <a:cubicBezTo>
                      <a:pt x="709" y="598"/>
                      <a:pt x="709" y="598"/>
                      <a:pt x="693" y="598"/>
                    </a:cubicBezTo>
                    <a:cubicBezTo>
                      <a:pt x="679" y="611"/>
                      <a:pt x="666" y="624"/>
                      <a:pt x="653" y="641"/>
                    </a:cubicBezTo>
                    <a:cubicBezTo>
                      <a:pt x="640" y="641"/>
                      <a:pt x="627" y="654"/>
                      <a:pt x="627" y="654"/>
                    </a:cubicBezTo>
                    <a:cubicBezTo>
                      <a:pt x="611" y="667"/>
                      <a:pt x="611" y="667"/>
                      <a:pt x="611" y="680"/>
                    </a:cubicBezTo>
                    <a:cubicBezTo>
                      <a:pt x="598" y="735"/>
                      <a:pt x="598" y="788"/>
                      <a:pt x="598" y="856"/>
                    </a:cubicBezTo>
                    <a:cubicBezTo>
                      <a:pt x="546" y="856"/>
                      <a:pt x="503" y="869"/>
                      <a:pt x="464" y="898"/>
                    </a:cubicBezTo>
                    <a:cubicBezTo>
                      <a:pt x="448" y="912"/>
                      <a:pt x="435" y="912"/>
                      <a:pt x="422" y="925"/>
                    </a:cubicBezTo>
                    <a:cubicBezTo>
                      <a:pt x="409" y="938"/>
                      <a:pt x="396" y="951"/>
                      <a:pt x="382" y="980"/>
                    </a:cubicBezTo>
                    <a:lnTo>
                      <a:pt x="366" y="993"/>
                    </a:lnTo>
                    <a:lnTo>
                      <a:pt x="366" y="1006"/>
                    </a:lnTo>
                    <a:cubicBezTo>
                      <a:pt x="396" y="1075"/>
                      <a:pt x="409" y="1156"/>
                      <a:pt x="435" y="1225"/>
                    </a:cubicBezTo>
                    <a:cubicBezTo>
                      <a:pt x="396" y="1238"/>
                      <a:pt x="353" y="1251"/>
                      <a:pt x="314" y="1264"/>
                    </a:cubicBezTo>
                    <a:cubicBezTo>
                      <a:pt x="301" y="1264"/>
                      <a:pt x="285" y="1277"/>
                      <a:pt x="271" y="1293"/>
                    </a:cubicBezTo>
                    <a:cubicBezTo>
                      <a:pt x="258" y="1306"/>
                      <a:pt x="258" y="1306"/>
                      <a:pt x="245" y="1320"/>
                    </a:cubicBezTo>
                    <a:cubicBezTo>
                      <a:pt x="232" y="1375"/>
                      <a:pt x="203" y="1414"/>
                      <a:pt x="177" y="1470"/>
                    </a:cubicBezTo>
                    <a:cubicBezTo>
                      <a:pt x="177" y="1496"/>
                      <a:pt x="164" y="1509"/>
                      <a:pt x="164" y="1538"/>
                    </a:cubicBezTo>
                    <a:cubicBezTo>
                      <a:pt x="164" y="1564"/>
                      <a:pt x="177" y="1577"/>
                      <a:pt x="177" y="1604"/>
                    </a:cubicBezTo>
                    <a:cubicBezTo>
                      <a:pt x="177" y="1685"/>
                      <a:pt x="190" y="1767"/>
                      <a:pt x="190" y="1848"/>
                    </a:cubicBezTo>
                    <a:cubicBezTo>
                      <a:pt x="164" y="1878"/>
                      <a:pt x="138" y="1878"/>
                      <a:pt x="108" y="1891"/>
                    </a:cubicBezTo>
                    <a:cubicBezTo>
                      <a:pt x="95" y="1891"/>
                      <a:pt x="95" y="1904"/>
                      <a:pt x="82" y="1917"/>
                    </a:cubicBezTo>
                    <a:cubicBezTo>
                      <a:pt x="40" y="1972"/>
                      <a:pt x="1" y="2028"/>
                      <a:pt x="14" y="2093"/>
                    </a:cubicBezTo>
                    <a:cubicBezTo>
                      <a:pt x="27" y="2191"/>
                      <a:pt x="56" y="2273"/>
                      <a:pt x="69" y="2367"/>
                    </a:cubicBezTo>
                    <a:cubicBezTo>
                      <a:pt x="69" y="2530"/>
                      <a:pt x="40" y="2681"/>
                      <a:pt x="14" y="2844"/>
                    </a:cubicBezTo>
                    <a:cubicBezTo>
                      <a:pt x="40" y="2788"/>
                      <a:pt x="69" y="2720"/>
                      <a:pt x="82" y="2664"/>
                    </a:cubicBezTo>
                    <a:cubicBezTo>
                      <a:pt x="151" y="2449"/>
                      <a:pt x="177" y="2273"/>
                      <a:pt x="121" y="2054"/>
                    </a:cubicBezTo>
                    <a:cubicBezTo>
                      <a:pt x="108" y="2041"/>
                      <a:pt x="108" y="2028"/>
                      <a:pt x="108" y="2028"/>
                    </a:cubicBezTo>
                    <a:cubicBezTo>
                      <a:pt x="121" y="1985"/>
                      <a:pt x="151" y="1972"/>
                      <a:pt x="177" y="1959"/>
                    </a:cubicBezTo>
                    <a:cubicBezTo>
                      <a:pt x="219" y="1917"/>
                      <a:pt x="245" y="1822"/>
                      <a:pt x="245" y="1767"/>
                    </a:cubicBezTo>
                    <a:cubicBezTo>
                      <a:pt x="245" y="1685"/>
                      <a:pt x="245" y="1604"/>
                      <a:pt x="219" y="1538"/>
                    </a:cubicBezTo>
                    <a:lnTo>
                      <a:pt x="219" y="1509"/>
                    </a:lnTo>
                    <a:cubicBezTo>
                      <a:pt x="219" y="1496"/>
                      <a:pt x="232" y="1496"/>
                      <a:pt x="232" y="1496"/>
                    </a:cubicBezTo>
                    <a:lnTo>
                      <a:pt x="353" y="1375"/>
                    </a:lnTo>
                    <a:cubicBezTo>
                      <a:pt x="366" y="1359"/>
                      <a:pt x="382" y="1346"/>
                      <a:pt x="396" y="1346"/>
                    </a:cubicBezTo>
                    <a:cubicBezTo>
                      <a:pt x="409" y="1333"/>
                      <a:pt x="435" y="1333"/>
                      <a:pt x="448" y="1320"/>
                    </a:cubicBezTo>
                    <a:cubicBezTo>
                      <a:pt x="477" y="1293"/>
                      <a:pt x="477" y="1264"/>
                      <a:pt x="477" y="1238"/>
                    </a:cubicBezTo>
                    <a:lnTo>
                      <a:pt x="477" y="1101"/>
                    </a:lnTo>
                    <a:cubicBezTo>
                      <a:pt x="477" y="1075"/>
                      <a:pt x="477" y="1019"/>
                      <a:pt x="490" y="993"/>
                    </a:cubicBezTo>
                    <a:cubicBezTo>
                      <a:pt x="503" y="980"/>
                      <a:pt x="546" y="967"/>
                      <a:pt x="559" y="951"/>
                    </a:cubicBezTo>
                    <a:cubicBezTo>
                      <a:pt x="572" y="951"/>
                      <a:pt x="666" y="912"/>
                      <a:pt x="666" y="898"/>
                    </a:cubicBezTo>
                    <a:cubicBezTo>
                      <a:pt x="679" y="843"/>
                      <a:pt x="679" y="788"/>
                      <a:pt x="679" y="722"/>
                    </a:cubicBezTo>
                    <a:cubicBezTo>
                      <a:pt x="679" y="722"/>
                      <a:pt x="679" y="706"/>
                      <a:pt x="693" y="706"/>
                    </a:cubicBezTo>
                    <a:cubicBezTo>
                      <a:pt x="693" y="693"/>
                      <a:pt x="693" y="693"/>
                      <a:pt x="709" y="693"/>
                    </a:cubicBezTo>
                    <a:cubicBezTo>
                      <a:pt x="722" y="680"/>
                      <a:pt x="735" y="667"/>
                      <a:pt x="748" y="654"/>
                    </a:cubicBezTo>
                    <a:cubicBezTo>
                      <a:pt x="774" y="624"/>
                      <a:pt x="735" y="559"/>
                      <a:pt x="761" y="530"/>
                    </a:cubicBezTo>
                    <a:cubicBezTo>
                      <a:pt x="774" y="517"/>
                      <a:pt x="790" y="504"/>
                      <a:pt x="804" y="490"/>
                    </a:cubicBezTo>
                    <a:cubicBezTo>
                      <a:pt x="817" y="490"/>
                      <a:pt x="830" y="477"/>
                      <a:pt x="856" y="461"/>
                    </a:cubicBezTo>
                    <a:cubicBezTo>
                      <a:pt x="885" y="435"/>
                      <a:pt x="911" y="422"/>
                      <a:pt x="937" y="396"/>
                    </a:cubicBezTo>
                    <a:cubicBezTo>
                      <a:pt x="967" y="380"/>
                      <a:pt x="980" y="353"/>
                      <a:pt x="1006" y="340"/>
                    </a:cubicBezTo>
                    <a:cubicBezTo>
                      <a:pt x="1035" y="327"/>
                      <a:pt x="1048" y="327"/>
                      <a:pt x="1074" y="314"/>
                    </a:cubicBezTo>
                    <a:cubicBezTo>
                      <a:pt x="1169" y="285"/>
                      <a:pt x="1280" y="259"/>
                      <a:pt x="1362" y="177"/>
                    </a:cubicBezTo>
                    <a:cubicBezTo>
                      <a:pt x="1401" y="151"/>
                      <a:pt x="1443" y="96"/>
                      <a:pt x="1495" y="96"/>
                    </a:cubicBezTo>
                    <a:cubicBezTo>
                      <a:pt x="1590" y="96"/>
                      <a:pt x="1633" y="233"/>
                      <a:pt x="1727" y="233"/>
                    </a:cubicBezTo>
                    <a:cubicBezTo>
                      <a:pt x="1809" y="233"/>
                      <a:pt x="1851" y="109"/>
                      <a:pt x="1946" y="109"/>
                    </a:cubicBezTo>
                    <a:cubicBezTo>
                      <a:pt x="1985" y="109"/>
                      <a:pt x="2028" y="164"/>
                      <a:pt x="2080" y="190"/>
                    </a:cubicBezTo>
                    <a:cubicBezTo>
                      <a:pt x="2114" y="207"/>
                      <a:pt x="2151" y="214"/>
                      <a:pt x="2189" y="214"/>
                    </a:cubicBezTo>
                    <a:cubicBezTo>
                      <a:pt x="2273" y="214"/>
                      <a:pt x="2363" y="182"/>
                      <a:pt x="2449" y="164"/>
                    </a:cubicBezTo>
                    <a:cubicBezTo>
                      <a:pt x="2466" y="164"/>
                      <a:pt x="2478" y="158"/>
                      <a:pt x="2492" y="158"/>
                    </a:cubicBezTo>
                    <a:cubicBezTo>
                      <a:pt x="2499" y="158"/>
                      <a:pt x="2507" y="160"/>
                      <a:pt x="2517" y="164"/>
                    </a:cubicBezTo>
                    <a:cubicBezTo>
                      <a:pt x="2543" y="164"/>
                      <a:pt x="2556" y="190"/>
                      <a:pt x="2569" y="203"/>
                    </a:cubicBezTo>
                    <a:cubicBezTo>
                      <a:pt x="2655" y="286"/>
                      <a:pt x="2749" y="372"/>
                      <a:pt x="2852" y="372"/>
                    </a:cubicBezTo>
                    <a:cubicBezTo>
                      <a:pt x="2866" y="372"/>
                      <a:pt x="2881" y="370"/>
                      <a:pt x="2896" y="366"/>
                    </a:cubicBezTo>
                    <a:cubicBezTo>
                      <a:pt x="2940" y="356"/>
                      <a:pt x="2992" y="319"/>
                      <a:pt x="3040" y="319"/>
                    </a:cubicBezTo>
                    <a:cubicBezTo>
                      <a:pt x="3052" y="319"/>
                      <a:pt x="3064" y="321"/>
                      <a:pt x="3075" y="327"/>
                    </a:cubicBezTo>
                    <a:cubicBezTo>
                      <a:pt x="3101" y="340"/>
                      <a:pt x="3114" y="353"/>
                      <a:pt x="3128" y="380"/>
                    </a:cubicBezTo>
                    <a:cubicBezTo>
                      <a:pt x="3183" y="435"/>
                      <a:pt x="3252" y="477"/>
                      <a:pt x="3320" y="517"/>
                    </a:cubicBezTo>
                    <a:cubicBezTo>
                      <a:pt x="3291" y="598"/>
                      <a:pt x="3304" y="693"/>
                      <a:pt x="3359" y="761"/>
                    </a:cubicBezTo>
                    <a:lnTo>
                      <a:pt x="3359" y="477"/>
                    </a:lnTo>
                    <a:cubicBezTo>
                      <a:pt x="3269" y="372"/>
                      <a:pt x="3153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49" y="259"/>
                      <a:pt x="2913" y="275"/>
                      <a:pt x="2874" y="275"/>
                    </a:cubicBezTo>
                    <a:cubicBezTo>
                      <a:pt x="2864" y="275"/>
                      <a:pt x="2854" y="274"/>
                      <a:pt x="2844" y="272"/>
                    </a:cubicBezTo>
                    <a:cubicBezTo>
                      <a:pt x="2720" y="272"/>
                      <a:pt x="2651" y="135"/>
                      <a:pt x="2530" y="96"/>
                    </a:cubicBezTo>
                    <a:cubicBezTo>
                      <a:pt x="2503" y="86"/>
                      <a:pt x="2476" y="82"/>
                      <a:pt x="2447" y="82"/>
                    </a:cubicBezTo>
                    <a:cubicBezTo>
                      <a:pt x="2353" y="82"/>
                      <a:pt x="2251" y="122"/>
                      <a:pt x="2155" y="122"/>
                    </a:cubicBezTo>
                    <a:cubicBezTo>
                      <a:pt x="2115" y="122"/>
                      <a:pt x="2077" y="115"/>
                      <a:pt x="2041" y="96"/>
                    </a:cubicBezTo>
                    <a:cubicBezTo>
                      <a:pt x="1998" y="82"/>
                      <a:pt x="1972" y="40"/>
                      <a:pt x="1917" y="27"/>
                    </a:cubicBezTo>
                    <a:cubicBezTo>
                      <a:pt x="1835" y="27"/>
                      <a:pt x="1796" y="135"/>
                      <a:pt x="1714" y="135"/>
                    </a:cubicBezTo>
                    <a:cubicBezTo>
                      <a:pt x="1709" y="136"/>
                      <a:pt x="1705" y="136"/>
                      <a:pt x="1700" y="136"/>
                    </a:cubicBezTo>
                    <a:cubicBezTo>
                      <a:pt x="1614" y="136"/>
                      <a:pt x="1559" y="1"/>
                      <a:pt x="146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4810125" y="2717500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lnTo>
                      <a:pt x="1551" y="0"/>
                    </a:lnTo>
                    <a:cubicBezTo>
                      <a:pt x="1483" y="108"/>
                      <a:pt x="1319" y="108"/>
                      <a:pt x="1254" y="216"/>
                    </a:cubicBezTo>
                    <a:cubicBezTo>
                      <a:pt x="1238" y="245"/>
                      <a:pt x="1238" y="271"/>
                      <a:pt x="1212" y="297"/>
                    </a:cubicBezTo>
                    <a:cubicBezTo>
                      <a:pt x="1199" y="313"/>
                      <a:pt x="1186" y="326"/>
                      <a:pt x="1156" y="340"/>
                    </a:cubicBezTo>
                    <a:cubicBezTo>
                      <a:pt x="1117" y="379"/>
                      <a:pt x="1091" y="434"/>
                      <a:pt x="1075" y="490"/>
                    </a:cubicBezTo>
                    <a:cubicBezTo>
                      <a:pt x="1061" y="490"/>
                      <a:pt x="1061" y="503"/>
                      <a:pt x="1061" y="503"/>
                    </a:cubicBezTo>
                    <a:cubicBezTo>
                      <a:pt x="1048" y="516"/>
                      <a:pt x="1035" y="516"/>
                      <a:pt x="1035" y="516"/>
                    </a:cubicBezTo>
                    <a:cubicBezTo>
                      <a:pt x="967" y="516"/>
                      <a:pt x="911" y="516"/>
                      <a:pt x="859" y="529"/>
                    </a:cubicBezTo>
                    <a:cubicBezTo>
                      <a:pt x="830" y="529"/>
                      <a:pt x="804" y="558"/>
                      <a:pt x="778" y="571"/>
                    </a:cubicBezTo>
                    <a:cubicBezTo>
                      <a:pt x="764" y="584"/>
                      <a:pt x="748" y="610"/>
                      <a:pt x="735" y="640"/>
                    </a:cubicBezTo>
                    <a:cubicBezTo>
                      <a:pt x="726" y="637"/>
                      <a:pt x="718" y="636"/>
                      <a:pt x="711" y="636"/>
                    </a:cubicBezTo>
                    <a:cubicBezTo>
                      <a:pt x="629" y="636"/>
                      <a:pt x="639" y="780"/>
                      <a:pt x="627" y="855"/>
                    </a:cubicBezTo>
                    <a:cubicBezTo>
                      <a:pt x="627" y="868"/>
                      <a:pt x="627" y="885"/>
                      <a:pt x="614" y="911"/>
                    </a:cubicBezTo>
                    <a:cubicBezTo>
                      <a:pt x="601" y="924"/>
                      <a:pt x="572" y="950"/>
                      <a:pt x="572" y="979"/>
                    </a:cubicBezTo>
                    <a:cubicBezTo>
                      <a:pt x="572" y="1005"/>
                      <a:pt x="585" y="1032"/>
                      <a:pt x="585" y="1061"/>
                    </a:cubicBezTo>
                    <a:cubicBezTo>
                      <a:pt x="585" y="1142"/>
                      <a:pt x="520" y="1211"/>
                      <a:pt x="520" y="1293"/>
                    </a:cubicBezTo>
                    <a:lnTo>
                      <a:pt x="520" y="1319"/>
                    </a:lnTo>
                    <a:lnTo>
                      <a:pt x="503" y="1319"/>
                    </a:lnTo>
                    <a:cubicBezTo>
                      <a:pt x="464" y="1332"/>
                      <a:pt x="438" y="1345"/>
                      <a:pt x="396" y="1358"/>
                    </a:cubicBezTo>
                    <a:cubicBezTo>
                      <a:pt x="383" y="1413"/>
                      <a:pt x="356" y="1469"/>
                      <a:pt x="314" y="1508"/>
                    </a:cubicBezTo>
                    <a:cubicBezTo>
                      <a:pt x="288" y="1537"/>
                      <a:pt x="259" y="1564"/>
                      <a:pt x="245" y="1603"/>
                    </a:cubicBezTo>
                    <a:cubicBezTo>
                      <a:pt x="232" y="1632"/>
                      <a:pt x="232" y="1658"/>
                      <a:pt x="232" y="1701"/>
                    </a:cubicBezTo>
                    <a:cubicBezTo>
                      <a:pt x="232" y="1753"/>
                      <a:pt x="232" y="1821"/>
                      <a:pt x="219" y="1890"/>
                    </a:cubicBezTo>
                    <a:cubicBezTo>
                      <a:pt x="219" y="1903"/>
                      <a:pt x="219" y="1929"/>
                      <a:pt x="206" y="1929"/>
                    </a:cubicBezTo>
                    <a:cubicBezTo>
                      <a:pt x="206" y="1945"/>
                      <a:pt x="177" y="1945"/>
                      <a:pt x="164" y="1958"/>
                    </a:cubicBezTo>
                    <a:cubicBezTo>
                      <a:pt x="125" y="1958"/>
                      <a:pt x="112" y="2011"/>
                      <a:pt x="95" y="2053"/>
                    </a:cubicBezTo>
                    <a:cubicBezTo>
                      <a:pt x="69" y="2122"/>
                      <a:pt x="43" y="2174"/>
                      <a:pt x="30" y="2242"/>
                    </a:cubicBezTo>
                    <a:cubicBezTo>
                      <a:pt x="1" y="2311"/>
                      <a:pt x="1" y="2324"/>
                      <a:pt x="43" y="2393"/>
                    </a:cubicBezTo>
                    <a:cubicBezTo>
                      <a:pt x="125" y="2556"/>
                      <a:pt x="112" y="2761"/>
                      <a:pt x="82" y="2951"/>
                    </a:cubicBezTo>
                    <a:cubicBezTo>
                      <a:pt x="125" y="2951"/>
                      <a:pt x="164" y="2908"/>
                      <a:pt x="164" y="2869"/>
                    </a:cubicBezTo>
                    <a:cubicBezTo>
                      <a:pt x="177" y="2827"/>
                      <a:pt x="164" y="2788"/>
                      <a:pt x="151" y="2745"/>
                    </a:cubicBezTo>
                    <a:cubicBezTo>
                      <a:pt x="112" y="2598"/>
                      <a:pt x="82" y="2448"/>
                      <a:pt x="95" y="2298"/>
                    </a:cubicBezTo>
                    <a:cubicBezTo>
                      <a:pt x="95" y="2216"/>
                      <a:pt x="112" y="2135"/>
                      <a:pt x="138" y="2066"/>
                    </a:cubicBezTo>
                    <a:lnTo>
                      <a:pt x="151" y="2053"/>
                    </a:lnTo>
                    <a:lnTo>
                      <a:pt x="177" y="2053"/>
                    </a:lnTo>
                    <a:cubicBezTo>
                      <a:pt x="206" y="2040"/>
                      <a:pt x="232" y="2040"/>
                      <a:pt x="275" y="2040"/>
                    </a:cubicBezTo>
                    <a:cubicBezTo>
                      <a:pt x="259" y="2040"/>
                      <a:pt x="288" y="1890"/>
                      <a:pt x="288" y="1877"/>
                    </a:cubicBezTo>
                    <a:cubicBezTo>
                      <a:pt x="301" y="1821"/>
                      <a:pt x="314" y="1795"/>
                      <a:pt x="301" y="1727"/>
                    </a:cubicBezTo>
                    <a:cubicBezTo>
                      <a:pt x="288" y="1645"/>
                      <a:pt x="301" y="1550"/>
                      <a:pt x="369" y="1495"/>
                    </a:cubicBezTo>
                    <a:cubicBezTo>
                      <a:pt x="409" y="1469"/>
                      <a:pt x="490" y="1469"/>
                      <a:pt x="520" y="1426"/>
                    </a:cubicBezTo>
                    <a:cubicBezTo>
                      <a:pt x="559" y="1374"/>
                      <a:pt x="601" y="1306"/>
                      <a:pt x="614" y="1250"/>
                    </a:cubicBezTo>
                    <a:cubicBezTo>
                      <a:pt x="627" y="1211"/>
                      <a:pt x="614" y="1142"/>
                      <a:pt x="627" y="1100"/>
                    </a:cubicBezTo>
                    <a:cubicBezTo>
                      <a:pt x="627" y="1061"/>
                      <a:pt x="627" y="1032"/>
                      <a:pt x="640" y="1005"/>
                    </a:cubicBezTo>
                    <a:cubicBezTo>
                      <a:pt x="653" y="979"/>
                      <a:pt x="683" y="924"/>
                      <a:pt x="722" y="911"/>
                    </a:cubicBezTo>
                    <a:cubicBezTo>
                      <a:pt x="709" y="842"/>
                      <a:pt x="709" y="748"/>
                      <a:pt x="722" y="679"/>
                    </a:cubicBezTo>
                    <a:cubicBezTo>
                      <a:pt x="735" y="610"/>
                      <a:pt x="791" y="597"/>
                      <a:pt x="846" y="584"/>
                    </a:cubicBezTo>
                    <a:cubicBezTo>
                      <a:pt x="928" y="571"/>
                      <a:pt x="993" y="558"/>
                      <a:pt x="1061" y="558"/>
                    </a:cubicBezTo>
                    <a:cubicBezTo>
                      <a:pt x="1075" y="542"/>
                      <a:pt x="1104" y="542"/>
                      <a:pt x="1104" y="529"/>
                    </a:cubicBezTo>
                    <a:cubicBezTo>
                      <a:pt x="1104" y="529"/>
                      <a:pt x="1104" y="516"/>
                      <a:pt x="1117" y="503"/>
                    </a:cubicBezTo>
                    <a:cubicBezTo>
                      <a:pt x="1117" y="490"/>
                      <a:pt x="1130" y="490"/>
                      <a:pt x="1130" y="477"/>
                    </a:cubicBezTo>
                    <a:cubicBezTo>
                      <a:pt x="1199" y="395"/>
                      <a:pt x="1254" y="326"/>
                      <a:pt x="1319" y="258"/>
                    </a:cubicBezTo>
                    <a:cubicBezTo>
                      <a:pt x="1336" y="245"/>
                      <a:pt x="1336" y="232"/>
                      <a:pt x="1362" y="216"/>
                    </a:cubicBezTo>
                    <a:lnTo>
                      <a:pt x="1401" y="216"/>
                    </a:lnTo>
                    <a:cubicBezTo>
                      <a:pt x="1430" y="202"/>
                      <a:pt x="1456" y="189"/>
                      <a:pt x="1469" y="163"/>
                    </a:cubicBezTo>
                    <a:cubicBezTo>
                      <a:pt x="1499" y="108"/>
                      <a:pt x="1538" y="52"/>
                      <a:pt x="15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4798225" y="2753575"/>
                <a:ext cx="183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1" extrusionOk="0">
                    <a:moveTo>
                      <a:pt x="578" y="1"/>
                    </a:moveTo>
                    <a:cubicBezTo>
                      <a:pt x="569" y="1"/>
                      <a:pt x="558" y="5"/>
                      <a:pt x="545" y="13"/>
                    </a:cubicBezTo>
                    <a:cubicBezTo>
                      <a:pt x="485" y="19"/>
                      <a:pt x="420" y="23"/>
                      <a:pt x="355" y="23"/>
                    </a:cubicBezTo>
                    <a:cubicBezTo>
                      <a:pt x="291" y="23"/>
                      <a:pt x="225" y="19"/>
                      <a:pt x="163" y="13"/>
                    </a:cubicBezTo>
                    <a:lnTo>
                      <a:pt x="163" y="107"/>
                    </a:lnTo>
                    <a:cubicBezTo>
                      <a:pt x="128" y="96"/>
                      <a:pt x="59" y="50"/>
                      <a:pt x="15" y="50"/>
                    </a:cubicBezTo>
                    <a:cubicBezTo>
                      <a:pt x="9" y="50"/>
                      <a:pt x="5" y="51"/>
                      <a:pt x="0" y="52"/>
                    </a:cubicBezTo>
                    <a:cubicBezTo>
                      <a:pt x="43" y="94"/>
                      <a:pt x="111" y="134"/>
                      <a:pt x="163" y="160"/>
                    </a:cubicBezTo>
                    <a:cubicBezTo>
                      <a:pt x="193" y="176"/>
                      <a:pt x="219" y="189"/>
                      <a:pt x="245" y="202"/>
                    </a:cubicBezTo>
                    <a:cubicBezTo>
                      <a:pt x="261" y="215"/>
                      <a:pt x="313" y="228"/>
                      <a:pt x="327" y="241"/>
                    </a:cubicBezTo>
                    <a:cubicBezTo>
                      <a:pt x="287" y="189"/>
                      <a:pt x="245" y="121"/>
                      <a:pt x="206" y="65"/>
                    </a:cubicBezTo>
                    <a:lnTo>
                      <a:pt x="206" y="65"/>
                    </a:lnTo>
                    <a:cubicBezTo>
                      <a:pt x="252" y="82"/>
                      <a:pt x="304" y="89"/>
                      <a:pt x="354" y="89"/>
                    </a:cubicBezTo>
                    <a:cubicBezTo>
                      <a:pt x="392" y="89"/>
                      <a:pt x="429" y="85"/>
                      <a:pt x="464" y="78"/>
                    </a:cubicBezTo>
                    <a:cubicBezTo>
                      <a:pt x="490" y="65"/>
                      <a:pt x="532" y="65"/>
                      <a:pt x="558" y="65"/>
                    </a:cubicBezTo>
                    <a:cubicBezTo>
                      <a:pt x="571" y="65"/>
                      <a:pt x="588" y="65"/>
                      <a:pt x="588" y="78"/>
                    </a:cubicBezTo>
                    <a:cubicBezTo>
                      <a:pt x="601" y="78"/>
                      <a:pt x="614" y="94"/>
                      <a:pt x="614" y="107"/>
                    </a:cubicBezTo>
                    <a:cubicBezTo>
                      <a:pt x="653" y="176"/>
                      <a:pt x="695" y="228"/>
                      <a:pt x="735" y="271"/>
                    </a:cubicBezTo>
                    <a:cubicBezTo>
                      <a:pt x="695" y="202"/>
                      <a:pt x="669" y="121"/>
                      <a:pt x="627" y="39"/>
                    </a:cubicBezTo>
                    <a:cubicBezTo>
                      <a:pt x="614" y="26"/>
                      <a:pt x="614" y="13"/>
                      <a:pt x="601" y="13"/>
                    </a:cubicBezTo>
                    <a:cubicBezTo>
                      <a:pt x="594" y="5"/>
                      <a:pt x="587" y="1"/>
                      <a:pt x="57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4868975" y="2689250"/>
                <a:ext cx="279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65" extrusionOk="0">
                    <a:moveTo>
                      <a:pt x="206" y="1"/>
                    </a:moveTo>
                    <a:cubicBezTo>
                      <a:pt x="206" y="27"/>
                      <a:pt x="189" y="56"/>
                      <a:pt x="176" y="69"/>
                    </a:cubicBezTo>
                    <a:cubicBezTo>
                      <a:pt x="176" y="71"/>
                      <a:pt x="173" y="72"/>
                      <a:pt x="168" y="72"/>
                    </a:cubicBezTo>
                    <a:cubicBezTo>
                      <a:pt x="135" y="72"/>
                      <a:pt x="11" y="40"/>
                      <a:pt x="0" y="40"/>
                    </a:cubicBezTo>
                    <a:lnTo>
                      <a:pt x="0" y="40"/>
                    </a:lnTo>
                    <a:cubicBezTo>
                      <a:pt x="0" y="82"/>
                      <a:pt x="56" y="95"/>
                      <a:pt x="82" y="108"/>
                    </a:cubicBezTo>
                    <a:cubicBezTo>
                      <a:pt x="137" y="121"/>
                      <a:pt x="189" y="151"/>
                      <a:pt x="232" y="151"/>
                    </a:cubicBezTo>
                    <a:lnTo>
                      <a:pt x="232" y="69"/>
                    </a:lnTo>
                    <a:cubicBezTo>
                      <a:pt x="271" y="82"/>
                      <a:pt x="313" y="95"/>
                      <a:pt x="369" y="95"/>
                    </a:cubicBezTo>
                    <a:cubicBezTo>
                      <a:pt x="395" y="108"/>
                      <a:pt x="434" y="121"/>
                      <a:pt x="464" y="138"/>
                    </a:cubicBezTo>
                    <a:cubicBezTo>
                      <a:pt x="532" y="177"/>
                      <a:pt x="584" y="232"/>
                      <a:pt x="653" y="272"/>
                    </a:cubicBezTo>
                    <a:cubicBezTo>
                      <a:pt x="653" y="285"/>
                      <a:pt x="666" y="285"/>
                      <a:pt x="666" y="285"/>
                    </a:cubicBezTo>
                    <a:cubicBezTo>
                      <a:pt x="679" y="285"/>
                      <a:pt x="695" y="285"/>
                      <a:pt x="695" y="272"/>
                    </a:cubicBezTo>
                    <a:cubicBezTo>
                      <a:pt x="734" y="272"/>
                      <a:pt x="777" y="285"/>
                      <a:pt x="816" y="314"/>
                    </a:cubicBezTo>
                    <a:cubicBezTo>
                      <a:pt x="911" y="366"/>
                      <a:pt x="1022" y="396"/>
                      <a:pt x="1116" y="464"/>
                    </a:cubicBezTo>
                    <a:cubicBezTo>
                      <a:pt x="1074" y="409"/>
                      <a:pt x="1005" y="366"/>
                      <a:pt x="953" y="340"/>
                    </a:cubicBezTo>
                    <a:cubicBezTo>
                      <a:pt x="885" y="301"/>
                      <a:pt x="816" y="272"/>
                      <a:pt x="747" y="232"/>
                    </a:cubicBezTo>
                    <a:lnTo>
                      <a:pt x="721" y="232"/>
                    </a:lnTo>
                    <a:cubicBezTo>
                      <a:pt x="716" y="230"/>
                      <a:pt x="711" y="229"/>
                      <a:pt x="706" y="229"/>
                    </a:cubicBezTo>
                    <a:cubicBezTo>
                      <a:pt x="693" y="229"/>
                      <a:pt x="681" y="236"/>
                      <a:pt x="668" y="236"/>
                    </a:cubicBezTo>
                    <a:cubicBezTo>
                      <a:pt x="663" y="236"/>
                      <a:pt x="658" y="235"/>
                      <a:pt x="653" y="232"/>
                    </a:cubicBezTo>
                    <a:cubicBezTo>
                      <a:pt x="640" y="232"/>
                      <a:pt x="627" y="203"/>
                      <a:pt x="627" y="190"/>
                    </a:cubicBezTo>
                    <a:cubicBezTo>
                      <a:pt x="597" y="121"/>
                      <a:pt x="545" y="82"/>
                      <a:pt x="490" y="40"/>
                    </a:cubicBezTo>
                    <a:cubicBezTo>
                      <a:pt x="490" y="27"/>
                      <a:pt x="477" y="27"/>
                      <a:pt x="477" y="27"/>
                    </a:cubicBezTo>
                    <a:cubicBezTo>
                      <a:pt x="464" y="14"/>
                      <a:pt x="450" y="14"/>
                      <a:pt x="434" y="14"/>
                    </a:cubicBezTo>
                    <a:cubicBezTo>
                      <a:pt x="395" y="14"/>
                      <a:pt x="353" y="27"/>
                      <a:pt x="300" y="27"/>
                    </a:cubicBezTo>
                    <a:cubicBezTo>
                      <a:pt x="271" y="27"/>
                      <a:pt x="232" y="27"/>
                      <a:pt x="20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4814200" y="2725975"/>
                <a:ext cx="6637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0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6" y="56"/>
                      <a:pt x="112" y="95"/>
                      <a:pt x="151" y="151"/>
                    </a:cubicBezTo>
                    <a:cubicBezTo>
                      <a:pt x="246" y="245"/>
                      <a:pt x="357" y="340"/>
                      <a:pt x="477" y="382"/>
                    </a:cubicBezTo>
                    <a:cubicBezTo>
                      <a:pt x="601" y="409"/>
                      <a:pt x="696" y="395"/>
                      <a:pt x="817" y="464"/>
                    </a:cubicBezTo>
                    <a:cubicBezTo>
                      <a:pt x="859" y="490"/>
                      <a:pt x="898" y="503"/>
                      <a:pt x="954" y="529"/>
                    </a:cubicBezTo>
                    <a:cubicBezTo>
                      <a:pt x="967" y="546"/>
                      <a:pt x="993" y="546"/>
                      <a:pt x="1023" y="546"/>
                    </a:cubicBezTo>
                    <a:cubicBezTo>
                      <a:pt x="1049" y="546"/>
                      <a:pt x="1062" y="503"/>
                      <a:pt x="1091" y="490"/>
                    </a:cubicBezTo>
                    <a:cubicBezTo>
                      <a:pt x="1106" y="482"/>
                      <a:pt x="1123" y="479"/>
                      <a:pt x="1140" y="479"/>
                    </a:cubicBezTo>
                    <a:cubicBezTo>
                      <a:pt x="1182" y="479"/>
                      <a:pt x="1228" y="498"/>
                      <a:pt x="1267" y="516"/>
                    </a:cubicBezTo>
                    <a:cubicBezTo>
                      <a:pt x="1320" y="529"/>
                      <a:pt x="1375" y="559"/>
                      <a:pt x="1431" y="572"/>
                    </a:cubicBezTo>
                    <a:cubicBezTo>
                      <a:pt x="1457" y="572"/>
                      <a:pt x="1470" y="559"/>
                      <a:pt x="1499" y="559"/>
                    </a:cubicBezTo>
                    <a:cubicBezTo>
                      <a:pt x="1538" y="572"/>
                      <a:pt x="1564" y="585"/>
                      <a:pt x="1594" y="611"/>
                    </a:cubicBezTo>
                    <a:cubicBezTo>
                      <a:pt x="1636" y="637"/>
                      <a:pt x="1684" y="642"/>
                      <a:pt x="1733" y="642"/>
                    </a:cubicBezTo>
                    <a:cubicBezTo>
                      <a:pt x="1763" y="642"/>
                      <a:pt x="1794" y="640"/>
                      <a:pt x="1825" y="640"/>
                    </a:cubicBezTo>
                    <a:cubicBezTo>
                      <a:pt x="1891" y="653"/>
                      <a:pt x="1959" y="679"/>
                      <a:pt x="2028" y="693"/>
                    </a:cubicBezTo>
                    <a:cubicBezTo>
                      <a:pt x="2041" y="709"/>
                      <a:pt x="2054" y="709"/>
                      <a:pt x="2070" y="722"/>
                    </a:cubicBezTo>
                    <a:cubicBezTo>
                      <a:pt x="2070" y="722"/>
                      <a:pt x="2083" y="735"/>
                      <a:pt x="2083" y="748"/>
                    </a:cubicBezTo>
                    <a:cubicBezTo>
                      <a:pt x="2109" y="790"/>
                      <a:pt x="2165" y="803"/>
                      <a:pt x="2204" y="817"/>
                    </a:cubicBezTo>
                    <a:cubicBezTo>
                      <a:pt x="2367" y="856"/>
                      <a:pt x="2517" y="924"/>
                      <a:pt x="2655" y="1006"/>
                    </a:cubicBezTo>
                    <a:cubicBezTo>
                      <a:pt x="2560" y="885"/>
                      <a:pt x="2423" y="803"/>
                      <a:pt x="2286" y="761"/>
                    </a:cubicBezTo>
                    <a:cubicBezTo>
                      <a:pt x="2217" y="735"/>
                      <a:pt x="2136" y="722"/>
                      <a:pt x="2083" y="679"/>
                    </a:cubicBezTo>
                    <a:lnTo>
                      <a:pt x="2041" y="640"/>
                    </a:lnTo>
                    <a:cubicBezTo>
                      <a:pt x="2028" y="627"/>
                      <a:pt x="2002" y="627"/>
                      <a:pt x="1972" y="627"/>
                    </a:cubicBezTo>
                    <a:cubicBezTo>
                      <a:pt x="1907" y="611"/>
                      <a:pt x="1839" y="598"/>
                      <a:pt x="1770" y="585"/>
                    </a:cubicBezTo>
                    <a:cubicBezTo>
                      <a:pt x="1728" y="585"/>
                      <a:pt x="1688" y="585"/>
                      <a:pt x="1646" y="572"/>
                    </a:cubicBezTo>
                    <a:cubicBezTo>
                      <a:pt x="1607" y="546"/>
                      <a:pt x="1581" y="503"/>
                      <a:pt x="1512" y="503"/>
                    </a:cubicBezTo>
                    <a:cubicBezTo>
                      <a:pt x="1489" y="509"/>
                      <a:pt x="1469" y="512"/>
                      <a:pt x="1448" y="512"/>
                    </a:cubicBezTo>
                    <a:cubicBezTo>
                      <a:pt x="1419" y="512"/>
                      <a:pt x="1389" y="505"/>
                      <a:pt x="1349" y="490"/>
                    </a:cubicBezTo>
                    <a:cubicBezTo>
                      <a:pt x="1280" y="464"/>
                      <a:pt x="1212" y="435"/>
                      <a:pt x="1143" y="422"/>
                    </a:cubicBezTo>
                    <a:cubicBezTo>
                      <a:pt x="1134" y="420"/>
                      <a:pt x="1126" y="419"/>
                      <a:pt x="1117" y="419"/>
                    </a:cubicBezTo>
                    <a:cubicBezTo>
                      <a:pt x="1064" y="419"/>
                      <a:pt x="1030" y="453"/>
                      <a:pt x="993" y="490"/>
                    </a:cubicBezTo>
                    <a:cubicBezTo>
                      <a:pt x="928" y="464"/>
                      <a:pt x="872" y="409"/>
                      <a:pt x="817" y="366"/>
                    </a:cubicBezTo>
                    <a:cubicBezTo>
                      <a:pt x="745" y="326"/>
                      <a:pt x="665" y="309"/>
                      <a:pt x="581" y="309"/>
                    </a:cubicBezTo>
                    <a:cubicBezTo>
                      <a:pt x="556" y="309"/>
                      <a:pt x="530" y="311"/>
                      <a:pt x="504" y="314"/>
                    </a:cubicBezTo>
                    <a:cubicBezTo>
                      <a:pt x="490" y="327"/>
                      <a:pt x="464" y="327"/>
                      <a:pt x="451" y="327"/>
                    </a:cubicBezTo>
                    <a:cubicBezTo>
                      <a:pt x="438" y="314"/>
                      <a:pt x="422" y="301"/>
                      <a:pt x="396" y="285"/>
                    </a:cubicBezTo>
                    <a:cubicBezTo>
                      <a:pt x="327" y="219"/>
                      <a:pt x="246" y="151"/>
                      <a:pt x="164" y="95"/>
                    </a:cubicBezTo>
                    <a:cubicBezTo>
                      <a:pt x="138" y="69"/>
                      <a:pt x="138" y="40"/>
                      <a:pt x="112" y="27"/>
                    </a:cubicBezTo>
                    <a:cubicBezTo>
                      <a:pt x="82" y="14"/>
                      <a:pt x="30" y="14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6"/>
              <p:cNvSpPr/>
              <p:nvPr/>
            </p:nvSpPr>
            <p:spPr>
              <a:xfrm>
                <a:off x="4819025" y="2691300"/>
                <a:ext cx="5135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77" extrusionOk="0">
                    <a:moveTo>
                      <a:pt x="2054" y="0"/>
                    </a:moveTo>
                    <a:lnTo>
                      <a:pt x="2040" y="26"/>
                    </a:lnTo>
                    <a:cubicBezTo>
                      <a:pt x="1943" y="26"/>
                      <a:pt x="1903" y="137"/>
                      <a:pt x="1822" y="190"/>
                    </a:cubicBezTo>
                    <a:cubicBezTo>
                      <a:pt x="1740" y="245"/>
                      <a:pt x="1590" y="232"/>
                      <a:pt x="1551" y="314"/>
                    </a:cubicBezTo>
                    <a:cubicBezTo>
                      <a:pt x="1535" y="327"/>
                      <a:pt x="1535" y="340"/>
                      <a:pt x="1521" y="353"/>
                    </a:cubicBezTo>
                    <a:cubicBezTo>
                      <a:pt x="1495" y="395"/>
                      <a:pt x="1453" y="408"/>
                      <a:pt x="1427" y="434"/>
                    </a:cubicBezTo>
                    <a:cubicBezTo>
                      <a:pt x="1332" y="477"/>
                      <a:pt x="1251" y="529"/>
                      <a:pt x="1169" y="585"/>
                    </a:cubicBezTo>
                    <a:cubicBezTo>
                      <a:pt x="1127" y="611"/>
                      <a:pt x="1087" y="640"/>
                      <a:pt x="1074" y="679"/>
                    </a:cubicBezTo>
                    <a:cubicBezTo>
                      <a:pt x="1045" y="709"/>
                      <a:pt x="1045" y="748"/>
                      <a:pt x="1032" y="774"/>
                    </a:cubicBezTo>
                    <a:cubicBezTo>
                      <a:pt x="937" y="937"/>
                      <a:pt x="679" y="924"/>
                      <a:pt x="572" y="1074"/>
                    </a:cubicBezTo>
                    <a:cubicBezTo>
                      <a:pt x="503" y="1169"/>
                      <a:pt x="474" y="1156"/>
                      <a:pt x="379" y="1198"/>
                    </a:cubicBezTo>
                    <a:cubicBezTo>
                      <a:pt x="284" y="1237"/>
                      <a:pt x="216" y="1332"/>
                      <a:pt x="164" y="1414"/>
                    </a:cubicBezTo>
                    <a:cubicBezTo>
                      <a:pt x="131" y="1447"/>
                      <a:pt x="90" y="1478"/>
                      <a:pt x="49" y="1478"/>
                    </a:cubicBezTo>
                    <a:cubicBezTo>
                      <a:pt x="37" y="1478"/>
                      <a:pt x="25" y="1475"/>
                      <a:pt x="13" y="1469"/>
                    </a:cubicBezTo>
                    <a:lnTo>
                      <a:pt x="13" y="1469"/>
                    </a:lnTo>
                    <a:cubicBezTo>
                      <a:pt x="0" y="1508"/>
                      <a:pt x="13" y="1551"/>
                      <a:pt x="40" y="1577"/>
                    </a:cubicBezTo>
                    <a:cubicBezTo>
                      <a:pt x="82" y="1525"/>
                      <a:pt x="121" y="1482"/>
                      <a:pt x="164" y="1443"/>
                    </a:cubicBezTo>
                    <a:cubicBezTo>
                      <a:pt x="216" y="1388"/>
                      <a:pt x="284" y="1332"/>
                      <a:pt x="353" y="1280"/>
                    </a:cubicBezTo>
                    <a:cubicBezTo>
                      <a:pt x="435" y="1237"/>
                      <a:pt x="503" y="1182"/>
                      <a:pt x="585" y="1156"/>
                    </a:cubicBezTo>
                    <a:cubicBezTo>
                      <a:pt x="666" y="1130"/>
                      <a:pt x="761" y="1117"/>
                      <a:pt x="787" y="1035"/>
                    </a:cubicBezTo>
                    <a:cubicBezTo>
                      <a:pt x="800" y="1019"/>
                      <a:pt x="816" y="993"/>
                      <a:pt x="830" y="966"/>
                    </a:cubicBezTo>
                    <a:cubicBezTo>
                      <a:pt x="843" y="937"/>
                      <a:pt x="869" y="937"/>
                      <a:pt x="898" y="924"/>
                    </a:cubicBezTo>
                    <a:cubicBezTo>
                      <a:pt x="993" y="898"/>
                      <a:pt x="1074" y="872"/>
                      <a:pt x="1169" y="842"/>
                    </a:cubicBezTo>
                    <a:cubicBezTo>
                      <a:pt x="1156" y="774"/>
                      <a:pt x="1156" y="692"/>
                      <a:pt x="1195" y="640"/>
                    </a:cubicBezTo>
                    <a:cubicBezTo>
                      <a:pt x="1224" y="611"/>
                      <a:pt x="1238" y="611"/>
                      <a:pt x="1264" y="598"/>
                    </a:cubicBezTo>
                    <a:cubicBezTo>
                      <a:pt x="1345" y="545"/>
                      <a:pt x="1427" y="490"/>
                      <a:pt x="1521" y="434"/>
                    </a:cubicBezTo>
                    <a:cubicBezTo>
                      <a:pt x="1564" y="408"/>
                      <a:pt x="1616" y="382"/>
                      <a:pt x="1632" y="327"/>
                    </a:cubicBezTo>
                    <a:cubicBezTo>
                      <a:pt x="1646" y="314"/>
                      <a:pt x="1646" y="301"/>
                      <a:pt x="1659" y="284"/>
                    </a:cubicBezTo>
                    <a:cubicBezTo>
                      <a:pt x="1659" y="271"/>
                      <a:pt x="1685" y="271"/>
                      <a:pt x="1698" y="258"/>
                    </a:cubicBezTo>
                    <a:cubicBezTo>
                      <a:pt x="1779" y="232"/>
                      <a:pt x="1861" y="219"/>
                      <a:pt x="1929" y="190"/>
                    </a:cubicBezTo>
                    <a:cubicBezTo>
                      <a:pt x="1998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6"/>
              <p:cNvSpPr/>
              <p:nvPr/>
            </p:nvSpPr>
            <p:spPr>
              <a:xfrm>
                <a:off x="4807425" y="2755200"/>
                <a:ext cx="6500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4" extrusionOk="0">
                    <a:moveTo>
                      <a:pt x="872" y="0"/>
                    </a:moveTo>
                    <a:lnTo>
                      <a:pt x="872" y="0"/>
                    </a:lnTo>
                    <a:cubicBezTo>
                      <a:pt x="938" y="95"/>
                      <a:pt x="1019" y="193"/>
                      <a:pt x="1101" y="274"/>
                    </a:cubicBezTo>
                    <a:cubicBezTo>
                      <a:pt x="1036" y="313"/>
                      <a:pt x="954" y="340"/>
                      <a:pt x="856" y="340"/>
                    </a:cubicBezTo>
                    <a:cubicBezTo>
                      <a:pt x="843" y="382"/>
                      <a:pt x="817" y="437"/>
                      <a:pt x="804" y="477"/>
                    </a:cubicBezTo>
                    <a:cubicBezTo>
                      <a:pt x="791" y="519"/>
                      <a:pt x="804" y="545"/>
                      <a:pt x="791" y="584"/>
                    </a:cubicBezTo>
                    <a:cubicBezTo>
                      <a:pt x="775" y="653"/>
                      <a:pt x="709" y="721"/>
                      <a:pt x="641" y="764"/>
                    </a:cubicBezTo>
                    <a:cubicBezTo>
                      <a:pt x="585" y="803"/>
                      <a:pt x="504" y="829"/>
                      <a:pt x="435" y="872"/>
                    </a:cubicBezTo>
                    <a:cubicBezTo>
                      <a:pt x="285" y="940"/>
                      <a:pt x="138" y="1035"/>
                      <a:pt x="1" y="1129"/>
                    </a:cubicBezTo>
                    <a:cubicBezTo>
                      <a:pt x="18" y="1132"/>
                      <a:pt x="35" y="1134"/>
                      <a:pt x="52" y="1134"/>
                    </a:cubicBezTo>
                    <a:cubicBezTo>
                      <a:pt x="182" y="1134"/>
                      <a:pt x="298" y="1051"/>
                      <a:pt x="396" y="979"/>
                    </a:cubicBezTo>
                    <a:cubicBezTo>
                      <a:pt x="477" y="927"/>
                      <a:pt x="559" y="858"/>
                      <a:pt x="654" y="858"/>
                    </a:cubicBezTo>
                    <a:cubicBezTo>
                      <a:pt x="673" y="852"/>
                      <a:pt x="690" y="852"/>
                      <a:pt x="706" y="852"/>
                    </a:cubicBezTo>
                    <a:cubicBezTo>
                      <a:pt x="721" y="852"/>
                      <a:pt x="735" y="852"/>
                      <a:pt x="748" y="845"/>
                    </a:cubicBezTo>
                    <a:cubicBezTo>
                      <a:pt x="791" y="829"/>
                      <a:pt x="817" y="790"/>
                      <a:pt x="843" y="764"/>
                    </a:cubicBezTo>
                    <a:cubicBezTo>
                      <a:pt x="872" y="708"/>
                      <a:pt x="912" y="653"/>
                      <a:pt x="912" y="601"/>
                    </a:cubicBezTo>
                    <a:cubicBezTo>
                      <a:pt x="912" y="545"/>
                      <a:pt x="886" y="490"/>
                      <a:pt x="912" y="450"/>
                    </a:cubicBezTo>
                    <a:cubicBezTo>
                      <a:pt x="938" y="395"/>
                      <a:pt x="993" y="382"/>
                      <a:pt x="1062" y="382"/>
                    </a:cubicBezTo>
                    <a:cubicBezTo>
                      <a:pt x="1117" y="369"/>
                      <a:pt x="1169" y="369"/>
                      <a:pt x="1225" y="356"/>
                    </a:cubicBezTo>
                    <a:cubicBezTo>
                      <a:pt x="1238" y="356"/>
                      <a:pt x="1251" y="356"/>
                      <a:pt x="1264" y="369"/>
                    </a:cubicBezTo>
                    <a:cubicBezTo>
                      <a:pt x="1307" y="382"/>
                      <a:pt x="1307" y="437"/>
                      <a:pt x="1333" y="450"/>
                    </a:cubicBezTo>
                    <a:cubicBezTo>
                      <a:pt x="1338" y="452"/>
                      <a:pt x="1344" y="453"/>
                      <a:pt x="1350" y="453"/>
                    </a:cubicBezTo>
                    <a:cubicBezTo>
                      <a:pt x="1388" y="453"/>
                      <a:pt x="1431" y="419"/>
                      <a:pt x="1457" y="408"/>
                    </a:cubicBezTo>
                    <a:cubicBezTo>
                      <a:pt x="1472" y="401"/>
                      <a:pt x="1578" y="393"/>
                      <a:pt x="1666" y="393"/>
                    </a:cubicBezTo>
                    <a:cubicBezTo>
                      <a:pt x="1729" y="393"/>
                      <a:pt x="1783" y="397"/>
                      <a:pt x="1783" y="408"/>
                    </a:cubicBezTo>
                    <a:lnTo>
                      <a:pt x="1783" y="340"/>
                    </a:lnTo>
                    <a:cubicBezTo>
                      <a:pt x="1883" y="310"/>
                      <a:pt x="1993" y="295"/>
                      <a:pt x="2099" y="295"/>
                    </a:cubicBezTo>
                    <a:cubicBezTo>
                      <a:pt x="2135" y="295"/>
                      <a:pt x="2170" y="297"/>
                      <a:pt x="2204" y="300"/>
                    </a:cubicBezTo>
                    <a:cubicBezTo>
                      <a:pt x="2191" y="274"/>
                      <a:pt x="2204" y="232"/>
                      <a:pt x="2230" y="219"/>
                    </a:cubicBezTo>
                    <a:cubicBezTo>
                      <a:pt x="2260" y="193"/>
                      <a:pt x="2286" y="193"/>
                      <a:pt x="2325" y="193"/>
                    </a:cubicBezTo>
                    <a:cubicBezTo>
                      <a:pt x="2366" y="184"/>
                      <a:pt x="2411" y="180"/>
                      <a:pt x="2457" y="180"/>
                    </a:cubicBezTo>
                    <a:cubicBezTo>
                      <a:pt x="2504" y="180"/>
                      <a:pt x="2552" y="184"/>
                      <a:pt x="2599" y="193"/>
                    </a:cubicBezTo>
                    <a:cubicBezTo>
                      <a:pt x="2488" y="163"/>
                      <a:pt x="2380" y="137"/>
                      <a:pt x="2260" y="111"/>
                    </a:cubicBezTo>
                    <a:cubicBezTo>
                      <a:pt x="2243" y="111"/>
                      <a:pt x="2217" y="111"/>
                      <a:pt x="2204" y="124"/>
                    </a:cubicBezTo>
                    <a:cubicBezTo>
                      <a:pt x="2191" y="137"/>
                      <a:pt x="2191" y="163"/>
                      <a:pt x="2178" y="176"/>
                    </a:cubicBezTo>
                    <a:cubicBezTo>
                      <a:pt x="2178" y="193"/>
                      <a:pt x="2149" y="193"/>
                      <a:pt x="2136" y="193"/>
                    </a:cubicBezTo>
                    <a:cubicBezTo>
                      <a:pt x="2041" y="219"/>
                      <a:pt x="1946" y="245"/>
                      <a:pt x="1835" y="245"/>
                    </a:cubicBezTo>
                    <a:lnTo>
                      <a:pt x="1770" y="245"/>
                    </a:lnTo>
                    <a:cubicBezTo>
                      <a:pt x="1754" y="258"/>
                      <a:pt x="1741" y="274"/>
                      <a:pt x="1728" y="287"/>
                    </a:cubicBezTo>
                    <a:cubicBezTo>
                      <a:pt x="1673" y="322"/>
                      <a:pt x="1601" y="334"/>
                      <a:pt x="1531" y="334"/>
                    </a:cubicBezTo>
                    <a:cubicBezTo>
                      <a:pt x="1495" y="334"/>
                      <a:pt x="1460" y="331"/>
                      <a:pt x="1427" y="326"/>
                    </a:cubicBezTo>
                    <a:cubicBezTo>
                      <a:pt x="1375" y="326"/>
                      <a:pt x="1333" y="313"/>
                      <a:pt x="1294" y="287"/>
                    </a:cubicBezTo>
                    <a:lnTo>
                      <a:pt x="1238" y="232"/>
                    </a:lnTo>
                    <a:cubicBezTo>
                      <a:pt x="1212" y="219"/>
                      <a:pt x="1169" y="206"/>
                      <a:pt x="1130" y="193"/>
                    </a:cubicBezTo>
                    <a:cubicBezTo>
                      <a:pt x="1036" y="150"/>
                      <a:pt x="938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4879825" y="2738925"/>
                <a:ext cx="1267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47" extrusionOk="0">
                    <a:moveTo>
                      <a:pt x="451" y="11"/>
                    </a:moveTo>
                    <a:cubicBezTo>
                      <a:pt x="454" y="14"/>
                      <a:pt x="458" y="16"/>
                      <a:pt x="461" y="19"/>
                    </a:cubicBezTo>
                    <a:lnTo>
                      <a:pt x="461" y="19"/>
                    </a:lnTo>
                    <a:cubicBezTo>
                      <a:pt x="460" y="15"/>
                      <a:pt x="456" y="11"/>
                      <a:pt x="451" y="11"/>
                    </a:cubicBezTo>
                    <a:close/>
                    <a:moveTo>
                      <a:pt x="396" y="42"/>
                    </a:moveTo>
                    <a:cubicBezTo>
                      <a:pt x="418" y="42"/>
                      <a:pt x="441" y="47"/>
                      <a:pt x="464" y="50"/>
                    </a:cubicBezTo>
                    <a:lnTo>
                      <a:pt x="464" y="50"/>
                    </a:lnTo>
                    <a:lnTo>
                      <a:pt x="464" y="80"/>
                    </a:lnTo>
                    <a:cubicBezTo>
                      <a:pt x="464" y="122"/>
                      <a:pt x="464" y="148"/>
                      <a:pt x="451" y="175"/>
                    </a:cubicBezTo>
                    <a:cubicBezTo>
                      <a:pt x="438" y="217"/>
                      <a:pt x="408" y="230"/>
                      <a:pt x="395" y="256"/>
                    </a:cubicBezTo>
                    <a:cubicBezTo>
                      <a:pt x="382" y="285"/>
                      <a:pt x="395" y="312"/>
                      <a:pt x="395" y="338"/>
                    </a:cubicBezTo>
                    <a:cubicBezTo>
                      <a:pt x="356" y="338"/>
                      <a:pt x="327" y="354"/>
                      <a:pt x="300" y="367"/>
                    </a:cubicBezTo>
                    <a:cubicBezTo>
                      <a:pt x="274" y="393"/>
                      <a:pt x="245" y="419"/>
                      <a:pt x="261" y="462"/>
                    </a:cubicBezTo>
                    <a:cubicBezTo>
                      <a:pt x="193" y="462"/>
                      <a:pt x="137" y="462"/>
                      <a:pt x="69" y="475"/>
                    </a:cubicBezTo>
                    <a:cubicBezTo>
                      <a:pt x="98" y="462"/>
                      <a:pt x="111" y="419"/>
                      <a:pt x="111" y="380"/>
                    </a:cubicBezTo>
                    <a:cubicBezTo>
                      <a:pt x="98" y="354"/>
                      <a:pt x="69" y="325"/>
                      <a:pt x="82" y="299"/>
                    </a:cubicBezTo>
                    <a:cubicBezTo>
                      <a:pt x="82" y="272"/>
                      <a:pt x="124" y="256"/>
                      <a:pt x="137" y="230"/>
                    </a:cubicBezTo>
                    <a:lnTo>
                      <a:pt x="137" y="191"/>
                    </a:lnTo>
                    <a:lnTo>
                      <a:pt x="163" y="161"/>
                    </a:lnTo>
                    <a:cubicBezTo>
                      <a:pt x="180" y="148"/>
                      <a:pt x="219" y="135"/>
                      <a:pt x="245" y="122"/>
                    </a:cubicBezTo>
                    <a:cubicBezTo>
                      <a:pt x="274" y="109"/>
                      <a:pt x="300" y="93"/>
                      <a:pt x="313" y="80"/>
                    </a:cubicBezTo>
                    <a:cubicBezTo>
                      <a:pt x="327" y="67"/>
                      <a:pt x="327" y="67"/>
                      <a:pt x="343" y="54"/>
                    </a:cubicBezTo>
                    <a:cubicBezTo>
                      <a:pt x="360" y="45"/>
                      <a:pt x="378" y="42"/>
                      <a:pt x="396" y="42"/>
                    </a:cubicBezTo>
                    <a:close/>
                    <a:moveTo>
                      <a:pt x="383" y="1"/>
                    </a:moveTo>
                    <a:cubicBezTo>
                      <a:pt x="364" y="1"/>
                      <a:pt x="345" y="4"/>
                      <a:pt x="327" y="11"/>
                    </a:cubicBezTo>
                    <a:cubicBezTo>
                      <a:pt x="287" y="28"/>
                      <a:pt x="261" y="54"/>
                      <a:pt x="219" y="80"/>
                    </a:cubicBezTo>
                    <a:cubicBezTo>
                      <a:pt x="193" y="93"/>
                      <a:pt x="163" y="109"/>
                      <a:pt x="137" y="135"/>
                    </a:cubicBezTo>
                    <a:cubicBezTo>
                      <a:pt x="82" y="161"/>
                      <a:pt x="56" y="217"/>
                      <a:pt x="30" y="256"/>
                    </a:cubicBezTo>
                    <a:cubicBezTo>
                      <a:pt x="0" y="299"/>
                      <a:pt x="16" y="325"/>
                      <a:pt x="30" y="367"/>
                    </a:cubicBezTo>
                    <a:cubicBezTo>
                      <a:pt x="30" y="419"/>
                      <a:pt x="16" y="475"/>
                      <a:pt x="0" y="530"/>
                    </a:cubicBezTo>
                    <a:cubicBezTo>
                      <a:pt x="43" y="530"/>
                      <a:pt x="82" y="517"/>
                      <a:pt x="124" y="517"/>
                    </a:cubicBezTo>
                    <a:cubicBezTo>
                      <a:pt x="156" y="528"/>
                      <a:pt x="190" y="547"/>
                      <a:pt x="215" y="547"/>
                    </a:cubicBezTo>
                    <a:cubicBezTo>
                      <a:pt x="221" y="547"/>
                      <a:pt x="227" y="546"/>
                      <a:pt x="232" y="543"/>
                    </a:cubicBezTo>
                    <a:cubicBezTo>
                      <a:pt x="261" y="543"/>
                      <a:pt x="274" y="517"/>
                      <a:pt x="287" y="488"/>
                    </a:cubicBezTo>
                    <a:cubicBezTo>
                      <a:pt x="327" y="449"/>
                      <a:pt x="382" y="406"/>
                      <a:pt x="451" y="393"/>
                    </a:cubicBezTo>
                    <a:cubicBezTo>
                      <a:pt x="451" y="393"/>
                      <a:pt x="464" y="393"/>
                      <a:pt x="464" y="380"/>
                    </a:cubicBezTo>
                    <a:cubicBezTo>
                      <a:pt x="477" y="367"/>
                      <a:pt x="464" y="312"/>
                      <a:pt x="464" y="299"/>
                    </a:cubicBezTo>
                    <a:cubicBezTo>
                      <a:pt x="464" y="243"/>
                      <a:pt x="477" y="204"/>
                      <a:pt x="490" y="161"/>
                    </a:cubicBezTo>
                    <a:cubicBezTo>
                      <a:pt x="490" y="135"/>
                      <a:pt x="506" y="109"/>
                      <a:pt x="490" y="80"/>
                    </a:cubicBezTo>
                    <a:cubicBezTo>
                      <a:pt x="490" y="71"/>
                      <a:pt x="488" y="61"/>
                      <a:pt x="485" y="53"/>
                    </a:cubicBezTo>
                    <a:lnTo>
                      <a:pt x="485" y="53"/>
                    </a:lnTo>
                    <a:cubicBezTo>
                      <a:pt x="492" y="53"/>
                      <a:pt x="499" y="54"/>
                      <a:pt x="506" y="54"/>
                    </a:cubicBezTo>
                    <a:cubicBezTo>
                      <a:pt x="494" y="42"/>
                      <a:pt x="481" y="32"/>
                      <a:pt x="466" y="23"/>
                    </a:cubicBezTo>
                    <a:lnTo>
                      <a:pt x="466" y="23"/>
                    </a:lnTo>
                    <a:cubicBezTo>
                      <a:pt x="464" y="22"/>
                      <a:pt x="463" y="21"/>
                      <a:pt x="461" y="19"/>
                    </a:cubicBezTo>
                    <a:lnTo>
                      <a:pt x="461" y="19"/>
                    </a:lnTo>
                    <a:cubicBezTo>
                      <a:pt x="462" y="20"/>
                      <a:pt x="462" y="21"/>
                      <a:pt x="462" y="21"/>
                    </a:cubicBezTo>
                    <a:lnTo>
                      <a:pt x="462" y="21"/>
                    </a:lnTo>
                    <a:cubicBezTo>
                      <a:pt x="438" y="9"/>
                      <a:pt x="411" y="1"/>
                      <a:pt x="38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4883900" y="2720175"/>
                <a:ext cx="61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3" extrusionOk="0">
                    <a:moveTo>
                      <a:pt x="111" y="1"/>
                    </a:moveTo>
                    <a:cubicBezTo>
                      <a:pt x="111" y="1"/>
                      <a:pt x="56" y="27"/>
                      <a:pt x="56" y="43"/>
                    </a:cubicBezTo>
                    <a:cubicBezTo>
                      <a:pt x="82" y="138"/>
                      <a:pt x="17" y="233"/>
                      <a:pt x="0" y="327"/>
                    </a:cubicBezTo>
                    <a:cubicBezTo>
                      <a:pt x="43" y="327"/>
                      <a:pt x="82" y="340"/>
                      <a:pt x="98" y="370"/>
                    </a:cubicBezTo>
                    <a:cubicBezTo>
                      <a:pt x="111" y="396"/>
                      <a:pt x="111" y="409"/>
                      <a:pt x="111" y="435"/>
                    </a:cubicBezTo>
                    <a:lnTo>
                      <a:pt x="111" y="627"/>
                    </a:lnTo>
                    <a:cubicBezTo>
                      <a:pt x="124" y="654"/>
                      <a:pt x="111" y="654"/>
                      <a:pt x="111" y="680"/>
                    </a:cubicBezTo>
                    <a:cubicBezTo>
                      <a:pt x="111" y="680"/>
                      <a:pt x="111" y="696"/>
                      <a:pt x="124" y="709"/>
                    </a:cubicBezTo>
                    <a:cubicBezTo>
                      <a:pt x="124" y="709"/>
                      <a:pt x="137" y="709"/>
                      <a:pt x="137" y="722"/>
                    </a:cubicBezTo>
                    <a:cubicBezTo>
                      <a:pt x="150" y="722"/>
                      <a:pt x="150" y="735"/>
                      <a:pt x="164" y="748"/>
                    </a:cubicBezTo>
                    <a:cubicBezTo>
                      <a:pt x="180" y="778"/>
                      <a:pt x="180" y="817"/>
                      <a:pt x="193" y="843"/>
                    </a:cubicBezTo>
                    <a:cubicBezTo>
                      <a:pt x="245" y="722"/>
                      <a:pt x="150" y="572"/>
                      <a:pt x="180" y="435"/>
                    </a:cubicBezTo>
                    <a:cubicBezTo>
                      <a:pt x="180" y="409"/>
                      <a:pt x="193" y="396"/>
                      <a:pt x="193" y="370"/>
                    </a:cubicBezTo>
                    <a:cubicBezTo>
                      <a:pt x="193" y="340"/>
                      <a:pt x="193" y="314"/>
                      <a:pt x="164" y="301"/>
                    </a:cubicBezTo>
                    <a:cubicBezTo>
                      <a:pt x="137" y="288"/>
                      <a:pt x="111" y="301"/>
                      <a:pt x="98" y="272"/>
                    </a:cubicBezTo>
                    <a:cubicBezTo>
                      <a:pt x="82" y="259"/>
                      <a:pt x="82" y="246"/>
                      <a:pt x="82" y="246"/>
                    </a:cubicBezTo>
                    <a:cubicBezTo>
                      <a:pt x="98" y="164"/>
                      <a:pt x="98" y="82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4868300" y="2749250"/>
                <a:ext cx="132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07" extrusionOk="0">
                    <a:moveTo>
                      <a:pt x="496" y="1"/>
                    </a:moveTo>
                    <a:cubicBezTo>
                      <a:pt x="468" y="1"/>
                      <a:pt x="441" y="11"/>
                      <a:pt x="422" y="23"/>
                    </a:cubicBezTo>
                    <a:cubicBezTo>
                      <a:pt x="380" y="36"/>
                      <a:pt x="340" y="62"/>
                      <a:pt x="314" y="88"/>
                    </a:cubicBezTo>
                    <a:cubicBezTo>
                      <a:pt x="298" y="104"/>
                      <a:pt x="272" y="130"/>
                      <a:pt x="259" y="156"/>
                    </a:cubicBezTo>
                    <a:lnTo>
                      <a:pt x="259" y="199"/>
                    </a:lnTo>
                    <a:cubicBezTo>
                      <a:pt x="246" y="251"/>
                      <a:pt x="190" y="280"/>
                      <a:pt x="151" y="307"/>
                    </a:cubicBezTo>
                    <a:cubicBezTo>
                      <a:pt x="96" y="320"/>
                      <a:pt x="40" y="333"/>
                      <a:pt x="14" y="375"/>
                    </a:cubicBezTo>
                    <a:lnTo>
                      <a:pt x="1" y="388"/>
                    </a:lnTo>
                    <a:cubicBezTo>
                      <a:pt x="1" y="401"/>
                      <a:pt x="14" y="401"/>
                      <a:pt x="14" y="401"/>
                    </a:cubicBezTo>
                    <a:cubicBezTo>
                      <a:pt x="29" y="405"/>
                      <a:pt x="44" y="407"/>
                      <a:pt x="58" y="407"/>
                    </a:cubicBezTo>
                    <a:cubicBezTo>
                      <a:pt x="156" y="407"/>
                      <a:pt x="229" y="326"/>
                      <a:pt x="314" y="280"/>
                    </a:cubicBezTo>
                    <a:cubicBezTo>
                      <a:pt x="285" y="251"/>
                      <a:pt x="298" y="212"/>
                      <a:pt x="314" y="186"/>
                    </a:cubicBezTo>
                    <a:cubicBezTo>
                      <a:pt x="327" y="156"/>
                      <a:pt x="340" y="143"/>
                      <a:pt x="366" y="117"/>
                    </a:cubicBezTo>
                    <a:cubicBezTo>
                      <a:pt x="422" y="75"/>
                      <a:pt x="477" y="49"/>
                      <a:pt x="530" y="6"/>
                    </a:cubicBezTo>
                    <a:cubicBezTo>
                      <a:pt x="519" y="3"/>
                      <a:pt x="507" y="1"/>
                      <a:pt x="49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4838700" y="2706550"/>
                <a:ext cx="459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1470" extrusionOk="0">
                    <a:moveTo>
                      <a:pt x="0" y="1"/>
                    </a:moveTo>
                    <a:cubicBezTo>
                      <a:pt x="43" y="82"/>
                      <a:pt x="176" y="112"/>
                      <a:pt x="232" y="180"/>
                    </a:cubicBezTo>
                    <a:cubicBezTo>
                      <a:pt x="245" y="193"/>
                      <a:pt x="245" y="219"/>
                      <a:pt x="258" y="245"/>
                    </a:cubicBezTo>
                    <a:lnTo>
                      <a:pt x="258" y="301"/>
                    </a:lnTo>
                    <a:cubicBezTo>
                      <a:pt x="258" y="343"/>
                      <a:pt x="274" y="383"/>
                      <a:pt x="300" y="425"/>
                    </a:cubicBezTo>
                    <a:cubicBezTo>
                      <a:pt x="313" y="438"/>
                      <a:pt x="326" y="464"/>
                      <a:pt x="356" y="477"/>
                    </a:cubicBezTo>
                    <a:lnTo>
                      <a:pt x="408" y="477"/>
                    </a:lnTo>
                    <a:cubicBezTo>
                      <a:pt x="451" y="490"/>
                      <a:pt x="464" y="533"/>
                      <a:pt x="477" y="559"/>
                    </a:cubicBezTo>
                    <a:cubicBezTo>
                      <a:pt x="490" y="614"/>
                      <a:pt x="503" y="670"/>
                      <a:pt x="503" y="735"/>
                    </a:cubicBezTo>
                    <a:cubicBezTo>
                      <a:pt x="503" y="735"/>
                      <a:pt x="490" y="751"/>
                      <a:pt x="503" y="764"/>
                    </a:cubicBezTo>
                    <a:cubicBezTo>
                      <a:pt x="503" y="778"/>
                      <a:pt x="519" y="778"/>
                      <a:pt x="519" y="791"/>
                    </a:cubicBezTo>
                    <a:cubicBezTo>
                      <a:pt x="601" y="846"/>
                      <a:pt x="708" y="859"/>
                      <a:pt x="764" y="941"/>
                    </a:cubicBezTo>
                    <a:cubicBezTo>
                      <a:pt x="777" y="954"/>
                      <a:pt x="777" y="980"/>
                      <a:pt x="803" y="996"/>
                    </a:cubicBezTo>
                    <a:cubicBezTo>
                      <a:pt x="813" y="1005"/>
                      <a:pt x="823" y="1008"/>
                      <a:pt x="833" y="1008"/>
                    </a:cubicBezTo>
                    <a:cubicBezTo>
                      <a:pt x="865" y="1008"/>
                      <a:pt x="901" y="978"/>
                      <a:pt x="938" y="978"/>
                    </a:cubicBezTo>
                    <a:cubicBezTo>
                      <a:pt x="943" y="978"/>
                      <a:pt x="948" y="979"/>
                      <a:pt x="953" y="980"/>
                    </a:cubicBezTo>
                    <a:cubicBezTo>
                      <a:pt x="966" y="980"/>
                      <a:pt x="992" y="980"/>
                      <a:pt x="1009" y="996"/>
                    </a:cubicBezTo>
                    <a:cubicBezTo>
                      <a:pt x="1142" y="1048"/>
                      <a:pt x="1280" y="1117"/>
                      <a:pt x="1417" y="1186"/>
                    </a:cubicBezTo>
                    <a:cubicBezTo>
                      <a:pt x="1430" y="1186"/>
                      <a:pt x="1443" y="1199"/>
                      <a:pt x="1456" y="1212"/>
                    </a:cubicBezTo>
                    <a:cubicBezTo>
                      <a:pt x="1456" y="1225"/>
                      <a:pt x="1456" y="1241"/>
                      <a:pt x="1469" y="1254"/>
                    </a:cubicBezTo>
                    <a:cubicBezTo>
                      <a:pt x="1482" y="1267"/>
                      <a:pt x="1511" y="1267"/>
                      <a:pt x="1524" y="1267"/>
                    </a:cubicBezTo>
                    <a:cubicBezTo>
                      <a:pt x="1564" y="1267"/>
                      <a:pt x="1619" y="1267"/>
                      <a:pt x="1645" y="1280"/>
                    </a:cubicBezTo>
                    <a:cubicBezTo>
                      <a:pt x="1727" y="1336"/>
                      <a:pt x="1756" y="1443"/>
                      <a:pt x="1838" y="1470"/>
                    </a:cubicBezTo>
                    <a:cubicBezTo>
                      <a:pt x="1808" y="1417"/>
                      <a:pt x="1769" y="1362"/>
                      <a:pt x="1727" y="1293"/>
                    </a:cubicBezTo>
                    <a:cubicBezTo>
                      <a:pt x="1714" y="1254"/>
                      <a:pt x="1675" y="1212"/>
                      <a:pt x="1632" y="1212"/>
                    </a:cubicBezTo>
                    <a:cubicBezTo>
                      <a:pt x="1606" y="1225"/>
                      <a:pt x="1593" y="1225"/>
                      <a:pt x="1564" y="1225"/>
                    </a:cubicBezTo>
                    <a:cubicBezTo>
                      <a:pt x="1524" y="1225"/>
                      <a:pt x="1524" y="1143"/>
                      <a:pt x="1482" y="1104"/>
                    </a:cubicBezTo>
                    <a:cubicBezTo>
                      <a:pt x="1469" y="1091"/>
                      <a:pt x="1456" y="1091"/>
                      <a:pt x="1430" y="1091"/>
                    </a:cubicBezTo>
                    <a:cubicBezTo>
                      <a:pt x="1335" y="1062"/>
                      <a:pt x="1224" y="1022"/>
                      <a:pt x="1129" y="980"/>
                    </a:cubicBezTo>
                    <a:cubicBezTo>
                      <a:pt x="1074" y="954"/>
                      <a:pt x="1009" y="915"/>
                      <a:pt x="953" y="915"/>
                    </a:cubicBezTo>
                    <a:cubicBezTo>
                      <a:pt x="911" y="915"/>
                      <a:pt x="872" y="928"/>
                      <a:pt x="829" y="928"/>
                    </a:cubicBezTo>
                    <a:cubicBezTo>
                      <a:pt x="777" y="915"/>
                      <a:pt x="748" y="872"/>
                      <a:pt x="708" y="833"/>
                    </a:cubicBezTo>
                    <a:cubicBezTo>
                      <a:pt x="673" y="798"/>
                      <a:pt x="632" y="774"/>
                      <a:pt x="594" y="774"/>
                    </a:cubicBezTo>
                    <a:cubicBezTo>
                      <a:pt x="586" y="774"/>
                      <a:pt x="579" y="775"/>
                      <a:pt x="571" y="778"/>
                    </a:cubicBezTo>
                    <a:cubicBezTo>
                      <a:pt x="558" y="654"/>
                      <a:pt x="532" y="546"/>
                      <a:pt x="503" y="425"/>
                    </a:cubicBezTo>
                    <a:cubicBezTo>
                      <a:pt x="503" y="425"/>
                      <a:pt x="490" y="409"/>
                      <a:pt x="490" y="396"/>
                    </a:cubicBezTo>
                    <a:cubicBezTo>
                      <a:pt x="481" y="391"/>
                      <a:pt x="472" y="390"/>
                      <a:pt x="463" y="390"/>
                    </a:cubicBezTo>
                    <a:cubicBezTo>
                      <a:pt x="446" y="390"/>
                      <a:pt x="428" y="396"/>
                      <a:pt x="408" y="396"/>
                    </a:cubicBezTo>
                    <a:cubicBezTo>
                      <a:pt x="369" y="383"/>
                      <a:pt x="356" y="356"/>
                      <a:pt x="340" y="314"/>
                    </a:cubicBezTo>
                    <a:cubicBezTo>
                      <a:pt x="313" y="262"/>
                      <a:pt x="313" y="180"/>
                      <a:pt x="274" y="138"/>
                    </a:cubicBezTo>
                    <a:cubicBezTo>
                      <a:pt x="206" y="69"/>
                      <a:pt x="82" y="3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4880225" y="2697750"/>
                <a:ext cx="54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130" extrusionOk="0">
                    <a:moveTo>
                      <a:pt x="95" y="0"/>
                    </a:moveTo>
                    <a:cubicBezTo>
                      <a:pt x="82" y="69"/>
                      <a:pt x="66" y="150"/>
                      <a:pt x="66" y="219"/>
                    </a:cubicBezTo>
                    <a:cubicBezTo>
                      <a:pt x="53" y="258"/>
                      <a:pt x="40" y="382"/>
                      <a:pt x="0" y="395"/>
                    </a:cubicBezTo>
                    <a:cubicBezTo>
                      <a:pt x="40" y="382"/>
                      <a:pt x="82" y="369"/>
                      <a:pt x="134" y="340"/>
                    </a:cubicBezTo>
                    <a:lnTo>
                      <a:pt x="134" y="340"/>
                    </a:lnTo>
                    <a:cubicBezTo>
                      <a:pt x="134" y="434"/>
                      <a:pt x="121" y="532"/>
                      <a:pt x="108" y="627"/>
                    </a:cubicBezTo>
                    <a:cubicBezTo>
                      <a:pt x="108" y="640"/>
                      <a:pt x="108" y="653"/>
                      <a:pt x="95" y="653"/>
                    </a:cubicBezTo>
                    <a:lnTo>
                      <a:pt x="95" y="695"/>
                    </a:lnTo>
                    <a:cubicBezTo>
                      <a:pt x="95" y="748"/>
                      <a:pt x="95" y="829"/>
                      <a:pt x="108" y="885"/>
                    </a:cubicBezTo>
                    <a:cubicBezTo>
                      <a:pt x="121" y="924"/>
                      <a:pt x="147" y="966"/>
                      <a:pt x="164" y="1006"/>
                    </a:cubicBezTo>
                    <a:cubicBezTo>
                      <a:pt x="177" y="1035"/>
                      <a:pt x="216" y="1103"/>
                      <a:pt x="216" y="1130"/>
                    </a:cubicBezTo>
                    <a:cubicBezTo>
                      <a:pt x="216" y="992"/>
                      <a:pt x="164" y="872"/>
                      <a:pt x="147" y="735"/>
                    </a:cubicBezTo>
                    <a:cubicBezTo>
                      <a:pt x="134" y="695"/>
                      <a:pt x="134" y="640"/>
                      <a:pt x="134" y="597"/>
                    </a:cubicBezTo>
                    <a:cubicBezTo>
                      <a:pt x="147" y="571"/>
                      <a:pt x="164" y="558"/>
                      <a:pt x="177" y="532"/>
                    </a:cubicBezTo>
                    <a:cubicBezTo>
                      <a:pt x="190" y="503"/>
                      <a:pt x="216" y="271"/>
                      <a:pt x="203" y="271"/>
                    </a:cubicBezTo>
                    <a:lnTo>
                      <a:pt x="203" y="271"/>
                    </a:lnTo>
                    <a:cubicBezTo>
                      <a:pt x="183" y="279"/>
                      <a:pt x="163" y="283"/>
                      <a:pt x="142" y="283"/>
                    </a:cubicBezTo>
                    <a:cubicBezTo>
                      <a:pt x="122" y="283"/>
                      <a:pt x="102" y="279"/>
                      <a:pt x="82" y="271"/>
                    </a:cubicBezTo>
                    <a:cubicBezTo>
                      <a:pt x="82" y="176"/>
                      <a:pt x="95" y="95"/>
                      <a:pt x="9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4808425" y="2738550"/>
                <a:ext cx="191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53" extrusionOk="0">
                    <a:moveTo>
                      <a:pt x="43" y="0"/>
                    </a:moveTo>
                    <a:lnTo>
                      <a:pt x="43" y="0"/>
                    </a:lnTo>
                    <a:cubicBezTo>
                      <a:pt x="55" y="22"/>
                      <a:pt x="72" y="43"/>
                      <a:pt x="91" y="62"/>
                    </a:cubicBezTo>
                    <a:lnTo>
                      <a:pt x="91" y="62"/>
                    </a:lnTo>
                    <a:cubicBezTo>
                      <a:pt x="78" y="37"/>
                      <a:pt x="64" y="14"/>
                      <a:pt x="43" y="0"/>
                    </a:cubicBezTo>
                    <a:close/>
                    <a:moveTo>
                      <a:pt x="764" y="0"/>
                    </a:moveTo>
                    <a:cubicBezTo>
                      <a:pt x="653" y="13"/>
                      <a:pt x="545" y="56"/>
                      <a:pt x="451" y="124"/>
                    </a:cubicBezTo>
                    <a:cubicBezTo>
                      <a:pt x="408" y="163"/>
                      <a:pt x="356" y="206"/>
                      <a:pt x="300" y="232"/>
                    </a:cubicBezTo>
                    <a:cubicBezTo>
                      <a:pt x="287" y="206"/>
                      <a:pt x="261" y="176"/>
                      <a:pt x="232" y="163"/>
                    </a:cubicBezTo>
                    <a:cubicBezTo>
                      <a:pt x="185" y="137"/>
                      <a:pt x="133" y="103"/>
                      <a:pt x="91" y="62"/>
                    </a:cubicBezTo>
                    <a:lnTo>
                      <a:pt x="91" y="62"/>
                    </a:lnTo>
                    <a:cubicBezTo>
                      <a:pt x="102" y="83"/>
                      <a:pt x="112" y="105"/>
                      <a:pt x="124" y="124"/>
                    </a:cubicBezTo>
                    <a:cubicBezTo>
                      <a:pt x="163" y="176"/>
                      <a:pt x="219" y="219"/>
                      <a:pt x="274" y="258"/>
                    </a:cubicBezTo>
                    <a:cubicBezTo>
                      <a:pt x="261" y="300"/>
                      <a:pt x="245" y="327"/>
                      <a:pt x="219" y="353"/>
                    </a:cubicBezTo>
                    <a:cubicBezTo>
                      <a:pt x="206" y="369"/>
                      <a:pt x="193" y="382"/>
                      <a:pt x="180" y="395"/>
                    </a:cubicBezTo>
                    <a:cubicBezTo>
                      <a:pt x="124" y="408"/>
                      <a:pt x="69" y="395"/>
                      <a:pt x="43" y="464"/>
                    </a:cubicBezTo>
                    <a:cubicBezTo>
                      <a:pt x="16" y="516"/>
                      <a:pt x="16" y="598"/>
                      <a:pt x="0" y="653"/>
                    </a:cubicBezTo>
                    <a:cubicBezTo>
                      <a:pt x="29" y="584"/>
                      <a:pt x="69" y="434"/>
                      <a:pt x="163" y="408"/>
                    </a:cubicBezTo>
                    <a:cubicBezTo>
                      <a:pt x="178" y="408"/>
                      <a:pt x="195" y="411"/>
                      <a:pt x="212" y="411"/>
                    </a:cubicBezTo>
                    <a:cubicBezTo>
                      <a:pt x="229" y="411"/>
                      <a:pt x="247" y="408"/>
                      <a:pt x="261" y="395"/>
                    </a:cubicBezTo>
                    <a:cubicBezTo>
                      <a:pt x="274" y="395"/>
                      <a:pt x="274" y="382"/>
                      <a:pt x="287" y="369"/>
                    </a:cubicBezTo>
                    <a:cubicBezTo>
                      <a:pt x="382" y="190"/>
                      <a:pt x="571" y="95"/>
                      <a:pt x="7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4900625" y="2805875"/>
                <a:ext cx="2410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675" extrusionOk="0">
                    <a:moveTo>
                      <a:pt x="14" y="0"/>
                    </a:moveTo>
                    <a:lnTo>
                      <a:pt x="0" y="108"/>
                    </a:lnTo>
                    <a:lnTo>
                      <a:pt x="898" y="1674"/>
                    </a:lnTo>
                    <a:lnTo>
                      <a:pt x="963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4883900" y="2805875"/>
                <a:ext cx="170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5" extrusionOk="0">
                    <a:moveTo>
                      <a:pt x="683" y="0"/>
                    </a:moveTo>
                    <a:lnTo>
                      <a:pt x="69" y="82"/>
                    </a:lnTo>
                    <a:lnTo>
                      <a:pt x="0" y="124"/>
                    </a:lnTo>
                    <a:lnTo>
                      <a:pt x="669" y="108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4874750" y="2791250"/>
                <a:ext cx="108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710" extrusionOk="0">
                    <a:moveTo>
                      <a:pt x="27" y="1"/>
                    </a:moveTo>
                    <a:lnTo>
                      <a:pt x="1" y="95"/>
                    </a:lnTo>
                    <a:lnTo>
                      <a:pt x="366" y="709"/>
                    </a:lnTo>
                    <a:lnTo>
                      <a:pt x="435" y="66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4836325" y="2791250"/>
                <a:ext cx="391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504" extrusionOk="0">
                    <a:moveTo>
                      <a:pt x="1564" y="1"/>
                    </a:moveTo>
                    <a:lnTo>
                      <a:pt x="43" y="464"/>
                    </a:lnTo>
                    <a:lnTo>
                      <a:pt x="0" y="503"/>
                    </a:lnTo>
                    <a:lnTo>
                      <a:pt x="0" y="503"/>
                    </a:lnTo>
                    <a:lnTo>
                      <a:pt x="1538" y="95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4975050" y="2768825"/>
                <a:ext cx="210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714" extrusionOk="0">
                    <a:moveTo>
                      <a:pt x="43" y="0"/>
                    </a:moveTo>
                    <a:lnTo>
                      <a:pt x="0" y="56"/>
                    </a:lnTo>
                    <a:lnTo>
                      <a:pt x="790" y="1714"/>
                    </a:lnTo>
                    <a:lnTo>
                      <a:pt x="842" y="168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4886675" y="2862325"/>
                <a:ext cx="462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587" extrusionOk="0">
                    <a:moveTo>
                      <a:pt x="53" y="1"/>
                    </a:moveTo>
                    <a:cubicBezTo>
                      <a:pt x="39" y="53"/>
                      <a:pt x="0" y="232"/>
                      <a:pt x="0" y="272"/>
                    </a:cubicBezTo>
                    <a:cubicBezTo>
                      <a:pt x="0" y="314"/>
                      <a:pt x="679" y="559"/>
                      <a:pt x="761" y="572"/>
                    </a:cubicBezTo>
                    <a:cubicBezTo>
                      <a:pt x="790" y="583"/>
                      <a:pt x="921" y="587"/>
                      <a:pt x="1066" y="587"/>
                    </a:cubicBezTo>
                    <a:cubicBezTo>
                      <a:pt x="1265" y="587"/>
                      <a:pt x="1491" y="579"/>
                      <a:pt x="1521" y="572"/>
                    </a:cubicBezTo>
                    <a:cubicBezTo>
                      <a:pt x="1564" y="572"/>
                      <a:pt x="1727" y="448"/>
                      <a:pt x="1848" y="340"/>
                    </a:cubicBezTo>
                    <a:cubicBezTo>
                      <a:pt x="1508" y="314"/>
                      <a:pt x="1113" y="285"/>
                      <a:pt x="816" y="232"/>
                    </a:cubicBezTo>
                    <a:cubicBezTo>
                      <a:pt x="529" y="164"/>
                      <a:pt x="258" y="69"/>
                      <a:pt x="5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4690100" y="2750775"/>
                <a:ext cx="150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59" extrusionOk="0">
                    <a:moveTo>
                      <a:pt x="82" y="1"/>
                    </a:moveTo>
                    <a:cubicBezTo>
                      <a:pt x="43" y="69"/>
                      <a:pt x="0" y="164"/>
                      <a:pt x="30" y="219"/>
                    </a:cubicBezTo>
                    <a:cubicBezTo>
                      <a:pt x="56" y="288"/>
                      <a:pt x="477" y="546"/>
                      <a:pt x="519" y="559"/>
                    </a:cubicBezTo>
                    <a:cubicBezTo>
                      <a:pt x="558" y="559"/>
                      <a:pt x="601" y="451"/>
                      <a:pt x="588" y="409"/>
                    </a:cubicBezTo>
                    <a:cubicBezTo>
                      <a:pt x="588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4691800" y="2750450"/>
                <a:ext cx="134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7" extrusionOk="0">
                    <a:moveTo>
                      <a:pt x="44" y="1"/>
                    </a:moveTo>
                    <a:cubicBezTo>
                      <a:pt x="20" y="1"/>
                      <a:pt x="1" y="19"/>
                      <a:pt x="1" y="56"/>
                    </a:cubicBezTo>
                    <a:lnTo>
                      <a:pt x="1" y="69"/>
                    </a:lnTo>
                    <a:cubicBezTo>
                      <a:pt x="1" y="108"/>
                      <a:pt x="30" y="164"/>
                      <a:pt x="69" y="190"/>
                    </a:cubicBezTo>
                    <a:lnTo>
                      <a:pt x="464" y="448"/>
                    </a:lnTo>
                    <a:cubicBezTo>
                      <a:pt x="475" y="454"/>
                      <a:pt x="484" y="456"/>
                      <a:pt x="493" y="456"/>
                    </a:cubicBezTo>
                    <a:cubicBezTo>
                      <a:pt x="527" y="456"/>
                      <a:pt x="538" y="411"/>
                      <a:pt x="503" y="366"/>
                    </a:cubicBezTo>
                    <a:cubicBezTo>
                      <a:pt x="477" y="301"/>
                      <a:pt x="422" y="232"/>
                      <a:pt x="370" y="203"/>
                    </a:cubicBezTo>
                    <a:lnTo>
                      <a:pt x="82" y="14"/>
                    </a:lnTo>
                    <a:cubicBezTo>
                      <a:pt x="70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4692875" y="2752025"/>
                <a:ext cx="205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97" extrusionOk="0">
                    <a:moveTo>
                      <a:pt x="26" y="1"/>
                    </a:moveTo>
                    <a:cubicBezTo>
                      <a:pt x="13" y="1"/>
                      <a:pt x="0" y="10"/>
                      <a:pt x="0" y="19"/>
                    </a:cubicBezTo>
                    <a:cubicBezTo>
                      <a:pt x="0" y="45"/>
                      <a:pt x="13" y="75"/>
                      <a:pt x="39" y="88"/>
                    </a:cubicBezTo>
                    <a:cubicBezTo>
                      <a:pt x="45" y="93"/>
                      <a:pt x="53" y="96"/>
                      <a:pt x="61" y="96"/>
                    </a:cubicBezTo>
                    <a:cubicBezTo>
                      <a:pt x="72" y="96"/>
                      <a:pt x="82" y="90"/>
                      <a:pt x="82" y="75"/>
                    </a:cubicBezTo>
                    <a:cubicBezTo>
                      <a:pt x="82" y="45"/>
                      <a:pt x="69" y="19"/>
                      <a:pt x="39" y="6"/>
                    </a:cubicBezTo>
                    <a:cubicBezTo>
                      <a:pt x="36" y="2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4613300" y="2702475"/>
                <a:ext cx="1465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47" extrusionOk="0">
                    <a:moveTo>
                      <a:pt x="82" y="0"/>
                    </a:moveTo>
                    <a:cubicBezTo>
                      <a:pt x="27" y="56"/>
                      <a:pt x="1" y="164"/>
                      <a:pt x="27" y="219"/>
                    </a:cubicBezTo>
                    <a:cubicBezTo>
                      <a:pt x="40" y="275"/>
                      <a:pt x="477" y="546"/>
                      <a:pt x="517" y="546"/>
                    </a:cubicBezTo>
                    <a:cubicBezTo>
                      <a:pt x="519" y="546"/>
                      <a:pt x="521" y="547"/>
                      <a:pt x="523" y="547"/>
                    </a:cubicBezTo>
                    <a:cubicBezTo>
                      <a:pt x="562" y="547"/>
                      <a:pt x="585" y="436"/>
                      <a:pt x="585" y="408"/>
                    </a:cubicBezTo>
                    <a:cubicBezTo>
                      <a:pt x="585" y="369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4615025" y="2702150"/>
                <a:ext cx="131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58" extrusionOk="0">
                    <a:moveTo>
                      <a:pt x="32" y="1"/>
                    </a:moveTo>
                    <a:cubicBezTo>
                      <a:pt x="12" y="1"/>
                      <a:pt x="0" y="19"/>
                      <a:pt x="0" y="56"/>
                    </a:cubicBezTo>
                    <a:lnTo>
                      <a:pt x="0" y="69"/>
                    </a:lnTo>
                    <a:cubicBezTo>
                      <a:pt x="0" y="111"/>
                      <a:pt x="26" y="164"/>
                      <a:pt x="66" y="193"/>
                    </a:cubicBezTo>
                    <a:lnTo>
                      <a:pt x="461" y="451"/>
                    </a:lnTo>
                    <a:cubicBezTo>
                      <a:pt x="468" y="455"/>
                      <a:pt x="475" y="458"/>
                      <a:pt x="481" y="458"/>
                    </a:cubicBezTo>
                    <a:cubicBezTo>
                      <a:pt x="511" y="458"/>
                      <a:pt x="525" y="412"/>
                      <a:pt x="503" y="369"/>
                    </a:cubicBezTo>
                    <a:cubicBezTo>
                      <a:pt x="474" y="301"/>
                      <a:pt x="421" y="232"/>
                      <a:pt x="366" y="193"/>
                    </a:cubicBezTo>
                    <a:lnTo>
                      <a:pt x="66" y="13"/>
                    </a:lnTo>
                    <a:cubicBezTo>
                      <a:pt x="53" y="5"/>
                      <a:pt x="41" y="1"/>
                      <a:pt x="32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4616000" y="2703650"/>
                <a:ext cx="20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96" extrusionOk="0">
                    <a:moveTo>
                      <a:pt x="15" y="0"/>
                    </a:moveTo>
                    <a:cubicBezTo>
                      <a:pt x="5" y="0"/>
                      <a:pt x="1" y="7"/>
                      <a:pt x="1" y="22"/>
                    </a:cubicBezTo>
                    <a:cubicBezTo>
                      <a:pt x="1" y="51"/>
                      <a:pt x="14" y="78"/>
                      <a:pt x="43" y="91"/>
                    </a:cubicBezTo>
                    <a:cubicBezTo>
                      <a:pt x="47" y="94"/>
                      <a:pt x="51" y="96"/>
                      <a:pt x="54" y="96"/>
                    </a:cubicBezTo>
                    <a:cubicBezTo>
                      <a:pt x="64" y="96"/>
                      <a:pt x="73" y="87"/>
                      <a:pt x="82" y="78"/>
                    </a:cubicBezTo>
                    <a:cubicBezTo>
                      <a:pt x="82" y="51"/>
                      <a:pt x="56" y="22"/>
                      <a:pt x="43" y="9"/>
                    </a:cubicBezTo>
                    <a:cubicBezTo>
                      <a:pt x="31" y="4"/>
                      <a:pt x="21" y="0"/>
                      <a:pt x="1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4913200" y="2931375"/>
                <a:ext cx="36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00" extrusionOk="0">
                    <a:moveTo>
                      <a:pt x="1456" y="0"/>
                    </a:moveTo>
                    <a:lnTo>
                      <a:pt x="979" y="52"/>
                    </a:lnTo>
                    <a:lnTo>
                      <a:pt x="911" y="366"/>
                    </a:lnTo>
                    <a:lnTo>
                      <a:pt x="0" y="408"/>
                    </a:lnTo>
                    <a:lnTo>
                      <a:pt x="379" y="800"/>
                    </a:lnTo>
                    <a:lnTo>
                      <a:pt x="1061" y="473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4859425" y="2954450"/>
                <a:ext cx="50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448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48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6"/>
              <p:cNvSpPr/>
              <p:nvPr/>
            </p:nvSpPr>
            <p:spPr>
              <a:xfrm>
                <a:off x="4936925" y="2967025"/>
                <a:ext cx="24200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12" extrusionOk="0">
                    <a:moveTo>
                      <a:pt x="722" y="0"/>
                    </a:moveTo>
                    <a:lnTo>
                      <a:pt x="1" y="911"/>
                    </a:lnTo>
                    <a:lnTo>
                      <a:pt x="1" y="911"/>
                    </a:lnTo>
                    <a:lnTo>
                      <a:pt x="967" y="464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6"/>
              <p:cNvSpPr/>
              <p:nvPr/>
            </p:nvSpPr>
            <p:spPr>
              <a:xfrm>
                <a:off x="4913850" y="2949725"/>
                <a:ext cx="4115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693" extrusionOk="0">
                    <a:moveTo>
                      <a:pt x="1645" y="0"/>
                    </a:moveTo>
                    <a:lnTo>
                      <a:pt x="666" y="190"/>
                    </a:lnTo>
                    <a:lnTo>
                      <a:pt x="0" y="692"/>
                    </a:lnTo>
                    <a:lnTo>
                      <a:pt x="924" y="503"/>
                    </a:lnTo>
                    <a:lnTo>
                      <a:pt x="164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6"/>
              <p:cNvSpPr/>
              <p:nvPr/>
            </p:nvSpPr>
            <p:spPr>
              <a:xfrm>
                <a:off x="4858775" y="2942875"/>
                <a:ext cx="183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40" extrusionOk="0">
                    <a:moveTo>
                      <a:pt x="421" y="0"/>
                    </a:moveTo>
                    <a:lnTo>
                      <a:pt x="0" y="340"/>
                    </a:lnTo>
                    <a:lnTo>
                      <a:pt x="734" y="177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6"/>
              <p:cNvSpPr/>
              <p:nvPr/>
            </p:nvSpPr>
            <p:spPr>
              <a:xfrm>
                <a:off x="4829550" y="2964000"/>
                <a:ext cx="160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85" extrusionOk="0">
                    <a:moveTo>
                      <a:pt x="448" y="1"/>
                    </a:moveTo>
                    <a:lnTo>
                      <a:pt x="1" y="229"/>
                    </a:lnTo>
                    <a:lnTo>
                      <a:pt x="640" y="285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6"/>
              <p:cNvSpPr/>
              <p:nvPr/>
            </p:nvSpPr>
            <p:spPr>
              <a:xfrm>
                <a:off x="4971625" y="2936750"/>
                <a:ext cx="150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07" extrusionOk="0">
                    <a:moveTo>
                      <a:pt x="545" y="1"/>
                    </a:moveTo>
                    <a:lnTo>
                      <a:pt x="0" y="206"/>
                    </a:lnTo>
                    <a:lnTo>
                      <a:pt x="601" y="20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8" name="Google Shape;2718;p36"/>
          <p:cNvGrpSpPr/>
          <p:nvPr/>
        </p:nvGrpSpPr>
        <p:grpSpPr>
          <a:xfrm>
            <a:off x="4289522" y="3625814"/>
            <a:ext cx="564966" cy="804491"/>
            <a:chOff x="6191950" y="4314625"/>
            <a:chExt cx="330100" cy="470050"/>
          </a:xfrm>
        </p:grpSpPr>
        <p:sp>
          <p:nvSpPr>
            <p:cNvPr id="2719" name="Google Shape;2719;p36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8" name="Google Shape;2728;p36"/>
          <p:cNvSpPr/>
          <p:nvPr/>
        </p:nvSpPr>
        <p:spPr>
          <a:xfrm>
            <a:off x="0" y="0"/>
            <a:ext cx="4948800" cy="270300"/>
          </a:xfrm>
          <a:prstGeom prst="rect">
            <a:avLst/>
          </a:prstGeom>
          <a:solidFill>
            <a:srgbClr val="E736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729" name="Google Shape;2729;p36"/>
          <p:cNvGrpSpPr/>
          <p:nvPr/>
        </p:nvGrpSpPr>
        <p:grpSpPr>
          <a:xfrm>
            <a:off x="6077672" y="3625814"/>
            <a:ext cx="564966" cy="804491"/>
            <a:chOff x="6191950" y="4314625"/>
            <a:chExt cx="330100" cy="470050"/>
          </a:xfrm>
        </p:grpSpPr>
        <p:sp>
          <p:nvSpPr>
            <p:cNvPr id="2730" name="Google Shape;2730;p36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7"/>
          <p:cNvSpPr txBox="1">
            <a:spLocks noGrp="1"/>
          </p:cNvSpPr>
          <p:nvPr>
            <p:ph type="title"/>
          </p:nvPr>
        </p:nvSpPr>
        <p:spPr>
          <a:xfrm>
            <a:off x="408625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Dataset description!</a:t>
            </a:r>
            <a:endParaRPr/>
          </a:p>
        </p:txBody>
      </p:sp>
      <p:sp>
        <p:nvSpPr>
          <p:cNvPr id="2744" name="Google Shape;2744;p37"/>
          <p:cNvSpPr txBox="1">
            <a:spLocks noGrp="1"/>
          </p:cNvSpPr>
          <p:nvPr>
            <p:ph type="subTitle" idx="1"/>
          </p:nvPr>
        </p:nvSpPr>
        <p:spPr>
          <a:xfrm>
            <a:off x="616200" y="1644425"/>
            <a:ext cx="4294800" cy="1671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dataset talks about accidents in the uk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properties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2.05 m rows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34 columns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Source `Kaggle`!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grpSp>
        <p:nvGrpSpPr>
          <p:cNvPr id="2745" name="Google Shape;2745;p37"/>
          <p:cNvGrpSpPr/>
          <p:nvPr/>
        </p:nvGrpSpPr>
        <p:grpSpPr>
          <a:xfrm>
            <a:off x="4565141" y="1298462"/>
            <a:ext cx="4347097" cy="3573889"/>
            <a:chOff x="1900997" y="762837"/>
            <a:chExt cx="4274432" cy="3514149"/>
          </a:xfrm>
        </p:grpSpPr>
        <p:sp>
          <p:nvSpPr>
            <p:cNvPr id="2746" name="Google Shape;2746;p37"/>
            <p:cNvSpPr/>
            <p:nvPr/>
          </p:nvSpPr>
          <p:spPr>
            <a:xfrm>
              <a:off x="1900997" y="2385357"/>
              <a:ext cx="3053299" cy="1891629"/>
            </a:xfrm>
            <a:custGeom>
              <a:avLst/>
              <a:gdLst/>
              <a:ahLst/>
              <a:cxnLst/>
              <a:rect l="l" t="t" r="r" b="b"/>
              <a:pathLst>
                <a:path w="48935" h="30317" extrusionOk="0">
                  <a:moveTo>
                    <a:pt x="0" y="1"/>
                  </a:moveTo>
                  <a:lnTo>
                    <a:pt x="0" y="1483"/>
                  </a:lnTo>
                  <a:lnTo>
                    <a:pt x="48934" y="30317"/>
                  </a:lnTo>
                  <a:lnTo>
                    <a:pt x="48934" y="28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7"/>
            <p:cNvSpPr/>
            <p:nvPr/>
          </p:nvSpPr>
          <p:spPr>
            <a:xfrm>
              <a:off x="4954234" y="3531740"/>
              <a:ext cx="1054787" cy="745246"/>
            </a:xfrm>
            <a:custGeom>
              <a:avLst/>
              <a:gdLst/>
              <a:ahLst/>
              <a:cxnLst/>
              <a:rect l="l" t="t" r="r" b="b"/>
              <a:pathLst>
                <a:path w="16905" h="11944" extrusionOk="0">
                  <a:moveTo>
                    <a:pt x="16866" y="1"/>
                  </a:moveTo>
                  <a:lnTo>
                    <a:pt x="0" y="10257"/>
                  </a:lnTo>
                  <a:lnTo>
                    <a:pt x="0" y="11944"/>
                  </a:lnTo>
                  <a:lnTo>
                    <a:pt x="16905" y="1662"/>
                  </a:lnTo>
                  <a:lnTo>
                    <a:pt x="16866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1900997" y="1770142"/>
              <a:ext cx="4091989" cy="2401584"/>
            </a:xfrm>
            <a:custGeom>
              <a:avLst/>
              <a:gdLst/>
              <a:ahLst/>
              <a:cxnLst/>
              <a:rect l="l" t="t" r="r" b="b"/>
              <a:pathLst>
                <a:path w="65582" h="38490" extrusionOk="0">
                  <a:moveTo>
                    <a:pt x="16852" y="0"/>
                  </a:moveTo>
                  <a:lnTo>
                    <a:pt x="0" y="9861"/>
                  </a:lnTo>
                  <a:lnTo>
                    <a:pt x="48934" y="38490"/>
                  </a:lnTo>
                  <a:lnTo>
                    <a:pt x="65581" y="28384"/>
                  </a:lnTo>
                  <a:lnTo>
                    <a:pt x="16852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7"/>
            <p:cNvSpPr/>
            <p:nvPr/>
          </p:nvSpPr>
          <p:spPr>
            <a:xfrm>
              <a:off x="2952478" y="1751611"/>
              <a:ext cx="804521" cy="494730"/>
            </a:xfrm>
            <a:custGeom>
              <a:avLst/>
              <a:gdLst/>
              <a:ahLst/>
              <a:cxnLst/>
              <a:rect l="l" t="t" r="r" b="b"/>
              <a:pathLst>
                <a:path w="12894" h="7929" extrusionOk="0">
                  <a:moveTo>
                    <a:pt x="0" y="0"/>
                  </a:moveTo>
                  <a:lnTo>
                    <a:pt x="0" y="408"/>
                  </a:lnTo>
                  <a:lnTo>
                    <a:pt x="12893" y="7928"/>
                  </a:lnTo>
                  <a:lnTo>
                    <a:pt x="12893" y="7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7"/>
            <p:cNvSpPr/>
            <p:nvPr/>
          </p:nvSpPr>
          <p:spPr>
            <a:xfrm>
              <a:off x="6006526" y="3434217"/>
              <a:ext cx="168903" cy="201286"/>
            </a:xfrm>
            <a:custGeom>
              <a:avLst/>
              <a:gdLst/>
              <a:ahLst/>
              <a:cxnLst/>
              <a:rect l="l" t="t" r="r" b="b"/>
              <a:pathLst>
                <a:path w="2707" h="3226" extrusionOk="0">
                  <a:moveTo>
                    <a:pt x="2707" y="0"/>
                  </a:moveTo>
                  <a:lnTo>
                    <a:pt x="1" y="1564"/>
                  </a:lnTo>
                  <a:lnTo>
                    <a:pt x="40" y="3225"/>
                  </a:lnTo>
                  <a:lnTo>
                    <a:pt x="2707" y="1619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952478" y="1653838"/>
              <a:ext cx="3222951" cy="1878776"/>
            </a:xfrm>
            <a:custGeom>
              <a:avLst/>
              <a:gdLst/>
              <a:ahLst/>
              <a:cxnLst/>
              <a:rect l="l" t="t" r="r" b="b"/>
              <a:pathLst>
                <a:path w="51654" h="30111" extrusionOk="0">
                  <a:moveTo>
                    <a:pt x="2693" y="0"/>
                  </a:moveTo>
                  <a:lnTo>
                    <a:pt x="0" y="1567"/>
                  </a:lnTo>
                  <a:lnTo>
                    <a:pt x="49029" y="30111"/>
                  </a:lnTo>
                  <a:lnTo>
                    <a:pt x="51654" y="2853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938002" y="1765026"/>
              <a:ext cx="200288" cy="130031"/>
            </a:xfrm>
            <a:custGeom>
              <a:avLst/>
              <a:gdLst/>
              <a:ahLst/>
              <a:cxnLst/>
              <a:rect l="l" t="t" r="r" b="b"/>
              <a:pathLst>
                <a:path w="3210" h="2084" extrusionOk="0">
                  <a:moveTo>
                    <a:pt x="1" y="1"/>
                  </a:moveTo>
                  <a:lnTo>
                    <a:pt x="1" y="219"/>
                  </a:lnTo>
                  <a:lnTo>
                    <a:pt x="3209" y="2083"/>
                  </a:lnTo>
                  <a:lnTo>
                    <a:pt x="3209" y="18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943119" y="1751611"/>
              <a:ext cx="209585" cy="122232"/>
            </a:xfrm>
            <a:custGeom>
              <a:avLst/>
              <a:gdLst/>
              <a:ahLst/>
              <a:cxnLst/>
              <a:rect l="l" t="t" r="r" b="b"/>
              <a:pathLst>
                <a:path w="3359" h="1959" extrusionOk="0">
                  <a:moveTo>
                    <a:pt x="150" y="0"/>
                  </a:moveTo>
                  <a:lnTo>
                    <a:pt x="0" y="82"/>
                  </a:lnTo>
                  <a:lnTo>
                    <a:pt x="3196" y="1959"/>
                  </a:lnTo>
                  <a:lnTo>
                    <a:pt x="3359" y="186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938002" y="1756665"/>
              <a:ext cx="204531" cy="124728"/>
            </a:xfrm>
            <a:custGeom>
              <a:avLst/>
              <a:gdLst/>
              <a:ahLst/>
              <a:cxnLst/>
              <a:rect l="l" t="t" r="r" b="b"/>
              <a:pathLst>
                <a:path w="3278" h="1999" extrusionOk="0">
                  <a:moveTo>
                    <a:pt x="82" y="1"/>
                  </a:moveTo>
                  <a:cubicBezTo>
                    <a:pt x="27" y="27"/>
                    <a:pt x="1" y="82"/>
                    <a:pt x="1" y="135"/>
                  </a:cubicBezTo>
                  <a:lnTo>
                    <a:pt x="3209" y="1998"/>
                  </a:lnTo>
                  <a:cubicBezTo>
                    <a:pt x="3209" y="1959"/>
                    <a:pt x="3238" y="1891"/>
                    <a:pt x="3278" y="1878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3138228" y="1867665"/>
              <a:ext cx="14476" cy="27391"/>
            </a:xfrm>
            <a:custGeom>
              <a:avLst/>
              <a:gdLst/>
              <a:ahLst/>
              <a:cxnLst/>
              <a:rect l="l" t="t" r="r" b="b"/>
              <a:pathLst>
                <a:path w="232" h="439" extrusionOk="0">
                  <a:moveTo>
                    <a:pt x="232" y="1"/>
                  </a:moveTo>
                  <a:lnTo>
                    <a:pt x="69" y="99"/>
                  </a:lnTo>
                  <a:cubicBezTo>
                    <a:pt x="29" y="112"/>
                    <a:pt x="0" y="180"/>
                    <a:pt x="0" y="219"/>
                  </a:cubicBezTo>
                  <a:lnTo>
                    <a:pt x="0" y="438"/>
                  </a:lnTo>
                  <a:lnTo>
                    <a:pt x="232" y="3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3139039" y="1882141"/>
              <a:ext cx="200413" cy="130780"/>
            </a:xfrm>
            <a:custGeom>
              <a:avLst/>
              <a:gdLst/>
              <a:ahLst/>
              <a:cxnLst/>
              <a:rect l="l" t="t" r="r" b="b"/>
              <a:pathLst>
                <a:path w="3212" h="2096" extrusionOk="0">
                  <a:moveTo>
                    <a:pt x="0" y="0"/>
                  </a:moveTo>
                  <a:lnTo>
                    <a:pt x="0" y="219"/>
                  </a:lnTo>
                  <a:lnTo>
                    <a:pt x="3212" y="2096"/>
                  </a:lnTo>
                  <a:lnTo>
                    <a:pt x="3212" y="1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3144093" y="1868664"/>
              <a:ext cx="209834" cy="122294"/>
            </a:xfrm>
            <a:custGeom>
              <a:avLst/>
              <a:gdLst/>
              <a:ahLst/>
              <a:cxnLst/>
              <a:rect l="l" t="t" r="r" b="b"/>
              <a:pathLst>
                <a:path w="3363" h="1960" extrusionOk="0">
                  <a:moveTo>
                    <a:pt x="151" y="1"/>
                  </a:moveTo>
                  <a:lnTo>
                    <a:pt x="1" y="96"/>
                  </a:lnTo>
                  <a:lnTo>
                    <a:pt x="3213" y="1959"/>
                  </a:lnTo>
                  <a:lnTo>
                    <a:pt x="3363" y="186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3139039" y="1874591"/>
              <a:ext cx="205529" cy="124728"/>
            </a:xfrm>
            <a:custGeom>
              <a:avLst/>
              <a:gdLst/>
              <a:ahLst/>
              <a:cxnLst/>
              <a:rect l="l" t="t" r="r" b="b"/>
              <a:pathLst>
                <a:path w="3294" h="1999" extrusionOk="0">
                  <a:moveTo>
                    <a:pt x="82" y="1"/>
                  </a:moveTo>
                  <a:cubicBezTo>
                    <a:pt x="43" y="14"/>
                    <a:pt x="0" y="82"/>
                    <a:pt x="0" y="121"/>
                  </a:cubicBezTo>
                  <a:lnTo>
                    <a:pt x="3212" y="1998"/>
                  </a:lnTo>
                  <a:cubicBezTo>
                    <a:pt x="3212" y="1946"/>
                    <a:pt x="3251" y="1890"/>
                    <a:pt x="3294" y="1864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3339389" y="1984781"/>
              <a:ext cx="14538" cy="28140"/>
            </a:xfrm>
            <a:custGeom>
              <a:avLst/>
              <a:gdLst/>
              <a:ahLst/>
              <a:cxnLst/>
              <a:rect l="l" t="t" r="r" b="b"/>
              <a:pathLst>
                <a:path w="233" h="451" extrusionOk="0">
                  <a:moveTo>
                    <a:pt x="233" y="0"/>
                  </a:moveTo>
                  <a:lnTo>
                    <a:pt x="83" y="98"/>
                  </a:lnTo>
                  <a:cubicBezTo>
                    <a:pt x="40" y="124"/>
                    <a:pt x="1" y="180"/>
                    <a:pt x="1" y="232"/>
                  </a:cubicBezTo>
                  <a:lnTo>
                    <a:pt x="1" y="451"/>
                  </a:lnTo>
                  <a:lnTo>
                    <a:pt x="233" y="314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3341074" y="2000068"/>
              <a:ext cx="200226" cy="129969"/>
            </a:xfrm>
            <a:custGeom>
              <a:avLst/>
              <a:gdLst/>
              <a:ahLst/>
              <a:cxnLst/>
              <a:rect l="l" t="t" r="r" b="b"/>
              <a:pathLst>
                <a:path w="3209" h="2083" extrusionOk="0">
                  <a:moveTo>
                    <a:pt x="0" y="0"/>
                  </a:moveTo>
                  <a:lnTo>
                    <a:pt x="0" y="219"/>
                  </a:lnTo>
                  <a:lnTo>
                    <a:pt x="3209" y="2083"/>
                  </a:lnTo>
                  <a:lnTo>
                    <a:pt x="3209" y="1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3345317" y="1985779"/>
              <a:ext cx="209647" cy="122294"/>
            </a:xfrm>
            <a:custGeom>
              <a:avLst/>
              <a:gdLst/>
              <a:ahLst/>
              <a:cxnLst/>
              <a:rect l="l" t="t" r="r" b="b"/>
              <a:pathLst>
                <a:path w="3360" h="1960" extrusionOk="0">
                  <a:moveTo>
                    <a:pt x="164" y="1"/>
                  </a:moveTo>
                  <a:lnTo>
                    <a:pt x="1" y="95"/>
                  </a:lnTo>
                  <a:lnTo>
                    <a:pt x="3209" y="1959"/>
                  </a:lnTo>
                  <a:lnTo>
                    <a:pt x="3359" y="187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3341074" y="1991707"/>
              <a:ext cx="204531" cy="124665"/>
            </a:xfrm>
            <a:custGeom>
              <a:avLst/>
              <a:gdLst/>
              <a:ahLst/>
              <a:cxnLst/>
              <a:rect l="l" t="t" r="r" b="b"/>
              <a:pathLst>
                <a:path w="3278" h="1998" extrusionOk="0">
                  <a:moveTo>
                    <a:pt x="69" y="0"/>
                  </a:moveTo>
                  <a:cubicBezTo>
                    <a:pt x="26" y="27"/>
                    <a:pt x="0" y="82"/>
                    <a:pt x="0" y="134"/>
                  </a:cubicBezTo>
                  <a:lnTo>
                    <a:pt x="3209" y="1998"/>
                  </a:lnTo>
                  <a:cubicBezTo>
                    <a:pt x="3209" y="1946"/>
                    <a:pt x="3238" y="1890"/>
                    <a:pt x="3277" y="18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3541237" y="2102895"/>
              <a:ext cx="14538" cy="27142"/>
            </a:xfrm>
            <a:custGeom>
              <a:avLst/>
              <a:gdLst/>
              <a:ahLst/>
              <a:cxnLst/>
              <a:rect l="l" t="t" r="r" b="b"/>
              <a:pathLst>
                <a:path w="233" h="435" extrusionOk="0">
                  <a:moveTo>
                    <a:pt x="219" y="1"/>
                  </a:moveTo>
                  <a:lnTo>
                    <a:pt x="69" y="82"/>
                  </a:lnTo>
                  <a:cubicBezTo>
                    <a:pt x="30" y="108"/>
                    <a:pt x="1" y="164"/>
                    <a:pt x="1" y="216"/>
                  </a:cubicBezTo>
                  <a:lnTo>
                    <a:pt x="1" y="435"/>
                  </a:lnTo>
                  <a:lnTo>
                    <a:pt x="232" y="298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3542236" y="2117183"/>
              <a:ext cx="200288" cy="129969"/>
            </a:xfrm>
            <a:custGeom>
              <a:avLst/>
              <a:gdLst/>
              <a:ahLst/>
              <a:cxnLst/>
              <a:rect l="l" t="t" r="r" b="b"/>
              <a:pathLst>
                <a:path w="3210" h="2083" extrusionOk="0">
                  <a:moveTo>
                    <a:pt x="1" y="0"/>
                  </a:moveTo>
                  <a:lnTo>
                    <a:pt x="1" y="219"/>
                  </a:lnTo>
                  <a:lnTo>
                    <a:pt x="3209" y="2083"/>
                  </a:lnTo>
                  <a:lnTo>
                    <a:pt x="3209" y="18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3547352" y="2103706"/>
              <a:ext cx="209647" cy="122294"/>
            </a:xfrm>
            <a:custGeom>
              <a:avLst/>
              <a:gdLst/>
              <a:ahLst/>
              <a:cxnLst/>
              <a:rect l="l" t="t" r="r" b="b"/>
              <a:pathLst>
                <a:path w="3360" h="1960" extrusionOk="0">
                  <a:moveTo>
                    <a:pt x="147" y="1"/>
                  </a:moveTo>
                  <a:lnTo>
                    <a:pt x="1" y="82"/>
                  </a:lnTo>
                  <a:lnTo>
                    <a:pt x="3209" y="1959"/>
                  </a:lnTo>
                  <a:lnTo>
                    <a:pt x="3359" y="1864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3542236" y="2108822"/>
              <a:ext cx="205404" cy="124665"/>
            </a:xfrm>
            <a:custGeom>
              <a:avLst/>
              <a:gdLst/>
              <a:ahLst/>
              <a:cxnLst/>
              <a:rect l="l" t="t" r="r" b="b"/>
              <a:pathLst>
                <a:path w="3292" h="1998" extrusionOk="0">
                  <a:moveTo>
                    <a:pt x="83" y="0"/>
                  </a:moveTo>
                  <a:cubicBezTo>
                    <a:pt x="40" y="26"/>
                    <a:pt x="1" y="82"/>
                    <a:pt x="1" y="134"/>
                  </a:cubicBezTo>
                  <a:lnTo>
                    <a:pt x="3209" y="1998"/>
                  </a:lnTo>
                  <a:cubicBezTo>
                    <a:pt x="3209" y="1959"/>
                    <a:pt x="3236" y="1890"/>
                    <a:pt x="3291" y="187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742461" y="2220010"/>
              <a:ext cx="14538" cy="27142"/>
            </a:xfrm>
            <a:custGeom>
              <a:avLst/>
              <a:gdLst/>
              <a:ahLst/>
              <a:cxnLst/>
              <a:rect l="l" t="t" r="r" b="b"/>
              <a:pathLst>
                <a:path w="233" h="435" extrusionOk="0">
                  <a:moveTo>
                    <a:pt x="232" y="0"/>
                  </a:moveTo>
                  <a:lnTo>
                    <a:pt x="82" y="95"/>
                  </a:lnTo>
                  <a:cubicBezTo>
                    <a:pt x="27" y="108"/>
                    <a:pt x="0" y="177"/>
                    <a:pt x="0" y="216"/>
                  </a:cubicBezTo>
                  <a:lnTo>
                    <a:pt x="0" y="435"/>
                  </a:lnTo>
                  <a:lnTo>
                    <a:pt x="232" y="31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3742461" y="2233425"/>
              <a:ext cx="200288" cy="130842"/>
            </a:xfrm>
            <a:custGeom>
              <a:avLst/>
              <a:gdLst/>
              <a:ahLst/>
              <a:cxnLst/>
              <a:rect l="l" t="t" r="r" b="b"/>
              <a:pathLst>
                <a:path w="3210" h="2097" extrusionOk="0">
                  <a:moveTo>
                    <a:pt x="0" y="1"/>
                  </a:moveTo>
                  <a:lnTo>
                    <a:pt x="0" y="220"/>
                  </a:lnTo>
                  <a:lnTo>
                    <a:pt x="3209" y="2096"/>
                  </a:lnTo>
                  <a:lnTo>
                    <a:pt x="3209" y="18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3747578" y="2220010"/>
              <a:ext cx="209585" cy="122232"/>
            </a:xfrm>
            <a:custGeom>
              <a:avLst/>
              <a:gdLst/>
              <a:ahLst/>
              <a:cxnLst/>
              <a:rect l="l" t="t" r="r" b="b"/>
              <a:pathLst>
                <a:path w="3359" h="1959" extrusionOk="0">
                  <a:moveTo>
                    <a:pt x="150" y="0"/>
                  </a:moveTo>
                  <a:lnTo>
                    <a:pt x="0" y="95"/>
                  </a:lnTo>
                  <a:lnTo>
                    <a:pt x="3196" y="1959"/>
                  </a:lnTo>
                  <a:lnTo>
                    <a:pt x="3359" y="187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742461" y="2225938"/>
              <a:ext cx="204531" cy="124665"/>
            </a:xfrm>
            <a:custGeom>
              <a:avLst/>
              <a:gdLst/>
              <a:ahLst/>
              <a:cxnLst/>
              <a:rect l="l" t="t" r="r" b="b"/>
              <a:pathLst>
                <a:path w="3278" h="1998" extrusionOk="0">
                  <a:moveTo>
                    <a:pt x="82" y="0"/>
                  </a:moveTo>
                  <a:cubicBezTo>
                    <a:pt x="40" y="13"/>
                    <a:pt x="0" y="82"/>
                    <a:pt x="0" y="121"/>
                  </a:cubicBezTo>
                  <a:lnTo>
                    <a:pt x="3209" y="1998"/>
                  </a:lnTo>
                  <a:cubicBezTo>
                    <a:pt x="3209" y="1945"/>
                    <a:pt x="3238" y="1890"/>
                    <a:pt x="3278" y="186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3942687" y="2337125"/>
              <a:ext cx="14476" cy="27142"/>
            </a:xfrm>
            <a:custGeom>
              <a:avLst/>
              <a:gdLst/>
              <a:ahLst/>
              <a:cxnLst/>
              <a:rect l="l" t="t" r="r" b="b"/>
              <a:pathLst>
                <a:path w="232" h="435" extrusionOk="0">
                  <a:moveTo>
                    <a:pt x="232" y="0"/>
                  </a:moveTo>
                  <a:lnTo>
                    <a:pt x="69" y="82"/>
                  </a:lnTo>
                  <a:cubicBezTo>
                    <a:pt x="29" y="108"/>
                    <a:pt x="0" y="163"/>
                    <a:pt x="0" y="216"/>
                  </a:cubicBezTo>
                  <a:lnTo>
                    <a:pt x="0" y="434"/>
                  </a:lnTo>
                  <a:lnTo>
                    <a:pt x="232" y="297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3941813" y="2349729"/>
              <a:ext cx="200288" cy="130031"/>
            </a:xfrm>
            <a:custGeom>
              <a:avLst/>
              <a:gdLst/>
              <a:ahLst/>
              <a:cxnLst/>
              <a:rect l="l" t="t" r="r" b="b"/>
              <a:pathLst>
                <a:path w="3210" h="2084" extrusionOk="0">
                  <a:moveTo>
                    <a:pt x="1" y="1"/>
                  </a:moveTo>
                  <a:lnTo>
                    <a:pt x="1" y="219"/>
                  </a:lnTo>
                  <a:lnTo>
                    <a:pt x="3210" y="2083"/>
                  </a:lnTo>
                  <a:lnTo>
                    <a:pt x="3210" y="18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946930" y="2336065"/>
              <a:ext cx="209647" cy="122294"/>
            </a:xfrm>
            <a:custGeom>
              <a:avLst/>
              <a:gdLst/>
              <a:ahLst/>
              <a:cxnLst/>
              <a:rect l="l" t="t" r="r" b="b"/>
              <a:pathLst>
                <a:path w="3360" h="1960" extrusionOk="0">
                  <a:moveTo>
                    <a:pt x="151" y="1"/>
                  </a:moveTo>
                  <a:lnTo>
                    <a:pt x="1" y="82"/>
                  </a:lnTo>
                  <a:lnTo>
                    <a:pt x="3196" y="1959"/>
                  </a:lnTo>
                  <a:lnTo>
                    <a:pt x="3359" y="186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941813" y="2341181"/>
              <a:ext cx="204593" cy="124915"/>
            </a:xfrm>
            <a:custGeom>
              <a:avLst/>
              <a:gdLst/>
              <a:ahLst/>
              <a:cxnLst/>
              <a:rect l="l" t="t" r="r" b="b"/>
              <a:pathLst>
                <a:path w="3279" h="2002" extrusionOk="0">
                  <a:moveTo>
                    <a:pt x="83" y="0"/>
                  </a:moveTo>
                  <a:cubicBezTo>
                    <a:pt x="43" y="30"/>
                    <a:pt x="1" y="82"/>
                    <a:pt x="1" y="138"/>
                  </a:cubicBezTo>
                  <a:lnTo>
                    <a:pt x="3210" y="2001"/>
                  </a:lnTo>
                  <a:cubicBezTo>
                    <a:pt x="3210" y="1959"/>
                    <a:pt x="3239" y="1894"/>
                    <a:pt x="3278" y="187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142039" y="2452369"/>
              <a:ext cx="14538" cy="27391"/>
            </a:xfrm>
            <a:custGeom>
              <a:avLst/>
              <a:gdLst/>
              <a:ahLst/>
              <a:cxnLst/>
              <a:rect l="l" t="t" r="r" b="b"/>
              <a:pathLst>
                <a:path w="233" h="439" extrusionOk="0">
                  <a:moveTo>
                    <a:pt x="232" y="1"/>
                  </a:moveTo>
                  <a:lnTo>
                    <a:pt x="69" y="95"/>
                  </a:lnTo>
                  <a:cubicBezTo>
                    <a:pt x="30" y="112"/>
                    <a:pt x="1" y="177"/>
                    <a:pt x="1" y="219"/>
                  </a:cubicBezTo>
                  <a:lnTo>
                    <a:pt x="1" y="438"/>
                  </a:lnTo>
                  <a:lnTo>
                    <a:pt x="232" y="314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142039" y="2466034"/>
              <a:ext cx="200475" cy="130780"/>
            </a:xfrm>
            <a:custGeom>
              <a:avLst/>
              <a:gdLst/>
              <a:ahLst/>
              <a:cxnLst/>
              <a:rect l="l" t="t" r="r" b="b"/>
              <a:pathLst>
                <a:path w="3213" h="2096" extrusionOk="0">
                  <a:moveTo>
                    <a:pt x="1" y="0"/>
                  </a:moveTo>
                  <a:lnTo>
                    <a:pt x="1" y="219"/>
                  </a:lnTo>
                  <a:lnTo>
                    <a:pt x="3212" y="2096"/>
                  </a:lnTo>
                  <a:lnTo>
                    <a:pt x="3212" y="18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147155" y="2452369"/>
              <a:ext cx="209834" cy="122294"/>
            </a:xfrm>
            <a:custGeom>
              <a:avLst/>
              <a:gdLst/>
              <a:ahLst/>
              <a:cxnLst/>
              <a:rect l="l" t="t" r="r" b="b"/>
              <a:pathLst>
                <a:path w="3363" h="1960" extrusionOk="0">
                  <a:moveTo>
                    <a:pt x="150" y="1"/>
                  </a:moveTo>
                  <a:lnTo>
                    <a:pt x="0" y="95"/>
                  </a:lnTo>
                  <a:lnTo>
                    <a:pt x="3199" y="1959"/>
                  </a:lnTo>
                  <a:lnTo>
                    <a:pt x="3362" y="186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142039" y="2458297"/>
              <a:ext cx="204718" cy="124915"/>
            </a:xfrm>
            <a:custGeom>
              <a:avLst/>
              <a:gdLst/>
              <a:ahLst/>
              <a:cxnLst/>
              <a:rect l="l" t="t" r="r" b="b"/>
              <a:pathLst>
                <a:path w="3281" h="2002" extrusionOk="0">
                  <a:moveTo>
                    <a:pt x="82" y="0"/>
                  </a:moveTo>
                  <a:cubicBezTo>
                    <a:pt x="30" y="17"/>
                    <a:pt x="1" y="82"/>
                    <a:pt x="1" y="124"/>
                  </a:cubicBezTo>
                  <a:lnTo>
                    <a:pt x="3212" y="2001"/>
                  </a:lnTo>
                  <a:cubicBezTo>
                    <a:pt x="3212" y="1946"/>
                    <a:pt x="3238" y="1893"/>
                    <a:pt x="3281" y="186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342451" y="2568673"/>
              <a:ext cx="14538" cy="28140"/>
            </a:xfrm>
            <a:custGeom>
              <a:avLst/>
              <a:gdLst/>
              <a:ahLst/>
              <a:cxnLst/>
              <a:rect l="l" t="t" r="r" b="b"/>
              <a:pathLst>
                <a:path w="233" h="451" extrusionOk="0">
                  <a:moveTo>
                    <a:pt x="232" y="0"/>
                  </a:moveTo>
                  <a:lnTo>
                    <a:pt x="69" y="95"/>
                  </a:lnTo>
                  <a:cubicBezTo>
                    <a:pt x="26" y="124"/>
                    <a:pt x="0" y="177"/>
                    <a:pt x="0" y="232"/>
                  </a:cubicBezTo>
                  <a:lnTo>
                    <a:pt x="0" y="451"/>
                  </a:lnTo>
                  <a:lnTo>
                    <a:pt x="232" y="314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2952478" y="1653838"/>
              <a:ext cx="172335" cy="99458"/>
            </a:xfrm>
            <a:custGeom>
              <a:avLst/>
              <a:gdLst/>
              <a:ahLst/>
              <a:cxnLst/>
              <a:rect l="l" t="t" r="r" b="b"/>
              <a:pathLst>
                <a:path w="2762" h="1594" extrusionOk="0">
                  <a:moveTo>
                    <a:pt x="2693" y="0"/>
                  </a:moveTo>
                  <a:lnTo>
                    <a:pt x="0" y="1567"/>
                  </a:lnTo>
                  <a:lnTo>
                    <a:pt x="69" y="1593"/>
                  </a:lnTo>
                  <a:lnTo>
                    <a:pt x="2762" y="30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3152641" y="1770142"/>
              <a:ext cx="171586" cy="100269"/>
            </a:xfrm>
            <a:custGeom>
              <a:avLst/>
              <a:gdLst/>
              <a:ahLst/>
              <a:cxnLst/>
              <a:rect l="l" t="t" r="r" b="b"/>
              <a:pathLst>
                <a:path w="2750" h="1607" extrusionOk="0">
                  <a:moveTo>
                    <a:pt x="2694" y="0"/>
                  </a:moveTo>
                  <a:lnTo>
                    <a:pt x="1" y="1564"/>
                  </a:lnTo>
                  <a:lnTo>
                    <a:pt x="69" y="1606"/>
                  </a:lnTo>
                  <a:lnTo>
                    <a:pt x="2749" y="43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3352867" y="1887195"/>
              <a:ext cx="171524" cy="99458"/>
            </a:xfrm>
            <a:custGeom>
              <a:avLst/>
              <a:gdLst/>
              <a:ahLst/>
              <a:cxnLst/>
              <a:rect l="l" t="t" r="r" b="b"/>
              <a:pathLst>
                <a:path w="2749" h="1594" extrusionOk="0">
                  <a:moveTo>
                    <a:pt x="2693" y="1"/>
                  </a:moveTo>
                  <a:lnTo>
                    <a:pt x="0" y="1564"/>
                  </a:lnTo>
                  <a:lnTo>
                    <a:pt x="69" y="1594"/>
                  </a:lnTo>
                  <a:lnTo>
                    <a:pt x="2749" y="30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3553279" y="2003499"/>
              <a:ext cx="171337" cy="100269"/>
            </a:xfrm>
            <a:custGeom>
              <a:avLst/>
              <a:gdLst/>
              <a:ahLst/>
              <a:cxnLst/>
              <a:rect l="l" t="t" r="r" b="b"/>
              <a:pathLst>
                <a:path w="2746" h="1607" extrusionOk="0">
                  <a:moveTo>
                    <a:pt x="2693" y="1"/>
                  </a:moveTo>
                  <a:lnTo>
                    <a:pt x="0" y="1564"/>
                  </a:lnTo>
                  <a:lnTo>
                    <a:pt x="69" y="1607"/>
                  </a:lnTo>
                  <a:lnTo>
                    <a:pt x="2745" y="43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3753443" y="2120615"/>
              <a:ext cx="171586" cy="100269"/>
            </a:xfrm>
            <a:custGeom>
              <a:avLst/>
              <a:gdLst/>
              <a:ahLst/>
              <a:cxnLst/>
              <a:rect l="l" t="t" r="r" b="b"/>
              <a:pathLst>
                <a:path w="2750" h="1607" extrusionOk="0">
                  <a:moveTo>
                    <a:pt x="2694" y="1"/>
                  </a:moveTo>
                  <a:lnTo>
                    <a:pt x="1" y="1564"/>
                  </a:lnTo>
                  <a:lnTo>
                    <a:pt x="69" y="1606"/>
                  </a:lnTo>
                  <a:lnTo>
                    <a:pt x="2749" y="27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3953668" y="2236919"/>
              <a:ext cx="171524" cy="100269"/>
            </a:xfrm>
            <a:custGeom>
              <a:avLst/>
              <a:gdLst/>
              <a:ahLst/>
              <a:cxnLst/>
              <a:rect l="l" t="t" r="r" b="b"/>
              <a:pathLst>
                <a:path w="2749" h="1607" extrusionOk="0">
                  <a:moveTo>
                    <a:pt x="2693" y="0"/>
                  </a:moveTo>
                  <a:lnTo>
                    <a:pt x="0" y="1564"/>
                  </a:lnTo>
                  <a:lnTo>
                    <a:pt x="56" y="1606"/>
                  </a:lnTo>
                  <a:lnTo>
                    <a:pt x="2749" y="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152209" y="2354035"/>
              <a:ext cx="172397" cy="100269"/>
            </a:xfrm>
            <a:custGeom>
              <a:avLst/>
              <a:gdLst/>
              <a:ahLst/>
              <a:cxnLst/>
              <a:rect l="l" t="t" r="r" b="b"/>
              <a:pathLst>
                <a:path w="2763" h="1607" extrusionOk="0">
                  <a:moveTo>
                    <a:pt x="2710" y="0"/>
                  </a:moveTo>
                  <a:lnTo>
                    <a:pt x="1" y="1564"/>
                  </a:lnTo>
                  <a:lnTo>
                    <a:pt x="69" y="1606"/>
                  </a:lnTo>
                  <a:lnTo>
                    <a:pt x="2762" y="2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352622" y="2470276"/>
              <a:ext cx="172335" cy="100082"/>
            </a:xfrm>
            <a:custGeom>
              <a:avLst/>
              <a:gdLst/>
              <a:ahLst/>
              <a:cxnLst/>
              <a:rect l="l" t="t" r="r" b="b"/>
              <a:pathLst>
                <a:path w="2762" h="1604" extrusionOk="0">
                  <a:moveTo>
                    <a:pt x="2706" y="1"/>
                  </a:moveTo>
                  <a:lnTo>
                    <a:pt x="1" y="1564"/>
                  </a:lnTo>
                  <a:lnTo>
                    <a:pt x="69" y="1604"/>
                  </a:lnTo>
                  <a:lnTo>
                    <a:pt x="2762" y="40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342451" y="2583149"/>
              <a:ext cx="199414" cy="129782"/>
            </a:xfrm>
            <a:custGeom>
              <a:avLst/>
              <a:gdLst/>
              <a:ahLst/>
              <a:cxnLst/>
              <a:rect l="l" t="t" r="r" b="b"/>
              <a:pathLst>
                <a:path w="3196" h="2080" extrusionOk="0">
                  <a:moveTo>
                    <a:pt x="0" y="0"/>
                  </a:moveTo>
                  <a:lnTo>
                    <a:pt x="0" y="219"/>
                  </a:lnTo>
                  <a:lnTo>
                    <a:pt x="3196" y="2079"/>
                  </a:lnTo>
                  <a:lnTo>
                    <a:pt x="3196" y="1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4346694" y="2568673"/>
              <a:ext cx="209647" cy="122232"/>
            </a:xfrm>
            <a:custGeom>
              <a:avLst/>
              <a:gdLst/>
              <a:ahLst/>
              <a:cxnLst/>
              <a:rect l="l" t="t" r="r" b="b"/>
              <a:pathLst>
                <a:path w="3360" h="1959" extrusionOk="0">
                  <a:moveTo>
                    <a:pt x="164" y="0"/>
                  </a:moveTo>
                  <a:lnTo>
                    <a:pt x="1" y="95"/>
                  </a:lnTo>
                  <a:lnTo>
                    <a:pt x="3209" y="1959"/>
                  </a:lnTo>
                  <a:lnTo>
                    <a:pt x="3360" y="1877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4342451" y="2574601"/>
              <a:ext cx="204531" cy="124852"/>
            </a:xfrm>
            <a:custGeom>
              <a:avLst/>
              <a:gdLst/>
              <a:ahLst/>
              <a:cxnLst/>
              <a:rect l="l" t="t" r="r" b="b"/>
              <a:pathLst>
                <a:path w="3278" h="2001" extrusionOk="0">
                  <a:moveTo>
                    <a:pt x="69" y="0"/>
                  </a:moveTo>
                  <a:cubicBezTo>
                    <a:pt x="26" y="29"/>
                    <a:pt x="0" y="82"/>
                    <a:pt x="0" y="137"/>
                  </a:cubicBezTo>
                  <a:lnTo>
                    <a:pt x="3196" y="2001"/>
                  </a:lnTo>
                  <a:cubicBezTo>
                    <a:pt x="3196" y="1958"/>
                    <a:pt x="3235" y="1890"/>
                    <a:pt x="3277" y="18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4541803" y="2685789"/>
              <a:ext cx="14538" cy="27142"/>
            </a:xfrm>
            <a:custGeom>
              <a:avLst/>
              <a:gdLst/>
              <a:ahLst/>
              <a:cxnLst/>
              <a:rect l="l" t="t" r="r" b="b"/>
              <a:pathLst>
                <a:path w="233" h="435" extrusionOk="0">
                  <a:moveTo>
                    <a:pt x="233" y="0"/>
                  </a:moveTo>
                  <a:lnTo>
                    <a:pt x="82" y="82"/>
                  </a:lnTo>
                  <a:cubicBezTo>
                    <a:pt x="40" y="108"/>
                    <a:pt x="1" y="176"/>
                    <a:pt x="1" y="219"/>
                  </a:cubicBezTo>
                  <a:lnTo>
                    <a:pt x="1" y="434"/>
                  </a:lnTo>
                  <a:lnTo>
                    <a:pt x="233" y="30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4552847" y="2587392"/>
              <a:ext cx="172335" cy="100082"/>
            </a:xfrm>
            <a:custGeom>
              <a:avLst/>
              <a:gdLst/>
              <a:ahLst/>
              <a:cxnLst/>
              <a:rect l="l" t="t" r="r" b="b"/>
              <a:pathLst>
                <a:path w="2762" h="1604" extrusionOk="0">
                  <a:moveTo>
                    <a:pt x="2693" y="1"/>
                  </a:moveTo>
                  <a:lnTo>
                    <a:pt x="0" y="1564"/>
                  </a:lnTo>
                  <a:lnTo>
                    <a:pt x="69" y="1603"/>
                  </a:lnTo>
                  <a:lnTo>
                    <a:pt x="2761" y="27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4541803" y="2699391"/>
              <a:ext cx="200288" cy="130655"/>
            </a:xfrm>
            <a:custGeom>
              <a:avLst/>
              <a:gdLst/>
              <a:ahLst/>
              <a:cxnLst/>
              <a:rect l="l" t="t" r="r" b="b"/>
              <a:pathLst>
                <a:path w="3210" h="2094" extrusionOk="0">
                  <a:moveTo>
                    <a:pt x="1" y="1"/>
                  </a:moveTo>
                  <a:lnTo>
                    <a:pt x="1" y="216"/>
                  </a:lnTo>
                  <a:lnTo>
                    <a:pt x="3209" y="2093"/>
                  </a:lnTo>
                  <a:lnTo>
                    <a:pt x="3209" y="18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4546920" y="2685789"/>
              <a:ext cx="209647" cy="122232"/>
            </a:xfrm>
            <a:custGeom>
              <a:avLst/>
              <a:gdLst/>
              <a:ahLst/>
              <a:cxnLst/>
              <a:rect l="l" t="t" r="r" b="b"/>
              <a:pathLst>
                <a:path w="3360" h="1959" extrusionOk="0">
                  <a:moveTo>
                    <a:pt x="151" y="0"/>
                  </a:moveTo>
                  <a:lnTo>
                    <a:pt x="0" y="82"/>
                  </a:lnTo>
                  <a:lnTo>
                    <a:pt x="3209" y="1959"/>
                  </a:lnTo>
                  <a:lnTo>
                    <a:pt x="3359" y="186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4541803" y="2690843"/>
              <a:ext cx="205342" cy="124915"/>
            </a:xfrm>
            <a:custGeom>
              <a:avLst/>
              <a:gdLst/>
              <a:ahLst/>
              <a:cxnLst/>
              <a:rect l="l" t="t" r="r" b="b"/>
              <a:pathLst>
                <a:path w="3291" h="2002" extrusionOk="0">
                  <a:moveTo>
                    <a:pt x="82" y="1"/>
                  </a:moveTo>
                  <a:cubicBezTo>
                    <a:pt x="40" y="27"/>
                    <a:pt x="1" y="95"/>
                    <a:pt x="1" y="138"/>
                  </a:cubicBezTo>
                  <a:lnTo>
                    <a:pt x="3209" y="2002"/>
                  </a:lnTo>
                  <a:cubicBezTo>
                    <a:pt x="3209" y="1959"/>
                    <a:pt x="3252" y="1904"/>
                    <a:pt x="3291" y="1878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4742029" y="2802031"/>
              <a:ext cx="14538" cy="28015"/>
            </a:xfrm>
            <a:custGeom>
              <a:avLst/>
              <a:gdLst/>
              <a:ahLst/>
              <a:cxnLst/>
              <a:rect l="l" t="t" r="r" b="b"/>
              <a:pathLst>
                <a:path w="233" h="449" extrusionOk="0">
                  <a:moveTo>
                    <a:pt x="232" y="1"/>
                  </a:moveTo>
                  <a:lnTo>
                    <a:pt x="82" y="96"/>
                  </a:lnTo>
                  <a:cubicBezTo>
                    <a:pt x="43" y="122"/>
                    <a:pt x="0" y="177"/>
                    <a:pt x="0" y="220"/>
                  </a:cubicBezTo>
                  <a:lnTo>
                    <a:pt x="0" y="448"/>
                  </a:lnTo>
                  <a:lnTo>
                    <a:pt x="232" y="314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4753011" y="2703696"/>
              <a:ext cx="171524" cy="100082"/>
            </a:xfrm>
            <a:custGeom>
              <a:avLst/>
              <a:gdLst/>
              <a:ahLst/>
              <a:cxnLst/>
              <a:rect l="l" t="t" r="r" b="b"/>
              <a:pathLst>
                <a:path w="2749" h="1604" extrusionOk="0">
                  <a:moveTo>
                    <a:pt x="2693" y="0"/>
                  </a:moveTo>
                  <a:lnTo>
                    <a:pt x="1" y="1564"/>
                  </a:lnTo>
                  <a:lnTo>
                    <a:pt x="56" y="1603"/>
                  </a:lnTo>
                  <a:lnTo>
                    <a:pt x="2749" y="40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4742029" y="2815695"/>
              <a:ext cx="200475" cy="130593"/>
            </a:xfrm>
            <a:custGeom>
              <a:avLst/>
              <a:gdLst/>
              <a:ahLst/>
              <a:cxnLst/>
              <a:rect l="l" t="t" r="r" b="b"/>
              <a:pathLst>
                <a:path w="3213" h="2093" extrusionOk="0">
                  <a:moveTo>
                    <a:pt x="0" y="1"/>
                  </a:moveTo>
                  <a:lnTo>
                    <a:pt x="0" y="229"/>
                  </a:lnTo>
                  <a:lnTo>
                    <a:pt x="3212" y="2093"/>
                  </a:lnTo>
                  <a:lnTo>
                    <a:pt x="3212" y="1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4747083" y="2802031"/>
              <a:ext cx="209647" cy="122294"/>
            </a:xfrm>
            <a:custGeom>
              <a:avLst/>
              <a:gdLst/>
              <a:ahLst/>
              <a:cxnLst/>
              <a:rect l="l" t="t" r="r" b="b"/>
              <a:pathLst>
                <a:path w="3360" h="1960" extrusionOk="0">
                  <a:moveTo>
                    <a:pt x="151" y="1"/>
                  </a:moveTo>
                  <a:lnTo>
                    <a:pt x="1" y="96"/>
                  </a:lnTo>
                  <a:lnTo>
                    <a:pt x="3196" y="1959"/>
                  </a:lnTo>
                  <a:lnTo>
                    <a:pt x="3360" y="187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4742029" y="2807958"/>
              <a:ext cx="204531" cy="124915"/>
            </a:xfrm>
            <a:custGeom>
              <a:avLst/>
              <a:gdLst/>
              <a:ahLst/>
              <a:cxnLst/>
              <a:rect l="l" t="t" r="r" b="b"/>
              <a:pathLst>
                <a:path w="3278" h="2002" extrusionOk="0">
                  <a:moveTo>
                    <a:pt x="82" y="1"/>
                  </a:moveTo>
                  <a:cubicBezTo>
                    <a:pt x="43" y="27"/>
                    <a:pt x="0" y="82"/>
                    <a:pt x="0" y="125"/>
                  </a:cubicBezTo>
                  <a:lnTo>
                    <a:pt x="3212" y="2001"/>
                  </a:lnTo>
                  <a:cubicBezTo>
                    <a:pt x="3212" y="1946"/>
                    <a:pt x="3238" y="1890"/>
                    <a:pt x="3277" y="1864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4942442" y="2919146"/>
              <a:ext cx="14288" cy="27142"/>
            </a:xfrm>
            <a:custGeom>
              <a:avLst/>
              <a:gdLst/>
              <a:ahLst/>
              <a:cxnLst/>
              <a:rect l="l" t="t" r="r" b="b"/>
              <a:pathLst>
                <a:path w="229" h="435" extrusionOk="0">
                  <a:moveTo>
                    <a:pt x="229" y="1"/>
                  </a:moveTo>
                  <a:lnTo>
                    <a:pt x="65" y="82"/>
                  </a:lnTo>
                  <a:cubicBezTo>
                    <a:pt x="26" y="108"/>
                    <a:pt x="0" y="164"/>
                    <a:pt x="0" y="219"/>
                  </a:cubicBezTo>
                  <a:lnTo>
                    <a:pt x="0" y="435"/>
                  </a:lnTo>
                  <a:lnTo>
                    <a:pt x="229" y="30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4952612" y="2820812"/>
              <a:ext cx="172148" cy="99208"/>
            </a:xfrm>
            <a:custGeom>
              <a:avLst/>
              <a:gdLst/>
              <a:ahLst/>
              <a:cxnLst/>
              <a:rect l="l" t="t" r="r" b="b"/>
              <a:pathLst>
                <a:path w="2759" h="1590" extrusionOk="0">
                  <a:moveTo>
                    <a:pt x="2706" y="0"/>
                  </a:moveTo>
                  <a:lnTo>
                    <a:pt x="0" y="1564"/>
                  </a:lnTo>
                  <a:lnTo>
                    <a:pt x="66" y="1590"/>
                  </a:lnTo>
                  <a:lnTo>
                    <a:pt x="2758" y="26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4942442" y="2932811"/>
              <a:ext cx="199414" cy="129782"/>
            </a:xfrm>
            <a:custGeom>
              <a:avLst/>
              <a:gdLst/>
              <a:ahLst/>
              <a:cxnLst/>
              <a:rect l="l" t="t" r="r" b="b"/>
              <a:pathLst>
                <a:path w="3196" h="2080" extrusionOk="0">
                  <a:moveTo>
                    <a:pt x="0" y="0"/>
                  </a:moveTo>
                  <a:lnTo>
                    <a:pt x="0" y="216"/>
                  </a:lnTo>
                  <a:lnTo>
                    <a:pt x="3196" y="2080"/>
                  </a:lnTo>
                  <a:lnTo>
                    <a:pt x="3196" y="1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4946497" y="2918335"/>
              <a:ext cx="209834" cy="122294"/>
            </a:xfrm>
            <a:custGeom>
              <a:avLst/>
              <a:gdLst/>
              <a:ahLst/>
              <a:cxnLst/>
              <a:rect l="l" t="t" r="r" b="b"/>
              <a:pathLst>
                <a:path w="3363" h="1960" extrusionOk="0">
                  <a:moveTo>
                    <a:pt x="151" y="1"/>
                  </a:moveTo>
                  <a:lnTo>
                    <a:pt x="0" y="95"/>
                  </a:lnTo>
                  <a:lnTo>
                    <a:pt x="3212" y="1959"/>
                  </a:lnTo>
                  <a:lnTo>
                    <a:pt x="3362" y="187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4942442" y="2924262"/>
              <a:ext cx="204531" cy="124665"/>
            </a:xfrm>
            <a:custGeom>
              <a:avLst/>
              <a:gdLst/>
              <a:ahLst/>
              <a:cxnLst/>
              <a:rect l="l" t="t" r="r" b="b"/>
              <a:pathLst>
                <a:path w="3278" h="1998" extrusionOk="0">
                  <a:moveTo>
                    <a:pt x="65" y="0"/>
                  </a:moveTo>
                  <a:cubicBezTo>
                    <a:pt x="26" y="26"/>
                    <a:pt x="0" y="82"/>
                    <a:pt x="0" y="137"/>
                  </a:cubicBezTo>
                  <a:lnTo>
                    <a:pt x="3196" y="1998"/>
                  </a:lnTo>
                  <a:cubicBezTo>
                    <a:pt x="3196" y="1959"/>
                    <a:pt x="3235" y="1890"/>
                    <a:pt x="3277" y="186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141794" y="3035450"/>
              <a:ext cx="14538" cy="27142"/>
            </a:xfrm>
            <a:custGeom>
              <a:avLst/>
              <a:gdLst/>
              <a:ahLst/>
              <a:cxnLst/>
              <a:rect l="l" t="t" r="r" b="b"/>
              <a:pathLst>
                <a:path w="233" h="435" extrusionOk="0">
                  <a:moveTo>
                    <a:pt x="232" y="1"/>
                  </a:moveTo>
                  <a:lnTo>
                    <a:pt x="82" y="82"/>
                  </a:lnTo>
                  <a:cubicBezTo>
                    <a:pt x="40" y="108"/>
                    <a:pt x="1" y="177"/>
                    <a:pt x="1" y="216"/>
                  </a:cubicBezTo>
                  <a:lnTo>
                    <a:pt x="1" y="435"/>
                  </a:lnTo>
                  <a:lnTo>
                    <a:pt x="232" y="29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152775" y="2936866"/>
              <a:ext cx="172397" cy="100269"/>
            </a:xfrm>
            <a:custGeom>
              <a:avLst/>
              <a:gdLst/>
              <a:ahLst/>
              <a:cxnLst/>
              <a:rect l="l" t="t" r="r" b="b"/>
              <a:pathLst>
                <a:path w="2763" h="1607" extrusionOk="0">
                  <a:moveTo>
                    <a:pt x="2694" y="1"/>
                  </a:moveTo>
                  <a:lnTo>
                    <a:pt x="1" y="1567"/>
                  </a:lnTo>
                  <a:lnTo>
                    <a:pt x="69" y="1607"/>
                  </a:lnTo>
                  <a:lnTo>
                    <a:pt x="2762" y="30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141794" y="3048865"/>
              <a:ext cx="200288" cy="130842"/>
            </a:xfrm>
            <a:custGeom>
              <a:avLst/>
              <a:gdLst/>
              <a:ahLst/>
              <a:cxnLst/>
              <a:rect l="l" t="t" r="r" b="b"/>
              <a:pathLst>
                <a:path w="3210" h="2097" extrusionOk="0">
                  <a:moveTo>
                    <a:pt x="1" y="1"/>
                  </a:moveTo>
                  <a:lnTo>
                    <a:pt x="1" y="220"/>
                  </a:lnTo>
                  <a:lnTo>
                    <a:pt x="3209" y="2096"/>
                  </a:lnTo>
                  <a:lnTo>
                    <a:pt x="3209" y="18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146910" y="3035450"/>
              <a:ext cx="209585" cy="122232"/>
            </a:xfrm>
            <a:custGeom>
              <a:avLst/>
              <a:gdLst/>
              <a:ahLst/>
              <a:cxnLst/>
              <a:rect l="l" t="t" r="r" b="b"/>
              <a:pathLst>
                <a:path w="3359" h="1959" extrusionOk="0">
                  <a:moveTo>
                    <a:pt x="150" y="1"/>
                  </a:moveTo>
                  <a:lnTo>
                    <a:pt x="0" y="82"/>
                  </a:lnTo>
                  <a:lnTo>
                    <a:pt x="3209" y="1959"/>
                  </a:lnTo>
                  <a:lnTo>
                    <a:pt x="3359" y="186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141794" y="3040567"/>
              <a:ext cx="205342" cy="125476"/>
            </a:xfrm>
            <a:custGeom>
              <a:avLst/>
              <a:gdLst/>
              <a:ahLst/>
              <a:cxnLst/>
              <a:rect l="l" t="t" r="r" b="b"/>
              <a:pathLst>
                <a:path w="3291" h="2011" extrusionOk="0">
                  <a:moveTo>
                    <a:pt x="82" y="0"/>
                  </a:moveTo>
                  <a:cubicBezTo>
                    <a:pt x="40" y="26"/>
                    <a:pt x="1" y="95"/>
                    <a:pt x="1" y="134"/>
                  </a:cubicBezTo>
                  <a:lnTo>
                    <a:pt x="3209" y="2011"/>
                  </a:lnTo>
                  <a:cubicBezTo>
                    <a:pt x="3209" y="1959"/>
                    <a:pt x="3252" y="1903"/>
                    <a:pt x="3291" y="1877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5342019" y="3151755"/>
              <a:ext cx="14476" cy="27953"/>
            </a:xfrm>
            <a:custGeom>
              <a:avLst/>
              <a:gdLst/>
              <a:ahLst/>
              <a:cxnLst/>
              <a:rect l="l" t="t" r="r" b="b"/>
              <a:pathLst>
                <a:path w="232" h="448" extrusionOk="0">
                  <a:moveTo>
                    <a:pt x="232" y="0"/>
                  </a:moveTo>
                  <a:lnTo>
                    <a:pt x="82" y="95"/>
                  </a:lnTo>
                  <a:cubicBezTo>
                    <a:pt x="43" y="121"/>
                    <a:pt x="0" y="177"/>
                    <a:pt x="0" y="229"/>
                  </a:cubicBezTo>
                  <a:lnTo>
                    <a:pt x="0" y="447"/>
                  </a:lnTo>
                  <a:lnTo>
                    <a:pt x="232" y="31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5353001" y="3053170"/>
              <a:ext cx="171524" cy="100269"/>
            </a:xfrm>
            <a:custGeom>
              <a:avLst/>
              <a:gdLst/>
              <a:ahLst/>
              <a:cxnLst/>
              <a:rect l="l" t="t" r="r" b="b"/>
              <a:pathLst>
                <a:path w="2749" h="1607" extrusionOk="0">
                  <a:moveTo>
                    <a:pt x="2693" y="1"/>
                  </a:moveTo>
                  <a:lnTo>
                    <a:pt x="0" y="1564"/>
                  </a:lnTo>
                  <a:lnTo>
                    <a:pt x="56" y="1606"/>
                  </a:lnTo>
                  <a:lnTo>
                    <a:pt x="2749" y="43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5342019" y="3164358"/>
              <a:ext cx="200226" cy="130842"/>
            </a:xfrm>
            <a:custGeom>
              <a:avLst/>
              <a:gdLst/>
              <a:ahLst/>
              <a:cxnLst/>
              <a:rect l="l" t="t" r="r" b="b"/>
              <a:pathLst>
                <a:path w="3209" h="2097" extrusionOk="0">
                  <a:moveTo>
                    <a:pt x="0" y="1"/>
                  </a:moveTo>
                  <a:lnTo>
                    <a:pt x="0" y="219"/>
                  </a:lnTo>
                  <a:lnTo>
                    <a:pt x="3209" y="2096"/>
                  </a:lnTo>
                  <a:lnTo>
                    <a:pt x="3209" y="1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5347073" y="3150694"/>
              <a:ext cx="209647" cy="122294"/>
            </a:xfrm>
            <a:custGeom>
              <a:avLst/>
              <a:gdLst/>
              <a:ahLst/>
              <a:cxnLst/>
              <a:rect l="l" t="t" r="r" b="b"/>
              <a:pathLst>
                <a:path w="3360" h="1960" extrusionOk="0">
                  <a:moveTo>
                    <a:pt x="151" y="1"/>
                  </a:moveTo>
                  <a:lnTo>
                    <a:pt x="1" y="99"/>
                  </a:lnTo>
                  <a:lnTo>
                    <a:pt x="3196" y="1959"/>
                  </a:lnTo>
                  <a:lnTo>
                    <a:pt x="3359" y="1865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5342019" y="3156809"/>
              <a:ext cx="204531" cy="124728"/>
            </a:xfrm>
            <a:custGeom>
              <a:avLst/>
              <a:gdLst/>
              <a:ahLst/>
              <a:cxnLst/>
              <a:rect l="l" t="t" r="r" b="b"/>
              <a:pathLst>
                <a:path w="3278" h="1999" extrusionOk="0">
                  <a:moveTo>
                    <a:pt x="82" y="1"/>
                  </a:moveTo>
                  <a:cubicBezTo>
                    <a:pt x="43" y="14"/>
                    <a:pt x="0" y="82"/>
                    <a:pt x="0" y="122"/>
                  </a:cubicBezTo>
                  <a:lnTo>
                    <a:pt x="3209" y="1998"/>
                  </a:lnTo>
                  <a:cubicBezTo>
                    <a:pt x="3209" y="1943"/>
                    <a:pt x="3238" y="1891"/>
                    <a:pt x="3277" y="1861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5542182" y="3266998"/>
              <a:ext cx="14538" cy="28203"/>
            </a:xfrm>
            <a:custGeom>
              <a:avLst/>
              <a:gdLst/>
              <a:ahLst/>
              <a:cxnLst/>
              <a:rect l="l" t="t" r="r" b="b"/>
              <a:pathLst>
                <a:path w="233" h="452" extrusionOk="0">
                  <a:moveTo>
                    <a:pt x="232" y="1"/>
                  </a:moveTo>
                  <a:lnTo>
                    <a:pt x="69" y="95"/>
                  </a:lnTo>
                  <a:cubicBezTo>
                    <a:pt x="30" y="125"/>
                    <a:pt x="1" y="177"/>
                    <a:pt x="1" y="232"/>
                  </a:cubicBezTo>
                  <a:lnTo>
                    <a:pt x="1" y="451"/>
                  </a:lnTo>
                  <a:lnTo>
                    <a:pt x="232" y="314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5552353" y="3169475"/>
              <a:ext cx="172397" cy="99458"/>
            </a:xfrm>
            <a:custGeom>
              <a:avLst/>
              <a:gdLst/>
              <a:ahLst/>
              <a:cxnLst/>
              <a:rect l="l" t="t" r="r" b="b"/>
              <a:pathLst>
                <a:path w="2763" h="1594" extrusionOk="0">
                  <a:moveTo>
                    <a:pt x="2710" y="0"/>
                  </a:moveTo>
                  <a:lnTo>
                    <a:pt x="1" y="1551"/>
                  </a:lnTo>
                  <a:lnTo>
                    <a:pt x="69" y="1593"/>
                  </a:lnTo>
                  <a:lnTo>
                    <a:pt x="2762" y="2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5542182" y="3281474"/>
              <a:ext cx="200475" cy="129969"/>
            </a:xfrm>
            <a:custGeom>
              <a:avLst/>
              <a:gdLst/>
              <a:ahLst/>
              <a:cxnLst/>
              <a:rect l="l" t="t" r="r" b="b"/>
              <a:pathLst>
                <a:path w="3213" h="2083" extrusionOk="0">
                  <a:moveTo>
                    <a:pt x="1" y="0"/>
                  </a:moveTo>
                  <a:lnTo>
                    <a:pt x="1" y="219"/>
                  </a:lnTo>
                  <a:lnTo>
                    <a:pt x="3213" y="2083"/>
                  </a:lnTo>
                  <a:lnTo>
                    <a:pt x="3200" y="18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5546488" y="3266998"/>
              <a:ext cx="209585" cy="122294"/>
            </a:xfrm>
            <a:custGeom>
              <a:avLst/>
              <a:gdLst/>
              <a:ahLst/>
              <a:cxnLst/>
              <a:rect l="l" t="t" r="r" b="b"/>
              <a:pathLst>
                <a:path w="3359" h="1960" extrusionOk="0">
                  <a:moveTo>
                    <a:pt x="163" y="1"/>
                  </a:moveTo>
                  <a:lnTo>
                    <a:pt x="0" y="95"/>
                  </a:lnTo>
                  <a:lnTo>
                    <a:pt x="3212" y="1959"/>
                  </a:lnTo>
                  <a:lnTo>
                    <a:pt x="3359" y="1878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5542182" y="3272926"/>
              <a:ext cx="204780" cy="124915"/>
            </a:xfrm>
            <a:custGeom>
              <a:avLst/>
              <a:gdLst/>
              <a:ahLst/>
              <a:cxnLst/>
              <a:rect l="l" t="t" r="r" b="b"/>
              <a:pathLst>
                <a:path w="3282" h="2002" extrusionOk="0">
                  <a:moveTo>
                    <a:pt x="69" y="0"/>
                  </a:moveTo>
                  <a:cubicBezTo>
                    <a:pt x="30" y="30"/>
                    <a:pt x="1" y="82"/>
                    <a:pt x="1" y="137"/>
                  </a:cubicBezTo>
                  <a:lnTo>
                    <a:pt x="3200" y="2001"/>
                  </a:lnTo>
                  <a:cubicBezTo>
                    <a:pt x="3200" y="1959"/>
                    <a:pt x="3239" y="1894"/>
                    <a:pt x="3281" y="186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5741784" y="3384114"/>
              <a:ext cx="14288" cy="27329"/>
            </a:xfrm>
            <a:custGeom>
              <a:avLst/>
              <a:gdLst/>
              <a:ahLst/>
              <a:cxnLst/>
              <a:rect l="l" t="t" r="r" b="b"/>
              <a:pathLst>
                <a:path w="229" h="438" extrusionOk="0">
                  <a:moveTo>
                    <a:pt x="229" y="1"/>
                  </a:moveTo>
                  <a:lnTo>
                    <a:pt x="82" y="82"/>
                  </a:lnTo>
                  <a:cubicBezTo>
                    <a:pt x="40" y="112"/>
                    <a:pt x="1" y="177"/>
                    <a:pt x="1" y="219"/>
                  </a:cubicBezTo>
                  <a:lnTo>
                    <a:pt x="14" y="438"/>
                  </a:lnTo>
                  <a:lnTo>
                    <a:pt x="229" y="30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5752766" y="3285779"/>
              <a:ext cx="172397" cy="100206"/>
            </a:xfrm>
            <a:custGeom>
              <a:avLst/>
              <a:gdLst/>
              <a:ahLst/>
              <a:cxnLst/>
              <a:rect l="l" t="t" r="r" b="b"/>
              <a:pathLst>
                <a:path w="2763" h="1606" extrusionOk="0">
                  <a:moveTo>
                    <a:pt x="2707" y="0"/>
                  </a:moveTo>
                  <a:lnTo>
                    <a:pt x="1" y="1563"/>
                  </a:lnTo>
                  <a:lnTo>
                    <a:pt x="69" y="1606"/>
                  </a:lnTo>
                  <a:lnTo>
                    <a:pt x="2762" y="26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5742595" y="3397778"/>
              <a:ext cx="255445" cy="162976"/>
            </a:xfrm>
            <a:custGeom>
              <a:avLst/>
              <a:gdLst/>
              <a:ahLst/>
              <a:cxnLst/>
              <a:rect l="l" t="t" r="r" b="b"/>
              <a:pathLst>
                <a:path w="4094" h="2612" extrusionOk="0">
                  <a:moveTo>
                    <a:pt x="1" y="0"/>
                  </a:moveTo>
                  <a:lnTo>
                    <a:pt x="1" y="219"/>
                  </a:lnTo>
                  <a:lnTo>
                    <a:pt x="4094" y="2611"/>
                  </a:lnTo>
                  <a:lnTo>
                    <a:pt x="4094" y="2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5747712" y="3384114"/>
              <a:ext cx="264804" cy="154615"/>
            </a:xfrm>
            <a:custGeom>
              <a:avLst/>
              <a:gdLst/>
              <a:ahLst/>
              <a:cxnLst/>
              <a:rect l="l" t="t" r="r" b="b"/>
              <a:pathLst>
                <a:path w="4244" h="2478" extrusionOk="0">
                  <a:moveTo>
                    <a:pt x="150" y="1"/>
                  </a:moveTo>
                  <a:lnTo>
                    <a:pt x="0" y="82"/>
                  </a:lnTo>
                  <a:lnTo>
                    <a:pt x="4080" y="2478"/>
                  </a:lnTo>
                  <a:lnTo>
                    <a:pt x="4243" y="238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5742595" y="3389230"/>
              <a:ext cx="259750" cy="157859"/>
            </a:xfrm>
            <a:custGeom>
              <a:avLst/>
              <a:gdLst/>
              <a:ahLst/>
              <a:cxnLst/>
              <a:rect l="l" t="t" r="r" b="b"/>
              <a:pathLst>
                <a:path w="4163" h="2530" extrusionOk="0">
                  <a:moveTo>
                    <a:pt x="82" y="0"/>
                  </a:moveTo>
                  <a:cubicBezTo>
                    <a:pt x="27" y="30"/>
                    <a:pt x="1" y="95"/>
                    <a:pt x="1" y="137"/>
                  </a:cubicBezTo>
                  <a:lnTo>
                    <a:pt x="4094" y="2530"/>
                  </a:lnTo>
                  <a:cubicBezTo>
                    <a:pt x="4094" y="2478"/>
                    <a:pt x="4120" y="2422"/>
                    <a:pt x="4162" y="2396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5997978" y="3532614"/>
              <a:ext cx="14538" cy="28140"/>
            </a:xfrm>
            <a:custGeom>
              <a:avLst/>
              <a:gdLst/>
              <a:ahLst/>
              <a:cxnLst/>
              <a:rect l="l" t="t" r="r" b="b"/>
              <a:pathLst>
                <a:path w="233" h="451" extrusionOk="0">
                  <a:moveTo>
                    <a:pt x="232" y="0"/>
                  </a:moveTo>
                  <a:lnTo>
                    <a:pt x="69" y="98"/>
                  </a:lnTo>
                  <a:cubicBezTo>
                    <a:pt x="27" y="124"/>
                    <a:pt x="1" y="180"/>
                    <a:pt x="1" y="232"/>
                  </a:cubicBezTo>
                  <a:lnTo>
                    <a:pt x="1" y="450"/>
                  </a:lnTo>
                  <a:lnTo>
                    <a:pt x="232" y="313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DB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5952991" y="3402021"/>
              <a:ext cx="172335" cy="100082"/>
            </a:xfrm>
            <a:custGeom>
              <a:avLst/>
              <a:gdLst/>
              <a:ahLst/>
              <a:cxnLst/>
              <a:rect l="l" t="t" r="r" b="b"/>
              <a:pathLst>
                <a:path w="2762" h="1604" extrusionOk="0">
                  <a:moveTo>
                    <a:pt x="2706" y="1"/>
                  </a:moveTo>
                  <a:lnTo>
                    <a:pt x="0" y="1564"/>
                  </a:lnTo>
                  <a:lnTo>
                    <a:pt x="69" y="1603"/>
                  </a:lnTo>
                  <a:lnTo>
                    <a:pt x="2762" y="40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221525" y="1871160"/>
              <a:ext cx="4118" cy="2683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13" y="0"/>
                  </a:moveTo>
                  <a:cubicBezTo>
                    <a:pt x="0" y="13"/>
                    <a:pt x="0" y="26"/>
                    <a:pt x="13" y="43"/>
                  </a:cubicBezTo>
                  <a:lnTo>
                    <a:pt x="52" y="43"/>
                  </a:lnTo>
                  <a:cubicBezTo>
                    <a:pt x="65" y="26"/>
                    <a:pt x="65" y="13"/>
                    <a:pt x="52" y="0"/>
                  </a:cubicBezTo>
                  <a:close/>
                </a:path>
              </a:pathLst>
            </a:custGeom>
            <a:solidFill>
              <a:srgbClr val="DD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222336" y="1871160"/>
              <a:ext cx="2496" cy="2433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cubicBezTo>
                    <a:pt x="7" y="34"/>
                    <a:pt x="13" y="38"/>
                    <a:pt x="20" y="38"/>
                  </a:cubicBezTo>
                  <a:cubicBezTo>
                    <a:pt x="26" y="38"/>
                    <a:pt x="33" y="34"/>
                    <a:pt x="39" y="26"/>
                  </a:cubicBezTo>
                  <a:lnTo>
                    <a:pt x="39" y="1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1B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221525" y="1871160"/>
              <a:ext cx="4118" cy="1685"/>
            </a:xfrm>
            <a:custGeom>
              <a:avLst/>
              <a:gdLst/>
              <a:ahLst/>
              <a:cxnLst/>
              <a:rect l="l" t="t" r="r" b="b"/>
              <a:pathLst>
                <a:path w="66" h="27" extrusionOk="0">
                  <a:moveTo>
                    <a:pt x="13" y="0"/>
                  </a:moveTo>
                  <a:cubicBezTo>
                    <a:pt x="0" y="0"/>
                    <a:pt x="0" y="13"/>
                    <a:pt x="13" y="26"/>
                  </a:cubicBezTo>
                  <a:lnTo>
                    <a:pt x="52" y="26"/>
                  </a:lnTo>
                  <a:cubicBezTo>
                    <a:pt x="65" y="13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DD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323354" y="1743063"/>
              <a:ext cx="33007" cy="153616"/>
            </a:xfrm>
            <a:custGeom>
              <a:avLst/>
              <a:gdLst/>
              <a:ahLst/>
              <a:cxnLst/>
              <a:rect l="l" t="t" r="r" b="b"/>
              <a:pathLst>
                <a:path w="529" h="2462" extrusionOk="0">
                  <a:moveTo>
                    <a:pt x="0" y="0"/>
                  </a:moveTo>
                  <a:lnTo>
                    <a:pt x="0" y="2311"/>
                  </a:lnTo>
                  <a:cubicBezTo>
                    <a:pt x="0" y="2353"/>
                    <a:pt x="26" y="2393"/>
                    <a:pt x="82" y="2422"/>
                  </a:cubicBezTo>
                  <a:cubicBezTo>
                    <a:pt x="136" y="2448"/>
                    <a:pt x="203" y="2461"/>
                    <a:pt x="271" y="2461"/>
                  </a:cubicBezTo>
                  <a:cubicBezTo>
                    <a:pt x="339" y="2461"/>
                    <a:pt x="406" y="2448"/>
                    <a:pt x="460" y="2422"/>
                  </a:cubicBezTo>
                  <a:cubicBezTo>
                    <a:pt x="516" y="2393"/>
                    <a:pt x="529" y="2353"/>
                    <a:pt x="529" y="2311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3321482" y="1733079"/>
              <a:ext cx="36501" cy="19342"/>
            </a:xfrm>
            <a:custGeom>
              <a:avLst/>
              <a:gdLst/>
              <a:ahLst/>
              <a:cxnLst/>
              <a:rect l="l" t="t" r="r" b="b"/>
              <a:pathLst>
                <a:path w="585" h="310" extrusionOk="0">
                  <a:moveTo>
                    <a:pt x="301" y="1"/>
                  </a:moveTo>
                  <a:cubicBezTo>
                    <a:pt x="233" y="1"/>
                    <a:pt x="166" y="18"/>
                    <a:pt x="112" y="52"/>
                  </a:cubicBezTo>
                  <a:cubicBezTo>
                    <a:pt x="1" y="105"/>
                    <a:pt x="14" y="199"/>
                    <a:pt x="112" y="268"/>
                  </a:cubicBezTo>
                  <a:cubicBezTo>
                    <a:pt x="166" y="296"/>
                    <a:pt x="233" y="309"/>
                    <a:pt x="301" y="309"/>
                  </a:cubicBezTo>
                  <a:cubicBezTo>
                    <a:pt x="369" y="309"/>
                    <a:pt x="436" y="296"/>
                    <a:pt x="490" y="268"/>
                  </a:cubicBezTo>
                  <a:cubicBezTo>
                    <a:pt x="585" y="199"/>
                    <a:pt x="585" y="105"/>
                    <a:pt x="490" y="52"/>
                  </a:cubicBezTo>
                  <a:cubicBezTo>
                    <a:pt x="436" y="18"/>
                    <a:pt x="369" y="1"/>
                    <a:pt x="3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7"/>
            <p:cNvSpPr/>
            <p:nvPr/>
          </p:nvSpPr>
          <p:spPr>
            <a:xfrm>
              <a:off x="3328408" y="1126974"/>
              <a:ext cx="23710" cy="621392"/>
            </a:xfrm>
            <a:custGeom>
              <a:avLst/>
              <a:gdLst/>
              <a:ahLst/>
              <a:cxnLst/>
              <a:rect l="l" t="t" r="r" b="b"/>
              <a:pathLst>
                <a:path w="380" h="9959" extrusionOk="0">
                  <a:moveTo>
                    <a:pt x="1" y="0"/>
                  </a:moveTo>
                  <a:lnTo>
                    <a:pt x="1" y="9848"/>
                  </a:lnTo>
                  <a:cubicBezTo>
                    <a:pt x="1" y="9887"/>
                    <a:pt x="14" y="9913"/>
                    <a:pt x="53" y="9930"/>
                  </a:cubicBezTo>
                  <a:cubicBezTo>
                    <a:pt x="87" y="9949"/>
                    <a:pt x="135" y="9959"/>
                    <a:pt x="185" y="9959"/>
                  </a:cubicBezTo>
                  <a:cubicBezTo>
                    <a:pt x="235" y="9959"/>
                    <a:pt x="286" y="9949"/>
                    <a:pt x="327" y="9930"/>
                  </a:cubicBezTo>
                  <a:cubicBezTo>
                    <a:pt x="366" y="9913"/>
                    <a:pt x="379" y="9887"/>
                    <a:pt x="379" y="9848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7"/>
            <p:cNvSpPr/>
            <p:nvPr/>
          </p:nvSpPr>
          <p:spPr>
            <a:xfrm>
              <a:off x="3326598" y="1119861"/>
              <a:ext cx="26331" cy="14101"/>
            </a:xfrm>
            <a:custGeom>
              <a:avLst/>
              <a:gdLst/>
              <a:ahLst/>
              <a:cxnLst/>
              <a:rect l="l" t="t" r="r" b="b"/>
              <a:pathLst>
                <a:path w="422" h="226" extrusionOk="0">
                  <a:moveTo>
                    <a:pt x="214" y="1"/>
                  </a:moveTo>
                  <a:cubicBezTo>
                    <a:pt x="164" y="1"/>
                    <a:pt x="116" y="12"/>
                    <a:pt x="82" y="33"/>
                  </a:cubicBezTo>
                  <a:cubicBezTo>
                    <a:pt x="0" y="88"/>
                    <a:pt x="13" y="154"/>
                    <a:pt x="82" y="196"/>
                  </a:cubicBezTo>
                  <a:cubicBezTo>
                    <a:pt x="116" y="216"/>
                    <a:pt x="164" y="225"/>
                    <a:pt x="214" y="225"/>
                  </a:cubicBezTo>
                  <a:cubicBezTo>
                    <a:pt x="264" y="225"/>
                    <a:pt x="315" y="216"/>
                    <a:pt x="356" y="196"/>
                  </a:cubicBezTo>
                  <a:cubicBezTo>
                    <a:pt x="421" y="154"/>
                    <a:pt x="421" y="88"/>
                    <a:pt x="356" y="33"/>
                  </a:cubicBezTo>
                  <a:cubicBezTo>
                    <a:pt x="315" y="12"/>
                    <a:pt x="264" y="1"/>
                    <a:pt x="21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7"/>
            <p:cNvSpPr/>
            <p:nvPr/>
          </p:nvSpPr>
          <p:spPr>
            <a:xfrm>
              <a:off x="3328408" y="1141762"/>
              <a:ext cx="10233" cy="12167"/>
            </a:xfrm>
            <a:custGeom>
              <a:avLst/>
              <a:gdLst/>
              <a:ahLst/>
              <a:cxnLst/>
              <a:rect l="l" t="t" r="r" b="b"/>
              <a:pathLst>
                <a:path w="164" h="195" extrusionOk="0">
                  <a:moveTo>
                    <a:pt x="73" y="1"/>
                  </a:moveTo>
                  <a:cubicBezTo>
                    <a:pt x="37" y="1"/>
                    <a:pt x="1" y="13"/>
                    <a:pt x="1" y="47"/>
                  </a:cubicBezTo>
                  <a:cubicBezTo>
                    <a:pt x="1" y="90"/>
                    <a:pt x="27" y="158"/>
                    <a:pt x="82" y="184"/>
                  </a:cubicBezTo>
                  <a:cubicBezTo>
                    <a:pt x="93" y="192"/>
                    <a:pt x="103" y="195"/>
                    <a:pt x="112" y="195"/>
                  </a:cubicBezTo>
                  <a:cubicBezTo>
                    <a:pt x="134" y="195"/>
                    <a:pt x="148" y="174"/>
                    <a:pt x="148" y="145"/>
                  </a:cubicBezTo>
                  <a:cubicBezTo>
                    <a:pt x="148" y="90"/>
                    <a:pt x="164" y="34"/>
                    <a:pt x="121" y="8"/>
                  </a:cubicBezTo>
                  <a:cubicBezTo>
                    <a:pt x="108" y="4"/>
                    <a:pt x="91" y="1"/>
                    <a:pt x="7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154263" y="1137644"/>
              <a:ext cx="184377" cy="113996"/>
            </a:xfrm>
            <a:custGeom>
              <a:avLst/>
              <a:gdLst/>
              <a:ahLst/>
              <a:cxnLst/>
              <a:rect l="l" t="t" r="r" b="b"/>
              <a:pathLst>
                <a:path w="2955" h="1827" extrusionOk="0">
                  <a:moveTo>
                    <a:pt x="2830" y="0"/>
                  </a:moveTo>
                  <a:cubicBezTo>
                    <a:pt x="2825" y="0"/>
                    <a:pt x="2822" y="2"/>
                    <a:pt x="2818" y="6"/>
                  </a:cubicBezTo>
                  <a:lnTo>
                    <a:pt x="1" y="1638"/>
                  </a:lnTo>
                  <a:lnTo>
                    <a:pt x="17" y="1680"/>
                  </a:lnTo>
                  <a:cubicBezTo>
                    <a:pt x="30" y="1719"/>
                    <a:pt x="56" y="1775"/>
                    <a:pt x="99" y="1801"/>
                  </a:cubicBezTo>
                  <a:lnTo>
                    <a:pt x="112" y="1827"/>
                  </a:lnTo>
                  <a:lnTo>
                    <a:pt x="2926" y="211"/>
                  </a:lnTo>
                  <a:lnTo>
                    <a:pt x="2926" y="195"/>
                  </a:lnTo>
                  <a:cubicBezTo>
                    <a:pt x="2939" y="195"/>
                    <a:pt x="2955" y="182"/>
                    <a:pt x="2955" y="156"/>
                  </a:cubicBezTo>
                  <a:cubicBezTo>
                    <a:pt x="2955" y="100"/>
                    <a:pt x="2912" y="32"/>
                    <a:pt x="2873" y="19"/>
                  </a:cubicBezTo>
                  <a:cubicBezTo>
                    <a:pt x="2853" y="9"/>
                    <a:pt x="2840" y="0"/>
                    <a:pt x="283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52641" y="1239161"/>
              <a:ext cx="10295" cy="13228"/>
            </a:xfrm>
            <a:custGeom>
              <a:avLst/>
              <a:gdLst/>
              <a:ahLst/>
              <a:cxnLst/>
              <a:rect l="l" t="t" r="r" b="b"/>
              <a:pathLst>
                <a:path w="165" h="212" extrusionOk="0">
                  <a:moveTo>
                    <a:pt x="51" y="0"/>
                  </a:moveTo>
                  <a:cubicBezTo>
                    <a:pt x="24" y="0"/>
                    <a:pt x="1" y="25"/>
                    <a:pt x="1" y="66"/>
                  </a:cubicBezTo>
                  <a:cubicBezTo>
                    <a:pt x="1" y="105"/>
                    <a:pt x="43" y="174"/>
                    <a:pt x="82" y="200"/>
                  </a:cubicBezTo>
                  <a:cubicBezTo>
                    <a:pt x="94" y="208"/>
                    <a:pt x="106" y="212"/>
                    <a:pt x="117" y="212"/>
                  </a:cubicBezTo>
                  <a:cubicBezTo>
                    <a:pt x="144" y="212"/>
                    <a:pt x="164" y="189"/>
                    <a:pt x="164" y="161"/>
                  </a:cubicBezTo>
                  <a:cubicBezTo>
                    <a:pt x="164" y="105"/>
                    <a:pt x="125" y="37"/>
                    <a:pt x="82" y="11"/>
                  </a:cubicBezTo>
                  <a:cubicBezTo>
                    <a:pt x="72" y="4"/>
                    <a:pt x="61" y="0"/>
                    <a:pt x="5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53452" y="1242031"/>
              <a:ext cx="6988" cy="9110"/>
            </a:xfrm>
            <a:custGeom>
              <a:avLst/>
              <a:gdLst/>
              <a:ahLst/>
              <a:cxnLst/>
              <a:rect l="l" t="t" r="r" b="b"/>
              <a:pathLst>
                <a:path w="112" h="146" extrusionOk="0">
                  <a:moveTo>
                    <a:pt x="35" y="1"/>
                  </a:moveTo>
                  <a:cubicBezTo>
                    <a:pt x="16" y="1"/>
                    <a:pt x="1" y="14"/>
                    <a:pt x="1" y="33"/>
                  </a:cubicBezTo>
                  <a:cubicBezTo>
                    <a:pt x="1" y="72"/>
                    <a:pt x="30" y="115"/>
                    <a:pt x="56" y="141"/>
                  </a:cubicBezTo>
                  <a:cubicBezTo>
                    <a:pt x="63" y="144"/>
                    <a:pt x="70" y="146"/>
                    <a:pt x="76" y="146"/>
                  </a:cubicBezTo>
                  <a:cubicBezTo>
                    <a:pt x="95" y="146"/>
                    <a:pt x="112" y="131"/>
                    <a:pt x="112" y="102"/>
                  </a:cubicBezTo>
                  <a:cubicBezTo>
                    <a:pt x="112" y="72"/>
                    <a:pt x="82" y="20"/>
                    <a:pt x="56" y="7"/>
                  </a:cubicBezTo>
                  <a:cubicBezTo>
                    <a:pt x="49" y="3"/>
                    <a:pt x="42" y="1"/>
                    <a:pt x="3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096673" y="1245712"/>
              <a:ext cx="75623" cy="51788"/>
            </a:xfrm>
            <a:custGeom>
              <a:avLst/>
              <a:gdLst/>
              <a:ahLst/>
              <a:cxnLst/>
              <a:rect l="l" t="t" r="r" b="b"/>
              <a:pathLst>
                <a:path w="1212" h="830" extrusionOk="0">
                  <a:moveTo>
                    <a:pt x="1211" y="0"/>
                  </a:moveTo>
                  <a:lnTo>
                    <a:pt x="0" y="696"/>
                  </a:lnTo>
                  <a:lnTo>
                    <a:pt x="0" y="829"/>
                  </a:lnTo>
                  <a:lnTo>
                    <a:pt x="1211" y="137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071216" y="1231236"/>
              <a:ext cx="101080" cy="57903"/>
            </a:xfrm>
            <a:custGeom>
              <a:avLst/>
              <a:gdLst/>
              <a:ahLst/>
              <a:cxnLst/>
              <a:rect l="l" t="t" r="r" b="b"/>
              <a:pathLst>
                <a:path w="1620" h="928" extrusionOk="0">
                  <a:moveTo>
                    <a:pt x="1211" y="1"/>
                  </a:moveTo>
                  <a:lnTo>
                    <a:pt x="0" y="696"/>
                  </a:lnTo>
                  <a:lnTo>
                    <a:pt x="408" y="928"/>
                  </a:lnTo>
                  <a:lnTo>
                    <a:pt x="1619" y="23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071216" y="1274601"/>
              <a:ext cx="25520" cy="22899"/>
            </a:xfrm>
            <a:custGeom>
              <a:avLst/>
              <a:gdLst/>
              <a:ahLst/>
              <a:cxnLst/>
              <a:rect l="l" t="t" r="r" b="b"/>
              <a:pathLst>
                <a:path w="409" h="367" extrusionOk="0">
                  <a:moveTo>
                    <a:pt x="0" y="1"/>
                  </a:moveTo>
                  <a:lnTo>
                    <a:pt x="0" y="138"/>
                  </a:lnTo>
                  <a:lnTo>
                    <a:pt x="408" y="366"/>
                  </a:lnTo>
                  <a:lnTo>
                    <a:pt x="408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4534066" y="2421858"/>
              <a:ext cx="33257" cy="153741"/>
            </a:xfrm>
            <a:custGeom>
              <a:avLst/>
              <a:gdLst/>
              <a:ahLst/>
              <a:cxnLst/>
              <a:rect l="l" t="t" r="r" b="b"/>
              <a:pathLst>
                <a:path w="533" h="2464" extrusionOk="0">
                  <a:moveTo>
                    <a:pt x="1" y="0"/>
                  </a:moveTo>
                  <a:lnTo>
                    <a:pt x="1" y="2314"/>
                  </a:lnTo>
                  <a:cubicBezTo>
                    <a:pt x="1" y="2353"/>
                    <a:pt x="30" y="2396"/>
                    <a:pt x="69" y="2422"/>
                  </a:cubicBezTo>
                  <a:cubicBezTo>
                    <a:pt x="125" y="2450"/>
                    <a:pt x="193" y="2464"/>
                    <a:pt x="261" y="2464"/>
                  </a:cubicBezTo>
                  <a:cubicBezTo>
                    <a:pt x="330" y="2464"/>
                    <a:pt x="397" y="2450"/>
                    <a:pt x="451" y="2422"/>
                  </a:cubicBezTo>
                  <a:cubicBezTo>
                    <a:pt x="507" y="2396"/>
                    <a:pt x="533" y="2353"/>
                    <a:pt x="533" y="2314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4532444" y="2411875"/>
              <a:ext cx="36501" cy="19405"/>
            </a:xfrm>
            <a:custGeom>
              <a:avLst/>
              <a:gdLst/>
              <a:ahLst/>
              <a:cxnLst/>
              <a:rect l="l" t="t" r="r" b="b"/>
              <a:pathLst>
                <a:path w="585" h="311" extrusionOk="0">
                  <a:moveTo>
                    <a:pt x="287" y="1"/>
                  </a:moveTo>
                  <a:cubicBezTo>
                    <a:pt x="219" y="1"/>
                    <a:pt x="151" y="18"/>
                    <a:pt x="95" y="52"/>
                  </a:cubicBezTo>
                  <a:cubicBezTo>
                    <a:pt x="1" y="108"/>
                    <a:pt x="1" y="202"/>
                    <a:pt x="95" y="271"/>
                  </a:cubicBezTo>
                  <a:cubicBezTo>
                    <a:pt x="151" y="297"/>
                    <a:pt x="219" y="310"/>
                    <a:pt x="287" y="310"/>
                  </a:cubicBezTo>
                  <a:cubicBezTo>
                    <a:pt x="356" y="310"/>
                    <a:pt x="423" y="297"/>
                    <a:pt x="477" y="271"/>
                  </a:cubicBezTo>
                  <a:cubicBezTo>
                    <a:pt x="585" y="202"/>
                    <a:pt x="585" y="108"/>
                    <a:pt x="477" y="52"/>
                  </a:cubicBezTo>
                  <a:cubicBezTo>
                    <a:pt x="423" y="18"/>
                    <a:pt x="356" y="1"/>
                    <a:pt x="28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4538372" y="1805770"/>
              <a:ext cx="23897" cy="621392"/>
            </a:xfrm>
            <a:custGeom>
              <a:avLst/>
              <a:gdLst/>
              <a:ahLst/>
              <a:cxnLst/>
              <a:rect l="l" t="t" r="r" b="b"/>
              <a:pathLst>
                <a:path w="383" h="9959" extrusionOk="0">
                  <a:moveTo>
                    <a:pt x="0" y="0"/>
                  </a:moveTo>
                  <a:lnTo>
                    <a:pt x="0" y="9848"/>
                  </a:lnTo>
                  <a:cubicBezTo>
                    <a:pt x="0" y="9887"/>
                    <a:pt x="30" y="9916"/>
                    <a:pt x="56" y="9930"/>
                  </a:cubicBezTo>
                  <a:cubicBezTo>
                    <a:pt x="97" y="9949"/>
                    <a:pt x="147" y="9959"/>
                    <a:pt x="196" y="9959"/>
                  </a:cubicBezTo>
                  <a:cubicBezTo>
                    <a:pt x="245" y="9959"/>
                    <a:pt x="292" y="9949"/>
                    <a:pt x="327" y="9930"/>
                  </a:cubicBezTo>
                  <a:cubicBezTo>
                    <a:pt x="369" y="9916"/>
                    <a:pt x="382" y="9887"/>
                    <a:pt x="382" y="986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4537561" y="1798844"/>
              <a:ext cx="26331" cy="14039"/>
            </a:xfrm>
            <a:custGeom>
              <a:avLst/>
              <a:gdLst/>
              <a:ahLst/>
              <a:cxnLst/>
              <a:rect l="l" t="t" r="r" b="b"/>
              <a:pathLst>
                <a:path w="422" h="225" extrusionOk="0">
                  <a:moveTo>
                    <a:pt x="209" y="0"/>
                  </a:moveTo>
                  <a:cubicBezTo>
                    <a:pt x="160" y="0"/>
                    <a:pt x="110" y="10"/>
                    <a:pt x="69" y="30"/>
                  </a:cubicBezTo>
                  <a:cubicBezTo>
                    <a:pt x="0" y="85"/>
                    <a:pt x="0" y="154"/>
                    <a:pt x="69" y="193"/>
                  </a:cubicBezTo>
                  <a:cubicBezTo>
                    <a:pt x="110" y="214"/>
                    <a:pt x="160" y="225"/>
                    <a:pt x="209" y="225"/>
                  </a:cubicBezTo>
                  <a:cubicBezTo>
                    <a:pt x="258" y="225"/>
                    <a:pt x="305" y="214"/>
                    <a:pt x="340" y="193"/>
                  </a:cubicBezTo>
                  <a:cubicBezTo>
                    <a:pt x="421" y="154"/>
                    <a:pt x="421" y="85"/>
                    <a:pt x="340" y="30"/>
                  </a:cubicBezTo>
                  <a:cubicBezTo>
                    <a:pt x="305" y="10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4538372" y="1820620"/>
              <a:ext cx="11044" cy="12229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74" y="0"/>
                  </a:moveTo>
                  <a:cubicBezTo>
                    <a:pt x="37" y="0"/>
                    <a:pt x="0" y="12"/>
                    <a:pt x="0" y="50"/>
                  </a:cubicBezTo>
                  <a:cubicBezTo>
                    <a:pt x="0" y="89"/>
                    <a:pt x="43" y="157"/>
                    <a:pt x="82" y="183"/>
                  </a:cubicBezTo>
                  <a:cubicBezTo>
                    <a:pt x="94" y="192"/>
                    <a:pt x="106" y="195"/>
                    <a:pt x="116" y="195"/>
                  </a:cubicBezTo>
                  <a:cubicBezTo>
                    <a:pt x="143" y="195"/>
                    <a:pt x="164" y="172"/>
                    <a:pt x="164" y="144"/>
                  </a:cubicBezTo>
                  <a:cubicBezTo>
                    <a:pt x="164" y="89"/>
                    <a:pt x="177" y="37"/>
                    <a:pt x="124" y="7"/>
                  </a:cubicBezTo>
                  <a:cubicBezTo>
                    <a:pt x="110" y="3"/>
                    <a:pt x="92" y="0"/>
                    <a:pt x="7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364414" y="1816439"/>
              <a:ext cx="184190" cy="114245"/>
            </a:xfrm>
            <a:custGeom>
              <a:avLst/>
              <a:gdLst/>
              <a:ahLst/>
              <a:cxnLst/>
              <a:rect l="l" t="t" r="r" b="b"/>
              <a:pathLst>
                <a:path w="2952" h="1831" extrusionOk="0">
                  <a:moveTo>
                    <a:pt x="2829" y="0"/>
                  </a:moveTo>
                  <a:cubicBezTo>
                    <a:pt x="2825" y="0"/>
                    <a:pt x="2821" y="2"/>
                    <a:pt x="2818" y="6"/>
                  </a:cubicBezTo>
                  <a:lnTo>
                    <a:pt x="1" y="1638"/>
                  </a:lnTo>
                  <a:lnTo>
                    <a:pt x="27" y="1680"/>
                  </a:lnTo>
                  <a:cubicBezTo>
                    <a:pt x="27" y="1719"/>
                    <a:pt x="56" y="1775"/>
                    <a:pt x="95" y="1801"/>
                  </a:cubicBezTo>
                  <a:lnTo>
                    <a:pt x="125" y="1830"/>
                  </a:lnTo>
                  <a:lnTo>
                    <a:pt x="2925" y="211"/>
                  </a:lnTo>
                  <a:cubicBezTo>
                    <a:pt x="2938" y="198"/>
                    <a:pt x="2952" y="185"/>
                    <a:pt x="2952" y="156"/>
                  </a:cubicBezTo>
                  <a:cubicBezTo>
                    <a:pt x="2952" y="104"/>
                    <a:pt x="2912" y="35"/>
                    <a:pt x="2870" y="22"/>
                  </a:cubicBezTo>
                  <a:cubicBezTo>
                    <a:pt x="2851" y="10"/>
                    <a:pt x="2839" y="0"/>
                    <a:pt x="282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362792" y="1917956"/>
              <a:ext cx="10233" cy="13353"/>
            </a:xfrm>
            <a:custGeom>
              <a:avLst/>
              <a:gdLst/>
              <a:ahLst/>
              <a:cxnLst/>
              <a:rect l="l" t="t" r="r" b="b"/>
              <a:pathLst>
                <a:path w="164" h="214" extrusionOk="0">
                  <a:moveTo>
                    <a:pt x="50" y="0"/>
                  </a:moveTo>
                  <a:cubicBezTo>
                    <a:pt x="22" y="0"/>
                    <a:pt x="1" y="25"/>
                    <a:pt x="1" y="66"/>
                  </a:cubicBezTo>
                  <a:cubicBezTo>
                    <a:pt x="1" y="109"/>
                    <a:pt x="40" y="174"/>
                    <a:pt x="82" y="203"/>
                  </a:cubicBezTo>
                  <a:cubicBezTo>
                    <a:pt x="97" y="210"/>
                    <a:pt x="109" y="214"/>
                    <a:pt x="120" y="214"/>
                  </a:cubicBezTo>
                  <a:cubicBezTo>
                    <a:pt x="149" y="214"/>
                    <a:pt x="164" y="191"/>
                    <a:pt x="164" y="161"/>
                  </a:cubicBezTo>
                  <a:cubicBezTo>
                    <a:pt x="164" y="109"/>
                    <a:pt x="135" y="40"/>
                    <a:pt x="82" y="11"/>
                  </a:cubicBezTo>
                  <a:cubicBezTo>
                    <a:pt x="71" y="4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4363603" y="1920888"/>
              <a:ext cx="6801" cy="9297"/>
            </a:xfrm>
            <a:custGeom>
              <a:avLst/>
              <a:gdLst/>
              <a:ahLst/>
              <a:cxnLst/>
              <a:rect l="l" t="t" r="r" b="b"/>
              <a:pathLst>
                <a:path w="109" h="149" extrusionOk="0">
                  <a:moveTo>
                    <a:pt x="34" y="1"/>
                  </a:moveTo>
                  <a:cubicBezTo>
                    <a:pt x="15" y="1"/>
                    <a:pt x="1" y="13"/>
                    <a:pt x="1" y="32"/>
                  </a:cubicBezTo>
                  <a:cubicBezTo>
                    <a:pt x="1" y="75"/>
                    <a:pt x="27" y="114"/>
                    <a:pt x="56" y="143"/>
                  </a:cubicBezTo>
                  <a:cubicBezTo>
                    <a:pt x="66" y="146"/>
                    <a:pt x="74" y="148"/>
                    <a:pt x="81" y="148"/>
                  </a:cubicBezTo>
                  <a:cubicBezTo>
                    <a:pt x="101" y="148"/>
                    <a:pt x="108" y="133"/>
                    <a:pt x="108" y="101"/>
                  </a:cubicBezTo>
                  <a:cubicBezTo>
                    <a:pt x="108" y="75"/>
                    <a:pt x="95" y="19"/>
                    <a:pt x="56" y="6"/>
                  </a:cubicBezTo>
                  <a:cubicBezTo>
                    <a:pt x="48" y="3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4306824" y="1924695"/>
              <a:ext cx="75623" cy="51788"/>
            </a:xfrm>
            <a:custGeom>
              <a:avLst/>
              <a:gdLst/>
              <a:ahLst/>
              <a:cxnLst/>
              <a:rect l="l" t="t" r="r" b="b"/>
              <a:pathLst>
                <a:path w="1212" h="830" extrusionOk="0">
                  <a:moveTo>
                    <a:pt x="1211" y="1"/>
                  </a:moveTo>
                  <a:lnTo>
                    <a:pt x="0" y="693"/>
                  </a:lnTo>
                  <a:lnTo>
                    <a:pt x="0" y="830"/>
                  </a:lnTo>
                  <a:lnTo>
                    <a:pt x="1211" y="134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281367" y="1910219"/>
              <a:ext cx="101080" cy="57715"/>
            </a:xfrm>
            <a:custGeom>
              <a:avLst/>
              <a:gdLst/>
              <a:ahLst/>
              <a:cxnLst/>
              <a:rect l="l" t="t" r="r" b="b"/>
              <a:pathLst>
                <a:path w="1620" h="925" extrusionOk="0">
                  <a:moveTo>
                    <a:pt x="1211" y="1"/>
                  </a:moveTo>
                  <a:lnTo>
                    <a:pt x="0" y="693"/>
                  </a:lnTo>
                  <a:lnTo>
                    <a:pt x="408" y="925"/>
                  </a:lnTo>
                  <a:lnTo>
                    <a:pt x="1619" y="233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281367" y="1953396"/>
              <a:ext cx="25520" cy="23086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0" y="1"/>
                  </a:moveTo>
                  <a:lnTo>
                    <a:pt x="0" y="138"/>
                  </a:lnTo>
                  <a:lnTo>
                    <a:pt x="408" y="370"/>
                  </a:lnTo>
                  <a:lnTo>
                    <a:pt x="408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733236" y="3151755"/>
              <a:ext cx="33069" cy="153554"/>
            </a:xfrm>
            <a:custGeom>
              <a:avLst/>
              <a:gdLst/>
              <a:ahLst/>
              <a:cxnLst/>
              <a:rect l="l" t="t" r="r" b="b"/>
              <a:pathLst>
                <a:path w="530" h="2461" extrusionOk="0">
                  <a:moveTo>
                    <a:pt x="0" y="0"/>
                  </a:moveTo>
                  <a:lnTo>
                    <a:pt x="0" y="2311"/>
                  </a:lnTo>
                  <a:cubicBezTo>
                    <a:pt x="0" y="2350"/>
                    <a:pt x="13" y="2393"/>
                    <a:pt x="69" y="2419"/>
                  </a:cubicBezTo>
                  <a:cubicBezTo>
                    <a:pt x="123" y="2447"/>
                    <a:pt x="191" y="2461"/>
                    <a:pt x="258" y="2461"/>
                  </a:cubicBezTo>
                  <a:cubicBezTo>
                    <a:pt x="326" y="2461"/>
                    <a:pt x="394" y="2447"/>
                    <a:pt x="448" y="2419"/>
                  </a:cubicBezTo>
                  <a:cubicBezTo>
                    <a:pt x="503" y="2393"/>
                    <a:pt x="529" y="2350"/>
                    <a:pt x="516" y="2311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731614" y="3141584"/>
              <a:ext cx="35690" cy="19530"/>
            </a:xfrm>
            <a:custGeom>
              <a:avLst/>
              <a:gdLst/>
              <a:ahLst/>
              <a:cxnLst/>
              <a:rect l="l" t="t" r="r" b="b"/>
              <a:pathLst>
                <a:path w="572" h="313" extrusionOk="0">
                  <a:moveTo>
                    <a:pt x="284" y="1"/>
                  </a:moveTo>
                  <a:cubicBezTo>
                    <a:pt x="217" y="1"/>
                    <a:pt x="149" y="18"/>
                    <a:pt x="95" y="52"/>
                  </a:cubicBezTo>
                  <a:cubicBezTo>
                    <a:pt x="0" y="108"/>
                    <a:pt x="0" y="202"/>
                    <a:pt x="95" y="271"/>
                  </a:cubicBezTo>
                  <a:cubicBezTo>
                    <a:pt x="149" y="299"/>
                    <a:pt x="217" y="313"/>
                    <a:pt x="284" y="313"/>
                  </a:cubicBezTo>
                  <a:cubicBezTo>
                    <a:pt x="352" y="313"/>
                    <a:pt x="420" y="299"/>
                    <a:pt x="474" y="271"/>
                  </a:cubicBezTo>
                  <a:cubicBezTo>
                    <a:pt x="572" y="202"/>
                    <a:pt x="572" y="108"/>
                    <a:pt x="474" y="52"/>
                  </a:cubicBezTo>
                  <a:cubicBezTo>
                    <a:pt x="420" y="18"/>
                    <a:pt x="352" y="1"/>
                    <a:pt x="28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7479" y="2535666"/>
              <a:ext cx="23710" cy="621392"/>
            </a:xfrm>
            <a:custGeom>
              <a:avLst/>
              <a:gdLst/>
              <a:ahLst/>
              <a:cxnLst/>
              <a:rect l="l" t="t" r="r" b="b"/>
              <a:pathLst>
                <a:path w="380" h="9959" extrusionOk="0">
                  <a:moveTo>
                    <a:pt x="1" y="1"/>
                  </a:moveTo>
                  <a:lnTo>
                    <a:pt x="1" y="9858"/>
                  </a:lnTo>
                  <a:cubicBezTo>
                    <a:pt x="1" y="9887"/>
                    <a:pt x="14" y="9913"/>
                    <a:pt x="53" y="9927"/>
                  </a:cubicBezTo>
                  <a:cubicBezTo>
                    <a:pt x="94" y="9948"/>
                    <a:pt x="142" y="9958"/>
                    <a:pt x="190" y="9958"/>
                  </a:cubicBezTo>
                  <a:cubicBezTo>
                    <a:pt x="238" y="9958"/>
                    <a:pt x="287" y="9948"/>
                    <a:pt x="327" y="9927"/>
                  </a:cubicBezTo>
                  <a:cubicBezTo>
                    <a:pt x="367" y="9913"/>
                    <a:pt x="380" y="9887"/>
                    <a:pt x="380" y="9858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5736668" y="2528616"/>
              <a:ext cx="25520" cy="14039"/>
            </a:xfrm>
            <a:custGeom>
              <a:avLst/>
              <a:gdLst/>
              <a:ahLst/>
              <a:cxnLst/>
              <a:rect l="l" t="t" r="r" b="b"/>
              <a:pathLst>
                <a:path w="409" h="225" extrusionOk="0">
                  <a:moveTo>
                    <a:pt x="203" y="0"/>
                  </a:moveTo>
                  <a:cubicBezTo>
                    <a:pt x="155" y="0"/>
                    <a:pt x="107" y="11"/>
                    <a:pt x="66" y="32"/>
                  </a:cubicBezTo>
                  <a:cubicBezTo>
                    <a:pt x="1" y="84"/>
                    <a:pt x="1" y="153"/>
                    <a:pt x="66" y="195"/>
                  </a:cubicBezTo>
                  <a:cubicBezTo>
                    <a:pt x="107" y="215"/>
                    <a:pt x="155" y="225"/>
                    <a:pt x="203" y="225"/>
                  </a:cubicBezTo>
                  <a:cubicBezTo>
                    <a:pt x="251" y="225"/>
                    <a:pt x="300" y="215"/>
                    <a:pt x="340" y="195"/>
                  </a:cubicBezTo>
                  <a:cubicBezTo>
                    <a:pt x="409" y="153"/>
                    <a:pt x="409" y="84"/>
                    <a:pt x="340" y="32"/>
                  </a:cubicBezTo>
                  <a:cubicBezTo>
                    <a:pt x="300" y="11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737479" y="2550516"/>
              <a:ext cx="10295" cy="12167"/>
            </a:xfrm>
            <a:custGeom>
              <a:avLst/>
              <a:gdLst/>
              <a:ahLst/>
              <a:cxnLst/>
              <a:rect l="l" t="t" r="r" b="b"/>
              <a:pathLst>
                <a:path w="165" h="195" extrusionOk="0">
                  <a:moveTo>
                    <a:pt x="59" y="1"/>
                  </a:moveTo>
                  <a:cubicBezTo>
                    <a:pt x="28" y="1"/>
                    <a:pt x="1" y="14"/>
                    <a:pt x="1" y="47"/>
                  </a:cubicBezTo>
                  <a:cubicBezTo>
                    <a:pt x="1" y="102"/>
                    <a:pt x="27" y="154"/>
                    <a:pt x="83" y="184"/>
                  </a:cubicBezTo>
                  <a:cubicBezTo>
                    <a:pt x="93" y="191"/>
                    <a:pt x="104" y="194"/>
                    <a:pt x="115" y="194"/>
                  </a:cubicBezTo>
                  <a:cubicBezTo>
                    <a:pt x="142" y="194"/>
                    <a:pt x="164" y="172"/>
                    <a:pt x="164" y="141"/>
                  </a:cubicBezTo>
                  <a:cubicBezTo>
                    <a:pt x="164" y="89"/>
                    <a:pt x="164" y="34"/>
                    <a:pt x="122" y="20"/>
                  </a:cubicBezTo>
                  <a:cubicBezTo>
                    <a:pt x="105" y="8"/>
                    <a:pt x="81" y="1"/>
                    <a:pt x="5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5563584" y="2546336"/>
              <a:ext cx="184190" cy="114058"/>
            </a:xfrm>
            <a:custGeom>
              <a:avLst/>
              <a:gdLst/>
              <a:ahLst/>
              <a:cxnLst/>
              <a:rect l="l" t="t" r="r" b="b"/>
              <a:pathLst>
                <a:path w="2952" h="1828" extrusionOk="0">
                  <a:moveTo>
                    <a:pt x="2826" y="0"/>
                  </a:moveTo>
                  <a:cubicBezTo>
                    <a:pt x="2822" y="0"/>
                    <a:pt x="2818" y="2"/>
                    <a:pt x="2814" y="6"/>
                  </a:cubicBezTo>
                  <a:lnTo>
                    <a:pt x="0" y="1638"/>
                  </a:lnTo>
                  <a:lnTo>
                    <a:pt x="27" y="1677"/>
                  </a:lnTo>
                  <a:cubicBezTo>
                    <a:pt x="27" y="1719"/>
                    <a:pt x="53" y="1772"/>
                    <a:pt x="95" y="1801"/>
                  </a:cubicBezTo>
                  <a:lnTo>
                    <a:pt x="108" y="1827"/>
                  </a:lnTo>
                  <a:lnTo>
                    <a:pt x="2922" y="208"/>
                  </a:lnTo>
                  <a:cubicBezTo>
                    <a:pt x="2938" y="195"/>
                    <a:pt x="2951" y="182"/>
                    <a:pt x="2951" y="156"/>
                  </a:cubicBezTo>
                  <a:cubicBezTo>
                    <a:pt x="2951" y="101"/>
                    <a:pt x="2909" y="32"/>
                    <a:pt x="2870" y="19"/>
                  </a:cubicBezTo>
                  <a:cubicBezTo>
                    <a:pt x="2849" y="10"/>
                    <a:pt x="2836" y="0"/>
                    <a:pt x="28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5561775" y="2647790"/>
              <a:ext cx="10233" cy="13228"/>
            </a:xfrm>
            <a:custGeom>
              <a:avLst/>
              <a:gdLst/>
              <a:ahLst/>
              <a:cxnLst/>
              <a:rect l="l" t="t" r="r" b="b"/>
              <a:pathLst>
                <a:path w="164" h="212" extrusionOk="0">
                  <a:moveTo>
                    <a:pt x="50" y="0"/>
                  </a:moveTo>
                  <a:cubicBezTo>
                    <a:pt x="23" y="0"/>
                    <a:pt x="0" y="26"/>
                    <a:pt x="0" y="64"/>
                  </a:cubicBezTo>
                  <a:cubicBezTo>
                    <a:pt x="0" y="107"/>
                    <a:pt x="43" y="175"/>
                    <a:pt x="82" y="201"/>
                  </a:cubicBezTo>
                  <a:cubicBezTo>
                    <a:pt x="97" y="208"/>
                    <a:pt x="110" y="212"/>
                    <a:pt x="121" y="212"/>
                  </a:cubicBezTo>
                  <a:cubicBezTo>
                    <a:pt x="150" y="212"/>
                    <a:pt x="163" y="190"/>
                    <a:pt x="163" y="162"/>
                  </a:cubicBezTo>
                  <a:cubicBezTo>
                    <a:pt x="163" y="107"/>
                    <a:pt x="137" y="38"/>
                    <a:pt x="82" y="12"/>
                  </a:cubicBezTo>
                  <a:cubicBezTo>
                    <a:pt x="71" y="4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5562586" y="2650660"/>
              <a:ext cx="6988" cy="9172"/>
            </a:xfrm>
            <a:custGeom>
              <a:avLst/>
              <a:gdLst/>
              <a:ahLst/>
              <a:cxnLst/>
              <a:rect l="l" t="t" r="r" b="b"/>
              <a:pathLst>
                <a:path w="112" h="147" extrusionOk="0">
                  <a:moveTo>
                    <a:pt x="36" y="0"/>
                  </a:moveTo>
                  <a:cubicBezTo>
                    <a:pt x="17" y="0"/>
                    <a:pt x="0" y="16"/>
                    <a:pt x="0" y="47"/>
                  </a:cubicBezTo>
                  <a:cubicBezTo>
                    <a:pt x="0" y="74"/>
                    <a:pt x="30" y="129"/>
                    <a:pt x="56" y="142"/>
                  </a:cubicBezTo>
                  <a:cubicBezTo>
                    <a:pt x="62" y="145"/>
                    <a:pt x="69" y="147"/>
                    <a:pt x="75" y="147"/>
                  </a:cubicBezTo>
                  <a:cubicBezTo>
                    <a:pt x="94" y="147"/>
                    <a:pt x="111" y="132"/>
                    <a:pt x="111" y="100"/>
                  </a:cubicBezTo>
                  <a:cubicBezTo>
                    <a:pt x="111" y="74"/>
                    <a:pt x="82" y="18"/>
                    <a:pt x="56" y="5"/>
                  </a:cubicBezTo>
                  <a:cubicBezTo>
                    <a:pt x="49" y="2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5505744" y="2654404"/>
              <a:ext cx="75623" cy="51788"/>
            </a:xfrm>
            <a:custGeom>
              <a:avLst/>
              <a:gdLst/>
              <a:ahLst/>
              <a:cxnLst/>
              <a:rect l="l" t="t" r="r" b="b"/>
              <a:pathLst>
                <a:path w="1212" h="830" extrusionOk="0">
                  <a:moveTo>
                    <a:pt x="1211" y="1"/>
                  </a:moveTo>
                  <a:lnTo>
                    <a:pt x="0" y="709"/>
                  </a:lnTo>
                  <a:lnTo>
                    <a:pt x="0" y="830"/>
                  </a:lnTo>
                  <a:lnTo>
                    <a:pt x="1211" y="138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5480287" y="2639928"/>
              <a:ext cx="101080" cy="58714"/>
            </a:xfrm>
            <a:custGeom>
              <a:avLst/>
              <a:gdLst/>
              <a:ahLst/>
              <a:cxnLst/>
              <a:rect l="l" t="t" r="r" b="b"/>
              <a:pathLst>
                <a:path w="1620" h="941" extrusionOk="0">
                  <a:moveTo>
                    <a:pt x="1211" y="1"/>
                  </a:moveTo>
                  <a:lnTo>
                    <a:pt x="0" y="696"/>
                  </a:lnTo>
                  <a:lnTo>
                    <a:pt x="408" y="941"/>
                  </a:lnTo>
                  <a:lnTo>
                    <a:pt x="1619" y="233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5480287" y="2683355"/>
              <a:ext cx="25520" cy="22837"/>
            </a:xfrm>
            <a:custGeom>
              <a:avLst/>
              <a:gdLst/>
              <a:ahLst/>
              <a:cxnLst/>
              <a:rect l="l" t="t" r="r" b="b"/>
              <a:pathLst>
                <a:path w="409" h="366" extrusionOk="0">
                  <a:moveTo>
                    <a:pt x="0" y="0"/>
                  </a:moveTo>
                  <a:lnTo>
                    <a:pt x="0" y="134"/>
                  </a:lnTo>
                  <a:lnTo>
                    <a:pt x="408" y="366"/>
                  </a:lnTo>
                  <a:lnTo>
                    <a:pt x="408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4071782" y="1719228"/>
              <a:ext cx="70319" cy="49354"/>
            </a:xfrm>
            <a:custGeom>
              <a:avLst/>
              <a:gdLst/>
              <a:ahLst/>
              <a:cxnLst/>
              <a:rect l="l" t="t" r="r" b="b"/>
              <a:pathLst>
                <a:path w="1127" h="791" extrusionOk="0">
                  <a:moveTo>
                    <a:pt x="1127" y="0"/>
                  </a:moveTo>
                  <a:lnTo>
                    <a:pt x="0" y="340"/>
                  </a:lnTo>
                  <a:lnTo>
                    <a:pt x="271" y="790"/>
                  </a:lnTo>
                  <a:lnTo>
                    <a:pt x="1127" y="300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3960594" y="1645477"/>
              <a:ext cx="181507" cy="104324"/>
            </a:xfrm>
            <a:custGeom>
              <a:avLst/>
              <a:gdLst/>
              <a:ahLst/>
              <a:cxnLst/>
              <a:rect l="l" t="t" r="r" b="b"/>
              <a:pathLst>
                <a:path w="2909" h="1672" extrusionOk="0">
                  <a:moveTo>
                    <a:pt x="855" y="1"/>
                  </a:moveTo>
                  <a:lnTo>
                    <a:pt x="0" y="490"/>
                  </a:lnTo>
                  <a:lnTo>
                    <a:pt x="0" y="1182"/>
                  </a:lnTo>
                  <a:lnTo>
                    <a:pt x="855" y="1672"/>
                  </a:lnTo>
                  <a:lnTo>
                    <a:pt x="2053" y="1672"/>
                  </a:lnTo>
                  <a:lnTo>
                    <a:pt x="2909" y="1182"/>
                  </a:lnTo>
                  <a:lnTo>
                    <a:pt x="2909" y="490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3988485" y="1660764"/>
              <a:ext cx="125726" cy="34879"/>
            </a:xfrm>
            <a:custGeom>
              <a:avLst/>
              <a:gdLst/>
              <a:ahLst/>
              <a:cxnLst/>
              <a:rect l="l" t="t" r="r" b="b"/>
              <a:pathLst>
                <a:path w="2015" h="559" extrusionOk="0">
                  <a:moveTo>
                    <a:pt x="585" y="0"/>
                  </a:moveTo>
                  <a:lnTo>
                    <a:pt x="0" y="340"/>
                  </a:lnTo>
                  <a:lnTo>
                    <a:pt x="0" y="559"/>
                  </a:lnTo>
                  <a:lnTo>
                    <a:pt x="2014" y="559"/>
                  </a:lnTo>
                  <a:lnTo>
                    <a:pt x="2014" y="34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3988485" y="1674179"/>
              <a:ext cx="125726" cy="58714"/>
            </a:xfrm>
            <a:custGeom>
              <a:avLst/>
              <a:gdLst/>
              <a:ahLst/>
              <a:cxnLst/>
              <a:rect l="l" t="t" r="r" b="b"/>
              <a:pathLst>
                <a:path w="2015" h="941" extrusionOk="0">
                  <a:moveTo>
                    <a:pt x="585" y="1"/>
                  </a:moveTo>
                  <a:lnTo>
                    <a:pt x="0" y="344"/>
                  </a:lnTo>
                  <a:lnTo>
                    <a:pt x="0" y="601"/>
                  </a:lnTo>
                  <a:lnTo>
                    <a:pt x="585" y="941"/>
                  </a:lnTo>
                  <a:lnTo>
                    <a:pt x="1430" y="941"/>
                  </a:lnTo>
                  <a:lnTo>
                    <a:pt x="2014" y="601"/>
                  </a:lnTo>
                  <a:lnTo>
                    <a:pt x="2014" y="344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4007203" y="1749739"/>
              <a:ext cx="81550" cy="18843"/>
            </a:xfrm>
            <a:custGeom>
              <a:avLst/>
              <a:gdLst/>
              <a:ahLst/>
              <a:cxnLst/>
              <a:rect l="l" t="t" r="r" b="b"/>
              <a:pathLst>
                <a:path w="1307" h="302" extrusionOk="0">
                  <a:moveTo>
                    <a:pt x="108" y="1"/>
                  </a:moveTo>
                  <a:lnTo>
                    <a:pt x="1" y="43"/>
                  </a:lnTo>
                  <a:lnTo>
                    <a:pt x="108" y="301"/>
                  </a:lnTo>
                  <a:lnTo>
                    <a:pt x="1306" y="301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3960594" y="1719228"/>
              <a:ext cx="53410" cy="49354"/>
            </a:xfrm>
            <a:custGeom>
              <a:avLst/>
              <a:gdLst/>
              <a:ahLst/>
              <a:cxnLst/>
              <a:rect l="l" t="t" r="r" b="b"/>
              <a:pathLst>
                <a:path w="856" h="791" extrusionOk="0">
                  <a:moveTo>
                    <a:pt x="0" y="0"/>
                  </a:moveTo>
                  <a:lnTo>
                    <a:pt x="0" y="300"/>
                  </a:lnTo>
                  <a:lnTo>
                    <a:pt x="855" y="790"/>
                  </a:lnTo>
                  <a:lnTo>
                    <a:pt x="855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3975007" y="1653027"/>
              <a:ext cx="152868" cy="87415"/>
            </a:xfrm>
            <a:custGeom>
              <a:avLst/>
              <a:gdLst/>
              <a:ahLst/>
              <a:cxnLst/>
              <a:rect l="l" t="t" r="r" b="b"/>
              <a:pathLst>
                <a:path w="2450" h="1401" extrusionOk="0">
                  <a:moveTo>
                    <a:pt x="719" y="0"/>
                  </a:moveTo>
                  <a:lnTo>
                    <a:pt x="1" y="408"/>
                  </a:lnTo>
                  <a:lnTo>
                    <a:pt x="1" y="993"/>
                  </a:lnTo>
                  <a:lnTo>
                    <a:pt x="719" y="1401"/>
                  </a:lnTo>
                  <a:lnTo>
                    <a:pt x="1728" y="1401"/>
                  </a:lnTo>
                  <a:lnTo>
                    <a:pt x="2449" y="993"/>
                  </a:lnTo>
                  <a:lnTo>
                    <a:pt x="2449" y="40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4043642" y="1527550"/>
              <a:ext cx="16160" cy="201910"/>
            </a:xfrm>
            <a:custGeom>
              <a:avLst/>
              <a:gdLst/>
              <a:ahLst/>
              <a:cxnLst/>
              <a:rect l="l" t="t" r="r" b="b"/>
              <a:pathLst>
                <a:path w="259" h="3236" extrusionOk="0">
                  <a:moveTo>
                    <a:pt x="1" y="1"/>
                  </a:moveTo>
                  <a:lnTo>
                    <a:pt x="1" y="3235"/>
                  </a:lnTo>
                  <a:lnTo>
                    <a:pt x="259" y="323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4059740" y="1520625"/>
              <a:ext cx="11106" cy="208836"/>
            </a:xfrm>
            <a:custGeom>
              <a:avLst/>
              <a:gdLst/>
              <a:ahLst/>
              <a:cxnLst/>
              <a:rect l="l" t="t" r="r" b="b"/>
              <a:pathLst>
                <a:path w="178" h="3347" extrusionOk="0">
                  <a:moveTo>
                    <a:pt x="177" y="1"/>
                  </a:moveTo>
                  <a:lnTo>
                    <a:pt x="1" y="112"/>
                  </a:lnTo>
                  <a:lnTo>
                    <a:pt x="1" y="3346"/>
                  </a:lnTo>
                  <a:lnTo>
                    <a:pt x="177" y="3252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4031849" y="1520625"/>
              <a:ext cx="11855" cy="208836"/>
            </a:xfrm>
            <a:custGeom>
              <a:avLst/>
              <a:gdLst/>
              <a:ahLst/>
              <a:cxnLst/>
              <a:rect l="l" t="t" r="r" b="b"/>
              <a:pathLst>
                <a:path w="190" h="3347" extrusionOk="0">
                  <a:moveTo>
                    <a:pt x="1" y="1"/>
                  </a:moveTo>
                  <a:lnTo>
                    <a:pt x="1" y="3252"/>
                  </a:lnTo>
                  <a:lnTo>
                    <a:pt x="190" y="3346"/>
                  </a:lnTo>
                  <a:lnTo>
                    <a:pt x="190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4031849" y="1504527"/>
              <a:ext cx="38997" cy="23086"/>
            </a:xfrm>
            <a:custGeom>
              <a:avLst/>
              <a:gdLst/>
              <a:ahLst/>
              <a:cxnLst/>
              <a:rect l="l" t="t" r="r" b="b"/>
              <a:pathLst>
                <a:path w="625" h="370" extrusionOk="0">
                  <a:moveTo>
                    <a:pt x="190" y="1"/>
                  </a:moveTo>
                  <a:lnTo>
                    <a:pt x="1" y="109"/>
                  </a:lnTo>
                  <a:lnTo>
                    <a:pt x="1" y="259"/>
                  </a:lnTo>
                  <a:lnTo>
                    <a:pt x="190" y="370"/>
                  </a:lnTo>
                  <a:lnTo>
                    <a:pt x="448" y="370"/>
                  </a:lnTo>
                  <a:lnTo>
                    <a:pt x="624" y="259"/>
                  </a:lnTo>
                  <a:lnTo>
                    <a:pt x="624" y="109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3918041" y="762837"/>
              <a:ext cx="267425" cy="789234"/>
            </a:xfrm>
            <a:custGeom>
              <a:avLst/>
              <a:gdLst/>
              <a:ahLst/>
              <a:cxnLst/>
              <a:rect l="l" t="t" r="r" b="b"/>
              <a:pathLst>
                <a:path w="4286" h="12649" extrusionOk="0">
                  <a:moveTo>
                    <a:pt x="2138" y="0"/>
                  </a:moveTo>
                  <a:lnTo>
                    <a:pt x="0" y="10896"/>
                  </a:lnTo>
                  <a:lnTo>
                    <a:pt x="0" y="11914"/>
                  </a:lnTo>
                  <a:lnTo>
                    <a:pt x="1253" y="12648"/>
                  </a:lnTo>
                  <a:lnTo>
                    <a:pt x="3019" y="12648"/>
                  </a:lnTo>
                  <a:lnTo>
                    <a:pt x="4286" y="11914"/>
                  </a:lnTo>
                  <a:lnTo>
                    <a:pt x="4286" y="10896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3996222" y="762837"/>
              <a:ext cx="189244" cy="789234"/>
            </a:xfrm>
            <a:custGeom>
              <a:avLst/>
              <a:gdLst/>
              <a:ahLst/>
              <a:cxnLst/>
              <a:rect l="l" t="t" r="r" b="b"/>
              <a:pathLst>
                <a:path w="3033" h="12649" extrusionOk="0">
                  <a:moveTo>
                    <a:pt x="885" y="0"/>
                  </a:moveTo>
                  <a:lnTo>
                    <a:pt x="0" y="12648"/>
                  </a:lnTo>
                  <a:lnTo>
                    <a:pt x="1766" y="12648"/>
                  </a:lnTo>
                  <a:lnTo>
                    <a:pt x="3033" y="11914"/>
                  </a:lnTo>
                  <a:lnTo>
                    <a:pt x="3033" y="10896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5250361" y="2408381"/>
              <a:ext cx="70506" cy="49167"/>
            </a:xfrm>
            <a:custGeom>
              <a:avLst/>
              <a:gdLst/>
              <a:ahLst/>
              <a:cxnLst/>
              <a:rect l="l" t="t" r="r" b="b"/>
              <a:pathLst>
                <a:path w="1130" h="788" extrusionOk="0">
                  <a:moveTo>
                    <a:pt x="1130" y="1"/>
                  </a:moveTo>
                  <a:lnTo>
                    <a:pt x="0" y="353"/>
                  </a:lnTo>
                  <a:lnTo>
                    <a:pt x="271" y="787"/>
                  </a:lnTo>
                  <a:lnTo>
                    <a:pt x="1130" y="298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5139173" y="2334442"/>
              <a:ext cx="181694" cy="105385"/>
            </a:xfrm>
            <a:custGeom>
              <a:avLst/>
              <a:gdLst/>
              <a:ahLst/>
              <a:cxnLst/>
              <a:rect l="l" t="t" r="r" b="b"/>
              <a:pathLst>
                <a:path w="2912" h="1689" extrusionOk="0">
                  <a:moveTo>
                    <a:pt x="859" y="1"/>
                  </a:moveTo>
                  <a:lnTo>
                    <a:pt x="0" y="490"/>
                  </a:lnTo>
                  <a:lnTo>
                    <a:pt x="0" y="1186"/>
                  </a:lnTo>
                  <a:lnTo>
                    <a:pt x="859" y="1688"/>
                  </a:lnTo>
                  <a:lnTo>
                    <a:pt x="2053" y="1688"/>
                  </a:lnTo>
                  <a:lnTo>
                    <a:pt x="2912" y="1186"/>
                  </a:lnTo>
                  <a:lnTo>
                    <a:pt x="2912" y="490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5167251" y="2349729"/>
              <a:ext cx="125539" cy="34879"/>
            </a:xfrm>
            <a:custGeom>
              <a:avLst/>
              <a:gdLst/>
              <a:ahLst/>
              <a:cxnLst/>
              <a:rect l="l" t="t" r="r" b="b"/>
              <a:pathLst>
                <a:path w="2012" h="559" extrusionOk="0">
                  <a:moveTo>
                    <a:pt x="585" y="1"/>
                  </a:moveTo>
                  <a:lnTo>
                    <a:pt x="1" y="340"/>
                  </a:lnTo>
                  <a:lnTo>
                    <a:pt x="1" y="559"/>
                  </a:lnTo>
                  <a:lnTo>
                    <a:pt x="2011" y="559"/>
                  </a:lnTo>
                  <a:lnTo>
                    <a:pt x="2011" y="340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5167251" y="2364205"/>
              <a:ext cx="125539" cy="57715"/>
            </a:xfrm>
            <a:custGeom>
              <a:avLst/>
              <a:gdLst/>
              <a:ahLst/>
              <a:cxnLst/>
              <a:rect l="l" t="t" r="r" b="b"/>
              <a:pathLst>
                <a:path w="2012" h="925" extrusionOk="0">
                  <a:moveTo>
                    <a:pt x="585" y="0"/>
                  </a:moveTo>
                  <a:lnTo>
                    <a:pt x="1" y="327"/>
                  </a:lnTo>
                  <a:lnTo>
                    <a:pt x="1" y="585"/>
                  </a:lnTo>
                  <a:lnTo>
                    <a:pt x="585" y="924"/>
                  </a:lnTo>
                  <a:lnTo>
                    <a:pt x="1427" y="924"/>
                  </a:lnTo>
                  <a:lnTo>
                    <a:pt x="2011" y="585"/>
                  </a:lnTo>
                  <a:lnTo>
                    <a:pt x="2011" y="3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5185782" y="2439765"/>
              <a:ext cx="81550" cy="17783"/>
            </a:xfrm>
            <a:custGeom>
              <a:avLst/>
              <a:gdLst/>
              <a:ahLst/>
              <a:cxnLst/>
              <a:rect l="l" t="t" r="r" b="b"/>
              <a:pathLst>
                <a:path w="1307" h="285" extrusionOk="0">
                  <a:moveTo>
                    <a:pt x="112" y="0"/>
                  </a:moveTo>
                  <a:lnTo>
                    <a:pt x="1" y="26"/>
                  </a:lnTo>
                  <a:lnTo>
                    <a:pt x="112" y="284"/>
                  </a:lnTo>
                  <a:lnTo>
                    <a:pt x="1306" y="284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5139173" y="2408381"/>
              <a:ext cx="53597" cy="49167"/>
            </a:xfrm>
            <a:custGeom>
              <a:avLst/>
              <a:gdLst/>
              <a:ahLst/>
              <a:cxnLst/>
              <a:rect l="l" t="t" r="r" b="b"/>
              <a:pathLst>
                <a:path w="859" h="788" extrusionOk="0">
                  <a:moveTo>
                    <a:pt x="0" y="1"/>
                  </a:moveTo>
                  <a:lnTo>
                    <a:pt x="0" y="298"/>
                  </a:lnTo>
                  <a:lnTo>
                    <a:pt x="859" y="787"/>
                  </a:lnTo>
                  <a:lnTo>
                    <a:pt x="859" y="5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5153586" y="2342179"/>
              <a:ext cx="152805" cy="88289"/>
            </a:xfrm>
            <a:custGeom>
              <a:avLst/>
              <a:gdLst/>
              <a:ahLst/>
              <a:cxnLst/>
              <a:rect l="l" t="t" r="r" b="b"/>
              <a:pathLst>
                <a:path w="2449" h="1415" extrusionOk="0">
                  <a:moveTo>
                    <a:pt x="722" y="1"/>
                  </a:moveTo>
                  <a:lnTo>
                    <a:pt x="1" y="409"/>
                  </a:lnTo>
                  <a:lnTo>
                    <a:pt x="1" y="993"/>
                  </a:lnTo>
                  <a:lnTo>
                    <a:pt x="722" y="1414"/>
                  </a:lnTo>
                  <a:lnTo>
                    <a:pt x="1728" y="1414"/>
                  </a:lnTo>
                  <a:lnTo>
                    <a:pt x="2449" y="993"/>
                  </a:lnTo>
                  <a:lnTo>
                    <a:pt x="2449" y="409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5221410" y="2216516"/>
              <a:ext cx="16410" cy="202909"/>
            </a:xfrm>
            <a:custGeom>
              <a:avLst/>
              <a:gdLst/>
              <a:ahLst/>
              <a:cxnLst/>
              <a:rect l="l" t="t" r="r" b="b"/>
              <a:pathLst>
                <a:path w="263" h="3252" extrusionOk="0">
                  <a:moveTo>
                    <a:pt x="1" y="1"/>
                  </a:moveTo>
                  <a:lnTo>
                    <a:pt x="1" y="3252"/>
                  </a:lnTo>
                  <a:lnTo>
                    <a:pt x="262" y="3252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5237757" y="2209840"/>
              <a:ext cx="11855" cy="209585"/>
            </a:xfrm>
            <a:custGeom>
              <a:avLst/>
              <a:gdLst/>
              <a:ahLst/>
              <a:cxnLst/>
              <a:rect l="l" t="t" r="r" b="b"/>
              <a:pathLst>
                <a:path w="190" h="3359" extrusionOk="0">
                  <a:moveTo>
                    <a:pt x="189" y="0"/>
                  </a:moveTo>
                  <a:lnTo>
                    <a:pt x="0" y="108"/>
                  </a:lnTo>
                  <a:lnTo>
                    <a:pt x="0" y="3359"/>
                  </a:lnTo>
                  <a:lnTo>
                    <a:pt x="189" y="324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5210428" y="2209840"/>
              <a:ext cx="11044" cy="209585"/>
            </a:xfrm>
            <a:custGeom>
              <a:avLst/>
              <a:gdLst/>
              <a:ahLst/>
              <a:cxnLst/>
              <a:rect l="l" t="t" r="r" b="b"/>
              <a:pathLst>
                <a:path w="177" h="3359" extrusionOk="0">
                  <a:moveTo>
                    <a:pt x="1" y="0"/>
                  </a:moveTo>
                  <a:lnTo>
                    <a:pt x="1" y="3248"/>
                  </a:lnTo>
                  <a:lnTo>
                    <a:pt x="177" y="3359"/>
                  </a:lnTo>
                  <a:lnTo>
                    <a:pt x="177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5210428" y="2194553"/>
              <a:ext cx="39184" cy="22025"/>
            </a:xfrm>
            <a:custGeom>
              <a:avLst/>
              <a:gdLst/>
              <a:ahLst/>
              <a:cxnLst/>
              <a:rect l="l" t="t" r="r" b="b"/>
              <a:pathLst>
                <a:path w="628" h="353" extrusionOk="0">
                  <a:moveTo>
                    <a:pt x="177" y="0"/>
                  </a:moveTo>
                  <a:lnTo>
                    <a:pt x="1" y="95"/>
                  </a:lnTo>
                  <a:lnTo>
                    <a:pt x="1" y="245"/>
                  </a:lnTo>
                  <a:lnTo>
                    <a:pt x="177" y="353"/>
                  </a:lnTo>
                  <a:lnTo>
                    <a:pt x="438" y="353"/>
                  </a:lnTo>
                  <a:lnTo>
                    <a:pt x="627" y="245"/>
                  </a:lnTo>
                  <a:lnTo>
                    <a:pt x="627" y="9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5095996" y="1451990"/>
              <a:ext cx="267238" cy="789234"/>
            </a:xfrm>
            <a:custGeom>
              <a:avLst/>
              <a:gdLst/>
              <a:ahLst/>
              <a:cxnLst/>
              <a:rect l="l" t="t" r="r" b="b"/>
              <a:pathLst>
                <a:path w="4283" h="12649" extrusionOk="0">
                  <a:moveTo>
                    <a:pt x="2148" y="1"/>
                  </a:moveTo>
                  <a:lnTo>
                    <a:pt x="0" y="10893"/>
                  </a:lnTo>
                  <a:lnTo>
                    <a:pt x="0" y="11914"/>
                  </a:lnTo>
                  <a:lnTo>
                    <a:pt x="1263" y="12649"/>
                  </a:lnTo>
                  <a:lnTo>
                    <a:pt x="3033" y="12649"/>
                  </a:lnTo>
                  <a:lnTo>
                    <a:pt x="4283" y="11914"/>
                  </a:lnTo>
                  <a:lnTo>
                    <a:pt x="4283" y="10893"/>
                  </a:lnTo>
                  <a:lnTo>
                    <a:pt x="2148" y="1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5174801" y="1451990"/>
              <a:ext cx="188433" cy="789234"/>
            </a:xfrm>
            <a:custGeom>
              <a:avLst/>
              <a:gdLst/>
              <a:ahLst/>
              <a:cxnLst/>
              <a:rect l="l" t="t" r="r" b="b"/>
              <a:pathLst>
                <a:path w="3020" h="12649" extrusionOk="0">
                  <a:moveTo>
                    <a:pt x="885" y="1"/>
                  </a:moveTo>
                  <a:lnTo>
                    <a:pt x="0" y="12649"/>
                  </a:lnTo>
                  <a:lnTo>
                    <a:pt x="1770" y="12649"/>
                  </a:lnTo>
                  <a:lnTo>
                    <a:pt x="3020" y="11914"/>
                  </a:lnTo>
                  <a:lnTo>
                    <a:pt x="3020" y="10893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2664712" y="2199607"/>
              <a:ext cx="348913" cy="202721"/>
            </a:xfrm>
            <a:custGeom>
              <a:avLst/>
              <a:gdLst/>
              <a:ahLst/>
              <a:cxnLst/>
              <a:rect l="l" t="t" r="r" b="b"/>
              <a:pathLst>
                <a:path w="5592" h="3249" extrusionOk="0">
                  <a:moveTo>
                    <a:pt x="395" y="1"/>
                  </a:moveTo>
                  <a:lnTo>
                    <a:pt x="0" y="229"/>
                  </a:lnTo>
                  <a:lnTo>
                    <a:pt x="5197" y="3249"/>
                  </a:lnTo>
                  <a:lnTo>
                    <a:pt x="5591" y="302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3374268" y="2612038"/>
              <a:ext cx="348726" cy="202721"/>
            </a:xfrm>
            <a:custGeom>
              <a:avLst/>
              <a:gdLst/>
              <a:ahLst/>
              <a:cxnLst/>
              <a:rect l="l" t="t" r="r" b="b"/>
              <a:pathLst>
                <a:path w="5589" h="3249" extrusionOk="0">
                  <a:moveTo>
                    <a:pt x="392" y="1"/>
                  </a:moveTo>
                  <a:lnTo>
                    <a:pt x="0" y="229"/>
                  </a:lnTo>
                  <a:lnTo>
                    <a:pt x="5193" y="3248"/>
                  </a:lnTo>
                  <a:lnTo>
                    <a:pt x="5588" y="3020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4083575" y="3024469"/>
              <a:ext cx="348726" cy="202659"/>
            </a:xfrm>
            <a:custGeom>
              <a:avLst/>
              <a:gdLst/>
              <a:ahLst/>
              <a:cxnLst/>
              <a:rect l="l" t="t" r="r" b="b"/>
              <a:pathLst>
                <a:path w="5589" h="3248" extrusionOk="0">
                  <a:moveTo>
                    <a:pt x="396" y="0"/>
                  </a:moveTo>
                  <a:lnTo>
                    <a:pt x="1" y="229"/>
                  </a:lnTo>
                  <a:lnTo>
                    <a:pt x="5197" y="3248"/>
                  </a:lnTo>
                  <a:lnTo>
                    <a:pt x="5589" y="301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4792943" y="3436837"/>
              <a:ext cx="348913" cy="202721"/>
            </a:xfrm>
            <a:custGeom>
              <a:avLst/>
              <a:gdLst/>
              <a:ahLst/>
              <a:cxnLst/>
              <a:rect l="l" t="t" r="r" b="b"/>
              <a:pathLst>
                <a:path w="5592" h="3249" extrusionOk="0">
                  <a:moveTo>
                    <a:pt x="395" y="1"/>
                  </a:moveTo>
                  <a:lnTo>
                    <a:pt x="0" y="229"/>
                  </a:lnTo>
                  <a:lnTo>
                    <a:pt x="5197" y="3249"/>
                  </a:lnTo>
                  <a:lnTo>
                    <a:pt x="5592" y="302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7"/>
          <p:cNvGrpSpPr/>
          <p:nvPr/>
        </p:nvGrpSpPr>
        <p:grpSpPr>
          <a:xfrm>
            <a:off x="7025754" y="1271367"/>
            <a:ext cx="1278643" cy="977227"/>
            <a:chOff x="7530779" y="405217"/>
            <a:chExt cx="1278643" cy="977227"/>
          </a:xfrm>
        </p:grpSpPr>
        <p:grpSp>
          <p:nvGrpSpPr>
            <p:cNvPr id="2895" name="Google Shape;2895;p37"/>
            <p:cNvGrpSpPr/>
            <p:nvPr/>
          </p:nvGrpSpPr>
          <p:grpSpPr>
            <a:xfrm>
              <a:off x="7530779" y="943876"/>
              <a:ext cx="469024" cy="438568"/>
              <a:chOff x="5322044" y="3586624"/>
              <a:chExt cx="1349322" cy="1261704"/>
            </a:xfrm>
          </p:grpSpPr>
          <p:sp>
            <p:nvSpPr>
              <p:cNvPr id="2896" name="Google Shape;2896;p37"/>
              <p:cNvSpPr/>
              <p:nvPr/>
            </p:nvSpPr>
            <p:spPr>
              <a:xfrm>
                <a:off x="5322044" y="3586624"/>
                <a:ext cx="1349322" cy="1261704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807699" y="3586624"/>
                <a:ext cx="378845" cy="21842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5469117" y="4062053"/>
                <a:ext cx="374881" cy="2192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5322044" y="4173244"/>
                <a:ext cx="320015" cy="35527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5667719" y="3944813"/>
                <a:ext cx="176280" cy="2192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5322044" y="4427335"/>
                <a:ext cx="176071" cy="33587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6254343" y="3667774"/>
                <a:ext cx="277041" cy="218629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667719" y="3694477"/>
                <a:ext cx="319390" cy="352142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4" name="Google Shape;2904;p37"/>
            <p:cNvGrpSpPr/>
            <p:nvPr/>
          </p:nvGrpSpPr>
          <p:grpSpPr>
            <a:xfrm>
              <a:off x="8142182" y="405217"/>
              <a:ext cx="667240" cy="623912"/>
              <a:chOff x="5322044" y="3586624"/>
              <a:chExt cx="1349322" cy="1261704"/>
            </a:xfrm>
          </p:grpSpPr>
          <p:sp>
            <p:nvSpPr>
              <p:cNvPr id="2905" name="Google Shape;2905;p37"/>
              <p:cNvSpPr/>
              <p:nvPr/>
            </p:nvSpPr>
            <p:spPr>
              <a:xfrm>
                <a:off x="5322044" y="3586624"/>
                <a:ext cx="1349322" cy="1261704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5807699" y="3586624"/>
                <a:ext cx="378845" cy="21842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5469117" y="4062053"/>
                <a:ext cx="374881" cy="2192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5322044" y="4173244"/>
                <a:ext cx="320015" cy="35527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5667719" y="3944813"/>
                <a:ext cx="176280" cy="2192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5322044" y="4427335"/>
                <a:ext cx="176071" cy="33587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7"/>
              <p:cNvSpPr/>
              <p:nvPr/>
            </p:nvSpPr>
            <p:spPr>
              <a:xfrm>
                <a:off x="6254343" y="3667774"/>
                <a:ext cx="277041" cy="218629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7"/>
              <p:cNvSpPr/>
              <p:nvPr/>
            </p:nvSpPr>
            <p:spPr>
              <a:xfrm>
                <a:off x="5667719" y="3694477"/>
                <a:ext cx="319390" cy="352142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3" name="Google Shape;2913;p37"/>
            <p:cNvGrpSpPr/>
            <p:nvPr/>
          </p:nvGrpSpPr>
          <p:grpSpPr>
            <a:xfrm>
              <a:off x="7771127" y="482971"/>
              <a:ext cx="340164" cy="318075"/>
              <a:chOff x="5322044" y="3586624"/>
              <a:chExt cx="1349322" cy="1261704"/>
            </a:xfrm>
          </p:grpSpPr>
          <p:sp>
            <p:nvSpPr>
              <p:cNvPr id="2914" name="Google Shape;2914;p37"/>
              <p:cNvSpPr/>
              <p:nvPr/>
            </p:nvSpPr>
            <p:spPr>
              <a:xfrm>
                <a:off x="5322044" y="3586624"/>
                <a:ext cx="1349322" cy="1261704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5807699" y="3586624"/>
                <a:ext cx="378845" cy="21842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5469117" y="4062053"/>
                <a:ext cx="374881" cy="2192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5322044" y="4173244"/>
                <a:ext cx="320015" cy="35527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5667719" y="3944813"/>
                <a:ext cx="176280" cy="2192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5322044" y="4427335"/>
                <a:ext cx="176071" cy="33587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6254343" y="3667774"/>
                <a:ext cx="277041" cy="218629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667719" y="3694477"/>
                <a:ext cx="319390" cy="352142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2" name="Google Shape;2922;p37"/>
          <p:cNvGrpSpPr/>
          <p:nvPr/>
        </p:nvGrpSpPr>
        <p:grpSpPr>
          <a:xfrm flipH="1">
            <a:off x="6655215" y="3534938"/>
            <a:ext cx="989403" cy="526439"/>
            <a:chOff x="5626475" y="2648525"/>
            <a:chExt cx="792600" cy="421725"/>
          </a:xfrm>
        </p:grpSpPr>
        <p:sp>
          <p:nvSpPr>
            <p:cNvPr id="2923" name="Google Shape;2923;p37"/>
            <p:cNvSpPr/>
            <p:nvPr/>
          </p:nvSpPr>
          <p:spPr>
            <a:xfrm>
              <a:off x="5649325" y="2692275"/>
              <a:ext cx="85700" cy="22150"/>
            </a:xfrm>
            <a:custGeom>
              <a:avLst/>
              <a:gdLst/>
              <a:ahLst/>
              <a:cxnLst/>
              <a:rect l="l" t="t" r="r" b="b"/>
              <a:pathLst>
                <a:path w="3428" h="886" extrusionOk="0">
                  <a:moveTo>
                    <a:pt x="2024" y="0"/>
                  </a:moveTo>
                  <a:lnTo>
                    <a:pt x="0" y="343"/>
                  </a:lnTo>
                  <a:lnTo>
                    <a:pt x="379" y="885"/>
                  </a:lnTo>
                  <a:lnTo>
                    <a:pt x="1100" y="885"/>
                  </a:lnTo>
                  <a:lnTo>
                    <a:pt x="3427" y="125"/>
                  </a:lnTo>
                  <a:lnTo>
                    <a:pt x="20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5680900" y="2735525"/>
              <a:ext cx="48325" cy="33000"/>
            </a:xfrm>
            <a:custGeom>
              <a:avLst/>
              <a:gdLst/>
              <a:ahLst/>
              <a:cxnLst/>
              <a:rect l="l" t="t" r="r" b="b"/>
              <a:pathLst>
                <a:path w="1933" h="1320" extrusionOk="0">
                  <a:moveTo>
                    <a:pt x="382" y="0"/>
                  </a:moveTo>
                  <a:lnTo>
                    <a:pt x="0" y="353"/>
                  </a:lnTo>
                  <a:lnTo>
                    <a:pt x="206" y="856"/>
                  </a:lnTo>
                  <a:lnTo>
                    <a:pt x="1632" y="1319"/>
                  </a:lnTo>
                  <a:lnTo>
                    <a:pt x="1932" y="856"/>
                  </a:lnTo>
                  <a:lnTo>
                    <a:pt x="1306" y="653"/>
                  </a:lnTo>
                  <a:lnTo>
                    <a:pt x="1103" y="856"/>
                  </a:lnTo>
                  <a:lnTo>
                    <a:pt x="735" y="73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5626475" y="2729000"/>
              <a:ext cx="39175" cy="15675"/>
            </a:xfrm>
            <a:custGeom>
              <a:avLst/>
              <a:gdLst/>
              <a:ahLst/>
              <a:cxnLst/>
              <a:rect l="l" t="t" r="r" b="b"/>
              <a:pathLst>
                <a:path w="1567" h="627" extrusionOk="0">
                  <a:moveTo>
                    <a:pt x="832" y="0"/>
                  </a:moveTo>
                  <a:lnTo>
                    <a:pt x="0" y="395"/>
                  </a:lnTo>
                  <a:lnTo>
                    <a:pt x="1567" y="627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5662525" y="2781700"/>
              <a:ext cx="25900" cy="20100"/>
            </a:xfrm>
            <a:custGeom>
              <a:avLst/>
              <a:gdLst/>
              <a:ahLst/>
              <a:cxnLst/>
              <a:rect l="l" t="t" r="r" b="b"/>
              <a:pathLst>
                <a:path w="1036" h="804" extrusionOk="0">
                  <a:moveTo>
                    <a:pt x="817" y="1"/>
                  </a:moveTo>
                  <a:lnTo>
                    <a:pt x="125" y="314"/>
                  </a:lnTo>
                  <a:lnTo>
                    <a:pt x="1" y="696"/>
                  </a:lnTo>
                  <a:lnTo>
                    <a:pt x="911" y="804"/>
                  </a:lnTo>
                  <a:lnTo>
                    <a:pt x="1035" y="31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5714600" y="2680925"/>
              <a:ext cx="474600" cy="389325"/>
            </a:xfrm>
            <a:custGeom>
              <a:avLst/>
              <a:gdLst/>
              <a:ahLst/>
              <a:cxnLst/>
              <a:rect l="l" t="t" r="r" b="b"/>
              <a:pathLst>
                <a:path w="18984" h="15573" extrusionOk="0">
                  <a:moveTo>
                    <a:pt x="6812" y="1"/>
                  </a:moveTo>
                  <a:cubicBezTo>
                    <a:pt x="6623" y="1"/>
                    <a:pt x="6428" y="7"/>
                    <a:pt x="6228" y="20"/>
                  </a:cubicBezTo>
                  <a:cubicBezTo>
                    <a:pt x="2148" y="278"/>
                    <a:pt x="1551" y="2374"/>
                    <a:pt x="2380" y="3787"/>
                  </a:cubicBezTo>
                  <a:cubicBezTo>
                    <a:pt x="2912" y="4697"/>
                    <a:pt x="2083" y="4859"/>
                    <a:pt x="1421" y="4859"/>
                  </a:cubicBezTo>
                  <a:cubicBezTo>
                    <a:pt x="1052" y="4859"/>
                    <a:pt x="735" y="4809"/>
                    <a:pt x="735" y="4809"/>
                  </a:cubicBezTo>
                  <a:cubicBezTo>
                    <a:pt x="735" y="4809"/>
                    <a:pt x="637" y="6033"/>
                    <a:pt x="310" y="7325"/>
                  </a:cubicBezTo>
                  <a:cubicBezTo>
                    <a:pt x="0" y="8615"/>
                    <a:pt x="787" y="10981"/>
                    <a:pt x="816" y="11144"/>
                  </a:cubicBezTo>
                  <a:cubicBezTo>
                    <a:pt x="824" y="11173"/>
                    <a:pt x="850" y="11187"/>
                    <a:pt x="887" y="11187"/>
                  </a:cubicBezTo>
                  <a:cubicBezTo>
                    <a:pt x="1044" y="11187"/>
                    <a:pt x="1403" y="10945"/>
                    <a:pt x="1469" y="10560"/>
                  </a:cubicBezTo>
                  <a:cubicBezTo>
                    <a:pt x="1564" y="10070"/>
                    <a:pt x="3617" y="9310"/>
                    <a:pt x="3617" y="9310"/>
                  </a:cubicBezTo>
                  <a:cubicBezTo>
                    <a:pt x="3617" y="9310"/>
                    <a:pt x="4570" y="10478"/>
                    <a:pt x="5751" y="11063"/>
                  </a:cubicBezTo>
                  <a:cubicBezTo>
                    <a:pt x="6936" y="11634"/>
                    <a:pt x="11395" y="11797"/>
                    <a:pt x="11395" y="11797"/>
                  </a:cubicBezTo>
                  <a:cubicBezTo>
                    <a:pt x="11395" y="11797"/>
                    <a:pt x="15814" y="15130"/>
                    <a:pt x="16712" y="15469"/>
                  </a:cubicBezTo>
                  <a:cubicBezTo>
                    <a:pt x="16906" y="15541"/>
                    <a:pt x="17115" y="15572"/>
                    <a:pt x="17328" y="15572"/>
                  </a:cubicBezTo>
                  <a:cubicBezTo>
                    <a:pt x="17726" y="15572"/>
                    <a:pt x="18136" y="15461"/>
                    <a:pt x="18481" y="15293"/>
                  </a:cubicBezTo>
                  <a:cubicBezTo>
                    <a:pt x="18713" y="15172"/>
                    <a:pt x="18984" y="15061"/>
                    <a:pt x="18863" y="14790"/>
                  </a:cubicBezTo>
                  <a:cubicBezTo>
                    <a:pt x="18713" y="14438"/>
                    <a:pt x="18550" y="14111"/>
                    <a:pt x="18442" y="13742"/>
                  </a:cubicBezTo>
                  <a:cubicBezTo>
                    <a:pt x="18373" y="13553"/>
                    <a:pt x="18331" y="13347"/>
                    <a:pt x="18197" y="13200"/>
                  </a:cubicBezTo>
                  <a:cubicBezTo>
                    <a:pt x="18086" y="13063"/>
                    <a:pt x="17923" y="12969"/>
                    <a:pt x="17760" y="12887"/>
                  </a:cubicBezTo>
                  <a:cubicBezTo>
                    <a:pt x="17626" y="12819"/>
                    <a:pt x="17420" y="12724"/>
                    <a:pt x="17326" y="12600"/>
                  </a:cubicBezTo>
                  <a:cubicBezTo>
                    <a:pt x="17244" y="12505"/>
                    <a:pt x="17149" y="12303"/>
                    <a:pt x="17149" y="12179"/>
                  </a:cubicBezTo>
                  <a:cubicBezTo>
                    <a:pt x="17136" y="12029"/>
                    <a:pt x="17244" y="11908"/>
                    <a:pt x="17313" y="11758"/>
                  </a:cubicBezTo>
                  <a:cubicBezTo>
                    <a:pt x="17463" y="11444"/>
                    <a:pt x="17584" y="11118"/>
                    <a:pt x="17773" y="10818"/>
                  </a:cubicBezTo>
                  <a:cubicBezTo>
                    <a:pt x="18060" y="10397"/>
                    <a:pt x="18507" y="10044"/>
                    <a:pt x="18563" y="9542"/>
                  </a:cubicBezTo>
                  <a:cubicBezTo>
                    <a:pt x="18589" y="9349"/>
                    <a:pt x="18550" y="9160"/>
                    <a:pt x="18494" y="8983"/>
                  </a:cubicBezTo>
                  <a:cubicBezTo>
                    <a:pt x="18331" y="8533"/>
                    <a:pt x="18005" y="8154"/>
                    <a:pt x="17639" y="7854"/>
                  </a:cubicBezTo>
                  <a:cubicBezTo>
                    <a:pt x="17257" y="7554"/>
                    <a:pt x="16836" y="7338"/>
                    <a:pt x="16402" y="7133"/>
                  </a:cubicBezTo>
                  <a:cubicBezTo>
                    <a:pt x="16089" y="6999"/>
                    <a:pt x="15775" y="6862"/>
                    <a:pt x="15449" y="6767"/>
                  </a:cubicBezTo>
                  <a:cubicBezTo>
                    <a:pt x="15217" y="6699"/>
                    <a:pt x="14985" y="6643"/>
                    <a:pt x="14754" y="6617"/>
                  </a:cubicBezTo>
                  <a:cubicBezTo>
                    <a:pt x="14688" y="6604"/>
                    <a:pt x="14577" y="6604"/>
                    <a:pt x="14509" y="6561"/>
                  </a:cubicBezTo>
                  <a:cubicBezTo>
                    <a:pt x="14496" y="6535"/>
                    <a:pt x="14388" y="6317"/>
                    <a:pt x="14457" y="6317"/>
                  </a:cubicBezTo>
                  <a:lnTo>
                    <a:pt x="12061" y="2374"/>
                  </a:lnTo>
                  <a:cubicBezTo>
                    <a:pt x="12061" y="2374"/>
                    <a:pt x="10476" y="1"/>
                    <a:pt x="6812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6151150" y="2920825"/>
              <a:ext cx="266875" cy="140250"/>
            </a:xfrm>
            <a:custGeom>
              <a:avLst/>
              <a:gdLst/>
              <a:ahLst/>
              <a:cxnLst/>
              <a:rect l="l" t="t" r="r" b="b"/>
              <a:pathLst>
                <a:path w="10675" h="5610" extrusionOk="0">
                  <a:moveTo>
                    <a:pt x="5306" y="1"/>
                  </a:moveTo>
                  <a:cubicBezTo>
                    <a:pt x="4068" y="1"/>
                    <a:pt x="2832" y="272"/>
                    <a:pt x="1891" y="814"/>
                  </a:cubicBezTo>
                  <a:cubicBezTo>
                    <a:pt x="1" y="1904"/>
                    <a:pt x="14" y="3686"/>
                    <a:pt x="1917" y="4786"/>
                  </a:cubicBezTo>
                  <a:cubicBezTo>
                    <a:pt x="2875" y="5333"/>
                    <a:pt x="4129" y="5609"/>
                    <a:pt x="5381" y="5609"/>
                  </a:cubicBezTo>
                  <a:cubicBezTo>
                    <a:pt x="6615" y="5609"/>
                    <a:pt x="7846" y="5341"/>
                    <a:pt x="8784" y="4799"/>
                  </a:cubicBezTo>
                  <a:cubicBezTo>
                    <a:pt x="10674" y="3699"/>
                    <a:pt x="10661" y="1930"/>
                    <a:pt x="8758" y="830"/>
                  </a:cubicBezTo>
                  <a:cubicBezTo>
                    <a:pt x="7803" y="276"/>
                    <a:pt x="6553" y="1"/>
                    <a:pt x="5306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5867600" y="2831725"/>
              <a:ext cx="296475" cy="122100"/>
            </a:xfrm>
            <a:custGeom>
              <a:avLst/>
              <a:gdLst/>
              <a:ahLst/>
              <a:cxnLst/>
              <a:rect l="l" t="t" r="r" b="b"/>
              <a:pathLst>
                <a:path w="11859" h="4884" extrusionOk="0">
                  <a:moveTo>
                    <a:pt x="6636" y="1"/>
                  </a:moveTo>
                  <a:lnTo>
                    <a:pt x="1401" y="1238"/>
                  </a:lnTo>
                  <a:lnTo>
                    <a:pt x="0" y="1904"/>
                  </a:lnTo>
                  <a:lnTo>
                    <a:pt x="842" y="2436"/>
                  </a:lnTo>
                  <a:lnTo>
                    <a:pt x="7723" y="4867"/>
                  </a:lnTo>
                  <a:lnTo>
                    <a:pt x="10403" y="4884"/>
                  </a:lnTo>
                  <a:lnTo>
                    <a:pt x="11859" y="3265"/>
                  </a:lnTo>
                  <a:lnTo>
                    <a:pt x="11859" y="2951"/>
                  </a:lnTo>
                  <a:lnTo>
                    <a:pt x="9273" y="980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5867600" y="2823900"/>
              <a:ext cx="296475" cy="122100"/>
            </a:xfrm>
            <a:custGeom>
              <a:avLst/>
              <a:gdLst/>
              <a:ahLst/>
              <a:cxnLst/>
              <a:rect l="l" t="t" r="r" b="b"/>
              <a:pathLst>
                <a:path w="11859" h="4884" extrusionOk="0">
                  <a:moveTo>
                    <a:pt x="6636" y="0"/>
                  </a:moveTo>
                  <a:lnTo>
                    <a:pt x="1401" y="1237"/>
                  </a:lnTo>
                  <a:lnTo>
                    <a:pt x="0" y="1903"/>
                  </a:lnTo>
                  <a:lnTo>
                    <a:pt x="842" y="2435"/>
                  </a:lnTo>
                  <a:lnTo>
                    <a:pt x="7723" y="4870"/>
                  </a:lnTo>
                  <a:lnTo>
                    <a:pt x="10403" y="4883"/>
                  </a:lnTo>
                  <a:lnTo>
                    <a:pt x="11859" y="3264"/>
                  </a:lnTo>
                  <a:lnTo>
                    <a:pt x="9273" y="980"/>
                  </a:lnTo>
                  <a:lnTo>
                    <a:pt x="6636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6144300" y="2882400"/>
              <a:ext cx="266625" cy="159200"/>
            </a:xfrm>
            <a:custGeom>
              <a:avLst/>
              <a:gdLst/>
              <a:ahLst/>
              <a:cxnLst/>
              <a:rect l="l" t="t" r="r" b="b"/>
              <a:pathLst>
                <a:path w="10665" h="6368" extrusionOk="0">
                  <a:moveTo>
                    <a:pt x="5294" y="1400"/>
                  </a:moveTo>
                  <a:cubicBezTo>
                    <a:pt x="6261" y="1400"/>
                    <a:pt x="7231" y="1614"/>
                    <a:pt x="7971" y="2041"/>
                  </a:cubicBezTo>
                  <a:cubicBezTo>
                    <a:pt x="9440" y="2883"/>
                    <a:pt x="9453" y="4257"/>
                    <a:pt x="7984" y="5099"/>
                  </a:cubicBezTo>
                  <a:cubicBezTo>
                    <a:pt x="7259" y="5519"/>
                    <a:pt x="6308" y="5729"/>
                    <a:pt x="5355" y="5729"/>
                  </a:cubicBezTo>
                  <a:cubicBezTo>
                    <a:pt x="4394" y="5729"/>
                    <a:pt x="3431" y="5515"/>
                    <a:pt x="2693" y="5086"/>
                  </a:cubicBezTo>
                  <a:cubicBezTo>
                    <a:pt x="1225" y="4244"/>
                    <a:pt x="1212" y="2870"/>
                    <a:pt x="2667" y="2024"/>
                  </a:cubicBezTo>
                  <a:cubicBezTo>
                    <a:pt x="3395" y="1607"/>
                    <a:pt x="4344" y="1400"/>
                    <a:pt x="5294" y="1400"/>
                  </a:cubicBezTo>
                  <a:close/>
                  <a:moveTo>
                    <a:pt x="5333" y="0"/>
                  </a:moveTo>
                  <a:cubicBezTo>
                    <a:pt x="4191" y="0"/>
                    <a:pt x="3052" y="265"/>
                    <a:pt x="2122" y="800"/>
                  </a:cubicBezTo>
                  <a:cubicBezTo>
                    <a:pt x="232" y="1904"/>
                    <a:pt x="1" y="4446"/>
                    <a:pt x="1907" y="5533"/>
                  </a:cubicBezTo>
                  <a:cubicBezTo>
                    <a:pt x="2865" y="6088"/>
                    <a:pt x="4119" y="6368"/>
                    <a:pt x="5370" y="6368"/>
                  </a:cubicBezTo>
                  <a:cubicBezTo>
                    <a:pt x="6605" y="6368"/>
                    <a:pt x="7836" y="6096"/>
                    <a:pt x="8774" y="5549"/>
                  </a:cubicBezTo>
                  <a:cubicBezTo>
                    <a:pt x="10664" y="4459"/>
                    <a:pt x="10570" y="1943"/>
                    <a:pt x="8663" y="843"/>
                  </a:cubicBezTo>
                  <a:cubicBezTo>
                    <a:pt x="7697" y="283"/>
                    <a:pt x="6513" y="0"/>
                    <a:pt x="533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6176950" y="2899700"/>
              <a:ext cx="199950" cy="90850"/>
            </a:xfrm>
            <a:custGeom>
              <a:avLst/>
              <a:gdLst/>
              <a:ahLst/>
              <a:cxnLst/>
              <a:rect l="l" t="t" r="r" b="b"/>
              <a:pathLst>
                <a:path w="7998" h="3634" extrusionOk="0">
                  <a:moveTo>
                    <a:pt x="4011" y="1"/>
                  </a:moveTo>
                  <a:cubicBezTo>
                    <a:pt x="3120" y="1"/>
                    <a:pt x="2235" y="202"/>
                    <a:pt x="1525" y="614"/>
                  </a:cubicBezTo>
                  <a:cubicBezTo>
                    <a:pt x="301" y="1319"/>
                    <a:pt x="0" y="2707"/>
                    <a:pt x="816" y="3633"/>
                  </a:cubicBezTo>
                  <a:lnTo>
                    <a:pt x="1185" y="3509"/>
                  </a:lnTo>
                  <a:cubicBezTo>
                    <a:pt x="464" y="2788"/>
                    <a:pt x="640" y="1851"/>
                    <a:pt x="1701" y="1225"/>
                  </a:cubicBezTo>
                  <a:cubicBezTo>
                    <a:pt x="2335" y="861"/>
                    <a:pt x="3162" y="680"/>
                    <a:pt x="3993" y="680"/>
                  </a:cubicBezTo>
                  <a:cubicBezTo>
                    <a:pt x="4838" y="680"/>
                    <a:pt x="5687" y="867"/>
                    <a:pt x="6339" y="1238"/>
                  </a:cubicBezTo>
                  <a:cubicBezTo>
                    <a:pt x="7276" y="1783"/>
                    <a:pt x="7537" y="2573"/>
                    <a:pt x="7086" y="3252"/>
                  </a:cubicBezTo>
                  <a:cubicBezTo>
                    <a:pt x="7263" y="3209"/>
                    <a:pt x="7426" y="3183"/>
                    <a:pt x="7589" y="3157"/>
                  </a:cubicBezTo>
                  <a:cubicBezTo>
                    <a:pt x="7997" y="2299"/>
                    <a:pt x="7671" y="1251"/>
                    <a:pt x="6639" y="653"/>
                  </a:cubicBezTo>
                  <a:cubicBezTo>
                    <a:pt x="5887" y="222"/>
                    <a:pt x="4946" y="1"/>
                    <a:pt x="4011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6145375" y="2921500"/>
              <a:ext cx="273700" cy="131550"/>
            </a:xfrm>
            <a:custGeom>
              <a:avLst/>
              <a:gdLst/>
              <a:ahLst/>
              <a:cxnLst/>
              <a:rect l="l" t="t" r="r" b="b"/>
              <a:pathLst>
                <a:path w="10948" h="5262" extrusionOk="0">
                  <a:moveTo>
                    <a:pt x="9942" y="0"/>
                  </a:moveTo>
                  <a:cubicBezTo>
                    <a:pt x="9942" y="0"/>
                    <a:pt x="9084" y="2229"/>
                    <a:pt x="7968" y="2788"/>
                  </a:cubicBezTo>
                  <a:cubicBezTo>
                    <a:pt x="7321" y="3108"/>
                    <a:pt x="6089" y="3361"/>
                    <a:pt x="4937" y="3361"/>
                  </a:cubicBezTo>
                  <a:cubicBezTo>
                    <a:pt x="4083" y="3361"/>
                    <a:pt x="3272" y="3222"/>
                    <a:pt x="2775" y="2869"/>
                  </a:cubicBezTo>
                  <a:cubicBezTo>
                    <a:pt x="1707" y="2103"/>
                    <a:pt x="823" y="175"/>
                    <a:pt x="576" y="175"/>
                  </a:cubicBezTo>
                  <a:cubicBezTo>
                    <a:pt x="556" y="175"/>
                    <a:pt x="540" y="188"/>
                    <a:pt x="529" y="216"/>
                  </a:cubicBezTo>
                  <a:cubicBezTo>
                    <a:pt x="0" y="1495"/>
                    <a:pt x="529" y="3059"/>
                    <a:pt x="529" y="3059"/>
                  </a:cubicBezTo>
                  <a:cubicBezTo>
                    <a:pt x="529" y="3059"/>
                    <a:pt x="787" y="3917"/>
                    <a:pt x="2461" y="4638"/>
                  </a:cubicBezTo>
                  <a:cubicBezTo>
                    <a:pt x="3389" y="5047"/>
                    <a:pt x="4460" y="5261"/>
                    <a:pt x="5494" y="5261"/>
                  </a:cubicBezTo>
                  <a:cubicBezTo>
                    <a:pt x="6522" y="5261"/>
                    <a:pt x="7515" y="5050"/>
                    <a:pt x="8294" y="4609"/>
                  </a:cubicBezTo>
                  <a:cubicBezTo>
                    <a:pt x="9668" y="3835"/>
                    <a:pt x="9861" y="3453"/>
                    <a:pt x="9861" y="3453"/>
                  </a:cubicBezTo>
                  <a:cubicBezTo>
                    <a:pt x="9861" y="3453"/>
                    <a:pt x="10948" y="1929"/>
                    <a:pt x="9942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6186825" y="2907650"/>
              <a:ext cx="180925" cy="98650"/>
            </a:xfrm>
            <a:custGeom>
              <a:avLst/>
              <a:gdLst/>
              <a:ahLst/>
              <a:cxnLst/>
              <a:rect l="l" t="t" r="r" b="b"/>
              <a:pathLst>
                <a:path w="7237" h="3946" extrusionOk="0">
                  <a:moveTo>
                    <a:pt x="3561" y="261"/>
                  </a:moveTo>
                  <a:cubicBezTo>
                    <a:pt x="4034" y="261"/>
                    <a:pt x="4516" y="318"/>
                    <a:pt x="4952" y="430"/>
                  </a:cubicBezTo>
                  <a:cubicBezTo>
                    <a:pt x="5399" y="554"/>
                    <a:pt x="5467" y="907"/>
                    <a:pt x="5073" y="1083"/>
                  </a:cubicBezTo>
                  <a:lnTo>
                    <a:pt x="3767" y="1667"/>
                  </a:lnTo>
                  <a:lnTo>
                    <a:pt x="2830" y="867"/>
                  </a:lnTo>
                  <a:cubicBezTo>
                    <a:pt x="2543" y="623"/>
                    <a:pt x="2801" y="296"/>
                    <a:pt x="3290" y="267"/>
                  </a:cubicBezTo>
                  <a:cubicBezTo>
                    <a:pt x="3380" y="263"/>
                    <a:pt x="3470" y="261"/>
                    <a:pt x="3561" y="261"/>
                  </a:cubicBezTo>
                  <a:close/>
                  <a:moveTo>
                    <a:pt x="1887" y="666"/>
                  </a:moveTo>
                  <a:cubicBezTo>
                    <a:pt x="2152" y="666"/>
                    <a:pt x="2415" y="758"/>
                    <a:pt x="2517" y="920"/>
                  </a:cubicBezTo>
                  <a:lnTo>
                    <a:pt x="3101" y="1860"/>
                  </a:lnTo>
                  <a:lnTo>
                    <a:pt x="1414" y="2131"/>
                  </a:lnTo>
                  <a:cubicBezTo>
                    <a:pt x="1351" y="2142"/>
                    <a:pt x="1288" y="2147"/>
                    <a:pt x="1227" y="2147"/>
                  </a:cubicBezTo>
                  <a:cubicBezTo>
                    <a:pt x="830" y="2147"/>
                    <a:pt x="502" y="1931"/>
                    <a:pt x="584" y="1697"/>
                  </a:cubicBezTo>
                  <a:cubicBezTo>
                    <a:pt x="709" y="1357"/>
                    <a:pt x="979" y="1044"/>
                    <a:pt x="1430" y="786"/>
                  </a:cubicBezTo>
                  <a:lnTo>
                    <a:pt x="1443" y="770"/>
                  </a:lnTo>
                  <a:cubicBezTo>
                    <a:pt x="1570" y="699"/>
                    <a:pt x="1729" y="666"/>
                    <a:pt x="1887" y="666"/>
                  </a:cubicBezTo>
                  <a:close/>
                  <a:moveTo>
                    <a:pt x="5833" y="1068"/>
                  </a:moveTo>
                  <a:cubicBezTo>
                    <a:pt x="6073" y="1068"/>
                    <a:pt x="6312" y="1145"/>
                    <a:pt x="6434" y="1289"/>
                  </a:cubicBezTo>
                  <a:cubicBezTo>
                    <a:pt x="6678" y="1586"/>
                    <a:pt x="6773" y="1928"/>
                    <a:pt x="6718" y="2255"/>
                  </a:cubicBezTo>
                  <a:cubicBezTo>
                    <a:pt x="6680" y="2448"/>
                    <a:pt x="6385" y="2580"/>
                    <a:pt x="6070" y="2580"/>
                  </a:cubicBezTo>
                  <a:cubicBezTo>
                    <a:pt x="5944" y="2580"/>
                    <a:pt x="5816" y="2559"/>
                    <a:pt x="5699" y="2513"/>
                  </a:cubicBezTo>
                  <a:lnTo>
                    <a:pt x="4299" y="1967"/>
                  </a:lnTo>
                  <a:lnTo>
                    <a:pt x="5317" y="1220"/>
                  </a:lnTo>
                  <a:cubicBezTo>
                    <a:pt x="5451" y="1117"/>
                    <a:pt x="5642" y="1068"/>
                    <a:pt x="5833" y="1068"/>
                  </a:cubicBezTo>
                  <a:close/>
                  <a:moveTo>
                    <a:pt x="3225" y="2294"/>
                  </a:moveTo>
                  <a:lnTo>
                    <a:pt x="3157" y="3315"/>
                  </a:lnTo>
                  <a:cubicBezTo>
                    <a:pt x="3146" y="3535"/>
                    <a:pt x="2834" y="3682"/>
                    <a:pt x="2493" y="3682"/>
                  </a:cubicBezTo>
                  <a:cubicBezTo>
                    <a:pt x="2392" y="3682"/>
                    <a:pt x="2289" y="3669"/>
                    <a:pt x="2190" y="3642"/>
                  </a:cubicBezTo>
                  <a:cubicBezTo>
                    <a:pt x="1919" y="3560"/>
                    <a:pt x="1675" y="3449"/>
                    <a:pt x="1443" y="3315"/>
                  </a:cubicBezTo>
                  <a:cubicBezTo>
                    <a:pt x="1211" y="3178"/>
                    <a:pt x="1035" y="3041"/>
                    <a:pt x="885" y="2878"/>
                  </a:cubicBezTo>
                  <a:cubicBezTo>
                    <a:pt x="666" y="2633"/>
                    <a:pt x="953" y="2336"/>
                    <a:pt x="1443" y="2320"/>
                  </a:cubicBezTo>
                  <a:lnTo>
                    <a:pt x="3225" y="2294"/>
                  </a:lnTo>
                  <a:close/>
                  <a:moveTo>
                    <a:pt x="3959" y="2362"/>
                  </a:moveTo>
                  <a:lnTo>
                    <a:pt x="5575" y="2702"/>
                  </a:lnTo>
                  <a:cubicBezTo>
                    <a:pt x="6039" y="2783"/>
                    <a:pt x="6176" y="3123"/>
                    <a:pt x="5836" y="3315"/>
                  </a:cubicBezTo>
                  <a:lnTo>
                    <a:pt x="5836" y="3329"/>
                  </a:lnTo>
                  <a:cubicBezTo>
                    <a:pt x="5386" y="3586"/>
                    <a:pt x="4841" y="3750"/>
                    <a:pt x="4257" y="3805"/>
                  </a:cubicBezTo>
                  <a:cubicBezTo>
                    <a:pt x="4206" y="3812"/>
                    <a:pt x="4157" y="3815"/>
                    <a:pt x="4109" y="3815"/>
                  </a:cubicBezTo>
                  <a:cubicBezTo>
                    <a:pt x="3687" y="3815"/>
                    <a:pt x="3360" y="3572"/>
                    <a:pt x="3483" y="3329"/>
                  </a:cubicBezTo>
                  <a:lnTo>
                    <a:pt x="3959" y="2362"/>
                  </a:lnTo>
                  <a:close/>
                  <a:moveTo>
                    <a:pt x="3656" y="1"/>
                  </a:moveTo>
                  <a:cubicBezTo>
                    <a:pt x="2803" y="1"/>
                    <a:pt x="1942" y="199"/>
                    <a:pt x="1280" y="580"/>
                  </a:cubicBezTo>
                  <a:cubicBezTo>
                    <a:pt x="0" y="1315"/>
                    <a:pt x="43" y="2646"/>
                    <a:pt x="1319" y="3381"/>
                  </a:cubicBezTo>
                  <a:cubicBezTo>
                    <a:pt x="1969" y="3758"/>
                    <a:pt x="2814" y="3946"/>
                    <a:pt x="3657" y="3946"/>
                  </a:cubicBezTo>
                  <a:cubicBezTo>
                    <a:pt x="4490" y="3946"/>
                    <a:pt x="5321" y="3762"/>
                    <a:pt x="5957" y="3397"/>
                  </a:cubicBezTo>
                  <a:cubicBezTo>
                    <a:pt x="7237" y="2663"/>
                    <a:pt x="7126" y="1275"/>
                    <a:pt x="5849" y="525"/>
                  </a:cubicBezTo>
                  <a:cubicBezTo>
                    <a:pt x="5234" y="171"/>
                    <a:pt x="4448" y="1"/>
                    <a:pt x="3656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6187475" y="2906650"/>
              <a:ext cx="180275" cy="94525"/>
            </a:xfrm>
            <a:custGeom>
              <a:avLst/>
              <a:gdLst/>
              <a:ahLst/>
              <a:cxnLst/>
              <a:rect l="l" t="t" r="r" b="b"/>
              <a:pathLst>
                <a:path w="7211" h="3781" extrusionOk="0">
                  <a:moveTo>
                    <a:pt x="3557" y="97"/>
                  </a:moveTo>
                  <a:cubicBezTo>
                    <a:pt x="4023" y="97"/>
                    <a:pt x="4497" y="154"/>
                    <a:pt x="4926" y="268"/>
                  </a:cubicBezTo>
                  <a:cubicBezTo>
                    <a:pt x="5373" y="402"/>
                    <a:pt x="5441" y="744"/>
                    <a:pt x="5047" y="921"/>
                  </a:cubicBezTo>
                  <a:lnTo>
                    <a:pt x="3741" y="1505"/>
                  </a:lnTo>
                  <a:lnTo>
                    <a:pt x="2804" y="702"/>
                  </a:lnTo>
                  <a:cubicBezTo>
                    <a:pt x="2517" y="457"/>
                    <a:pt x="2775" y="131"/>
                    <a:pt x="3264" y="105"/>
                  </a:cubicBezTo>
                  <a:cubicBezTo>
                    <a:pt x="3361" y="99"/>
                    <a:pt x="3459" y="97"/>
                    <a:pt x="3557" y="97"/>
                  </a:cubicBezTo>
                  <a:close/>
                  <a:moveTo>
                    <a:pt x="1870" y="507"/>
                  </a:moveTo>
                  <a:cubicBezTo>
                    <a:pt x="2132" y="507"/>
                    <a:pt x="2390" y="603"/>
                    <a:pt x="2491" y="770"/>
                  </a:cubicBezTo>
                  <a:lnTo>
                    <a:pt x="3075" y="1694"/>
                  </a:lnTo>
                  <a:lnTo>
                    <a:pt x="1388" y="1981"/>
                  </a:lnTo>
                  <a:cubicBezTo>
                    <a:pt x="1331" y="1990"/>
                    <a:pt x="1274" y="1993"/>
                    <a:pt x="1219" y="1993"/>
                  </a:cubicBezTo>
                  <a:cubicBezTo>
                    <a:pt x="814" y="1993"/>
                    <a:pt x="475" y="1784"/>
                    <a:pt x="558" y="1531"/>
                  </a:cubicBezTo>
                  <a:cubicBezTo>
                    <a:pt x="683" y="1191"/>
                    <a:pt x="953" y="878"/>
                    <a:pt x="1404" y="620"/>
                  </a:cubicBezTo>
                  <a:lnTo>
                    <a:pt x="1417" y="620"/>
                  </a:lnTo>
                  <a:cubicBezTo>
                    <a:pt x="1546" y="543"/>
                    <a:pt x="1709" y="507"/>
                    <a:pt x="1870" y="507"/>
                  </a:cubicBezTo>
                  <a:close/>
                  <a:moveTo>
                    <a:pt x="5809" y="904"/>
                  </a:moveTo>
                  <a:cubicBezTo>
                    <a:pt x="6048" y="904"/>
                    <a:pt x="6286" y="980"/>
                    <a:pt x="6408" y="1123"/>
                  </a:cubicBezTo>
                  <a:cubicBezTo>
                    <a:pt x="6652" y="1436"/>
                    <a:pt x="6747" y="1763"/>
                    <a:pt x="6692" y="2089"/>
                  </a:cubicBezTo>
                  <a:cubicBezTo>
                    <a:pt x="6654" y="2294"/>
                    <a:pt x="6359" y="2428"/>
                    <a:pt x="6044" y="2428"/>
                  </a:cubicBezTo>
                  <a:cubicBezTo>
                    <a:pt x="5918" y="2428"/>
                    <a:pt x="5790" y="2407"/>
                    <a:pt x="5673" y="2360"/>
                  </a:cubicBezTo>
                  <a:lnTo>
                    <a:pt x="4273" y="1818"/>
                  </a:lnTo>
                  <a:lnTo>
                    <a:pt x="5291" y="1054"/>
                  </a:lnTo>
                  <a:cubicBezTo>
                    <a:pt x="5425" y="953"/>
                    <a:pt x="5617" y="904"/>
                    <a:pt x="5809" y="904"/>
                  </a:cubicBezTo>
                  <a:close/>
                  <a:moveTo>
                    <a:pt x="3199" y="2131"/>
                  </a:moveTo>
                  <a:lnTo>
                    <a:pt x="3131" y="3150"/>
                  </a:lnTo>
                  <a:cubicBezTo>
                    <a:pt x="3121" y="3369"/>
                    <a:pt x="2816" y="3524"/>
                    <a:pt x="2479" y="3524"/>
                  </a:cubicBezTo>
                  <a:cubicBezTo>
                    <a:pt x="2375" y="3524"/>
                    <a:pt x="2267" y="3509"/>
                    <a:pt x="2164" y="3476"/>
                  </a:cubicBezTo>
                  <a:cubicBezTo>
                    <a:pt x="1893" y="3395"/>
                    <a:pt x="1649" y="3287"/>
                    <a:pt x="1417" y="3150"/>
                  </a:cubicBezTo>
                  <a:cubicBezTo>
                    <a:pt x="1185" y="3029"/>
                    <a:pt x="1009" y="2879"/>
                    <a:pt x="859" y="2729"/>
                  </a:cubicBezTo>
                  <a:cubicBezTo>
                    <a:pt x="640" y="2471"/>
                    <a:pt x="927" y="2171"/>
                    <a:pt x="1417" y="2158"/>
                  </a:cubicBezTo>
                  <a:lnTo>
                    <a:pt x="3199" y="2131"/>
                  </a:lnTo>
                  <a:close/>
                  <a:moveTo>
                    <a:pt x="3933" y="2197"/>
                  </a:moveTo>
                  <a:lnTo>
                    <a:pt x="5549" y="2539"/>
                  </a:lnTo>
                  <a:cubicBezTo>
                    <a:pt x="6013" y="2634"/>
                    <a:pt x="6150" y="2961"/>
                    <a:pt x="5810" y="3163"/>
                  </a:cubicBezTo>
                  <a:cubicBezTo>
                    <a:pt x="5360" y="3421"/>
                    <a:pt x="4815" y="3584"/>
                    <a:pt x="4231" y="3653"/>
                  </a:cubicBezTo>
                  <a:cubicBezTo>
                    <a:pt x="4185" y="3658"/>
                    <a:pt x="4141" y="3660"/>
                    <a:pt x="4097" y="3660"/>
                  </a:cubicBezTo>
                  <a:cubicBezTo>
                    <a:pt x="3668" y="3660"/>
                    <a:pt x="3333" y="3424"/>
                    <a:pt x="3457" y="3163"/>
                  </a:cubicBezTo>
                  <a:lnTo>
                    <a:pt x="3933" y="2197"/>
                  </a:lnTo>
                  <a:close/>
                  <a:moveTo>
                    <a:pt x="3594" y="1"/>
                  </a:moveTo>
                  <a:cubicBezTo>
                    <a:pt x="2756" y="1"/>
                    <a:pt x="1920" y="184"/>
                    <a:pt x="1280" y="552"/>
                  </a:cubicBezTo>
                  <a:cubicBezTo>
                    <a:pt x="0" y="1286"/>
                    <a:pt x="17" y="2484"/>
                    <a:pt x="1293" y="3218"/>
                  </a:cubicBezTo>
                  <a:cubicBezTo>
                    <a:pt x="1942" y="3594"/>
                    <a:pt x="2786" y="3781"/>
                    <a:pt x="3628" y="3781"/>
                  </a:cubicBezTo>
                  <a:cubicBezTo>
                    <a:pt x="4462" y="3781"/>
                    <a:pt x="5294" y="3597"/>
                    <a:pt x="5931" y="3231"/>
                  </a:cubicBezTo>
                  <a:cubicBezTo>
                    <a:pt x="7211" y="2497"/>
                    <a:pt x="7198" y="1299"/>
                    <a:pt x="5918" y="552"/>
                  </a:cubicBezTo>
                  <a:cubicBezTo>
                    <a:pt x="5272" y="184"/>
                    <a:pt x="4432" y="1"/>
                    <a:pt x="359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6144300" y="2871200"/>
              <a:ext cx="266625" cy="140350"/>
            </a:xfrm>
            <a:custGeom>
              <a:avLst/>
              <a:gdLst/>
              <a:ahLst/>
              <a:cxnLst/>
              <a:rect l="l" t="t" r="r" b="b"/>
              <a:pathLst>
                <a:path w="10665" h="5614" extrusionOk="0">
                  <a:moveTo>
                    <a:pt x="5319" y="644"/>
                  </a:moveTo>
                  <a:cubicBezTo>
                    <a:pt x="6278" y="644"/>
                    <a:pt x="7237" y="855"/>
                    <a:pt x="7971" y="1278"/>
                  </a:cubicBezTo>
                  <a:cubicBezTo>
                    <a:pt x="9440" y="2133"/>
                    <a:pt x="9453" y="3494"/>
                    <a:pt x="7984" y="4336"/>
                  </a:cubicBezTo>
                  <a:cubicBezTo>
                    <a:pt x="7257" y="4759"/>
                    <a:pt x="6301" y="4970"/>
                    <a:pt x="5344" y="4970"/>
                  </a:cubicBezTo>
                  <a:cubicBezTo>
                    <a:pt x="4387" y="4970"/>
                    <a:pt x="3428" y="4759"/>
                    <a:pt x="2693" y="4336"/>
                  </a:cubicBezTo>
                  <a:cubicBezTo>
                    <a:pt x="1225" y="3481"/>
                    <a:pt x="1212" y="2120"/>
                    <a:pt x="2667" y="1278"/>
                  </a:cubicBezTo>
                  <a:cubicBezTo>
                    <a:pt x="3402" y="855"/>
                    <a:pt x="4361" y="644"/>
                    <a:pt x="5319" y="644"/>
                  </a:cubicBezTo>
                  <a:close/>
                  <a:moveTo>
                    <a:pt x="5310" y="1"/>
                  </a:moveTo>
                  <a:cubicBezTo>
                    <a:pt x="4071" y="1"/>
                    <a:pt x="2834" y="272"/>
                    <a:pt x="1891" y="814"/>
                  </a:cubicBezTo>
                  <a:cubicBezTo>
                    <a:pt x="1" y="1917"/>
                    <a:pt x="1" y="3683"/>
                    <a:pt x="1907" y="4787"/>
                  </a:cubicBezTo>
                  <a:cubicBezTo>
                    <a:pt x="2861" y="5338"/>
                    <a:pt x="4110" y="5613"/>
                    <a:pt x="5357" y="5613"/>
                  </a:cubicBezTo>
                  <a:cubicBezTo>
                    <a:pt x="6596" y="5613"/>
                    <a:pt x="7832" y="5341"/>
                    <a:pt x="8774" y="4800"/>
                  </a:cubicBezTo>
                  <a:cubicBezTo>
                    <a:pt x="10664" y="3696"/>
                    <a:pt x="10664" y="1931"/>
                    <a:pt x="8761" y="827"/>
                  </a:cubicBezTo>
                  <a:cubicBezTo>
                    <a:pt x="7805" y="276"/>
                    <a:pt x="6556" y="1"/>
                    <a:pt x="5310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6144300" y="2871200"/>
              <a:ext cx="266625" cy="140350"/>
            </a:xfrm>
            <a:custGeom>
              <a:avLst/>
              <a:gdLst/>
              <a:ahLst/>
              <a:cxnLst/>
              <a:rect l="l" t="t" r="r" b="b"/>
              <a:pathLst>
                <a:path w="10665" h="5614" extrusionOk="0">
                  <a:moveTo>
                    <a:pt x="5302" y="137"/>
                  </a:moveTo>
                  <a:cubicBezTo>
                    <a:pt x="6487" y="137"/>
                    <a:pt x="7675" y="398"/>
                    <a:pt x="8582" y="922"/>
                  </a:cubicBezTo>
                  <a:cubicBezTo>
                    <a:pt x="10393" y="1970"/>
                    <a:pt x="10406" y="3657"/>
                    <a:pt x="8611" y="4705"/>
                  </a:cubicBezTo>
                  <a:cubicBezTo>
                    <a:pt x="7716" y="5219"/>
                    <a:pt x="6541" y="5477"/>
                    <a:pt x="5363" y="5477"/>
                  </a:cubicBezTo>
                  <a:cubicBezTo>
                    <a:pt x="4178" y="5477"/>
                    <a:pt x="2990" y="5216"/>
                    <a:pt x="2083" y="4692"/>
                  </a:cubicBezTo>
                  <a:cubicBezTo>
                    <a:pt x="275" y="3644"/>
                    <a:pt x="259" y="1957"/>
                    <a:pt x="2054" y="909"/>
                  </a:cubicBezTo>
                  <a:cubicBezTo>
                    <a:pt x="2949" y="395"/>
                    <a:pt x="4124" y="137"/>
                    <a:pt x="5302" y="137"/>
                  </a:cubicBezTo>
                  <a:close/>
                  <a:moveTo>
                    <a:pt x="5310" y="1"/>
                  </a:moveTo>
                  <a:cubicBezTo>
                    <a:pt x="4071" y="1"/>
                    <a:pt x="2834" y="272"/>
                    <a:pt x="1891" y="814"/>
                  </a:cubicBezTo>
                  <a:cubicBezTo>
                    <a:pt x="1" y="1917"/>
                    <a:pt x="1" y="3683"/>
                    <a:pt x="1907" y="4787"/>
                  </a:cubicBezTo>
                  <a:cubicBezTo>
                    <a:pt x="2861" y="5338"/>
                    <a:pt x="4110" y="5613"/>
                    <a:pt x="5357" y="5613"/>
                  </a:cubicBezTo>
                  <a:cubicBezTo>
                    <a:pt x="6596" y="5613"/>
                    <a:pt x="7832" y="5341"/>
                    <a:pt x="8774" y="4800"/>
                  </a:cubicBezTo>
                  <a:cubicBezTo>
                    <a:pt x="10664" y="3696"/>
                    <a:pt x="10664" y="1931"/>
                    <a:pt x="8761" y="827"/>
                  </a:cubicBezTo>
                  <a:cubicBezTo>
                    <a:pt x="7805" y="276"/>
                    <a:pt x="6556" y="1"/>
                    <a:pt x="5310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5771725" y="2659700"/>
              <a:ext cx="266525" cy="159075"/>
            </a:xfrm>
            <a:custGeom>
              <a:avLst/>
              <a:gdLst/>
              <a:ahLst/>
              <a:cxnLst/>
              <a:rect l="l" t="t" r="r" b="b"/>
              <a:pathLst>
                <a:path w="10661" h="6363" extrusionOk="0">
                  <a:moveTo>
                    <a:pt x="5300" y="1395"/>
                  </a:moveTo>
                  <a:cubicBezTo>
                    <a:pt x="6264" y="1395"/>
                    <a:pt x="7230" y="1609"/>
                    <a:pt x="7968" y="2038"/>
                  </a:cubicBezTo>
                  <a:cubicBezTo>
                    <a:pt x="9436" y="2883"/>
                    <a:pt x="9436" y="4257"/>
                    <a:pt x="7981" y="5100"/>
                  </a:cubicBezTo>
                  <a:cubicBezTo>
                    <a:pt x="7260" y="5517"/>
                    <a:pt x="6310" y="5725"/>
                    <a:pt x="5357" y="5725"/>
                  </a:cubicBezTo>
                  <a:cubicBezTo>
                    <a:pt x="4389" y="5725"/>
                    <a:pt x="3417" y="5511"/>
                    <a:pt x="2677" y="5086"/>
                  </a:cubicBezTo>
                  <a:cubicBezTo>
                    <a:pt x="1208" y="4241"/>
                    <a:pt x="1208" y="2870"/>
                    <a:pt x="2664" y="2025"/>
                  </a:cubicBezTo>
                  <a:cubicBezTo>
                    <a:pt x="3389" y="1605"/>
                    <a:pt x="4343" y="1395"/>
                    <a:pt x="5300" y="1395"/>
                  </a:cubicBezTo>
                  <a:close/>
                  <a:moveTo>
                    <a:pt x="5332" y="1"/>
                  </a:moveTo>
                  <a:cubicBezTo>
                    <a:pt x="4189" y="1"/>
                    <a:pt x="3052" y="266"/>
                    <a:pt x="2122" y="801"/>
                  </a:cubicBezTo>
                  <a:cubicBezTo>
                    <a:pt x="229" y="1891"/>
                    <a:pt x="0" y="4434"/>
                    <a:pt x="1903" y="5534"/>
                  </a:cubicBezTo>
                  <a:cubicBezTo>
                    <a:pt x="2857" y="6087"/>
                    <a:pt x="4106" y="6363"/>
                    <a:pt x="5353" y="6363"/>
                  </a:cubicBezTo>
                  <a:cubicBezTo>
                    <a:pt x="6592" y="6363"/>
                    <a:pt x="7828" y="6090"/>
                    <a:pt x="8771" y="5547"/>
                  </a:cubicBezTo>
                  <a:cubicBezTo>
                    <a:pt x="10660" y="4460"/>
                    <a:pt x="10553" y="1943"/>
                    <a:pt x="8663" y="843"/>
                  </a:cubicBezTo>
                  <a:cubicBezTo>
                    <a:pt x="7695" y="283"/>
                    <a:pt x="6510" y="1"/>
                    <a:pt x="5332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5803950" y="2676950"/>
              <a:ext cx="199950" cy="90825"/>
            </a:xfrm>
            <a:custGeom>
              <a:avLst/>
              <a:gdLst/>
              <a:ahLst/>
              <a:cxnLst/>
              <a:rect l="l" t="t" r="r" b="b"/>
              <a:pathLst>
                <a:path w="7998" h="3633" extrusionOk="0">
                  <a:moveTo>
                    <a:pt x="4010" y="1"/>
                  </a:moveTo>
                  <a:cubicBezTo>
                    <a:pt x="3124" y="1"/>
                    <a:pt x="2244" y="198"/>
                    <a:pt x="1538" y="600"/>
                  </a:cubicBezTo>
                  <a:cubicBezTo>
                    <a:pt x="301" y="1322"/>
                    <a:pt x="0" y="2709"/>
                    <a:pt x="816" y="3633"/>
                  </a:cubicBezTo>
                  <a:cubicBezTo>
                    <a:pt x="940" y="3594"/>
                    <a:pt x="1077" y="3538"/>
                    <a:pt x="1198" y="3512"/>
                  </a:cubicBezTo>
                  <a:cubicBezTo>
                    <a:pt x="477" y="2778"/>
                    <a:pt x="640" y="1838"/>
                    <a:pt x="1714" y="1227"/>
                  </a:cubicBezTo>
                  <a:cubicBezTo>
                    <a:pt x="2344" y="862"/>
                    <a:pt x="3176" y="678"/>
                    <a:pt x="4011" y="678"/>
                  </a:cubicBezTo>
                  <a:cubicBezTo>
                    <a:pt x="4852" y="678"/>
                    <a:pt x="5697" y="865"/>
                    <a:pt x="6339" y="1240"/>
                  </a:cubicBezTo>
                  <a:cubicBezTo>
                    <a:pt x="7292" y="1785"/>
                    <a:pt x="7537" y="2572"/>
                    <a:pt x="7100" y="3254"/>
                  </a:cubicBezTo>
                  <a:cubicBezTo>
                    <a:pt x="7263" y="3212"/>
                    <a:pt x="7442" y="3186"/>
                    <a:pt x="7606" y="3159"/>
                  </a:cubicBezTo>
                  <a:cubicBezTo>
                    <a:pt x="7997" y="2288"/>
                    <a:pt x="7687" y="1253"/>
                    <a:pt x="6652" y="656"/>
                  </a:cubicBezTo>
                  <a:cubicBezTo>
                    <a:pt x="5897" y="223"/>
                    <a:pt x="4950" y="1"/>
                    <a:pt x="4010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5772700" y="2698800"/>
              <a:ext cx="273700" cy="131475"/>
            </a:xfrm>
            <a:custGeom>
              <a:avLst/>
              <a:gdLst/>
              <a:ahLst/>
              <a:cxnLst/>
              <a:rect l="l" t="t" r="r" b="b"/>
              <a:pathLst>
                <a:path w="10948" h="5259" extrusionOk="0">
                  <a:moveTo>
                    <a:pt x="9942" y="1"/>
                  </a:moveTo>
                  <a:cubicBezTo>
                    <a:pt x="9942" y="1"/>
                    <a:pt x="9084" y="2230"/>
                    <a:pt x="7958" y="2788"/>
                  </a:cubicBezTo>
                  <a:cubicBezTo>
                    <a:pt x="7317" y="3109"/>
                    <a:pt x="6083" y="3361"/>
                    <a:pt x="4931" y="3361"/>
                  </a:cubicBezTo>
                  <a:cubicBezTo>
                    <a:pt x="4076" y="3361"/>
                    <a:pt x="3266" y="3223"/>
                    <a:pt x="2775" y="2870"/>
                  </a:cubicBezTo>
                  <a:cubicBezTo>
                    <a:pt x="1709" y="2105"/>
                    <a:pt x="827" y="173"/>
                    <a:pt x="568" y="173"/>
                  </a:cubicBezTo>
                  <a:cubicBezTo>
                    <a:pt x="546" y="173"/>
                    <a:pt x="529" y="187"/>
                    <a:pt x="516" y="216"/>
                  </a:cubicBezTo>
                  <a:cubicBezTo>
                    <a:pt x="0" y="1496"/>
                    <a:pt x="532" y="3046"/>
                    <a:pt x="532" y="3046"/>
                  </a:cubicBezTo>
                  <a:cubicBezTo>
                    <a:pt x="532" y="3046"/>
                    <a:pt x="790" y="3917"/>
                    <a:pt x="2448" y="4636"/>
                  </a:cubicBezTo>
                  <a:cubicBezTo>
                    <a:pt x="3381" y="5044"/>
                    <a:pt x="4450" y="5259"/>
                    <a:pt x="5482" y="5259"/>
                  </a:cubicBezTo>
                  <a:cubicBezTo>
                    <a:pt x="6513" y="5259"/>
                    <a:pt x="7508" y="5045"/>
                    <a:pt x="8297" y="4596"/>
                  </a:cubicBezTo>
                  <a:cubicBezTo>
                    <a:pt x="9655" y="3836"/>
                    <a:pt x="9848" y="3454"/>
                    <a:pt x="9848" y="3454"/>
                  </a:cubicBezTo>
                  <a:cubicBezTo>
                    <a:pt x="9848" y="3454"/>
                    <a:pt x="10948" y="1930"/>
                    <a:pt x="9942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5814150" y="2684850"/>
              <a:ext cx="180600" cy="98575"/>
            </a:xfrm>
            <a:custGeom>
              <a:avLst/>
              <a:gdLst/>
              <a:ahLst/>
              <a:cxnLst/>
              <a:rect l="l" t="t" r="r" b="b"/>
              <a:pathLst>
                <a:path w="7224" h="3943" extrusionOk="0">
                  <a:moveTo>
                    <a:pt x="3651" y="259"/>
                  </a:moveTo>
                  <a:cubicBezTo>
                    <a:pt x="4093" y="259"/>
                    <a:pt x="4536" y="316"/>
                    <a:pt x="4952" y="435"/>
                  </a:cubicBezTo>
                  <a:cubicBezTo>
                    <a:pt x="5402" y="559"/>
                    <a:pt x="5468" y="911"/>
                    <a:pt x="5076" y="1087"/>
                  </a:cubicBezTo>
                  <a:lnTo>
                    <a:pt x="3754" y="1672"/>
                  </a:lnTo>
                  <a:lnTo>
                    <a:pt x="2817" y="856"/>
                  </a:lnTo>
                  <a:cubicBezTo>
                    <a:pt x="2546" y="624"/>
                    <a:pt x="2791" y="297"/>
                    <a:pt x="3294" y="271"/>
                  </a:cubicBezTo>
                  <a:cubicBezTo>
                    <a:pt x="3412" y="263"/>
                    <a:pt x="3532" y="259"/>
                    <a:pt x="3651" y="259"/>
                  </a:cubicBezTo>
                  <a:close/>
                  <a:moveTo>
                    <a:pt x="1879" y="670"/>
                  </a:moveTo>
                  <a:cubicBezTo>
                    <a:pt x="2147" y="670"/>
                    <a:pt x="2415" y="763"/>
                    <a:pt x="2517" y="924"/>
                  </a:cubicBezTo>
                  <a:lnTo>
                    <a:pt x="3088" y="1864"/>
                  </a:lnTo>
                  <a:lnTo>
                    <a:pt x="1417" y="2135"/>
                  </a:lnTo>
                  <a:cubicBezTo>
                    <a:pt x="1354" y="2146"/>
                    <a:pt x="1291" y="2151"/>
                    <a:pt x="1230" y="2151"/>
                  </a:cubicBezTo>
                  <a:cubicBezTo>
                    <a:pt x="831" y="2151"/>
                    <a:pt x="503" y="1934"/>
                    <a:pt x="588" y="1685"/>
                  </a:cubicBezTo>
                  <a:cubicBezTo>
                    <a:pt x="696" y="1358"/>
                    <a:pt x="980" y="1032"/>
                    <a:pt x="1430" y="774"/>
                  </a:cubicBezTo>
                  <a:cubicBezTo>
                    <a:pt x="1557" y="703"/>
                    <a:pt x="1718" y="670"/>
                    <a:pt x="1879" y="670"/>
                  </a:cubicBezTo>
                  <a:close/>
                  <a:moveTo>
                    <a:pt x="5830" y="1072"/>
                  </a:moveTo>
                  <a:cubicBezTo>
                    <a:pt x="6073" y="1072"/>
                    <a:pt x="6314" y="1148"/>
                    <a:pt x="6434" y="1293"/>
                  </a:cubicBezTo>
                  <a:cubicBezTo>
                    <a:pt x="6679" y="1590"/>
                    <a:pt x="6773" y="1916"/>
                    <a:pt x="6721" y="2243"/>
                  </a:cubicBezTo>
                  <a:cubicBezTo>
                    <a:pt x="6681" y="2449"/>
                    <a:pt x="6383" y="2584"/>
                    <a:pt x="6062" y="2584"/>
                  </a:cubicBezTo>
                  <a:cubicBezTo>
                    <a:pt x="5936" y="2584"/>
                    <a:pt x="5805" y="2563"/>
                    <a:pt x="5686" y="2517"/>
                  </a:cubicBezTo>
                  <a:lnTo>
                    <a:pt x="4299" y="1972"/>
                  </a:lnTo>
                  <a:lnTo>
                    <a:pt x="5304" y="1224"/>
                  </a:lnTo>
                  <a:cubicBezTo>
                    <a:pt x="5438" y="1121"/>
                    <a:pt x="5634" y="1072"/>
                    <a:pt x="5830" y="1072"/>
                  </a:cubicBezTo>
                  <a:close/>
                  <a:moveTo>
                    <a:pt x="3212" y="2298"/>
                  </a:moveTo>
                  <a:lnTo>
                    <a:pt x="3157" y="3317"/>
                  </a:lnTo>
                  <a:cubicBezTo>
                    <a:pt x="3147" y="3526"/>
                    <a:pt x="2836" y="3678"/>
                    <a:pt x="2502" y="3678"/>
                  </a:cubicBezTo>
                  <a:cubicBezTo>
                    <a:pt x="2397" y="3678"/>
                    <a:pt x="2291" y="3663"/>
                    <a:pt x="2191" y="3630"/>
                  </a:cubicBezTo>
                  <a:cubicBezTo>
                    <a:pt x="1920" y="3548"/>
                    <a:pt x="1662" y="3441"/>
                    <a:pt x="1443" y="3317"/>
                  </a:cubicBezTo>
                  <a:cubicBezTo>
                    <a:pt x="1211" y="3183"/>
                    <a:pt x="1022" y="3046"/>
                    <a:pt x="885" y="2883"/>
                  </a:cubicBezTo>
                  <a:cubicBezTo>
                    <a:pt x="653" y="2638"/>
                    <a:pt x="953" y="2338"/>
                    <a:pt x="1443" y="2324"/>
                  </a:cubicBezTo>
                  <a:lnTo>
                    <a:pt x="3212" y="2298"/>
                  </a:lnTo>
                  <a:close/>
                  <a:moveTo>
                    <a:pt x="3960" y="2367"/>
                  </a:moveTo>
                  <a:lnTo>
                    <a:pt x="5579" y="2693"/>
                  </a:lnTo>
                  <a:cubicBezTo>
                    <a:pt x="6026" y="2788"/>
                    <a:pt x="6176" y="3127"/>
                    <a:pt x="5836" y="3317"/>
                  </a:cubicBezTo>
                  <a:lnTo>
                    <a:pt x="5823" y="3317"/>
                  </a:lnTo>
                  <a:cubicBezTo>
                    <a:pt x="5386" y="3578"/>
                    <a:pt x="4831" y="3741"/>
                    <a:pt x="4260" y="3806"/>
                  </a:cubicBezTo>
                  <a:cubicBezTo>
                    <a:pt x="4215" y="3811"/>
                    <a:pt x="4170" y="3814"/>
                    <a:pt x="4126" y="3814"/>
                  </a:cubicBezTo>
                  <a:cubicBezTo>
                    <a:pt x="3697" y="3814"/>
                    <a:pt x="3359" y="3579"/>
                    <a:pt x="3483" y="3333"/>
                  </a:cubicBezTo>
                  <a:lnTo>
                    <a:pt x="3960" y="2367"/>
                  </a:lnTo>
                  <a:close/>
                  <a:moveTo>
                    <a:pt x="3635" y="1"/>
                  </a:moveTo>
                  <a:cubicBezTo>
                    <a:pt x="2787" y="1"/>
                    <a:pt x="1934" y="199"/>
                    <a:pt x="1280" y="585"/>
                  </a:cubicBezTo>
                  <a:cubicBezTo>
                    <a:pt x="0" y="1319"/>
                    <a:pt x="30" y="2638"/>
                    <a:pt x="1322" y="3385"/>
                  </a:cubicBezTo>
                  <a:cubicBezTo>
                    <a:pt x="1966" y="3756"/>
                    <a:pt x="2815" y="3943"/>
                    <a:pt x="3660" y="3943"/>
                  </a:cubicBezTo>
                  <a:cubicBezTo>
                    <a:pt x="4491" y="3943"/>
                    <a:pt x="5318" y="3762"/>
                    <a:pt x="5944" y="3398"/>
                  </a:cubicBezTo>
                  <a:cubicBezTo>
                    <a:pt x="7224" y="2651"/>
                    <a:pt x="7129" y="1277"/>
                    <a:pt x="5836" y="529"/>
                  </a:cubicBezTo>
                  <a:cubicBezTo>
                    <a:pt x="5218" y="174"/>
                    <a:pt x="4428" y="1"/>
                    <a:pt x="3635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5814875" y="2683850"/>
              <a:ext cx="179875" cy="94650"/>
            </a:xfrm>
            <a:custGeom>
              <a:avLst/>
              <a:gdLst/>
              <a:ahLst/>
              <a:cxnLst/>
              <a:rect l="l" t="t" r="r" b="b"/>
              <a:pathLst>
                <a:path w="7195" h="3786" extrusionOk="0">
                  <a:moveTo>
                    <a:pt x="3556" y="101"/>
                  </a:moveTo>
                  <a:cubicBezTo>
                    <a:pt x="4020" y="101"/>
                    <a:pt x="4486" y="159"/>
                    <a:pt x="4923" y="272"/>
                  </a:cubicBezTo>
                  <a:cubicBezTo>
                    <a:pt x="5373" y="393"/>
                    <a:pt x="5439" y="745"/>
                    <a:pt x="5047" y="925"/>
                  </a:cubicBezTo>
                  <a:lnTo>
                    <a:pt x="3725" y="1509"/>
                  </a:lnTo>
                  <a:lnTo>
                    <a:pt x="2788" y="706"/>
                  </a:lnTo>
                  <a:cubicBezTo>
                    <a:pt x="2517" y="462"/>
                    <a:pt x="2762" y="135"/>
                    <a:pt x="3265" y="109"/>
                  </a:cubicBezTo>
                  <a:cubicBezTo>
                    <a:pt x="3362" y="104"/>
                    <a:pt x="3459" y="101"/>
                    <a:pt x="3556" y="101"/>
                  </a:cubicBezTo>
                  <a:close/>
                  <a:moveTo>
                    <a:pt x="1852" y="506"/>
                  </a:moveTo>
                  <a:cubicBezTo>
                    <a:pt x="2120" y="506"/>
                    <a:pt x="2386" y="599"/>
                    <a:pt x="2488" y="762"/>
                  </a:cubicBezTo>
                  <a:lnTo>
                    <a:pt x="3059" y="1699"/>
                  </a:lnTo>
                  <a:lnTo>
                    <a:pt x="1388" y="1970"/>
                  </a:lnTo>
                  <a:cubicBezTo>
                    <a:pt x="1324" y="1980"/>
                    <a:pt x="1261" y="1985"/>
                    <a:pt x="1200" y="1985"/>
                  </a:cubicBezTo>
                  <a:cubicBezTo>
                    <a:pt x="801" y="1985"/>
                    <a:pt x="474" y="1770"/>
                    <a:pt x="559" y="1535"/>
                  </a:cubicBezTo>
                  <a:cubicBezTo>
                    <a:pt x="667" y="1196"/>
                    <a:pt x="951" y="883"/>
                    <a:pt x="1401" y="625"/>
                  </a:cubicBezTo>
                  <a:lnTo>
                    <a:pt x="1401" y="612"/>
                  </a:lnTo>
                  <a:cubicBezTo>
                    <a:pt x="1528" y="539"/>
                    <a:pt x="1690" y="506"/>
                    <a:pt x="1852" y="506"/>
                  </a:cubicBezTo>
                  <a:close/>
                  <a:moveTo>
                    <a:pt x="5798" y="907"/>
                  </a:moveTo>
                  <a:cubicBezTo>
                    <a:pt x="6042" y="907"/>
                    <a:pt x="6285" y="984"/>
                    <a:pt x="6405" y="1127"/>
                  </a:cubicBezTo>
                  <a:cubicBezTo>
                    <a:pt x="6650" y="1428"/>
                    <a:pt x="6744" y="1767"/>
                    <a:pt x="6692" y="2094"/>
                  </a:cubicBezTo>
                  <a:cubicBezTo>
                    <a:pt x="6652" y="2287"/>
                    <a:pt x="6356" y="2419"/>
                    <a:pt x="6037" y="2419"/>
                  </a:cubicBezTo>
                  <a:cubicBezTo>
                    <a:pt x="5909" y="2419"/>
                    <a:pt x="5777" y="2398"/>
                    <a:pt x="5657" y="2351"/>
                  </a:cubicBezTo>
                  <a:lnTo>
                    <a:pt x="4270" y="1806"/>
                  </a:lnTo>
                  <a:lnTo>
                    <a:pt x="5275" y="1059"/>
                  </a:lnTo>
                  <a:cubicBezTo>
                    <a:pt x="5409" y="956"/>
                    <a:pt x="5604" y="907"/>
                    <a:pt x="5798" y="907"/>
                  </a:cubicBezTo>
                  <a:close/>
                  <a:moveTo>
                    <a:pt x="3183" y="2133"/>
                  </a:moveTo>
                  <a:lnTo>
                    <a:pt x="3128" y="3154"/>
                  </a:lnTo>
                  <a:cubicBezTo>
                    <a:pt x="3118" y="3374"/>
                    <a:pt x="2798" y="3521"/>
                    <a:pt x="2459" y="3521"/>
                  </a:cubicBezTo>
                  <a:cubicBezTo>
                    <a:pt x="2359" y="3521"/>
                    <a:pt x="2257" y="3508"/>
                    <a:pt x="2162" y="3481"/>
                  </a:cubicBezTo>
                  <a:cubicBezTo>
                    <a:pt x="1891" y="3399"/>
                    <a:pt x="1633" y="3291"/>
                    <a:pt x="1414" y="3154"/>
                  </a:cubicBezTo>
                  <a:cubicBezTo>
                    <a:pt x="1182" y="3017"/>
                    <a:pt x="993" y="2883"/>
                    <a:pt x="856" y="2720"/>
                  </a:cubicBezTo>
                  <a:cubicBezTo>
                    <a:pt x="624" y="2475"/>
                    <a:pt x="924" y="2175"/>
                    <a:pt x="1414" y="2162"/>
                  </a:cubicBezTo>
                  <a:lnTo>
                    <a:pt x="3183" y="2133"/>
                  </a:lnTo>
                  <a:close/>
                  <a:moveTo>
                    <a:pt x="3931" y="2201"/>
                  </a:moveTo>
                  <a:lnTo>
                    <a:pt x="5550" y="2541"/>
                  </a:lnTo>
                  <a:cubicBezTo>
                    <a:pt x="5997" y="2622"/>
                    <a:pt x="6147" y="2965"/>
                    <a:pt x="5807" y="3154"/>
                  </a:cubicBezTo>
                  <a:lnTo>
                    <a:pt x="5794" y="3167"/>
                  </a:lnTo>
                  <a:cubicBezTo>
                    <a:pt x="5357" y="3425"/>
                    <a:pt x="4802" y="3588"/>
                    <a:pt x="4231" y="3644"/>
                  </a:cubicBezTo>
                  <a:cubicBezTo>
                    <a:pt x="4179" y="3651"/>
                    <a:pt x="4128" y="3655"/>
                    <a:pt x="4079" y="3655"/>
                  </a:cubicBezTo>
                  <a:cubicBezTo>
                    <a:pt x="3658" y="3655"/>
                    <a:pt x="3331" y="3410"/>
                    <a:pt x="3454" y="3167"/>
                  </a:cubicBezTo>
                  <a:lnTo>
                    <a:pt x="3931" y="2201"/>
                  </a:lnTo>
                  <a:close/>
                  <a:moveTo>
                    <a:pt x="3574" y="0"/>
                  </a:moveTo>
                  <a:cubicBezTo>
                    <a:pt x="2739" y="0"/>
                    <a:pt x="1907" y="184"/>
                    <a:pt x="1277" y="556"/>
                  </a:cubicBezTo>
                  <a:cubicBezTo>
                    <a:pt x="1" y="1291"/>
                    <a:pt x="1" y="2488"/>
                    <a:pt x="1293" y="3223"/>
                  </a:cubicBezTo>
                  <a:cubicBezTo>
                    <a:pt x="1934" y="3598"/>
                    <a:pt x="2778" y="3785"/>
                    <a:pt x="3620" y="3785"/>
                  </a:cubicBezTo>
                  <a:cubicBezTo>
                    <a:pt x="4455" y="3785"/>
                    <a:pt x="5286" y="3602"/>
                    <a:pt x="5915" y="3236"/>
                  </a:cubicBezTo>
                  <a:cubicBezTo>
                    <a:pt x="7195" y="2502"/>
                    <a:pt x="7195" y="1304"/>
                    <a:pt x="5902" y="556"/>
                  </a:cubicBezTo>
                  <a:cubicBezTo>
                    <a:pt x="5260" y="187"/>
                    <a:pt x="4415" y="0"/>
                    <a:pt x="357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5771300" y="2648525"/>
              <a:ext cx="266950" cy="140200"/>
            </a:xfrm>
            <a:custGeom>
              <a:avLst/>
              <a:gdLst/>
              <a:ahLst/>
              <a:cxnLst/>
              <a:rect l="l" t="t" r="r" b="b"/>
              <a:pathLst>
                <a:path w="10678" h="5608" extrusionOk="0">
                  <a:moveTo>
                    <a:pt x="5303" y="636"/>
                  </a:moveTo>
                  <a:cubicBezTo>
                    <a:pt x="6271" y="636"/>
                    <a:pt x="7244" y="851"/>
                    <a:pt x="7985" y="1277"/>
                  </a:cubicBezTo>
                  <a:cubicBezTo>
                    <a:pt x="9453" y="2119"/>
                    <a:pt x="9453" y="3493"/>
                    <a:pt x="7998" y="4336"/>
                  </a:cubicBezTo>
                  <a:cubicBezTo>
                    <a:pt x="7274" y="4755"/>
                    <a:pt x="6320" y="4966"/>
                    <a:pt x="5363" y="4966"/>
                  </a:cubicBezTo>
                  <a:cubicBezTo>
                    <a:pt x="4398" y="4966"/>
                    <a:pt x="3431" y="4752"/>
                    <a:pt x="2694" y="4323"/>
                  </a:cubicBezTo>
                  <a:cubicBezTo>
                    <a:pt x="1225" y="3480"/>
                    <a:pt x="1225" y="2106"/>
                    <a:pt x="2681" y="1261"/>
                  </a:cubicBezTo>
                  <a:cubicBezTo>
                    <a:pt x="3402" y="843"/>
                    <a:pt x="4351" y="636"/>
                    <a:pt x="5303" y="636"/>
                  </a:cubicBezTo>
                  <a:close/>
                  <a:moveTo>
                    <a:pt x="5310" y="0"/>
                  </a:moveTo>
                  <a:cubicBezTo>
                    <a:pt x="4072" y="0"/>
                    <a:pt x="2836" y="272"/>
                    <a:pt x="1894" y="814"/>
                  </a:cubicBezTo>
                  <a:cubicBezTo>
                    <a:pt x="1" y="1901"/>
                    <a:pt x="17" y="3683"/>
                    <a:pt x="1920" y="4786"/>
                  </a:cubicBezTo>
                  <a:cubicBezTo>
                    <a:pt x="2877" y="5333"/>
                    <a:pt x="4131" y="5608"/>
                    <a:pt x="5381" y="5608"/>
                  </a:cubicBezTo>
                  <a:cubicBezTo>
                    <a:pt x="6616" y="5608"/>
                    <a:pt x="7848" y="5339"/>
                    <a:pt x="8788" y="4799"/>
                  </a:cubicBezTo>
                  <a:cubicBezTo>
                    <a:pt x="10677" y="3696"/>
                    <a:pt x="10664" y="1930"/>
                    <a:pt x="8761" y="827"/>
                  </a:cubicBezTo>
                  <a:cubicBezTo>
                    <a:pt x="7805" y="275"/>
                    <a:pt x="6556" y="0"/>
                    <a:pt x="5310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5771300" y="2648525"/>
              <a:ext cx="266950" cy="140200"/>
            </a:xfrm>
            <a:custGeom>
              <a:avLst/>
              <a:gdLst/>
              <a:ahLst/>
              <a:cxnLst/>
              <a:rect l="l" t="t" r="r" b="b"/>
              <a:pathLst>
                <a:path w="10678" h="5608" extrusionOk="0">
                  <a:moveTo>
                    <a:pt x="5318" y="134"/>
                  </a:moveTo>
                  <a:cubicBezTo>
                    <a:pt x="6503" y="134"/>
                    <a:pt x="7691" y="396"/>
                    <a:pt x="8598" y="921"/>
                  </a:cubicBezTo>
                  <a:cubicBezTo>
                    <a:pt x="10406" y="1969"/>
                    <a:pt x="10420" y="3657"/>
                    <a:pt x="8611" y="4688"/>
                  </a:cubicBezTo>
                  <a:cubicBezTo>
                    <a:pt x="7719" y="5209"/>
                    <a:pt x="6548" y="5467"/>
                    <a:pt x="5374" y="5467"/>
                  </a:cubicBezTo>
                  <a:cubicBezTo>
                    <a:pt x="4185" y="5467"/>
                    <a:pt x="2993" y="5202"/>
                    <a:pt x="2083" y="4675"/>
                  </a:cubicBezTo>
                  <a:cubicBezTo>
                    <a:pt x="275" y="3644"/>
                    <a:pt x="262" y="1956"/>
                    <a:pt x="2070" y="908"/>
                  </a:cubicBezTo>
                  <a:cubicBezTo>
                    <a:pt x="2965" y="393"/>
                    <a:pt x="4140" y="134"/>
                    <a:pt x="5318" y="134"/>
                  </a:cubicBezTo>
                  <a:close/>
                  <a:moveTo>
                    <a:pt x="5310" y="0"/>
                  </a:moveTo>
                  <a:cubicBezTo>
                    <a:pt x="4072" y="0"/>
                    <a:pt x="2836" y="272"/>
                    <a:pt x="1894" y="814"/>
                  </a:cubicBezTo>
                  <a:cubicBezTo>
                    <a:pt x="1" y="1901"/>
                    <a:pt x="17" y="3683"/>
                    <a:pt x="1920" y="4786"/>
                  </a:cubicBezTo>
                  <a:cubicBezTo>
                    <a:pt x="2877" y="5333"/>
                    <a:pt x="4131" y="5608"/>
                    <a:pt x="5381" y="5608"/>
                  </a:cubicBezTo>
                  <a:cubicBezTo>
                    <a:pt x="6616" y="5608"/>
                    <a:pt x="7848" y="5339"/>
                    <a:pt x="8788" y="4799"/>
                  </a:cubicBezTo>
                  <a:cubicBezTo>
                    <a:pt x="10677" y="3696"/>
                    <a:pt x="10664" y="1930"/>
                    <a:pt x="8761" y="827"/>
                  </a:cubicBezTo>
                  <a:cubicBezTo>
                    <a:pt x="7805" y="275"/>
                    <a:pt x="6556" y="0"/>
                    <a:pt x="5310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6234400" y="2906750"/>
              <a:ext cx="91175" cy="48050"/>
            </a:xfrm>
            <a:custGeom>
              <a:avLst/>
              <a:gdLst/>
              <a:ahLst/>
              <a:cxnLst/>
              <a:rect l="l" t="t" r="r" b="b"/>
              <a:pathLst>
                <a:path w="3647" h="1922" extrusionOk="0">
                  <a:moveTo>
                    <a:pt x="1805" y="380"/>
                  </a:moveTo>
                  <a:cubicBezTo>
                    <a:pt x="2067" y="380"/>
                    <a:pt x="2330" y="438"/>
                    <a:pt x="2530" y="548"/>
                  </a:cubicBezTo>
                  <a:cubicBezTo>
                    <a:pt x="2925" y="779"/>
                    <a:pt x="2925" y="1148"/>
                    <a:pt x="2530" y="1364"/>
                  </a:cubicBezTo>
                  <a:cubicBezTo>
                    <a:pt x="2340" y="1480"/>
                    <a:pt x="2086" y="1538"/>
                    <a:pt x="1829" y="1538"/>
                  </a:cubicBezTo>
                  <a:cubicBezTo>
                    <a:pt x="1573" y="1538"/>
                    <a:pt x="1314" y="1480"/>
                    <a:pt x="1116" y="1364"/>
                  </a:cubicBezTo>
                  <a:cubicBezTo>
                    <a:pt x="721" y="1148"/>
                    <a:pt x="721" y="779"/>
                    <a:pt x="1116" y="548"/>
                  </a:cubicBezTo>
                  <a:cubicBezTo>
                    <a:pt x="1304" y="434"/>
                    <a:pt x="1554" y="380"/>
                    <a:pt x="1805" y="380"/>
                  </a:cubicBezTo>
                  <a:close/>
                  <a:moveTo>
                    <a:pt x="1817" y="0"/>
                  </a:moveTo>
                  <a:cubicBezTo>
                    <a:pt x="1391" y="0"/>
                    <a:pt x="966" y="92"/>
                    <a:pt x="640" y="277"/>
                  </a:cubicBezTo>
                  <a:cubicBezTo>
                    <a:pt x="0" y="659"/>
                    <a:pt x="0" y="1256"/>
                    <a:pt x="653" y="1638"/>
                  </a:cubicBezTo>
                  <a:cubicBezTo>
                    <a:pt x="979" y="1827"/>
                    <a:pt x="1404" y="1922"/>
                    <a:pt x="1830" y="1922"/>
                  </a:cubicBezTo>
                  <a:cubicBezTo>
                    <a:pt x="2255" y="1922"/>
                    <a:pt x="2680" y="1827"/>
                    <a:pt x="3006" y="1638"/>
                  </a:cubicBezTo>
                  <a:cubicBezTo>
                    <a:pt x="3646" y="1269"/>
                    <a:pt x="3646" y="659"/>
                    <a:pt x="2993" y="277"/>
                  </a:cubicBezTo>
                  <a:cubicBezTo>
                    <a:pt x="2667" y="92"/>
                    <a:pt x="2242" y="0"/>
                    <a:pt x="181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6030800" y="2918400"/>
              <a:ext cx="135325" cy="129275"/>
            </a:xfrm>
            <a:custGeom>
              <a:avLst/>
              <a:gdLst/>
              <a:ahLst/>
              <a:cxnLst/>
              <a:rect l="l" t="t" r="r" b="b"/>
              <a:pathLst>
                <a:path w="5413" h="5171" extrusionOk="0">
                  <a:moveTo>
                    <a:pt x="898" y="0"/>
                  </a:moveTo>
                  <a:lnTo>
                    <a:pt x="0" y="940"/>
                  </a:lnTo>
                  <a:lnTo>
                    <a:pt x="2840" y="2543"/>
                  </a:lnTo>
                  <a:lnTo>
                    <a:pt x="4309" y="4883"/>
                  </a:lnTo>
                  <a:lnTo>
                    <a:pt x="4746" y="5128"/>
                  </a:lnTo>
                  <a:lnTo>
                    <a:pt x="5412" y="5170"/>
                  </a:lnTo>
                  <a:lnTo>
                    <a:pt x="5412" y="5170"/>
                  </a:lnTo>
                  <a:lnTo>
                    <a:pt x="4162" y="2246"/>
                  </a:lnTo>
                  <a:lnTo>
                    <a:pt x="2040" y="464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C45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5733600" y="2823900"/>
              <a:ext cx="93225" cy="86025"/>
            </a:xfrm>
            <a:custGeom>
              <a:avLst/>
              <a:gdLst/>
              <a:ahLst/>
              <a:cxnLst/>
              <a:rect l="l" t="t" r="r" b="b"/>
              <a:pathLst>
                <a:path w="3729" h="3441" extrusionOk="0">
                  <a:moveTo>
                    <a:pt x="2204" y="0"/>
                  </a:moveTo>
                  <a:lnTo>
                    <a:pt x="1264" y="203"/>
                  </a:lnTo>
                  <a:lnTo>
                    <a:pt x="1" y="1156"/>
                  </a:lnTo>
                  <a:lnTo>
                    <a:pt x="95" y="3304"/>
                  </a:lnTo>
                  <a:lnTo>
                    <a:pt x="1143" y="3441"/>
                  </a:lnTo>
                  <a:lnTo>
                    <a:pt x="2096" y="2651"/>
                  </a:lnTo>
                  <a:lnTo>
                    <a:pt x="3728" y="748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5779475" y="2901100"/>
              <a:ext cx="12250" cy="43825"/>
            </a:xfrm>
            <a:custGeom>
              <a:avLst/>
              <a:gdLst/>
              <a:ahLst/>
              <a:cxnLst/>
              <a:rect l="l" t="t" r="r" b="b"/>
              <a:pathLst>
                <a:path w="490" h="1753" extrusionOk="0">
                  <a:moveTo>
                    <a:pt x="424" y="0"/>
                  </a:moveTo>
                  <a:lnTo>
                    <a:pt x="0" y="516"/>
                  </a:lnTo>
                  <a:lnTo>
                    <a:pt x="137" y="1237"/>
                  </a:lnTo>
                  <a:lnTo>
                    <a:pt x="82" y="1701"/>
                  </a:lnTo>
                  <a:lnTo>
                    <a:pt x="180" y="1753"/>
                  </a:lnTo>
                  <a:lnTo>
                    <a:pt x="300" y="1237"/>
                  </a:lnTo>
                  <a:lnTo>
                    <a:pt x="163" y="597"/>
                  </a:lnTo>
                  <a:cubicBezTo>
                    <a:pt x="163" y="597"/>
                    <a:pt x="490" y="327"/>
                    <a:pt x="490" y="258"/>
                  </a:cubicBezTo>
                  <a:cubicBezTo>
                    <a:pt x="490" y="189"/>
                    <a:pt x="424" y="0"/>
                    <a:pt x="42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5789025" y="2906150"/>
              <a:ext cx="16975" cy="42825"/>
            </a:xfrm>
            <a:custGeom>
              <a:avLst/>
              <a:gdLst/>
              <a:ahLst/>
              <a:cxnLst/>
              <a:rect l="l" t="t" r="r" b="b"/>
              <a:pathLst>
                <a:path w="679" h="1713" extrusionOk="0">
                  <a:moveTo>
                    <a:pt x="0" y="30"/>
                  </a:moveTo>
                  <a:cubicBezTo>
                    <a:pt x="0" y="32"/>
                    <a:pt x="0" y="34"/>
                    <a:pt x="0" y="36"/>
                  </a:cubicBezTo>
                  <a:lnTo>
                    <a:pt x="0" y="36"/>
                  </a:lnTo>
                  <a:lnTo>
                    <a:pt x="0" y="30"/>
                  </a:lnTo>
                  <a:close/>
                  <a:moveTo>
                    <a:pt x="614" y="0"/>
                  </a:moveTo>
                  <a:cubicBezTo>
                    <a:pt x="614" y="43"/>
                    <a:pt x="584" y="82"/>
                    <a:pt x="516" y="125"/>
                  </a:cubicBezTo>
                  <a:cubicBezTo>
                    <a:pt x="455" y="159"/>
                    <a:pt x="378" y="176"/>
                    <a:pt x="300" y="176"/>
                  </a:cubicBezTo>
                  <a:cubicBezTo>
                    <a:pt x="222" y="176"/>
                    <a:pt x="144" y="159"/>
                    <a:pt x="82" y="125"/>
                  </a:cubicBezTo>
                  <a:cubicBezTo>
                    <a:pt x="29" y="97"/>
                    <a:pt x="3" y="72"/>
                    <a:pt x="0" y="36"/>
                  </a:cubicBezTo>
                  <a:lnTo>
                    <a:pt x="0" y="36"/>
                  </a:lnTo>
                  <a:lnTo>
                    <a:pt x="56" y="1564"/>
                  </a:lnTo>
                  <a:cubicBezTo>
                    <a:pt x="56" y="1606"/>
                    <a:pt x="82" y="1633"/>
                    <a:pt x="150" y="1675"/>
                  </a:cubicBezTo>
                  <a:cubicBezTo>
                    <a:pt x="201" y="1700"/>
                    <a:pt x="274" y="1713"/>
                    <a:pt x="349" y="1713"/>
                  </a:cubicBezTo>
                  <a:cubicBezTo>
                    <a:pt x="433" y="1713"/>
                    <a:pt x="521" y="1696"/>
                    <a:pt x="584" y="1662"/>
                  </a:cubicBezTo>
                  <a:cubicBezTo>
                    <a:pt x="640" y="1619"/>
                    <a:pt x="679" y="1580"/>
                    <a:pt x="679" y="1538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5786325" y="2902400"/>
              <a:ext cx="20750" cy="9350"/>
            </a:xfrm>
            <a:custGeom>
              <a:avLst/>
              <a:gdLst/>
              <a:ahLst/>
              <a:cxnLst/>
              <a:rect l="l" t="t" r="r" b="b"/>
              <a:pathLst>
                <a:path w="830" h="374" extrusionOk="0">
                  <a:moveTo>
                    <a:pt x="816" y="0"/>
                  </a:moveTo>
                  <a:cubicBezTo>
                    <a:pt x="816" y="56"/>
                    <a:pt x="774" y="111"/>
                    <a:pt x="692" y="164"/>
                  </a:cubicBezTo>
                  <a:cubicBezTo>
                    <a:pt x="611" y="204"/>
                    <a:pt x="505" y="225"/>
                    <a:pt x="402" y="225"/>
                  </a:cubicBezTo>
                  <a:cubicBezTo>
                    <a:pt x="298" y="225"/>
                    <a:pt x="196" y="204"/>
                    <a:pt x="121" y="164"/>
                  </a:cubicBezTo>
                  <a:cubicBezTo>
                    <a:pt x="39" y="137"/>
                    <a:pt x="13" y="82"/>
                    <a:pt x="0" y="30"/>
                  </a:cubicBezTo>
                  <a:lnTo>
                    <a:pt x="0" y="30"/>
                  </a:lnTo>
                  <a:lnTo>
                    <a:pt x="13" y="180"/>
                  </a:lnTo>
                  <a:cubicBezTo>
                    <a:pt x="13" y="232"/>
                    <a:pt x="53" y="275"/>
                    <a:pt x="121" y="314"/>
                  </a:cubicBezTo>
                  <a:cubicBezTo>
                    <a:pt x="200" y="353"/>
                    <a:pt x="300" y="373"/>
                    <a:pt x="400" y="373"/>
                  </a:cubicBezTo>
                  <a:cubicBezTo>
                    <a:pt x="508" y="373"/>
                    <a:pt x="614" y="350"/>
                    <a:pt x="692" y="301"/>
                  </a:cubicBezTo>
                  <a:cubicBezTo>
                    <a:pt x="787" y="261"/>
                    <a:pt x="829" y="206"/>
                    <a:pt x="829" y="15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5785250" y="2897550"/>
              <a:ext cx="22475" cy="10475"/>
            </a:xfrm>
            <a:custGeom>
              <a:avLst/>
              <a:gdLst/>
              <a:ahLst/>
              <a:cxnLst/>
              <a:rect l="l" t="t" r="r" b="b"/>
              <a:pathLst>
                <a:path w="899" h="419" extrusionOk="0">
                  <a:moveTo>
                    <a:pt x="468" y="1"/>
                  </a:moveTo>
                  <a:cubicBezTo>
                    <a:pt x="359" y="1"/>
                    <a:pt x="249" y="24"/>
                    <a:pt x="164" y="74"/>
                  </a:cubicBezTo>
                  <a:cubicBezTo>
                    <a:pt x="14" y="155"/>
                    <a:pt x="1" y="292"/>
                    <a:pt x="164" y="358"/>
                  </a:cubicBezTo>
                  <a:cubicBezTo>
                    <a:pt x="239" y="398"/>
                    <a:pt x="341" y="419"/>
                    <a:pt x="445" y="419"/>
                  </a:cubicBezTo>
                  <a:cubicBezTo>
                    <a:pt x="548" y="419"/>
                    <a:pt x="654" y="398"/>
                    <a:pt x="735" y="358"/>
                  </a:cubicBezTo>
                  <a:cubicBezTo>
                    <a:pt x="898" y="263"/>
                    <a:pt x="898" y="129"/>
                    <a:pt x="748" y="61"/>
                  </a:cubicBezTo>
                  <a:cubicBezTo>
                    <a:pt x="670" y="21"/>
                    <a:pt x="569" y="1"/>
                    <a:pt x="468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5788025" y="2852450"/>
              <a:ext cx="23775" cy="52500"/>
            </a:xfrm>
            <a:custGeom>
              <a:avLst/>
              <a:gdLst/>
              <a:ahLst/>
              <a:cxnLst/>
              <a:rect l="l" t="t" r="r" b="b"/>
              <a:pathLst>
                <a:path w="951" h="2100" extrusionOk="0">
                  <a:moveTo>
                    <a:pt x="490" y="924"/>
                  </a:moveTo>
                  <a:cubicBezTo>
                    <a:pt x="490" y="938"/>
                    <a:pt x="474" y="954"/>
                    <a:pt x="461" y="954"/>
                  </a:cubicBezTo>
                  <a:cubicBezTo>
                    <a:pt x="474" y="954"/>
                    <a:pt x="474" y="938"/>
                    <a:pt x="490" y="924"/>
                  </a:cubicBezTo>
                  <a:close/>
                  <a:moveTo>
                    <a:pt x="530" y="1"/>
                  </a:moveTo>
                  <a:cubicBezTo>
                    <a:pt x="353" y="246"/>
                    <a:pt x="148" y="530"/>
                    <a:pt x="96" y="585"/>
                  </a:cubicBezTo>
                  <a:cubicBezTo>
                    <a:pt x="14" y="667"/>
                    <a:pt x="1" y="735"/>
                    <a:pt x="40" y="1933"/>
                  </a:cubicBezTo>
                  <a:cubicBezTo>
                    <a:pt x="40" y="2060"/>
                    <a:pt x="132" y="2099"/>
                    <a:pt x="252" y="2099"/>
                  </a:cubicBezTo>
                  <a:cubicBezTo>
                    <a:pt x="271" y="2099"/>
                    <a:pt x="291" y="2098"/>
                    <a:pt x="311" y="2096"/>
                  </a:cubicBezTo>
                  <a:cubicBezTo>
                    <a:pt x="448" y="2096"/>
                    <a:pt x="572" y="2067"/>
                    <a:pt x="556" y="1917"/>
                  </a:cubicBezTo>
                  <a:cubicBezTo>
                    <a:pt x="543" y="1427"/>
                    <a:pt x="543" y="1019"/>
                    <a:pt x="543" y="872"/>
                  </a:cubicBezTo>
                  <a:cubicBezTo>
                    <a:pt x="598" y="791"/>
                    <a:pt x="719" y="627"/>
                    <a:pt x="951" y="314"/>
                  </a:cubicBezTo>
                  <a:lnTo>
                    <a:pt x="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5739075" y="2809950"/>
              <a:ext cx="42875" cy="79900"/>
            </a:xfrm>
            <a:custGeom>
              <a:avLst/>
              <a:gdLst/>
              <a:ahLst/>
              <a:cxnLst/>
              <a:rect l="l" t="t" r="r" b="b"/>
              <a:pathLst>
                <a:path w="1715" h="3196" extrusionOk="0">
                  <a:moveTo>
                    <a:pt x="0" y="0"/>
                  </a:moveTo>
                  <a:lnTo>
                    <a:pt x="27" y="3062"/>
                  </a:lnTo>
                  <a:lnTo>
                    <a:pt x="993" y="3196"/>
                  </a:lnTo>
                  <a:lnTo>
                    <a:pt x="1714" y="2693"/>
                  </a:lnTo>
                  <a:lnTo>
                    <a:pt x="164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5880150" y="2816725"/>
              <a:ext cx="283925" cy="117350"/>
            </a:xfrm>
            <a:custGeom>
              <a:avLst/>
              <a:gdLst/>
              <a:ahLst/>
              <a:cxnLst/>
              <a:rect l="l" t="t" r="r" b="b"/>
              <a:pathLst>
                <a:path w="11357" h="4694" extrusionOk="0">
                  <a:moveTo>
                    <a:pt x="6637" y="0"/>
                  </a:moveTo>
                  <a:lnTo>
                    <a:pt x="899" y="1061"/>
                  </a:lnTo>
                  <a:lnTo>
                    <a:pt x="1" y="1919"/>
                  </a:lnTo>
                  <a:lnTo>
                    <a:pt x="340" y="2259"/>
                  </a:lnTo>
                  <a:lnTo>
                    <a:pt x="7221" y="4694"/>
                  </a:lnTo>
                  <a:lnTo>
                    <a:pt x="9901" y="4694"/>
                  </a:lnTo>
                  <a:lnTo>
                    <a:pt x="11357" y="3088"/>
                  </a:lnTo>
                  <a:lnTo>
                    <a:pt x="11357" y="571"/>
                  </a:lnTo>
                  <a:lnTo>
                    <a:pt x="6637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5908400" y="2726350"/>
              <a:ext cx="12925" cy="12525"/>
            </a:xfrm>
            <a:custGeom>
              <a:avLst/>
              <a:gdLst/>
              <a:ahLst/>
              <a:cxnLst/>
              <a:rect l="l" t="t" r="r" b="b"/>
              <a:pathLst>
                <a:path w="517" h="501" extrusionOk="0">
                  <a:moveTo>
                    <a:pt x="178" y="1"/>
                  </a:moveTo>
                  <a:cubicBezTo>
                    <a:pt x="71" y="1"/>
                    <a:pt x="0" y="66"/>
                    <a:pt x="0" y="175"/>
                  </a:cubicBezTo>
                  <a:cubicBezTo>
                    <a:pt x="0" y="312"/>
                    <a:pt x="121" y="449"/>
                    <a:pt x="258" y="488"/>
                  </a:cubicBezTo>
                  <a:cubicBezTo>
                    <a:pt x="288" y="497"/>
                    <a:pt x="316" y="501"/>
                    <a:pt x="342" y="501"/>
                  </a:cubicBezTo>
                  <a:cubicBezTo>
                    <a:pt x="447" y="501"/>
                    <a:pt x="516" y="435"/>
                    <a:pt x="516" y="325"/>
                  </a:cubicBezTo>
                  <a:cubicBezTo>
                    <a:pt x="516" y="188"/>
                    <a:pt x="392" y="54"/>
                    <a:pt x="258" y="12"/>
                  </a:cubicBezTo>
                  <a:cubicBezTo>
                    <a:pt x="230" y="4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5871275" y="2727700"/>
              <a:ext cx="43600" cy="50700"/>
            </a:xfrm>
            <a:custGeom>
              <a:avLst/>
              <a:gdLst/>
              <a:ahLst/>
              <a:cxnLst/>
              <a:rect l="l" t="t" r="r" b="b"/>
              <a:pathLst>
                <a:path w="1744" h="2028" extrusionOk="0">
                  <a:moveTo>
                    <a:pt x="1524" y="0"/>
                  </a:moveTo>
                  <a:cubicBezTo>
                    <a:pt x="1485" y="39"/>
                    <a:pt x="1430" y="95"/>
                    <a:pt x="1387" y="150"/>
                  </a:cubicBezTo>
                  <a:cubicBezTo>
                    <a:pt x="1361" y="163"/>
                    <a:pt x="1335" y="189"/>
                    <a:pt x="1306" y="216"/>
                  </a:cubicBezTo>
                  <a:cubicBezTo>
                    <a:pt x="1267" y="258"/>
                    <a:pt x="1211" y="326"/>
                    <a:pt x="1159" y="366"/>
                  </a:cubicBezTo>
                  <a:cubicBezTo>
                    <a:pt x="1116" y="408"/>
                    <a:pt x="1061" y="477"/>
                    <a:pt x="1022" y="516"/>
                  </a:cubicBezTo>
                  <a:cubicBezTo>
                    <a:pt x="996" y="542"/>
                    <a:pt x="966" y="571"/>
                    <a:pt x="940" y="597"/>
                  </a:cubicBezTo>
                  <a:cubicBezTo>
                    <a:pt x="898" y="640"/>
                    <a:pt x="846" y="692"/>
                    <a:pt x="790" y="734"/>
                  </a:cubicBezTo>
                  <a:cubicBezTo>
                    <a:pt x="751" y="787"/>
                    <a:pt x="695" y="842"/>
                    <a:pt x="653" y="885"/>
                  </a:cubicBezTo>
                  <a:cubicBezTo>
                    <a:pt x="627" y="911"/>
                    <a:pt x="601" y="937"/>
                    <a:pt x="571" y="966"/>
                  </a:cubicBezTo>
                  <a:cubicBezTo>
                    <a:pt x="532" y="1005"/>
                    <a:pt x="477" y="1074"/>
                    <a:pt x="425" y="1113"/>
                  </a:cubicBezTo>
                  <a:cubicBezTo>
                    <a:pt x="382" y="1156"/>
                    <a:pt x="327" y="1211"/>
                    <a:pt x="274" y="1263"/>
                  </a:cubicBezTo>
                  <a:cubicBezTo>
                    <a:pt x="261" y="1276"/>
                    <a:pt x="232" y="1319"/>
                    <a:pt x="206" y="1332"/>
                  </a:cubicBezTo>
                  <a:cubicBezTo>
                    <a:pt x="163" y="1387"/>
                    <a:pt x="98" y="1440"/>
                    <a:pt x="56" y="1482"/>
                  </a:cubicBezTo>
                  <a:cubicBezTo>
                    <a:pt x="30" y="1521"/>
                    <a:pt x="0" y="1577"/>
                    <a:pt x="0" y="1645"/>
                  </a:cubicBezTo>
                  <a:cubicBezTo>
                    <a:pt x="0" y="1808"/>
                    <a:pt x="150" y="1972"/>
                    <a:pt x="327" y="2027"/>
                  </a:cubicBezTo>
                  <a:lnTo>
                    <a:pt x="1743" y="434"/>
                  </a:lnTo>
                  <a:cubicBezTo>
                    <a:pt x="1606" y="395"/>
                    <a:pt x="1485" y="258"/>
                    <a:pt x="1485" y="121"/>
                  </a:cubicBezTo>
                  <a:cubicBezTo>
                    <a:pt x="1485" y="69"/>
                    <a:pt x="1498" y="26"/>
                    <a:pt x="152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5879425" y="2737575"/>
              <a:ext cx="40825" cy="41075"/>
            </a:xfrm>
            <a:custGeom>
              <a:avLst/>
              <a:gdLst/>
              <a:ahLst/>
              <a:cxnLst/>
              <a:rect l="l" t="t" r="r" b="b"/>
              <a:pathLst>
                <a:path w="1633" h="1643" extrusionOk="0">
                  <a:moveTo>
                    <a:pt x="1633" y="0"/>
                  </a:moveTo>
                  <a:lnTo>
                    <a:pt x="1633" y="0"/>
                  </a:lnTo>
                  <a:cubicBezTo>
                    <a:pt x="1595" y="28"/>
                    <a:pt x="1549" y="50"/>
                    <a:pt x="1491" y="50"/>
                  </a:cubicBezTo>
                  <a:cubicBezTo>
                    <a:pt x="1468" y="50"/>
                    <a:pt x="1444" y="46"/>
                    <a:pt x="1417" y="39"/>
                  </a:cubicBezTo>
                  <a:lnTo>
                    <a:pt x="1" y="1632"/>
                  </a:lnTo>
                  <a:cubicBezTo>
                    <a:pt x="30" y="1639"/>
                    <a:pt x="58" y="1642"/>
                    <a:pt x="85" y="1642"/>
                  </a:cubicBezTo>
                  <a:cubicBezTo>
                    <a:pt x="159" y="1642"/>
                    <a:pt x="221" y="1617"/>
                    <a:pt x="262" y="1577"/>
                  </a:cubicBezTo>
                  <a:cubicBezTo>
                    <a:pt x="709" y="1045"/>
                    <a:pt x="1172" y="516"/>
                    <a:pt x="16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5849225" y="2787825"/>
              <a:ext cx="10550" cy="14300"/>
            </a:xfrm>
            <a:custGeom>
              <a:avLst/>
              <a:gdLst/>
              <a:ahLst/>
              <a:cxnLst/>
              <a:rect l="l" t="t" r="r" b="b"/>
              <a:pathLst>
                <a:path w="422" h="572" extrusionOk="0">
                  <a:moveTo>
                    <a:pt x="14" y="1"/>
                  </a:moveTo>
                  <a:cubicBezTo>
                    <a:pt x="14" y="43"/>
                    <a:pt x="14" y="69"/>
                    <a:pt x="1" y="112"/>
                  </a:cubicBezTo>
                  <a:lnTo>
                    <a:pt x="1" y="151"/>
                  </a:lnTo>
                  <a:cubicBezTo>
                    <a:pt x="1" y="327"/>
                    <a:pt x="164" y="520"/>
                    <a:pt x="353" y="572"/>
                  </a:cubicBezTo>
                  <a:lnTo>
                    <a:pt x="422" y="546"/>
                  </a:lnTo>
                  <a:cubicBezTo>
                    <a:pt x="203" y="477"/>
                    <a:pt x="14" y="259"/>
                    <a:pt x="14" y="56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5849550" y="2763025"/>
              <a:ext cx="29900" cy="38450"/>
            </a:xfrm>
            <a:custGeom>
              <a:avLst/>
              <a:gdLst/>
              <a:ahLst/>
              <a:cxnLst/>
              <a:rect l="l" t="t" r="r" b="b"/>
              <a:pathLst>
                <a:path w="1196" h="1538" extrusionOk="0">
                  <a:moveTo>
                    <a:pt x="843" y="0"/>
                  </a:moveTo>
                  <a:lnTo>
                    <a:pt x="843" y="0"/>
                  </a:lnTo>
                  <a:cubicBezTo>
                    <a:pt x="611" y="258"/>
                    <a:pt x="298" y="598"/>
                    <a:pt x="69" y="843"/>
                  </a:cubicBezTo>
                  <a:cubicBezTo>
                    <a:pt x="27" y="898"/>
                    <a:pt x="1" y="967"/>
                    <a:pt x="1" y="1048"/>
                  </a:cubicBezTo>
                  <a:cubicBezTo>
                    <a:pt x="1" y="1251"/>
                    <a:pt x="190" y="1469"/>
                    <a:pt x="409" y="1538"/>
                  </a:cubicBezTo>
                  <a:lnTo>
                    <a:pt x="1196" y="696"/>
                  </a:lnTo>
                  <a:cubicBezTo>
                    <a:pt x="967" y="627"/>
                    <a:pt x="788" y="408"/>
                    <a:pt x="775" y="206"/>
                  </a:cubicBezTo>
                  <a:cubicBezTo>
                    <a:pt x="775" y="124"/>
                    <a:pt x="804" y="56"/>
                    <a:pt x="84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5858050" y="2801450"/>
              <a:ext cx="6475" cy="925"/>
            </a:xfrm>
            <a:custGeom>
              <a:avLst/>
              <a:gdLst/>
              <a:ahLst/>
              <a:cxnLst/>
              <a:rect l="l" t="t" r="r" b="b"/>
              <a:pathLst>
                <a:path w="259" h="37" extrusionOk="0">
                  <a:moveTo>
                    <a:pt x="232" y="14"/>
                  </a:moveTo>
                  <a:lnTo>
                    <a:pt x="226" y="20"/>
                  </a:lnTo>
                  <a:lnTo>
                    <a:pt x="226" y="20"/>
                  </a:lnTo>
                  <a:cubicBezTo>
                    <a:pt x="237" y="18"/>
                    <a:pt x="248" y="16"/>
                    <a:pt x="258" y="14"/>
                  </a:cubicBezTo>
                  <a:close/>
                  <a:moveTo>
                    <a:pt x="69" y="1"/>
                  </a:moveTo>
                  <a:lnTo>
                    <a:pt x="0" y="27"/>
                  </a:lnTo>
                  <a:cubicBezTo>
                    <a:pt x="28" y="33"/>
                    <a:pt x="55" y="37"/>
                    <a:pt x="82" y="37"/>
                  </a:cubicBezTo>
                  <a:cubicBezTo>
                    <a:pt x="109" y="37"/>
                    <a:pt x="136" y="33"/>
                    <a:pt x="164" y="27"/>
                  </a:cubicBezTo>
                  <a:lnTo>
                    <a:pt x="219" y="27"/>
                  </a:lnTo>
                  <a:lnTo>
                    <a:pt x="226" y="20"/>
                  </a:lnTo>
                  <a:lnTo>
                    <a:pt x="226" y="20"/>
                  </a:lnTo>
                  <a:cubicBezTo>
                    <a:pt x="213" y="21"/>
                    <a:pt x="199" y="22"/>
                    <a:pt x="185" y="22"/>
                  </a:cubicBezTo>
                  <a:cubicBezTo>
                    <a:pt x="148" y="22"/>
                    <a:pt x="109" y="16"/>
                    <a:pt x="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5868900" y="2761150"/>
              <a:ext cx="20425" cy="19725"/>
            </a:xfrm>
            <a:custGeom>
              <a:avLst/>
              <a:gdLst/>
              <a:ahLst/>
              <a:cxnLst/>
              <a:rect l="l" t="t" r="r" b="b"/>
              <a:pathLst>
                <a:path w="817" h="789" extrusionOk="0">
                  <a:moveTo>
                    <a:pt x="314" y="87"/>
                  </a:moveTo>
                  <a:cubicBezTo>
                    <a:pt x="344" y="87"/>
                    <a:pt x="376" y="92"/>
                    <a:pt x="409" y="102"/>
                  </a:cubicBezTo>
                  <a:cubicBezTo>
                    <a:pt x="585" y="144"/>
                    <a:pt x="722" y="320"/>
                    <a:pt x="722" y="483"/>
                  </a:cubicBezTo>
                  <a:cubicBezTo>
                    <a:pt x="732" y="616"/>
                    <a:pt x="635" y="703"/>
                    <a:pt x="511" y="703"/>
                  </a:cubicBezTo>
                  <a:cubicBezTo>
                    <a:pt x="482" y="703"/>
                    <a:pt x="452" y="699"/>
                    <a:pt x="422" y="689"/>
                  </a:cubicBezTo>
                  <a:cubicBezTo>
                    <a:pt x="245" y="634"/>
                    <a:pt x="95" y="470"/>
                    <a:pt x="95" y="307"/>
                  </a:cubicBezTo>
                  <a:cubicBezTo>
                    <a:pt x="95" y="174"/>
                    <a:pt x="186" y="87"/>
                    <a:pt x="314" y="87"/>
                  </a:cubicBezTo>
                  <a:close/>
                  <a:moveTo>
                    <a:pt x="280" y="1"/>
                  </a:moveTo>
                  <a:cubicBezTo>
                    <a:pt x="115" y="1"/>
                    <a:pt x="1" y="105"/>
                    <a:pt x="1" y="281"/>
                  </a:cubicBezTo>
                  <a:cubicBezTo>
                    <a:pt x="14" y="483"/>
                    <a:pt x="193" y="702"/>
                    <a:pt x="422" y="771"/>
                  </a:cubicBezTo>
                  <a:cubicBezTo>
                    <a:pt x="462" y="783"/>
                    <a:pt x="501" y="788"/>
                    <a:pt x="538" y="788"/>
                  </a:cubicBezTo>
                  <a:cubicBezTo>
                    <a:pt x="699" y="788"/>
                    <a:pt x="817" y="677"/>
                    <a:pt x="817" y="510"/>
                  </a:cubicBezTo>
                  <a:cubicBezTo>
                    <a:pt x="817" y="307"/>
                    <a:pt x="627" y="75"/>
                    <a:pt x="409" y="20"/>
                  </a:cubicBezTo>
                  <a:cubicBezTo>
                    <a:pt x="363" y="7"/>
                    <a:pt x="320" y="1"/>
                    <a:pt x="28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5859750" y="2778700"/>
              <a:ext cx="27850" cy="23225"/>
            </a:xfrm>
            <a:custGeom>
              <a:avLst/>
              <a:gdLst/>
              <a:ahLst/>
              <a:cxnLst/>
              <a:rect l="l" t="t" r="r" b="b"/>
              <a:pathLst>
                <a:path w="1114" h="929" extrusionOk="0">
                  <a:moveTo>
                    <a:pt x="1114" y="0"/>
                  </a:moveTo>
                  <a:cubicBezTo>
                    <a:pt x="1109" y="5"/>
                    <a:pt x="1105" y="10"/>
                    <a:pt x="1100" y="16"/>
                  </a:cubicBezTo>
                  <a:lnTo>
                    <a:pt x="1100" y="16"/>
                  </a:lnTo>
                  <a:cubicBezTo>
                    <a:pt x="1105" y="11"/>
                    <a:pt x="1110" y="6"/>
                    <a:pt x="1114" y="0"/>
                  </a:cubicBezTo>
                  <a:close/>
                  <a:moveTo>
                    <a:pt x="1100" y="16"/>
                  </a:moveTo>
                  <a:cubicBezTo>
                    <a:pt x="1055" y="62"/>
                    <a:pt x="987" y="87"/>
                    <a:pt x="909" y="87"/>
                  </a:cubicBezTo>
                  <a:cubicBezTo>
                    <a:pt x="871" y="87"/>
                    <a:pt x="830" y="81"/>
                    <a:pt x="788" y="69"/>
                  </a:cubicBezTo>
                  <a:lnTo>
                    <a:pt x="1" y="911"/>
                  </a:lnTo>
                  <a:cubicBezTo>
                    <a:pt x="42" y="923"/>
                    <a:pt x="82" y="929"/>
                    <a:pt x="121" y="929"/>
                  </a:cubicBezTo>
                  <a:cubicBezTo>
                    <a:pt x="207" y="929"/>
                    <a:pt x="284" y="899"/>
                    <a:pt x="340" y="842"/>
                  </a:cubicBezTo>
                  <a:cubicBezTo>
                    <a:pt x="568" y="602"/>
                    <a:pt x="873" y="271"/>
                    <a:pt x="1100" y="1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5831850" y="2800800"/>
              <a:ext cx="33000" cy="30050"/>
            </a:xfrm>
            <a:custGeom>
              <a:avLst/>
              <a:gdLst/>
              <a:ahLst/>
              <a:cxnLst/>
              <a:rect l="l" t="t" r="r" b="b"/>
              <a:pathLst>
                <a:path w="1320" h="1202" extrusionOk="0">
                  <a:moveTo>
                    <a:pt x="1319" y="1"/>
                  </a:moveTo>
                  <a:cubicBezTo>
                    <a:pt x="1281" y="39"/>
                    <a:pt x="1212" y="65"/>
                    <a:pt x="1136" y="65"/>
                  </a:cubicBezTo>
                  <a:cubicBezTo>
                    <a:pt x="1107" y="65"/>
                    <a:pt x="1078" y="61"/>
                    <a:pt x="1048" y="53"/>
                  </a:cubicBezTo>
                  <a:lnTo>
                    <a:pt x="1" y="1182"/>
                  </a:lnTo>
                  <a:cubicBezTo>
                    <a:pt x="35" y="1196"/>
                    <a:pt x="70" y="1202"/>
                    <a:pt x="103" y="1202"/>
                  </a:cubicBezTo>
                  <a:cubicBezTo>
                    <a:pt x="173" y="1202"/>
                    <a:pt x="236" y="1173"/>
                    <a:pt x="272" y="1127"/>
                  </a:cubicBezTo>
                  <a:cubicBezTo>
                    <a:pt x="585" y="787"/>
                    <a:pt x="1006" y="340"/>
                    <a:pt x="131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5770650" y="2806925"/>
              <a:ext cx="62950" cy="78525"/>
            </a:xfrm>
            <a:custGeom>
              <a:avLst/>
              <a:gdLst/>
              <a:ahLst/>
              <a:cxnLst/>
              <a:rect l="l" t="t" r="r" b="b"/>
              <a:pathLst>
                <a:path w="2518" h="3141" extrusionOk="0">
                  <a:moveTo>
                    <a:pt x="1904" y="0"/>
                  </a:moveTo>
                  <a:lnTo>
                    <a:pt x="1904" y="0"/>
                  </a:lnTo>
                  <a:cubicBezTo>
                    <a:pt x="1375" y="585"/>
                    <a:pt x="666" y="1345"/>
                    <a:pt x="125" y="1929"/>
                  </a:cubicBezTo>
                  <a:cubicBezTo>
                    <a:pt x="56" y="2011"/>
                    <a:pt x="1" y="2135"/>
                    <a:pt x="14" y="2269"/>
                  </a:cubicBezTo>
                  <a:cubicBezTo>
                    <a:pt x="14" y="2638"/>
                    <a:pt x="340" y="3020"/>
                    <a:pt x="735" y="3140"/>
                  </a:cubicBezTo>
                  <a:lnTo>
                    <a:pt x="2517" y="1208"/>
                  </a:lnTo>
                  <a:cubicBezTo>
                    <a:pt x="2122" y="1100"/>
                    <a:pt x="1796" y="705"/>
                    <a:pt x="1796" y="340"/>
                  </a:cubicBezTo>
                  <a:cubicBezTo>
                    <a:pt x="1783" y="203"/>
                    <a:pt x="1838" y="95"/>
                    <a:pt x="19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5782900" y="2732425"/>
              <a:ext cx="131975" cy="142175"/>
            </a:xfrm>
            <a:custGeom>
              <a:avLst/>
              <a:gdLst/>
              <a:ahLst/>
              <a:cxnLst/>
              <a:rect l="l" t="t" r="r" b="b"/>
              <a:pathLst>
                <a:path w="5279" h="5687" extrusionOk="0">
                  <a:moveTo>
                    <a:pt x="5278" y="0"/>
                  </a:moveTo>
                  <a:cubicBezTo>
                    <a:pt x="5232" y="47"/>
                    <a:pt x="5183" y="100"/>
                    <a:pt x="5134" y="156"/>
                  </a:cubicBezTo>
                  <a:lnTo>
                    <a:pt x="5134" y="156"/>
                  </a:lnTo>
                  <a:cubicBezTo>
                    <a:pt x="5184" y="102"/>
                    <a:pt x="5233" y="50"/>
                    <a:pt x="5278" y="0"/>
                  </a:cubicBezTo>
                  <a:close/>
                  <a:moveTo>
                    <a:pt x="5134" y="156"/>
                  </a:moveTo>
                  <a:lnTo>
                    <a:pt x="5134" y="156"/>
                  </a:lnTo>
                  <a:cubicBezTo>
                    <a:pt x="5004" y="294"/>
                    <a:pt x="4864" y="441"/>
                    <a:pt x="4746" y="559"/>
                  </a:cubicBezTo>
                  <a:cubicBezTo>
                    <a:pt x="4665" y="640"/>
                    <a:pt x="4557" y="748"/>
                    <a:pt x="4488" y="829"/>
                  </a:cubicBezTo>
                  <a:cubicBezTo>
                    <a:pt x="4325" y="993"/>
                    <a:pt x="4123" y="1211"/>
                    <a:pt x="3960" y="1375"/>
                  </a:cubicBezTo>
                  <a:cubicBezTo>
                    <a:pt x="3796" y="1538"/>
                    <a:pt x="3591" y="1756"/>
                    <a:pt x="3427" y="1920"/>
                  </a:cubicBezTo>
                  <a:cubicBezTo>
                    <a:pt x="3346" y="2001"/>
                    <a:pt x="3251" y="2109"/>
                    <a:pt x="3170" y="2191"/>
                  </a:cubicBezTo>
                  <a:cubicBezTo>
                    <a:pt x="3006" y="2354"/>
                    <a:pt x="2801" y="2572"/>
                    <a:pt x="2638" y="2736"/>
                  </a:cubicBezTo>
                  <a:cubicBezTo>
                    <a:pt x="2474" y="2899"/>
                    <a:pt x="2272" y="3114"/>
                    <a:pt x="2109" y="3291"/>
                  </a:cubicBezTo>
                  <a:cubicBezTo>
                    <a:pt x="2027" y="3372"/>
                    <a:pt x="1933" y="3483"/>
                    <a:pt x="1851" y="3565"/>
                  </a:cubicBezTo>
                  <a:cubicBezTo>
                    <a:pt x="1688" y="3728"/>
                    <a:pt x="1482" y="3943"/>
                    <a:pt x="1319" y="4107"/>
                  </a:cubicBezTo>
                  <a:cubicBezTo>
                    <a:pt x="1156" y="4270"/>
                    <a:pt x="953" y="4488"/>
                    <a:pt x="790" y="4652"/>
                  </a:cubicBezTo>
                  <a:cubicBezTo>
                    <a:pt x="709" y="4733"/>
                    <a:pt x="614" y="4841"/>
                    <a:pt x="532" y="4923"/>
                  </a:cubicBezTo>
                  <a:cubicBezTo>
                    <a:pt x="369" y="5086"/>
                    <a:pt x="163" y="5304"/>
                    <a:pt x="0" y="5468"/>
                  </a:cubicBezTo>
                  <a:cubicBezTo>
                    <a:pt x="16" y="5452"/>
                    <a:pt x="36" y="5446"/>
                    <a:pt x="59" y="5446"/>
                  </a:cubicBezTo>
                  <a:cubicBezTo>
                    <a:pt x="75" y="5446"/>
                    <a:pt x="92" y="5449"/>
                    <a:pt x="108" y="5455"/>
                  </a:cubicBezTo>
                  <a:cubicBezTo>
                    <a:pt x="190" y="5468"/>
                    <a:pt x="245" y="5549"/>
                    <a:pt x="245" y="5618"/>
                  </a:cubicBezTo>
                  <a:cubicBezTo>
                    <a:pt x="245" y="5644"/>
                    <a:pt x="245" y="5657"/>
                    <a:pt x="232" y="5686"/>
                  </a:cubicBezTo>
                  <a:cubicBezTo>
                    <a:pt x="1156" y="4639"/>
                    <a:pt x="2083" y="3604"/>
                    <a:pt x="3006" y="2556"/>
                  </a:cubicBezTo>
                  <a:cubicBezTo>
                    <a:pt x="3509" y="1985"/>
                    <a:pt x="4012" y="1430"/>
                    <a:pt x="4514" y="859"/>
                  </a:cubicBezTo>
                  <a:cubicBezTo>
                    <a:pt x="4596" y="777"/>
                    <a:pt x="4694" y="653"/>
                    <a:pt x="4776" y="572"/>
                  </a:cubicBezTo>
                  <a:cubicBezTo>
                    <a:pt x="4881" y="455"/>
                    <a:pt x="5009" y="296"/>
                    <a:pt x="5134" y="15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5824350" y="2785650"/>
              <a:ext cx="42200" cy="43325"/>
            </a:xfrm>
            <a:custGeom>
              <a:avLst/>
              <a:gdLst/>
              <a:ahLst/>
              <a:cxnLst/>
              <a:rect l="l" t="t" r="r" b="b"/>
              <a:pathLst>
                <a:path w="1688" h="1733" extrusionOk="0">
                  <a:moveTo>
                    <a:pt x="1226" y="1"/>
                  </a:moveTo>
                  <a:cubicBezTo>
                    <a:pt x="1154" y="1"/>
                    <a:pt x="1095" y="28"/>
                    <a:pt x="1048" y="75"/>
                  </a:cubicBezTo>
                  <a:lnTo>
                    <a:pt x="0" y="1204"/>
                  </a:lnTo>
                  <a:cubicBezTo>
                    <a:pt x="47" y="1157"/>
                    <a:pt x="106" y="1130"/>
                    <a:pt x="178" y="1130"/>
                  </a:cubicBezTo>
                  <a:cubicBezTo>
                    <a:pt x="212" y="1130"/>
                    <a:pt x="248" y="1136"/>
                    <a:pt x="288" y="1148"/>
                  </a:cubicBezTo>
                  <a:cubicBezTo>
                    <a:pt x="477" y="1204"/>
                    <a:pt x="627" y="1393"/>
                    <a:pt x="627" y="1570"/>
                  </a:cubicBezTo>
                  <a:cubicBezTo>
                    <a:pt x="638" y="1626"/>
                    <a:pt x="622" y="1673"/>
                    <a:pt x="593" y="1710"/>
                  </a:cubicBezTo>
                  <a:lnTo>
                    <a:pt x="593" y="1710"/>
                  </a:lnTo>
                  <a:lnTo>
                    <a:pt x="1619" y="607"/>
                  </a:lnTo>
                  <a:cubicBezTo>
                    <a:pt x="1662" y="564"/>
                    <a:pt x="1688" y="509"/>
                    <a:pt x="1688" y="443"/>
                  </a:cubicBezTo>
                  <a:cubicBezTo>
                    <a:pt x="1675" y="251"/>
                    <a:pt x="1525" y="75"/>
                    <a:pt x="1335" y="19"/>
                  </a:cubicBezTo>
                  <a:cubicBezTo>
                    <a:pt x="1296" y="7"/>
                    <a:pt x="1260" y="1"/>
                    <a:pt x="1226" y="1"/>
                  </a:cubicBezTo>
                  <a:close/>
                  <a:moveTo>
                    <a:pt x="593" y="1710"/>
                  </a:moveTo>
                  <a:lnTo>
                    <a:pt x="572" y="1733"/>
                  </a:lnTo>
                  <a:cubicBezTo>
                    <a:pt x="579" y="1726"/>
                    <a:pt x="587" y="1718"/>
                    <a:pt x="593" y="171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5815275" y="2803425"/>
              <a:ext cx="35625" cy="34475"/>
            </a:xfrm>
            <a:custGeom>
              <a:avLst/>
              <a:gdLst/>
              <a:ahLst/>
              <a:cxnLst/>
              <a:rect l="l" t="t" r="r" b="b"/>
              <a:pathLst>
                <a:path w="1425" h="1379" extrusionOk="0">
                  <a:moveTo>
                    <a:pt x="500" y="1"/>
                  </a:moveTo>
                  <a:cubicBezTo>
                    <a:pt x="208" y="1"/>
                    <a:pt x="0" y="189"/>
                    <a:pt x="11" y="480"/>
                  </a:cubicBezTo>
                  <a:cubicBezTo>
                    <a:pt x="11" y="682"/>
                    <a:pt x="106" y="875"/>
                    <a:pt x="243" y="1038"/>
                  </a:cubicBezTo>
                  <a:cubicBezTo>
                    <a:pt x="298" y="983"/>
                    <a:pt x="337" y="940"/>
                    <a:pt x="393" y="888"/>
                  </a:cubicBezTo>
                  <a:cubicBezTo>
                    <a:pt x="337" y="819"/>
                    <a:pt x="311" y="738"/>
                    <a:pt x="311" y="656"/>
                  </a:cubicBezTo>
                  <a:cubicBezTo>
                    <a:pt x="311" y="513"/>
                    <a:pt x="411" y="423"/>
                    <a:pt x="550" y="423"/>
                  </a:cubicBezTo>
                  <a:cubicBezTo>
                    <a:pt x="582" y="423"/>
                    <a:pt x="615" y="428"/>
                    <a:pt x="651" y="437"/>
                  </a:cubicBezTo>
                  <a:cubicBezTo>
                    <a:pt x="690" y="451"/>
                    <a:pt x="732" y="467"/>
                    <a:pt x="771" y="493"/>
                  </a:cubicBezTo>
                  <a:cubicBezTo>
                    <a:pt x="788" y="480"/>
                    <a:pt x="801" y="467"/>
                    <a:pt x="814" y="451"/>
                  </a:cubicBezTo>
                  <a:cubicBezTo>
                    <a:pt x="882" y="369"/>
                    <a:pt x="964" y="287"/>
                    <a:pt x="1046" y="206"/>
                  </a:cubicBezTo>
                  <a:cubicBezTo>
                    <a:pt x="935" y="124"/>
                    <a:pt x="827" y="72"/>
                    <a:pt x="706" y="29"/>
                  </a:cubicBezTo>
                  <a:cubicBezTo>
                    <a:pt x="634" y="10"/>
                    <a:pt x="565" y="1"/>
                    <a:pt x="500" y="1"/>
                  </a:cubicBezTo>
                  <a:close/>
                  <a:moveTo>
                    <a:pt x="1166" y="330"/>
                  </a:moveTo>
                  <a:cubicBezTo>
                    <a:pt x="1085" y="424"/>
                    <a:pt x="990" y="519"/>
                    <a:pt x="908" y="614"/>
                  </a:cubicBezTo>
                  <a:cubicBezTo>
                    <a:pt x="964" y="695"/>
                    <a:pt x="990" y="777"/>
                    <a:pt x="990" y="859"/>
                  </a:cubicBezTo>
                  <a:cubicBezTo>
                    <a:pt x="1001" y="1003"/>
                    <a:pt x="905" y="1093"/>
                    <a:pt x="768" y="1093"/>
                  </a:cubicBezTo>
                  <a:cubicBezTo>
                    <a:pt x="735" y="1093"/>
                    <a:pt x="700" y="1088"/>
                    <a:pt x="664" y="1077"/>
                  </a:cubicBezTo>
                  <a:cubicBezTo>
                    <a:pt x="624" y="1064"/>
                    <a:pt x="582" y="1051"/>
                    <a:pt x="543" y="1022"/>
                  </a:cubicBezTo>
                  <a:cubicBezTo>
                    <a:pt x="500" y="1077"/>
                    <a:pt x="445" y="1133"/>
                    <a:pt x="406" y="1185"/>
                  </a:cubicBezTo>
                  <a:cubicBezTo>
                    <a:pt x="500" y="1253"/>
                    <a:pt x="608" y="1322"/>
                    <a:pt x="732" y="1348"/>
                  </a:cubicBezTo>
                  <a:cubicBezTo>
                    <a:pt x="803" y="1369"/>
                    <a:pt x="871" y="1378"/>
                    <a:pt x="935" y="1378"/>
                  </a:cubicBezTo>
                  <a:cubicBezTo>
                    <a:pt x="1218" y="1378"/>
                    <a:pt x="1424" y="1188"/>
                    <a:pt x="1424" y="901"/>
                  </a:cubicBezTo>
                  <a:cubicBezTo>
                    <a:pt x="1411" y="695"/>
                    <a:pt x="1316" y="493"/>
                    <a:pt x="1166" y="33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5849550" y="2782200"/>
              <a:ext cx="20425" cy="19600"/>
            </a:xfrm>
            <a:custGeom>
              <a:avLst/>
              <a:gdLst/>
              <a:ahLst/>
              <a:cxnLst/>
              <a:rect l="l" t="t" r="r" b="b"/>
              <a:pathLst>
                <a:path w="817" h="784" extrusionOk="0">
                  <a:moveTo>
                    <a:pt x="266" y="1"/>
                  </a:moveTo>
                  <a:cubicBezTo>
                    <a:pt x="124" y="1"/>
                    <a:pt x="21" y="89"/>
                    <a:pt x="1" y="226"/>
                  </a:cubicBezTo>
                  <a:lnTo>
                    <a:pt x="1" y="255"/>
                  </a:lnTo>
                  <a:lnTo>
                    <a:pt x="40" y="213"/>
                  </a:lnTo>
                  <a:lnTo>
                    <a:pt x="53" y="200"/>
                  </a:lnTo>
                  <a:lnTo>
                    <a:pt x="69" y="186"/>
                  </a:lnTo>
                  <a:lnTo>
                    <a:pt x="83" y="173"/>
                  </a:lnTo>
                  <a:lnTo>
                    <a:pt x="96" y="173"/>
                  </a:lnTo>
                  <a:lnTo>
                    <a:pt x="109" y="157"/>
                  </a:lnTo>
                  <a:lnTo>
                    <a:pt x="135" y="157"/>
                  </a:lnTo>
                  <a:lnTo>
                    <a:pt x="151" y="144"/>
                  </a:lnTo>
                  <a:lnTo>
                    <a:pt x="203" y="144"/>
                  </a:lnTo>
                  <a:lnTo>
                    <a:pt x="216" y="131"/>
                  </a:lnTo>
                  <a:lnTo>
                    <a:pt x="233" y="144"/>
                  </a:lnTo>
                  <a:lnTo>
                    <a:pt x="298" y="144"/>
                  </a:lnTo>
                  <a:cubicBezTo>
                    <a:pt x="314" y="144"/>
                    <a:pt x="314" y="144"/>
                    <a:pt x="327" y="157"/>
                  </a:cubicBezTo>
                  <a:cubicBezTo>
                    <a:pt x="517" y="213"/>
                    <a:pt x="667" y="389"/>
                    <a:pt x="680" y="581"/>
                  </a:cubicBezTo>
                  <a:lnTo>
                    <a:pt x="680" y="594"/>
                  </a:lnTo>
                  <a:lnTo>
                    <a:pt x="680" y="608"/>
                  </a:lnTo>
                  <a:cubicBezTo>
                    <a:pt x="667" y="608"/>
                    <a:pt x="667" y="621"/>
                    <a:pt x="667" y="621"/>
                  </a:cubicBezTo>
                  <a:lnTo>
                    <a:pt x="667" y="634"/>
                  </a:lnTo>
                  <a:lnTo>
                    <a:pt x="667" y="647"/>
                  </a:lnTo>
                  <a:lnTo>
                    <a:pt x="667" y="663"/>
                  </a:lnTo>
                  <a:lnTo>
                    <a:pt x="654" y="676"/>
                  </a:lnTo>
                  <a:lnTo>
                    <a:pt x="654" y="689"/>
                  </a:lnTo>
                  <a:lnTo>
                    <a:pt x="641" y="702"/>
                  </a:lnTo>
                  <a:lnTo>
                    <a:pt x="641" y="715"/>
                  </a:lnTo>
                  <a:lnTo>
                    <a:pt x="624" y="728"/>
                  </a:lnTo>
                  <a:lnTo>
                    <a:pt x="611" y="745"/>
                  </a:lnTo>
                  <a:lnTo>
                    <a:pt x="572" y="784"/>
                  </a:lnTo>
                  <a:lnTo>
                    <a:pt x="598" y="784"/>
                  </a:lnTo>
                  <a:cubicBezTo>
                    <a:pt x="735" y="758"/>
                    <a:pt x="817" y="663"/>
                    <a:pt x="817" y="513"/>
                  </a:cubicBezTo>
                  <a:cubicBezTo>
                    <a:pt x="804" y="307"/>
                    <a:pt x="624" y="76"/>
                    <a:pt x="396" y="23"/>
                  </a:cubicBezTo>
                  <a:cubicBezTo>
                    <a:pt x="350" y="8"/>
                    <a:pt x="307" y="1"/>
                    <a:pt x="2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5782250" y="2732425"/>
              <a:ext cx="132625" cy="142500"/>
            </a:xfrm>
            <a:custGeom>
              <a:avLst/>
              <a:gdLst/>
              <a:ahLst/>
              <a:cxnLst/>
              <a:rect l="l" t="t" r="r" b="b"/>
              <a:pathLst>
                <a:path w="5305" h="5700" extrusionOk="0">
                  <a:moveTo>
                    <a:pt x="5304" y="0"/>
                  </a:moveTo>
                  <a:lnTo>
                    <a:pt x="5231" y="84"/>
                  </a:lnTo>
                  <a:lnTo>
                    <a:pt x="5231" y="84"/>
                  </a:lnTo>
                  <a:cubicBezTo>
                    <a:pt x="5256" y="59"/>
                    <a:pt x="5280" y="32"/>
                    <a:pt x="5304" y="0"/>
                  </a:cubicBezTo>
                  <a:close/>
                  <a:moveTo>
                    <a:pt x="5231" y="84"/>
                  </a:moveTo>
                  <a:lnTo>
                    <a:pt x="5231" y="84"/>
                  </a:lnTo>
                  <a:cubicBezTo>
                    <a:pt x="5211" y="102"/>
                    <a:pt x="5191" y="119"/>
                    <a:pt x="5167" y="137"/>
                  </a:cubicBezTo>
                  <a:cubicBezTo>
                    <a:pt x="5099" y="219"/>
                    <a:pt x="5030" y="301"/>
                    <a:pt x="4978" y="369"/>
                  </a:cubicBezTo>
                  <a:lnTo>
                    <a:pt x="5231" y="84"/>
                  </a:lnTo>
                  <a:close/>
                  <a:moveTo>
                    <a:pt x="85" y="5446"/>
                  </a:moveTo>
                  <a:cubicBezTo>
                    <a:pt x="62" y="5446"/>
                    <a:pt x="42" y="5452"/>
                    <a:pt x="26" y="5468"/>
                  </a:cubicBezTo>
                  <a:cubicBezTo>
                    <a:pt x="13" y="5481"/>
                    <a:pt x="0" y="5510"/>
                    <a:pt x="0" y="5536"/>
                  </a:cubicBezTo>
                  <a:cubicBezTo>
                    <a:pt x="0" y="5605"/>
                    <a:pt x="69" y="5686"/>
                    <a:pt x="134" y="5699"/>
                  </a:cubicBezTo>
                  <a:lnTo>
                    <a:pt x="258" y="5562"/>
                  </a:lnTo>
                  <a:cubicBezTo>
                    <a:pt x="245" y="5510"/>
                    <a:pt x="189" y="5468"/>
                    <a:pt x="134" y="5455"/>
                  </a:cubicBezTo>
                  <a:cubicBezTo>
                    <a:pt x="118" y="5449"/>
                    <a:pt x="101" y="5446"/>
                    <a:pt x="85" y="544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5876400" y="2726300"/>
              <a:ext cx="44925" cy="46625"/>
            </a:xfrm>
            <a:custGeom>
              <a:avLst/>
              <a:gdLst/>
              <a:ahLst/>
              <a:cxnLst/>
              <a:rect l="l" t="t" r="r" b="b"/>
              <a:pathLst>
                <a:path w="1797" h="1865" extrusionOk="0">
                  <a:moveTo>
                    <a:pt x="1453" y="1"/>
                  </a:moveTo>
                  <a:cubicBezTo>
                    <a:pt x="1400" y="1"/>
                    <a:pt x="1357" y="19"/>
                    <a:pt x="1319" y="56"/>
                  </a:cubicBezTo>
                  <a:cubicBezTo>
                    <a:pt x="1280" y="95"/>
                    <a:pt x="1225" y="151"/>
                    <a:pt x="1182" y="206"/>
                  </a:cubicBezTo>
                  <a:cubicBezTo>
                    <a:pt x="1156" y="219"/>
                    <a:pt x="1130" y="245"/>
                    <a:pt x="1101" y="272"/>
                  </a:cubicBezTo>
                  <a:cubicBezTo>
                    <a:pt x="1062" y="314"/>
                    <a:pt x="1006" y="382"/>
                    <a:pt x="954" y="422"/>
                  </a:cubicBezTo>
                  <a:cubicBezTo>
                    <a:pt x="911" y="464"/>
                    <a:pt x="856" y="533"/>
                    <a:pt x="817" y="572"/>
                  </a:cubicBezTo>
                  <a:cubicBezTo>
                    <a:pt x="791" y="598"/>
                    <a:pt x="761" y="627"/>
                    <a:pt x="735" y="653"/>
                  </a:cubicBezTo>
                  <a:cubicBezTo>
                    <a:pt x="693" y="696"/>
                    <a:pt x="641" y="748"/>
                    <a:pt x="585" y="790"/>
                  </a:cubicBezTo>
                  <a:cubicBezTo>
                    <a:pt x="546" y="843"/>
                    <a:pt x="490" y="898"/>
                    <a:pt x="448" y="941"/>
                  </a:cubicBezTo>
                  <a:cubicBezTo>
                    <a:pt x="422" y="967"/>
                    <a:pt x="396" y="993"/>
                    <a:pt x="366" y="1022"/>
                  </a:cubicBezTo>
                  <a:cubicBezTo>
                    <a:pt x="327" y="1061"/>
                    <a:pt x="272" y="1130"/>
                    <a:pt x="220" y="1169"/>
                  </a:cubicBezTo>
                  <a:cubicBezTo>
                    <a:pt x="177" y="1212"/>
                    <a:pt x="122" y="1267"/>
                    <a:pt x="69" y="1319"/>
                  </a:cubicBezTo>
                  <a:cubicBezTo>
                    <a:pt x="56" y="1332"/>
                    <a:pt x="27" y="1375"/>
                    <a:pt x="1" y="1388"/>
                  </a:cubicBezTo>
                  <a:cubicBezTo>
                    <a:pt x="27" y="1388"/>
                    <a:pt x="69" y="1401"/>
                    <a:pt x="109" y="1414"/>
                  </a:cubicBezTo>
                  <a:cubicBezTo>
                    <a:pt x="314" y="1469"/>
                    <a:pt x="490" y="1675"/>
                    <a:pt x="517" y="1864"/>
                  </a:cubicBezTo>
                  <a:cubicBezTo>
                    <a:pt x="693" y="1659"/>
                    <a:pt x="885" y="1443"/>
                    <a:pt x="1062" y="1238"/>
                  </a:cubicBezTo>
                  <a:cubicBezTo>
                    <a:pt x="1293" y="967"/>
                    <a:pt x="1525" y="709"/>
                    <a:pt x="1754" y="451"/>
                  </a:cubicBezTo>
                  <a:cubicBezTo>
                    <a:pt x="1783" y="422"/>
                    <a:pt x="1796" y="382"/>
                    <a:pt x="1796" y="327"/>
                  </a:cubicBezTo>
                  <a:cubicBezTo>
                    <a:pt x="1796" y="190"/>
                    <a:pt x="1672" y="56"/>
                    <a:pt x="1538" y="14"/>
                  </a:cubicBezTo>
                  <a:cubicBezTo>
                    <a:pt x="1507" y="5"/>
                    <a:pt x="1479" y="1"/>
                    <a:pt x="145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5789025" y="2834425"/>
              <a:ext cx="58850" cy="51750"/>
            </a:xfrm>
            <a:custGeom>
              <a:avLst/>
              <a:gdLst/>
              <a:ahLst/>
              <a:cxnLst/>
              <a:rect l="l" t="t" r="r" b="b"/>
              <a:pathLst>
                <a:path w="2354" h="2070" extrusionOk="0">
                  <a:moveTo>
                    <a:pt x="2353" y="0"/>
                  </a:moveTo>
                  <a:cubicBezTo>
                    <a:pt x="2267" y="87"/>
                    <a:pt x="2136" y="139"/>
                    <a:pt x="1986" y="139"/>
                  </a:cubicBezTo>
                  <a:cubicBezTo>
                    <a:pt x="1921" y="139"/>
                    <a:pt x="1852" y="129"/>
                    <a:pt x="1782" y="108"/>
                  </a:cubicBezTo>
                  <a:lnTo>
                    <a:pt x="0" y="2040"/>
                  </a:lnTo>
                  <a:cubicBezTo>
                    <a:pt x="68" y="2060"/>
                    <a:pt x="134" y="2070"/>
                    <a:pt x="198" y="2070"/>
                  </a:cubicBezTo>
                  <a:cubicBezTo>
                    <a:pt x="351" y="2070"/>
                    <a:pt x="486" y="2014"/>
                    <a:pt x="571" y="1920"/>
                  </a:cubicBezTo>
                  <a:cubicBezTo>
                    <a:pt x="1103" y="1348"/>
                    <a:pt x="1821" y="572"/>
                    <a:pt x="235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5770725" y="2851375"/>
              <a:ext cx="35700" cy="34800"/>
            </a:xfrm>
            <a:custGeom>
              <a:avLst/>
              <a:gdLst/>
              <a:ahLst/>
              <a:cxnLst/>
              <a:rect l="l" t="t" r="r" b="b"/>
              <a:pathLst>
                <a:path w="1428" h="1392" extrusionOk="0">
                  <a:moveTo>
                    <a:pt x="554" y="688"/>
                  </a:moveTo>
                  <a:cubicBezTo>
                    <a:pt x="567" y="688"/>
                    <a:pt x="581" y="691"/>
                    <a:pt x="595" y="697"/>
                  </a:cubicBezTo>
                  <a:cubicBezTo>
                    <a:pt x="677" y="710"/>
                    <a:pt x="732" y="791"/>
                    <a:pt x="732" y="860"/>
                  </a:cubicBezTo>
                  <a:cubicBezTo>
                    <a:pt x="732" y="914"/>
                    <a:pt x="698" y="950"/>
                    <a:pt x="643" y="950"/>
                  </a:cubicBezTo>
                  <a:cubicBezTo>
                    <a:pt x="628" y="950"/>
                    <a:pt x="612" y="947"/>
                    <a:pt x="595" y="941"/>
                  </a:cubicBezTo>
                  <a:lnTo>
                    <a:pt x="595" y="941"/>
                  </a:lnTo>
                  <a:lnTo>
                    <a:pt x="595" y="941"/>
                  </a:lnTo>
                  <a:cubicBezTo>
                    <a:pt x="530" y="928"/>
                    <a:pt x="461" y="847"/>
                    <a:pt x="461" y="778"/>
                  </a:cubicBezTo>
                  <a:cubicBezTo>
                    <a:pt x="461" y="724"/>
                    <a:pt x="504" y="688"/>
                    <a:pt x="554" y="688"/>
                  </a:cubicBezTo>
                  <a:close/>
                  <a:moveTo>
                    <a:pt x="498" y="1"/>
                  </a:moveTo>
                  <a:cubicBezTo>
                    <a:pt x="207" y="1"/>
                    <a:pt x="0" y="192"/>
                    <a:pt x="11" y="491"/>
                  </a:cubicBezTo>
                  <a:cubicBezTo>
                    <a:pt x="11" y="860"/>
                    <a:pt x="337" y="1242"/>
                    <a:pt x="732" y="1362"/>
                  </a:cubicBezTo>
                  <a:cubicBezTo>
                    <a:pt x="801" y="1382"/>
                    <a:pt x="868" y="1391"/>
                    <a:pt x="932" y="1391"/>
                  </a:cubicBezTo>
                  <a:cubicBezTo>
                    <a:pt x="1217" y="1391"/>
                    <a:pt x="1427" y="1201"/>
                    <a:pt x="1427" y="899"/>
                  </a:cubicBezTo>
                  <a:cubicBezTo>
                    <a:pt x="1411" y="533"/>
                    <a:pt x="1085" y="151"/>
                    <a:pt x="706" y="31"/>
                  </a:cubicBezTo>
                  <a:cubicBezTo>
                    <a:pt x="633" y="10"/>
                    <a:pt x="564" y="1"/>
                    <a:pt x="4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5773750" y="2803400"/>
              <a:ext cx="77150" cy="79025"/>
            </a:xfrm>
            <a:custGeom>
              <a:avLst/>
              <a:gdLst/>
              <a:ahLst/>
              <a:cxnLst/>
              <a:rect l="l" t="t" r="r" b="b"/>
              <a:pathLst>
                <a:path w="3086" h="3161" extrusionOk="0">
                  <a:moveTo>
                    <a:pt x="2161" y="1"/>
                  </a:moveTo>
                  <a:cubicBezTo>
                    <a:pt x="2007" y="1"/>
                    <a:pt x="1876" y="54"/>
                    <a:pt x="1780" y="141"/>
                  </a:cubicBezTo>
                  <a:lnTo>
                    <a:pt x="1" y="2070"/>
                  </a:lnTo>
                  <a:cubicBezTo>
                    <a:pt x="95" y="1976"/>
                    <a:pt x="226" y="1920"/>
                    <a:pt x="381" y="1920"/>
                  </a:cubicBezTo>
                  <a:cubicBezTo>
                    <a:pt x="445" y="1920"/>
                    <a:pt x="513" y="1930"/>
                    <a:pt x="585" y="1950"/>
                  </a:cubicBezTo>
                  <a:cubicBezTo>
                    <a:pt x="964" y="2070"/>
                    <a:pt x="1290" y="2452"/>
                    <a:pt x="1306" y="2818"/>
                  </a:cubicBezTo>
                  <a:cubicBezTo>
                    <a:pt x="1306" y="2945"/>
                    <a:pt x="1270" y="3060"/>
                    <a:pt x="1200" y="3142"/>
                  </a:cubicBezTo>
                  <a:lnTo>
                    <a:pt x="1200" y="3142"/>
                  </a:lnTo>
                  <a:lnTo>
                    <a:pt x="2964" y="1241"/>
                  </a:lnTo>
                  <a:cubicBezTo>
                    <a:pt x="3046" y="1147"/>
                    <a:pt x="3085" y="1039"/>
                    <a:pt x="3085" y="902"/>
                  </a:cubicBezTo>
                  <a:cubicBezTo>
                    <a:pt x="3072" y="533"/>
                    <a:pt x="2759" y="141"/>
                    <a:pt x="2367" y="30"/>
                  </a:cubicBezTo>
                  <a:cubicBezTo>
                    <a:pt x="2295" y="10"/>
                    <a:pt x="2226" y="1"/>
                    <a:pt x="2161" y="1"/>
                  </a:cubicBezTo>
                  <a:close/>
                  <a:moveTo>
                    <a:pt x="1200" y="3142"/>
                  </a:moveTo>
                  <a:lnTo>
                    <a:pt x="1182" y="3161"/>
                  </a:lnTo>
                  <a:cubicBezTo>
                    <a:pt x="1188" y="3155"/>
                    <a:pt x="1194" y="3148"/>
                    <a:pt x="1200" y="31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5817250" y="2849775"/>
              <a:ext cx="232250" cy="101600"/>
            </a:xfrm>
            <a:custGeom>
              <a:avLst/>
              <a:gdLst/>
              <a:ahLst/>
              <a:cxnLst/>
              <a:rect l="l" t="t" r="r" b="b"/>
              <a:pathLst>
                <a:path w="9290" h="4064" extrusionOk="0">
                  <a:moveTo>
                    <a:pt x="1577" y="0"/>
                  </a:moveTo>
                  <a:lnTo>
                    <a:pt x="0" y="1332"/>
                  </a:lnTo>
                  <a:lnTo>
                    <a:pt x="885" y="2543"/>
                  </a:lnTo>
                  <a:cubicBezTo>
                    <a:pt x="885" y="2543"/>
                    <a:pt x="1035" y="2611"/>
                    <a:pt x="1251" y="2706"/>
                  </a:cubicBezTo>
                  <a:cubicBezTo>
                    <a:pt x="1809" y="2964"/>
                    <a:pt x="2830" y="3427"/>
                    <a:pt x="3428" y="3656"/>
                  </a:cubicBezTo>
                  <a:cubicBezTo>
                    <a:pt x="3630" y="3737"/>
                    <a:pt x="3793" y="3793"/>
                    <a:pt x="3849" y="3806"/>
                  </a:cubicBezTo>
                  <a:cubicBezTo>
                    <a:pt x="4120" y="3819"/>
                    <a:pt x="7615" y="4064"/>
                    <a:pt x="7615" y="4064"/>
                  </a:cubicBezTo>
                  <a:lnTo>
                    <a:pt x="8337" y="3656"/>
                  </a:lnTo>
                  <a:lnTo>
                    <a:pt x="9290" y="2663"/>
                  </a:lnTo>
                  <a:lnTo>
                    <a:pt x="8663" y="2311"/>
                  </a:lnTo>
                  <a:lnTo>
                    <a:pt x="2896" y="21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E66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5839350" y="2853100"/>
              <a:ext cx="74125" cy="91825"/>
            </a:xfrm>
            <a:custGeom>
              <a:avLst/>
              <a:gdLst/>
              <a:ahLst/>
              <a:cxnLst/>
              <a:rect l="l" t="t" r="r" b="b"/>
              <a:pathLst>
                <a:path w="2965" h="3673" extrusionOk="0">
                  <a:moveTo>
                    <a:pt x="1" y="1"/>
                  </a:moveTo>
                  <a:lnTo>
                    <a:pt x="1" y="2410"/>
                  </a:lnTo>
                  <a:lnTo>
                    <a:pt x="298" y="2641"/>
                  </a:lnTo>
                  <a:lnTo>
                    <a:pt x="925" y="3063"/>
                  </a:lnTo>
                  <a:lnTo>
                    <a:pt x="2012" y="3523"/>
                  </a:lnTo>
                  <a:lnTo>
                    <a:pt x="2664" y="3660"/>
                  </a:lnTo>
                  <a:lnTo>
                    <a:pt x="2965" y="3673"/>
                  </a:lnTo>
                  <a:lnTo>
                    <a:pt x="2965" y="1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5913450" y="2884775"/>
              <a:ext cx="94200" cy="66600"/>
            </a:xfrm>
            <a:custGeom>
              <a:avLst/>
              <a:gdLst/>
              <a:ahLst/>
              <a:cxnLst/>
              <a:rect l="l" t="t" r="r" b="b"/>
              <a:pathLst>
                <a:path w="3768" h="2664" extrusionOk="0">
                  <a:moveTo>
                    <a:pt x="1" y="0"/>
                  </a:moveTo>
                  <a:lnTo>
                    <a:pt x="1" y="2406"/>
                  </a:lnTo>
                  <a:lnTo>
                    <a:pt x="3767" y="2664"/>
                  </a:lnTo>
                  <a:lnTo>
                    <a:pt x="3767" y="2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6007625" y="2881025"/>
              <a:ext cx="18050" cy="70350"/>
            </a:xfrm>
            <a:custGeom>
              <a:avLst/>
              <a:gdLst/>
              <a:ahLst/>
              <a:cxnLst/>
              <a:rect l="l" t="t" r="r" b="b"/>
              <a:pathLst>
                <a:path w="722" h="2814" extrusionOk="0">
                  <a:moveTo>
                    <a:pt x="722" y="0"/>
                  </a:moveTo>
                  <a:lnTo>
                    <a:pt x="0" y="408"/>
                  </a:lnTo>
                  <a:lnTo>
                    <a:pt x="0" y="2814"/>
                  </a:lnTo>
                  <a:lnTo>
                    <a:pt x="722" y="240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6294950" y="2931700"/>
              <a:ext cx="9875" cy="10225"/>
            </a:xfrm>
            <a:custGeom>
              <a:avLst/>
              <a:gdLst/>
              <a:ahLst/>
              <a:cxnLst/>
              <a:rect l="l" t="t" r="r" b="b"/>
              <a:pathLst>
                <a:path w="395" h="409" extrusionOk="0">
                  <a:moveTo>
                    <a:pt x="176" y="0"/>
                  </a:moveTo>
                  <a:cubicBezTo>
                    <a:pt x="137" y="95"/>
                    <a:pt x="176" y="95"/>
                    <a:pt x="137" y="150"/>
                  </a:cubicBezTo>
                  <a:cubicBezTo>
                    <a:pt x="82" y="203"/>
                    <a:pt x="56" y="176"/>
                    <a:pt x="0" y="216"/>
                  </a:cubicBezTo>
                  <a:lnTo>
                    <a:pt x="150" y="408"/>
                  </a:lnTo>
                  <a:cubicBezTo>
                    <a:pt x="245" y="327"/>
                    <a:pt x="206" y="313"/>
                    <a:pt x="258" y="245"/>
                  </a:cubicBezTo>
                  <a:cubicBezTo>
                    <a:pt x="287" y="216"/>
                    <a:pt x="313" y="203"/>
                    <a:pt x="326" y="189"/>
                  </a:cubicBezTo>
                  <a:cubicBezTo>
                    <a:pt x="353" y="176"/>
                    <a:pt x="369" y="150"/>
                    <a:pt x="395" y="108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6299350" y="2924825"/>
              <a:ext cx="7850" cy="9575"/>
            </a:xfrm>
            <a:custGeom>
              <a:avLst/>
              <a:gdLst/>
              <a:ahLst/>
              <a:cxnLst/>
              <a:rect l="l" t="t" r="r" b="b"/>
              <a:pathLst>
                <a:path w="314" h="383" extrusionOk="0">
                  <a:moveTo>
                    <a:pt x="69" y="1"/>
                  </a:moveTo>
                  <a:cubicBezTo>
                    <a:pt x="69" y="99"/>
                    <a:pt x="95" y="83"/>
                    <a:pt x="82" y="151"/>
                  </a:cubicBezTo>
                  <a:cubicBezTo>
                    <a:pt x="69" y="220"/>
                    <a:pt x="30" y="220"/>
                    <a:pt x="0" y="275"/>
                  </a:cubicBezTo>
                  <a:lnTo>
                    <a:pt x="219" y="383"/>
                  </a:lnTo>
                  <a:cubicBezTo>
                    <a:pt x="274" y="262"/>
                    <a:pt x="219" y="275"/>
                    <a:pt x="245" y="194"/>
                  </a:cubicBezTo>
                  <a:cubicBezTo>
                    <a:pt x="258" y="112"/>
                    <a:pt x="301" y="112"/>
                    <a:pt x="314" y="17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6301050" y="2922425"/>
              <a:ext cx="6150" cy="5200"/>
            </a:xfrm>
            <a:custGeom>
              <a:avLst/>
              <a:gdLst/>
              <a:ahLst/>
              <a:cxnLst/>
              <a:rect l="l" t="t" r="r" b="b"/>
              <a:pathLst>
                <a:path w="246" h="208" extrusionOk="0">
                  <a:moveTo>
                    <a:pt x="144" y="0"/>
                  </a:moveTo>
                  <a:cubicBezTo>
                    <a:pt x="138" y="0"/>
                    <a:pt x="131" y="1"/>
                    <a:pt x="125" y="2"/>
                  </a:cubicBezTo>
                  <a:cubicBezTo>
                    <a:pt x="56" y="2"/>
                    <a:pt x="1" y="45"/>
                    <a:pt x="1" y="97"/>
                  </a:cubicBezTo>
                  <a:cubicBezTo>
                    <a:pt x="1" y="126"/>
                    <a:pt x="14" y="152"/>
                    <a:pt x="27" y="165"/>
                  </a:cubicBezTo>
                  <a:cubicBezTo>
                    <a:pt x="56" y="195"/>
                    <a:pt x="82" y="208"/>
                    <a:pt x="109" y="208"/>
                  </a:cubicBezTo>
                  <a:cubicBezTo>
                    <a:pt x="138" y="208"/>
                    <a:pt x="177" y="208"/>
                    <a:pt x="206" y="195"/>
                  </a:cubicBezTo>
                  <a:cubicBezTo>
                    <a:pt x="220" y="165"/>
                    <a:pt x="233" y="139"/>
                    <a:pt x="246" y="113"/>
                  </a:cubicBezTo>
                  <a:cubicBezTo>
                    <a:pt x="246" y="52"/>
                    <a:pt x="201" y="0"/>
                    <a:pt x="14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6302775" y="2923850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56" y="1"/>
                  </a:moveTo>
                  <a:cubicBezTo>
                    <a:pt x="27" y="1"/>
                    <a:pt x="0" y="14"/>
                    <a:pt x="0" y="40"/>
                  </a:cubicBezTo>
                  <a:cubicBezTo>
                    <a:pt x="0" y="69"/>
                    <a:pt x="27" y="82"/>
                    <a:pt x="56" y="95"/>
                  </a:cubicBezTo>
                  <a:cubicBezTo>
                    <a:pt x="82" y="95"/>
                    <a:pt x="95" y="82"/>
                    <a:pt x="108" y="56"/>
                  </a:cubicBezTo>
                  <a:cubicBezTo>
                    <a:pt x="108" y="27"/>
                    <a:pt x="82" y="1"/>
                    <a:pt x="5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6299025" y="2930500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6" y="1"/>
                  </a:moveTo>
                  <a:cubicBezTo>
                    <a:pt x="71" y="1"/>
                    <a:pt x="35" y="16"/>
                    <a:pt x="13" y="48"/>
                  </a:cubicBezTo>
                  <a:cubicBezTo>
                    <a:pt x="0" y="100"/>
                    <a:pt x="13" y="156"/>
                    <a:pt x="69" y="198"/>
                  </a:cubicBezTo>
                  <a:cubicBezTo>
                    <a:pt x="89" y="213"/>
                    <a:pt x="114" y="220"/>
                    <a:pt x="137" y="220"/>
                  </a:cubicBezTo>
                  <a:cubicBezTo>
                    <a:pt x="177" y="220"/>
                    <a:pt x="216" y="199"/>
                    <a:pt x="232" y="156"/>
                  </a:cubicBezTo>
                  <a:cubicBezTo>
                    <a:pt x="258" y="87"/>
                    <a:pt x="232" y="19"/>
                    <a:pt x="163" y="6"/>
                  </a:cubicBezTo>
                  <a:cubicBezTo>
                    <a:pt x="147" y="2"/>
                    <a:pt x="131" y="1"/>
                    <a:pt x="11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6300725" y="2931900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56" y="0"/>
                  </a:moveTo>
                  <a:cubicBezTo>
                    <a:pt x="42" y="0"/>
                    <a:pt x="23" y="12"/>
                    <a:pt x="14" y="31"/>
                  </a:cubicBezTo>
                  <a:cubicBezTo>
                    <a:pt x="1" y="44"/>
                    <a:pt x="14" y="74"/>
                    <a:pt x="40" y="87"/>
                  </a:cubicBezTo>
                  <a:cubicBezTo>
                    <a:pt x="47" y="92"/>
                    <a:pt x="57" y="95"/>
                    <a:pt x="68" y="95"/>
                  </a:cubicBezTo>
                  <a:cubicBezTo>
                    <a:pt x="82" y="95"/>
                    <a:pt x="95" y="89"/>
                    <a:pt x="95" y="74"/>
                  </a:cubicBezTo>
                  <a:cubicBezTo>
                    <a:pt x="109" y="44"/>
                    <a:pt x="95" y="18"/>
                    <a:pt x="69" y="5"/>
                  </a:cubicBez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6280975" y="2940500"/>
              <a:ext cx="9250" cy="7200"/>
            </a:xfrm>
            <a:custGeom>
              <a:avLst/>
              <a:gdLst/>
              <a:ahLst/>
              <a:cxnLst/>
              <a:rect l="l" t="t" r="r" b="b"/>
              <a:pathLst>
                <a:path w="370" h="288" extrusionOk="0">
                  <a:moveTo>
                    <a:pt x="301" y="1"/>
                  </a:moveTo>
                  <a:cubicBezTo>
                    <a:pt x="207" y="27"/>
                    <a:pt x="233" y="56"/>
                    <a:pt x="151" y="69"/>
                  </a:cubicBezTo>
                  <a:cubicBezTo>
                    <a:pt x="141" y="71"/>
                    <a:pt x="132" y="72"/>
                    <a:pt x="124" y="72"/>
                  </a:cubicBezTo>
                  <a:cubicBezTo>
                    <a:pt x="85" y="72"/>
                    <a:pt x="66" y="53"/>
                    <a:pt x="28" y="53"/>
                  </a:cubicBezTo>
                  <a:cubicBezTo>
                    <a:pt x="20" y="53"/>
                    <a:pt x="11" y="54"/>
                    <a:pt x="1" y="56"/>
                  </a:cubicBezTo>
                  <a:lnTo>
                    <a:pt x="14" y="288"/>
                  </a:lnTo>
                  <a:cubicBezTo>
                    <a:pt x="138" y="272"/>
                    <a:pt x="96" y="245"/>
                    <a:pt x="177" y="232"/>
                  </a:cubicBezTo>
                  <a:cubicBezTo>
                    <a:pt x="199" y="229"/>
                    <a:pt x="217" y="228"/>
                    <a:pt x="231" y="228"/>
                  </a:cubicBezTo>
                  <a:cubicBezTo>
                    <a:pt x="257" y="228"/>
                    <a:pt x="273" y="231"/>
                    <a:pt x="294" y="231"/>
                  </a:cubicBezTo>
                  <a:cubicBezTo>
                    <a:pt x="313" y="231"/>
                    <a:pt x="335" y="229"/>
                    <a:pt x="370" y="21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6288500" y="2937075"/>
              <a:ext cx="10225" cy="8925"/>
            </a:xfrm>
            <a:custGeom>
              <a:avLst/>
              <a:gdLst/>
              <a:ahLst/>
              <a:cxnLst/>
              <a:rect l="l" t="t" r="r" b="b"/>
              <a:pathLst>
                <a:path w="409" h="357" extrusionOk="0">
                  <a:moveTo>
                    <a:pt x="258" y="1"/>
                  </a:moveTo>
                  <a:cubicBezTo>
                    <a:pt x="176" y="56"/>
                    <a:pt x="219" y="82"/>
                    <a:pt x="150" y="112"/>
                  </a:cubicBezTo>
                  <a:cubicBezTo>
                    <a:pt x="116" y="125"/>
                    <a:pt x="96" y="125"/>
                    <a:pt x="75" y="125"/>
                  </a:cubicBezTo>
                  <a:cubicBezTo>
                    <a:pt x="55" y="125"/>
                    <a:pt x="34" y="125"/>
                    <a:pt x="0" y="138"/>
                  </a:cubicBezTo>
                  <a:lnTo>
                    <a:pt x="69" y="356"/>
                  </a:lnTo>
                  <a:cubicBezTo>
                    <a:pt x="121" y="343"/>
                    <a:pt x="150" y="327"/>
                    <a:pt x="163" y="301"/>
                  </a:cubicBezTo>
                  <a:cubicBezTo>
                    <a:pt x="176" y="288"/>
                    <a:pt x="190" y="275"/>
                    <a:pt x="232" y="262"/>
                  </a:cubicBezTo>
                  <a:cubicBezTo>
                    <a:pt x="300" y="219"/>
                    <a:pt x="327" y="245"/>
                    <a:pt x="408" y="193"/>
                  </a:cubicBezTo>
                  <a:lnTo>
                    <a:pt x="25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6293950" y="2936750"/>
              <a:ext cx="6150" cy="5700"/>
            </a:xfrm>
            <a:custGeom>
              <a:avLst/>
              <a:gdLst/>
              <a:ahLst/>
              <a:cxnLst/>
              <a:rect l="l" t="t" r="r" b="b"/>
              <a:pathLst>
                <a:path w="246" h="228" extrusionOk="0">
                  <a:moveTo>
                    <a:pt x="91" y="0"/>
                  </a:moveTo>
                  <a:cubicBezTo>
                    <a:pt x="72" y="0"/>
                    <a:pt x="55" y="4"/>
                    <a:pt x="40" y="14"/>
                  </a:cubicBezTo>
                  <a:cubicBezTo>
                    <a:pt x="1" y="43"/>
                    <a:pt x="1" y="111"/>
                    <a:pt x="27" y="164"/>
                  </a:cubicBezTo>
                  <a:cubicBezTo>
                    <a:pt x="43" y="207"/>
                    <a:pt x="82" y="228"/>
                    <a:pt x="122" y="228"/>
                  </a:cubicBezTo>
                  <a:cubicBezTo>
                    <a:pt x="145" y="228"/>
                    <a:pt x="170" y="221"/>
                    <a:pt x="190" y="206"/>
                  </a:cubicBezTo>
                  <a:cubicBezTo>
                    <a:pt x="246" y="164"/>
                    <a:pt x="246" y="82"/>
                    <a:pt x="190" y="43"/>
                  </a:cubicBezTo>
                  <a:cubicBezTo>
                    <a:pt x="163" y="15"/>
                    <a:pt x="125" y="0"/>
                    <a:pt x="9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6295600" y="2938250"/>
              <a:ext cx="2800" cy="2500"/>
            </a:xfrm>
            <a:custGeom>
              <a:avLst/>
              <a:gdLst/>
              <a:ahLst/>
              <a:cxnLst/>
              <a:rect l="l" t="t" r="r" b="b"/>
              <a:pathLst>
                <a:path w="112" h="100" extrusionOk="0">
                  <a:moveTo>
                    <a:pt x="48" y="0"/>
                  </a:moveTo>
                  <a:cubicBezTo>
                    <a:pt x="38" y="0"/>
                    <a:pt x="27" y="4"/>
                    <a:pt x="16" y="9"/>
                  </a:cubicBezTo>
                  <a:cubicBezTo>
                    <a:pt x="0" y="22"/>
                    <a:pt x="0" y="51"/>
                    <a:pt x="16" y="78"/>
                  </a:cubicBezTo>
                  <a:cubicBezTo>
                    <a:pt x="24" y="93"/>
                    <a:pt x="36" y="99"/>
                    <a:pt x="50" y="99"/>
                  </a:cubicBezTo>
                  <a:cubicBezTo>
                    <a:pt x="60" y="99"/>
                    <a:pt x="71" y="96"/>
                    <a:pt x="82" y="91"/>
                  </a:cubicBezTo>
                  <a:cubicBezTo>
                    <a:pt x="98" y="78"/>
                    <a:pt x="111" y="51"/>
                    <a:pt x="82" y="22"/>
                  </a:cubicBezTo>
                  <a:cubicBezTo>
                    <a:pt x="74" y="7"/>
                    <a:pt x="62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6286450" y="2940425"/>
              <a:ext cx="6150" cy="5775"/>
            </a:xfrm>
            <a:custGeom>
              <a:avLst/>
              <a:gdLst/>
              <a:ahLst/>
              <a:cxnLst/>
              <a:rect l="l" t="t" r="r" b="b"/>
              <a:pathLst>
                <a:path w="246" h="231" extrusionOk="0">
                  <a:moveTo>
                    <a:pt x="110" y="0"/>
                  </a:moveTo>
                  <a:cubicBezTo>
                    <a:pt x="101" y="0"/>
                    <a:pt x="92" y="1"/>
                    <a:pt x="82" y="4"/>
                  </a:cubicBezTo>
                  <a:cubicBezTo>
                    <a:pt x="27" y="17"/>
                    <a:pt x="1" y="72"/>
                    <a:pt x="14" y="141"/>
                  </a:cubicBezTo>
                  <a:cubicBezTo>
                    <a:pt x="24" y="195"/>
                    <a:pt x="61" y="230"/>
                    <a:pt x="109" y="230"/>
                  </a:cubicBezTo>
                  <a:cubicBezTo>
                    <a:pt x="122" y="230"/>
                    <a:pt x="136" y="228"/>
                    <a:pt x="151" y="222"/>
                  </a:cubicBezTo>
                  <a:cubicBezTo>
                    <a:pt x="219" y="209"/>
                    <a:pt x="245" y="141"/>
                    <a:pt x="219" y="72"/>
                  </a:cubicBezTo>
                  <a:cubicBezTo>
                    <a:pt x="195" y="26"/>
                    <a:pt x="155" y="0"/>
                    <a:pt x="110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6288175" y="2941900"/>
              <a:ext cx="2375" cy="2700"/>
            </a:xfrm>
            <a:custGeom>
              <a:avLst/>
              <a:gdLst/>
              <a:ahLst/>
              <a:cxnLst/>
              <a:rect l="l" t="t" r="r" b="b"/>
              <a:pathLst>
                <a:path w="95" h="108" extrusionOk="0">
                  <a:moveTo>
                    <a:pt x="26" y="0"/>
                  </a:moveTo>
                  <a:cubicBezTo>
                    <a:pt x="13" y="13"/>
                    <a:pt x="0" y="39"/>
                    <a:pt x="0" y="69"/>
                  </a:cubicBezTo>
                  <a:cubicBezTo>
                    <a:pt x="13" y="95"/>
                    <a:pt x="39" y="108"/>
                    <a:pt x="69" y="108"/>
                  </a:cubicBezTo>
                  <a:cubicBezTo>
                    <a:pt x="82" y="95"/>
                    <a:pt x="95" y="69"/>
                    <a:pt x="95" y="39"/>
                  </a:cubicBezTo>
                  <a:cubicBezTo>
                    <a:pt x="82" y="13"/>
                    <a:pt x="52" y="0"/>
                    <a:pt x="2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6264000" y="293707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2" y="1"/>
                  </a:moveTo>
                  <a:lnTo>
                    <a:pt x="1" y="206"/>
                  </a:lnTo>
                  <a:cubicBezTo>
                    <a:pt x="48" y="240"/>
                    <a:pt x="72" y="244"/>
                    <a:pt x="92" y="244"/>
                  </a:cubicBezTo>
                  <a:cubicBezTo>
                    <a:pt x="97" y="244"/>
                    <a:pt x="102" y="244"/>
                    <a:pt x="107" y="244"/>
                  </a:cubicBezTo>
                  <a:cubicBezTo>
                    <a:pt x="122" y="244"/>
                    <a:pt x="138" y="245"/>
                    <a:pt x="164" y="262"/>
                  </a:cubicBezTo>
                  <a:cubicBezTo>
                    <a:pt x="233" y="301"/>
                    <a:pt x="220" y="327"/>
                    <a:pt x="301" y="369"/>
                  </a:cubicBezTo>
                  <a:lnTo>
                    <a:pt x="409" y="164"/>
                  </a:lnTo>
                  <a:cubicBezTo>
                    <a:pt x="362" y="138"/>
                    <a:pt x="338" y="134"/>
                    <a:pt x="318" y="134"/>
                  </a:cubicBezTo>
                  <a:cubicBezTo>
                    <a:pt x="311" y="134"/>
                    <a:pt x="304" y="135"/>
                    <a:pt x="298" y="135"/>
                  </a:cubicBezTo>
                  <a:cubicBezTo>
                    <a:pt x="284" y="135"/>
                    <a:pt x="269" y="133"/>
                    <a:pt x="246" y="125"/>
                  </a:cubicBezTo>
                  <a:cubicBezTo>
                    <a:pt x="177" y="82"/>
                    <a:pt x="190" y="43"/>
                    <a:pt x="12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6271525" y="2941150"/>
              <a:ext cx="9800" cy="6550"/>
            </a:xfrm>
            <a:custGeom>
              <a:avLst/>
              <a:gdLst/>
              <a:ahLst/>
              <a:cxnLst/>
              <a:rect l="l" t="t" r="r" b="b"/>
              <a:pathLst>
                <a:path w="392" h="262" extrusionOk="0">
                  <a:moveTo>
                    <a:pt x="108" y="1"/>
                  </a:moveTo>
                  <a:lnTo>
                    <a:pt x="0" y="206"/>
                  </a:lnTo>
                  <a:cubicBezTo>
                    <a:pt x="13" y="219"/>
                    <a:pt x="13" y="219"/>
                    <a:pt x="26" y="233"/>
                  </a:cubicBezTo>
                  <a:cubicBezTo>
                    <a:pt x="39" y="233"/>
                    <a:pt x="66" y="246"/>
                    <a:pt x="82" y="246"/>
                  </a:cubicBezTo>
                  <a:lnTo>
                    <a:pt x="134" y="246"/>
                  </a:lnTo>
                  <a:cubicBezTo>
                    <a:pt x="147" y="233"/>
                    <a:pt x="177" y="233"/>
                    <a:pt x="216" y="233"/>
                  </a:cubicBezTo>
                  <a:cubicBezTo>
                    <a:pt x="297" y="233"/>
                    <a:pt x="297" y="262"/>
                    <a:pt x="392" y="262"/>
                  </a:cubicBezTo>
                  <a:lnTo>
                    <a:pt x="379" y="30"/>
                  </a:lnTo>
                  <a:cubicBezTo>
                    <a:pt x="271" y="30"/>
                    <a:pt x="297" y="69"/>
                    <a:pt x="216" y="69"/>
                  </a:cubicBezTo>
                  <a:cubicBezTo>
                    <a:pt x="177" y="56"/>
                    <a:pt x="163" y="56"/>
                    <a:pt x="134" y="43"/>
                  </a:cubicBezTo>
                  <a:lnTo>
                    <a:pt x="134" y="30"/>
                  </a:lnTo>
                  <a:cubicBezTo>
                    <a:pt x="147" y="30"/>
                    <a:pt x="134" y="17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6278300" y="2941850"/>
              <a:ext cx="5800" cy="5850"/>
            </a:xfrm>
            <a:custGeom>
              <a:avLst/>
              <a:gdLst/>
              <a:ahLst/>
              <a:cxnLst/>
              <a:rect l="l" t="t" r="r" b="b"/>
              <a:pathLst>
                <a:path w="232" h="234" extrusionOk="0">
                  <a:moveTo>
                    <a:pt x="122" y="0"/>
                  </a:moveTo>
                  <a:cubicBezTo>
                    <a:pt x="117" y="0"/>
                    <a:pt x="112" y="1"/>
                    <a:pt x="108" y="2"/>
                  </a:cubicBezTo>
                  <a:cubicBezTo>
                    <a:pt x="56" y="2"/>
                    <a:pt x="0" y="54"/>
                    <a:pt x="0" y="123"/>
                  </a:cubicBezTo>
                  <a:cubicBezTo>
                    <a:pt x="0" y="178"/>
                    <a:pt x="56" y="234"/>
                    <a:pt x="121" y="234"/>
                  </a:cubicBezTo>
                  <a:cubicBezTo>
                    <a:pt x="176" y="234"/>
                    <a:pt x="232" y="165"/>
                    <a:pt x="219" y="97"/>
                  </a:cubicBezTo>
                  <a:cubicBezTo>
                    <a:pt x="204" y="47"/>
                    <a:pt x="161" y="0"/>
                    <a:pt x="12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6280000" y="2943475"/>
              <a:ext cx="2400" cy="2525"/>
            </a:xfrm>
            <a:custGeom>
              <a:avLst/>
              <a:gdLst/>
              <a:ahLst/>
              <a:cxnLst/>
              <a:rect l="l" t="t" r="r" b="b"/>
              <a:pathLst>
                <a:path w="96" h="101" extrusionOk="0">
                  <a:moveTo>
                    <a:pt x="56" y="1"/>
                  </a:moveTo>
                  <a:cubicBezTo>
                    <a:pt x="51" y="1"/>
                    <a:pt x="46" y="2"/>
                    <a:pt x="40" y="6"/>
                  </a:cubicBezTo>
                  <a:cubicBezTo>
                    <a:pt x="14" y="6"/>
                    <a:pt x="1" y="19"/>
                    <a:pt x="1" y="45"/>
                  </a:cubicBezTo>
                  <a:cubicBezTo>
                    <a:pt x="1" y="87"/>
                    <a:pt x="14" y="100"/>
                    <a:pt x="40" y="100"/>
                  </a:cubicBezTo>
                  <a:cubicBezTo>
                    <a:pt x="69" y="100"/>
                    <a:pt x="95" y="71"/>
                    <a:pt x="82" y="45"/>
                  </a:cubicBezTo>
                  <a:cubicBezTo>
                    <a:pt x="82" y="24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6269800" y="2940900"/>
              <a:ext cx="5425" cy="6075"/>
            </a:xfrm>
            <a:custGeom>
              <a:avLst/>
              <a:gdLst/>
              <a:ahLst/>
              <a:cxnLst/>
              <a:rect l="l" t="t" r="r" b="b"/>
              <a:pathLst>
                <a:path w="217" h="243" extrusionOk="0">
                  <a:moveTo>
                    <a:pt x="131" y="1"/>
                  </a:moveTo>
                  <a:cubicBezTo>
                    <a:pt x="88" y="1"/>
                    <a:pt x="46" y="25"/>
                    <a:pt x="27" y="66"/>
                  </a:cubicBezTo>
                  <a:cubicBezTo>
                    <a:pt x="1" y="122"/>
                    <a:pt x="14" y="190"/>
                    <a:pt x="69" y="216"/>
                  </a:cubicBezTo>
                  <a:cubicBezTo>
                    <a:pt x="82" y="229"/>
                    <a:pt x="82" y="229"/>
                    <a:pt x="108" y="243"/>
                  </a:cubicBezTo>
                  <a:lnTo>
                    <a:pt x="151" y="243"/>
                  </a:lnTo>
                  <a:cubicBezTo>
                    <a:pt x="151" y="243"/>
                    <a:pt x="164" y="243"/>
                    <a:pt x="177" y="229"/>
                  </a:cubicBezTo>
                  <a:cubicBezTo>
                    <a:pt x="177" y="229"/>
                    <a:pt x="190" y="229"/>
                    <a:pt x="203" y="216"/>
                  </a:cubicBezTo>
                  <a:lnTo>
                    <a:pt x="203" y="203"/>
                  </a:lnTo>
                  <a:cubicBezTo>
                    <a:pt x="216" y="190"/>
                    <a:pt x="216" y="174"/>
                    <a:pt x="216" y="148"/>
                  </a:cubicBezTo>
                  <a:lnTo>
                    <a:pt x="216" y="109"/>
                  </a:lnTo>
                  <a:cubicBezTo>
                    <a:pt x="216" y="92"/>
                    <a:pt x="203" y="92"/>
                    <a:pt x="203" y="79"/>
                  </a:cubicBezTo>
                  <a:lnTo>
                    <a:pt x="203" y="66"/>
                  </a:lnTo>
                  <a:lnTo>
                    <a:pt x="203" y="40"/>
                  </a:lnTo>
                  <a:lnTo>
                    <a:pt x="177" y="11"/>
                  </a:lnTo>
                  <a:cubicBezTo>
                    <a:pt x="162" y="4"/>
                    <a:pt x="147" y="1"/>
                    <a:pt x="13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6271525" y="2942650"/>
              <a:ext cx="2700" cy="2425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48" y="1"/>
                  </a:moveTo>
                  <a:cubicBezTo>
                    <a:pt x="33" y="1"/>
                    <a:pt x="21" y="7"/>
                    <a:pt x="13" y="22"/>
                  </a:cubicBezTo>
                  <a:cubicBezTo>
                    <a:pt x="0" y="52"/>
                    <a:pt x="13" y="78"/>
                    <a:pt x="26" y="91"/>
                  </a:cubicBezTo>
                  <a:cubicBezTo>
                    <a:pt x="34" y="95"/>
                    <a:pt x="42" y="96"/>
                    <a:pt x="50" y="96"/>
                  </a:cubicBezTo>
                  <a:cubicBezTo>
                    <a:pt x="68" y="96"/>
                    <a:pt x="86" y="87"/>
                    <a:pt x="95" y="78"/>
                  </a:cubicBezTo>
                  <a:cubicBezTo>
                    <a:pt x="108" y="52"/>
                    <a:pt x="108" y="22"/>
                    <a:pt x="82" y="9"/>
                  </a:cubicBezTo>
                  <a:cubicBezTo>
                    <a:pt x="70" y="4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6249400" y="29289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08" y="0"/>
                  </a:moveTo>
                  <a:lnTo>
                    <a:pt x="1" y="206"/>
                  </a:lnTo>
                  <a:cubicBezTo>
                    <a:pt x="48" y="240"/>
                    <a:pt x="72" y="243"/>
                    <a:pt x="92" y="243"/>
                  </a:cubicBezTo>
                  <a:cubicBezTo>
                    <a:pt x="97" y="243"/>
                    <a:pt x="102" y="243"/>
                    <a:pt x="106" y="243"/>
                  </a:cubicBezTo>
                  <a:cubicBezTo>
                    <a:pt x="122" y="243"/>
                    <a:pt x="138" y="245"/>
                    <a:pt x="164" y="261"/>
                  </a:cubicBezTo>
                  <a:cubicBezTo>
                    <a:pt x="232" y="300"/>
                    <a:pt x="216" y="327"/>
                    <a:pt x="298" y="369"/>
                  </a:cubicBezTo>
                  <a:lnTo>
                    <a:pt x="409" y="163"/>
                  </a:lnTo>
                  <a:cubicBezTo>
                    <a:pt x="361" y="137"/>
                    <a:pt x="338" y="134"/>
                    <a:pt x="317" y="134"/>
                  </a:cubicBezTo>
                  <a:cubicBezTo>
                    <a:pt x="311" y="134"/>
                    <a:pt x="304" y="134"/>
                    <a:pt x="297" y="134"/>
                  </a:cubicBezTo>
                  <a:cubicBezTo>
                    <a:pt x="284" y="134"/>
                    <a:pt x="268" y="133"/>
                    <a:pt x="246" y="124"/>
                  </a:cubicBezTo>
                  <a:cubicBezTo>
                    <a:pt x="177" y="82"/>
                    <a:pt x="190" y="43"/>
                    <a:pt x="10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6256825" y="29330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12" y="0"/>
                  </a:moveTo>
                  <a:lnTo>
                    <a:pt x="1" y="206"/>
                  </a:lnTo>
                  <a:cubicBezTo>
                    <a:pt x="50" y="240"/>
                    <a:pt x="70" y="244"/>
                    <a:pt x="88" y="244"/>
                  </a:cubicBezTo>
                  <a:cubicBezTo>
                    <a:pt x="93" y="244"/>
                    <a:pt x="97" y="243"/>
                    <a:pt x="101" y="243"/>
                  </a:cubicBezTo>
                  <a:cubicBezTo>
                    <a:pt x="116" y="243"/>
                    <a:pt x="133" y="245"/>
                    <a:pt x="164" y="261"/>
                  </a:cubicBezTo>
                  <a:cubicBezTo>
                    <a:pt x="232" y="301"/>
                    <a:pt x="219" y="327"/>
                    <a:pt x="288" y="369"/>
                  </a:cubicBezTo>
                  <a:lnTo>
                    <a:pt x="409" y="164"/>
                  </a:lnTo>
                  <a:cubicBezTo>
                    <a:pt x="355" y="137"/>
                    <a:pt x="331" y="134"/>
                    <a:pt x="311" y="134"/>
                  </a:cubicBezTo>
                  <a:cubicBezTo>
                    <a:pt x="304" y="134"/>
                    <a:pt x="298" y="135"/>
                    <a:pt x="291" y="135"/>
                  </a:cubicBezTo>
                  <a:cubicBezTo>
                    <a:pt x="276" y="135"/>
                    <a:pt x="260" y="133"/>
                    <a:pt x="232" y="124"/>
                  </a:cubicBezTo>
                  <a:cubicBezTo>
                    <a:pt x="164" y="82"/>
                    <a:pt x="193" y="43"/>
                    <a:pt x="11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6262300" y="2936825"/>
              <a:ext cx="6475" cy="5875"/>
            </a:xfrm>
            <a:custGeom>
              <a:avLst/>
              <a:gdLst/>
              <a:ahLst/>
              <a:cxnLst/>
              <a:rect l="l" t="t" r="r" b="b"/>
              <a:pathLst>
                <a:path w="259" h="235" extrusionOk="0">
                  <a:moveTo>
                    <a:pt x="146" y="0"/>
                  </a:moveTo>
                  <a:cubicBezTo>
                    <a:pt x="104" y="0"/>
                    <a:pt x="62" y="25"/>
                    <a:pt x="43" y="66"/>
                  </a:cubicBezTo>
                  <a:cubicBezTo>
                    <a:pt x="0" y="122"/>
                    <a:pt x="13" y="190"/>
                    <a:pt x="69" y="216"/>
                  </a:cubicBezTo>
                  <a:cubicBezTo>
                    <a:pt x="87" y="229"/>
                    <a:pt x="107" y="235"/>
                    <a:pt x="125" y="235"/>
                  </a:cubicBezTo>
                  <a:cubicBezTo>
                    <a:pt x="164" y="235"/>
                    <a:pt x="199" y="211"/>
                    <a:pt x="219" y="174"/>
                  </a:cubicBezTo>
                  <a:cubicBezTo>
                    <a:pt x="258" y="122"/>
                    <a:pt x="232" y="40"/>
                    <a:pt x="190" y="11"/>
                  </a:cubicBezTo>
                  <a:cubicBezTo>
                    <a:pt x="176" y="4"/>
                    <a:pt x="161" y="0"/>
                    <a:pt x="14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6264000" y="2938575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55" y="1"/>
                  </a:moveTo>
                  <a:cubicBezTo>
                    <a:pt x="39" y="1"/>
                    <a:pt x="22" y="7"/>
                    <a:pt x="14" y="22"/>
                  </a:cubicBezTo>
                  <a:cubicBezTo>
                    <a:pt x="1" y="52"/>
                    <a:pt x="14" y="78"/>
                    <a:pt x="40" y="91"/>
                  </a:cubicBezTo>
                  <a:cubicBezTo>
                    <a:pt x="45" y="95"/>
                    <a:pt x="51" y="96"/>
                    <a:pt x="56" y="96"/>
                  </a:cubicBezTo>
                  <a:cubicBezTo>
                    <a:pt x="71" y="96"/>
                    <a:pt x="86" y="87"/>
                    <a:pt x="96" y="78"/>
                  </a:cubicBezTo>
                  <a:cubicBezTo>
                    <a:pt x="109" y="52"/>
                    <a:pt x="109" y="22"/>
                    <a:pt x="83" y="9"/>
                  </a:cubicBezTo>
                  <a:cubicBezTo>
                    <a:pt x="77" y="4"/>
                    <a:pt x="67" y="1"/>
                    <a:pt x="5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6255200" y="2932750"/>
              <a:ext cx="6150" cy="5875"/>
            </a:xfrm>
            <a:custGeom>
              <a:avLst/>
              <a:gdLst/>
              <a:ahLst/>
              <a:cxnLst/>
              <a:rect l="l" t="t" r="r" b="b"/>
              <a:pathLst>
                <a:path w="246" h="235" extrusionOk="0">
                  <a:moveTo>
                    <a:pt x="131" y="0"/>
                  </a:moveTo>
                  <a:cubicBezTo>
                    <a:pt x="88" y="0"/>
                    <a:pt x="46" y="25"/>
                    <a:pt x="27" y="66"/>
                  </a:cubicBezTo>
                  <a:cubicBezTo>
                    <a:pt x="0" y="121"/>
                    <a:pt x="14" y="190"/>
                    <a:pt x="66" y="216"/>
                  </a:cubicBezTo>
                  <a:cubicBezTo>
                    <a:pt x="80" y="229"/>
                    <a:pt x="97" y="235"/>
                    <a:pt x="114" y="235"/>
                  </a:cubicBezTo>
                  <a:cubicBezTo>
                    <a:pt x="150" y="235"/>
                    <a:pt x="190" y="211"/>
                    <a:pt x="216" y="174"/>
                  </a:cubicBezTo>
                  <a:cubicBezTo>
                    <a:pt x="245" y="121"/>
                    <a:pt x="229" y="40"/>
                    <a:pt x="177" y="10"/>
                  </a:cubicBezTo>
                  <a:cubicBezTo>
                    <a:pt x="162" y="3"/>
                    <a:pt x="146" y="0"/>
                    <a:pt x="13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6256825" y="2934500"/>
              <a:ext cx="2800" cy="2400"/>
            </a:xfrm>
            <a:custGeom>
              <a:avLst/>
              <a:gdLst/>
              <a:ahLst/>
              <a:cxnLst/>
              <a:rect l="l" t="t" r="r" b="b"/>
              <a:pathLst>
                <a:path w="112" h="96" extrusionOk="0">
                  <a:moveTo>
                    <a:pt x="51" y="0"/>
                  </a:moveTo>
                  <a:cubicBezTo>
                    <a:pt x="37" y="0"/>
                    <a:pt x="25" y="7"/>
                    <a:pt x="17" y="22"/>
                  </a:cubicBezTo>
                  <a:cubicBezTo>
                    <a:pt x="1" y="51"/>
                    <a:pt x="1" y="77"/>
                    <a:pt x="30" y="91"/>
                  </a:cubicBezTo>
                  <a:cubicBezTo>
                    <a:pt x="38" y="94"/>
                    <a:pt x="45" y="96"/>
                    <a:pt x="53" y="96"/>
                  </a:cubicBezTo>
                  <a:cubicBezTo>
                    <a:pt x="71" y="96"/>
                    <a:pt x="87" y="87"/>
                    <a:pt x="99" y="77"/>
                  </a:cubicBezTo>
                  <a:cubicBezTo>
                    <a:pt x="112" y="51"/>
                    <a:pt x="99" y="22"/>
                    <a:pt x="82" y="9"/>
                  </a:cubicBezTo>
                  <a:cubicBezTo>
                    <a:pt x="72" y="3"/>
                    <a:pt x="61" y="0"/>
                    <a:pt x="5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6234800" y="292075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0" y="206"/>
                  </a:lnTo>
                  <a:cubicBezTo>
                    <a:pt x="48" y="241"/>
                    <a:pt x="71" y="244"/>
                    <a:pt x="92" y="244"/>
                  </a:cubicBezTo>
                  <a:cubicBezTo>
                    <a:pt x="97" y="244"/>
                    <a:pt x="101" y="244"/>
                    <a:pt x="106" y="244"/>
                  </a:cubicBezTo>
                  <a:cubicBezTo>
                    <a:pt x="121" y="244"/>
                    <a:pt x="137" y="246"/>
                    <a:pt x="164" y="262"/>
                  </a:cubicBezTo>
                  <a:cubicBezTo>
                    <a:pt x="229" y="301"/>
                    <a:pt x="216" y="327"/>
                    <a:pt x="284" y="370"/>
                  </a:cubicBezTo>
                  <a:lnTo>
                    <a:pt x="408" y="164"/>
                  </a:lnTo>
                  <a:cubicBezTo>
                    <a:pt x="353" y="138"/>
                    <a:pt x="328" y="135"/>
                    <a:pt x="310" y="135"/>
                  </a:cubicBezTo>
                  <a:cubicBezTo>
                    <a:pt x="303" y="135"/>
                    <a:pt x="298" y="135"/>
                    <a:pt x="292" y="135"/>
                  </a:cubicBezTo>
                  <a:cubicBezTo>
                    <a:pt x="280" y="135"/>
                    <a:pt x="267" y="133"/>
                    <a:pt x="245" y="125"/>
                  </a:cubicBezTo>
                  <a:cubicBezTo>
                    <a:pt x="164" y="82"/>
                    <a:pt x="190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6241900" y="29248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4" y="1"/>
                  </a:moveTo>
                  <a:lnTo>
                    <a:pt x="0" y="207"/>
                  </a:lnTo>
                  <a:cubicBezTo>
                    <a:pt x="54" y="241"/>
                    <a:pt x="78" y="244"/>
                    <a:pt x="97" y="244"/>
                  </a:cubicBezTo>
                  <a:cubicBezTo>
                    <a:pt x="101" y="244"/>
                    <a:pt x="105" y="244"/>
                    <a:pt x="109" y="244"/>
                  </a:cubicBezTo>
                  <a:cubicBezTo>
                    <a:pt x="123" y="244"/>
                    <a:pt x="137" y="246"/>
                    <a:pt x="164" y="262"/>
                  </a:cubicBezTo>
                  <a:cubicBezTo>
                    <a:pt x="245" y="301"/>
                    <a:pt x="219" y="327"/>
                    <a:pt x="301" y="370"/>
                  </a:cubicBezTo>
                  <a:lnTo>
                    <a:pt x="408" y="164"/>
                  </a:lnTo>
                  <a:cubicBezTo>
                    <a:pt x="361" y="138"/>
                    <a:pt x="337" y="135"/>
                    <a:pt x="317" y="135"/>
                  </a:cubicBezTo>
                  <a:cubicBezTo>
                    <a:pt x="310" y="135"/>
                    <a:pt x="304" y="135"/>
                    <a:pt x="297" y="135"/>
                  </a:cubicBezTo>
                  <a:cubicBezTo>
                    <a:pt x="283" y="135"/>
                    <a:pt x="268" y="134"/>
                    <a:pt x="245" y="125"/>
                  </a:cubicBezTo>
                  <a:cubicBezTo>
                    <a:pt x="177" y="83"/>
                    <a:pt x="190" y="43"/>
                    <a:pt x="12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6247700" y="2928650"/>
              <a:ext cx="6125" cy="5900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140" y="1"/>
                  </a:moveTo>
                  <a:cubicBezTo>
                    <a:pt x="103" y="1"/>
                    <a:pt x="57" y="26"/>
                    <a:pt x="26" y="67"/>
                  </a:cubicBezTo>
                  <a:cubicBezTo>
                    <a:pt x="0" y="122"/>
                    <a:pt x="13" y="191"/>
                    <a:pt x="69" y="217"/>
                  </a:cubicBezTo>
                  <a:cubicBezTo>
                    <a:pt x="86" y="230"/>
                    <a:pt x="105" y="236"/>
                    <a:pt x="124" y="236"/>
                  </a:cubicBezTo>
                  <a:cubicBezTo>
                    <a:pt x="162" y="236"/>
                    <a:pt x="199" y="212"/>
                    <a:pt x="219" y="174"/>
                  </a:cubicBezTo>
                  <a:cubicBezTo>
                    <a:pt x="245" y="122"/>
                    <a:pt x="232" y="41"/>
                    <a:pt x="176" y="11"/>
                  </a:cubicBezTo>
                  <a:cubicBezTo>
                    <a:pt x="166" y="4"/>
                    <a:pt x="154" y="1"/>
                    <a:pt x="14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6249400" y="2930425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48" y="0"/>
                  </a:moveTo>
                  <a:cubicBezTo>
                    <a:pt x="34" y="0"/>
                    <a:pt x="21" y="6"/>
                    <a:pt x="14" y="22"/>
                  </a:cubicBezTo>
                  <a:cubicBezTo>
                    <a:pt x="1" y="51"/>
                    <a:pt x="14" y="77"/>
                    <a:pt x="27" y="90"/>
                  </a:cubicBezTo>
                  <a:cubicBezTo>
                    <a:pt x="34" y="94"/>
                    <a:pt x="42" y="96"/>
                    <a:pt x="50" y="96"/>
                  </a:cubicBezTo>
                  <a:cubicBezTo>
                    <a:pt x="69" y="96"/>
                    <a:pt x="86" y="86"/>
                    <a:pt x="95" y="77"/>
                  </a:cubicBezTo>
                  <a:cubicBezTo>
                    <a:pt x="108" y="51"/>
                    <a:pt x="108" y="22"/>
                    <a:pt x="82" y="9"/>
                  </a:cubicBezTo>
                  <a:cubicBezTo>
                    <a:pt x="70" y="3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240175" y="2924575"/>
              <a:ext cx="6475" cy="5900"/>
            </a:xfrm>
            <a:custGeom>
              <a:avLst/>
              <a:gdLst/>
              <a:ahLst/>
              <a:cxnLst/>
              <a:rect l="l" t="t" r="r" b="b"/>
              <a:pathLst>
                <a:path w="259" h="236" extrusionOk="0">
                  <a:moveTo>
                    <a:pt x="148" y="1"/>
                  </a:moveTo>
                  <a:cubicBezTo>
                    <a:pt x="105" y="1"/>
                    <a:pt x="62" y="26"/>
                    <a:pt x="43" y="66"/>
                  </a:cubicBezTo>
                  <a:cubicBezTo>
                    <a:pt x="1" y="122"/>
                    <a:pt x="30" y="190"/>
                    <a:pt x="69" y="217"/>
                  </a:cubicBezTo>
                  <a:cubicBezTo>
                    <a:pt x="88" y="230"/>
                    <a:pt x="107" y="235"/>
                    <a:pt x="127" y="235"/>
                  </a:cubicBezTo>
                  <a:cubicBezTo>
                    <a:pt x="166" y="235"/>
                    <a:pt x="202" y="211"/>
                    <a:pt x="220" y="174"/>
                  </a:cubicBezTo>
                  <a:cubicBezTo>
                    <a:pt x="259" y="122"/>
                    <a:pt x="233" y="40"/>
                    <a:pt x="193" y="11"/>
                  </a:cubicBezTo>
                  <a:cubicBezTo>
                    <a:pt x="179" y="4"/>
                    <a:pt x="163" y="1"/>
                    <a:pt x="14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6242225" y="2926325"/>
              <a:ext cx="2400" cy="2425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8" y="1"/>
                  </a:moveTo>
                  <a:cubicBezTo>
                    <a:pt x="36" y="1"/>
                    <a:pt x="23" y="7"/>
                    <a:pt x="14" y="23"/>
                  </a:cubicBezTo>
                  <a:cubicBezTo>
                    <a:pt x="0" y="52"/>
                    <a:pt x="0" y="78"/>
                    <a:pt x="30" y="91"/>
                  </a:cubicBezTo>
                  <a:cubicBezTo>
                    <a:pt x="34" y="95"/>
                    <a:pt x="39" y="97"/>
                    <a:pt x="44" y="97"/>
                  </a:cubicBezTo>
                  <a:cubicBezTo>
                    <a:pt x="57" y="97"/>
                    <a:pt x="73" y="87"/>
                    <a:pt x="82" y="78"/>
                  </a:cubicBezTo>
                  <a:cubicBezTo>
                    <a:pt x="95" y="52"/>
                    <a:pt x="95" y="23"/>
                    <a:pt x="69" y="9"/>
                  </a:cubicBezTo>
                  <a:cubicBezTo>
                    <a:pt x="64" y="4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6219775" y="29126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5" y="0"/>
                  </a:moveTo>
                  <a:lnTo>
                    <a:pt x="1" y="206"/>
                  </a:lnTo>
                  <a:cubicBezTo>
                    <a:pt x="112" y="261"/>
                    <a:pt x="96" y="219"/>
                    <a:pt x="177" y="261"/>
                  </a:cubicBezTo>
                  <a:cubicBezTo>
                    <a:pt x="246" y="301"/>
                    <a:pt x="220" y="327"/>
                    <a:pt x="301" y="369"/>
                  </a:cubicBezTo>
                  <a:lnTo>
                    <a:pt x="409" y="164"/>
                  </a:lnTo>
                  <a:cubicBezTo>
                    <a:pt x="362" y="137"/>
                    <a:pt x="341" y="134"/>
                    <a:pt x="322" y="134"/>
                  </a:cubicBezTo>
                  <a:cubicBezTo>
                    <a:pt x="316" y="134"/>
                    <a:pt x="310" y="135"/>
                    <a:pt x="303" y="135"/>
                  </a:cubicBezTo>
                  <a:cubicBezTo>
                    <a:pt x="290" y="135"/>
                    <a:pt x="273" y="133"/>
                    <a:pt x="246" y="124"/>
                  </a:cubicBezTo>
                  <a:cubicBezTo>
                    <a:pt x="177" y="82"/>
                    <a:pt x="193" y="43"/>
                    <a:pt x="12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6227300" y="291667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0" y="206"/>
                  </a:lnTo>
                  <a:cubicBezTo>
                    <a:pt x="47" y="240"/>
                    <a:pt x="71" y="244"/>
                    <a:pt x="92" y="244"/>
                  </a:cubicBezTo>
                  <a:cubicBezTo>
                    <a:pt x="96" y="244"/>
                    <a:pt x="101" y="244"/>
                    <a:pt x="106" y="244"/>
                  </a:cubicBezTo>
                  <a:cubicBezTo>
                    <a:pt x="121" y="244"/>
                    <a:pt x="137" y="245"/>
                    <a:pt x="163" y="262"/>
                  </a:cubicBezTo>
                  <a:cubicBezTo>
                    <a:pt x="232" y="301"/>
                    <a:pt x="219" y="327"/>
                    <a:pt x="300" y="369"/>
                  </a:cubicBezTo>
                  <a:lnTo>
                    <a:pt x="408" y="164"/>
                  </a:lnTo>
                  <a:cubicBezTo>
                    <a:pt x="361" y="138"/>
                    <a:pt x="337" y="134"/>
                    <a:pt x="317" y="134"/>
                  </a:cubicBezTo>
                  <a:cubicBezTo>
                    <a:pt x="310" y="134"/>
                    <a:pt x="304" y="135"/>
                    <a:pt x="297" y="135"/>
                  </a:cubicBezTo>
                  <a:cubicBezTo>
                    <a:pt x="283" y="135"/>
                    <a:pt x="268" y="133"/>
                    <a:pt x="245" y="125"/>
                  </a:cubicBezTo>
                  <a:cubicBezTo>
                    <a:pt x="176" y="82"/>
                    <a:pt x="189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6233075" y="2920500"/>
              <a:ext cx="6150" cy="5900"/>
            </a:xfrm>
            <a:custGeom>
              <a:avLst/>
              <a:gdLst/>
              <a:ahLst/>
              <a:cxnLst/>
              <a:rect l="l" t="t" r="r" b="b"/>
              <a:pathLst>
                <a:path w="246" h="236" extrusionOk="0">
                  <a:moveTo>
                    <a:pt x="131" y="1"/>
                  </a:moveTo>
                  <a:cubicBezTo>
                    <a:pt x="88" y="1"/>
                    <a:pt x="46" y="25"/>
                    <a:pt x="27" y="66"/>
                  </a:cubicBezTo>
                  <a:cubicBezTo>
                    <a:pt x="1" y="122"/>
                    <a:pt x="14" y="190"/>
                    <a:pt x="69" y="216"/>
                  </a:cubicBezTo>
                  <a:cubicBezTo>
                    <a:pt x="82" y="229"/>
                    <a:pt x="99" y="235"/>
                    <a:pt x="116" y="235"/>
                  </a:cubicBezTo>
                  <a:cubicBezTo>
                    <a:pt x="151" y="235"/>
                    <a:pt x="190" y="211"/>
                    <a:pt x="216" y="174"/>
                  </a:cubicBezTo>
                  <a:cubicBezTo>
                    <a:pt x="246" y="109"/>
                    <a:pt x="233" y="40"/>
                    <a:pt x="177" y="11"/>
                  </a:cubicBezTo>
                  <a:cubicBezTo>
                    <a:pt x="162" y="4"/>
                    <a:pt x="147" y="1"/>
                    <a:pt x="13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234800" y="2922250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48" y="1"/>
                  </a:moveTo>
                  <a:cubicBezTo>
                    <a:pt x="33" y="1"/>
                    <a:pt x="21" y="7"/>
                    <a:pt x="14" y="22"/>
                  </a:cubicBezTo>
                  <a:cubicBezTo>
                    <a:pt x="0" y="52"/>
                    <a:pt x="0" y="78"/>
                    <a:pt x="27" y="91"/>
                  </a:cubicBezTo>
                  <a:cubicBezTo>
                    <a:pt x="34" y="95"/>
                    <a:pt x="42" y="96"/>
                    <a:pt x="50" y="96"/>
                  </a:cubicBezTo>
                  <a:cubicBezTo>
                    <a:pt x="68" y="96"/>
                    <a:pt x="86" y="87"/>
                    <a:pt x="95" y="78"/>
                  </a:cubicBezTo>
                  <a:cubicBezTo>
                    <a:pt x="108" y="52"/>
                    <a:pt x="95" y="22"/>
                    <a:pt x="82" y="9"/>
                  </a:cubicBezTo>
                  <a:cubicBezTo>
                    <a:pt x="70" y="4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225575" y="2916425"/>
              <a:ext cx="6150" cy="5875"/>
            </a:xfrm>
            <a:custGeom>
              <a:avLst/>
              <a:gdLst/>
              <a:ahLst/>
              <a:cxnLst/>
              <a:rect l="l" t="t" r="r" b="b"/>
              <a:pathLst>
                <a:path w="246" h="235" extrusionOk="0">
                  <a:moveTo>
                    <a:pt x="141" y="0"/>
                  </a:moveTo>
                  <a:cubicBezTo>
                    <a:pt x="103" y="0"/>
                    <a:pt x="58" y="25"/>
                    <a:pt x="27" y="66"/>
                  </a:cubicBezTo>
                  <a:cubicBezTo>
                    <a:pt x="1" y="122"/>
                    <a:pt x="14" y="190"/>
                    <a:pt x="69" y="216"/>
                  </a:cubicBezTo>
                  <a:cubicBezTo>
                    <a:pt x="87" y="229"/>
                    <a:pt x="107" y="235"/>
                    <a:pt x="126" y="235"/>
                  </a:cubicBezTo>
                  <a:cubicBezTo>
                    <a:pt x="164" y="235"/>
                    <a:pt x="200" y="211"/>
                    <a:pt x="219" y="174"/>
                  </a:cubicBezTo>
                  <a:cubicBezTo>
                    <a:pt x="245" y="108"/>
                    <a:pt x="232" y="40"/>
                    <a:pt x="177" y="11"/>
                  </a:cubicBezTo>
                  <a:cubicBezTo>
                    <a:pt x="166" y="4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227300" y="2918175"/>
              <a:ext cx="2700" cy="2425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49" y="1"/>
                  </a:moveTo>
                  <a:cubicBezTo>
                    <a:pt x="34" y="1"/>
                    <a:pt x="21" y="7"/>
                    <a:pt x="13" y="22"/>
                  </a:cubicBezTo>
                  <a:cubicBezTo>
                    <a:pt x="0" y="52"/>
                    <a:pt x="13" y="78"/>
                    <a:pt x="26" y="91"/>
                  </a:cubicBezTo>
                  <a:cubicBezTo>
                    <a:pt x="35" y="95"/>
                    <a:pt x="43" y="96"/>
                    <a:pt x="51" y="96"/>
                  </a:cubicBezTo>
                  <a:cubicBezTo>
                    <a:pt x="70" y="96"/>
                    <a:pt x="86" y="87"/>
                    <a:pt x="95" y="78"/>
                  </a:cubicBezTo>
                  <a:cubicBezTo>
                    <a:pt x="108" y="52"/>
                    <a:pt x="108" y="22"/>
                    <a:pt x="82" y="9"/>
                  </a:cubicBezTo>
                  <a:cubicBezTo>
                    <a:pt x="71" y="4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205175" y="29044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5" y="1"/>
                  </a:moveTo>
                  <a:lnTo>
                    <a:pt x="1" y="207"/>
                  </a:lnTo>
                  <a:cubicBezTo>
                    <a:pt x="108" y="262"/>
                    <a:pt x="95" y="220"/>
                    <a:pt x="164" y="262"/>
                  </a:cubicBezTo>
                  <a:cubicBezTo>
                    <a:pt x="232" y="301"/>
                    <a:pt x="219" y="327"/>
                    <a:pt x="301" y="370"/>
                  </a:cubicBezTo>
                  <a:lnTo>
                    <a:pt x="409" y="164"/>
                  </a:lnTo>
                  <a:cubicBezTo>
                    <a:pt x="361" y="138"/>
                    <a:pt x="338" y="135"/>
                    <a:pt x="317" y="135"/>
                  </a:cubicBezTo>
                  <a:cubicBezTo>
                    <a:pt x="310" y="135"/>
                    <a:pt x="304" y="135"/>
                    <a:pt x="297" y="135"/>
                  </a:cubicBezTo>
                  <a:cubicBezTo>
                    <a:pt x="283" y="135"/>
                    <a:pt x="268" y="134"/>
                    <a:pt x="245" y="125"/>
                  </a:cubicBezTo>
                  <a:cubicBezTo>
                    <a:pt x="177" y="83"/>
                    <a:pt x="190" y="43"/>
                    <a:pt x="12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6212675" y="29085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09" y="0"/>
                  </a:moveTo>
                  <a:lnTo>
                    <a:pt x="1" y="206"/>
                  </a:lnTo>
                  <a:cubicBezTo>
                    <a:pt x="96" y="261"/>
                    <a:pt x="96" y="219"/>
                    <a:pt x="164" y="261"/>
                  </a:cubicBezTo>
                  <a:cubicBezTo>
                    <a:pt x="233" y="300"/>
                    <a:pt x="216" y="327"/>
                    <a:pt x="285" y="369"/>
                  </a:cubicBezTo>
                  <a:lnTo>
                    <a:pt x="409" y="163"/>
                  </a:lnTo>
                  <a:cubicBezTo>
                    <a:pt x="353" y="137"/>
                    <a:pt x="330" y="134"/>
                    <a:pt x="311" y="134"/>
                  </a:cubicBezTo>
                  <a:cubicBezTo>
                    <a:pt x="305" y="134"/>
                    <a:pt x="300" y="134"/>
                    <a:pt x="294" y="134"/>
                  </a:cubicBezTo>
                  <a:cubicBezTo>
                    <a:pt x="282" y="134"/>
                    <a:pt x="269" y="133"/>
                    <a:pt x="246" y="124"/>
                  </a:cubicBezTo>
                  <a:cubicBezTo>
                    <a:pt x="177" y="82"/>
                    <a:pt x="190" y="43"/>
                    <a:pt x="10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6218075" y="2912350"/>
              <a:ext cx="6550" cy="5875"/>
            </a:xfrm>
            <a:custGeom>
              <a:avLst/>
              <a:gdLst/>
              <a:ahLst/>
              <a:cxnLst/>
              <a:rect l="l" t="t" r="r" b="b"/>
              <a:pathLst>
                <a:path w="262" h="235" extrusionOk="0">
                  <a:moveTo>
                    <a:pt x="147" y="0"/>
                  </a:moveTo>
                  <a:cubicBezTo>
                    <a:pt x="104" y="0"/>
                    <a:pt x="62" y="25"/>
                    <a:pt x="43" y="66"/>
                  </a:cubicBezTo>
                  <a:cubicBezTo>
                    <a:pt x="0" y="121"/>
                    <a:pt x="30" y="190"/>
                    <a:pt x="69" y="216"/>
                  </a:cubicBezTo>
                  <a:cubicBezTo>
                    <a:pt x="87" y="229"/>
                    <a:pt x="107" y="235"/>
                    <a:pt x="126" y="235"/>
                  </a:cubicBezTo>
                  <a:cubicBezTo>
                    <a:pt x="165" y="235"/>
                    <a:pt x="202" y="211"/>
                    <a:pt x="219" y="174"/>
                  </a:cubicBezTo>
                  <a:cubicBezTo>
                    <a:pt x="261" y="108"/>
                    <a:pt x="245" y="40"/>
                    <a:pt x="193" y="10"/>
                  </a:cubicBezTo>
                  <a:cubicBezTo>
                    <a:pt x="178" y="3"/>
                    <a:pt x="163" y="0"/>
                    <a:pt x="14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6220100" y="2914100"/>
              <a:ext cx="2800" cy="2400"/>
            </a:xfrm>
            <a:custGeom>
              <a:avLst/>
              <a:gdLst/>
              <a:ahLst/>
              <a:cxnLst/>
              <a:rect l="l" t="t" r="r" b="b"/>
              <a:pathLst>
                <a:path w="112" h="96" extrusionOk="0">
                  <a:moveTo>
                    <a:pt x="48" y="0"/>
                  </a:moveTo>
                  <a:cubicBezTo>
                    <a:pt x="37" y="0"/>
                    <a:pt x="25" y="7"/>
                    <a:pt x="17" y="22"/>
                  </a:cubicBezTo>
                  <a:cubicBezTo>
                    <a:pt x="1" y="51"/>
                    <a:pt x="1" y="77"/>
                    <a:pt x="30" y="90"/>
                  </a:cubicBezTo>
                  <a:cubicBezTo>
                    <a:pt x="34" y="94"/>
                    <a:pt x="40" y="96"/>
                    <a:pt x="47" y="96"/>
                  </a:cubicBezTo>
                  <a:cubicBezTo>
                    <a:pt x="64" y="96"/>
                    <a:pt x="87" y="87"/>
                    <a:pt x="99" y="77"/>
                  </a:cubicBezTo>
                  <a:cubicBezTo>
                    <a:pt x="112" y="51"/>
                    <a:pt x="99" y="9"/>
                    <a:pt x="69" y="9"/>
                  </a:cubicBezTo>
                  <a:cubicBezTo>
                    <a:pt x="64" y="3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6210975" y="2908250"/>
              <a:ext cx="6150" cy="5900"/>
            </a:xfrm>
            <a:custGeom>
              <a:avLst/>
              <a:gdLst/>
              <a:ahLst/>
              <a:cxnLst/>
              <a:rect l="l" t="t" r="r" b="b"/>
              <a:pathLst>
                <a:path w="246" h="236" extrusionOk="0">
                  <a:moveTo>
                    <a:pt x="131" y="1"/>
                  </a:moveTo>
                  <a:cubicBezTo>
                    <a:pt x="89" y="1"/>
                    <a:pt x="48" y="26"/>
                    <a:pt x="26" y="67"/>
                  </a:cubicBezTo>
                  <a:cubicBezTo>
                    <a:pt x="0" y="122"/>
                    <a:pt x="13" y="191"/>
                    <a:pt x="69" y="217"/>
                  </a:cubicBezTo>
                  <a:cubicBezTo>
                    <a:pt x="86" y="230"/>
                    <a:pt x="105" y="236"/>
                    <a:pt x="124" y="236"/>
                  </a:cubicBezTo>
                  <a:cubicBezTo>
                    <a:pt x="162" y="236"/>
                    <a:pt x="199" y="212"/>
                    <a:pt x="219" y="174"/>
                  </a:cubicBezTo>
                  <a:cubicBezTo>
                    <a:pt x="245" y="109"/>
                    <a:pt x="232" y="41"/>
                    <a:pt x="177" y="11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6212675" y="2910025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48" y="0"/>
                  </a:moveTo>
                  <a:cubicBezTo>
                    <a:pt x="34" y="0"/>
                    <a:pt x="22" y="6"/>
                    <a:pt x="14" y="22"/>
                  </a:cubicBezTo>
                  <a:cubicBezTo>
                    <a:pt x="1" y="51"/>
                    <a:pt x="14" y="77"/>
                    <a:pt x="27" y="90"/>
                  </a:cubicBezTo>
                  <a:cubicBezTo>
                    <a:pt x="34" y="94"/>
                    <a:pt x="41" y="95"/>
                    <a:pt x="48" y="95"/>
                  </a:cubicBezTo>
                  <a:cubicBezTo>
                    <a:pt x="68" y="95"/>
                    <a:pt x="86" y="83"/>
                    <a:pt x="96" y="64"/>
                  </a:cubicBezTo>
                  <a:cubicBezTo>
                    <a:pt x="109" y="51"/>
                    <a:pt x="96" y="9"/>
                    <a:pt x="83" y="9"/>
                  </a:cubicBezTo>
                  <a:cubicBezTo>
                    <a:pt x="70" y="3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6190575" y="289627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0" y="206"/>
                  </a:lnTo>
                  <a:cubicBezTo>
                    <a:pt x="95" y="262"/>
                    <a:pt x="95" y="219"/>
                    <a:pt x="164" y="262"/>
                  </a:cubicBezTo>
                  <a:cubicBezTo>
                    <a:pt x="232" y="301"/>
                    <a:pt x="219" y="327"/>
                    <a:pt x="301" y="369"/>
                  </a:cubicBezTo>
                  <a:lnTo>
                    <a:pt x="408" y="164"/>
                  </a:lnTo>
                  <a:cubicBezTo>
                    <a:pt x="361" y="138"/>
                    <a:pt x="337" y="134"/>
                    <a:pt x="317" y="134"/>
                  </a:cubicBezTo>
                  <a:cubicBezTo>
                    <a:pt x="310" y="134"/>
                    <a:pt x="304" y="135"/>
                    <a:pt x="297" y="135"/>
                  </a:cubicBezTo>
                  <a:cubicBezTo>
                    <a:pt x="283" y="135"/>
                    <a:pt x="268" y="133"/>
                    <a:pt x="245" y="125"/>
                  </a:cubicBezTo>
                  <a:cubicBezTo>
                    <a:pt x="177" y="82"/>
                    <a:pt x="190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6198075" y="290035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1" y="206"/>
                  </a:lnTo>
                  <a:cubicBezTo>
                    <a:pt x="95" y="262"/>
                    <a:pt x="82" y="219"/>
                    <a:pt x="164" y="262"/>
                  </a:cubicBezTo>
                  <a:cubicBezTo>
                    <a:pt x="229" y="301"/>
                    <a:pt x="216" y="327"/>
                    <a:pt x="285" y="370"/>
                  </a:cubicBezTo>
                  <a:lnTo>
                    <a:pt x="409" y="164"/>
                  </a:lnTo>
                  <a:cubicBezTo>
                    <a:pt x="353" y="138"/>
                    <a:pt x="329" y="135"/>
                    <a:pt x="310" y="135"/>
                  </a:cubicBezTo>
                  <a:cubicBezTo>
                    <a:pt x="304" y="135"/>
                    <a:pt x="298" y="135"/>
                    <a:pt x="292" y="135"/>
                  </a:cubicBezTo>
                  <a:cubicBezTo>
                    <a:pt x="280" y="135"/>
                    <a:pt x="267" y="133"/>
                    <a:pt x="245" y="125"/>
                  </a:cubicBezTo>
                  <a:cubicBezTo>
                    <a:pt x="164" y="82"/>
                    <a:pt x="190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6203475" y="2904175"/>
              <a:ext cx="6450" cy="5900"/>
            </a:xfrm>
            <a:custGeom>
              <a:avLst/>
              <a:gdLst/>
              <a:ahLst/>
              <a:cxnLst/>
              <a:rect l="l" t="t" r="r" b="b"/>
              <a:pathLst>
                <a:path w="258" h="236" extrusionOk="0">
                  <a:moveTo>
                    <a:pt x="147" y="1"/>
                  </a:moveTo>
                  <a:cubicBezTo>
                    <a:pt x="104" y="1"/>
                    <a:pt x="62" y="26"/>
                    <a:pt x="43" y="66"/>
                  </a:cubicBezTo>
                  <a:cubicBezTo>
                    <a:pt x="0" y="122"/>
                    <a:pt x="13" y="190"/>
                    <a:pt x="69" y="217"/>
                  </a:cubicBezTo>
                  <a:cubicBezTo>
                    <a:pt x="87" y="230"/>
                    <a:pt x="107" y="235"/>
                    <a:pt x="126" y="235"/>
                  </a:cubicBezTo>
                  <a:cubicBezTo>
                    <a:pt x="165" y="235"/>
                    <a:pt x="201" y="211"/>
                    <a:pt x="219" y="174"/>
                  </a:cubicBezTo>
                  <a:cubicBezTo>
                    <a:pt x="258" y="109"/>
                    <a:pt x="232" y="40"/>
                    <a:pt x="193" y="11"/>
                  </a:cubicBezTo>
                  <a:cubicBezTo>
                    <a:pt x="178" y="4"/>
                    <a:pt x="162" y="1"/>
                    <a:pt x="14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6205175" y="2905925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55" y="1"/>
                  </a:moveTo>
                  <a:cubicBezTo>
                    <a:pt x="39" y="1"/>
                    <a:pt x="21" y="7"/>
                    <a:pt x="14" y="23"/>
                  </a:cubicBezTo>
                  <a:cubicBezTo>
                    <a:pt x="1" y="52"/>
                    <a:pt x="14" y="78"/>
                    <a:pt x="43" y="91"/>
                  </a:cubicBezTo>
                  <a:cubicBezTo>
                    <a:pt x="47" y="95"/>
                    <a:pt x="51" y="96"/>
                    <a:pt x="56" y="96"/>
                  </a:cubicBezTo>
                  <a:cubicBezTo>
                    <a:pt x="69" y="96"/>
                    <a:pt x="86" y="84"/>
                    <a:pt x="95" y="65"/>
                  </a:cubicBezTo>
                  <a:cubicBezTo>
                    <a:pt x="108" y="52"/>
                    <a:pt x="108" y="9"/>
                    <a:pt x="82" y="9"/>
                  </a:cubicBezTo>
                  <a:cubicBezTo>
                    <a:pt x="77" y="4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6196375" y="2900100"/>
              <a:ext cx="6125" cy="5900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130" y="1"/>
                  </a:moveTo>
                  <a:cubicBezTo>
                    <a:pt x="87" y="1"/>
                    <a:pt x="45" y="25"/>
                    <a:pt x="26" y="66"/>
                  </a:cubicBezTo>
                  <a:cubicBezTo>
                    <a:pt x="0" y="122"/>
                    <a:pt x="13" y="190"/>
                    <a:pt x="69" y="216"/>
                  </a:cubicBezTo>
                  <a:cubicBezTo>
                    <a:pt x="82" y="229"/>
                    <a:pt x="98" y="235"/>
                    <a:pt x="115" y="235"/>
                  </a:cubicBezTo>
                  <a:cubicBezTo>
                    <a:pt x="150" y="235"/>
                    <a:pt x="189" y="211"/>
                    <a:pt x="216" y="174"/>
                  </a:cubicBezTo>
                  <a:cubicBezTo>
                    <a:pt x="245" y="109"/>
                    <a:pt x="232" y="40"/>
                    <a:pt x="176" y="11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6198075" y="2901850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48" y="1"/>
                  </a:moveTo>
                  <a:cubicBezTo>
                    <a:pt x="33" y="1"/>
                    <a:pt x="21" y="7"/>
                    <a:pt x="14" y="22"/>
                  </a:cubicBezTo>
                  <a:cubicBezTo>
                    <a:pt x="1" y="52"/>
                    <a:pt x="1" y="78"/>
                    <a:pt x="27" y="91"/>
                  </a:cubicBezTo>
                  <a:cubicBezTo>
                    <a:pt x="34" y="94"/>
                    <a:pt x="41" y="96"/>
                    <a:pt x="48" y="96"/>
                  </a:cubicBezTo>
                  <a:cubicBezTo>
                    <a:pt x="67" y="96"/>
                    <a:pt x="86" y="84"/>
                    <a:pt x="95" y="65"/>
                  </a:cubicBezTo>
                  <a:cubicBezTo>
                    <a:pt x="108" y="52"/>
                    <a:pt x="95" y="9"/>
                    <a:pt x="82" y="9"/>
                  </a:cubicBezTo>
                  <a:cubicBezTo>
                    <a:pt x="70" y="4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7"/>
            <p:cNvSpPr/>
            <p:nvPr/>
          </p:nvSpPr>
          <p:spPr>
            <a:xfrm>
              <a:off x="6175975" y="28881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08" y="0"/>
                  </a:moveTo>
                  <a:lnTo>
                    <a:pt x="0" y="206"/>
                  </a:lnTo>
                  <a:cubicBezTo>
                    <a:pt x="95" y="261"/>
                    <a:pt x="95" y="219"/>
                    <a:pt x="163" y="261"/>
                  </a:cubicBezTo>
                  <a:cubicBezTo>
                    <a:pt x="232" y="300"/>
                    <a:pt x="216" y="327"/>
                    <a:pt x="284" y="369"/>
                  </a:cubicBezTo>
                  <a:lnTo>
                    <a:pt x="408" y="163"/>
                  </a:lnTo>
                  <a:cubicBezTo>
                    <a:pt x="353" y="137"/>
                    <a:pt x="329" y="134"/>
                    <a:pt x="311" y="134"/>
                  </a:cubicBezTo>
                  <a:cubicBezTo>
                    <a:pt x="304" y="134"/>
                    <a:pt x="299" y="134"/>
                    <a:pt x="293" y="134"/>
                  </a:cubicBezTo>
                  <a:cubicBezTo>
                    <a:pt x="281" y="134"/>
                    <a:pt x="268" y="133"/>
                    <a:pt x="245" y="124"/>
                  </a:cubicBezTo>
                  <a:cubicBezTo>
                    <a:pt x="163" y="82"/>
                    <a:pt x="189" y="43"/>
                    <a:pt x="10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7"/>
            <p:cNvSpPr/>
            <p:nvPr/>
          </p:nvSpPr>
          <p:spPr>
            <a:xfrm>
              <a:off x="6183075" y="28922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4" y="0"/>
                  </a:moveTo>
                  <a:lnTo>
                    <a:pt x="0" y="206"/>
                  </a:lnTo>
                  <a:cubicBezTo>
                    <a:pt x="111" y="261"/>
                    <a:pt x="95" y="219"/>
                    <a:pt x="163" y="261"/>
                  </a:cubicBezTo>
                  <a:cubicBezTo>
                    <a:pt x="245" y="301"/>
                    <a:pt x="219" y="327"/>
                    <a:pt x="300" y="369"/>
                  </a:cubicBezTo>
                  <a:lnTo>
                    <a:pt x="408" y="164"/>
                  </a:lnTo>
                  <a:cubicBezTo>
                    <a:pt x="361" y="137"/>
                    <a:pt x="337" y="134"/>
                    <a:pt x="317" y="134"/>
                  </a:cubicBezTo>
                  <a:cubicBezTo>
                    <a:pt x="310" y="134"/>
                    <a:pt x="303" y="135"/>
                    <a:pt x="297" y="135"/>
                  </a:cubicBezTo>
                  <a:cubicBezTo>
                    <a:pt x="283" y="135"/>
                    <a:pt x="268" y="133"/>
                    <a:pt x="245" y="124"/>
                  </a:cubicBezTo>
                  <a:cubicBezTo>
                    <a:pt x="176" y="82"/>
                    <a:pt x="193" y="43"/>
                    <a:pt x="12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7"/>
            <p:cNvSpPr/>
            <p:nvPr/>
          </p:nvSpPr>
          <p:spPr>
            <a:xfrm>
              <a:off x="6188850" y="289602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41" y="0"/>
                  </a:moveTo>
                  <a:cubicBezTo>
                    <a:pt x="103" y="0"/>
                    <a:pt x="58" y="25"/>
                    <a:pt x="27" y="66"/>
                  </a:cubicBezTo>
                  <a:cubicBezTo>
                    <a:pt x="1" y="122"/>
                    <a:pt x="14" y="190"/>
                    <a:pt x="69" y="216"/>
                  </a:cubicBezTo>
                  <a:cubicBezTo>
                    <a:pt x="88" y="225"/>
                    <a:pt x="107" y="229"/>
                    <a:pt x="126" y="229"/>
                  </a:cubicBezTo>
                  <a:cubicBezTo>
                    <a:pt x="164" y="229"/>
                    <a:pt x="200" y="211"/>
                    <a:pt x="219" y="174"/>
                  </a:cubicBezTo>
                  <a:cubicBezTo>
                    <a:pt x="246" y="108"/>
                    <a:pt x="233" y="40"/>
                    <a:pt x="177" y="11"/>
                  </a:cubicBezTo>
                  <a:cubicBezTo>
                    <a:pt x="167" y="4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7"/>
            <p:cNvSpPr/>
            <p:nvPr/>
          </p:nvSpPr>
          <p:spPr>
            <a:xfrm>
              <a:off x="6190575" y="2897775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49" y="1"/>
                  </a:moveTo>
                  <a:cubicBezTo>
                    <a:pt x="34" y="1"/>
                    <a:pt x="21" y="7"/>
                    <a:pt x="13" y="22"/>
                  </a:cubicBezTo>
                  <a:cubicBezTo>
                    <a:pt x="0" y="52"/>
                    <a:pt x="13" y="78"/>
                    <a:pt x="26" y="91"/>
                  </a:cubicBezTo>
                  <a:cubicBezTo>
                    <a:pt x="34" y="94"/>
                    <a:pt x="42" y="96"/>
                    <a:pt x="49" y="96"/>
                  </a:cubicBezTo>
                  <a:cubicBezTo>
                    <a:pt x="69" y="96"/>
                    <a:pt x="85" y="84"/>
                    <a:pt x="95" y="65"/>
                  </a:cubicBezTo>
                  <a:cubicBezTo>
                    <a:pt x="108" y="52"/>
                    <a:pt x="108" y="9"/>
                    <a:pt x="82" y="9"/>
                  </a:cubicBezTo>
                  <a:cubicBezTo>
                    <a:pt x="71" y="4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7"/>
            <p:cNvSpPr/>
            <p:nvPr/>
          </p:nvSpPr>
          <p:spPr>
            <a:xfrm>
              <a:off x="6181350" y="28919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47" y="0"/>
                  </a:moveTo>
                  <a:cubicBezTo>
                    <a:pt x="104" y="0"/>
                    <a:pt x="62" y="25"/>
                    <a:pt x="43" y="66"/>
                  </a:cubicBezTo>
                  <a:cubicBezTo>
                    <a:pt x="1" y="121"/>
                    <a:pt x="30" y="190"/>
                    <a:pt x="69" y="216"/>
                  </a:cubicBezTo>
                  <a:cubicBezTo>
                    <a:pt x="87" y="225"/>
                    <a:pt x="107" y="229"/>
                    <a:pt x="126" y="229"/>
                  </a:cubicBezTo>
                  <a:cubicBezTo>
                    <a:pt x="165" y="229"/>
                    <a:pt x="202" y="211"/>
                    <a:pt x="219" y="174"/>
                  </a:cubicBezTo>
                  <a:cubicBezTo>
                    <a:pt x="262" y="108"/>
                    <a:pt x="232" y="40"/>
                    <a:pt x="193" y="10"/>
                  </a:cubicBezTo>
                  <a:cubicBezTo>
                    <a:pt x="178" y="3"/>
                    <a:pt x="163" y="0"/>
                    <a:pt x="14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7"/>
            <p:cNvSpPr/>
            <p:nvPr/>
          </p:nvSpPr>
          <p:spPr>
            <a:xfrm>
              <a:off x="6183400" y="2893700"/>
              <a:ext cx="2475" cy="2400"/>
            </a:xfrm>
            <a:custGeom>
              <a:avLst/>
              <a:gdLst/>
              <a:ahLst/>
              <a:cxnLst/>
              <a:rect l="l" t="t" r="r" b="b"/>
              <a:pathLst>
                <a:path w="99" h="96" extrusionOk="0">
                  <a:moveTo>
                    <a:pt x="48" y="0"/>
                  </a:moveTo>
                  <a:cubicBezTo>
                    <a:pt x="36" y="0"/>
                    <a:pt x="24" y="7"/>
                    <a:pt x="16" y="22"/>
                  </a:cubicBezTo>
                  <a:cubicBezTo>
                    <a:pt x="0" y="51"/>
                    <a:pt x="0" y="77"/>
                    <a:pt x="29" y="90"/>
                  </a:cubicBezTo>
                  <a:cubicBezTo>
                    <a:pt x="33" y="94"/>
                    <a:pt x="37" y="96"/>
                    <a:pt x="42" y="96"/>
                  </a:cubicBezTo>
                  <a:cubicBezTo>
                    <a:pt x="56" y="96"/>
                    <a:pt x="72" y="83"/>
                    <a:pt x="82" y="64"/>
                  </a:cubicBezTo>
                  <a:cubicBezTo>
                    <a:pt x="98" y="51"/>
                    <a:pt x="98" y="9"/>
                    <a:pt x="69" y="9"/>
                  </a:cubicBezTo>
                  <a:cubicBezTo>
                    <a:pt x="63" y="3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7"/>
            <p:cNvSpPr/>
            <p:nvPr/>
          </p:nvSpPr>
          <p:spPr>
            <a:xfrm>
              <a:off x="6160950" y="287995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5" y="1"/>
                  </a:moveTo>
                  <a:lnTo>
                    <a:pt x="1" y="206"/>
                  </a:lnTo>
                  <a:cubicBezTo>
                    <a:pt x="111" y="262"/>
                    <a:pt x="98" y="219"/>
                    <a:pt x="180" y="262"/>
                  </a:cubicBezTo>
                  <a:cubicBezTo>
                    <a:pt x="245" y="301"/>
                    <a:pt x="219" y="327"/>
                    <a:pt x="301" y="370"/>
                  </a:cubicBezTo>
                  <a:lnTo>
                    <a:pt x="409" y="164"/>
                  </a:lnTo>
                  <a:cubicBezTo>
                    <a:pt x="361" y="138"/>
                    <a:pt x="341" y="135"/>
                    <a:pt x="322" y="135"/>
                  </a:cubicBezTo>
                  <a:cubicBezTo>
                    <a:pt x="316" y="135"/>
                    <a:pt x="310" y="135"/>
                    <a:pt x="303" y="135"/>
                  </a:cubicBezTo>
                  <a:cubicBezTo>
                    <a:pt x="289" y="135"/>
                    <a:pt x="273" y="133"/>
                    <a:pt x="245" y="125"/>
                  </a:cubicBezTo>
                  <a:cubicBezTo>
                    <a:pt x="180" y="82"/>
                    <a:pt x="193" y="43"/>
                    <a:pt x="12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7"/>
            <p:cNvSpPr/>
            <p:nvPr/>
          </p:nvSpPr>
          <p:spPr>
            <a:xfrm>
              <a:off x="6168450" y="28840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9" y="1"/>
                  </a:moveTo>
                  <a:lnTo>
                    <a:pt x="1" y="207"/>
                  </a:lnTo>
                  <a:cubicBezTo>
                    <a:pt x="95" y="262"/>
                    <a:pt x="95" y="220"/>
                    <a:pt x="164" y="262"/>
                  </a:cubicBezTo>
                  <a:cubicBezTo>
                    <a:pt x="233" y="301"/>
                    <a:pt x="219" y="327"/>
                    <a:pt x="301" y="370"/>
                  </a:cubicBezTo>
                  <a:lnTo>
                    <a:pt x="409" y="164"/>
                  </a:lnTo>
                  <a:cubicBezTo>
                    <a:pt x="361" y="138"/>
                    <a:pt x="338" y="135"/>
                    <a:pt x="317" y="135"/>
                  </a:cubicBezTo>
                  <a:cubicBezTo>
                    <a:pt x="311" y="135"/>
                    <a:pt x="304" y="135"/>
                    <a:pt x="297" y="135"/>
                  </a:cubicBezTo>
                  <a:cubicBezTo>
                    <a:pt x="284" y="135"/>
                    <a:pt x="268" y="134"/>
                    <a:pt x="246" y="125"/>
                  </a:cubicBezTo>
                  <a:cubicBezTo>
                    <a:pt x="177" y="83"/>
                    <a:pt x="190" y="43"/>
                    <a:pt x="10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7"/>
            <p:cNvSpPr/>
            <p:nvPr/>
          </p:nvSpPr>
          <p:spPr>
            <a:xfrm>
              <a:off x="6174250" y="2887850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1" y="1"/>
                  </a:moveTo>
                  <a:cubicBezTo>
                    <a:pt x="89" y="1"/>
                    <a:pt x="48" y="26"/>
                    <a:pt x="27" y="67"/>
                  </a:cubicBezTo>
                  <a:cubicBezTo>
                    <a:pt x="1" y="122"/>
                    <a:pt x="14" y="191"/>
                    <a:pt x="69" y="217"/>
                  </a:cubicBezTo>
                  <a:cubicBezTo>
                    <a:pt x="82" y="225"/>
                    <a:pt x="98" y="230"/>
                    <a:pt x="115" y="230"/>
                  </a:cubicBezTo>
                  <a:cubicBezTo>
                    <a:pt x="151" y="230"/>
                    <a:pt x="191" y="212"/>
                    <a:pt x="219" y="174"/>
                  </a:cubicBezTo>
                  <a:cubicBezTo>
                    <a:pt x="245" y="109"/>
                    <a:pt x="232" y="41"/>
                    <a:pt x="177" y="11"/>
                  </a:cubicBezTo>
                  <a:cubicBezTo>
                    <a:pt x="162" y="4"/>
                    <a:pt x="147" y="1"/>
                    <a:pt x="13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7"/>
            <p:cNvSpPr/>
            <p:nvPr/>
          </p:nvSpPr>
          <p:spPr>
            <a:xfrm>
              <a:off x="6175975" y="2889625"/>
              <a:ext cx="2700" cy="2400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48" y="0"/>
                  </a:moveTo>
                  <a:cubicBezTo>
                    <a:pt x="33" y="0"/>
                    <a:pt x="21" y="6"/>
                    <a:pt x="13" y="22"/>
                  </a:cubicBezTo>
                  <a:cubicBezTo>
                    <a:pt x="0" y="51"/>
                    <a:pt x="0" y="77"/>
                    <a:pt x="26" y="90"/>
                  </a:cubicBezTo>
                  <a:cubicBezTo>
                    <a:pt x="33" y="94"/>
                    <a:pt x="40" y="95"/>
                    <a:pt x="48" y="95"/>
                  </a:cubicBezTo>
                  <a:cubicBezTo>
                    <a:pt x="67" y="95"/>
                    <a:pt x="85" y="83"/>
                    <a:pt x="95" y="64"/>
                  </a:cubicBezTo>
                  <a:cubicBezTo>
                    <a:pt x="108" y="51"/>
                    <a:pt x="95" y="9"/>
                    <a:pt x="82" y="9"/>
                  </a:cubicBezTo>
                  <a:cubicBezTo>
                    <a:pt x="70" y="3"/>
                    <a:pt x="58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7"/>
            <p:cNvSpPr/>
            <p:nvPr/>
          </p:nvSpPr>
          <p:spPr>
            <a:xfrm>
              <a:off x="6166750" y="288377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40" y="1"/>
                  </a:moveTo>
                  <a:cubicBezTo>
                    <a:pt x="103" y="1"/>
                    <a:pt x="58" y="26"/>
                    <a:pt x="30" y="66"/>
                  </a:cubicBezTo>
                  <a:cubicBezTo>
                    <a:pt x="0" y="122"/>
                    <a:pt x="13" y="190"/>
                    <a:pt x="69" y="217"/>
                  </a:cubicBezTo>
                  <a:cubicBezTo>
                    <a:pt x="87" y="225"/>
                    <a:pt x="107" y="230"/>
                    <a:pt x="126" y="230"/>
                  </a:cubicBezTo>
                  <a:cubicBezTo>
                    <a:pt x="165" y="230"/>
                    <a:pt x="201" y="211"/>
                    <a:pt x="219" y="174"/>
                  </a:cubicBezTo>
                  <a:cubicBezTo>
                    <a:pt x="245" y="109"/>
                    <a:pt x="232" y="40"/>
                    <a:pt x="177" y="11"/>
                  </a:cubicBezTo>
                  <a:cubicBezTo>
                    <a:pt x="166" y="4"/>
                    <a:pt x="154" y="1"/>
                    <a:pt x="14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7"/>
            <p:cNvSpPr/>
            <p:nvPr/>
          </p:nvSpPr>
          <p:spPr>
            <a:xfrm>
              <a:off x="6168450" y="2885525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50" y="1"/>
                  </a:moveTo>
                  <a:cubicBezTo>
                    <a:pt x="35" y="1"/>
                    <a:pt x="22" y="7"/>
                    <a:pt x="14" y="23"/>
                  </a:cubicBezTo>
                  <a:cubicBezTo>
                    <a:pt x="1" y="52"/>
                    <a:pt x="14" y="78"/>
                    <a:pt x="27" y="91"/>
                  </a:cubicBezTo>
                  <a:cubicBezTo>
                    <a:pt x="35" y="95"/>
                    <a:pt x="42" y="96"/>
                    <a:pt x="50" y="96"/>
                  </a:cubicBezTo>
                  <a:cubicBezTo>
                    <a:pt x="69" y="96"/>
                    <a:pt x="86" y="84"/>
                    <a:pt x="95" y="65"/>
                  </a:cubicBezTo>
                  <a:cubicBezTo>
                    <a:pt x="109" y="52"/>
                    <a:pt x="109" y="9"/>
                    <a:pt x="82" y="9"/>
                  </a:cubicBezTo>
                  <a:cubicBezTo>
                    <a:pt x="72" y="4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7"/>
            <p:cNvSpPr/>
            <p:nvPr/>
          </p:nvSpPr>
          <p:spPr>
            <a:xfrm>
              <a:off x="6146350" y="28718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4" y="0"/>
                  </a:moveTo>
                  <a:lnTo>
                    <a:pt x="0" y="206"/>
                  </a:lnTo>
                  <a:cubicBezTo>
                    <a:pt x="111" y="261"/>
                    <a:pt x="95" y="219"/>
                    <a:pt x="163" y="261"/>
                  </a:cubicBezTo>
                  <a:cubicBezTo>
                    <a:pt x="232" y="301"/>
                    <a:pt x="219" y="327"/>
                    <a:pt x="301" y="369"/>
                  </a:cubicBezTo>
                  <a:lnTo>
                    <a:pt x="408" y="164"/>
                  </a:lnTo>
                  <a:cubicBezTo>
                    <a:pt x="314" y="111"/>
                    <a:pt x="314" y="150"/>
                    <a:pt x="245" y="111"/>
                  </a:cubicBezTo>
                  <a:cubicBezTo>
                    <a:pt x="177" y="82"/>
                    <a:pt x="193" y="43"/>
                    <a:pt x="12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7"/>
            <p:cNvSpPr/>
            <p:nvPr/>
          </p:nvSpPr>
          <p:spPr>
            <a:xfrm>
              <a:off x="6153850" y="287587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1" y="206"/>
                  </a:lnTo>
                  <a:cubicBezTo>
                    <a:pt x="95" y="262"/>
                    <a:pt x="95" y="219"/>
                    <a:pt x="164" y="262"/>
                  </a:cubicBezTo>
                  <a:cubicBezTo>
                    <a:pt x="232" y="301"/>
                    <a:pt x="219" y="327"/>
                    <a:pt x="285" y="369"/>
                  </a:cubicBezTo>
                  <a:lnTo>
                    <a:pt x="409" y="164"/>
                  </a:lnTo>
                  <a:cubicBezTo>
                    <a:pt x="361" y="138"/>
                    <a:pt x="338" y="134"/>
                    <a:pt x="317" y="134"/>
                  </a:cubicBezTo>
                  <a:cubicBezTo>
                    <a:pt x="310" y="134"/>
                    <a:pt x="304" y="135"/>
                    <a:pt x="297" y="135"/>
                  </a:cubicBezTo>
                  <a:cubicBezTo>
                    <a:pt x="283" y="135"/>
                    <a:pt x="268" y="133"/>
                    <a:pt x="245" y="125"/>
                  </a:cubicBezTo>
                  <a:cubicBezTo>
                    <a:pt x="177" y="82"/>
                    <a:pt x="190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7"/>
            <p:cNvSpPr/>
            <p:nvPr/>
          </p:nvSpPr>
          <p:spPr>
            <a:xfrm>
              <a:off x="6159325" y="2879700"/>
              <a:ext cx="6475" cy="5750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144" y="1"/>
                  </a:moveTo>
                  <a:cubicBezTo>
                    <a:pt x="101" y="1"/>
                    <a:pt x="59" y="25"/>
                    <a:pt x="39" y="66"/>
                  </a:cubicBezTo>
                  <a:cubicBezTo>
                    <a:pt x="0" y="122"/>
                    <a:pt x="26" y="190"/>
                    <a:pt x="66" y="216"/>
                  </a:cubicBezTo>
                  <a:cubicBezTo>
                    <a:pt x="84" y="225"/>
                    <a:pt x="103" y="229"/>
                    <a:pt x="123" y="229"/>
                  </a:cubicBezTo>
                  <a:cubicBezTo>
                    <a:pt x="161" y="229"/>
                    <a:pt x="198" y="211"/>
                    <a:pt x="216" y="174"/>
                  </a:cubicBezTo>
                  <a:cubicBezTo>
                    <a:pt x="258" y="109"/>
                    <a:pt x="245" y="40"/>
                    <a:pt x="190" y="11"/>
                  </a:cubicBezTo>
                  <a:cubicBezTo>
                    <a:pt x="175" y="4"/>
                    <a:pt x="159" y="1"/>
                    <a:pt x="14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7"/>
            <p:cNvSpPr/>
            <p:nvPr/>
          </p:nvSpPr>
          <p:spPr>
            <a:xfrm>
              <a:off x="6161350" y="2881450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45" y="1"/>
                  </a:moveTo>
                  <a:cubicBezTo>
                    <a:pt x="34" y="1"/>
                    <a:pt x="22" y="7"/>
                    <a:pt x="14" y="22"/>
                  </a:cubicBezTo>
                  <a:cubicBezTo>
                    <a:pt x="1" y="52"/>
                    <a:pt x="1" y="78"/>
                    <a:pt x="27" y="91"/>
                  </a:cubicBezTo>
                  <a:cubicBezTo>
                    <a:pt x="30" y="94"/>
                    <a:pt x="36" y="96"/>
                    <a:pt x="43" y="96"/>
                  </a:cubicBezTo>
                  <a:cubicBezTo>
                    <a:pt x="61" y="96"/>
                    <a:pt x="86" y="84"/>
                    <a:pt x="95" y="65"/>
                  </a:cubicBezTo>
                  <a:cubicBezTo>
                    <a:pt x="109" y="52"/>
                    <a:pt x="95" y="9"/>
                    <a:pt x="66" y="9"/>
                  </a:cubicBezTo>
                  <a:cubicBezTo>
                    <a:pt x="61" y="4"/>
                    <a:pt x="53" y="1"/>
                    <a:pt x="4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7"/>
            <p:cNvSpPr/>
            <p:nvPr/>
          </p:nvSpPr>
          <p:spPr>
            <a:xfrm>
              <a:off x="6152125" y="287562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3" y="0"/>
                  </a:moveTo>
                  <a:cubicBezTo>
                    <a:pt x="91" y="0"/>
                    <a:pt x="49" y="25"/>
                    <a:pt x="27" y="66"/>
                  </a:cubicBezTo>
                  <a:cubicBezTo>
                    <a:pt x="1" y="122"/>
                    <a:pt x="14" y="190"/>
                    <a:pt x="70" y="216"/>
                  </a:cubicBezTo>
                  <a:cubicBezTo>
                    <a:pt x="88" y="225"/>
                    <a:pt x="107" y="229"/>
                    <a:pt x="126" y="229"/>
                  </a:cubicBezTo>
                  <a:cubicBezTo>
                    <a:pt x="164" y="229"/>
                    <a:pt x="200" y="211"/>
                    <a:pt x="220" y="174"/>
                  </a:cubicBezTo>
                  <a:cubicBezTo>
                    <a:pt x="246" y="108"/>
                    <a:pt x="233" y="40"/>
                    <a:pt x="177" y="11"/>
                  </a:cubicBezTo>
                  <a:cubicBezTo>
                    <a:pt x="163" y="4"/>
                    <a:pt x="148" y="0"/>
                    <a:pt x="13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7"/>
            <p:cNvSpPr/>
            <p:nvPr/>
          </p:nvSpPr>
          <p:spPr>
            <a:xfrm>
              <a:off x="6153850" y="2877375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49" y="1"/>
                  </a:moveTo>
                  <a:cubicBezTo>
                    <a:pt x="34" y="1"/>
                    <a:pt x="21" y="7"/>
                    <a:pt x="14" y="22"/>
                  </a:cubicBezTo>
                  <a:cubicBezTo>
                    <a:pt x="1" y="52"/>
                    <a:pt x="14" y="78"/>
                    <a:pt x="27" y="91"/>
                  </a:cubicBezTo>
                  <a:cubicBezTo>
                    <a:pt x="35" y="94"/>
                    <a:pt x="42" y="96"/>
                    <a:pt x="49" y="96"/>
                  </a:cubicBezTo>
                  <a:cubicBezTo>
                    <a:pt x="69" y="96"/>
                    <a:pt x="86" y="84"/>
                    <a:pt x="95" y="65"/>
                  </a:cubicBezTo>
                  <a:cubicBezTo>
                    <a:pt x="108" y="52"/>
                    <a:pt x="95" y="9"/>
                    <a:pt x="82" y="9"/>
                  </a:cubicBezTo>
                  <a:cubicBezTo>
                    <a:pt x="71" y="4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7"/>
            <p:cNvSpPr/>
            <p:nvPr/>
          </p:nvSpPr>
          <p:spPr>
            <a:xfrm>
              <a:off x="6131725" y="28636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9" y="1"/>
                  </a:moveTo>
                  <a:lnTo>
                    <a:pt x="1" y="207"/>
                  </a:lnTo>
                  <a:cubicBezTo>
                    <a:pt x="96" y="262"/>
                    <a:pt x="96" y="220"/>
                    <a:pt x="164" y="262"/>
                  </a:cubicBezTo>
                  <a:cubicBezTo>
                    <a:pt x="233" y="301"/>
                    <a:pt x="220" y="327"/>
                    <a:pt x="301" y="370"/>
                  </a:cubicBezTo>
                  <a:lnTo>
                    <a:pt x="409" y="164"/>
                  </a:lnTo>
                  <a:cubicBezTo>
                    <a:pt x="314" y="112"/>
                    <a:pt x="314" y="151"/>
                    <a:pt x="246" y="112"/>
                  </a:cubicBezTo>
                  <a:cubicBezTo>
                    <a:pt x="177" y="83"/>
                    <a:pt x="190" y="43"/>
                    <a:pt x="10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7"/>
            <p:cNvSpPr/>
            <p:nvPr/>
          </p:nvSpPr>
          <p:spPr>
            <a:xfrm>
              <a:off x="6139250" y="28677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08" y="0"/>
                  </a:moveTo>
                  <a:lnTo>
                    <a:pt x="0" y="206"/>
                  </a:lnTo>
                  <a:cubicBezTo>
                    <a:pt x="95" y="261"/>
                    <a:pt x="95" y="219"/>
                    <a:pt x="163" y="261"/>
                  </a:cubicBezTo>
                  <a:cubicBezTo>
                    <a:pt x="232" y="300"/>
                    <a:pt x="216" y="327"/>
                    <a:pt x="284" y="369"/>
                  </a:cubicBezTo>
                  <a:lnTo>
                    <a:pt x="408" y="163"/>
                  </a:lnTo>
                  <a:cubicBezTo>
                    <a:pt x="297" y="111"/>
                    <a:pt x="314" y="150"/>
                    <a:pt x="245" y="111"/>
                  </a:cubicBezTo>
                  <a:cubicBezTo>
                    <a:pt x="163" y="82"/>
                    <a:pt x="190" y="43"/>
                    <a:pt x="10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7"/>
            <p:cNvSpPr/>
            <p:nvPr/>
          </p:nvSpPr>
          <p:spPr>
            <a:xfrm>
              <a:off x="6144625" y="2871550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47" y="0"/>
                  </a:moveTo>
                  <a:cubicBezTo>
                    <a:pt x="104" y="0"/>
                    <a:pt x="62" y="25"/>
                    <a:pt x="43" y="66"/>
                  </a:cubicBezTo>
                  <a:cubicBezTo>
                    <a:pt x="1" y="121"/>
                    <a:pt x="17" y="190"/>
                    <a:pt x="69" y="216"/>
                  </a:cubicBezTo>
                  <a:cubicBezTo>
                    <a:pt x="87" y="225"/>
                    <a:pt x="107" y="229"/>
                    <a:pt x="126" y="229"/>
                  </a:cubicBezTo>
                  <a:cubicBezTo>
                    <a:pt x="165" y="229"/>
                    <a:pt x="202" y="211"/>
                    <a:pt x="219" y="174"/>
                  </a:cubicBezTo>
                  <a:cubicBezTo>
                    <a:pt x="262" y="108"/>
                    <a:pt x="232" y="40"/>
                    <a:pt x="193" y="10"/>
                  </a:cubicBezTo>
                  <a:cubicBezTo>
                    <a:pt x="179" y="3"/>
                    <a:pt x="163" y="0"/>
                    <a:pt x="14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7"/>
            <p:cNvSpPr/>
            <p:nvPr/>
          </p:nvSpPr>
          <p:spPr>
            <a:xfrm>
              <a:off x="6146350" y="2873300"/>
              <a:ext cx="2800" cy="2400"/>
            </a:xfrm>
            <a:custGeom>
              <a:avLst/>
              <a:gdLst/>
              <a:ahLst/>
              <a:cxnLst/>
              <a:rect l="l" t="t" r="r" b="b"/>
              <a:pathLst>
                <a:path w="112" h="96" extrusionOk="0">
                  <a:moveTo>
                    <a:pt x="56" y="0"/>
                  </a:moveTo>
                  <a:cubicBezTo>
                    <a:pt x="40" y="0"/>
                    <a:pt x="23" y="7"/>
                    <a:pt x="13" y="22"/>
                  </a:cubicBezTo>
                  <a:cubicBezTo>
                    <a:pt x="0" y="51"/>
                    <a:pt x="13" y="77"/>
                    <a:pt x="43" y="90"/>
                  </a:cubicBezTo>
                  <a:cubicBezTo>
                    <a:pt x="46" y="94"/>
                    <a:pt x="51" y="96"/>
                    <a:pt x="55" y="96"/>
                  </a:cubicBezTo>
                  <a:cubicBezTo>
                    <a:pt x="69" y="96"/>
                    <a:pt x="85" y="83"/>
                    <a:pt x="95" y="64"/>
                  </a:cubicBezTo>
                  <a:cubicBezTo>
                    <a:pt x="111" y="51"/>
                    <a:pt x="111" y="9"/>
                    <a:pt x="82" y="9"/>
                  </a:cubicBezTo>
                  <a:cubicBezTo>
                    <a:pt x="76" y="3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7"/>
            <p:cNvSpPr/>
            <p:nvPr/>
          </p:nvSpPr>
          <p:spPr>
            <a:xfrm>
              <a:off x="6137525" y="2867450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2" y="1"/>
                  </a:moveTo>
                  <a:cubicBezTo>
                    <a:pt x="89" y="1"/>
                    <a:pt x="48" y="26"/>
                    <a:pt x="27" y="67"/>
                  </a:cubicBezTo>
                  <a:cubicBezTo>
                    <a:pt x="1" y="122"/>
                    <a:pt x="14" y="191"/>
                    <a:pt x="69" y="217"/>
                  </a:cubicBezTo>
                  <a:cubicBezTo>
                    <a:pt x="82" y="225"/>
                    <a:pt x="98" y="230"/>
                    <a:pt x="115" y="230"/>
                  </a:cubicBezTo>
                  <a:cubicBezTo>
                    <a:pt x="151" y="230"/>
                    <a:pt x="191" y="212"/>
                    <a:pt x="219" y="174"/>
                  </a:cubicBezTo>
                  <a:cubicBezTo>
                    <a:pt x="246" y="109"/>
                    <a:pt x="232" y="41"/>
                    <a:pt x="177" y="11"/>
                  </a:cubicBezTo>
                  <a:cubicBezTo>
                    <a:pt x="162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7"/>
            <p:cNvSpPr/>
            <p:nvPr/>
          </p:nvSpPr>
          <p:spPr>
            <a:xfrm>
              <a:off x="6139250" y="2869225"/>
              <a:ext cx="2700" cy="2400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48" y="0"/>
                  </a:moveTo>
                  <a:cubicBezTo>
                    <a:pt x="33" y="0"/>
                    <a:pt x="21" y="6"/>
                    <a:pt x="13" y="22"/>
                  </a:cubicBezTo>
                  <a:cubicBezTo>
                    <a:pt x="0" y="51"/>
                    <a:pt x="0" y="77"/>
                    <a:pt x="26" y="90"/>
                  </a:cubicBezTo>
                  <a:cubicBezTo>
                    <a:pt x="33" y="94"/>
                    <a:pt x="41" y="95"/>
                    <a:pt x="48" y="95"/>
                  </a:cubicBezTo>
                  <a:cubicBezTo>
                    <a:pt x="67" y="95"/>
                    <a:pt x="85" y="83"/>
                    <a:pt x="95" y="64"/>
                  </a:cubicBezTo>
                  <a:cubicBezTo>
                    <a:pt x="108" y="51"/>
                    <a:pt x="95" y="9"/>
                    <a:pt x="82" y="9"/>
                  </a:cubicBezTo>
                  <a:cubicBezTo>
                    <a:pt x="70" y="3"/>
                    <a:pt x="58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7"/>
            <p:cNvSpPr/>
            <p:nvPr/>
          </p:nvSpPr>
          <p:spPr>
            <a:xfrm>
              <a:off x="6117125" y="285547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1" y="206"/>
                  </a:lnTo>
                  <a:cubicBezTo>
                    <a:pt x="95" y="262"/>
                    <a:pt x="95" y="219"/>
                    <a:pt x="164" y="262"/>
                  </a:cubicBezTo>
                  <a:cubicBezTo>
                    <a:pt x="232" y="301"/>
                    <a:pt x="219" y="327"/>
                    <a:pt x="285" y="369"/>
                  </a:cubicBezTo>
                  <a:lnTo>
                    <a:pt x="409" y="164"/>
                  </a:lnTo>
                  <a:cubicBezTo>
                    <a:pt x="301" y="112"/>
                    <a:pt x="314" y="151"/>
                    <a:pt x="246" y="112"/>
                  </a:cubicBezTo>
                  <a:cubicBezTo>
                    <a:pt x="177" y="82"/>
                    <a:pt x="190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7"/>
            <p:cNvSpPr/>
            <p:nvPr/>
          </p:nvSpPr>
          <p:spPr>
            <a:xfrm>
              <a:off x="6124225" y="285955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5" y="1"/>
                  </a:moveTo>
                  <a:lnTo>
                    <a:pt x="1" y="206"/>
                  </a:lnTo>
                  <a:cubicBezTo>
                    <a:pt x="112" y="262"/>
                    <a:pt x="99" y="219"/>
                    <a:pt x="164" y="262"/>
                  </a:cubicBezTo>
                  <a:cubicBezTo>
                    <a:pt x="245" y="301"/>
                    <a:pt x="219" y="327"/>
                    <a:pt x="301" y="370"/>
                  </a:cubicBezTo>
                  <a:lnTo>
                    <a:pt x="409" y="164"/>
                  </a:lnTo>
                  <a:cubicBezTo>
                    <a:pt x="314" y="112"/>
                    <a:pt x="314" y="151"/>
                    <a:pt x="245" y="112"/>
                  </a:cubicBezTo>
                  <a:cubicBezTo>
                    <a:pt x="180" y="82"/>
                    <a:pt x="193" y="43"/>
                    <a:pt x="12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7"/>
            <p:cNvSpPr/>
            <p:nvPr/>
          </p:nvSpPr>
          <p:spPr>
            <a:xfrm>
              <a:off x="6130025" y="286337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40" y="1"/>
                  </a:moveTo>
                  <a:cubicBezTo>
                    <a:pt x="103" y="1"/>
                    <a:pt x="59" y="26"/>
                    <a:pt x="30" y="66"/>
                  </a:cubicBezTo>
                  <a:cubicBezTo>
                    <a:pt x="0" y="122"/>
                    <a:pt x="13" y="190"/>
                    <a:pt x="69" y="217"/>
                  </a:cubicBezTo>
                  <a:cubicBezTo>
                    <a:pt x="87" y="225"/>
                    <a:pt x="107" y="230"/>
                    <a:pt x="126" y="230"/>
                  </a:cubicBezTo>
                  <a:cubicBezTo>
                    <a:pt x="165" y="230"/>
                    <a:pt x="202" y="211"/>
                    <a:pt x="219" y="174"/>
                  </a:cubicBezTo>
                  <a:cubicBezTo>
                    <a:pt x="245" y="109"/>
                    <a:pt x="232" y="40"/>
                    <a:pt x="177" y="11"/>
                  </a:cubicBezTo>
                  <a:cubicBezTo>
                    <a:pt x="166" y="4"/>
                    <a:pt x="154" y="1"/>
                    <a:pt x="14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7"/>
            <p:cNvSpPr/>
            <p:nvPr/>
          </p:nvSpPr>
          <p:spPr>
            <a:xfrm>
              <a:off x="6131725" y="2865025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83" y="0"/>
                  </a:moveTo>
                  <a:cubicBezTo>
                    <a:pt x="56" y="0"/>
                    <a:pt x="27" y="0"/>
                    <a:pt x="14" y="27"/>
                  </a:cubicBezTo>
                  <a:cubicBezTo>
                    <a:pt x="1" y="56"/>
                    <a:pt x="14" y="82"/>
                    <a:pt x="27" y="95"/>
                  </a:cubicBezTo>
                  <a:cubicBezTo>
                    <a:pt x="35" y="99"/>
                    <a:pt x="43" y="100"/>
                    <a:pt x="50" y="100"/>
                  </a:cubicBezTo>
                  <a:cubicBezTo>
                    <a:pt x="70" y="100"/>
                    <a:pt x="86" y="88"/>
                    <a:pt x="96" y="69"/>
                  </a:cubicBezTo>
                  <a:cubicBezTo>
                    <a:pt x="109" y="56"/>
                    <a:pt x="109" y="13"/>
                    <a:pt x="8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7"/>
            <p:cNvSpPr/>
            <p:nvPr/>
          </p:nvSpPr>
          <p:spPr>
            <a:xfrm>
              <a:off x="6122600" y="2859300"/>
              <a:ext cx="6475" cy="5750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144" y="1"/>
                  </a:moveTo>
                  <a:cubicBezTo>
                    <a:pt x="101" y="1"/>
                    <a:pt x="59" y="25"/>
                    <a:pt x="40" y="66"/>
                  </a:cubicBezTo>
                  <a:cubicBezTo>
                    <a:pt x="0" y="122"/>
                    <a:pt x="27" y="190"/>
                    <a:pt x="66" y="216"/>
                  </a:cubicBezTo>
                  <a:cubicBezTo>
                    <a:pt x="84" y="225"/>
                    <a:pt x="104" y="229"/>
                    <a:pt x="123" y="229"/>
                  </a:cubicBezTo>
                  <a:cubicBezTo>
                    <a:pt x="162" y="229"/>
                    <a:pt x="198" y="211"/>
                    <a:pt x="216" y="174"/>
                  </a:cubicBezTo>
                  <a:cubicBezTo>
                    <a:pt x="258" y="109"/>
                    <a:pt x="229" y="40"/>
                    <a:pt x="190" y="11"/>
                  </a:cubicBezTo>
                  <a:cubicBezTo>
                    <a:pt x="175" y="4"/>
                    <a:pt x="159" y="1"/>
                    <a:pt x="14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7"/>
            <p:cNvSpPr/>
            <p:nvPr/>
          </p:nvSpPr>
          <p:spPr>
            <a:xfrm>
              <a:off x="6124650" y="2860950"/>
              <a:ext cx="2375" cy="2500"/>
            </a:xfrm>
            <a:custGeom>
              <a:avLst/>
              <a:gdLst/>
              <a:ahLst/>
              <a:cxnLst/>
              <a:rect l="l" t="t" r="r" b="b"/>
              <a:pathLst>
                <a:path w="95" h="100" extrusionOk="0">
                  <a:moveTo>
                    <a:pt x="65" y="0"/>
                  </a:moveTo>
                  <a:cubicBezTo>
                    <a:pt x="52" y="0"/>
                    <a:pt x="26" y="0"/>
                    <a:pt x="13" y="26"/>
                  </a:cubicBezTo>
                  <a:cubicBezTo>
                    <a:pt x="0" y="56"/>
                    <a:pt x="0" y="82"/>
                    <a:pt x="26" y="95"/>
                  </a:cubicBezTo>
                  <a:cubicBezTo>
                    <a:pt x="30" y="98"/>
                    <a:pt x="34" y="100"/>
                    <a:pt x="39" y="100"/>
                  </a:cubicBezTo>
                  <a:cubicBezTo>
                    <a:pt x="52" y="100"/>
                    <a:pt x="70" y="88"/>
                    <a:pt x="82" y="69"/>
                  </a:cubicBezTo>
                  <a:cubicBezTo>
                    <a:pt x="95" y="56"/>
                    <a:pt x="95" y="13"/>
                    <a:pt x="6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7"/>
            <p:cNvSpPr/>
            <p:nvPr/>
          </p:nvSpPr>
          <p:spPr>
            <a:xfrm>
              <a:off x="6102200" y="28473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21" y="0"/>
                  </a:moveTo>
                  <a:lnTo>
                    <a:pt x="0" y="206"/>
                  </a:lnTo>
                  <a:cubicBezTo>
                    <a:pt x="108" y="261"/>
                    <a:pt x="95" y="219"/>
                    <a:pt x="177" y="261"/>
                  </a:cubicBezTo>
                  <a:cubicBezTo>
                    <a:pt x="245" y="300"/>
                    <a:pt x="216" y="327"/>
                    <a:pt x="297" y="369"/>
                  </a:cubicBezTo>
                  <a:lnTo>
                    <a:pt x="408" y="163"/>
                  </a:lnTo>
                  <a:cubicBezTo>
                    <a:pt x="310" y="111"/>
                    <a:pt x="327" y="150"/>
                    <a:pt x="245" y="111"/>
                  </a:cubicBezTo>
                  <a:cubicBezTo>
                    <a:pt x="177" y="82"/>
                    <a:pt x="190" y="43"/>
                    <a:pt x="12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7"/>
            <p:cNvSpPr/>
            <p:nvPr/>
          </p:nvSpPr>
          <p:spPr>
            <a:xfrm>
              <a:off x="6109625" y="28514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11" y="0"/>
                  </a:moveTo>
                  <a:lnTo>
                    <a:pt x="0" y="206"/>
                  </a:lnTo>
                  <a:cubicBezTo>
                    <a:pt x="95" y="261"/>
                    <a:pt x="95" y="219"/>
                    <a:pt x="164" y="261"/>
                  </a:cubicBezTo>
                  <a:cubicBezTo>
                    <a:pt x="232" y="301"/>
                    <a:pt x="219" y="327"/>
                    <a:pt x="301" y="369"/>
                  </a:cubicBezTo>
                  <a:lnTo>
                    <a:pt x="408" y="164"/>
                  </a:lnTo>
                  <a:cubicBezTo>
                    <a:pt x="314" y="111"/>
                    <a:pt x="314" y="150"/>
                    <a:pt x="245" y="111"/>
                  </a:cubicBezTo>
                  <a:cubicBezTo>
                    <a:pt x="177" y="82"/>
                    <a:pt x="193" y="43"/>
                    <a:pt x="11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7"/>
            <p:cNvSpPr/>
            <p:nvPr/>
          </p:nvSpPr>
          <p:spPr>
            <a:xfrm>
              <a:off x="6115425" y="2855225"/>
              <a:ext cx="6125" cy="5750"/>
            </a:xfrm>
            <a:custGeom>
              <a:avLst/>
              <a:gdLst/>
              <a:ahLst/>
              <a:cxnLst/>
              <a:rect l="l" t="t" r="r" b="b"/>
              <a:pathLst>
                <a:path w="245" h="230" extrusionOk="0">
                  <a:moveTo>
                    <a:pt x="132" y="0"/>
                  </a:moveTo>
                  <a:cubicBezTo>
                    <a:pt x="91" y="0"/>
                    <a:pt x="48" y="25"/>
                    <a:pt x="26" y="66"/>
                  </a:cubicBezTo>
                  <a:cubicBezTo>
                    <a:pt x="0" y="122"/>
                    <a:pt x="13" y="190"/>
                    <a:pt x="69" y="216"/>
                  </a:cubicBezTo>
                  <a:cubicBezTo>
                    <a:pt x="87" y="225"/>
                    <a:pt x="105" y="229"/>
                    <a:pt x="122" y="229"/>
                  </a:cubicBezTo>
                  <a:cubicBezTo>
                    <a:pt x="157" y="229"/>
                    <a:pt x="190" y="211"/>
                    <a:pt x="219" y="174"/>
                  </a:cubicBezTo>
                  <a:cubicBezTo>
                    <a:pt x="245" y="108"/>
                    <a:pt x="232" y="40"/>
                    <a:pt x="176" y="11"/>
                  </a:cubicBezTo>
                  <a:cubicBezTo>
                    <a:pt x="163" y="4"/>
                    <a:pt x="148" y="0"/>
                    <a:pt x="13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7"/>
            <p:cNvSpPr/>
            <p:nvPr/>
          </p:nvSpPr>
          <p:spPr>
            <a:xfrm>
              <a:off x="6117125" y="2856875"/>
              <a:ext cx="2725" cy="2500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82" y="0"/>
                  </a:moveTo>
                  <a:cubicBezTo>
                    <a:pt x="56" y="0"/>
                    <a:pt x="27" y="0"/>
                    <a:pt x="14" y="26"/>
                  </a:cubicBezTo>
                  <a:cubicBezTo>
                    <a:pt x="1" y="56"/>
                    <a:pt x="1" y="82"/>
                    <a:pt x="27" y="95"/>
                  </a:cubicBezTo>
                  <a:cubicBezTo>
                    <a:pt x="35" y="98"/>
                    <a:pt x="42" y="100"/>
                    <a:pt x="50" y="100"/>
                  </a:cubicBezTo>
                  <a:cubicBezTo>
                    <a:pt x="69" y="100"/>
                    <a:pt x="86" y="88"/>
                    <a:pt x="95" y="69"/>
                  </a:cubicBezTo>
                  <a:cubicBezTo>
                    <a:pt x="108" y="56"/>
                    <a:pt x="95" y="13"/>
                    <a:pt x="8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7"/>
            <p:cNvSpPr/>
            <p:nvPr/>
          </p:nvSpPr>
          <p:spPr>
            <a:xfrm>
              <a:off x="6107900" y="2851150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42" y="0"/>
                  </a:moveTo>
                  <a:cubicBezTo>
                    <a:pt x="104" y="0"/>
                    <a:pt x="59" y="25"/>
                    <a:pt x="30" y="66"/>
                  </a:cubicBezTo>
                  <a:cubicBezTo>
                    <a:pt x="1" y="121"/>
                    <a:pt x="17" y="190"/>
                    <a:pt x="69" y="216"/>
                  </a:cubicBezTo>
                  <a:cubicBezTo>
                    <a:pt x="88" y="225"/>
                    <a:pt x="107" y="229"/>
                    <a:pt x="126" y="229"/>
                  </a:cubicBezTo>
                  <a:cubicBezTo>
                    <a:pt x="165" y="229"/>
                    <a:pt x="202" y="211"/>
                    <a:pt x="220" y="174"/>
                  </a:cubicBezTo>
                  <a:cubicBezTo>
                    <a:pt x="246" y="108"/>
                    <a:pt x="233" y="40"/>
                    <a:pt x="180" y="10"/>
                  </a:cubicBezTo>
                  <a:cubicBezTo>
                    <a:pt x="169" y="3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7"/>
            <p:cNvSpPr/>
            <p:nvPr/>
          </p:nvSpPr>
          <p:spPr>
            <a:xfrm>
              <a:off x="6109625" y="2852775"/>
              <a:ext cx="2800" cy="2525"/>
            </a:xfrm>
            <a:custGeom>
              <a:avLst/>
              <a:gdLst/>
              <a:ahLst/>
              <a:cxnLst/>
              <a:rect l="l" t="t" r="r" b="b"/>
              <a:pathLst>
                <a:path w="112" h="101" extrusionOk="0">
                  <a:moveTo>
                    <a:pt x="82" y="1"/>
                  </a:moveTo>
                  <a:cubicBezTo>
                    <a:pt x="56" y="1"/>
                    <a:pt x="30" y="1"/>
                    <a:pt x="13" y="27"/>
                  </a:cubicBezTo>
                  <a:cubicBezTo>
                    <a:pt x="0" y="56"/>
                    <a:pt x="13" y="82"/>
                    <a:pt x="30" y="95"/>
                  </a:cubicBezTo>
                  <a:cubicBezTo>
                    <a:pt x="37" y="99"/>
                    <a:pt x="44" y="101"/>
                    <a:pt x="51" y="101"/>
                  </a:cubicBezTo>
                  <a:cubicBezTo>
                    <a:pt x="69" y="101"/>
                    <a:pt x="86" y="88"/>
                    <a:pt x="95" y="69"/>
                  </a:cubicBezTo>
                  <a:cubicBezTo>
                    <a:pt x="111" y="56"/>
                    <a:pt x="111" y="14"/>
                    <a:pt x="8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7"/>
            <p:cNvSpPr/>
            <p:nvPr/>
          </p:nvSpPr>
          <p:spPr>
            <a:xfrm>
              <a:off x="6087500" y="283915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5" y="1"/>
                  </a:moveTo>
                  <a:lnTo>
                    <a:pt x="1" y="206"/>
                  </a:lnTo>
                  <a:cubicBezTo>
                    <a:pt x="112" y="262"/>
                    <a:pt x="99" y="219"/>
                    <a:pt x="164" y="262"/>
                  </a:cubicBezTo>
                  <a:cubicBezTo>
                    <a:pt x="233" y="301"/>
                    <a:pt x="220" y="327"/>
                    <a:pt x="301" y="370"/>
                  </a:cubicBezTo>
                  <a:lnTo>
                    <a:pt x="409" y="164"/>
                  </a:lnTo>
                  <a:cubicBezTo>
                    <a:pt x="314" y="112"/>
                    <a:pt x="314" y="151"/>
                    <a:pt x="246" y="112"/>
                  </a:cubicBezTo>
                  <a:cubicBezTo>
                    <a:pt x="180" y="82"/>
                    <a:pt x="193" y="43"/>
                    <a:pt x="12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7"/>
            <p:cNvSpPr/>
            <p:nvPr/>
          </p:nvSpPr>
          <p:spPr>
            <a:xfrm>
              <a:off x="6095025" y="28432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0" y="207"/>
                  </a:lnTo>
                  <a:cubicBezTo>
                    <a:pt x="95" y="262"/>
                    <a:pt x="95" y="220"/>
                    <a:pt x="163" y="262"/>
                  </a:cubicBezTo>
                  <a:cubicBezTo>
                    <a:pt x="232" y="301"/>
                    <a:pt x="219" y="327"/>
                    <a:pt x="287" y="370"/>
                  </a:cubicBezTo>
                  <a:lnTo>
                    <a:pt x="408" y="164"/>
                  </a:lnTo>
                  <a:cubicBezTo>
                    <a:pt x="314" y="112"/>
                    <a:pt x="314" y="151"/>
                    <a:pt x="245" y="112"/>
                  </a:cubicBezTo>
                  <a:cubicBezTo>
                    <a:pt x="176" y="83"/>
                    <a:pt x="189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7"/>
            <p:cNvSpPr/>
            <p:nvPr/>
          </p:nvSpPr>
          <p:spPr>
            <a:xfrm>
              <a:off x="6100800" y="2847050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2" y="1"/>
                  </a:moveTo>
                  <a:cubicBezTo>
                    <a:pt x="90" y="1"/>
                    <a:pt x="49" y="26"/>
                    <a:pt x="27" y="67"/>
                  </a:cubicBezTo>
                  <a:cubicBezTo>
                    <a:pt x="1" y="122"/>
                    <a:pt x="14" y="191"/>
                    <a:pt x="56" y="217"/>
                  </a:cubicBezTo>
                  <a:cubicBezTo>
                    <a:pt x="74" y="225"/>
                    <a:pt x="93" y="230"/>
                    <a:pt x="112" y="230"/>
                  </a:cubicBezTo>
                  <a:cubicBezTo>
                    <a:pt x="151" y="230"/>
                    <a:pt x="191" y="212"/>
                    <a:pt x="220" y="174"/>
                  </a:cubicBezTo>
                  <a:cubicBezTo>
                    <a:pt x="246" y="109"/>
                    <a:pt x="233" y="41"/>
                    <a:pt x="177" y="11"/>
                  </a:cubicBezTo>
                  <a:cubicBezTo>
                    <a:pt x="162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7"/>
            <p:cNvSpPr/>
            <p:nvPr/>
          </p:nvSpPr>
          <p:spPr>
            <a:xfrm>
              <a:off x="6102525" y="2848700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69" y="1"/>
                  </a:moveTo>
                  <a:cubicBezTo>
                    <a:pt x="53" y="1"/>
                    <a:pt x="27" y="1"/>
                    <a:pt x="14" y="27"/>
                  </a:cubicBezTo>
                  <a:cubicBezTo>
                    <a:pt x="0" y="56"/>
                    <a:pt x="0" y="82"/>
                    <a:pt x="27" y="95"/>
                  </a:cubicBezTo>
                  <a:cubicBezTo>
                    <a:pt x="30" y="99"/>
                    <a:pt x="36" y="100"/>
                    <a:pt x="42" y="100"/>
                  </a:cubicBezTo>
                  <a:cubicBezTo>
                    <a:pt x="60" y="100"/>
                    <a:pt x="86" y="88"/>
                    <a:pt x="95" y="69"/>
                  </a:cubicBezTo>
                  <a:cubicBezTo>
                    <a:pt x="108" y="56"/>
                    <a:pt x="95" y="14"/>
                    <a:pt x="6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7"/>
            <p:cNvSpPr/>
            <p:nvPr/>
          </p:nvSpPr>
          <p:spPr>
            <a:xfrm>
              <a:off x="6093300" y="284297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5" y="1"/>
                  </a:moveTo>
                  <a:cubicBezTo>
                    <a:pt x="96" y="1"/>
                    <a:pt x="59" y="26"/>
                    <a:pt x="30" y="66"/>
                  </a:cubicBezTo>
                  <a:cubicBezTo>
                    <a:pt x="1" y="122"/>
                    <a:pt x="14" y="190"/>
                    <a:pt x="69" y="217"/>
                  </a:cubicBezTo>
                  <a:cubicBezTo>
                    <a:pt x="87" y="225"/>
                    <a:pt x="107" y="230"/>
                    <a:pt x="126" y="230"/>
                  </a:cubicBezTo>
                  <a:cubicBezTo>
                    <a:pt x="165" y="230"/>
                    <a:pt x="202" y="211"/>
                    <a:pt x="219" y="174"/>
                  </a:cubicBezTo>
                  <a:cubicBezTo>
                    <a:pt x="245" y="109"/>
                    <a:pt x="232" y="40"/>
                    <a:pt x="177" y="11"/>
                  </a:cubicBezTo>
                  <a:cubicBezTo>
                    <a:pt x="163" y="4"/>
                    <a:pt x="149" y="1"/>
                    <a:pt x="13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7"/>
            <p:cNvSpPr/>
            <p:nvPr/>
          </p:nvSpPr>
          <p:spPr>
            <a:xfrm>
              <a:off x="6095025" y="2844625"/>
              <a:ext cx="2700" cy="2525"/>
            </a:xfrm>
            <a:custGeom>
              <a:avLst/>
              <a:gdLst/>
              <a:ahLst/>
              <a:cxnLst/>
              <a:rect l="l" t="t" r="r" b="b"/>
              <a:pathLst>
                <a:path w="108" h="101" extrusionOk="0">
                  <a:moveTo>
                    <a:pt x="82" y="0"/>
                  </a:moveTo>
                  <a:cubicBezTo>
                    <a:pt x="56" y="0"/>
                    <a:pt x="26" y="0"/>
                    <a:pt x="13" y="27"/>
                  </a:cubicBezTo>
                  <a:cubicBezTo>
                    <a:pt x="0" y="56"/>
                    <a:pt x="13" y="82"/>
                    <a:pt x="26" y="95"/>
                  </a:cubicBezTo>
                  <a:cubicBezTo>
                    <a:pt x="34" y="99"/>
                    <a:pt x="42" y="100"/>
                    <a:pt x="49" y="100"/>
                  </a:cubicBezTo>
                  <a:cubicBezTo>
                    <a:pt x="69" y="100"/>
                    <a:pt x="85" y="88"/>
                    <a:pt x="95" y="69"/>
                  </a:cubicBezTo>
                  <a:cubicBezTo>
                    <a:pt x="108" y="56"/>
                    <a:pt x="95" y="13"/>
                    <a:pt x="8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7"/>
            <p:cNvSpPr/>
            <p:nvPr/>
          </p:nvSpPr>
          <p:spPr>
            <a:xfrm>
              <a:off x="6072900" y="28310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12" y="0"/>
                  </a:moveTo>
                  <a:lnTo>
                    <a:pt x="1" y="206"/>
                  </a:lnTo>
                  <a:cubicBezTo>
                    <a:pt x="95" y="261"/>
                    <a:pt x="95" y="219"/>
                    <a:pt x="164" y="261"/>
                  </a:cubicBezTo>
                  <a:cubicBezTo>
                    <a:pt x="232" y="301"/>
                    <a:pt x="219" y="327"/>
                    <a:pt x="301" y="369"/>
                  </a:cubicBezTo>
                  <a:lnTo>
                    <a:pt x="409" y="164"/>
                  </a:lnTo>
                  <a:cubicBezTo>
                    <a:pt x="314" y="111"/>
                    <a:pt x="314" y="150"/>
                    <a:pt x="245" y="111"/>
                  </a:cubicBezTo>
                  <a:cubicBezTo>
                    <a:pt x="177" y="82"/>
                    <a:pt x="193" y="43"/>
                    <a:pt x="11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7"/>
            <p:cNvSpPr/>
            <p:nvPr/>
          </p:nvSpPr>
          <p:spPr>
            <a:xfrm>
              <a:off x="6080400" y="283507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9" y="1"/>
                  </a:moveTo>
                  <a:lnTo>
                    <a:pt x="1" y="206"/>
                  </a:lnTo>
                  <a:cubicBezTo>
                    <a:pt x="96" y="262"/>
                    <a:pt x="96" y="219"/>
                    <a:pt x="164" y="262"/>
                  </a:cubicBezTo>
                  <a:cubicBezTo>
                    <a:pt x="233" y="301"/>
                    <a:pt x="220" y="327"/>
                    <a:pt x="285" y="369"/>
                  </a:cubicBezTo>
                  <a:lnTo>
                    <a:pt x="409" y="164"/>
                  </a:lnTo>
                  <a:cubicBezTo>
                    <a:pt x="301" y="112"/>
                    <a:pt x="314" y="151"/>
                    <a:pt x="246" y="112"/>
                  </a:cubicBezTo>
                  <a:cubicBezTo>
                    <a:pt x="164" y="82"/>
                    <a:pt x="190" y="43"/>
                    <a:pt x="10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7"/>
            <p:cNvSpPr/>
            <p:nvPr/>
          </p:nvSpPr>
          <p:spPr>
            <a:xfrm>
              <a:off x="6085875" y="2838900"/>
              <a:ext cx="6475" cy="5750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144" y="1"/>
                  </a:moveTo>
                  <a:cubicBezTo>
                    <a:pt x="101" y="1"/>
                    <a:pt x="59" y="25"/>
                    <a:pt x="40" y="66"/>
                  </a:cubicBezTo>
                  <a:cubicBezTo>
                    <a:pt x="1" y="122"/>
                    <a:pt x="14" y="190"/>
                    <a:pt x="66" y="216"/>
                  </a:cubicBezTo>
                  <a:cubicBezTo>
                    <a:pt x="84" y="225"/>
                    <a:pt x="104" y="229"/>
                    <a:pt x="123" y="229"/>
                  </a:cubicBezTo>
                  <a:cubicBezTo>
                    <a:pt x="162" y="229"/>
                    <a:pt x="198" y="211"/>
                    <a:pt x="216" y="174"/>
                  </a:cubicBezTo>
                  <a:cubicBezTo>
                    <a:pt x="258" y="109"/>
                    <a:pt x="229" y="40"/>
                    <a:pt x="190" y="11"/>
                  </a:cubicBezTo>
                  <a:cubicBezTo>
                    <a:pt x="175" y="4"/>
                    <a:pt x="160" y="1"/>
                    <a:pt x="14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7"/>
            <p:cNvSpPr/>
            <p:nvPr/>
          </p:nvSpPr>
          <p:spPr>
            <a:xfrm>
              <a:off x="6087500" y="2840550"/>
              <a:ext cx="2800" cy="2500"/>
            </a:xfrm>
            <a:custGeom>
              <a:avLst/>
              <a:gdLst/>
              <a:ahLst/>
              <a:cxnLst/>
              <a:rect l="l" t="t" r="r" b="b"/>
              <a:pathLst>
                <a:path w="112" h="100" extrusionOk="0">
                  <a:moveTo>
                    <a:pt x="82" y="0"/>
                  </a:moveTo>
                  <a:cubicBezTo>
                    <a:pt x="69" y="0"/>
                    <a:pt x="30" y="0"/>
                    <a:pt x="17" y="26"/>
                  </a:cubicBezTo>
                  <a:cubicBezTo>
                    <a:pt x="1" y="56"/>
                    <a:pt x="17" y="82"/>
                    <a:pt x="43" y="95"/>
                  </a:cubicBezTo>
                  <a:cubicBezTo>
                    <a:pt x="47" y="98"/>
                    <a:pt x="51" y="100"/>
                    <a:pt x="56" y="100"/>
                  </a:cubicBezTo>
                  <a:cubicBezTo>
                    <a:pt x="70" y="100"/>
                    <a:pt x="87" y="88"/>
                    <a:pt x="99" y="69"/>
                  </a:cubicBezTo>
                  <a:cubicBezTo>
                    <a:pt x="112" y="56"/>
                    <a:pt x="112" y="13"/>
                    <a:pt x="8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7"/>
            <p:cNvSpPr/>
            <p:nvPr/>
          </p:nvSpPr>
          <p:spPr>
            <a:xfrm>
              <a:off x="6078700" y="283482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3" y="0"/>
                  </a:moveTo>
                  <a:cubicBezTo>
                    <a:pt x="91" y="0"/>
                    <a:pt x="48" y="25"/>
                    <a:pt x="26" y="66"/>
                  </a:cubicBezTo>
                  <a:cubicBezTo>
                    <a:pt x="0" y="122"/>
                    <a:pt x="13" y="190"/>
                    <a:pt x="69" y="216"/>
                  </a:cubicBezTo>
                  <a:cubicBezTo>
                    <a:pt x="82" y="225"/>
                    <a:pt x="98" y="229"/>
                    <a:pt x="115" y="229"/>
                  </a:cubicBezTo>
                  <a:cubicBezTo>
                    <a:pt x="150" y="229"/>
                    <a:pt x="191" y="211"/>
                    <a:pt x="219" y="174"/>
                  </a:cubicBezTo>
                  <a:cubicBezTo>
                    <a:pt x="245" y="108"/>
                    <a:pt x="232" y="40"/>
                    <a:pt x="177" y="11"/>
                  </a:cubicBezTo>
                  <a:cubicBezTo>
                    <a:pt x="163" y="4"/>
                    <a:pt x="148" y="0"/>
                    <a:pt x="13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7"/>
            <p:cNvSpPr/>
            <p:nvPr/>
          </p:nvSpPr>
          <p:spPr>
            <a:xfrm>
              <a:off x="6080400" y="2836475"/>
              <a:ext cx="2725" cy="2500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83" y="0"/>
                  </a:moveTo>
                  <a:cubicBezTo>
                    <a:pt x="56" y="0"/>
                    <a:pt x="27" y="0"/>
                    <a:pt x="14" y="26"/>
                  </a:cubicBezTo>
                  <a:cubicBezTo>
                    <a:pt x="1" y="56"/>
                    <a:pt x="1" y="82"/>
                    <a:pt x="27" y="95"/>
                  </a:cubicBezTo>
                  <a:cubicBezTo>
                    <a:pt x="35" y="98"/>
                    <a:pt x="43" y="100"/>
                    <a:pt x="50" y="100"/>
                  </a:cubicBezTo>
                  <a:cubicBezTo>
                    <a:pt x="69" y="100"/>
                    <a:pt x="86" y="88"/>
                    <a:pt x="96" y="69"/>
                  </a:cubicBezTo>
                  <a:cubicBezTo>
                    <a:pt x="109" y="56"/>
                    <a:pt x="96" y="13"/>
                    <a:pt x="8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7"/>
            <p:cNvSpPr/>
            <p:nvPr/>
          </p:nvSpPr>
          <p:spPr>
            <a:xfrm>
              <a:off x="6058300" y="28228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08" y="1"/>
                  </a:moveTo>
                  <a:lnTo>
                    <a:pt x="0" y="207"/>
                  </a:lnTo>
                  <a:cubicBezTo>
                    <a:pt x="95" y="262"/>
                    <a:pt x="95" y="220"/>
                    <a:pt x="164" y="262"/>
                  </a:cubicBezTo>
                  <a:cubicBezTo>
                    <a:pt x="232" y="301"/>
                    <a:pt x="219" y="327"/>
                    <a:pt x="288" y="370"/>
                  </a:cubicBezTo>
                  <a:lnTo>
                    <a:pt x="408" y="164"/>
                  </a:lnTo>
                  <a:cubicBezTo>
                    <a:pt x="301" y="112"/>
                    <a:pt x="314" y="151"/>
                    <a:pt x="245" y="112"/>
                  </a:cubicBezTo>
                  <a:cubicBezTo>
                    <a:pt x="177" y="83"/>
                    <a:pt x="190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7"/>
            <p:cNvSpPr/>
            <p:nvPr/>
          </p:nvSpPr>
          <p:spPr>
            <a:xfrm>
              <a:off x="6065475" y="28269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21" y="0"/>
                  </a:moveTo>
                  <a:lnTo>
                    <a:pt x="1" y="206"/>
                  </a:lnTo>
                  <a:cubicBezTo>
                    <a:pt x="108" y="261"/>
                    <a:pt x="95" y="219"/>
                    <a:pt x="164" y="261"/>
                  </a:cubicBezTo>
                  <a:cubicBezTo>
                    <a:pt x="245" y="300"/>
                    <a:pt x="216" y="327"/>
                    <a:pt x="298" y="369"/>
                  </a:cubicBezTo>
                  <a:lnTo>
                    <a:pt x="409" y="163"/>
                  </a:lnTo>
                  <a:cubicBezTo>
                    <a:pt x="311" y="111"/>
                    <a:pt x="311" y="150"/>
                    <a:pt x="245" y="111"/>
                  </a:cubicBezTo>
                  <a:cubicBezTo>
                    <a:pt x="177" y="82"/>
                    <a:pt x="190" y="43"/>
                    <a:pt x="12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7"/>
            <p:cNvSpPr/>
            <p:nvPr/>
          </p:nvSpPr>
          <p:spPr>
            <a:xfrm>
              <a:off x="6071200" y="2830750"/>
              <a:ext cx="6125" cy="5725"/>
            </a:xfrm>
            <a:custGeom>
              <a:avLst/>
              <a:gdLst/>
              <a:ahLst/>
              <a:cxnLst/>
              <a:rect l="l" t="t" r="r" b="b"/>
              <a:pathLst>
                <a:path w="245" h="229" extrusionOk="0">
                  <a:moveTo>
                    <a:pt x="141" y="0"/>
                  </a:moveTo>
                  <a:cubicBezTo>
                    <a:pt x="103" y="0"/>
                    <a:pt x="58" y="25"/>
                    <a:pt x="29" y="66"/>
                  </a:cubicBezTo>
                  <a:cubicBezTo>
                    <a:pt x="0" y="121"/>
                    <a:pt x="16" y="190"/>
                    <a:pt x="69" y="216"/>
                  </a:cubicBezTo>
                  <a:cubicBezTo>
                    <a:pt x="87" y="225"/>
                    <a:pt x="107" y="229"/>
                    <a:pt x="126" y="229"/>
                  </a:cubicBezTo>
                  <a:cubicBezTo>
                    <a:pt x="165" y="229"/>
                    <a:pt x="201" y="211"/>
                    <a:pt x="219" y="174"/>
                  </a:cubicBezTo>
                  <a:cubicBezTo>
                    <a:pt x="245" y="108"/>
                    <a:pt x="232" y="40"/>
                    <a:pt x="180" y="10"/>
                  </a:cubicBezTo>
                  <a:cubicBezTo>
                    <a:pt x="168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7"/>
            <p:cNvSpPr/>
            <p:nvPr/>
          </p:nvSpPr>
          <p:spPr>
            <a:xfrm>
              <a:off x="6072900" y="2832375"/>
              <a:ext cx="2800" cy="2525"/>
            </a:xfrm>
            <a:custGeom>
              <a:avLst/>
              <a:gdLst/>
              <a:ahLst/>
              <a:cxnLst/>
              <a:rect l="l" t="t" r="r" b="b"/>
              <a:pathLst>
                <a:path w="112" h="101" extrusionOk="0">
                  <a:moveTo>
                    <a:pt x="82" y="1"/>
                  </a:moveTo>
                  <a:cubicBezTo>
                    <a:pt x="56" y="1"/>
                    <a:pt x="30" y="1"/>
                    <a:pt x="14" y="27"/>
                  </a:cubicBezTo>
                  <a:cubicBezTo>
                    <a:pt x="1" y="56"/>
                    <a:pt x="14" y="82"/>
                    <a:pt x="30" y="95"/>
                  </a:cubicBezTo>
                  <a:cubicBezTo>
                    <a:pt x="37" y="99"/>
                    <a:pt x="44" y="101"/>
                    <a:pt x="51" y="101"/>
                  </a:cubicBezTo>
                  <a:cubicBezTo>
                    <a:pt x="69" y="101"/>
                    <a:pt x="86" y="88"/>
                    <a:pt x="95" y="69"/>
                  </a:cubicBezTo>
                  <a:cubicBezTo>
                    <a:pt x="112" y="56"/>
                    <a:pt x="112" y="14"/>
                    <a:pt x="8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7"/>
            <p:cNvSpPr/>
            <p:nvPr/>
          </p:nvSpPr>
          <p:spPr>
            <a:xfrm>
              <a:off x="6063775" y="2826650"/>
              <a:ext cx="6450" cy="5750"/>
            </a:xfrm>
            <a:custGeom>
              <a:avLst/>
              <a:gdLst/>
              <a:ahLst/>
              <a:cxnLst/>
              <a:rect l="l" t="t" r="r" b="b"/>
              <a:pathLst>
                <a:path w="258" h="230" extrusionOk="0">
                  <a:moveTo>
                    <a:pt x="144" y="1"/>
                  </a:moveTo>
                  <a:cubicBezTo>
                    <a:pt x="102" y="1"/>
                    <a:pt x="61" y="26"/>
                    <a:pt x="39" y="67"/>
                  </a:cubicBezTo>
                  <a:cubicBezTo>
                    <a:pt x="0" y="122"/>
                    <a:pt x="26" y="191"/>
                    <a:pt x="69" y="217"/>
                  </a:cubicBezTo>
                  <a:cubicBezTo>
                    <a:pt x="85" y="225"/>
                    <a:pt x="103" y="229"/>
                    <a:pt x="121" y="229"/>
                  </a:cubicBezTo>
                  <a:cubicBezTo>
                    <a:pt x="160" y="229"/>
                    <a:pt x="198" y="208"/>
                    <a:pt x="215" y="161"/>
                  </a:cubicBezTo>
                  <a:cubicBezTo>
                    <a:pt x="258" y="109"/>
                    <a:pt x="245" y="41"/>
                    <a:pt x="189" y="11"/>
                  </a:cubicBezTo>
                  <a:cubicBezTo>
                    <a:pt x="175" y="4"/>
                    <a:pt x="159" y="1"/>
                    <a:pt x="14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7"/>
            <p:cNvSpPr/>
            <p:nvPr/>
          </p:nvSpPr>
          <p:spPr>
            <a:xfrm>
              <a:off x="6065800" y="2828300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69" y="1"/>
                  </a:moveTo>
                  <a:cubicBezTo>
                    <a:pt x="53" y="1"/>
                    <a:pt x="27" y="1"/>
                    <a:pt x="14" y="27"/>
                  </a:cubicBezTo>
                  <a:cubicBezTo>
                    <a:pt x="1" y="56"/>
                    <a:pt x="1" y="82"/>
                    <a:pt x="27" y="95"/>
                  </a:cubicBezTo>
                  <a:cubicBezTo>
                    <a:pt x="30" y="99"/>
                    <a:pt x="36" y="100"/>
                    <a:pt x="42" y="100"/>
                  </a:cubicBezTo>
                  <a:cubicBezTo>
                    <a:pt x="60" y="100"/>
                    <a:pt x="86" y="88"/>
                    <a:pt x="95" y="69"/>
                  </a:cubicBezTo>
                  <a:cubicBezTo>
                    <a:pt x="108" y="56"/>
                    <a:pt x="95" y="14"/>
                    <a:pt x="6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7"/>
            <p:cNvSpPr/>
            <p:nvPr/>
          </p:nvSpPr>
          <p:spPr>
            <a:xfrm>
              <a:off x="6043700" y="2814675"/>
              <a:ext cx="9900" cy="9250"/>
            </a:xfrm>
            <a:custGeom>
              <a:avLst/>
              <a:gdLst/>
              <a:ahLst/>
              <a:cxnLst/>
              <a:rect l="l" t="t" r="r" b="b"/>
              <a:pathLst>
                <a:path w="396" h="370" extrusionOk="0">
                  <a:moveTo>
                    <a:pt x="108" y="1"/>
                  </a:moveTo>
                  <a:lnTo>
                    <a:pt x="0" y="206"/>
                  </a:lnTo>
                  <a:cubicBezTo>
                    <a:pt x="95" y="262"/>
                    <a:pt x="82" y="219"/>
                    <a:pt x="163" y="262"/>
                  </a:cubicBezTo>
                  <a:cubicBezTo>
                    <a:pt x="232" y="301"/>
                    <a:pt x="202" y="327"/>
                    <a:pt x="284" y="369"/>
                  </a:cubicBezTo>
                  <a:lnTo>
                    <a:pt x="395" y="164"/>
                  </a:lnTo>
                  <a:cubicBezTo>
                    <a:pt x="300" y="112"/>
                    <a:pt x="313" y="151"/>
                    <a:pt x="232" y="112"/>
                  </a:cubicBezTo>
                  <a:cubicBezTo>
                    <a:pt x="163" y="82"/>
                    <a:pt x="189" y="43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7"/>
            <p:cNvSpPr/>
            <p:nvPr/>
          </p:nvSpPr>
          <p:spPr>
            <a:xfrm>
              <a:off x="6050800" y="281875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11" y="1"/>
                  </a:moveTo>
                  <a:lnTo>
                    <a:pt x="0" y="206"/>
                  </a:lnTo>
                  <a:cubicBezTo>
                    <a:pt x="98" y="262"/>
                    <a:pt x="98" y="219"/>
                    <a:pt x="163" y="262"/>
                  </a:cubicBezTo>
                  <a:cubicBezTo>
                    <a:pt x="232" y="301"/>
                    <a:pt x="219" y="327"/>
                    <a:pt x="300" y="370"/>
                  </a:cubicBezTo>
                  <a:lnTo>
                    <a:pt x="408" y="164"/>
                  </a:lnTo>
                  <a:cubicBezTo>
                    <a:pt x="313" y="112"/>
                    <a:pt x="313" y="151"/>
                    <a:pt x="245" y="112"/>
                  </a:cubicBezTo>
                  <a:cubicBezTo>
                    <a:pt x="180" y="82"/>
                    <a:pt x="193" y="43"/>
                    <a:pt x="11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7"/>
            <p:cNvSpPr/>
            <p:nvPr/>
          </p:nvSpPr>
          <p:spPr>
            <a:xfrm>
              <a:off x="6056575" y="282257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3" y="1"/>
                  </a:moveTo>
                  <a:cubicBezTo>
                    <a:pt x="91" y="1"/>
                    <a:pt x="49" y="26"/>
                    <a:pt x="30" y="66"/>
                  </a:cubicBezTo>
                  <a:cubicBezTo>
                    <a:pt x="1" y="122"/>
                    <a:pt x="14" y="190"/>
                    <a:pt x="69" y="217"/>
                  </a:cubicBezTo>
                  <a:cubicBezTo>
                    <a:pt x="87" y="225"/>
                    <a:pt x="104" y="229"/>
                    <a:pt x="120" y="229"/>
                  </a:cubicBezTo>
                  <a:cubicBezTo>
                    <a:pt x="157" y="229"/>
                    <a:pt x="190" y="208"/>
                    <a:pt x="219" y="161"/>
                  </a:cubicBezTo>
                  <a:cubicBezTo>
                    <a:pt x="246" y="109"/>
                    <a:pt x="233" y="40"/>
                    <a:pt x="177" y="11"/>
                  </a:cubicBezTo>
                  <a:cubicBezTo>
                    <a:pt x="163" y="4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7"/>
            <p:cNvSpPr/>
            <p:nvPr/>
          </p:nvSpPr>
          <p:spPr>
            <a:xfrm>
              <a:off x="6058300" y="2824225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82" y="0"/>
                  </a:moveTo>
                  <a:cubicBezTo>
                    <a:pt x="56" y="0"/>
                    <a:pt x="26" y="0"/>
                    <a:pt x="13" y="27"/>
                  </a:cubicBezTo>
                  <a:cubicBezTo>
                    <a:pt x="0" y="56"/>
                    <a:pt x="0" y="82"/>
                    <a:pt x="26" y="95"/>
                  </a:cubicBezTo>
                  <a:cubicBezTo>
                    <a:pt x="34" y="99"/>
                    <a:pt x="42" y="100"/>
                    <a:pt x="49" y="100"/>
                  </a:cubicBezTo>
                  <a:cubicBezTo>
                    <a:pt x="69" y="100"/>
                    <a:pt x="85" y="88"/>
                    <a:pt x="95" y="69"/>
                  </a:cubicBezTo>
                  <a:cubicBezTo>
                    <a:pt x="108" y="56"/>
                    <a:pt x="95" y="13"/>
                    <a:pt x="8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7"/>
            <p:cNvSpPr/>
            <p:nvPr/>
          </p:nvSpPr>
          <p:spPr>
            <a:xfrm>
              <a:off x="6049150" y="2818500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39" y="1"/>
                  </a:moveTo>
                  <a:cubicBezTo>
                    <a:pt x="100" y="1"/>
                    <a:pt x="56" y="25"/>
                    <a:pt x="27" y="66"/>
                  </a:cubicBezTo>
                  <a:cubicBezTo>
                    <a:pt x="1" y="122"/>
                    <a:pt x="14" y="190"/>
                    <a:pt x="66" y="216"/>
                  </a:cubicBezTo>
                  <a:cubicBezTo>
                    <a:pt x="83" y="225"/>
                    <a:pt x="102" y="229"/>
                    <a:pt x="120" y="229"/>
                  </a:cubicBezTo>
                  <a:cubicBezTo>
                    <a:pt x="160" y="229"/>
                    <a:pt x="198" y="208"/>
                    <a:pt x="216" y="161"/>
                  </a:cubicBezTo>
                  <a:cubicBezTo>
                    <a:pt x="246" y="109"/>
                    <a:pt x="229" y="40"/>
                    <a:pt x="177" y="11"/>
                  </a:cubicBezTo>
                  <a:cubicBezTo>
                    <a:pt x="166" y="4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7"/>
            <p:cNvSpPr/>
            <p:nvPr/>
          </p:nvSpPr>
          <p:spPr>
            <a:xfrm>
              <a:off x="6050800" y="2820150"/>
              <a:ext cx="2800" cy="2500"/>
            </a:xfrm>
            <a:custGeom>
              <a:avLst/>
              <a:gdLst/>
              <a:ahLst/>
              <a:cxnLst/>
              <a:rect l="l" t="t" r="r" b="b"/>
              <a:pathLst>
                <a:path w="112" h="100" extrusionOk="0">
                  <a:moveTo>
                    <a:pt x="82" y="0"/>
                  </a:moveTo>
                  <a:cubicBezTo>
                    <a:pt x="56" y="0"/>
                    <a:pt x="29" y="0"/>
                    <a:pt x="16" y="26"/>
                  </a:cubicBezTo>
                  <a:cubicBezTo>
                    <a:pt x="0" y="56"/>
                    <a:pt x="16" y="82"/>
                    <a:pt x="42" y="95"/>
                  </a:cubicBezTo>
                  <a:cubicBezTo>
                    <a:pt x="46" y="98"/>
                    <a:pt x="50" y="100"/>
                    <a:pt x="55" y="100"/>
                  </a:cubicBezTo>
                  <a:cubicBezTo>
                    <a:pt x="69" y="100"/>
                    <a:pt x="86" y="88"/>
                    <a:pt x="98" y="69"/>
                  </a:cubicBezTo>
                  <a:cubicBezTo>
                    <a:pt x="111" y="56"/>
                    <a:pt x="111" y="13"/>
                    <a:pt x="8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7"/>
            <p:cNvSpPr/>
            <p:nvPr/>
          </p:nvSpPr>
          <p:spPr>
            <a:xfrm>
              <a:off x="6025000" y="2808550"/>
              <a:ext cx="13975" cy="7200"/>
            </a:xfrm>
            <a:custGeom>
              <a:avLst/>
              <a:gdLst/>
              <a:ahLst/>
              <a:cxnLst/>
              <a:rect l="l" t="t" r="r" b="b"/>
              <a:pathLst>
                <a:path w="559" h="288" extrusionOk="0">
                  <a:moveTo>
                    <a:pt x="53" y="1"/>
                  </a:moveTo>
                  <a:cubicBezTo>
                    <a:pt x="27" y="17"/>
                    <a:pt x="14" y="30"/>
                    <a:pt x="1" y="43"/>
                  </a:cubicBezTo>
                  <a:cubicBezTo>
                    <a:pt x="134" y="112"/>
                    <a:pt x="164" y="99"/>
                    <a:pt x="258" y="151"/>
                  </a:cubicBezTo>
                  <a:cubicBezTo>
                    <a:pt x="327" y="180"/>
                    <a:pt x="353" y="206"/>
                    <a:pt x="379" y="232"/>
                  </a:cubicBezTo>
                  <a:cubicBezTo>
                    <a:pt x="396" y="246"/>
                    <a:pt x="409" y="275"/>
                    <a:pt x="448" y="288"/>
                  </a:cubicBezTo>
                  <a:lnTo>
                    <a:pt x="559" y="82"/>
                  </a:lnTo>
                  <a:cubicBezTo>
                    <a:pt x="529" y="69"/>
                    <a:pt x="516" y="69"/>
                    <a:pt x="503" y="56"/>
                  </a:cubicBezTo>
                  <a:lnTo>
                    <a:pt x="477" y="56"/>
                  </a:lnTo>
                  <a:cubicBezTo>
                    <a:pt x="477" y="63"/>
                    <a:pt x="473" y="66"/>
                    <a:pt x="467" y="66"/>
                  </a:cubicBezTo>
                  <a:cubicBezTo>
                    <a:pt x="462" y="66"/>
                    <a:pt x="454" y="63"/>
                    <a:pt x="448" y="56"/>
                  </a:cubicBezTo>
                  <a:cubicBezTo>
                    <a:pt x="435" y="56"/>
                    <a:pt x="461" y="43"/>
                    <a:pt x="490" y="43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7"/>
            <p:cNvSpPr/>
            <p:nvPr/>
          </p:nvSpPr>
          <p:spPr>
            <a:xfrm>
              <a:off x="6036175" y="2810600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12" y="0"/>
                  </a:moveTo>
                  <a:lnTo>
                    <a:pt x="1" y="206"/>
                  </a:lnTo>
                  <a:cubicBezTo>
                    <a:pt x="95" y="261"/>
                    <a:pt x="95" y="219"/>
                    <a:pt x="164" y="261"/>
                  </a:cubicBezTo>
                  <a:cubicBezTo>
                    <a:pt x="233" y="301"/>
                    <a:pt x="219" y="327"/>
                    <a:pt x="301" y="369"/>
                  </a:cubicBezTo>
                  <a:lnTo>
                    <a:pt x="409" y="164"/>
                  </a:lnTo>
                  <a:cubicBezTo>
                    <a:pt x="314" y="111"/>
                    <a:pt x="314" y="150"/>
                    <a:pt x="246" y="111"/>
                  </a:cubicBezTo>
                  <a:cubicBezTo>
                    <a:pt x="177" y="82"/>
                    <a:pt x="193" y="43"/>
                    <a:pt x="11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7"/>
            <p:cNvSpPr/>
            <p:nvPr/>
          </p:nvSpPr>
          <p:spPr>
            <a:xfrm>
              <a:off x="6041975" y="2814425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33" y="0"/>
                  </a:moveTo>
                  <a:cubicBezTo>
                    <a:pt x="91" y="0"/>
                    <a:pt x="48" y="25"/>
                    <a:pt x="27" y="66"/>
                  </a:cubicBezTo>
                  <a:cubicBezTo>
                    <a:pt x="1" y="122"/>
                    <a:pt x="14" y="190"/>
                    <a:pt x="69" y="216"/>
                  </a:cubicBezTo>
                  <a:cubicBezTo>
                    <a:pt x="81" y="224"/>
                    <a:pt x="96" y="229"/>
                    <a:pt x="113" y="229"/>
                  </a:cubicBezTo>
                  <a:cubicBezTo>
                    <a:pt x="149" y="229"/>
                    <a:pt x="190" y="208"/>
                    <a:pt x="219" y="161"/>
                  </a:cubicBezTo>
                  <a:cubicBezTo>
                    <a:pt x="245" y="108"/>
                    <a:pt x="232" y="40"/>
                    <a:pt x="177" y="11"/>
                  </a:cubicBezTo>
                  <a:cubicBezTo>
                    <a:pt x="163" y="4"/>
                    <a:pt x="148" y="0"/>
                    <a:pt x="13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7"/>
            <p:cNvSpPr/>
            <p:nvPr/>
          </p:nvSpPr>
          <p:spPr>
            <a:xfrm>
              <a:off x="6043700" y="2815925"/>
              <a:ext cx="2700" cy="2650"/>
            </a:xfrm>
            <a:custGeom>
              <a:avLst/>
              <a:gdLst/>
              <a:ahLst/>
              <a:cxnLst/>
              <a:rect l="l" t="t" r="r" b="b"/>
              <a:pathLst>
                <a:path w="108" h="106" extrusionOk="0">
                  <a:moveTo>
                    <a:pt x="55" y="1"/>
                  </a:moveTo>
                  <a:cubicBezTo>
                    <a:pt x="41" y="1"/>
                    <a:pt x="23" y="13"/>
                    <a:pt x="13" y="32"/>
                  </a:cubicBezTo>
                  <a:cubicBezTo>
                    <a:pt x="0" y="62"/>
                    <a:pt x="0" y="88"/>
                    <a:pt x="26" y="101"/>
                  </a:cubicBezTo>
                  <a:cubicBezTo>
                    <a:pt x="34" y="104"/>
                    <a:pt x="42" y="106"/>
                    <a:pt x="49" y="106"/>
                  </a:cubicBezTo>
                  <a:cubicBezTo>
                    <a:pt x="69" y="106"/>
                    <a:pt x="85" y="94"/>
                    <a:pt x="95" y="75"/>
                  </a:cubicBezTo>
                  <a:cubicBezTo>
                    <a:pt x="108" y="62"/>
                    <a:pt x="95" y="19"/>
                    <a:pt x="69" y="6"/>
                  </a:cubicBezTo>
                  <a:cubicBezTo>
                    <a:pt x="65" y="3"/>
                    <a:pt x="60" y="1"/>
                    <a:pt x="5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7"/>
            <p:cNvSpPr/>
            <p:nvPr/>
          </p:nvSpPr>
          <p:spPr>
            <a:xfrm>
              <a:off x="6034875" y="2810350"/>
              <a:ext cx="5750" cy="5725"/>
            </a:xfrm>
            <a:custGeom>
              <a:avLst/>
              <a:gdLst/>
              <a:ahLst/>
              <a:cxnLst/>
              <a:rect l="l" t="t" r="r" b="b"/>
              <a:pathLst>
                <a:path w="230" h="229" extrusionOk="0">
                  <a:moveTo>
                    <a:pt x="122" y="1"/>
                  </a:moveTo>
                  <a:cubicBezTo>
                    <a:pt x="108" y="1"/>
                    <a:pt x="95" y="4"/>
                    <a:pt x="82" y="10"/>
                  </a:cubicBezTo>
                  <a:cubicBezTo>
                    <a:pt x="66" y="10"/>
                    <a:pt x="66" y="27"/>
                    <a:pt x="53" y="27"/>
                  </a:cubicBezTo>
                  <a:cubicBezTo>
                    <a:pt x="40" y="40"/>
                    <a:pt x="27" y="53"/>
                    <a:pt x="14" y="66"/>
                  </a:cubicBezTo>
                  <a:cubicBezTo>
                    <a:pt x="1" y="79"/>
                    <a:pt x="1" y="92"/>
                    <a:pt x="1" y="108"/>
                  </a:cubicBezTo>
                  <a:lnTo>
                    <a:pt x="1" y="147"/>
                  </a:lnTo>
                  <a:cubicBezTo>
                    <a:pt x="14" y="174"/>
                    <a:pt x="27" y="203"/>
                    <a:pt x="53" y="216"/>
                  </a:cubicBezTo>
                  <a:cubicBezTo>
                    <a:pt x="70" y="224"/>
                    <a:pt x="89" y="228"/>
                    <a:pt x="107" y="228"/>
                  </a:cubicBezTo>
                  <a:cubicBezTo>
                    <a:pt x="147" y="228"/>
                    <a:pt x="185" y="208"/>
                    <a:pt x="203" y="160"/>
                  </a:cubicBezTo>
                  <a:cubicBezTo>
                    <a:pt x="229" y="108"/>
                    <a:pt x="216" y="40"/>
                    <a:pt x="164" y="10"/>
                  </a:cubicBezTo>
                  <a:cubicBezTo>
                    <a:pt x="149" y="4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7"/>
            <p:cNvSpPr/>
            <p:nvPr/>
          </p:nvSpPr>
          <p:spPr>
            <a:xfrm>
              <a:off x="6036175" y="2811850"/>
              <a:ext cx="2800" cy="2650"/>
            </a:xfrm>
            <a:custGeom>
              <a:avLst/>
              <a:gdLst/>
              <a:ahLst/>
              <a:cxnLst/>
              <a:rect l="l" t="t" r="r" b="b"/>
              <a:pathLst>
                <a:path w="112" h="106" extrusionOk="0">
                  <a:moveTo>
                    <a:pt x="62" y="1"/>
                  </a:moveTo>
                  <a:cubicBezTo>
                    <a:pt x="43" y="1"/>
                    <a:pt x="26" y="13"/>
                    <a:pt x="14" y="32"/>
                  </a:cubicBezTo>
                  <a:cubicBezTo>
                    <a:pt x="1" y="61"/>
                    <a:pt x="14" y="87"/>
                    <a:pt x="30" y="100"/>
                  </a:cubicBezTo>
                  <a:cubicBezTo>
                    <a:pt x="37" y="104"/>
                    <a:pt x="44" y="106"/>
                    <a:pt x="51" y="106"/>
                  </a:cubicBezTo>
                  <a:cubicBezTo>
                    <a:pt x="69" y="106"/>
                    <a:pt x="86" y="93"/>
                    <a:pt x="95" y="74"/>
                  </a:cubicBezTo>
                  <a:cubicBezTo>
                    <a:pt x="112" y="61"/>
                    <a:pt x="112" y="19"/>
                    <a:pt x="82" y="6"/>
                  </a:cubicBezTo>
                  <a:cubicBezTo>
                    <a:pt x="75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7"/>
            <p:cNvSpPr/>
            <p:nvPr/>
          </p:nvSpPr>
          <p:spPr>
            <a:xfrm>
              <a:off x="6037900" y="2798775"/>
              <a:ext cx="10225" cy="9150"/>
            </a:xfrm>
            <a:custGeom>
              <a:avLst/>
              <a:gdLst/>
              <a:ahLst/>
              <a:cxnLst/>
              <a:rect l="l" t="t" r="r" b="b"/>
              <a:pathLst>
                <a:path w="409" h="366" extrusionOk="0">
                  <a:moveTo>
                    <a:pt x="301" y="0"/>
                  </a:moveTo>
                  <a:cubicBezTo>
                    <a:pt x="190" y="52"/>
                    <a:pt x="232" y="65"/>
                    <a:pt x="164" y="108"/>
                  </a:cubicBezTo>
                  <a:cubicBezTo>
                    <a:pt x="95" y="147"/>
                    <a:pt x="82" y="121"/>
                    <a:pt x="0" y="163"/>
                  </a:cubicBezTo>
                  <a:lnTo>
                    <a:pt x="108" y="366"/>
                  </a:lnTo>
                  <a:cubicBezTo>
                    <a:pt x="206" y="310"/>
                    <a:pt x="164" y="297"/>
                    <a:pt x="245" y="258"/>
                  </a:cubicBezTo>
                  <a:cubicBezTo>
                    <a:pt x="314" y="215"/>
                    <a:pt x="327" y="245"/>
                    <a:pt x="408" y="215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7"/>
            <p:cNvSpPr/>
            <p:nvPr/>
          </p:nvSpPr>
          <p:spPr>
            <a:xfrm>
              <a:off x="6026300" y="2802850"/>
              <a:ext cx="14325" cy="6800"/>
            </a:xfrm>
            <a:custGeom>
              <a:avLst/>
              <a:gdLst/>
              <a:ahLst/>
              <a:cxnLst/>
              <a:rect l="l" t="t" r="r" b="b"/>
              <a:pathLst>
                <a:path w="573" h="272" extrusionOk="0">
                  <a:moveTo>
                    <a:pt x="464" y="0"/>
                  </a:moveTo>
                  <a:cubicBezTo>
                    <a:pt x="409" y="26"/>
                    <a:pt x="396" y="39"/>
                    <a:pt x="383" y="52"/>
                  </a:cubicBezTo>
                  <a:cubicBezTo>
                    <a:pt x="383" y="66"/>
                    <a:pt x="370" y="66"/>
                    <a:pt x="370" y="82"/>
                  </a:cubicBezTo>
                  <a:cubicBezTo>
                    <a:pt x="357" y="82"/>
                    <a:pt x="357" y="82"/>
                    <a:pt x="357" y="95"/>
                  </a:cubicBezTo>
                  <a:cubicBezTo>
                    <a:pt x="344" y="95"/>
                    <a:pt x="344" y="95"/>
                    <a:pt x="314" y="108"/>
                  </a:cubicBezTo>
                  <a:cubicBezTo>
                    <a:pt x="206" y="176"/>
                    <a:pt x="164" y="147"/>
                    <a:pt x="1" y="229"/>
                  </a:cubicBezTo>
                  <a:lnTo>
                    <a:pt x="438" y="271"/>
                  </a:lnTo>
                  <a:cubicBezTo>
                    <a:pt x="438" y="271"/>
                    <a:pt x="396" y="258"/>
                    <a:pt x="409" y="245"/>
                  </a:cubicBezTo>
                  <a:lnTo>
                    <a:pt x="425" y="245"/>
                  </a:lnTo>
                  <a:cubicBezTo>
                    <a:pt x="438" y="229"/>
                    <a:pt x="451" y="229"/>
                    <a:pt x="451" y="229"/>
                  </a:cubicBezTo>
                  <a:lnTo>
                    <a:pt x="490" y="229"/>
                  </a:lnTo>
                  <a:cubicBezTo>
                    <a:pt x="507" y="229"/>
                    <a:pt x="533" y="216"/>
                    <a:pt x="572" y="203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7"/>
            <p:cNvSpPr/>
            <p:nvPr/>
          </p:nvSpPr>
          <p:spPr>
            <a:xfrm>
              <a:off x="6025000" y="2807250"/>
              <a:ext cx="12275" cy="3375"/>
            </a:xfrm>
            <a:custGeom>
              <a:avLst/>
              <a:gdLst/>
              <a:ahLst/>
              <a:cxnLst/>
              <a:rect l="l" t="t" r="r" b="b"/>
              <a:pathLst>
                <a:path w="491" h="135" extrusionOk="0">
                  <a:moveTo>
                    <a:pt x="232" y="0"/>
                  </a:moveTo>
                  <a:cubicBezTo>
                    <a:pt x="177" y="14"/>
                    <a:pt x="108" y="27"/>
                    <a:pt x="53" y="53"/>
                  </a:cubicBezTo>
                  <a:cubicBezTo>
                    <a:pt x="27" y="69"/>
                    <a:pt x="14" y="82"/>
                    <a:pt x="1" y="95"/>
                  </a:cubicBezTo>
                  <a:cubicBezTo>
                    <a:pt x="53" y="108"/>
                    <a:pt x="108" y="121"/>
                    <a:pt x="164" y="134"/>
                  </a:cubicBezTo>
                  <a:cubicBezTo>
                    <a:pt x="216" y="134"/>
                    <a:pt x="258" y="134"/>
                    <a:pt x="298" y="121"/>
                  </a:cubicBezTo>
                  <a:cubicBezTo>
                    <a:pt x="340" y="121"/>
                    <a:pt x="379" y="108"/>
                    <a:pt x="409" y="108"/>
                  </a:cubicBezTo>
                  <a:cubicBezTo>
                    <a:pt x="435" y="95"/>
                    <a:pt x="461" y="95"/>
                    <a:pt x="477" y="95"/>
                  </a:cubicBezTo>
                  <a:lnTo>
                    <a:pt x="490" y="95"/>
                  </a:lnTo>
                  <a:cubicBezTo>
                    <a:pt x="490" y="95"/>
                    <a:pt x="461" y="95"/>
                    <a:pt x="448" y="82"/>
                  </a:cubicBezTo>
                  <a:cubicBezTo>
                    <a:pt x="422" y="69"/>
                    <a:pt x="396" y="53"/>
                    <a:pt x="366" y="27"/>
                  </a:cubicBezTo>
                  <a:cubicBezTo>
                    <a:pt x="327" y="14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7"/>
            <p:cNvSpPr/>
            <p:nvPr/>
          </p:nvSpPr>
          <p:spPr>
            <a:xfrm>
              <a:off x="6028750" y="2808425"/>
              <a:ext cx="5750" cy="1225"/>
            </a:xfrm>
            <a:custGeom>
              <a:avLst/>
              <a:gdLst/>
              <a:ahLst/>
              <a:cxnLst/>
              <a:rect l="l" t="t" r="r" b="b"/>
              <a:pathLst>
                <a:path w="230" h="49" extrusionOk="0">
                  <a:moveTo>
                    <a:pt x="125" y="0"/>
                  </a:moveTo>
                  <a:cubicBezTo>
                    <a:pt x="91" y="0"/>
                    <a:pt x="55" y="10"/>
                    <a:pt x="27" y="22"/>
                  </a:cubicBezTo>
                  <a:cubicBezTo>
                    <a:pt x="14" y="35"/>
                    <a:pt x="1" y="48"/>
                    <a:pt x="27" y="48"/>
                  </a:cubicBezTo>
                  <a:lnTo>
                    <a:pt x="164" y="48"/>
                  </a:lnTo>
                  <a:cubicBezTo>
                    <a:pt x="190" y="48"/>
                    <a:pt x="203" y="48"/>
                    <a:pt x="216" y="35"/>
                  </a:cubicBezTo>
                  <a:cubicBezTo>
                    <a:pt x="229" y="35"/>
                    <a:pt x="203" y="22"/>
                    <a:pt x="164" y="6"/>
                  </a:cubicBezTo>
                  <a:cubicBezTo>
                    <a:pt x="152" y="2"/>
                    <a:pt x="139" y="0"/>
                    <a:pt x="12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7"/>
            <p:cNvSpPr/>
            <p:nvPr/>
          </p:nvSpPr>
          <p:spPr>
            <a:xfrm>
              <a:off x="6036175" y="2802475"/>
              <a:ext cx="6150" cy="5700"/>
            </a:xfrm>
            <a:custGeom>
              <a:avLst/>
              <a:gdLst/>
              <a:ahLst/>
              <a:cxnLst/>
              <a:rect l="l" t="t" r="r" b="b"/>
              <a:pathLst>
                <a:path w="246" h="228" extrusionOk="0">
                  <a:moveTo>
                    <a:pt x="126" y="0"/>
                  </a:moveTo>
                  <a:cubicBezTo>
                    <a:pt x="107" y="0"/>
                    <a:pt x="88" y="6"/>
                    <a:pt x="69" y="15"/>
                  </a:cubicBezTo>
                  <a:cubicBezTo>
                    <a:pt x="14" y="41"/>
                    <a:pt x="1" y="110"/>
                    <a:pt x="30" y="162"/>
                  </a:cubicBezTo>
                  <a:cubicBezTo>
                    <a:pt x="49" y="203"/>
                    <a:pt x="91" y="228"/>
                    <a:pt x="133" y="228"/>
                  </a:cubicBezTo>
                  <a:cubicBezTo>
                    <a:pt x="148" y="228"/>
                    <a:pt x="163" y="225"/>
                    <a:pt x="177" y="218"/>
                  </a:cubicBezTo>
                  <a:cubicBezTo>
                    <a:pt x="233" y="191"/>
                    <a:pt x="246" y="123"/>
                    <a:pt x="219" y="67"/>
                  </a:cubicBezTo>
                  <a:cubicBezTo>
                    <a:pt x="202" y="22"/>
                    <a:pt x="165" y="0"/>
                    <a:pt x="12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7"/>
            <p:cNvSpPr/>
            <p:nvPr/>
          </p:nvSpPr>
          <p:spPr>
            <a:xfrm>
              <a:off x="6037900" y="2804025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49" y="0"/>
                  </a:moveTo>
                  <a:cubicBezTo>
                    <a:pt x="42" y="0"/>
                    <a:pt x="34" y="2"/>
                    <a:pt x="26" y="5"/>
                  </a:cubicBezTo>
                  <a:cubicBezTo>
                    <a:pt x="0" y="19"/>
                    <a:pt x="0" y="48"/>
                    <a:pt x="13" y="74"/>
                  </a:cubicBezTo>
                  <a:cubicBezTo>
                    <a:pt x="26" y="100"/>
                    <a:pt x="56" y="100"/>
                    <a:pt x="82" y="100"/>
                  </a:cubicBezTo>
                  <a:cubicBezTo>
                    <a:pt x="95" y="87"/>
                    <a:pt x="108" y="61"/>
                    <a:pt x="95" y="35"/>
                  </a:cubicBezTo>
                  <a:cubicBezTo>
                    <a:pt x="85" y="13"/>
                    <a:pt x="69" y="0"/>
                    <a:pt x="4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7"/>
            <p:cNvSpPr/>
            <p:nvPr/>
          </p:nvSpPr>
          <p:spPr>
            <a:xfrm>
              <a:off x="6053900" y="2794275"/>
              <a:ext cx="8825" cy="10625"/>
            </a:xfrm>
            <a:custGeom>
              <a:avLst/>
              <a:gdLst/>
              <a:ahLst/>
              <a:cxnLst/>
              <a:rect l="l" t="t" r="r" b="b"/>
              <a:pathLst>
                <a:path w="353" h="425" extrusionOk="0">
                  <a:moveTo>
                    <a:pt x="26" y="1"/>
                  </a:moveTo>
                  <a:lnTo>
                    <a:pt x="1" y="263"/>
                  </a:lnTo>
                  <a:lnTo>
                    <a:pt x="1" y="263"/>
                  </a:lnTo>
                  <a:cubicBezTo>
                    <a:pt x="1" y="262"/>
                    <a:pt x="0" y="262"/>
                    <a:pt x="0" y="262"/>
                  </a:cubicBezTo>
                  <a:lnTo>
                    <a:pt x="0" y="275"/>
                  </a:lnTo>
                  <a:lnTo>
                    <a:pt x="1" y="263"/>
                  </a:lnTo>
                  <a:lnTo>
                    <a:pt x="1" y="263"/>
                  </a:lnTo>
                  <a:cubicBezTo>
                    <a:pt x="14" y="275"/>
                    <a:pt x="26" y="275"/>
                    <a:pt x="26" y="275"/>
                  </a:cubicBezTo>
                  <a:cubicBezTo>
                    <a:pt x="56" y="275"/>
                    <a:pt x="69" y="275"/>
                    <a:pt x="95" y="301"/>
                  </a:cubicBezTo>
                  <a:cubicBezTo>
                    <a:pt x="163" y="343"/>
                    <a:pt x="150" y="382"/>
                    <a:pt x="219" y="425"/>
                  </a:cubicBezTo>
                  <a:lnTo>
                    <a:pt x="353" y="232"/>
                  </a:lnTo>
                  <a:cubicBezTo>
                    <a:pt x="258" y="164"/>
                    <a:pt x="258" y="206"/>
                    <a:pt x="189" y="164"/>
                  </a:cubicBezTo>
                  <a:cubicBezTo>
                    <a:pt x="163" y="138"/>
                    <a:pt x="150" y="125"/>
                    <a:pt x="137" y="111"/>
                  </a:cubicBezTo>
                  <a:cubicBezTo>
                    <a:pt x="137" y="98"/>
                    <a:pt x="137" y="98"/>
                    <a:pt x="121" y="98"/>
                  </a:cubicBezTo>
                  <a:lnTo>
                    <a:pt x="121" y="82"/>
                  </a:lnTo>
                  <a:lnTo>
                    <a:pt x="108" y="69"/>
                  </a:lnTo>
                  <a:cubicBezTo>
                    <a:pt x="82" y="56"/>
                    <a:pt x="56" y="30"/>
                    <a:pt x="2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7"/>
            <p:cNvSpPr/>
            <p:nvPr/>
          </p:nvSpPr>
          <p:spPr>
            <a:xfrm>
              <a:off x="6045400" y="2794275"/>
              <a:ext cx="9175" cy="9900"/>
            </a:xfrm>
            <a:custGeom>
              <a:avLst/>
              <a:gdLst/>
              <a:ahLst/>
              <a:cxnLst/>
              <a:rect l="l" t="t" r="r" b="b"/>
              <a:pathLst>
                <a:path w="367" h="396" extrusionOk="0">
                  <a:moveTo>
                    <a:pt x="353" y="1"/>
                  </a:moveTo>
                  <a:cubicBezTo>
                    <a:pt x="258" y="43"/>
                    <a:pt x="216" y="69"/>
                    <a:pt x="216" y="82"/>
                  </a:cubicBezTo>
                  <a:cubicBezTo>
                    <a:pt x="203" y="98"/>
                    <a:pt x="190" y="111"/>
                    <a:pt x="164" y="138"/>
                  </a:cubicBezTo>
                  <a:cubicBezTo>
                    <a:pt x="95" y="164"/>
                    <a:pt x="69" y="138"/>
                    <a:pt x="1" y="180"/>
                  </a:cubicBezTo>
                  <a:lnTo>
                    <a:pt x="108" y="395"/>
                  </a:lnTo>
                  <a:cubicBezTo>
                    <a:pt x="203" y="343"/>
                    <a:pt x="164" y="314"/>
                    <a:pt x="245" y="275"/>
                  </a:cubicBezTo>
                  <a:cubicBezTo>
                    <a:pt x="272" y="262"/>
                    <a:pt x="298" y="262"/>
                    <a:pt x="314" y="262"/>
                  </a:cubicBezTo>
                  <a:lnTo>
                    <a:pt x="327" y="262"/>
                  </a:lnTo>
                  <a:lnTo>
                    <a:pt x="340" y="275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7"/>
            <p:cNvSpPr/>
            <p:nvPr/>
          </p:nvSpPr>
          <p:spPr>
            <a:xfrm>
              <a:off x="6043700" y="2798475"/>
              <a:ext cx="6125" cy="5975"/>
            </a:xfrm>
            <a:custGeom>
              <a:avLst/>
              <a:gdLst/>
              <a:ahLst/>
              <a:cxnLst/>
              <a:rect l="l" t="t" r="r" b="b"/>
              <a:pathLst>
                <a:path w="245" h="239" extrusionOk="0">
                  <a:moveTo>
                    <a:pt x="112" y="0"/>
                  </a:moveTo>
                  <a:cubicBezTo>
                    <a:pt x="97" y="0"/>
                    <a:pt x="83" y="4"/>
                    <a:pt x="69" y="12"/>
                  </a:cubicBezTo>
                  <a:cubicBezTo>
                    <a:pt x="13" y="38"/>
                    <a:pt x="0" y="107"/>
                    <a:pt x="26" y="159"/>
                  </a:cubicBezTo>
                  <a:cubicBezTo>
                    <a:pt x="48" y="210"/>
                    <a:pt x="89" y="239"/>
                    <a:pt x="132" y="239"/>
                  </a:cubicBezTo>
                  <a:cubicBezTo>
                    <a:pt x="147" y="239"/>
                    <a:pt x="162" y="235"/>
                    <a:pt x="176" y="227"/>
                  </a:cubicBezTo>
                  <a:cubicBezTo>
                    <a:pt x="232" y="201"/>
                    <a:pt x="245" y="120"/>
                    <a:pt x="219" y="64"/>
                  </a:cubicBezTo>
                  <a:cubicBezTo>
                    <a:pt x="188" y="26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7"/>
            <p:cNvSpPr/>
            <p:nvPr/>
          </p:nvSpPr>
          <p:spPr>
            <a:xfrm>
              <a:off x="6045400" y="2800175"/>
              <a:ext cx="2725" cy="2450"/>
            </a:xfrm>
            <a:custGeom>
              <a:avLst/>
              <a:gdLst/>
              <a:ahLst/>
              <a:cxnLst/>
              <a:rect l="l" t="t" r="r" b="b"/>
              <a:pathLst>
                <a:path w="109" h="98" extrusionOk="0">
                  <a:moveTo>
                    <a:pt x="58" y="1"/>
                  </a:moveTo>
                  <a:cubicBezTo>
                    <a:pt x="48" y="1"/>
                    <a:pt x="37" y="4"/>
                    <a:pt x="27" y="9"/>
                  </a:cubicBezTo>
                  <a:cubicBezTo>
                    <a:pt x="1" y="9"/>
                    <a:pt x="1" y="52"/>
                    <a:pt x="14" y="65"/>
                  </a:cubicBezTo>
                  <a:cubicBezTo>
                    <a:pt x="23" y="84"/>
                    <a:pt x="39" y="97"/>
                    <a:pt x="54" y="97"/>
                  </a:cubicBezTo>
                  <a:cubicBezTo>
                    <a:pt x="59" y="97"/>
                    <a:pt x="65" y="95"/>
                    <a:pt x="69" y="91"/>
                  </a:cubicBezTo>
                  <a:cubicBezTo>
                    <a:pt x="95" y="78"/>
                    <a:pt x="108" y="52"/>
                    <a:pt x="95" y="26"/>
                  </a:cubicBezTo>
                  <a:cubicBezTo>
                    <a:pt x="87" y="8"/>
                    <a:pt x="74" y="1"/>
                    <a:pt x="5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7"/>
            <p:cNvSpPr/>
            <p:nvPr/>
          </p:nvSpPr>
          <p:spPr>
            <a:xfrm>
              <a:off x="6051200" y="2794275"/>
              <a:ext cx="5725" cy="6875"/>
            </a:xfrm>
            <a:custGeom>
              <a:avLst/>
              <a:gdLst/>
              <a:ahLst/>
              <a:cxnLst/>
              <a:rect l="l" t="t" r="r" b="b"/>
              <a:pathLst>
                <a:path w="229" h="275" extrusionOk="0">
                  <a:moveTo>
                    <a:pt x="121" y="1"/>
                  </a:moveTo>
                  <a:cubicBezTo>
                    <a:pt x="66" y="30"/>
                    <a:pt x="26" y="56"/>
                    <a:pt x="13" y="98"/>
                  </a:cubicBezTo>
                  <a:cubicBezTo>
                    <a:pt x="0" y="125"/>
                    <a:pt x="13" y="151"/>
                    <a:pt x="26" y="180"/>
                  </a:cubicBezTo>
                  <a:cubicBezTo>
                    <a:pt x="40" y="206"/>
                    <a:pt x="66" y="219"/>
                    <a:pt x="82" y="232"/>
                  </a:cubicBezTo>
                  <a:cubicBezTo>
                    <a:pt x="95" y="245"/>
                    <a:pt x="108" y="275"/>
                    <a:pt x="108" y="275"/>
                  </a:cubicBezTo>
                  <a:lnTo>
                    <a:pt x="108" y="262"/>
                  </a:lnTo>
                  <a:cubicBezTo>
                    <a:pt x="121" y="245"/>
                    <a:pt x="121" y="245"/>
                    <a:pt x="134" y="245"/>
                  </a:cubicBezTo>
                  <a:cubicBezTo>
                    <a:pt x="164" y="245"/>
                    <a:pt x="190" y="219"/>
                    <a:pt x="203" y="193"/>
                  </a:cubicBezTo>
                  <a:cubicBezTo>
                    <a:pt x="216" y="180"/>
                    <a:pt x="229" y="138"/>
                    <a:pt x="229" y="111"/>
                  </a:cubicBezTo>
                  <a:cubicBezTo>
                    <a:pt x="229" y="111"/>
                    <a:pt x="229" y="98"/>
                    <a:pt x="216" y="98"/>
                  </a:cubicBezTo>
                  <a:cubicBezTo>
                    <a:pt x="216" y="82"/>
                    <a:pt x="203" y="69"/>
                    <a:pt x="203" y="56"/>
                  </a:cubicBezTo>
                  <a:cubicBezTo>
                    <a:pt x="177" y="43"/>
                    <a:pt x="164" y="30"/>
                    <a:pt x="13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7"/>
            <p:cNvSpPr/>
            <p:nvPr/>
          </p:nvSpPr>
          <p:spPr>
            <a:xfrm>
              <a:off x="6052825" y="2796000"/>
              <a:ext cx="2475" cy="3250"/>
            </a:xfrm>
            <a:custGeom>
              <a:avLst/>
              <a:gdLst/>
              <a:ahLst/>
              <a:cxnLst/>
              <a:rect l="l" t="t" r="r" b="b"/>
              <a:pathLst>
                <a:path w="99" h="130" extrusionOk="0">
                  <a:moveTo>
                    <a:pt x="43" y="0"/>
                  </a:moveTo>
                  <a:cubicBezTo>
                    <a:pt x="17" y="29"/>
                    <a:pt x="1" y="56"/>
                    <a:pt x="17" y="82"/>
                  </a:cubicBezTo>
                  <a:cubicBezTo>
                    <a:pt x="17" y="111"/>
                    <a:pt x="30" y="124"/>
                    <a:pt x="43" y="124"/>
                  </a:cubicBezTo>
                  <a:cubicBezTo>
                    <a:pt x="47" y="128"/>
                    <a:pt x="50" y="129"/>
                    <a:pt x="53" y="129"/>
                  </a:cubicBezTo>
                  <a:cubicBezTo>
                    <a:pt x="63" y="129"/>
                    <a:pt x="73" y="116"/>
                    <a:pt x="82" y="95"/>
                  </a:cubicBezTo>
                  <a:cubicBezTo>
                    <a:pt x="99" y="69"/>
                    <a:pt x="82" y="29"/>
                    <a:pt x="56" y="1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7"/>
            <p:cNvSpPr/>
            <p:nvPr/>
          </p:nvSpPr>
          <p:spPr>
            <a:xfrm>
              <a:off x="6066125" y="2804875"/>
              <a:ext cx="10550" cy="9500"/>
            </a:xfrm>
            <a:custGeom>
              <a:avLst/>
              <a:gdLst/>
              <a:ahLst/>
              <a:cxnLst/>
              <a:rect l="l" t="t" r="r" b="b"/>
              <a:pathLst>
                <a:path w="422" h="380" extrusionOk="0">
                  <a:moveTo>
                    <a:pt x="138" y="1"/>
                  </a:moveTo>
                  <a:lnTo>
                    <a:pt x="1" y="190"/>
                  </a:lnTo>
                  <a:cubicBezTo>
                    <a:pt x="95" y="259"/>
                    <a:pt x="95" y="216"/>
                    <a:pt x="164" y="259"/>
                  </a:cubicBezTo>
                  <a:cubicBezTo>
                    <a:pt x="232" y="311"/>
                    <a:pt x="203" y="340"/>
                    <a:pt x="285" y="379"/>
                  </a:cubicBezTo>
                  <a:lnTo>
                    <a:pt x="422" y="190"/>
                  </a:lnTo>
                  <a:cubicBezTo>
                    <a:pt x="327" y="122"/>
                    <a:pt x="327" y="177"/>
                    <a:pt x="259" y="122"/>
                  </a:cubicBezTo>
                  <a:cubicBezTo>
                    <a:pt x="190" y="82"/>
                    <a:pt x="219" y="53"/>
                    <a:pt x="13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7"/>
            <p:cNvSpPr/>
            <p:nvPr/>
          </p:nvSpPr>
          <p:spPr>
            <a:xfrm>
              <a:off x="6059350" y="2800075"/>
              <a:ext cx="10225" cy="9575"/>
            </a:xfrm>
            <a:custGeom>
              <a:avLst/>
              <a:gdLst/>
              <a:ahLst/>
              <a:cxnLst/>
              <a:rect l="l" t="t" r="r" b="b"/>
              <a:pathLst>
                <a:path w="409" h="383" extrusionOk="0">
                  <a:moveTo>
                    <a:pt x="135" y="0"/>
                  </a:moveTo>
                  <a:lnTo>
                    <a:pt x="1" y="193"/>
                  </a:lnTo>
                  <a:cubicBezTo>
                    <a:pt x="95" y="258"/>
                    <a:pt x="95" y="219"/>
                    <a:pt x="164" y="258"/>
                  </a:cubicBezTo>
                  <a:cubicBezTo>
                    <a:pt x="229" y="301"/>
                    <a:pt x="203" y="340"/>
                    <a:pt x="272" y="382"/>
                  </a:cubicBezTo>
                  <a:lnTo>
                    <a:pt x="409" y="193"/>
                  </a:lnTo>
                  <a:cubicBezTo>
                    <a:pt x="311" y="124"/>
                    <a:pt x="311" y="163"/>
                    <a:pt x="259" y="124"/>
                  </a:cubicBezTo>
                  <a:cubicBezTo>
                    <a:pt x="190" y="82"/>
                    <a:pt x="203" y="56"/>
                    <a:pt x="13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7"/>
            <p:cNvSpPr/>
            <p:nvPr/>
          </p:nvSpPr>
          <p:spPr>
            <a:xfrm>
              <a:off x="6057975" y="2799750"/>
              <a:ext cx="6150" cy="5650"/>
            </a:xfrm>
            <a:custGeom>
              <a:avLst/>
              <a:gdLst/>
              <a:ahLst/>
              <a:cxnLst/>
              <a:rect l="l" t="t" r="r" b="b"/>
              <a:pathLst>
                <a:path w="246" h="226" extrusionOk="0">
                  <a:moveTo>
                    <a:pt x="135" y="0"/>
                  </a:moveTo>
                  <a:cubicBezTo>
                    <a:pt x="97" y="0"/>
                    <a:pt x="59" y="18"/>
                    <a:pt x="39" y="56"/>
                  </a:cubicBezTo>
                  <a:cubicBezTo>
                    <a:pt x="0" y="108"/>
                    <a:pt x="13" y="176"/>
                    <a:pt x="56" y="206"/>
                  </a:cubicBezTo>
                  <a:cubicBezTo>
                    <a:pt x="74" y="219"/>
                    <a:pt x="94" y="225"/>
                    <a:pt x="113" y="225"/>
                  </a:cubicBezTo>
                  <a:cubicBezTo>
                    <a:pt x="150" y="225"/>
                    <a:pt x="186" y="204"/>
                    <a:pt x="203" y="176"/>
                  </a:cubicBezTo>
                  <a:cubicBezTo>
                    <a:pt x="245" y="124"/>
                    <a:pt x="232" y="43"/>
                    <a:pt x="190" y="13"/>
                  </a:cubicBezTo>
                  <a:cubicBezTo>
                    <a:pt x="172" y="5"/>
                    <a:pt x="153" y="0"/>
                    <a:pt x="13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7"/>
            <p:cNvSpPr/>
            <p:nvPr/>
          </p:nvSpPr>
          <p:spPr>
            <a:xfrm>
              <a:off x="6059675" y="2801250"/>
              <a:ext cx="2725" cy="2475"/>
            </a:xfrm>
            <a:custGeom>
              <a:avLst/>
              <a:gdLst/>
              <a:ahLst/>
              <a:cxnLst/>
              <a:rect l="l" t="t" r="r" b="b"/>
              <a:pathLst>
                <a:path w="109" h="99" extrusionOk="0">
                  <a:moveTo>
                    <a:pt x="55" y="0"/>
                  </a:moveTo>
                  <a:cubicBezTo>
                    <a:pt x="39" y="0"/>
                    <a:pt x="22" y="7"/>
                    <a:pt x="14" y="22"/>
                  </a:cubicBezTo>
                  <a:cubicBezTo>
                    <a:pt x="1" y="48"/>
                    <a:pt x="1" y="77"/>
                    <a:pt x="27" y="90"/>
                  </a:cubicBezTo>
                  <a:cubicBezTo>
                    <a:pt x="32" y="96"/>
                    <a:pt x="43" y="99"/>
                    <a:pt x="54" y="99"/>
                  </a:cubicBezTo>
                  <a:cubicBezTo>
                    <a:pt x="70" y="99"/>
                    <a:pt x="88" y="93"/>
                    <a:pt x="95" y="77"/>
                  </a:cubicBezTo>
                  <a:cubicBezTo>
                    <a:pt x="109" y="48"/>
                    <a:pt x="109" y="22"/>
                    <a:pt x="82" y="9"/>
                  </a:cubicBezTo>
                  <a:cubicBezTo>
                    <a:pt x="77" y="3"/>
                    <a:pt x="67" y="0"/>
                    <a:pt x="5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7"/>
            <p:cNvSpPr/>
            <p:nvPr/>
          </p:nvSpPr>
          <p:spPr>
            <a:xfrm>
              <a:off x="6064750" y="2804500"/>
              <a:ext cx="6125" cy="5700"/>
            </a:xfrm>
            <a:custGeom>
              <a:avLst/>
              <a:gdLst/>
              <a:ahLst/>
              <a:cxnLst/>
              <a:rect l="l" t="t" r="r" b="b"/>
              <a:pathLst>
                <a:path w="245" h="228" extrusionOk="0">
                  <a:moveTo>
                    <a:pt x="142" y="1"/>
                  </a:moveTo>
                  <a:cubicBezTo>
                    <a:pt x="106" y="1"/>
                    <a:pt x="68" y="19"/>
                    <a:pt x="43" y="55"/>
                  </a:cubicBezTo>
                  <a:cubicBezTo>
                    <a:pt x="0" y="110"/>
                    <a:pt x="13" y="179"/>
                    <a:pt x="56" y="205"/>
                  </a:cubicBezTo>
                  <a:cubicBezTo>
                    <a:pt x="78" y="221"/>
                    <a:pt x="101" y="228"/>
                    <a:pt x="124" y="228"/>
                  </a:cubicBezTo>
                  <a:cubicBezTo>
                    <a:pt x="159" y="228"/>
                    <a:pt x="193" y="211"/>
                    <a:pt x="219" y="179"/>
                  </a:cubicBezTo>
                  <a:cubicBezTo>
                    <a:pt x="245" y="124"/>
                    <a:pt x="245" y="42"/>
                    <a:pt x="193" y="16"/>
                  </a:cubicBezTo>
                  <a:cubicBezTo>
                    <a:pt x="178" y="6"/>
                    <a:pt x="160" y="1"/>
                    <a:pt x="14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7"/>
            <p:cNvSpPr/>
            <p:nvPr/>
          </p:nvSpPr>
          <p:spPr>
            <a:xfrm>
              <a:off x="6066450" y="2806050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68" y="1"/>
                  </a:moveTo>
                  <a:cubicBezTo>
                    <a:pt x="55" y="1"/>
                    <a:pt x="38" y="10"/>
                    <a:pt x="27" y="19"/>
                  </a:cubicBezTo>
                  <a:cubicBezTo>
                    <a:pt x="1" y="48"/>
                    <a:pt x="14" y="75"/>
                    <a:pt x="27" y="88"/>
                  </a:cubicBezTo>
                  <a:cubicBezTo>
                    <a:pt x="39" y="93"/>
                    <a:pt x="51" y="96"/>
                    <a:pt x="61" y="96"/>
                  </a:cubicBezTo>
                  <a:cubicBezTo>
                    <a:pt x="76" y="96"/>
                    <a:pt x="88" y="90"/>
                    <a:pt x="95" y="75"/>
                  </a:cubicBezTo>
                  <a:cubicBezTo>
                    <a:pt x="108" y="48"/>
                    <a:pt x="108" y="19"/>
                    <a:pt x="82" y="6"/>
                  </a:cubicBezTo>
                  <a:cubicBezTo>
                    <a:pt x="79" y="2"/>
                    <a:pt x="74" y="1"/>
                    <a:pt x="6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7"/>
            <p:cNvSpPr/>
            <p:nvPr/>
          </p:nvSpPr>
          <p:spPr>
            <a:xfrm>
              <a:off x="6080075" y="2814350"/>
              <a:ext cx="10225" cy="9575"/>
            </a:xfrm>
            <a:custGeom>
              <a:avLst/>
              <a:gdLst/>
              <a:ahLst/>
              <a:cxnLst/>
              <a:rect l="l" t="t" r="r" b="b"/>
              <a:pathLst>
                <a:path w="409" h="383" extrusionOk="0">
                  <a:moveTo>
                    <a:pt x="135" y="0"/>
                  </a:moveTo>
                  <a:lnTo>
                    <a:pt x="1" y="193"/>
                  </a:lnTo>
                  <a:cubicBezTo>
                    <a:pt x="96" y="258"/>
                    <a:pt x="96" y="219"/>
                    <a:pt x="164" y="258"/>
                  </a:cubicBezTo>
                  <a:cubicBezTo>
                    <a:pt x="233" y="314"/>
                    <a:pt x="203" y="340"/>
                    <a:pt x="272" y="382"/>
                  </a:cubicBezTo>
                  <a:lnTo>
                    <a:pt x="409" y="193"/>
                  </a:lnTo>
                  <a:cubicBezTo>
                    <a:pt x="314" y="125"/>
                    <a:pt x="327" y="177"/>
                    <a:pt x="259" y="125"/>
                  </a:cubicBezTo>
                  <a:cubicBezTo>
                    <a:pt x="190" y="82"/>
                    <a:pt x="203" y="56"/>
                    <a:pt x="13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7"/>
            <p:cNvSpPr/>
            <p:nvPr/>
          </p:nvSpPr>
          <p:spPr>
            <a:xfrm>
              <a:off x="6073225" y="2809625"/>
              <a:ext cx="10225" cy="9575"/>
            </a:xfrm>
            <a:custGeom>
              <a:avLst/>
              <a:gdLst/>
              <a:ahLst/>
              <a:cxnLst/>
              <a:rect l="l" t="t" r="r" b="b"/>
              <a:pathLst>
                <a:path w="409" h="383" extrusionOk="0">
                  <a:moveTo>
                    <a:pt x="138" y="0"/>
                  </a:moveTo>
                  <a:lnTo>
                    <a:pt x="1" y="189"/>
                  </a:lnTo>
                  <a:cubicBezTo>
                    <a:pt x="99" y="258"/>
                    <a:pt x="99" y="219"/>
                    <a:pt x="151" y="258"/>
                  </a:cubicBezTo>
                  <a:cubicBezTo>
                    <a:pt x="219" y="314"/>
                    <a:pt x="206" y="340"/>
                    <a:pt x="275" y="382"/>
                  </a:cubicBezTo>
                  <a:lnTo>
                    <a:pt x="409" y="189"/>
                  </a:lnTo>
                  <a:cubicBezTo>
                    <a:pt x="314" y="121"/>
                    <a:pt x="314" y="176"/>
                    <a:pt x="245" y="121"/>
                  </a:cubicBezTo>
                  <a:cubicBezTo>
                    <a:pt x="180" y="82"/>
                    <a:pt x="206" y="56"/>
                    <a:pt x="13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7"/>
            <p:cNvSpPr/>
            <p:nvPr/>
          </p:nvSpPr>
          <p:spPr>
            <a:xfrm>
              <a:off x="6071925" y="2809300"/>
              <a:ext cx="6150" cy="5700"/>
            </a:xfrm>
            <a:custGeom>
              <a:avLst/>
              <a:gdLst/>
              <a:ahLst/>
              <a:cxnLst/>
              <a:rect l="l" t="t" r="r" b="b"/>
              <a:pathLst>
                <a:path w="246" h="228" extrusionOk="0">
                  <a:moveTo>
                    <a:pt x="132" y="0"/>
                  </a:moveTo>
                  <a:cubicBezTo>
                    <a:pt x="93" y="0"/>
                    <a:pt x="55" y="18"/>
                    <a:pt x="27" y="52"/>
                  </a:cubicBezTo>
                  <a:cubicBezTo>
                    <a:pt x="0" y="108"/>
                    <a:pt x="0" y="176"/>
                    <a:pt x="53" y="202"/>
                  </a:cubicBezTo>
                  <a:cubicBezTo>
                    <a:pt x="70" y="219"/>
                    <a:pt x="91" y="228"/>
                    <a:pt x="113" y="228"/>
                  </a:cubicBezTo>
                  <a:cubicBezTo>
                    <a:pt x="145" y="228"/>
                    <a:pt x="179" y="210"/>
                    <a:pt x="203" y="176"/>
                  </a:cubicBezTo>
                  <a:cubicBezTo>
                    <a:pt x="245" y="121"/>
                    <a:pt x="232" y="52"/>
                    <a:pt x="190" y="13"/>
                  </a:cubicBezTo>
                  <a:cubicBezTo>
                    <a:pt x="171" y="4"/>
                    <a:pt x="152" y="0"/>
                    <a:pt x="13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7"/>
            <p:cNvSpPr/>
            <p:nvPr/>
          </p:nvSpPr>
          <p:spPr>
            <a:xfrm>
              <a:off x="6073625" y="2810825"/>
              <a:ext cx="2725" cy="2450"/>
            </a:xfrm>
            <a:custGeom>
              <a:avLst/>
              <a:gdLst/>
              <a:ahLst/>
              <a:cxnLst/>
              <a:rect l="l" t="t" r="r" b="b"/>
              <a:pathLst>
                <a:path w="109" h="98" extrusionOk="0">
                  <a:moveTo>
                    <a:pt x="57" y="1"/>
                  </a:moveTo>
                  <a:cubicBezTo>
                    <a:pt x="39" y="1"/>
                    <a:pt x="23" y="12"/>
                    <a:pt x="14" y="21"/>
                  </a:cubicBezTo>
                  <a:cubicBezTo>
                    <a:pt x="1" y="47"/>
                    <a:pt x="1" y="73"/>
                    <a:pt x="27" y="89"/>
                  </a:cubicBezTo>
                  <a:cubicBezTo>
                    <a:pt x="32" y="94"/>
                    <a:pt x="40" y="98"/>
                    <a:pt x="48" y="98"/>
                  </a:cubicBezTo>
                  <a:cubicBezTo>
                    <a:pt x="59" y="98"/>
                    <a:pt x="73" y="91"/>
                    <a:pt x="83" y="73"/>
                  </a:cubicBezTo>
                  <a:cubicBezTo>
                    <a:pt x="109" y="47"/>
                    <a:pt x="96" y="21"/>
                    <a:pt x="83" y="8"/>
                  </a:cubicBezTo>
                  <a:cubicBezTo>
                    <a:pt x="74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7"/>
            <p:cNvSpPr/>
            <p:nvPr/>
          </p:nvSpPr>
          <p:spPr>
            <a:xfrm>
              <a:off x="6078700" y="2814025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35" y="1"/>
                  </a:moveTo>
                  <a:cubicBezTo>
                    <a:pt x="97" y="1"/>
                    <a:pt x="60" y="19"/>
                    <a:pt x="43" y="56"/>
                  </a:cubicBezTo>
                  <a:cubicBezTo>
                    <a:pt x="0" y="108"/>
                    <a:pt x="13" y="177"/>
                    <a:pt x="56" y="206"/>
                  </a:cubicBezTo>
                  <a:cubicBezTo>
                    <a:pt x="76" y="221"/>
                    <a:pt x="99" y="229"/>
                    <a:pt x="121" y="229"/>
                  </a:cubicBezTo>
                  <a:cubicBezTo>
                    <a:pt x="155" y="229"/>
                    <a:pt x="188" y="211"/>
                    <a:pt x="206" y="177"/>
                  </a:cubicBezTo>
                  <a:cubicBezTo>
                    <a:pt x="245" y="124"/>
                    <a:pt x="245" y="56"/>
                    <a:pt x="190" y="13"/>
                  </a:cubicBezTo>
                  <a:cubicBezTo>
                    <a:pt x="172" y="5"/>
                    <a:pt x="154" y="1"/>
                    <a:pt x="13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7"/>
            <p:cNvSpPr/>
            <p:nvPr/>
          </p:nvSpPr>
          <p:spPr>
            <a:xfrm>
              <a:off x="6080400" y="2815600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65" y="1"/>
                  </a:moveTo>
                  <a:cubicBezTo>
                    <a:pt x="47" y="1"/>
                    <a:pt x="23" y="10"/>
                    <a:pt x="14" y="19"/>
                  </a:cubicBezTo>
                  <a:cubicBezTo>
                    <a:pt x="1" y="45"/>
                    <a:pt x="1" y="75"/>
                    <a:pt x="27" y="88"/>
                  </a:cubicBezTo>
                  <a:cubicBezTo>
                    <a:pt x="32" y="93"/>
                    <a:pt x="43" y="96"/>
                    <a:pt x="54" y="96"/>
                  </a:cubicBezTo>
                  <a:cubicBezTo>
                    <a:pt x="70" y="96"/>
                    <a:pt x="88" y="90"/>
                    <a:pt x="96" y="75"/>
                  </a:cubicBezTo>
                  <a:cubicBezTo>
                    <a:pt x="109" y="45"/>
                    <a:pt x="109" y="19"/>
                    <a:pt x="83" y="6"/>
                  </a:cubicBezTo>
                  <a:cubicBezTo>
                    <a:pt x="79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7"/>
            <p:cNvSpPr/>
            <p:nvPr/>
          </p:nvSpPr>
          <p:spPr>
            <a:xfrm>
              <a:off x="6094025" y="2823900"/>
              <a:ext cx="9825" cy="10225"/>
            </a:xfrm>
            <a:custGeom>
              <a:avLst/>
              <a:gdLst/>
              <a:ahLst/>
              <a:cxnLst/>
              <a:rect l="l" t="t" r="r" b="b"/>
              <a:pathLst>
                <a:path w="393" h="409" extrusionOk="0">
                  <a:moveTo>
                    <a:pt x="135" y="0"/>
                  </a:moveTo>
                  <a:lnTo>
                    <a:pt x="1" y="203"/>
                  </a:lnTo>
                  <a:cubicBezTo>
                    <a:pt x="40" y="219"/>
                    <a:pt x="53" y="232"/>
                    <a:pt x="66" y="232"/>
                  </a:cubicBezTo>
                  <a:cubicBezTo>
                    <a:pt x="96" y="245"/>
                    <a:pt x="109" y="245"/>
                    <a:pt x="109" y="245"/>
                  </a:cubicBezTo>
                  <a:lnTo>
                    <a:pt x="122" y="245"/>
                  </a:lnTo>
                  <a:lnTo>
                    <a:pt x="135" y="258"/>
                  </a:lnTo>
                  <a:cubicBezTo>
                    <a:pt x="177" y="314"/>
                    <a:pt x="148" y="340"/>
                    <a:pt x="203" y="408"/>
                  </a:cubicBezTo>
                  <a:lnTo>
                    <a:pt x="393" y="258"/>
                  </a:lnTo>
                  <a:cubicBezTo>
                    <a:pt x="327" y="177"/>
                    <a:pt x="311" y="219"/>
                    <a:pt x="259" y="151"/>
                  </a:cubicBezTo>
                  <a:lnTo>
                    <a:pt x="246" y="137"/>
                  </a:lnTo>
                  <a:cubicBezTo>
                    <a:pt x="246" y="121"/>
                    <a:pt x="229" y="121"/>
                    <a:pt x="229" y="108"/>
                  </a:cubicBezTo>
                  <a:cubicBezTo>
                    <a:pt x="216" y="108"/>
                    <a:pt x="216" y="95"/>
                    <a:pt x="203" y="95"/>
                  </a:cubicBezTo>
                  <a:lnTo>
                    <a:pt x="203" y="82"/>
                  </a:lnTo>
                  <a:cubicBezTo>
                    <a:pt x="190" y="69"/>
                    <a:pt x="190" y="69"/>
                    <a:pt x="190" y="56"/>
                  </a:cubicBezTo>
                  <a:cubicBezTo>
                    <a:pt x="177" y="40"/>
                    <a:pt x="164" y="26"/>
                    <a:pt x="13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7"/>
            <p:cNvSpPr/>
            <p:nvPr/>
          </p:nvSpPr>
          <p:spPr>
            <a:xfrm>
              <a:off x="6086850" y="2819175"/>
              <a:ext cx="10550" cy="9800"/>
            </a:xfrm>
            <a:custGeom>
              <a:avLst/>
              <a:gdLst/>
              <a:ahLst/>
              <a:cxnLst/>
              <a:rect l="l" t="t" r="r" b="b"/>
              <a:pathLst>
                <a:path w="422" h="392" extrusionOk="0">
                  <a:moveTo>
                    <a:pt x="138" y="0"/>
                  </a:moveTo>
                  <a:lnTo>
                    <a:pt x="1" y="189"/>
                  </a:lnTo>
                  <a:cubicBezTo>
                    <a:pt x="95" y="258"/>
                    <a:pt x="95" y="215"/>
                    <a:pt x="164" y="258"/>
                  </a:cubicBezTo>
                  <a:cubicBezTo>
                    <a:pt x="233" y="310"/>
                    <a:pt x="219" y="340"/>
                    <a:pt x="288" y="392"/>
                  </a:cubicBezTo>
                  <a:lnTo>
                    <a:pt x="422" y="189"/>
                  </a:lnTo>
                  <a:cubicBezTo>
                    <a:pt x="327" y="134"/>
                    <a:pt x="327" y="176"/>
                    <a:pt x="259" y="121"/>
                  </a:cubicBezTo>
                  <a:cubicBezTo>
                    <a:pt x="190" y="82"/>
                    <a:pt x="219" y="52"/>
                    <a:pt x="13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7"/>
            <p:cNvSpPr/>
            <p:nvPr/>
          </p:nvSpPr>
          <p:spPr>
            <a:xfrm>
              <a:off x="6085475" y="2818775"/>
              <a:ext cx="6550" cy="5725"/>
            </a:xfrm>
            <a:custGeom>
              <a:avLst/>
              <a:gdLst/>
              <a:ahLst/>
              <a:cxnLst/>
              <a:rect l="l" t="t" r="r" b="b"/>
              <a:pathLst>
                <a:path w="262" h="229" extrusionOk="0">
                  <a:moveTo>
                    <a:pt x="142" y="1"/>
                  </a:moveTo>
                  <a:cubicBezTo>
                    <a:pt x="106" y="1"/>
                    <a:pt x="68" y="19"/>
                    <a:pt x="43" y="55"/>
                  </a:cubicBezTo>
                  <a:cubicBezTo>
                    <a:pt x="0" y="111"/>
                    <a:pt x="17" y="179"/>
                    <a:pt x="56" y="205"/>
                  </a:cubicBezTo>
                  <a:cubicBezTo>
                    <a:pt x="78" y="221"/>
                    <a:pt x="102" y="228"/>
                    <a:pt x="125" y="228"/>
                  </a:cubicBezTo>
                  <a:cubicBezTo>
                    <a:pt x="161" y="228"/>
                    <a:pt x="195" y="211"/>
                    <a:pt x="219" y="179"/>
                  </a:cubicBezTo>
                  <a:cubicBezTo>
                    <a:pt x="261" y="124"/>
                    <a:pt x="245" y="55"/>
                    <a:pt x="193" y="16"/>
                  </a:cubicBezTo>
                  <a:cubicBezTo>
                    <a:pt x="178" y="6"/>
                    <a:pt x="160" y="1"/>
                    <a:pt x="14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7"/>
            <p:cNvSpPr/>
            <p:nvPr/>
          </p:nvSpPr>
          <p:spPr>
            <a:xfrm>
              <a:off x="6087175" y="2820325"/>
              <a:ext cx="2800" cy="2425"/>
            </a:xfrm>
            <a:custGeom>
              <a:avLst/>
              <a:gdLst/>
              <a:ahLst/>
              <a:cxnLst/>
              <a:rect l="l" t="t" r="r" b="b"/>
              <a:pathLst>
                <a:path w="112" h="97" extrusionOk="0">
                  <a:moveTo>
                    <a:pt x="73" y="1"/>
                  </a:moveTo>
                  <a:cubicBezTo>
                    <a:pt x="55" y="1"/>
                    <a:pt x="39" y="10"/>
                    <a:pt x="30" y="19"/>
                  </a:cubicBezTo>
                  <a:cubicBezTo>
                    <a:pt x="1" y="49"/>
                    <a:pt x="14" y="75"/>
                    <a:pt x="30" y="88"/>
                  </a:cubicBezTo>
                  <a:cubicBezTo>
                    <a:pt x="41" y="93"/>
                    <a:pt x="52" y="96"/>
                    <a:pt x="62" y="96"/>
                  </a:cubicBezTo>
                  <a:cubicBezTo>
                    <a:pt x="76" y="96"/>
                    <a:pt x="88" y="90"/>
                    <a:pt x="95" y="75"/>
                  </a:cubicBezTo>
                  <a:cubicBezTo>
                    <a:pt x="112" y="62"/>
                    <a:pt x="112" y="19"/>
                    <a:pt x="95" y="6"/>
                  </a:cubicBezTo>
                  <a:cubicBezTo>
                    <a:pt x="88" y="2"/>
                    <a:pt x="80" y="1"/>
                    <a:pt x="73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7"/>
            <p:cNvSpPr/>
            <p:nvPr/>
          </p:nvSpPr>
          <p:spPr>
            <a:xfrm>
              <a:off x="6092650" y="2823575"/>
              <a:ext cx="6150" cy="5775"/>
            </a:xfrm>
            <a:custGeom>
              <a:avLst/>
              <a:gdLst/>
              <a:ahLst/>
              <a:cxnLst/>
              <a:rect l="l" t="t" r="r" b="b"/>
              <a:pathLst>
                <a:path w="246" h="231" extrusionOk="0">
                  <a:moveTo>
                    <a:pt x="134" y="0"/>
                  </a:moveTo>
                  <a:cubicBezTo>
                    <a:pt x="95" y="0"/>
                    <a:pt x="55" y="18"/>
                    <a:pt x="27" y="53"/>
                  </a:cubicBezTo>
                  <a:cubicBezTo>
                    <a:pt x="1" y="108"/>
                    <a:pt x="1" y="177"/>
                    <a:pt x="56" y="216"/>
                  </a:cubicBezTo>
                  <a:cubicBezTo>
                    <a:pt x="70" y="226"/>
                    <a:pt x="87" y="231"/>
                    <a:pt x="105" y="231"/>
                  </a:cubicBezTo>
                  <a:cubicBezTo>
                    <a:pt x="139" y="231"/>
                    <a:pt x="177" y="213"/>
                    <a:pt x="203" y="177"/>
                  </a:cubicBezTo>
                  <a:cubicBezTo>
                    <a:pt x="245" y="121"/>
                    <a:pt x="232" y="53"/>
                    <a:pt x="190" y="13"/>
                  </a:cubicBezTo>
                  <a:cubicBezTo>
                    <a:pt x="172" y="5"/>
                    <a:pt x="153" y="0"/>
                    <a:pt x="13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7"/>
            <p:cNvSpPr/>
            <p:nvPr/>
          </p:nvSpPr>
          <p:spPr>
            <a:xfrm>
              <a:off x="6094375" y="2825125"/>
              <a:ext cx="2700" cy="2575"/>
            </a:xfrm>
            <a:custGeom>
              <a:avLst/>
              <a:gdLst/>
              <a:ahLst/>
              <a:cxnLst/>
              <a:rect l="l" t="t" r="r" b="b"/>
              <a:pathLst>
                <a:path w="108" h="103" extrusionOk="0">
                  <a:moveTo>
                    <a:pt x="56" y="0"/>
                  </a:moveTo>
                  <a:cubicBezTo>
                    <a:pt x="38" y="0"/>
                    <a:pt x="22" y="11"/>
                    <a:pt x="13" y="20"/>
                  </a:cubicBezTo>
                  <a:cubicBezTo>
                    <a:pt x="0" y="46"/>
                    <a:pt x="0" y="72"/>
                    <a:pt x="26" y="88"/>
                  </a:cubicBezTo>
                  <a:cubicBezTo>
                    <a:pt x="31" y="98"/>
                    <a:pt x="38" y="103"/>
                    <a:pt x="47" y="103"/>
                  </a:cubicBezTo>
                  <a:cubicBezTo>
                    <a:pt x="61" y="103"/>
                    <a:pt x="78" y="91"/>
                    <a:pt x="95" y="72"/>
                  </a:cubicBezTo>
                  <a:cubicBezTo>
                    <a:pt x="108" y="59"/>
                    <a:pt x="95" y="20"/>
                    <a:pt x="82" y="7"/>
                  </a:cubicBezTo>
                  <a:cubicBezTo>
                    <a:pt x="73" y="2"/>
                    <a:pt x="64" y="0"/>
                    <a:pt x="5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7"/>
            <p:cNvSpPr/>
            <p:nvPr/>
          </p:nvSpPr>
          <p:spPr>
            <a:xfrm>
              <a:off x="6104575" y="2836800"/>
              <a:ext cx="8175" cy="10950"/>
            </a:xfrm>
            <a:custGeom>
              <a:avLst/>
              <a:gdLst/>
              <a:ahLst/>
              <a:cxnLst/>
              <a:rect l="l" t="t" r="r" b="b"/>
              <a:pathLst>
                <a:path w="327" h="438" extrusionOk="0">
                  <a:moveTo>
                    <a:pt x="326" y="176"/>
                  </a:moveTo>
                  <a:lnTo>
                    <a:pt x="326" y="179"/>
                  </a:lnTo>
                  <a:lnTo>
                    <a:pt x="326" y="179"/>
                  </a:lnTo>
                  <a:cubicBezTo>
                    <a:pt x="326" y="178"/>
                    <a:pt x="326" y="177"/>
                    <a:pt x="326" y="176"/>
                  </a:cubicBezTo>
                  <a:close/>
                  <a:moveTo>
                    <a:pt x="189" y="0"/>
                  </a:moveTo>
                  <a:lnTo>
                    <a:pt x="0" y="150"/>
                  </a:lnTo>
                  <a:cubicBezTo>
                    <a:pt x="69" y="245"/>
                    <a:pt x="82" y="206"/>
                    <a:pt x="134" y="258"/>
                  </a:cubicBezTo>
                  <a:cubicBezTo>
                    <a:pt x="150" y="274"/>
                    <a:pt x="150" y="287"/>
                    <a:pt x="163" y="300"/>
                  </a:cubicBezTo>
                  <a:lnTo>
                    <a:pt x="163" y="313"/>
                  </a:lnTo>
                  <a:lnTo>
                    <a:pt x="176" y="326"/>
                  </a:lnTo>
                  <a:cubicBezTo>
                    <a:pt x="189" y="369"/>
                    <a:pt x="202" y="395"/>
                    <a:pt x="232" y="437"/>
                  </a:cubicBezTo>
                  <a:cubicBezTo>
                    <a:pt x="258" y="437"/>
                    <a:pt x="271" y="437"/>
                    <a:pt x="313" y="421"/>
                  </a:cubicBezTo>
                  <a:lnTo>
                    <a:pt x="326" y="179"/>
                  </a:lnTo>
                  <a:lnTo>
                    <a:pt x="326" y="179"/>
                  </a:lnTo>
                  <a:cubicBezTo>
                    <a:pt x="325" y="193"/>
                    <a:pt x="313" y="193"/>
                    <a:pt x="313" y="193"/>
                  </a:cubicBezTo>
                  <a:cubicBezTo>
                    <a:pt x="313" y="197"/>
                    <a:pt x="312" y="198"/>
                    <a:pt x="309" y="198"/>
                  </a:cubicBezTo>
                  <a:cubicBezTo>
                    <a:pt x="303" y="198"/>
                    <a:pt x="293" y="193"/>
                    <a:pt x="284" y="193"/>
                  </a:cubicBezTo>
                  <a:cubicBezTo>
                    <a:pt x="284" y="176"/>
                    <a:pt x="271" y="176"/>
                    <a:pt x="258" y="163"/>
                  </a:cubicBezTo>
                  <a:cubicBezTo>
                    <a:pt x="215" y="95"/>
                    <a:pt x="245" y="69"/>
                    <a:pt x="18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7"/>
            <p:cNvSpPr/>
            <p:nvPr/>
          </p:nvSpPr>
          <p:spPr>
            <a:xfrm>
              <a:off x="6099100" y="2830350"/>
              <a:ext cx="10225" cy="10225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190" y="0"/>
                  </a:moveTo>
                  <a:lnTo>
                    <a:pt x="0" y="150"/>
                  </a:lnTo>
                  <a:cubicBezTo>
                    <a:pt x="82" y="245"/>
                    <a:pt x="95" y="190"/>
                    <a:pt x="137" y="258"/>
                  </a:cubicBezTo>
                  <a:cubicBezTo>
                    <a:pt x="190" y="327"/>
                    <a:pt x="164" y="340"/>
                    <a:pt x="219" y="408"/>
                  </a:cubicBezTo>
                  <a:lnTo>
                    <a:pt x="408" y="258"/>
                  </a:lnTo>
                  <a:cubicBezTo>
                    <a:pt x="327" y="176"/>
                    <a:pt x="314" y="219"/>
                    <a:pt x="271" y="150"/>
                  </a:cubicBezTo>
                  <a:cubicBezTo>
                    <a:pt x="219" y="95"/>
                    <a:pt x="245" y="69"/>
                    <a:pt x="190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7"/>
            <p:cNvSpPr/>
            <p:nvPr/>
          </p:nvSpPr>
          <p:spPr>
            <a:xfrm>
              <a:off x="6098450" y="2829600"/>
              <a:ext cx="6475" cy="5475"/>
            </a:xfrm>
            <a:custGeom>
              <a:avLst/>
              <a:gdLst/>
              <a:ahLst/>
              <a:cxnLst/>
              <a:rect l="l" t="t" r="r" b="b"/>
              <a:pathLst>
                <a:path w="259" h="219" extrusionOk="0">
                  <a:moveTo>
                    <a:pt x="140" y="1"/>
                  </a:moveTo>
                  <a:cubicBezTo>
                    <a:pt x="111" y="1"/>
                    <a:pt x="80" y="11"/>
                    <a:pt x="52" y="30"/>
                  </a:cubicBezTo>
                  <a:cubicBezTo>
                    <a:pt x="13" y="73"/>
                    <a:pt x="0" y="138"/>
                    <a:pt x="26" y="180"/>
                  </a:cubicBezTo>
                  <a:cubicBezTo>
                    <a:pt x="51" y="203"/>
                    <a:pt x="84" y="218"/>
                    <a:pt x="118" y="218"/>
                  </a:cubicBezTo>
                  <a:cubicBezTo>
                    <a:pt x="142" y="218"/>
                    <a:pt x="167" y="211"/>
                    <a:pt x="190" y="193"/>
                  </a:cubicBezTo>
                  <a:cubicBezTo>
                    <a:pt x="245" y="154"/>
                    <a:pt x="258" y="73"/>
                    <a:pt x="216" y="30"/>
                  </a:cubicBezTo>
                  <a:cubicBezTo>
                    <a:pt x="196" y="11"/>
                    <a:pt x="169" y="1"/>
                    <a:pt x="14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7"/>
            <p:cNvSpPr/>
            <p:nvPr/>
          </p:nvSpPr>
          <p:spPr>
            <a:xfrm>
              <a:off x="6100150" y="2831100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66" y="0"/>
                  </a:moveTo>
                  <a:cubicBezTo>
                    <a:pt x="54" y="0"/>
                    <a:pt x="40" y="4"/>
                    <a:pt x="27" y="13"/>
                  </a:cubicBezTo>
                  <a:cubicBezTo>
                    <a:pt x="1" y="26"/>
                    <a:pt x="1" y="65"/>
                    <a:pt x="14" y="78"/>
                  </a:cubicBezTo>
                  <a:cubicBezTo>
                    <a:pt x="21" y="87"/>
                    <a:pt x="37" y="95"/>
                    <a:pt x="52" y="95"/>
                  </a:cubicBezTo>
                  <a:cubicBezTo>
                    <a:pt x="64" y="95"/>
                    <a:pt x="75" y="91"/>
                    <a:pt x="82" y="78"/>
                  </a:cubicBezTo>
                  <a:cubicBezTo>
                    <a:pt x="109" y="65"/>
                    <a:pt x="109" y="39"/>
                    <a:pt x="95" y="13"/>
                  </a:cubicBezTo>
                  <a:cubicBezTo>
                    <a:pt x="89" y="4"/>
                    <a:pt x="78" y="0"/>
                    <a:pt x="6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7"/>
            <p:cNvSpPr/>
            <p:nvPr/>
          </p:nvSpPr>
          <p:spPr>
            <a:xfrm>
              <a:off x="6103500" y="2836050"/>
              <a:ext cx="6475" cy="5600"/>
            </a:xfrm>
            <a:custGeom>
              <a:avLst/>
              <a:gdLst/>
              <a:ahLst/>
              <a:cxnLst/>
              <a:rect l="l" t="t" r="r" b="b"/>
              <a:pathLst>
                <a:path w="259" h="224" extrusionOk="0">
                  <a:moveTo>
                    <a:pt x="157" y="1"/>
                  </a:moveTo>
                  <a:cubicBezTo>
                    <a:pt x="128" y="1"/>
                    <a:pt x="97" y="10"/>
                    <a:pt x="69" y="30"/>
                  </a:cubicBezTo>
                  <a:cubicBezTo>
                    <a:pt x="14" y="73"/>
                    <a:pt x="1" y="141"/>
                    <a:pt x="43" y="180"/>
                  </a:cubicBezTo>
                  <a:cubicBezTo>
                    <a:pt x="64" y="210"/>
                    <a:pt x="93" y="224"/>
                    <a:pt x="124" y="224"/>
                  </a:cubicBezTo>
                  <a:cubicBezTo>
                    <a:pt x="152" y="224"/>
                    <a:pt x="180" y="213"/>
                    <a:pt x="206" y="193"/>
                  </a:cubicBezTo>
                  <a:cubicBezTo>
                    <a:pt x="245" y="154"/>
                    <a:pt x="258" y="86"/>
                    <a:pt x="232" y="30"/>
                  </a:cubicBezTo>
                  <a:cubicBezTo>
                    <a:pt x="213" y="10"/>
                    <a:pt x="186" y="1"/>
                    <a:pt x="15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7"/>
            <p:cNvSpPr/>
            <p:nvPr/>
          </p:nvSpPr>
          <p:spPr>
            <a:xfrm>
              <a:off x="6105550" y="2837600"/>
              <a:ext cx="2800" cy="2475"/>
            </a:xfrm>
            <a:custGeom>
              <a:avLst/>
              <a:gdLst/>
              <a:ahLst/>
              <a:cxnLst/>
              <a:rect l="l" t="t" r="r" b="b"/>
              <a:pathLst>
                <a:path w="112" h="99" extrusionOk="0">
                  <a:moveTo>
                    <a:pt x="62" y="1"/>
                  </a:moveTo>
                  <a:cubicBezTo>
                    <a:pt x="49" y="1"/>
                    <a:pt x="36" y="4"/>
                    <a:pt x="30" y="11"/>
                  </a:cubicBezTo>
                  <a:cubicBezTo>
                    <a:pt x="0" y="24"/>
                    <a:pt x="0" y="63"/>
                    <a:pt x="13" y="79"/>
                  </a:cubicBezTo>
                  <a:cubicBezTo>
                    <a:pt x="21" y="92"/>
                    <a:pt x="32" y="99"/>
                    <a:pt x="44" y="99"/>
                  </a:cubicBezTo>
                  <a:cubicBezTo>
                    <a:pt x="56" y="99"/>
                    <a:pt x="69" y="92"/>
                    <a:pt x="82" y="79"/>
                  </a:cubicBezTo>
                  <a:cubicBezTo>
                    <a:pt x="111" y="63"/>
                    <a:pt x="111" y="37"/>
                    <a:pt x="95" y="11"/>
                  </a:cubicBezTo>
                  <a:cubicBezTo>
                    <a:pt x="88" y="4"/>
                    <a:pt x="75" y="1"/>
                    <a:pt x="6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7"/>
            <p:cNvSpPr/>
            <p:nvPr/>
          </p:nvSpPr>
          <p:spPr>
            <a:xfrm>
              <a:off x="6120150" y="2837850"/>
              <a:ext cx="9575" cy="7450"/>
            </a:xfrm>
            <a:custGeom>
              <a:avLst/>
              <a:gdLst/>
              <a:ahLst/>
              <a:cxnLst/>
              <a:rect l="l" t="t" r="r" b="b"/>
              <a:pathLst>
                <a:path w="383" h="298" extrusionOk="0">
                  <a:moveTo>
                    <a:pt x="327" y="1"/>
                  </a:moveTo>
                  <a:cubicBezTo>
                    <a:pt x="219" y="27"/>
                    <a:pt x="245" y="53"/>
                    <a:pt x="164" y="69"/>
                  </a:cubicBezTo>
                  <a:cubicBezTo>
                    <a:pt x="148" y="76"/>
                    <a:pt x="134" y="78"/>
                    <a:pt x="123" y="78"/>
                  </a:cubicBezTo>
                  <a:cubicBezTo>
                    <a:pt x="95" y="78"/>
                    <a:pt x="74" y="65"/>
                    <a:pt x="37" y="65"/>
                  </a:cubicBezTo>
                  <a:cubicBezTo>
                    <a:pt x="26" y="65"/>
                    <a:pt x="14" y="66"/>
                    <a:pt x="0" y="69"/>
                  </a:cubicBezTo>
                  <a:lnTo>
                    <a:pt x="43" y="298"/>
                  </a:lnTo>
                  <a:cubicBezTo>
                    <a:pt x="164" y="271"/>
                    <a:pt x="125" y="245"/>
                    <a:pt x="206" y="232"/>
                  </a:cubicBezTo>
                  <a:cubicBezTo>
                    <a:pt x="225" y="229"/>
                    <a:pt x="239" y="227"/>
                    <a:pt x="252" y="227"/>
                  </a:cubicBezTo>
                  <a:cubicBezTo>
                    <a:pt x="282" y="227"/>
                    <a:pt x="300" y="236"/>
                    <a:pt x="337" y="236"/>
                  </a:cubicBezTo>
                  <a:cubicBezTo>
                    <a:pt x="349" y="236"/>
                    <a:pt x="364" y="235"/>
                    <a:pt x="382" y="232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7"/>
            <p:cNvSpPr/>
            <p:nvPr/>
          </p:nvSpPr>
          <p:spPr>
            <a:xfrm>
              <a:off x="6112400" y="2839575"/>
              <a:ext cx="8825" cy="7775"/>
            </a:xfrm>
            <a:custGeom>
              <a:avLst/>
              <a:gdLst/>
              <a:ahLst/>
              <a:cxnLst/>
              <a:rect l="l" t="t" r="r" b="b"/>
              <a:pathLst>
                <a:path w="353" h="311" extrusionOk="0">
                  <a:moveTo>
                    <a:pt x="310" y="0"/>
                  </a:moveTo>
                  <a:cubicBezTo>
                    <a:pt x="190" y="26"/>
                    <a:pt x="229" y="52"/>
                    <a:pt x="147" y="82"/>
                  </a:cubicBezTo>
                  <a:lnTo>
                    <a:pt x="66" y="82"/>
                  </a:lnTo>
                  <a:cubicBezTo>
                    <a:pt x="53" y="65"/>
                    <a:pt x="40" y="65"/>
                    <a:pt x="27" y="65"/>
                  </a:cubicBezTo>
                  <a:lnTo>
                    <a:pt x="13" y="65"/>
                  </a:lnTo>
                  <a:lnTo>
                    <a:pt x="0" y="310"/>
                  </a:lnTo>
                  <a:cubicBezTo>
                    <a:pt x="27" y="310"/>
                    <a:pt x="53" y="297"/>
                    <a:pt x="66" y="297"/>
                  </a:cubicBezTo>
                  <a:cubicBezTo>
                    <a:pt x="82" y="297"/>
                    <a:pt x="82" y="284"/>
                    <a:pt x="95" y="284"/>
                  </a:cubicBezTo>
                  <a:cubicBezTo>
                    <a:pt x="108" y="284"/>
                    <a:pt x="108" y="271"/>
                    <a:pt x="121" y="271"/>
                  </a:cubicBezTo>
                  <a:cubicBezTo>
                    <a:pt x="134" y="258"/>
                    <a:pt x="147" y="245"/>
                    <a:pt x="190" y="229"/>
                  </a:cubicBezTo>
                  <a:cubicBezTo>
                    <a:pt x="201" y="227"/>
                    <a:pt x="211" y="226"/>
                    <a:pt x="220" y="226"/>
                  </a:cubicBezTo>
                  <a:cubicBezTo>
                    <a:pt x="256" y="226"/>
                    <a:pt x="272" y="239"/>
                    <a:pt x="302" y="239"/>
                  </a:cubicBezTo>
                  <a:cubicBezTo>
                    <a:pt x="315" y="239"/>
                    <a:pt x="331" y="236"/>
                    <a:pt x="353" y="229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7"/>
            <p:cNvSpPr/>
            <p:nvPr/>
          </p:nvSpPr>
          <p:spPr>
            <a:xfrm>
              <a:off x="6109625" y="2841200"/>
              <a:ext cx="5825" cy="6550"/>
            </a:xfrm>
            <a:custGeom>
              <a:avLst/>
              <a:gdLst/>
              <a:ahLst/>
              <a:cxnLst/>
              <a:rect l="l" t="t" r="r" b="b"/>
              <a:pathLst>
                <a:path w="233" h="262" extrusionOk="0">
                  <a:moveTo>
                    <a:pt x="124" y="0"/>
                  </a:moveTo>
                  <a:lnTo>
                    <a:pt x="124" y="17"/>
                  </a:lnTo>
                  <a:cubicBezTo>
                    <a:pt x="124" y="17"/>
                    <a:pt x="111" y="30"/>
                    <a:pt x="95" y="43"/>
                  </a:cubicBezTo>
                  <a:cubicBezTo>
                    <a:pt x="69" y="56"/>
                    <a:pt x="56" y="69"/>
                    <a:pt x="30" y="82"/>
                  </a:cubicBezTo>
                  <a:cubicBezTo>
                    <a:pt x="13" y="98"/>
                    <a:pt x="0" y="124"/>
                    <a:pt x="0" y="150"/>
                  </a:cubicBezTo>
                  <a:cubicBezTo>
                    <a:pt x="0" y="180"/>
                    <a:pt x="13" y="219"/>
                    <a:pt x="43" y="261"/>
                  </a:cubicBezTo>
                  <a:cubicBezTo>
                    <a:pt x="56" y="261"/>
                    <a:pt x="82" y="261"/>
                    <a:pt x="111" y="245"/>
                  </a:cubicBezTo>
                  <a:cubicBezTo>
                    <a:pt x="124" y="245"/>
                    <a:pt x="138" y="245"/>
                    <a:pt x="151" y="232"/>
                  </a:cubicBezTo>
                  <a:cubicBezTo>
                    <a:pt x="164" y="232"/>
                    <a:pt x="177" y="232"/>
                    <a:pt x="177" y="219"/>
                  </a:cubicBezTo>
                  <a:cubicBezTo>
                    <a:pt x="193" y="219"/>
                    <a:pt x="206" y="206"/>
                    <a:pt x="206" y="193"/>
                  </a:cubicBezTo>
                  <a:cubicBezTo>
                    <a:pt x="219" y="164"/>
                    <a:pt x="232" y="137"/>
                    <a:pt x="219" y="111"/>
                  </a:cubicBezTo>
                  <a:cubicBezTo>
                    <a:pt x="206" y="69"/>
                    <a:pt x="193" y="43"/>
                    <a:pt x="164" y="30"/>
                  </a:cubicBezTo>
                  <a:cubicBezTo>
                    <a:pt x="164" y="17"/>
                    <a:pt x="151" y="17"/>
                    <a:pt x="138" y="17"/>
                  </a:cubicBezTo>
                  <a:cubicBezTo>
                    <a:pt x="124" y="17"/>
                    <a:pt x="124" y="0"/>
                    <a:pt x="12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7"/>
            <p:cNvSpPr/>
            <p:nvPr/>
          </p:nvSpPr>
          <p:spPr>
            <a:xfrm>
              <a:off x="6111325" y="2842900"/>
              <a:ext cx="2400" cy="2800"/>
            </a:xfrm>
            <a:custGeom>
              <a:avLst/>
              <a:gdLst/>
              <a:ahLst/>
              <a:cxnLst/>
              <a:rect l="l" t="t" r="r" b="b"/>
              <a:pathLst>
                <a:path w="96" h="112" extrusionOk="0">
                  <a:moveTo>
                    <a:pt x="56" y="1"/>
                  </a:moveTo>
                  <a:cubicBezTo>
                    <a:pt x="43" y="1"/>
                    <a:pt x="27" y="14"/>
                    <a:pt x="27" y="30"/>
                  </a:cubicBezTo>
                  <a:cubicBezTo>
                    <a:pt x="14" y="43"/>
                    <a:pt x="14" y="43"/>
                    <a:pt x="1" y="56"/>
                  </a:cubicBezTo>
                  <a:lnTo>
                    <a:pt x="1" y="96"/>
                  </a:lnTo>
                  <a:cubicBezTo>
                    <a:pt x="1" y="112"/>
                    <a:pt x="14" y="112"/>
                    <a:pt x="43" y="112"/>
                  </a:cubicBezTo>
                  <a:cubicBezTo>
                    <a:pt x="56" y="112"/>
                    <a:pt x="83" y="96"/>
                    <a:pt x="83" y="82"/>
                  </a:cubicBezTo>
                  <a:cubicBezTo>
                    <a:pt x="96" y="69"/>
                    <a:pt x="96" y="56"/>
                    <a:pt x="96" y="43"/>
                  </a:cubicBezTo>
                  <a:lnTo>
                    <a:pt x="70" y="1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7"/>
            <p:cNvSpPr/>
            <p:nvPr/>
          </p:nvSpPr>
          <p:spPr>
            <a:xfrm>
              <a:off x="6117775" y="2839475"/>
              <a:ext cx="5825" cy="5925"/>
            </a:xfrm>
            <a:custGeom>
              <a:avLst/>
              <a:gdLst/>
              <a:ahLst/>
              <a:cxnLst/>
              <a:rect l="l" t="t" r="r" b="b"/>
              <a:pathLst>
                <a:path w="233" h="237" extrusionOk="0">
                  <a:moveTo>
                    <a:pt x="119" y="1"/>
                  </a:moveTo>
                  <a:cubicBezTo>
                    <a:pt x="112" y="1"/>
                    <a:pt x="104" y="2"/>
                    <a:pt x="95" y="4"/>
                  </a:cubicBezTo>
                  <a:cubicBezTo>
                    <a:pt x="30" y="17"/>
                    <a:pt x="1" y="86"/>
                    <a:pt x="14" y="151"/>
                  </a:cubicBezTo>
                  <a:cubicBezTo>
                    <a:pt x="28" y="198"/>
                    <a:pt x="68" y="236"/>
                    <a:pt x="114" y="236"/>
                  </a:cubicBezTo>
                  <a:cubicBezTo>
                    <a:pt x="122" y="236"/>
                    <a:pt x="130" y="235"/>
                    <a:pt x="138" y="233"/>
                  </a:cubicBezTo>
                  <a:cubicBezTo>
                    <a:pt x="206" y="219"/>
                    <a:pt x="233" y="167"/>
                    <a:pt x="220" y="99"/>
                  </a:cubicBezTo>
                  <a:cubicBezTo>
                    <a:pt x="208" y="40"/>
                    <a:pt x="166" y="1"/>
                    <a:pt x="11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7"/>
            <p:cNvSpPr/>
            <p:nvPr/>
          </p:nvSpPr>
          <p:spPr>
            <a:xfrm>
              <a:off x="6119500" y="2841200"/>
              <a:ext cx="2400" cy="2600"/>
            </a:xfrm>
            <a:custGeom>
              <a:avLst/>
              <a:gdLst/>
              <a:ahLst/>
              <a:cxnLst/>
              <a:rect l="l" t="t" r="r" b="b"/>
              <a:pathLst>
                <a:path w="96" h="104" extrusionOk="0">
                  <a:moveTo>
                    <a:pt x="43" y="0"/>
                  </a:moveTo>
                  <a:cubicBezTo>
                    <a:pt x="13" y="17"/>
                    <a:pt x="0" y="43"/>
                    <a:pt x="0" y="69"/>
                  </a:cubicBezTo>
                  <a:cubicBezTo>
                    <a:pt x="10" y="91"/>
                    <a:pt x="28" y="103"/>
                    <a:pt x="43" y="103"/>
                  </a:cubicBezTo>
                  <a:cubicBezTo>
                    <a:pt x="48" y="103"/>
                    <a:pt x="52" y="102"/>
                    <a:pt x="56" y="98"/>
                  </a:cubicBezTo>
                  <a:cubicBezTo>
                    <a:pt x="82" y="98"/>
                    <a:pt x="95" y="69"/>
                    <a:pt x="95" y="43"/>
                  </a:cubicBezTo>
                  <a:cubicBezTo>
                    <a:pt x="82" y="17"/>
                    <a:pt x="69" y="0"/>
                    <a:pt x="4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7"/>
            <p:cNvSpPr/>
            <p:nvPr/>
          </p:nvSpPr>
          <p:spPr>
            <a:xfrm>
              <a:off x="6135825" y="2831000"/>
              <a:ext cx="9575" cy="10625"/>
            </a:xfrm>
            <a:custGeom>
              <a:avLst/>
              <a:gdLst/>
              <a:ahLst/>
              <a:cxnLst/>
              <a:rect l="l" t="t" r="r" b="b"/>
              <a:pathLst>
                <a:path w="383" h="425" extrusionOk="0">
                  <a:moveTo>
                    <a:pt x="232" y="0"/>
                  </a:moveTo>
                  <a:cubicBezTo>
                    <a:pt x="150" y="82"/>
                    <a:pt x="189" y="98"/>
                    <a:pt x="124" y="137"/>
                  </a:cubicBezTo>
                  <a:cubicBezTo>
                    <a:pt x="95" y="164"/>
                    <a:pt x="82" y="180"/>
                    <a:pt x="56" y="180"/>
                  </a:cubicBezTo>
                  <a:cubicBezTo>
                    <a:pt x="43" y="193"/>
                    <a:pt x="26" y="193"/>
                    <a:pt x="13" y="193"/>
                  </a:cubicBezTo>
                  <a:cubicBezTo>
                    <a:pt x="13" y="206"/>
                    <a:pt x="13" y="206"/>
                    <a:pt x="0" y="206"/>
                  </a:cubicBezTo>
                  <a:lnTo>
                    <a:pt x="108" y="425"/>
                  </a:lnTo>
                  <a:cubicBezTo>
                    <a:pt x="124" y="408"/>
                    <a:pt x="137" y="408"/>
                    <a:pt x="137" y="395"/>
                  </a:cubicBezTo>
                  <a:cubicBezTo>
                    <a:pt x="150" y="382"/>
                    <a:pt x="150" y="382"/>
                    <a:pt x="163" y="382"/>
                  </a:cubicBezTo>
                  <a:cubicBezTo>
                    <a:pt x="163" y="369"/>
                    <a:pt x="176" y="369"/>
                    <a:pt x="176" y="356"/>
                  </a:cubicBezTo>
                  <a:cubicBezTo>
                    <a:pt x="176" y="343"/>
                    <a:pt x="189" y="343"/>
                    <a:pt x="189" y="327"/>
                  </a:cubicBezTo>
                  <a:cubicBezTo>
                    <a:pt x="206" y="314"/>
                    <a:pt x="206" y="301"/>
                    <a:pt x="232" y="275"/>
                  </a:cubicBezTo>
                  <a:cubicBezTo>
                    <a:pt x="300" y="219"/>
                    <a:pt x="314" y="245"/>
                    <a:pt x="382" y="180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7"/>
            <p:cNvSpPr/>
            <p:nvPr/>
          </p:nvSpPr>
          <p:spPr>
            <a:xfrm>
              <a:off x="6128300" y="2836125"/>
              <a:ext cx="10225" cy="7550"/>
            </a:xfrm>
            <a:custGeom>
              <a:avLst/>
              <a:gdLst/>
              <a:ahLst/>
              <a:cxnLst/>
              <a:rect l="l" t="t" r="r" b="b"/>
              <a:pathLst>
                <a:path w="409" h="302" extrusionOk="0">
                  <a:moveTo>
                    <a:pt x="301" y="1"/>
                  </a:moveTo>
                  <a:lnTo>
                    <a:pt x="302" y="3"/>
                  </a:lnTo>
                  <a:lnTo>
                    <a:pt x="302" y="3"/>
                  </a:lnTo>
                  <a:cubicBezTo>
                    <a:pt x="304" y="2"/>
                    <a:pt x="305" y="1"/>
                    <a:pt x="301" y="1"/>
                  </a:cubicBezTo>
                  <a:close/>
                  <a:moveTo>
                    <a:pt x="302" y="3"/>
                  </a:moveTo>
                  <a:cubicBezTo>
                    <a:pt x="296" y="7"/>
                    <a:pt x="272" y="14"/>
                    <a:pt x="262" y="14"/>
                  </a:cubicBezTo>
                  <a:cubicBezTo>
                    <a:pt x="246" y="14"/>
                    <a:pt x="246" y="27"/>
                    <a:pt x="233" y="27"/>
                  </a:cubicBezTo>
                  <a:cubicBezTo>
                    <a:pt x="220" y="40"/>
                    <a:pt x="207" y="56"/>
                    <a:pt x="164" y="70"/>
                  </a:cubicBezTo>
                  <a:cubicBezTo>
                    <a:pt x="150" y="72"/>
                    <a:pt x="139" y="73"/>
                    <a:pt x="128" y="73"/>
                  </a:cubicBezTo>
                  <a:cubicBezTo>
                    <a:pt x="100" y="73"/>
                    <a:pt x="79" y="66"/>
                    <a:pt x="45" y="66"/>
                  </a:cubicBezTo>
                  <a:cubicBezTo>
                    <a:pt x="32" y="66"/>
                    <a:pt x="18" y="67"/>
                    <a:pt x="1" y="70"/>
                  </a:cubicBezTo>
                  <a:lnTo>
                    <a:pt x="56" y="301"/>
                  </a:lnTo>
                  <a:cubicBezTo>
                    <a:pt x="164" y="272"/>
                    <a:pt x="125" y="246"/>
                    <a:pt x="207" y="233"/>
                  </a:cubicBezTo>
                  <a:cubicBezTo>
                    <a:pt x="226" y="226"/>
                    <a:pt x="243" y="223"/>
                    <a:pt x="257" y="223"/>
                  </a:cubicBezTo>
                  <a:cubicBezTo>
                    <a:pt x="271" y="223"/>
                    <a:pt x="282" y="226"/>
                    <a:pt x="288" y="233"/>
                  </a:cubicBezTo>
                  <a:lnTo>
                    <a:pt x="357" y="233"/>
                  </a:lnTo>
                  <a:cubicBezTo>
                    <a:pt x="357" y="233"/>
                    <a:pt x="383" y="220"/>
                    <a:pt x="409" y="220"/>
                  </a:cubicBezTo>
                  <a:lnTo>
                    <a:pt x="302" y="3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7"/>
            <p:cNvSpPr/>
            <p:nvPr/>
          </p:nvSpPr>
          <p:spPr>
            <a:xfrm>
              <a:off x="6125950" y="2837800"/>
              <a:ext cx="5800" cy="5925"/>
            </a:xfrm>
            <a:custGeom>
              <a:avLst/>
              <a:gdLst/>
              <a:ahLst/>
              <a:cxnLst/>
              <a:rect l="l" t="t" r="r" b="b"/>
              <a:pathLst>
                <a:path w="232" h="237" extrusionOk="0">
                  <a:moveTo>
                    <a:pt x="116" y="0"/>
                  </a:moveTo>
                  <a:cubicBezTo>
                    <a:pt x="109" y="0"/>
                    <a:pt x="102" y="1"/>
                    <a:pt x="95" y="3"/>
                  </a:cubicBezTo>
                  <a:cubicBezTo>
                    <a:pt x="43" y="16"/>
                    <a:pt x="0" y="71"/>
                    <a:pt x="13" y="136"/>
                  </a:cubicBezTo>
                  <a:cubicBezTo>
                    <a:pt x="28" y="197"/>
                    <a:pt x="70" y="237"/>
                    <a:pt x="126" y="237"/>
                  </a:cubicBezTo>
                  <a:cubicBezTo>
                    <a:pt x="134" y="237"/>
                    <a:pt x="142" y="236"/>
                    <a:pt x="150" y="234"/>
                  </a:cubicBezTo>
                  <a:cubicBezTo>
                    <a:pt x="206" y="218"/>
                    <a:pt x="232" y="153"/>
                    <a:pt x="219" y="97"/>
                  </a:cubicBezTo>
                  <a:cubicBezTo>
                    <a:pt x="208" y="37"/>
                    <a:pt x="164" y="0"/>
                    <a:pt x="11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7"/>
            <p:cNvSpPr/>
            <p:nvPr/>
          </p:nvSpPr>
          <p:spPr>
            <a:xfrm>
              <a:off x="6127650" y="2839450"/>
              <a:ext cx="2400" cy="2500"/>
            </a:xfrm>
            <a:custGeom>
              <a:avLst/>
              <a:gdLst/>
              <a:ahLst/>
              <a:cxnLst/>
              <a:rect l="l" t="t" r="r" b="b"/>
              <a:pathLst>
                <a:path w="96" h="100" extrusionOk="0">
                  <a:moveTo>
                    <a:pt x="59" y="0"/>
                  </a:moveTo>
                  <a:cubicBezTo>
                    <a:pt x="54" y="0"/>
                    <a:pt x="48" y="2"/>
                    <a:pt x="43" y="5"/>
                  </a:cubicBezTo>
                  <a:cubicBezTo>
                    <a:pt x="14" y="5"/>
                    <a:pt x="1" y="31"/>
                    <a:pt x="1" y="57"/>
                  </a:cubicBezTo>
                  <a:cubicBezTo>
                    <a:pt x="14" y="87"/>
                    <a:pt x="43" y="100"/>
                    <a:pt x="56" y="100"/>
                  </a:cubicBezTo>
                  <a:cubicBezTo>
                    <a:pt x="82" y="100"/>
                    <a:pt x="95" y="70"/>
                    <a:pt x="95" y="44"/>
                  </a:cubicBezTo>
                  <a:cubicBezTo>
                    <a:pt x="95" y="23"/>
                    <a:pt x="79" y="0"/>
                    <a:pt x="5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7"/>
            <p:cNvSpPr/>
            <p:nvPr/>
          </p:nvSpPr>
          <p:spPr>
            <a:xfrm>
              <a:off x="6134425" y="2836125"/>
              <a:ext cx="5500" cy="5825"/>
            </a:xfrm>
            <a:custGeom>
              <a:avLst/>
              <a:gdLst/>
              <a:ahLst/>
              <a:cxnLst/>
              <a:rect l="l" t="t" r="r" b="b"/>
              <a:pathLst>
                <a:path w="220" h="233" extrusionOk="0">
                  <a:moveTo>
                    <a:pt x="56" y="1"/>
                  </a:moveTo>
                  <a:lnTo>
                    <a:pt x="43" y="14"/>
                  </a:lnTo>
                  <a:cubicBezTo>
                    <a:pt x="30" y="27"/>
                    <a:pt x="30" y="27"/>
                    <a:pt x="17" y="40"/>
                  </a:cubicBezTo>
                  <a:cubicBezTo>
                    <a:pt x="1" y="70"/>
                    <a:pt x="1" y="96"/>
                    <a:pt x="1" y="138"/>
                  </a:cubicBezTo>
                  <a:cubicBezTo>
                    <a:pt x="17" y="164"/>
                    <a:pt x="30" y="190"/>
                    <a:pt x="56" y="203"/>
                  </a:cubicBezTo>
                  <a:cubicBezTo>
                    <a:pt x="69" y="220"/>
                    <a:pt x="82" y="220"/>
                    <a:pt x="99" y="220"/>
                  </a:cubicBezTo>
                  <a:cubicBezTo>
                    <a:pt x="99" y="233"/>
                    <a:pt x="99" y="233"/>
                    <a:pt x="112" y="233"/>
                  </a:cubicBezTo>
                  <a:cubicBezTo>
                    <a:pt x="125" y="220"/>
                    <a:pt x="138" y="220"/>
                    <a:pt x="164" y="220"/>
                  </a:cubicBezTo>
                  <a:cubicBezTo>
                    <a:pt x="180" y="203"/>
                    <a:pt x="193" y="190"/>
                    <a:pt x="193" y="190"/>
                  </a:cubicBezTo>
                  <a:lnTo>
                    <a:pt x="206" y="177"/>
                  </a:lnTo>
                  <a:lnTo>
                    <a:pt x="206" y="164"/>
                  </a:lnTo>
                  <a:cubicBezTo>
                    <a:pt x="219" y="151"/>
                    <a:pt x="219" y="138"/>
                    <a:pt x="219" y="122"/>
                  </a:cubicBezTo>
                  <a:cubicBezTo>
                    <a:pt x="219" y="96"/>
                    <a:pt x="206" y="70"/>
                    <a:pt x="193" y="40"/>
                  </a:cubicBezTo>
                  <a:cubicBezTo>
                    <a:pt x="164" y="14"/>
                    <a:pt x="138" y="1"/>
                    <a:pt x="11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7"/>
            <p:cNvSpPr/>
            <p:nvPr/>
          </p:nvSpPr>
          <p:spPr>
            <a:xfrm>
              <a:off x="6135825" y="2837600"/>
              <a:ext cx="2375" cy="2450"/>
            </a:xfrm>
            <a:custGeom>
              <a:avLst/>
              <a:gdLst/>
              <a:ahLst/>
              <a:cxnLst/>
              <a:rect l="l" t="t" r="r" b="b"/>
              <a:pathLst>
                <a:path w="95" h="98" extrusionOk="0">
                  <a:moveTo>
                    <a:pt x="42" y="1"/>
                  </a:moveTo>
                  <a:cubicBezTo>
                    <a:pt x="39" y="1"/>
                    <a:pt x="34" y="4"/>
                    <a:pt x="26" y="11"/>
                  </a:cubicBezTo>
                  <a:cubicBezTo>
                    <a:pt x="13" y="11"/>
                    <a:pt x="0" y="37"/>
                    <a:pt x="0" y="63"/>
                  </a:cubicBezTo>
                  <a:cubicBezTo>
                    <a:pt x="10" y="84"/>
                    <a:pt x="19" y="97"/>
                    <a:pt x="41" y="97"/>
                  </a:cubicBezTo>
                  <a:cubicBezTo>
                    <a:pt x="48" y="97"/>
                    <a:pt x="58" y="96"/>
                    <a:pt x="69" y="92"/>
                  </a:cubicBezTo>
                  <a:lnTo>
                    <a:pt x="82" y="92"/>
                  </a:lnTo>
                  <a:cubicBezTo>
                    <a:pt x="95" y="79"/>
                    <a:pt x="95" y="63"/>
                    <a:pt x="95" y="50"/>
                  </a:cubicBezTo>
                  <a:cubicBezTo>
                    <a:pt x="95" y="50"/>
                    <a:pt x="95" y="37"/>
                    <a:pt x="82" y="24"/>
                  </a:cubicBezTo>
                  <a:cubicBezTo>
                    <a:pt x="82" y="11"/>
                    <a:pt x="69" y="11"/>
                    <a:pt x="56" y="11"/>
                  </a:cubicBezTo>
                  <a:cubicBezTo>
                    <a:pt x="49" y="4"/>
                    <a:pt x="46" y="1"/>
                    <a:pt x="4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7"/>
            <p:cNvSpPr/>
            <p:nvPr/>
          </p:nvSpPr>
          <p:spPr>
            <a:xfrm>
              <a:off x="6137850" y="2821525"/>
              <a:ext cx="11950" cy="8200"/>
            </a:xfrm>
            <a:custGeom>
              <a:avLst/>
              <a:gdLst/>
              <a:ahLst/>
              <a:cxnLst/>
              <a:rect l="l" t="t" r="r" b="b"/>
              <a:pathLst>
                <a:path w="478" h="328" extrusionOk="0">
                  <a:moveTo>
                    <a:pt x="108" y="1"/>
                  </a:moveTo>
                  <a:lnTo>
                    <a:pt x="1" y="203"/>
                  </a:lnTo>
                  <a:cubicBezTo>
                    <a:pt x="95" y="259"/>
                    <a:pt x="82" y="216"/>
                    <a:pt x="164" y="259"/>
                  </a:cubicBezTo>
                  <a:cubicBezTo>
                    <a:pt x="190" y="272"/>
                    <a:pt x="206" y="298"/>
                    <a:pt x="219" y="314"/>
                  </a:cubicBezTo>
                  <a:lnTo>
                    <a:pt x="219" y="327"/>
                  </a:lnTo>
                  <a:lnTo>
                    <a:pt x="477" y="203"/>
                  </a:lnTo>
                  <a:cubicBezTo>
                    <a:pt x="422" y="177"/>
                    <a:pt x="396" y="164"/>
                    <a:pt x="370" y="151"/>
                  </a:cubicBezTo>
                  <a:cubicBezTo>
                    <a:pt x="353" y="135"/>
                    <a:pt x="340" y="135"/>
                    <a:pt x="327" y="135"/>
                  </a:cubicBezTo>
                  <a:lnTo>
                    <a:pt x="314" y="135"/>
                  </a:lnTo>
                  <a:cubicBezTo>
                    <a:pt x="288" y="135"/>
                    <a:pt x="272" y="135"/>
                    <a:pt x="246" y="108"/>
                  </a:cubicBezTo>
                  <a:cubicBezTo>
                    <a:pt x="164" y="69"/>
                    <a:pt x="190" y="40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7"/>
            <p:cNvSpPr/>
            <p:nvPr/>
          </p:nvSpPr>
          <p:spPr>
            <a:xfrm>
              <a:off x="6141600" y="2826600"/>
              <a:ext cx="10900" cy="8900"/>
            </a:xfrm>
            <a:custGeom>
              <a:avLst/>
              <a:gdLst/>
              <a:ahLst/>
              <a:cxnLst/>
              <a:rect l="l" t="t" r="r" b="b"/>
              <a:pathLst>
                <a:path w="436" h="356" extrusionOk="0">
                  <a:moveTo>
                    <a:pt x="327" y="0"/>
                  </a:moveTo>
                  <a:lnTo>
                    <a:pt x="69" y="124"/>
                  </a:lnTo>
                  <a:lnTo>
                    <a:pt x="83" y="124"/>
                  </a:lnTo>
                  <a:cubicBezTo>
                    <a:pt x="96" y="124"/>
                    <a:pt x="122" y="124"/>
                    <a:pt x="109" y="137"/>
                  </a:cubicBezTo>
                  <a:cubicBezTo>
                    <a:pt x="104" y="142"/>
                    <a:pt x="100" y="143"/>
                    <a:pt x="96" y="143"/>
                  </a:cubicBezTo>
                  <a:cubicBezTo>
                    <a:pt x="88" y="143"/>
                    <a:pt x="83" y="137"/>
                    <a:pt x="83" y="137"/>
                  </a:cubicBezTo>
                  <a:cubicBezTo>
                    <a:pt x="56" y="150"/>
                    <a:pt x="27" y="150"/>
                    <a:pt x="1" y="176"/>
                  </a:cubicBezTo>
                  <a:lnTo>
                    <a:pt x="151" y="356"/>
                  </a:lnTo>
                  <a:cubicBezTo>
                    <a:pt x="177" y="340"/>
                    <a:pt x="190" y="326"/>
                    <a:pt x="190" y="313"/>
                  </a:cubicBezTo>
                  <a:cubicBezTo>
                    <a:pt x="203" y="300"/>
                    <a:pt x="203" y="300"/>
                    <a:pt x="220" y="274"/>
                  </a:cubicBezTo>
                  <a:cubicBezTo>
                    <a:pt x="246" y="245"/>
                    <a:pt x="246" y="232"/>
                    <a:pt x="301" y="193"/>
                  </a:cubicBezTo>
                  <a:cubicBezTo>
                    <a:pt x="353" y="137"/>
                    <a:pt x="396" y="124"/>
                    <a:pt x="435" y="82"/>
                  </a:cubicBezTo>
                  <a:cubicBezTo>
                    <a:pt x="422" y="69"/>
                    <a:pt x="396" y="43"/>
                    <a:pt x="32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7"/>
            <p:cNvSpPr/>
            <p:nvPr/>
          </p:nvSpPr>
          <p:spPr>
            <a:xfrm>
              <a:off x="6140225" y="2830525"/>
              <a:ext cx="6150" cy="5675"/>
            </a:xfrm>
            <a:custGeom>
              <a:avLst/>
              <a:gdLst/>
              <a:ahLst/>
              <a:cxnLst/>
              <a:rect l="l" t="t" r="r" b="b"/>
              <a:pathLst>
                <a:path w="246" h="227" extrusionOk="0">
                  <a:moveTo>
                    <a:pt x="112" y="1"/>
                  </a:moveTo>
                  <a:cubicBezTo>
                    <a:pt x="89" y="1"/>
                    <a:pt x="65" y="10"/>
                    <a:pt x="56" y="19"/>
                  </a:cubicBezTo>
                  <a:cubicBezTo>
                    <a:pt x="13" y="62"/>
                    <a:pt x="0" y="130"/>
                    <a:pt x="56" y="183"/>
                  </a:cubicBezTo>
                  <a:cubicBezTo>
                    <a:pt x="77" y="213"/>
                    <a:pt x="107" y="226"/>
                    <a:pt x="137" y="226"/>
                  </a:cubicBezTo>
                  <a:cubicBezTo>
                    <a:pt x="162" y="226"/>
                    <a:pt x="187" y="217"/>
                    <a:pt x="206" y="199"/>
                  </a:cubicBezTo>
                  <a:cubicBezTo>
                    <a:pt x="232" y="183"/>
                    <a:pt x="245" y="156"/>
                    <a:pt x="245" y="130"/>
                  </a:cubicBezTo>
                  <a:lnTo>
                    <a:pt x="245" y="101"/>
                  </a:lnTo>
                  <a:cubicBezTo>
                    <a:pt x="245" y="101"/>
                    <a:pt x="245" y="88"/>
                    <a:pt x="232" y="88"/>
                  </a:cubicBezTo>
                  <a:cubicBezTo>
                    <a:pt x="232" y="62"/>
                    <a:pt x="219" y="62"/>
                    <a:pt x="206" y="49"/>
                  </a:cubicBezTo>
                  <a:cubicBezTo>
                    <a:pt x="206" y="36"/>
                    <a:pt x="177" y="19"/>
                    <a:pt x="177" y="19"/>
                  </a:cubicBezTo>
                  <a:cubicBezTo>
                    <a:pt x="164" y="19"/>
                    <a:pt x="164" y="6"/>
                    <a:pt x="151" y="6"/>
                  </a:cubicBezTo>
                  <a:lnTo>
                    <a:pt x="138" y="6"/>
                  </a:lnTo>
                  <a:cubicBezTo>
                    <a:pt x="130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7"/>
            <p:cNvSpPr/>
            <p:nvPr/>
          </p:nvSpPr>
          <p:spPr>
            <a:xfrm>
              <a:off x="6142275" y="2832175"/>
              <a:ext cx="2375" cy="2475"/>
            </a:xfrm>
            <a:custGeom>
              <a:avLst/>
              <a:gdLst/>
              <a:ahLst/>
              <a:cxnLst/>
              <a:rect l="l" t="t" r="r" b="b"/>
              <a:pathLst>
                <a:path w="95" h="99" extrusionOk="0">
                  <a:moveTo>
                    <a:pt x="42" y="0"/>
                  </a:moveTo>
                  <a:cubicBezTo>
                    <a:pt x="31" y="0"/>
                    <a:pt x="20" y="3"/>
                    <a:pt x="13" y="9"/>
                  </a:cubicBezTo>
                  <a:cubicBezTo>
                    <a:pt x="0" y="22"/>
                    <a:pt x="0" y="64"/>
                    <a:pt x="13" y="77"/>
                  </a:cubicBezTo>
                  <a:cubicBezTo>
                    <a:pt x="23" y="93"/>
                    <a:pt x="40" y="99"/>
                    <a:pt x="55" y="99"/>
                  </a:cubicBezTo>
                  <a:cubicBezTo>
                    <a:pt x="66" y="99"/>
                    <a:pt x="76" y="96"/>
                    <a:pt x="82" y="90"/>
                  </a:cubicBezTo>
                  <a:cubicBezTo>
                    <a:pt x="95" y="77"/>
                    <a:pt x="95" y="35"/>
                    <a:pt x="82" y="22"/>
                  </a:cubicBezTo>
                  <a:cubicBezTo>
                    <a:pt x="74" y="7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7"/>
            <p:cNvSpPr/>
            <p:nvPr/>
          </p:nvSpPr>
          <p:spPr>
            <a:xfrm>
              <a:off x="6143325" y="2825600"/>
              <a:ext cx="8500" cy="4125"/>
            </a:xfrm>
            <a:custGeom>
              <a:avLst/>
              <a:gdLst/>
              <a:ahLst/>
              <a:cxnLst/>
              <a:rect l="l" t="t" r="r" b="b"/>
              <a:pathLst>
                <a:path w="340" h="165" extrusionOk="0">
                  <a:moveTo>
                    <a:pt x="108" y="1"/>
                  </a:moveTo>
                  <a:cubicBezTo>
                    <a:pt x="82" y="1"/>
                    <a:pt x="82" y="14"/>
                    <a:pt x="69" y="14"/>
                  </a:cubicBezTo>
                  <a:cubicBezTo>
                    <a:pt x="53" y="27"/>
                    <a:pt x="40" y="40"/>
                    <a:pt x="40" y="53"/>
                  </a:cubicBezTo>
                  <a:cubicBezTo>
                    <a:pt x="27" y="69"/>
                    <a:pt x="27" y="83"/>
                    <a:pt x="14" y="96"/>
                  </a:cubicBezTo>
                  <a:cubicBezTo>
                    <a:pt x="14" y="109"/>
                    <a:pt x="27" y="122"/>
                    <a:pt x="14" y="135"/>
                  </a:cubicBezTo>
                  <a:cubicBezTo>
                    <a:pt x="14" y="164"/>
                    <a:pt x="0" y="164"/>
                    <a:pt x="0" y="164"/>
                  </a:cubicBezTo>
                  <a:lnTo>
                    <a:pt x="177" y="164"/>
                  </a:lnTo>
                  <a:cubicBezTo>
                    <a:pt x="216" y="164"/>
                    <a:pt x="271" y="151"/>
                    <a:pt x="327" y="135"/>
                  </a:cubicBezTo>
                  <a:cubicBezTo>
                    <a:pt x="340" y="109"/>
                    <a:pt x="314" y="83"/>
                    <a:pt x="258" y="40"/>
                  </a:cubicBezTo>
                  <a:cubicBezTo>
                    <a:pt x="203" y="14"/>
                    <a:pt x="151" y="1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7"/>
            <p:cNvSpPr/>
            <p:nvPr/>
          </p:nvSpPr>
          <p:spPr>
            <a:xfrm>
              <a:off x="6144625" y="2827100"/>
              <a:ext cx="4100" cy="1875"/>
            </a:xfrm>
            <a:custGeom>
              <a:avLst/>
              <a:gdLst/>
              <a:ahLst/>
              <a:cxnLst/>
              <a:rect l="l" t="t" r="r" b="b"/>
              <a:pathLst>
                <a:path w="164" h="75" extrusionOk="0">
                  <a:moveTo>
                    <a:pt x="77" y="0"/>
                  </a:moveTo>
                  <a:cubicBezTo>
                    <a:pt x="60" y="0"/>
                    <a:pt x="43" y="8"/>
                    <a:pt x="30" y="23"/>
                  </a:cubicBezTo>
                  <a:cubicBezTo>
                    <a:pt x="17" y="49"/>
                    <a:pt x="1" y="62"/>
                    <a:pt x="17" y="75"/>
                  </a:cubicBezTo>
                  <a:cubicBezTo>
                    <a:pt x="30" y="75"/>
                    <a:pt x="69" y="75"/>
                    <a:pt x="112" y="62"/>
                  </a:cubicBezTo>
                  <a:cubicBezTo>
                    <a:pt x="151" y="62"/>
                    <a:pt x="164" y="36"/>
                    <a:pt x="125" y="23"/>
                  </a:cubicBezTo>
                  <a:cubicBezTo>
                    <a:pt x="112" y="8"/>
                    <a:pt x="95" y="0"/>
                    <a:pt x="7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7"/>
            <p:cNvSpPr/>
            <p:nvPr/>
          </p:nvSpPr>
          <p:spPr>
            <a:xfrm>
              <a:off x="6123250" y="2813050"/>
              <a:ext cx="10225" cy="9475"/>
            </a:xfrm>
            <a:custGeom>
              <a:avLst/>
              <a:gdLst/>
              <a:ahLst/>
              <a:cxnLst/>
              <a:rect l="l" t="t" r="r" b="b"/>
              <a:pathLst>
                <a:path w="409" h="379" extrusionOk="0">
                  <a:moveTo>
                    <a:pt x="108" y="0"/>
                  </a:moveTo>
                  <a:lnTo>
                    <a:pt x="1" y="203"/>
                  </a:lnTo>
                  <a:cubicBezTo>
                    <a:pt x="95" y="258"/>
                    <a:pt x="95" y="216"/>
                    <a:pt x="164" y="258"/>
                  </a:cubicBezTo>
                  <a:cubicBezTo>
                    <a:pt x="232" y="297"/>
                    <a:pt x="203" y="327"/>
                    <a:pt x="284" y="379"/>
                  </a:cubicBezTo>
                  <a:lnTo>
                    <a:pt x="409" y="177"/>
                  </a:lnTo>
                  <a:cubicBezTo>
                    <a:pt x="355" y="142"/>
                    <a:pt x="331" y="139"/>
                    <a:pt x="312" y="139"/>
                  </a:cubicBezTo>
                  <a:cubicBezTo>
                    <a:pt x="308" y="139"/>
                    <a:pt x="304" y="139"/>
                    <a:pt x="299" y="139"/>
                  </a:cubicBezTo>
                  <a:cubicBezTo>
                    <a:pt x="286" y="139"/>
                    <a:pt x="272" y="137"/>
                    <a:pt x="245" y="121"/>
                  </a:cubicBezTo>
                  <a:cubicBezTo>
                    <a:pt x="177" y="82"/>
                    <a:pt x="190" y="52"/>
                    <a:pt x="10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7"/>
            <p:cNvSpPr/>
            <p:nvPr/>
          </p:nvSpPr>
          <p:spPr>
            <a:xfrm>
              <a:off x="6130350" y="2817450"/>
              <a:ext cx="10225" cy="9175"/>
            </a:xfrm>
            <a:custGeom>
              <a:avLst/>
              <a:gdLst/>
              <a:ahLst/>
              <a:cxnLst/>
              <a:rect l="l" t="t" r="r" b="b"/>
              <a:pathLst>
                <a:path w="409" h="367" extrusionOk="0">
                  <a:moveTo>
                    <a:pt x="125" y="1"/>
                  </a:moveTo>
                  <a:lnTo>
                    <a:pt x="0" y="203"/>
                  </a:lnTo>
                  <a:cubicBezTo>
                    <a:pt x="49" y="231"/>
                    <a:pt x="74" y="234"/>
                    <a:pt x="94" y="234"/>
                  </a:cubicBezTo>
                  <a:cubicBezTo>
                    <a:pt x="101" y="234"/>
                    <a:pt x="107" y="234"/>
                    <a:pt x="113" y="234"/>
                  </a:cubicBezTo>
                  <a:cubicBezTo>
                    <a:pt x="126" y="234"/>
                    <a:pt x="141" y="235"/>
                    <a:pt x="164" y="245"/>
                  </a:cubicBezTo>
                  <a:cubicBezTo>
                    <a:pt x="232" y="284"/>
                    <a:pt x="219" y="327"/>
                    <a:pt x="301" y="366"/>
                  </a:cubicBezTo>
                  <a:lnTo>
                    <a:pt x="408" y="164"/>
                  </a:lnTo>
                  <a:cubicBezTo>
                    <a:pt x="314" y="108"/>
                    <a:pt x="314" y="151"/>
                    <a:pt x="245" y="108"/>
                  </a:cubicBezTo>
                  <a:cubicBezTo>
                    <a:pt x="180" y="69"/>
                    <a:pt x="193" y="40"/>
                    <a:pt x="12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7"/>
            <p:cNvSpPr/>
            <p:nvPr/>
          </p:nvSpPr>
          <p:spPr>
            <a:xfrm>
              <a:off x="6136150" y="2821175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21" y="0"/>
                  </a:moveTo>
                  <a:cubicBezTo>
                    <a:pt x="83" y="0"/>
                    <a:pt x="47" y="19"/>
                    <a:pt x="30" y="54"/>
                  </a:cubicBezTo>
                  <a:cubicBezTo>
                    <a:pt x="0" y="122"/>
                    <a:pt x="13" y="191"/>
                    <a:pt x="69" y="217"/>
                  </a:cubicBezTo>
                  <a:cubicBezTo>
                    <a:pt x="80" y="225"/>
                    <a:pt x="94" y="229"/>
                    <a:pt x="108" y="229"/>
                  </a:cubicBezTo>
                  <a:cubicBezTo>
                    <a:pt x="145" y="229"/>
                    <a:pt x="188" y="203"/>
                    <a:pt x="219" y="165"/>
                  </a:cubicBezTo>
                  <a:cubicBezTo>
                    <a:pt x="245" y="109"/>
                    <a:pt x="232" y="41"/>
                    <a:pt x="176" y="15"/>
                  </a:cubicBezTo>
                  <a:cubicBezTo>
                    <a:pt x="159" y="5"/>
                    <a:pt x="140" y="0"/>
                    <a:pt x="12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7"/>
            <p:cNvSpPr/>
            <p:nvPr/>
          </p:nvSpPr>
          <p:spPr>
            <a:xfrm>
              <a:off x="6137850" y="2822700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61" y="1"/>
                  </a:moveTo>
                  <a:cubicBezTo>
                    <a:pt x="42" y="1"/>
                    <a:pt x="23" y="14"/>
                    <a:pt x="14" y="35"/>
                  </a:cubicBezTo>
                  <a:cubicBezTo>
                    <a:pt x="1" y="48"/>
                    <a:pt x="1" y="88"/>
                    <a:pt x="27" y="104"/>
                  </a:cubicBezTo>
                  <a:cubicBezTo>
                    <a:pt x="35" y="107"/>
                    <a:pt x="42" y="109"/>
                    <a:pt x="49" y="109"/>
                  </a:cubicBezTo>
                  <a:cubicBezTo>
                    <a:pt x="69" y="109"/>
                    <a:pt x="86" y="96"/>
                    <a:pt x="95" y="74"/>
                  </a:cubicBezTo>
                  <a:cubicBezTo>
                    <a:pt x="108" y="48"/>
                    <a:pt x="95" y="22"/>
                    <a:pt x="82" y="6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7"/>
            <p:cNvSpPr/>
            <p:nvPr/>
          </p:nvSpPr>
          <p:spPr>
            <a:xfrm>
              <a:off x="6128725" y="2816950"/>
              <a:ext cx="6475" cy="5875"/>
            </a:xfrm>
            <a:custGeom>
              <a:avLst/>
              <a:gdLst/>
              <a:ahLst/>
              <a:cxnLst/>
              <a:rect l="l" t="t" r="r" b="b"/>
              <a:pathLst>
                <a:path w="259" h="235" extrusionOk="0">
                  <a:moveTo>
                    <a:pt x="132" y="0"/>
                  </a:moveTo>
                  <a:cubicBezTo>
                    <a:pt x="93" y="0"/>
                    <a:pt x="57" y="25"/>
                    <a:pt x="39" y="60"/>
                  </a:cubicBezTo>
                  <a:cubicBezTo>
                    <a:pt x="0" y="115"/>
                    <a:pt x="13" y="184"/>
                    <a:pt x="65" y="223"/>
                  </a:cubicBezTo>
                  <a:cubicBezTo>
                    <a:pt x="81" y="231"/>
                    <a:pt x="97" y="235"/>
                    <a:pt x="113" y="235"/>
                  </a:cubicBezTo>
                  <a:cubicBezTo>
                    <a:pt x="155" y="235"/>
                    <a:pt x="197" y="209"/>
                    <a:pt x="216" y="171"/>
                  </a:cubicBezTo>
                  <a:cubicBezTo>
                    <a:pt x="258" y="115"/>
                    <a:pt x="229" y="47"/>
                    <a:pt x="190" y="21"/>
                  </a:cubicBezTo>
                  <a:cubicBezTo>
                    <a:pt x="171" y="6"/>
                    <a:pt x="151" y="0"/>
                    <a:pt x="13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7"/>
            <p:cNvSpPr/>
            <p:nvPr/>
          </p:nvSpPr>
          <p:spPr>
            <a:xfrm>
              <a:off x="6130350" y="2818625"/>
              <a:ext cx="2800" cy="2475"/>
            </a:xfrm>
            <a:custGeom>
              <a:avLst/>
              <a:gdLst/>
              <a:ahLst/>
              <a:cxnLst/>
              <a:rect l="l" t="t" r="r" b="b"/>
              <a:pathLst>
                <a:path w="112" h="99" extrusionOk="0">
                  <a:moveTo>
                    <a:pt x="66" y="0"/>
                  </a:moveTo>
                  <a:cubicBezTo>
                    <a:pt x="49" y="0"/>
                    <a:pt x="26" y="10"/>
                    <a:pt x="17" y="22"/>
                  </a:cubicBezTo>
                  <a:cubicBezTo>
                    <a:pt x="0" y="48"/>
                    <a:pt x="17" y="74"/>
                    <a:pt x="43" y="87"/>
                  </a:cubicBezTo>
                  <a:cubicBezTo>
                    <a:pt x="49" y="94"/>
                    <a:pt x="56" y="98"/>
                    <a:pt x="65" y="98"/>
                  </a:cubicBezTo>
                  <a:cubicBezTo>
                    <a:pt x="76" y="98"/>
                    <a:pt x="89" y="91"/>
                    <a:pt x="98" y="74"/>
                  </a:cubicBezTo>
                  <a:cubicBezTo>
                    <a:pt x="111" y="48"/>
                    <a:pt x="111" y="22"/>
                    <a:pt x="82" y="6"/>
                  </a:cubicBezTo>
                  <a:cubicBezTo>
                    <a:pt x="78" y="2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7"/>
            <p:cNvSpPr/>
            <p:nvPr/>
          </p:nvSpPr>
          <p:spPr>
            <a:xfrm>
              <a:off x="6108650" y="2804875"/>
              <a:ext cx="10225" cy="9175"/>
            </a:xfrm>
            <a:custGeom>
              <a:avLst/>
              <a:gdLst/>
              <a:ahLst/>
              <a:cxnLst/>
              <a:rect l="l" t="t" r="r" b="b"/>
              <a:pathLst>
                <a:path w="409" h="367" extrusionOk="0">
                  <a:moveTo>
                    <a:pt x="108" y="1"/>
                  </a:moveTo>
                  <a:lnTo>
                    <a:pt x="0" y="203"/>
                  </a:lnTo>
                  <a:cubicBezTo>
                    <a:pt x="95" y="259"/>
                    <a:pt x="95" y="216"/>
                    <a:pt x="163" y="259"/>
                  </a:cubicBezTo>
                  <a:cubicBezTo>
                    <a:pt x="232" y="285"/>
                    <a:pt x="216" y="327"/>
                    <a:pt x="284" y="366"/>
                  </a:cubicBezTo>
                  <a:lnTo>
                    <a:pt x="408" y="164"/>
                  </a:lnTo>
                  <a:cubicBezTo>
                    <a:pt x="314" y="109"/>
                    <a:pt x="314" y="148"/>
                    <a:pt x="245" y="109"/>
                  </a:cubicBezTo>
                  <a:cubicBezTo>
                    <a:pt x="177" y="66"/>
                    <a:pt x="190" y="40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7"/>
            <p:cNvSpPr/>
            <p:nvPr/>
          </p:nvSpPr>
          <p:spPr>
            <a:xfrm>
              <a:off x="6115750" y="2808975"/>
              <a:ext cx="10225" cy="9150"/>
            </a:xfrm>
            <a:custGeom>
              <a:avLst/>
              <a:gdLst/>
              <a:ahLst/>
              <a:cxnLst/>
              <a:rect l="l" t="t" r="r" b="b"/>
              <a:pathLst>
                <a:path w="409" h="366" extrusionOk="0">
                  <a:moveTo>
                    <a:pt x="124" y="0"/>
                  </a:moveTo>
                  <a:lnTo>
                    <a:pt x="0" y="202"/>
                  </a:lnTo>
                  <a:cubicBezTo>
                    <a:pt x="95" y="258"/>
                    <a:pt x="95" y="215"/>
                    <a:pt x="163" y="258"/>
                  </a:cubicBezTo>
                  <a:cubicBezTo>
                    <a:pt x="232" y="297"/>
                    <a:pt x="219" y="326"/>
                    <a:pt x="301" y="366"/>
                  </a:cubicBezTo>
                  <a:lnTo>
                    <a:pt x="408" y="163"/>
                  </a:lnTo>
                  <a:cubicBezTo>
                    <a:pt x="314" y="108"/>
                    <a:pt x="314" y="147"/>
                    <a:pt x="245" y="108"/>
                  </a:cubicBezTo>
                  <a:cubicBezTo>
                    <a:pt x="176" y="65"/>
                    <a:pt x="193" y="39"/>
                    <a:pt x="12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7"/>
            <p:cNvSpPr/>
            <p:nvPr/>
          </p:nvSpPr>
          <p:spPr>
            <a:xfrm>
              <a:off x="6121525" y="2812750"/>
              <a:ext cx="6150" cy="5700"/>
            </a:xfrm>
            <a:custGeom>
              <a:avLst/>
              <a:gdLst/>
              <a:ahLst/>
              <a:cxnLst/>
              <a:rect l="l" t="t" r="r" b="b"/>
              <a:pathLst>
                <a:path w="246" h="228" extrusionOk="0">
                  <a:moveTo>
                    <a:pt x="140" y="1"/>
                  </a:moveTo>
                  <a:cubicBezTo>
                    <a:pt x="103" y="1"/>
                    <a:pt x="58" y="26"/>
                    <a:pt x="27" y="64"/>
                  </a:cubicBezTo>
                  <a:cubicBezTo>
                    <a:pt x="1" y="120"/>
                    <a:pt x="14" y="189"/>
                    <a:pt x="70" y="215"/>
                  </a:cubicBezTo>
                  <a:cubicBezTo>
                    <a:pt x="83" y="223"/>
                    <a:pt x="99" y="228"/>
                    <a:pt x="116" y="228"/>
                  </a:cubicBezTo>
                  <a:cubicBezTo>
                    <a:pt x="151" y="228"/>
                    <a:pt x="191" y="210"/>
                    <a:pt x="220" y="175"/>
                  </a:cubicBezTo>
                  <a:cubicBezTo>
                    <a:pt x="246" y="120"/>
                    <a:pt x="233" y="38"/>
                    <a:pt x="177" y="12"/>
                  </a:cubicBezTo>
                  <a:cubicBezTo>
                    <a:pt x="167" y="4"/>
                    <a:pt x="154" y="1"/>
                    <a:pt x="14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7"/>
            <p:cNvSpPr/>
            <p:nvPr/>
          </p:nvSpPr>
          <p:spPr>
            <a:xfrm>
              <a:off x="6123250" y="2814475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50" y="0"/>
                  </a:moveTo>
                  <a:cubicBezTo>
                    <a:pt x="35" y="0"/>
                    <a:pt x="21" y="7"/>
                    <a:pt x="14" y="25"/>
                  </a:cubicBezTo>
                  <a:cubicBezTo>
                    <a:pt x="1" y="51"/>
                    <a:pt x="1" y="77"/>
                    <a:pt x="27" y="90"/>
                  </a:cubicBezTo>
                  <a:cubicBezTo>
                    <a:pt x="35" y="95"/>
                    <a:pt x="43" y="97"/>
                    <a:pt x="50" y="97"/>
                  </a:cubicBezTo>
                  <a:cubicBezTo>
                    <a:pt x="69" y="97"/>
                    <a:pt x="86" y="83"/>
                    <a:pt x="95" y="64"/>
                  </a:cubicBezTo>
                  <a:cubicBezTo>
                    <a:pt x="108" y="51"/>
                    <a:pt x="95" y="9"/>
                    <a:pt x="82" y="9"/>
                  </a:cubicBezTo>
                  <a:cubicBezTo>
                    <a:pt x="72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7"/>
            <p:cNvSpPr/>
            <p:nvPr/>
          </p:nvSpPr>
          <p:spPr>
            <a:xfrm>
              <a:off x="6114025" y="2808600"/>
              <a:ext cx="6550" cy="5750"/>
            </a:xfrm>
            <a:custGeom>
              <a:avLst/>
              <a:gdLst/>
              <a:ahLst/>
              <a:cxnLst/>
              <a:rect l="l" t="t" r="r" b="b"/>
              <a:pathLst>
                <a:path w="262" h="230" extrusionOk="0">
                  <a:moveTo>
                    <a:pt x="136" y="0"/>
                  </a:moveTo>
                  <a:cubicBezTo>
                    <a:pt x="97" y="0"/>
                    <a:pt x="61" y="21"/>
                    <a:pt x="43" y="67"/>
                  </a:cubicBezTo>
                  <a:cubicBezTo>
                    <a:pt x="1" y="123"/>
                    <a:pt x="17" y="191"/>
                    <a:pt x="69" y="217"/>
                  </a:cubicBezTo>
                  <a:cubicBezTo>
                    <a:pt x="87" y="226"/>
                    <a:pt x="105" y="230"/>
                    <a:pt x="123" y="230"/>
                  </a:cubicBezTo>
                  <a:cubicBezTo>
                    <a:pt x="163" y="230"/>
                    <a:pt x="201" y="209"/>
                    <a:pt x="219" y="162"/>
                  </a:cubicBezTo>
                  <a:cubicBezTo>
                    <a:pt x="262" y="110"/>
                    <a:pt x="245" y="41"/>
                    <a:pt x="193" y="15"/>
                  </a:cubicBezTo>
                  <a:cubicBezTo>
                    <a:pt x="175" y="5"/>
                    <a:pt x="155" y="0"/>
                    <a:pt x="13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7"/>
            <p:cNvSpPr/>
            <p:nvPr/>
          </p:nvSpPr>
          <p:spPr>
            <a:xfrm>
              <a:off x="6116075" y="2810150"/>
              <a:ext cx="2475" cy="2675"/>
            </a:xfrm>
            <a:custGeom>
              <a:avLst/>
              <a:gdLst/>
              <a:ahLst/>
              <a:cxnLst/>
              <a:rect l="l" t="t" r="r" b="b"/>
              <a:pathLst>
                <a:path w="99" h="107" extrusionOk="0">
                  <a:moveTo>
                    <a:pt x="56" y="0"/>
                  </a:moveTo>
                  <a:cubicBezTo>
                    <a:pt x="43" y="0"/>
                    <a:pt x="26" y="13"/>
                    <a:pt x="17" y="35"/>
                  </a:cubicBezTo>
                  <a:cubicBezTo>
                    <a:pt x="0" y="61"/>
                    <a:pt x="0" y="87"/>
                    <a:pt x="30" y="100"/>
                  </a:cubicBezTo>
                  <a:cubicBezTo>
                    <a:pt x="33" y="104"/>
                    <a:pt x="38" y="106"/>
                    <a:pt x="43" y="106"/>
                  </a:cubicBezTo>
                  <a:cubicBezTo>
                    <a:pt x="56" y="106"/>
                    <a:pt x="72" y="93"/>
                    <a:pt x="82" y="74"/>
                  </a:cubicBezTo>
                  <a:cubicBezTo>
                    <a:pt x="98" y="48"/>
                    <a:pt x="98" y="18"/>
                    <a:pt x="69" y="5"/>
                  </a:cubicBezTo>
                  <a:cubicBezTo>
                    <a:pt x="65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7"/>
            <p:cNvSpPr/>
            <p:nvPr/>
          </p:nvSpPr>
          <p:spPr>
            <a:xfrm>
              <a:off x="6094025" y="2796325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122" y="0"/>
                  </a:moveTo>
                  <a:lnTo>
                    <a:pt x="1" y="206"/>
                  </a:lnTo>
                  <a:cubicBezTo>
                    <a:pt x="96" y="261"/>
                    <a:pt x="96" y="219"/>
                    <a:pt x="164" y="261"/>
                  </a:cubicBezTo>
                  <a:cubicBezTo>
                    <a:pt x="229" y="300"/>
                    <a:pt x="216" y="327"/>
                    <a:pt x="285" y="369"/>
                  </a:cubicBezTo>
                  <a:lnTo>
                    <a:pt x="409" y="163"/>
                  </a:lnTo>
                  <a:cubicBezTo>
                    <a:pt x="360" y="137"/>
                    <a:pt x="336" y="134"/>
                    <a:pt x="315" y="134"/>
                  </a:cubicBezTo>
                  <a:cubicBezTo>
                    <a:pt x="308" y="134"/>
                    <a:pt x="302" y="134"/>
                    <a:pt x="295" y="134"/>
                  </a:cubicBezTo>
                  <a:cubicBezTo>
                    <a:pt x="282" y="134"/>
                    <a:pt x="268" y="133"/>
                    <a:pt x="246" y="124"/>
                  </a:cubicBezTo>
                  <a:cubicBezTo>
                    <a:pt x="177" y="82"/>
                    <a:pt x="190" y="43"/>
                    <a:pt x="12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7"/>
            <p:cNvSpPr/>
            <p:nvPr/>
          </p:nvSpPr>
          <p:spPr>
            <a:xfrm>
              <a:off x="6101125" y="2800400"/>
              <a:ext cx="10225" cy="9575"/>
            </a:xfrm>
            <a:custGeom>
              <a:avLst/>
              <a:gdLst/>
              <a:ahLst/>
              <a:cxnLst/>
              <a:rect l="l" t="t" r="r" b="b"/>
              <a:pathLst>
                <a:path w="409" h="383" extrusionOk="0">
                  <a:moveTo>
                    <a:pt x="125" y="0"/>
                  </a:moveTo>
                  <a:lnTo>
                    <a:pt x="1" y="206"/>
                  </a:lnTo>
                  <a:cubicBezTo>
                    <a:pt x="48" y="240"/>
                    <a:pt x="72" y="243"/>
                    <a:pt x="92" y="243"/>
                  </a:cubicBezTo>
                  <a:cubicBezTo>
                    <a:pt x="97" y="243"/>
                    <a:pt x="102" y="243"/>
                    <a:pt x="106" y="243"/>
                  </a:cubicBezTo>
                  <a:cubicBezTo>
                    <a:pt x="122" y="243"/>
                    <a:pt x="138" y="245"/>
                    <a:pt x="164" y="261"/>
                  </a:cubicBezTo>
                  <a:cubicBezTo>
                    <a:pt x="233" y="301"/>
                    <a:pt x="220" y="327"/>
                    <a:pt x="301" y="382"/>
                  </a:cubicBezTo>
                  <a:lnTo>
                    <a:pt x="409" y="180"/>
                  </a:lnTo>
                  <a:cubicBezTo>
                    <a:pt x="314" y="124"/>
                    <a:pt x="314" y="164"/>
                    <a:pt x="246" y="124"/>
                  </a:cubicBezTo>
                  <a:cubicBezTo>
                    <a:pt x="177" y="82"/>
                    <a:pt x="207" y="56"/>
                    <a:pt x="12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7"/>
            <p:cNvSpPr/>
            <p:nvPr/>
          </p:nvSpPr>
          <p:spPr>
            <a:xfrm>
              <a:off x="6106925" y="2804500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28" y="1"/>
                  </a:moveTo>
                  <a:cubicBezTo>
                    <a:pt x="93" y="1"/>
                    <a:pt x="55" y="19"/>
                    <a:pt x="27" y="55"/>
                  </a:cubicBezTo>
                  <a:cubicBezTo>
                    <a:pt x="1" y="110"/>
                    <a:pt x="14" y="179"/>
                    <a:pt x="69" y="218"/>
                  </a:cubicBezTo>
                  <a:cubicBezTo>
                    <a:pt x="80" y="225"/>
                    <a:pt x="92" y="228"/>
                    <a:pt x="106" y="228"/>
                  </a:cubicBezTo>
                  <a:cubicBezTo>
                    <a:pt x="143" y="228"/>
                    <a:pt x="188" y="203"/>
                    <a:pt x="219" y="163"/>
                  </a:cubicBezTo>
                  <a:cubicBezTo>
                    <a:pt x="246" y="110"/>
                    <a:pt x="232" y="42"/>
                    <a:pt x="177" y="16"/>
                  </a:cubicBezTo>
                  <a:cubicBezTo>
                    <a:pt x="163" y="6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7"/>
            <p:cNvSpPr/>
            <p:nvPr/>
          </p:nvSpPr>
          <p:spPr>
            <a:xfrm>
              <a:off x="6108650" y="2806075"/>
              <a:ext cx="2700" cy="2400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60" y="0"/>
                  </a:moveTo>
                  <a:cubicBezTo>
                    <a:pt x="40" y="0"/>
                    <a:pt x="23" y="13"/>
                    <a:pt x="13" y="34"/>
                  </a:cubicBezTo>
                  <a:cubicBezTo>
                    <a:pt x="0" y="47"/>
                    <a:pt x="13" y="74"/>
                    <a:pt x="26" y="87"/>
                  </a:cubicBezTo>
                  <a:cubicBezTo>
                    <a:pt x="37" y="92"/>
                    <a:pt x="49" y="95"/>
                    <a:pt x="59" y="95"/>
                  </a:cubicBezTo>
                  <a:cubicBezTo>
                    <a:pt x="74" y="95"/>
                    <a:pt x="87" y="89"/>
                    <a:pt x="95" y="74"/>
                  </a:cubicBezTo>
                  <a:cubicBezTo>
                    <a:pt x="108" y="47"/>
                    <a:pt x="108" y="18"/>
                    <a:pt x="82" y="5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7"/>
            <p:cNvSpPr/>
            <p:nvPr/>
          </p:nvSpPr>
          <p:spPr>
            <a:xfrm>
              <a:off x="6099425" y="2800150"/>
              <a:ext cx="6475" cy="5725"/>
            </a:xfrm>
            <a:custGeom>
              <a:avLst/>
              <a:gdLst/>
              <a:ahLst/>
              <a:cxnLst/>
              <a:rect l="l" t="t" r="r" b="b"/>
              <a:pathLst>
                <a:path w="259" h="229" extrusionOk="0">
                  <a:moveTo>
                    <a:pt x="147" y="0"/>
                  </a:moveTo>
                  <a:cubicBezTo>
                    <a:pt x="104" y="0"/>
                    <a:pt x="62" y="25"/>
                    <a:pt x="43" y="66"/>
                  </a:cubicBezTo>
                  <a:cubicBezTo>
                    <a:pt x="0" y="121"/>
                    <a:pt x="13" y="190"/>
                    <a:pt x="69" y="216"/>
                  </a:cubicBezTo>
                  <a:cubicBezTo>
                    <a:pt x="87" y="225"/>
                    <a:pt x="107" y="229"/>
                    <a:pt x="126" y="229"/>
                  </a:cubicBezTo>
                  <a:cubicBezTo>
                    <a:pt x="165" y="229"/>
                    <a:pt x="202" y="211"/>
                    <a:pt x="219" y="174"/>
                  </a:cubicBezTo>
                  <a:cubicBezTo>
                    <a:pt x="258" y="121"/>
                    <a:pt x="245" y="53"/>
                    <a:pt x="193" y="10"/>
                  </a:cubicBezTo>
                  <a:cubicBezTo>
                    <a:pt x="178" y="3"/>
                    <a:pt x="163" y="0"/>
                    <a:pt x="14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7"/>
            <p:cNvSpPr/>
            <p:nvPr/>
          </p:nvSpPr>
          <p:spPr>
            <a:xfrm>
              <a:off x="6101475" y="2801900"/>
              <a:ext cx="2775" cy="2400"/>
            </a:xfrm>
            <a:custGeom>
              <a:avLst/>
              <a:gdLst/>
              <a:ahLst/>
              <a:cxnLst/>
              <a:rect l="l" t="t" r="r" b="b"/>
              <a:pathLst>
                <a:path w="111" h="96" extrusionOk="0">
                  <a:moveTo>
                    <a:pt x="47" y="0"/>
                  </a:moveTo>
                  <a:cubicBezTo>
                    <a:pt x="36" y="0"/>
                    <a:pt x="23" y="7"/>
                    <a:pt x="13" y="22"/>
                  </a:cubicBezTo>
                  <a:cubicBezTo>
                    <a:pt x="0" y="51"/>
                    <a:pt x="0" y="77"/>
                    <a:pt x="29" y="90"/>
                  </a:cubicBezTo>
                  <a:cubicBezTo>
                    <a:pt x="33" y="94"/>
                    <a:pt x="38" y="96"/>
                    <a:pt x="44" y="96"/>
                  </a:cubicBezTo>
                  <a:cubicBezTo>
                    <a:pt x="58" y="96"/>
                    <a:pt x="76" y="87"/>
                    <a:pt x="95" y="77"/>
                  </a:cubicBezTo>
                  <a:cubicBezTo>
                    <a:pt x="111" y="51"/>
                    <a:pt x="95" y="22"/>
                    <a:pt x="69" y="9"/>
                  </a:cubicBezTo>
                  <a:cubicBezTo>
                    <a:pt x="63" y="3"/>
                    <a:pt x="56" y="0"/>
                    <a:pt x="4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7"/>
            <p:cNvSpPr/>
            <p:nvPr/>
          </p:nvSpPr>
          <p:spPr>
            <a:xfrm>
              <a:off x="6079350" y="27878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5" y="1"/>
                  </a:moveTo>
                  <a:lnTo>
                    <a:pt x="0" y="193"/>
                  </a:lnTo>
                  <a:cubicBezTo>
                    <a:pt x="98" y="259"/>
                    <a:pt x="98" y="219"/>
                    <a:pt x="164" y="259"/>
                  </a:cubicBezTo>
                  <a:cubicBezTo>
                    <a:pt x="232" y="301"/>
                    <a:pt x="219" y="327"/>
                    <a:pt x="288" y="369"/>
                  </a:cubicBezTo>
                  <a:lnTo>
                    <a:pt x="408" y="177"/>
                  </a:lnTo>
                  <a:cubicBezTo>
                    <a:pt x="314" y="112"/>
                    <a:pt x="314" y="151"/>
                    <a:pt x="245" y="112"/>
                  </a:cubicBezTo>
                  <a:cubicBezTo>
                    <a:pt x="180" y="69"/>
                    <a:pt x="206" y="43"/>
                    <a:pt x="12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7"/>
            <p:cNvSpPr/>
            <p:nvPr/>
          </p:nvSpPr>
          <p:spPr>
            <a:xfrm>
              <a:off x="6086525" y="2792225"/>
              <a:ext cx="10550" cy="9250"/>
            </a:xfrm>
            <a:custGeom>
              <a:avLst/>
              <a:gdLst/>
              <a:ahLst/>
              <a:cxnLst/>
              <a:rect l="l" t="t" r="r" b="b"/>
              <a:pathLst>
                <a:path w="422" h="370" extrusionOk="0">
                  <a:moveTo>
                    <a:pt x="121" y="1"/>
                  </a:moveTo>
                  <a:lnTo>
                    <a:pt x="1" y="193"/>
                  </a:lnTo>
                  <a:cubicBezTo>
                    <a:pt x="108" y="262"/>
                    <a:pt x="95" y="220"/>
                    <a:pt x="164" y="262"/>
                  </a:cubicBezTo>
                  <a:cubicBezTo>
                    <a:pt x="232" y="301"/>
                    <a:pt x="219" y="327"/>
                    <a:pt x="301" y="370"/>
                  </a:cubicBezTo>
                  <a:lnTo>
                    <a:pt x="422" y="164"/>
                  </a:lnTo>
                  <a:cubicBezTo>
                    <a:pt x="314" y="112"/>
                    <a:pt x="327" y="151"/>
                    <a:pt x="246" y="112"/>
                  </a:cubicBezTo>
                  <a:cubicBezTo>
                    <a:pt x="177" y="69"/>
                    <a:pt x="203" y="43"/>
                    <a:pt x="12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7"/>
            <p:cNvSpPr/>
            <p:nvPr/>
          </p:nvSpPr>
          <p:spPr>
            <a:xfrm>
              <a:off x="6092325" y="2796050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44" y="1"/>
                  </a:moveTo>
                  <a:cubicBezTo>
                    <a:pt x="101" y="1"/>
                    <a:pt x="58" y="26"/>
                    <a:pt x="27" y="67"/>
                  </a:cubicBezTo>
                  <a:cubicBezTo>
                    <a:pt x="0" y="122"/>
                    <a:pt x="14" y="191"/>
                    <a:pt x="69" y="217"/>
                  </a:cubicBezTo>
                  <a:cubicBezTo>
                    <a:pt x="81" y="225"/>
                    <a:pt x="96" y="229"/>
                    <a:pt x="113" y="229"/>
                  </a:cubicBezTo>
                  <a:cubicBezTo>
                    <a:pt x="148" y="229"/>
                    <a:pt x="189" y="208"/>
                    <a:pt x="216" y="161"/>
                  </a:cubicBezTo>
                  <a:cubicBezTo>
                    <a:pt x="245" y="109"/>
                    <a:pt x="232" y="40"/>
                    <a:pt x="190" y="11"/>
                  </a:cubicBezTo>
                  <a:cubicBezTo>
                    <a:pt x="175" y="4"/>
                    <a:pt x="160" y="1"/>
                    <a:pt x="14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>
              <a:off x="6094025" y="2797575"/>
              <a:ext cx="2725" cy="2650"/>
            </a:xfrm>
            <a:custGeom>
              <a:avLst/>
              <a:gdLst/>
              <a:ahLst/>
              <a:cxnLst/>
              <a:rect l="l" t="t" r="r" b="b"/>
              <a:pathLst>
                <a:path w="109" h="106" extrusionOk="0">
                  <a:moveTo>
                    <a:pt x="60" y="0"/>
                  </a:moveTo>
                  <a:cubicBezTo>
                    <a:pt x="40" y="0"/>
                    <a:pt x="24" y="13"/>
                    <a:pt x="14" y="32"/>
                  </a:cubicBezTo>
                  <a:cubicBezTo>
                    <a:pt x="1" y="61"/>
                    <a:pt x="14" y="87"/>
                    <a:pt x="27" y="100"/>
                  </a:cubicBezTo>
                  <a:cubicBezTo>
                    <a:pt x="34" y="104"/>
                    <a:pt x="41" y="105"/>
                    <a:pt x="48" y="105"/>
                  </a:cubicBezTo>
                  <a:cubicBezTo>
                    <a:pt x="68" y="105"/>
                    <a:pt x="86" y="93"/>
                    <a:pt x="96" y="74"/>
                  </a:cubicBezTo>
                  <a:cubicBezTo>
                    <a:pt x="109" y="61"/>
                    <a:pt x="109" y="19"/>
                    <a:pt x="83" y="6"/>
                  </a:cubicBezTo>
                  <a:cubicBezTo>
                    <a:pt x="75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7"/>
            <p:cNvSpPr/>
            <p:nvPr/>
          </p:nvSpPr>
          <p:spPr>
            <a:xfrm>
              <a:off x="6085150" y="2791775"/>
              <a:ext cx="6150" cy="5775"/>
            </a:xfrm>
            <a:custGeom>
              <a:avLst/>
              <a:gdLst/>
              <a:ahLst/>
              <a:cxnLst/>
              <a:rect l="l" t="t" r="r" b="b"/>
              <a:pathLst>
                <a:path w="246" h="231" extrusionOk="0">
                  <a:moveTo>
                    <a:pt x="130" y="0"/>
                  </a:moveTo>
                  <a:cubicBezTo>
                    <a:pt x="95" y="0"/>
                    <a:pt x="56" y="24"/>
                    <a:pt x="30" y="61"/>
                  </a:cubicBezTo>
                  <a:cubicBezTo>
                    <a:pt x="0" y="117"/>
                    <a:pt x="13" y="182"/>
                    <a:pt x="56" y="211"/>
                  </a:cubicBezTo>
                  <a:cubicBezTo>
                    <a:pt x="74" y="224"/>
                    <a:pt x="93" y="230"/>
                    <a:pt x="112" y="230"/>
                  </a:cubicBezTo>
                  <a:cubicBezTo>
                    <a:pt x="150" y="230"/>
                    <a:pt x="186" y="206"/>
                    <a:pt x="206" y="169"/>
                  </a:cubicBezTo>
                  <a:cubicBezTo>
                    <a:pt x="245" y="117"/>
                    <a:pt x="232" y="48"/>
                    <a:pt x="176" y="19"/>
                  </a:cubicBezTo>
                  <a:cubicBezTo>
                    <a:pt x="164" y="6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7"/>
            <p:cNvSpPr/>
            <p:nvPr/>
          </p:nvSpPr>
          <p:spPr>
            <a:xfrm>
              <a:off x="6086850" y="2793400"/>
              <a:ext cx="2725" cy="2500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50" y="1"/>
                  </a:moveTo>
                  <a:cubicBezTo>
                    <a:pt x="35" y="1"/>
                    <a:pt x="21" y="7"/>
                    <a:pt x="14" y="22"/>
                  </a:cubicBezTo>
                  <a:cubicBezTo>
                    <a:pt x="1" y="52"/>
                    <a:pt x="1" y="78"/>
                    <a:pt x="27" y="91"/>
                  </a:cubicBezTo>
                  <a:cubicBezTo>
                    <a:pt x="34" y="96"/>
                    <a:pt x="44" y="100"/>
                    <a:pt x="55" y="100"/>
                  </a:cubicBezTo>
                  <a:cubicBezTo>
                    <a:pt x="71" y="100"/>
                    <a:pt x="88" y="93"/>
                    <a:pt x="95" y="78"/>
                  </a:cubicBezTo>
                  <a:cubicBezTo>
                    <a:pt x="108" y="52"/>
                    <a:pt x="95" y="22"/>
                    <a:pt x="82" y="9"/>
                  </a:cubicBezTo>
                  <a:cubicBezTo>
                    <a:pt x="72" y="4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7"/>
            <p:cNvSpPr/>
            <p:nvPr/>
          </p:nvSpPr>
          <p:spPr>
            <a:xfrm>
              <a:off x="6065075" y="2778700"/>
              <a:ext cx="10225" cy="9475"/>
            </a:xfrm>
            <a:custGeom>
              <a:avLst/>
              <a:gdLst/>
              <a:ahLst/>
              <a:cxnLst/>
              <a:rect l="l" t="t" r="r" b="b"/>
              <a:pathLst>
                <a:path w="409" h="379" extrusionOk="0">
                  <a:moveTo>
                    <a:pt x="124" y="0"/>
                  </a:moveTo>
                  <a:lnTo>
                    <a:pt x="0" y="202"/>
                  </a:lnTo>
                  <a:cubicBezTo>
                    <a:pt x="49" y="237"/>
                    <a:pt x="74" y="240"/>
                    <a:pt x="94" y="240"/>
                  </a:cubicBezTo>
                  <a:cubicBezTo>
                    <a:pt x="99" y="240"/>
                    <a:pt x="103" y="240"/>
                    <a:pt x="108" y="240"/>
                  </a:cubicBezTo>
                  <a:cubicBezTo>
                    <a:pt x="123" y="240"/>
                    <a:pt x="139" y="242"/>
                    <a:pt x="163" y="258"/>
                  </a:cubicBezTo>
                  <a:cubicBezTo>
                    <a:pt x="232" y="313"/>
                    <a:pt x="219" y="340"/>
                    <a:pt x="287" y="379"/>
                  </a:cubicBezTo>
                  <a:lnTo>
                    <a:pt x="408" y="189"/>
                  </a:lnTo>
                  <a:cubicBezTo>
                    <a:pt x="314" y="121"/>
                    <a:pt x="314" y="163"/>
                    <a:pt x="261" y="121"/>
                  </a:cubicBezTo>
                  <a:cubicBezTo>
                    <a:pt x="193" y="82"/>
                    <a:pt x="206" y="52"/>
                    <a:pt x="12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7"/>
            <p:cNvSpPr/>
            <p:nvPr/>
          </p:nvSpPr>
          <p:spPr>
            <a:xfrm>
              <a:off x="6072250" y="2783425"/>
              <a:ext cx="10225" cy="9250"/>
            </a:xfrm>
            <a:custGeom>
              <a:avLst/>
              <a:gdLst/>
              <a:ahLst/>
              <a:cxnLst/>
              <a:rect l="l" t="t" r="r" b="b"/>
              <a:pathLst>
                <a:path w="409" h="370" extrusionOk="0">
                  <a:moveTo>
                    <a:pt x="121" y="0"/>
                  </a:moveTo>
                  <a:lnTo>
                    <a:pt x="0" y="190"/>
                  </a:lnTo>
                  <a:cubicBezTo>
                    <a:pt x="95" y="258"/>
                    <a:pt x="95" y="206"/>
                    <a:pt x="164" y="258"/>
                  </a:cubicBezTo>
                  <a:cubicBezTo>
                    <a:pt x="232" y="301"/>
                    <a:pt x="219" y="327"/>
                    <a:pt x="284" y="369"/>
                  </a:cubicBezTo>
                  <a:lnTo>
                    <a:pt x="409" y="177"/>
                  </a:lnTo>
                  <a:cubicBezTo>
                    <a:pt x="314" y="108"/>
                    <a:pt x="314" y="151"/>
                    <a:pt x="245" y="108"/>
                  </a:cubicBezTo>
                  <a:cubicBezTo>
                    <a:pt x="177" y="69"/>
                    <a:pt x="203" y="43"/>
                    <a:pt x="12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7"/>
            <p:cNvSpPr/>
            <p:nvPr/>
          </p:nvSpPr>
          <p:spPr>
            <a:xfrm>
              <a:off x="6078050" y="2787350"/>
              <a:ext cx="6150" cy="5775"/>
            </a:xfrm>
            <a:custGeom>
              <a:avLst/>
              <a:gdLst/>
              <a:ahLst/>
              <a:cxnLst/>
              <a:rect l="l" t="t" r="r" b="b"/>
              <a:pathLst>
                <a:path w="246" h="231" extrusionOk="0">
                  <a:moveTo>
                    <a:pt x="129" y="1"/>
                  </a:moveTo>
                  <a:cubicBezTo>
                    <a:pt x="93" y="1"/>
                    <a:pt x="55" y="25"/>
                    <a:pt x="26" y="62"/>
                  </a:cubicBezTo>
                  <a:cubicBezTo>
                    <a:pt x="0" y="114"/>
                    <a:pt x="13" y="183"/>
                    <a:pt x="52" y="212"/>
                  </a:cubicBezTo>
                  <a:cubicBezTo>
                    <a:pt x="71" y="225"/>
                    <a:pt x="91" y="231"/>
                    <a:pt x="110" y="231"/>
                  </a:cubicBezTo>
                  <a:cubicBezTo>
                    <a:pt x="149" y="231"/>
                    <a:pt x="185" y="207"/>
                    <a:pt x="203" y="170"/>
                  </a:cubicBezTo>
                  <a:cubicBezTo>
                    <a:pt x="245" y="114"/>
                    <a:pt x="232" y="49"/>
                    <a:pt x="177" y="20"/>
                  </a:cubicBezTo>
                  <a:cubicBezTo>
                    <a:pt x="163" y="7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7"/>
            <p:cNvSpPr/>
            <p:nvPr/>
          </p:nvSpPr>
          <p:spPr>
            <a:xfrm>
              <a:off x="6079750" y="2789000"/>
              <a:ext cx="2725" cy="2500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48" y="1"/>
                  </a:moveTo>
                  <a:cubicBezTo>
                    <a:pt x="34" y="1"/>
                    <a:pt x="21" y="7"/>
                    <a:pt x="14" y="22"/>
                  </a:cubicBezTo>
                  <a:cubicBezTo>
                    <a:pt x="1" y="48"/>
                    <a:pt x="1" y="78"/>
                    <a:pt x="27" y="91"/>
                  </a:cubicBezTo>
                  <a:cubicBezTo>
                    <a:pt x="32" y="96"/>
                    <a:pt x="43" y="99"/>
                    <a:pt x="54" y="99"/>
                  </a:cubicBezTo>
                  <a:cubicBezTo>
                    <a:pt x="70" y="99"/>
                    <a:pt x="88" y="93"/>
                    <a:pt x="95" y="78"/>
                  </a:cubicBezTo>
                  <a:cubicBezTo>
                    <a:pt x="109" y="48"/>
                    <a:pt x="95" y="22"/>
                    <a:pt x="82" y="9"/>
                  </a:cubicBezTo>
                  <a:cubicBezTo>
                    <a:pt x="70" y="4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7"/>
            <p:cNvSpPr/>
            <p:nvPr/>
          </p:nvSpPr>
          <p:spPr>
            <a:xfrm>
              <a:off x="6070875" y="2782950"/>
              <a:ext cx="6125" cy="5750"/>
            </a:xfrm>
            <a:custGeom>
              <a:avLst/>
              <a:gdLst/>
              <a:ahLst/>
              <a:cxnLst/>
              <a:rect l="l" t="t" r="r" b="b"/>
              <a:pathLst>
                <a:path w="245" h="230" extrusionOk="0">
                  <a:moveTo>
                    <a:pt x="130" y="1"/>
                  </a:moveTo>
                  <a:cubicBezTo>
                    <a:pt x="95" y="1"/>
                    <a:pt x="56" y="25"/>
                    <a:pt x="29" y="62"/>
                  </a:cubicBezTo>
                  <a:cubicBezTo>
                    <a:pt x="0" y="114"/>
                    <a:pt x="13" y="183"/>
                    <a:pt x="55" y="209"/>
                  </a:cubicBezTo>
                  <a:cubicBezTo>
                    <a:pt x="75" y="223"/>
                    <a:pt x="95" y="230"/>
                    <a:pt x="114" y="230"/>
                  </a:cubicBezTo>
                  <a:cubicBezTo>
                    <a:pt x="152" y="230"/>
                    <a:pt x="186" y="206"/>
                    <a:pt x="206" y="170"/>
                  </a:cubicBezTo>
                  <a:cubicBezTo>
                    <a:pt x="245" y="114"/>
                    <a:pt x="232" y="46"/>
                    <a:pt x="176" y="19"/>
                  </a:cubicBezTo>
                  <a:cubicBezTo>
                    <a:pt x="163" y="6"/>
                    <a:pt x="147" y="1"/>
                    <a:pt x="13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7"/>
            <p:cNvSpPr/>
            <p:nvPr/>
          </p:nvSpPr>
          <p:spPr>
            <a:xfrm>
              <a:off x="6072575" y="2784600"/>
              <a:ext cx="2725" cy="2400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49" y="0"/>
                  </a:moveTo>
                  <a:cubicBezTo>
                    <a:pt x="35" y="0"/>
                    <a:pt x="21" y="7"/>
                    <a:pt x="14" y="22"/>
                  </a:cubicBezTo>
                  <a:cubicBezTo>
                    <a:pt x="1" y="48"/>
                    <a:pt x="1" y="77"/>
                    <a:pt x="27" y="90"/>
                  </a:cubicBezTo>
                  <a:cubicBezTo>
                    <a:pt x="31" y="94"/>
                    <a:pt x="38" y="96"/>
                    <a:pt x="46" y="96"/>
                  </a:cubicBezTo>
                  <a:cubicBezTo>
                    <a:pt x="64" y="96"/>
                    <a:pt x="86" y="87"/>
                    <a:pt x="95" y="77"/>
                  </a:cubicBezTo>
                  <a:cubicBezTo>
                    <a:pt x="108" y="48"/>
                    <a:pt x="95" y="22"/>
                    <a:pt x="82" y="9"/>
                  </a:cubicBezTo>
                  <a:cubicBezTo>
                    <a:pt x="71" y="3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7"/>
            <p:cNvSpPr/>
            <p:nvPr/>
          </p:nvSpPr>
          <p:spPr>
            <a:xfrm>
              <a:off x="6050125" y="2779675"/>
              <a:ext cx="9900" cy="8500"/>
            </a:xfrm>
            <a:custGeom>
              <a:avLst/>
              <a:gdLst/>
              <a:ahLst/>
              <a:cxnLst/>
              <a:rect l="l" t="t" r="r" b="b"/>
              <a:pathLst>
                <a:path w="396" h="340" extrusionOk="0">
                  <a:moveTo>
                    <a:pt x="314" y="0"/>
                  </a:moveTo>
                  <a:cubicBezTo>
                    <a:pt x="207" y="43"/>
                    <a:pt x="246" y="69"/>
                    <a:pt x="164" y="95"/>
                  </a:cubicBezTo>
                  <a:cubicBezTo>
                    <a:pt x="144" y="103"/>
                    <a:pt x="129" y="106"/>
                    <a:pt x="116" y="106"/>
                  </a:cubicBezTo>
                  <a:cubicBezTo>
                    <a:pt x="96" y="106"/>
                    <a:pt x="80" y="100"/>
                    <a:pt x="57" y="100"/>
                  </a:cubicBezTo>
                  <a:cubicBezTo>
                    <a:pt x="42" y="100"/>
                    <a:pt x="24" y="103"/>
                    <a:pt x="1" y="111"/>
                  </a:cubicBezTo>
                  <a:lnTo>
                    <a:pt x="83" y="340"/>
                  </a:lnTo>
                  <a:cubicBezTo>
                    <a:pt x="190" y="301"/>
                    <a:pt x="151" y="274"/>
                    <a:pt x="233" y="245"/>
                  </a:cubicBezTo>
                  <a:cubicBezTo>
                    <a:pt x="267" y="232"/>
                    <a:pt x="287" y="232"/>
                    <a:pt x="309" y="232"/>
                  </a:cubicBezTo>
                  <a:cubicBezTo>
                    <a:pt x="331" y="232"/>
                    <a:pt x="355" y="232"/>
                    <a:pt x="396" y="219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7"/>
            <p:cNvSpPr/>
            <p:nvPr/>
          </p:nvSpPr>
          <p:spPr>
            <a:xfrm>
              <a:off x="6057975" y="2777300"/>
              <a:ext cx="10225" cy="7850"/>
            </a:xfrm>
            <a:custGeom>
              <a:avLst/>
              <a:gdLst/>
              <a:ahLst/>
              <a:cxnLst/>
              <a:rect l="l" t="t" r="r" b="b"/>
              <a:pathLst>
                <a:path w="409" h="314" extrusionOk="0">
                  <a:moveTo>
                    <a:pt x="301" y="1"/>
                  </a:moveTo>
                  <a:cubicBezTo>
                    <a:pt x="271" y="14"/>
                    <a:pt x="258" y="27"/>
                    <a:pt x="232" y="43"/>
                  </a:cubicBezTo>
                  <a:cubicBezTo>
                    <a:pt x="232" y="43"/>
                    <a:pt x="219" y="56"/>
                    <a:pt x="203" y="56"/>
                  </a:cubicBezTo>
                  <a:cubicBezTo>
                    <a:pt x="190" y="69"/>
                    <a:pt x="190" y="69"/>
                    <a:pt x="177" y="69"/>
                  </a:cubicBezTo>
                  <a:cubicBezTo>
                    <a:pt x="136" y="82"/>
                    <a:pt x="112" y="82"/>
                    <a:pt x="88" y="82"/>
                  </a:cubicBezTo>
                  <a:cubicBezTo>
                    <a:pt x="65" y="82"/>
                    <a:pt x="41" y="82"/>
                    <a:pt x="0" y="95"/>
                  </a:cubicBezTo>
                  <a:lnTo>
                    <a:pt x="82" y="314"/>
                  </a:lnTo>
                  <a:cubicBezTo>
                    <a:pt x="190" y="272"/>
                    <a:pt x="150" y="258"/>
                    <a:pt x="232" y="232"/>
                  </a:cubicBezTo>
                  <a:cubicBezTo>
                    <a:pt x="245" y="219"/>
                    <a:pt x="245" y="219"/>
                    <a:pt x="258" y="219"/>
                  </a:cubicBezTo>
                  <a:lnTo>
                    <a:pt x="271" y="232"/>
                  </a:lnTo>
                  <a:lnTo>
                    <a:pt x="271" y="245"/>
                  </a:lnTo>
                  <a:lnTo>
                    <a:pt x="284" y="258"/>
                  </a:lnTo>
                  <a:lnTo>
                    <a:pt x="408" y="56"/>
                  </a:lnTo>
                  <a:cubicBezTo>
                    <a:pt x="408" y="56"/>
                    <a:pt x="395" y="56"/>
                    <a:pt x="382" y="43"/>
                  </a:cubicBezTo>
                  <a:cubicBezTo>
                    <a:pt x="366" y="43"/>
                    <a:pt x="353" y="27"/>
                    <a:pt x="353" y="27"/>
                  </a:cubicBezTo>
                  <a:cubicBezTo>
                    <a:pt x="327" y="14"/>
                    <a:pt x="314" y="1"/>
                    <a:pt x="30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7"/>
            <p:cNvSpPr/>
            <p:nvPr/>
          </p:nvSpPr>
          <p:spPr>
            <a:xfrm>
              <a:off x="6064425" y="2778050"/>
              <a:ext cx="5475" cy="6075"/>
            </a:xfrm>
            <a:custGeom>
              <a:avLst/>
              <a:gdLst/>
              <a:ahLst/>
              <a:cxnLst/>
              <a:rect l="l" t="t" r="r" b="b"/>
              <a:pathLst>
                <a:path w="219" h="243" extrusionOk="0">
                  <a:moveTo>
                    <a:pt x="57" y="1"/>
                  </a:moveTo>
                  <a:cubicBezTo>
                    <a:pt x="45" y="1"/>
                    <a:pt x="34" y="5"/>
                    <a:pt x="26" y="13"/>
                  </a:cubicBezTo>
                  <a:cubicBezTo>
                    <a:pt x="0" y="39"/>
                    <a:pt x="0" y="65"/>
                    <a:pt x="0" y="95"/>
                  </a:cubicBezTo>
                  <a:cubicBezTo>
                    <a:pt x="0" y="121"/>
                    <a:pt x="13" y="147"/>
                    <a:pt x="13" y="176"/>
                  </a:cubicBezTo>
                  <a:lnTo>
                    <a:pt x="13" y="202"/>
                  </a:lnTo>
                  <a:lnTo>
                    <a:pt x="13" y="215"/>
                  </a:lnTo>
                  <a:lnTo>
                    <a:pt x="26" y="228"/>
                  </a:lnTo>
                  <a:cubicBezTo>
                    <a:pt x="45" y="238"/>
                    <a:pt x="65" y="243"/>
                    <a:pt x="84" y="243"/>
                  </a:cubicBezTo>
                  <a:cubicBezTo>
                    <a:pt x="123" y="243"/>
                    <a:pt x="159" y="224"/>
                    <a:pt x="176" y="189"/>
                  </a:cubicBezTo>
                  <a:cubicBezTo>
                    <a:pt x="219" y="134"/>
                    <a:pt x="206" y="65"/>
                    <a:pt x="150" y="26"/>
                  </a:cubicBezTo>
                  <a:lnTo>
                    <a:pt x="137" y="26"/>
                  </a:lnTo>
                  <a:cubicBezTo>
                    <a:pt x="124" y="13"/>
                    <a:pt x="108" y="13"/>
                    <a:pt x="95" y="13"/>
                  </a:cubicBezTo>
                  <a:cubicBezTo>
                    <a:pt x="82" y="5"/>
                    <a:pt x="69" y="1"/>
                    <a:pt x="5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7"/>
            <p:cNvSpPr/>
            <p:nvPr/>
          </p:nvSpPr>
          <p:spPr>
            <a:xfrm>
              <a:off x="6065475" y="2780125"/>
              <a:ext cx="2725" cy="2475"/>
            </a:xfrm>
            <a:custGeom>
              <a:avLst/>
              <a:gdLst/>
              <a:ahLst/>
              <a:cxnLst/>
              <a:rect l="l" t="t" r="r" b="b"/>
              <a:pathLst>
                <a:path w="109" h="99" extrusionOk="0">
                  <a:moveTo>
                    <a:pt x="47" y="1"/>
                  </a:moveTo>
                  <a:cubicBezTo>
                    <a:pt x="33" y="1"/>
                    <a:pt x="21" y="8"/>
                    <a:pt x="14" y="25"/>
                  </a:cubicBezTo>
                  <a:cubicBezTo>
                    <a:pt x="1" y="51"/>
                    <a:pt x="1" y="77"/>
                    <a:pt x="27" y="93"/>
                  </a:cubicBezTo>
                  <a:cubicBezTo>
                    <a:pt x="30" y="97"/>
                    <a:pt x="37" y="99"/>
                    <a:pt x="44" y="99"/>
                  </a:cubicBezTo>
                  <a:cubicBezTo>
                    <a:pt x="62" y="99"/>
                    <a:pt x="86" y="89"/>
                    <a:pt x="95" y="77"/>
                  </a:cubicBezTo>
                  <a:cubicBezTo>
                    <a:pt x="108" y="51"/>
                    <a:pt x="95" y="25"/>
                    <a:pt x="82" y="12"/>
                  </a:cubicBezTo>
                  <a:cubicBezTo>
                    <a:pt x="70" y="5"/>
                    <a:pt x="58" y="1"/>
                    <a:pt x="4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7"/>
            <p:cNvSpPr/>
            <p:nvPr/>
          </p:nvSpPr>
          <p:spPr>
            <a:xfrm>
              <a:off x="6055925" y="2779450"/>
              <a:ext cx="6150" cy="5925"/>
            </a:xfrm>
            <a:custGeom>
              <a:avLst/>
              <a:gdLst/>
              <a:ahLst/>
              <a:cxnLst/>
              <a:rect l="l" t="t" r="r" b="b"/>
              <a:pathLst>
                <a:path w="246" h="237" extrusionOk="0">
                  <a:moveTo>
                    <a:pt x="119" y="1"/>
                  </a:moveTo>
                  <a:cubicBezTo>
                    <a:pt x="107" y="1"/>
                    <a:pt x="94" y="4"/>
                    <a:pt x="82" y="9"/>
                  </a:cubicBezTo>
                  <a:cubicBezTo>
                    <a:pt x="27" y="22"/>
                    <a:pt x="1" y="91"/>
                    <a:pt x="27" y="159"/>
                  </a:cubicBezTo>
                  <a:cubicBezTo>
                    <a:pt x="37" y="203"/>
                    <a:pt x="81" y="236"/>
                    <a:pt x="126" y="236"/>
                  </a:cubicBezTo>
                  <a:cubicBezTo>
                    <a:pt x="139" y="236"/>
                    <a:pt x="152" y="234"/>
                    <a:pt x="164" y="228"/>
                  </a:cubicBezTo>
                  <a:cubicBezTo>
                    <a:pt x="219" y="215"/>
                    <a:pt x="245" y="146"/>
                    <a:pt x="219" y="78"/>
                  </a:cubicBezTo>
                  <a:cubicBezTo>
                    <a:pt x="207" y="34"/>
                    <a:pt x="164" y="1"/>
                    <a:pt x="11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7"/>
            <p:cNvSpPr/>
            <p:nvPr/>
          </p:nvSpPr>
          <p:spPr>
            <a:xfrm>
              <a:off x="6057650" y="2781250"/>
              <a:ext cx="2700" cy="2525"/>
            </a:xfrm>
            <a:custGeom>
              <a:avLst/>
              <a:gdLst/>
              <a:ahLst/>
              <a:cxnLst/>
              <a:rect l="l" t="t" r="r" b="b"/>
              <a:pathLst>
                <a:path w="108" h="101" extrusionOk="0">
                  <a:moveTo>
                    <a:pt x="62" y="1"/>
                  </a:moveTo>
                  <a:cubicBezTo>
                    <a:pt x="55" y="1"/>
                    <a:pt x="47" y="2"/>
                    <a:pt x="39" y="6"/>
                  </a:cubicBezTo>
                  <a:cubicBezTo>
                    <a:pt x="13" y="6"/>
                    <a:pt x="0" y="32"/>
                    <a:pt x="13" y="61"/>
                  </a:cubicBezTo>
                  <a:cubicBezTo>
                    <a:pt x="26" y="87"/>
                    <a:pt x="52" y="100"/>
                    <a:pt x="69" y="100"/>
                  </a:cubicBezTo>
                  <a:cubicBezTo>
                    <a:pt x="95" y="87"/>
                    <a:pt x="108" y="61"/>
                    <a:pt x="95" y="32"/>
                  </a:cubicBezTo>
                  <a:cubicBezTo>
                    <a:pt x="95" y="13"/>
                    <a:pt x="81" y="1"/>
                    <a:pt x="6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7"/>
            <p:cNvSpPr/>
            <p:nvPr/>
          </p:nvSpPr>
          <p:spPr>
            <a:xfrm>
              <a:off x="6034475" y="2785475"/>
              <a:ext cx="9900" cy="8500"/>
            </a:xfrm>
            <a:custGeom>
              <a:avLst/>
              <a:gdLst/>
              <a:ahLst/>
              <a:cxnLst/>
              <a:rect l="l" t="t" r="r" b="b"/>
              <a:pathLst>
                <a:path w="396" h="340" extrusionOk="0">
                  <a:moveTo>
                    <a:pt x="314" y="0"/>
                  </a:moveTo>
                  <a:cubicBezTo>
                    <a:pt x="206" y="42"/>
                    <a:pt x="245" y="69"/>
                    <a:pt x="163" y="95"/>
                  </a:cubicBezTo>
                  <a:cubicBezTo>
                    <a:pt x="145" y="103"/>
                    <a:pt x="130" y="106"/>
                    <a:pt x="117" y="106"/>
                  </a:cubicBezTo>
                  <a:cubicBezTo>
                    <a:pt x="96" y="106"/>
                    <a:pt x="78" y="99"/>
                    <a:pt x="53" y="99"/>
                  </a:cubicBezTo>
                  <a:cubicBezTo>
                    <a:pt x="38" y="99"/>
                    <a:pt x="21" y="101"/>
                    <a:pt x="0" y="108"/>
                  </a:cubicBezTo>
                  <a:lnTo>
                    <a:pt x="69" y="339"/>
                  </a:lnTo>
                  <a:cubicBezTo>
                    <a:pt x="180" y="300"/>
                    <a:pt x="150" y="271"/>
                    <a:pt x="219" y="245"/>
                  </a:cubicBezTo>
                  <a:cubicBezTo>
                    <a:pt x="260" y="232"/>
                    <a:pt x="283" y="232"/>
                    <a:pt x="307" y="232"/>
                  </a:cubicBezTo>
                  <a:cubicBezTo>
                    <a:pt x="331" y="232"/>
                    <a:pt x="354" y="232"/>
                    <a:pt x="395" y="219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7"/>
            <p:cNvSpPr/>
            <p:nvPr/>
          </p:nvSpPr>
          <p:spPr>
            <a:xfrm>
              <a:off x="6042300" y="2782450"/>
              <a:ext cx="9900" cy="8500"/>
            </a:xfrm>
            <a:custGeom>
              <a:avLst/>
              <a:gdLst/>
              <a:ahLst/>
              <a:cxnLst/>
              <a:rect l="l" t="t" r="r" b="b"/>
              <a:pathLst>
                <a:path w="396" h="340" extrusionOk="0">
                  <a:moveTo>
                    <a:pt x="314" y="0"/>
                  </a:moveTo>
                  <a:cubicBezTo>
                    <a:pt x="206" y="39"/>
                    <a:pt x="245" y="66"/>
                    <a:pt x="164" y="95"/>
                  </a:cubicBezTo>
                  <a:cubicBezTo>
                    <a:pt x="130" y="108"/>
                    <a:pt x="109" y="108"/>
                    <a:pt x="87" y="108"/>
                  </a:cubicBezTo>
                  <a:cubicBezTo>
                    <a:pt x="65" y="108"/>
                    <a:pt x="41" y="108"/>
                    <a:pt x="1" y="121"/>
                  </a:cubicBezTo>
                  <a:lnTo>
                    <a:pt x="82" y="340"/>
                  </a:lnTo>
                  <a:cubicBezTo>
                    <a:pt x="193" y="297"/>
                    <a:pt x="151" y="284"/>
                    <a:pt x="219" y="258"/>
                  </a:cubicBezTo>
                  <a:cubicBezTo>
                    <a:pt x="260" y="243"/>
                    <a:pt x="284" y="243"/>
                    <a:pt x="307" y="243"/>
                  </a:cubicBezTo>
                  <a:cubicBezTo>
                    <a:pt x="331" y="243"/>
                    <a:pt x="355" y="243"/>
                    <a:pt x="396" y="229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7"/>
            <p:cNvSpPr/>
            <p:nvPr/>
          </p:nvSpPr>
          <p:spPr>
            <a:xfrm>
              <a:off x="6048100" y="2782325"/>
              <a:ext cx="6150" cy="5975"/>
            </a:xfrm>
            <a:custGeom>
              <a:avLst/>
              <a:gdLst/>
              <a:ahLst/>
              <a:cxnLst/>
              <a:rect l="l" t="t" r="r" b="b"/>
              <a:pathLst>
                <a:path w="246" h="239" extrusionOk="0">
                  <a:moveTo>
                    <a:pt x="113" y="1"/>
                  </a:moveTo>
                  <a:cubicBezTo>
                    <a:pt x="102" y="1"/>
                    <a:pt x="92" y="2"/>
                    <a:pt x="82" y="5"/>
                  </a:cubicBezTo>
                  <a:cubicBezTo>
                    <a:pt x="26" y="31"/>
                    <a:pt x="0" y="100"/>
                    <a:pt x="26" y="152"/>
                  </a:cubicBezTo>
                  <a:cubicBezTo>
                    <a:pt x="40" y="208"/>
                    <a:pt x="86" y="238"/>
                    <a:pt x="133" y="238"/>
                  </a:cubicBezTo>
                  <a:cubicBezTo>
                    <a:pt x="143" y="238"/>
                    <a:pt x="154" y="237"/>
                    <a:pt x="164" y="234"/>
                  </a:cubicBezTo>
                  <a:cubicBezTo>
                    <a:pt x="219" y="208"/>
                    <a:pt x="245" y="139"/>
                    <a:pt x="219" y="87"/>
                  </a:cubicBezTo>
                  <a:cubicBezTo>
                    <a:pt x="208" y="31"/>
                    <a:pt x="160" y="1"/>
                    <a:pt x="113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7"/>
            <p:cNvSpPr/>
            <p:nvPr/>
          </p:nvSpPr>
          <p:spPr>
            <a:xfrm>
              <a:off x="6049800" y="2784000"/>
              <a:ext cx="2725" cy="2675"/>
            </a:xfrm>
            <a:custGeom>
              <a:avLst/>
              <a:gdLst/>
              <a:ahLst/>
              <a:cxnLst/>
              <a:rect l="l" t="t" r="r" b="b"/>
              <a:pathLst>
                <a:path w="109" h="107" extrusionOk="0">
                  <a:moveTo>
                    <a:pt x="49" y="0"/>
                  </a:moveTo>
                  <a:cubicBezTo>
                    <a:pt x="46" y="0"/>
                    <a:pt x="43" y="1"/>
                    <a:pt x="40" y="4"/>
                  </a:cubicBezTo>
                  <a:cubicBezTo>
                    <a:pt x="14" y="20"/>
                    <a:pt x="1" y="46"/>
                    <a:pt x="14" y="72"/>
                  </a:cubicBezTo>
                  <a:cubicBezTo>
                    <a:pt x="14" y="94"/>
                    <a:pt x="28" y="106"/>
                    <a:pt x="47" y="106"/>
                  </a:cubicBezTo>
                  <a:cubicBezTo>
                    <a:pt x="54" y="106"/>
                    <a:pt x="62" y="105"/>
                    <a:pt x="69" y="101"/>
                  </a:cubicBezTo>
                  <a:cubicBezTo>
                    <a:pt x="96" y="85"/>
                    <a:pt x="109" y="59"/>
                    <a:pt x="96" y="33"/>
                  </a:cubicBezTo>
                  <a:cubicBezTo>
                    <a:pt x="85" y="22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7"/>
            <p:cNvSpPr/>
            <p:nvPr/>
          </p:nvSpPr>
          <p:spPr>
            <a:xfrm>
              <a:off x="6040250" y="2785375"/>
              <a:ext cx="6150" cy="5775"/>
            </a:xfrm>
            <a:custGeom>
              <a:avLst/>
              <a:gdLst/>
              <a:ahLst/>
              <a:cxnLst/>
              <a:rect l="l" t="t" r="r" b="b"/>
              <a:pathLst>
                <a:path w="246" h="231" extrusionOk="0">
                  <a:moveTo>
                    <a:pt x="111" y="1"/>
                  </a:moveTo>
                  <a:cubicBezTo>
                    <a:pt x="101" y="1"/>
                    <a:pt x="92" y="2"/>
                    <a:pt x="83" y="4"/>
                  </a:cubicBezTo>
                  <a:cubicBezTo>
                    <a:pt x="30" y="17"/>
                    <a:pt x="1" y="86"/>
                    <a:pt x="14" y="154"/>
                  </a:cubicBezTo>
                  <a:cubicBezTo>
                    <a:pt x="37" y="198"/>
                    <a:pt x="84" y="231"/>
                    <a:pt x="128" y="231"/>
                  </a:cubicBezTo>
                  <a:cubicBezTo>
                    <a:pt x="141" y="231"/>
                    <a:pt x="153" y="228"/>
                    <a:pt x="164" y="223"/>
                  </a:cubicBezTo>
                  <a:cubicBezTo>
                    <a:pt x="220" y="210"/>
                    <a:pt x="246" y="141"/>
                    <a:pt x="220" y="73"/>
                  </a:cubicBezTo>
                  <a:cubicBezTo>
                    <a:pt x="198" y="27"/>
                    <a:pt x="156" y="1"/>
                    <a:pt x="11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7"/>
            <p:cNvSpPr/>
            <p:nvPr/>
          </p:nvSpPr>
          <p:spPr>
            <a:xfrm>
              <a:off x="6041975" y="2787050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49" y="0"/>
                  </a:moveTo>
                  <a:cubicBezTo>
                    <a:pt x="42" y="0"/>
                    <a:pt x="35" y="2"/>
                    <a:pt x="27" y="6"/>
                  </a:cubicBezTo>
                  <a:cubicBezTo>
                    <a:pt x="14" y="6"/>
                    <a:pt x="1" y="32"/>
                    <a:pt x="14" y="61"/>
                  </a:cubicBezTo>
                  <a:cubicBezTo>
                    <a:pt x="14" y="87"/>
                    <a:pt x="43" y="100"/>
                    <a:pt x="69" y="100"/>
                  </a:cubicBezTo>
                  <a:cubicBezTo>
                    <a:pt x="95" y="87"/>
                    <a:pt x="108" y="61"/>
                    <a:pt x="95" y="32"/>
                  </a:cubicBezTo>
                  <a:cubicBezTo>
                    <a:pt x="86" y="13"/>
                    <a:pt x="69" y="0"/>
                    <a:pt x="4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7"/>
            <p:cNvSpPr/>
            <p:nvPr/>
          </p:nvSpPr>
          <p:spPr>
            <a:xfrm>
              <a:off x="6018550" y="2791250"/>
              <a:ext cx="9825" cy="8525"/>
            </a:xfrm>
            <a:custGeom>
              <a:avLst/>
              <a:gdLst/>
              <a:ahLst/>
              <a:cxnLst/>
              <a:rect l="l" t="t" r="r" b="b"/>
              <a:pathLst>
                <a:path w="393" h="341" extrusionOk="0">
                  <a:moveTo>
                    <a:pt x="311" y="1"/>
                  </a:moveTo>
                  <a:cubicBezTo>
                    <a:pt x="203" y="40"/>
                    <a:pt x="246" y="69"/>
                    <a:pt x="177" y="95"/>
                  </a:cubicBezTo>
                  <a:cubicBezTo>
                    <a:pt x="154" y="103"/>
                    <a:pt x="137" y="105"/>
                    <a:pt x="122" y="105"/>
                  </a:cubicBezTo>
                  <a:cubicBezTo>
                    <a:pt x="98" y="105"/>
                    <a:pt x="80" y="99"/>
                    <a:pt x="56" y="99"/>
                  </a:cubicBezTo>
                  <a:cubicBezTo>
                    <a:pt x="41" y="99"/>
                    <a:pt x="23" y="101"/>
                    <a:pt x="1" y="108"/>
                  </a:cubicBezTo>
                  <a:lnTo>
                    <a:pt x="82" y="340"/>
                  </a:lnTo>
                  <a:cubicBezTo>
                    <a:pt x="190" y="301"/>
                    <a:pt x="148" y="272"/>
                    <a:pt x="229" y="246"/>
                  </a:cubicBezTo>
                  <a:cubicBezTo>
                    <a:pt x="250" y="238"/>
                    <a:pt x="265" y="236"/>
                    <a:pt x="279" y="236"/>
                  </a:cubicBezTo>
                  <a:cubicBezTo>
                    <a:pt x="294" y="236"/>
                    <a:pt x="306" y="238"/>
                    <a:pt x="321" y="238"/>
                  </a:cubicBezTo>
                  <a:cubicBezTo>
                    <a:pt x="339" y="238"/>
                    <a:pt x="361" y="235"/>
                    <a:pt x="392" y="219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7"/>
            <p:cNvSpPr/>
            <p:nvPr/>
          </p:nvSpPr>
          <p:spPr>
            <a:xfrm>
              <a:off x="6026300" y="2788150"/>
              <a:ext cx="9900" cy="8600"/>
            </a:xfrm>
            <a:custGeom>
              <a:avLst/>
              <a:gdLst/>
              <a:ahLst/>
              <a:cxnLst/>
              <a:rect l="l" t="t" r="r" b="b"/>
              <a:pathLst>
                <a:path w="396" h="344" extrusionOk="0">
                  <a:moveTo>
                    <a:pt x="327" y="1"/>
                  </a:moveTo>
                  <a:cubicBezTo>
                    <a:pt x="220" y="43"/>
                    <a:pt x="246" y="69"/>
                    <a:pt x="180" y="99"/>
                  </a:cubicBezTo>
                  <a:cubicBezTo>
                    <a:pt x="140" y="112"/>
                    <a:pt x="115" y="112"/>
                    <a:pt x="91" y="112"/>
                  </a:cubicBezTo>
                  <a:cubicBezTo>
                    <a:pt x="66" y="112"/>
                    <a:pt x="42" y="112"/>
                    <a:pt x="1" y="125"/>
                  </a:cubicBezTo>
                  <a:lnTo>
                    <a:pt x="82" y="343"/>
                  </a:lnTo>
                  <a:cubicBezTo>
                    <a:pt x="193" y="301"/>
                    <a:pt x="151" y="288"/>
                    <a:pt x="233" y="262"/>
                  </a:cubicBezTo>
                  <a:cubicBezTo>
                    <a:pt x="267" y="247"/>
                    <a:pt x="287" y="247"/>
                    <a:pt x="309" y="247"/>
                  </a:cubicBezTo>
                  <a:cubicBezTo>
                    <a:pt x="331" y="247"/>
                    <a:pt x="355" y="247"/>
                    <a:pt x="396" y="232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7"/>
            <p:cNvSpPr/>
            <p:nvPr/>
          </p:nvSpPr>
          <p:spPr>
            <a:xfrm>
              <a:off x="6032425" y="2788075"/>
              <a:ext cx="5825" cy="5975"/>
            </a:xfrm>
            <a:custGeom>
              <a:avLst/>
              <a:gdLst/>
              <a:ahLst/>
              <a:cxnLst/>
              <a:rect l="l" t="t" r="r" b="b"/>
              <a:pathLst>
                <a:path w="233" h="239" extrusionOk="0">
                  <a:moveTo>
                    <a:pt x="108" y="1"/>
                  </a:moveTo>
                  <a:cubicBezTo>
                    <a:pt x="100" y="1"/>
                    <a:pt x="91" y="2"/>
                    <a:pt x="82" y="4"/>
                  </a:cubicBezTo>
                  <a:cubicBezTo>
                    <a:pt x="30" y="33"/>
                    <a:pt x="1" y="102"/>
                    <a:pt x="17" y="154"/>
                  </a:cubicBezTo>
                  <a:cubicBezTo>
                    <a:pt x="39" y="211"/>
                    <a:pt x="81" y="239"/>
                    <a:pt x="125" y="239"/>
                  </a:cubicBezTo>
                  <a:cubicBezTo>
                    <a:pt x="133" y="239"/>
                    <a:pt x="142" y="238"/>
                    <a:pt x="151" y="235"/>
                  </a:cubicBezTo>
                  <a:cubicBezTo>
                    <a:pt x="206" y="209"/>
                    <a:pt x="232" y="141"/>
                    <a:pt x="219" y="85"/>
                  </a:cubicBezTo>
                  <a:cubicBezTo>
                    <a:pt x="197" y="30"/>
                    <a:pt x="154" y="1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7"/>
            <p:cNvSpPr/>
            <p:nvPr/>
          </p:nvSpPr>
          <p:spPr>
            <a:xfrm>
              <a:off x="6034150" y="2789775"/>
              <a:ext cx="2375" cy="2650"/>
            </a:xfrm>
            <a:custGeom>
              <a:avLst/>
              <a:gdLst/>
              <a:ahLst/>
              <a:cxnLst/>
              <a:rect l="l" t="t" r="r" b="b"/>
              <a:pathLst>
                <a:path w="95" h="106" extrusionOk="0">
                  <a:moveTo>
                    <a:pt x="44" y="1"/>
                  </a:moveTo>
                  <a:cubicBezTo>
                    <a:pt x="39" y="1"/>
                    <a:pt x="35" y="2"/>
                    <a:pt x="30" y="4"/>
                  </a:cubicBezTo>
                  <a:cubicBezTo>
                    <a:pt x="0" y="17"/>
                    <a:pt x="0" y="47"/>
                    <a:pt x="0" y="73"/>
                  </a:cubicBezTo>
                  <a:cubicBezTo>
                    <a:pt x="10" y="92"/>
                    <a:pt x="28" y="105"/>
                    <a:pt x="47" y="105"/>
                  </a:cubicBezTo>
                  <a:cubicBezTo>
                    <a:pt x="54" y="105"/>
                    <a:pt x="62" y="103"/>
                    <a:pt x="69" y="99"/>
                  </a:cubicBezTo>
                  <a:cubicBezTo>
                    <a:pt x="82" y="99"/>
                    <a:pt x="95" y="60"/>
                    <a:pt x="95" y="34"/>
                  </a:cubicBezTo>
                  <a:cubicBezTo>
                    <a:pt x="84" y="20"/>
                    <a:pt x="65" y="1"/>
                    <a:pt x="4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7"/>
            <p:cNvSpPr/>
            <p:nvPr/>
          </p:nvSpPr>
          <p:spPr>
            <a:xfrm>
              <a:off x="6024275" y="2791175"/>
              <a:ext cx="6150" cy="5775"/>
            </a:xfrm>
            <a:custGeom>
              <a:avLst/>
              <a:gdLst/>
              <a:ahLst/>
              <a:cxnLst/>
              <a:rect l="l" t="t" r="r" b="b"/>
              <a:pathLst>
                <a:path w="246" h="231" extrusionOk="0">
                  <a:moveTo>
                    <a:pt x="111" y="0"/>
                  </a:moveTo>
                  <a:cubicBezTo>
                    <a:pt x="101" y="0"/>
                    <a:pt x="91" y="2"/>
                    <a:pt x="82" y="4"/>
                  </a:cubicBezTo>
                  <a:cubicBezTo>
                    <a:pt x="30" y="17"/>
                    <a:pt x="0" y="85"/>
                    <a:pt x="30" y="154"/>
                  </a:cubicBezTo>
                  <a:cubicBezTo>
                    <a:pt x="50" y="195"/>
                    <a:pt x="89" y="230"/>
                    <a:pt x="131" y="230"/>
                  </a:cubicBezTo>
                  <a:cubicBezTo>
                    <a:pt x="141" y="230"/>
                    <a:pt x="153" y="228"/>
                    <a:pt x="163" y="222"/>
                  </a:cubicBezTo>
                  <a:cubicBezTo>
                    <a:pt x="219" y="206"/>
                    <a:pt x="245" y="141"/>
                    <a:pt x="232" y="72"/>
                  </a:cubicBezTo>
                  <a:cubicBezTo>
                    <a:pt x="210" y="26"/>
                    <a:pt x="159" y="0"/>
                    <a:pt x="11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7"/>
            <p:cNvSpPr/>
            <p:nvPr/>
          </p:nvSpPr>
          <p:spPr>
            <a:xfrm>
              <a:off x="6025975" y="2792850"/>
              <a:ext cx="2800" cy="2500"/>
            </a:xfrm>
            <a:custGeom>
              <a:avLst/>
              <a:gdLst/>
              <a:ahLst/>
              <a:cxnLst/>
              <a:rect l="l" t="t" r="r" b="b"/>
              <a:pathLst>
                <a:path w="112" h="100" extrusionOk="0">
                  <a:moveTo>
                    <a:pt x="64" y="0"/>
                  </a:moveTo>
                  <a:cubicBezTo>
                    <a:pt x="57" y="0"/>
                    <a:pt x="50" y="2"/>
                    <a:pt x="43" y="5"/>
                  </a:cubicBezTo>
                  <a:cubicBezTo>
                    <a:pt x="14" y="5"/>
                    <a:pt x="1" y="31"/>
                    <a:pt x="14" y="58"/>
                  </a:cubicBezTo>
                  <a:cubicBezTo>
                    <a:pt x="30" y="87"/>
                    <a:pt x="56" y="100"/>
                    <a:pt x="82" y="100"/>
                  </a:cubicBezTo>
                  <a:cubicBezTo>
                    <a:pt x="95" y="87"/>
                    <a:pt x="112" y="58"/>
                    <a:pt x="95" y="31"/>
                  </a:cubicBezTo>
                  <a:cubicBezTo>
                    <a:pt x="95" y="12"/>
                    <a:pt x="81" y="0"/>
                    <a:pt x="6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7"/>
            <p:cNvSpPr/>
            <p:nvPr/>
          </p:nvSpPr>
          <p:spPr>
            <a:xfrm>
              <a:off x="6003875" y="2797050"/>
              <a:ext cx="9575" cy="8850"/>
            </a:xfrm>
            <a:custGeom>
              <a:avLst/>
              <a:gdLst/>
              <a:ahLst/>
              <a:cxnLst/>
              <a:rect l="l" t="t" r="r" b="b"/>
              <a:pathLst>
                <a:path w="383" h="354" extrusionOk="0">
                  <a:moveTo>
                    <a:pt x="245" y="0"/>
                  </a:moveTo>
                  <a:cubicBezTo>
                    <a:pt x="30" y="69"/>
                    <a:pt x="111" y="82"/>
                    <a:pt x="0" y="121"/>
                  </a:cubicBezTo>
                  <a:lnTo>
                    <a:pt x="17" y="121"/>
                  </a:lnTo>
                  <a:cubicBezTo>
                    <a:pt x="111" y="216"/>
                    <a:pt x="56" y="232"/>
                    <a:pt x="193" y="353"/>
                  </a:cubicBezTo>
                  <a:lnTo>
                    <a:pt x="382" y="203"/>
                  </a:lnTo>
                  <a:cubicBezTo>
                    <a:pt x="382" y="203"/>
                    <a:pt x="327" y="203"/>
                    <a:pt x="314" y="190"/>
                  </a:cubicBezTo>
                  <a:cubicBezTo>
                    <a:pt x="319" y="187"/>
                    <a:pt x="326" y="186"/>
                    <a:pt x="332" y="186"/>
                  </a:cubicBezTo>
                  <a:cubicBezTo>
                    <a:pt x="357" y="186"/>
                    <a:pt x="382" y="203"/>
                    <a:pt x="382" y="203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7"/>
            <p:cNvSpPr/>
            <p:nvPr/>
          </p:nvSpPr>
          <p:spPr>
            <a:xfrm>
              <a:off x="6010000" y="2793950"/>
              <a:ext cx="10625" cy="8175"/>
            </a:xfrm>
            <a:custGeom>
              <a:avLst/>
              <a:gdLst/>
              <a:ahLst/>
              <a:cxnLst/>
              <a:rect l="l" t="t" r="r" b="b"/>
              <a:pathLst>
                <a:path w="425" h="327" extrusionOk="0">
                  <a:moveTo>
                    <a:pt x="343" y="0"/>
                  </a:moveTo>
                  <a:cubicBezTo>
                    <a:pt x="232" y="43"/>
                    <a:pt x="274" y="69"/>
                    <a:pt x="193" y="95"/>
                  </a:cubicBezTo>
                  <a:cubicBezTo>
                    <a:pt x="163" y="111"/>
                    <a:pt x="137" y="111"/>
                    <a:pt x="111" y="111"/>
                  </a:cubicBezTo>
                  <a:cubicBezTo>
                    <a:pt x="104" y="103"/>
                    <a:pt x="101" y="99"/>
                    <a:pt x="98" y="99"/>
                  </a:cubicBezTo>
                  <a:cubicBezTo>
                    <a:pt x="94" y="99"/>
                    <a:pt x="90" y="103"/>
                    <a:pt x="82" y="111"/>
                  </a:cubicBezTo>
                  <a:lnTo>
                    <a:pt x="56" y="111"/>
                  </a:lnTo>
                  <a:cubicBezTo>
                    <a:pt x="42" y="111"/>
                    <a:pt x="16" y="124"/>
                    <a:pt x="0" y="124"/>
                  </a:cubicBezTo>
                  <a:lnTo>
                    <a:pt x="137" y="327"/>
                  </a:lnTo>
                  <a:cubicBezTo>
                    <a:pt x="150" y="314"/>
                    <a:pt x="150" y="314"/>
                    <a:pt x="163" y="314"/>
                  </a:cubicBezTo>
                  <a:cubicBezTo>
                    <a:pt x="180" y="301"/>
                    <a:pt x="180" y="301"/>
                    <a:pt x="193" y="288"/>
                  </a:cubicBezTo>
                  <a:cubicBezTo>
                    <a:pt x="206" y="275"/>
                    <a:pt x="206" y="258"/>
                    <a:pt x="245" y="245"/>
                  </a:cubicBezTo>
                  <a:cubicBezTo>
                    <a:pt x="267" y="238"/>
                    <a:pt x="285" y="236"/>
                    <a:pt x="300" y="236"/>
                  </a:cubicBezTo>
                  <a:cubicBezTo>
                    <a:pt x="325" y="236"/>
                    <a:pt x="344" y="242"/>
                    <a:pt x="369" y="242"/>
                  </a:cubicBezTo>
                  <a:cubicBezTo>
                    <a:pt x="384" y="242"/>
                    <a:pt x="402" y="239"/>
                    <a:pt x="424" y="232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7"/>
            <p:cNvSpPr/>
            <p:nvPr/>
          </p:nvSpPr>
          <p:spPr>
            <a:xfrm>
              <a:off x="6016525" y="2793875"/>
              <a:ext cx="6125" cy="5975"/>
            </a:xfrm>
            <a:custGeom>
              <a:avLst/>
              <a:gdLst/>
              <a:ahLst/>
              <a:cxnLst/>
              <a:rect l="l" t="t" r="r" b="b"/>
              <a:pathLst>
                <a:path w="245" h="239" extrusionOk="0">
                  <a:moveTo>
                    <a:pt x="109" y="0"/>
                  </a:moveTo>
                  <a:cubicBezTo>
                    <a:pt x="100" y="0"/>
                    <a:pt x="90" y="1"/>
                    <a:pt x="82" y="3"/>
                  </a:cubicBezTo>
                  <a:cubicBezTo>
                    <a:pt x="26" y="33"/>
                    <a:pt x="0" y="98"/>
                    <a:pt x="26" y="154"/>
                  </a:cubicBezTo>
                  <a:cubicBezTo>
                    <a:pt x="37" y="211"/>
                    <a:pt x="87" y="238"/>
                    <a:pt x="135" y="238"/>
                  </a:cubicBezTo>
                  <a:cubicBezTo>
                    <a:pt x="145" y="238"/>
                    <a:pt x="154" y="237"/>
                    <a:pt x="163" y="235"/>
                  </a:cubicBezTo>
                  <a:cubicBezTo>
                    <a:pt x="216" y="209"/>
                    <a:pt x="245" y="141"/>
                    <a:pt x="216" y="85"/>
                  </a:cubicBezTo>
                  <a:cubicBezTo>
                    <a:pt x="205" y="28"/>
                    <a:pt x="155" y="0"/>
                    <a:pt x="10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7"/>
            <p:cNvSpPr/>
            <p:nvPr/>
          </p:nvSpPr>
          <p:spPr>
            <a:xfrm>
              <a:off x="6018150" y="2795525"/>
              <a:ext cx="2800" cy="2650"/>
            </a:xfrm>
            <a:custGeom>
              <a:avLst/>
              <a:gdLst/>
              <a:ahLst/>
              <a:cxnLst/>
              <a:rect l="l" t="t" r="r" b="b"/>
              <a:pathLst>
                <a:path w="112" h="106" extrusionOk="0">
                  <a:moveTo>
                    <a:pt x="61" y="1"/>
                  </a:moveTo>
                  <a:cubicBezTo>
                    <a:pt x="56" y="1"/>
                    <a:pt x="50" y="3"/>
                    <a:pt x="43" y="6"/>
                  </a:cubicBezTo>
                  <a:cubicBezTo>
                    <a:pt x="17" y="19"/>
                    <a:pt x="0" y="48"/>
                    <a:pt x="17" y="75"/>
                  </a:cubicBezTo>
                  <a:cubicBezTo>
                    <a:pt x="17" y="94"/>
                    <a:pt x="31" y="106"/>
                    <a:pt x="49" y="106"/>
                  </a:cubicBezTo>
                  <a:cubicBezTo>
                    <a:pt x="55" y="106"/>
                    <a:pt x="62" y="104"/>
                    <a:pt x="69" y="101"/>
                  </a:cubicBezTo>
                  <a:cubicBezTo>
                    <a:pt x="98" y="88"/>
                    <a:pt x="111" y="61"/>
                    <a:pt x="98" y="32"/>
                  </a:cubicBezTo>
                  <a:cubicBezTo>
                    <a:pt x="86" y="13"/>
                    <a:pt x="76" y="1"/>
                    <a:pt x="6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7"/>
            <p:cNvSpPr/>
            <p:nvPr/>
          </p:nvSpPr>
          <p:spPr>
            <a:xfrm>
              <a:off x="6007300" y="2796650"/>
              <a:ext cx="7200" cy="5475"/>
            </a:xfrm>
            <a:custGeom>
              <a:avLst/>
              <a:gdLst/>
              <a:ahLst/>
              <a:cxnLst/>
              <a:rect l="l" t="t" r="r" b="b"/>
              <a:pathLst>
                <a:path w="288" h="219" extrusionOk="0">
                  <a:moveTo>
                    <a:pt x="170" y="0"/>
                  </a:moveTo>
                  <a:cubicBezTo>
                    <a:pt x="155" y="0"/>
                    <a:pt x="136" y="4"/>
                    <a:pt x="108" y="16"/>
                  </a:cubicBezTo>
                  <a:cubicBezTo>
                    <a:pt x="56" y="30"/>
                    <a:pt x="13" y="69"/>
                    <a:pt x="0" y="85"/>
                  </a:cubicBezTo>
                  <a:cubicBezTo>
                    <a:pt x="0" y="111"/>
                    <a:pt x="26" y="137"/>
                    <a:pt x="69" y="150"/>
                  </a:cubicBezTo>
                  <a:cubicBezTo>
                    <a:pt x="124" y="167"/>
                    <a:pt x="164" y="180"/>
                    <a:pt x="206" y="193"/>
                  </a:cubicBezTo>
                  <a:cubicBezTo>
                    <a:pt x="224" y="202"/>
                    <a:pt x="236" y="211"/>
                    <a:pt x="242" y="216"/>
                  </a:cubicBezTo>
                  <a:lnTo>
                    <a:pt x="242" y="216"/>
                  </a:lnTo>
                  <a:cubicBezTo>
                    <a:pt x="243" y="208"/>
                    <a:pt x="261" y="190"/>
                    <a:pt x="271" y="180"/>
                  </a:cubicBezTo>
                  <a:cubicBezTo>
                    <a:pt x="288" y="150"/>
                    <a:pt x="288" y="111"/>
                    <a:pt x="271" y="85"/>
                  </a:cubicBezTo>
                  <a:cubicBezTo>
                    <a:pt x="258" y="56"/>
                    <a:pt x="245" y="30"/>
                    <a:pt x="219" y="16"/>
                  </a:cubicBezTo>
                  <a:cubicBezTo>
                    <a:pt x="202" y="9"/>
                    <a:pt x="190" y="0"/>
                    <a:pt x="170" y="0"/>
                  </a:cubicBezTo>
                  <a:close/>
                  <a:moveTo>
                    <a:pt x="242" y="216"/>
                  </a:moveTo>
                  <a:cubicBezTo>
                    <a:pt x="241" y="218"/>
                    <a:pt x="242" y="219"/>
                    <a:pt x="245" y="219"/>
                  </a:cubicBezTo>
                  <a:cubicBezTo>
                    <a:pt x="245" y="219"/>
                    <a:pt x="244" y="218"/>
                    <a:pt x="242" y="216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7"/>
            <p:cNvSpPr/>
            <p:nvPr/>
          </p:nvSpPr>
          <p:spPr>
            <a:xfrm>
              <a:off x="6009650" y="27983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43" y="1"/>
                  </a:moveTo>
                  <a:cubicBezTo>
                    <a:pt x="14" y="17"/>
                    <a:pt x="1" y="43"/>
                    <a:pt x="30" y="69"/>
                  </a:cubicBezTo>
                  <a:cubicBezTo>
                    <a:pt x="56" y="82"/>
                    <a:pt x="96" y="99"/>
                    <a:pt x="112" y="99"/>
                  </a:cubicBezTo>
                  <a:cubicBezTo>
                    <a:pt x="112" y="99"/>
                    <a:pt x="112" y="82"/>
                    <a:pt x="125" y="69"/>
                  </a:cubicBezTo>
                  <a:lnTo>
                    <a:pt x="125" y="3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7"/>
            <p:cNvSpPr/>
            <p:nvPr/>
          </p:nvSpPr>
          <p:spPr>
            <a:xfrm>
              <a:off x="6014800" y="2807900"/>
              <a:ext cx="10225" cy="9900"/>
            </a:xfrm>
            <a:custGeom>
              <a:avLst/>
              <a:gdLst/>
              <a:ahLst/>
              <a:cxnLst/>
              <a:rect l="l" t="t" r="r" b="b"/>
              <a:pathLst>
                <a:path w="409" h="396" extrusionOk="0">
                  <a:moveTo>
                    <a:pt x="164" y="1"/>
                  </a:moveTo>
                  <a:lnTo>
                    <a:pt x="1" y="164"/>
                  </a:lnTo>
                  <a:cubicBezTo>
                    <a:pt x="82" y="245"/>
                    <a:pt x="95" y="206"/>
                    <a:pt x="151" y="258"/>
                  </a:cubicBezTo>
                  <a:cubicBezTo>
                    <a:pt x="203" y="314"/>
                    <a:pt x="177" y="340"/>
                    <a:pt x="245" y="396"/>
                  </a:cubicBezTo>
                  <a:lnTo>
                    <a:pt x="409" y="232"/>
                  </a:lnTo>
                  <a:cubicBezTo>
                    <a:pt x="327" y="151"/>
                    <a:pt x="327" y="190"/>
                    <a:pt x="258" y="138"/>
                  </a:cubicBezTo>
                  <a:cubicBezTo>
                    <a:pt x="203" y="82"/>
                    <a:pt x="232" y="56"/>
                    <a:pt x="1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7"/>
            <p:cNvSpPr/>
            <p:nvPr/>
          </p:nvSpPr>
          <p:spPr>
            <a:xfrm>
              <a:off x="6008675" y="2802100"/>
              <a:ext cx="10225" cy="9900"/>
            </a:xfrm>
            <a:custGeom>
              <a:avLst/>
              <a:gdLst/>
              <a:ahLst/>
              <a:cxnLst/>
              <a:rect l="l" t="t" r="r" b="b"/>
              <a:pathLst>
                <a:path w="409" h="396" extrusionOk="0">
                  <a:moveTo>
                    <a:pt x="190" y="1"/>
                  </a:moveTo>
                  <a:lnTo>
                    <a:pt x="1" y="151"/>
                  </a:lnTo>
                  <a:cubicBezTo>
                    <a:pt x="27" y="177"/>
                    <a:pt x="27" y="177"/>
                    <a:pt x="40" y="177"/>
                  </a:cubicBezTo>
                  <a:cubicBezTo>
                    <a:pt x="40" y="193"/>
                    <a:pt x="53" y="193"/>
                    <a:pt x="53" y="206"/>
                  </a:cubicBezTo>
                  <a:cubicBezTo>
                    <a:pt x="69" y="206"/>
                    <a:pt x="82" y="206"/>
                    <a:pt x="95" y="220"/>
                  </a:cubicBezTo>
                  <a:cubicBezTo>
                    <a:pt x="109" y="220"/>
                    <a:pt x="122" y="220"/>
                    <a:pt x="151" y="246"/>
                  </a:cubicBezTo>
                  <a:cubicBezTo>
                    <a:pt x="203" y="301"/>
                    <a:pt x="190" y="327"/>
                    <a:pt x="246" y="396"/>
                  </a:cubicBezTo>
                  <a:lnTo>
                    <a:pt x="409" y="233"/>
                  </a:lnTo>
                  <a:cubicBezTo>
                    <a:pt x="327" y="151"/>
                    <a:pt x="327" y="193"/>
                    <a:pt x="272" y="138"/>
                  </a:cubicBezTo>
                  <a:cubicBezTo>
                    <a:pt x="246" y="112"/>
                    <a:pt x="233" y="82"/>
                    <a:pt x="216" y="69"/>
                  </a:cubicBezTo>
                  <a:cubicBezTo>
                    <a:pt x="216" y="56"/>
                    <a:pt x="216" y="43"/>
                    <a:pt x="203" y="30"/>
                  </a:cubicBezTo>
                  <a:cubicBezTo>
                    <a:pt x="203" y="30"/>
                    <a:pt x="203" y="14"/>
                    <a:pt x="190" y="1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7"/>
            <p:cNvSpPr/>
            <p:nvPr/>
          </p:nvSpPr>
          <p:spPr>
            <a:xfrm>
              <a:off x="6006975" y="2802100"/>
              <a:ext cx="6800" cy="4850"/>
            </a:xfrm>
            <a:custGeom>
              <a:avLst/>
              <a:gdLst/>
              <a:ahLst/>
              <a:cxnLst/>
              <a:rect l="l" t="t" r="r" b="b"/>
              <a:pathLst>
                <a:path w="272" h="194" extrusionOk="0">
                  <a:moveTo>
                    <a:pt x="82" y="1"/>
                  </a:moveTo>
                  <a:cubicBezTo>
                    <a:pt x="39" y="1"/>
                    <a:pt x="0" y="14"/>
                    <a:pt x="0" y="43"/>
                  </a:cubicBezTo>
                  <a:cubicBezTo>
                    <a:pt x="0" y="69"/>
                    <a:pt x="26" y="112"/>
                    <a:pt x="69" y="151"/>
                  </a:cubicBezTo>
                  <a:cubicBezTo>
                    <a:pt x="95" y="177"/>
                    <a:pt x="95" y="177"/>
                    <a:pt x="108" y="177"/>
                  </a:cubicBezTo>
                  <a:cubicBezTo>
                    <a:pt x="121" y="193"/>
                    <a:pt x="137" y="193"/>
                    <a:pt x="150" y="193"/>
                  </a:cubicBezTo>
                  <a:cubicBezTo>
                    <a:pt x="177" y="193"/>
                    <a:pt x="219" y="177"/>
                    <a:pt x="232" y="151"/>
                  </a:cubicBezTo>
                  <a:cubicBezTo>
                    <a:pt x="258" y="125"/>
                    <a:pt x="271" y="96"/>
                    <a:pt x="271" y="69"/>
                  </a:cubicBezTo>
                  <a:cubicBezTo>
                    <a:pt x="271" y="56"/>
                    <a:pt x="271" y="43"/>
                    <a:pt x="258" y="30"/>
                  </a:cubicBezTo>
                  <a:cubicBezTo>
                    <a:pt x="258" y="14"/>
                    <a:pt x="245" y="1"/>
                    <a:pt x="25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7"/>
            <p:cNvSpPr/>
            <p:nvPr/>
          </p:nvSpPr>
          <p:spPr>
            <a:xfrm>
              <a:off x="6009325" y="2802925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79" y="1"/>
                  </a:moveTo>
                  <a:cubicBezTo>
                    <a:pt x="65" y="1"/>
                    <a:pt x="48" y="4"/>
                    <a:pt x="27" y="10"/>
                  </a:cubicBezTo>
                  <a:cubicBezTo>
                    <a:pt x="1" y="23"/>
                    <a:pt x="1" y="49"/>
                    <a:pt x="27" y="79"/>
                  </a:cubicBezTo>
                  <a:cubicBezTo>
                    <a:pt x="43" y="92"/>
                    <a:pt x="56" y="92"/>
                    <a:pt x="69" y="92"/>
                  </a:cubicBezTo>
                  <a:cubicBezTo>
                    <a:pt x="69" y="92"/>
                    <a:pt x="83" y="92"/>
                    <a:pt x="96" y="79"/>
                  </a:cubicBezTo>
                  <a:cubicBezTo>
                    <a:pt x="109" y="63"/>
                    <a:pt x="109" y="49"/>
                    <a:pt x="109" y="36"/>
                  </a:cubicBezTo>
                  <a:lnTo>
                    <a:pt x="109" y="10"/>
                  </a:lnTo>
                  <a:cubicBezTo>
                    <a:pt x="102" y="4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7"/>
            <p:cNvSpPr/>
            <p:nvPr/>
          </p:nvSpPr>
          <p:spPr>
            <a:xfrm>
              <a:off x="6013750" y="2807000"/>
              <a:ext cx="6125" cy="5775"/>
            </a:xfrm>
            <a:custGeom>
              <a:avLst/>
              <a:gdLst/>
              <a:ahLst/>
              <a:cxnLst/>
              <a:rect l="l" t="t" r="r" b="b"/>
              <a:pathLst>
                <a:path w="245" h="231" extrusionOk="0">
                  <a:moveTo>
                    <a:pt x="136" y="1"/>
                  </a:moveTo>
                  <a:cubicBezTo>
                    <a:pt x="107" y="1"/>
                    <a:pt x="77" y="15"/>
                    <a:pt x="56" y="37"/>
                  </a:cubicBezTo>
                  <a:cubicBezTo>
                    <a:pt x="0" y="92"/>
                    <a:pt x="0" y="161"/>
                    <a:pt x="43" y="200"/>
                  </a:cubicBezTo>
                  <a:cubicBezTo>
                    <a:pt x="61" y="220"/>
                    <a:pt x="88" y="230"/>
                    <a:pt x="117" y="230"/>
                  </a:cubicBezTo>
                  <a:cubicBezTo>
                    <a:pt x="149" y="230"/>
                    <a:pt x="183" y="216"/>
                    <a:pt x="206" y="187"/>
                  </a:cubicBezTo>
                  <a:cubicBezTo>
                    <a:pt x="245" y="144"/>
                    <a:pt x="245" y="79"/>
                    <a:pt x="206" y="37"/>
                  </a:cubicBezTo>
                  <a:cubicBezTo>
                    <a:pt x="186" y="11"/>
                    <a:pt x="161" y="1"/>
                    <a:pt x="13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7"/>
            <p:cNvSpPr/>
            <p:nvPr/>
          </p:nvSpPr>
          <p:spPr>
            <a:xfrm>
              <a:off x="6015450" y="2808650"/>
              <a:ext cx="2725" cy="2525"/>
            </a:xfrm>
            <a:custGeom>
              <a:avLst/>
              <a:gdLst/>
              <a:ahLst/>
              <a:cxnLst/>
              <a:rect l="l" t="t" r="r" b="b"/>
              <a:pathLst>
                <a:path w="109" h="101" extrusionOk="0">
                  <a:moveTo>
                    <a:pt x="62" y="1"/>
                  </a:moveTo>
                  <a:cubicBezTo>
                    <a:pt x="49" y="1"/>
                    <a:pt x="35" y="5"/>
                    <a:pt x="27" y="13"/>
                  </a:cubicBezTo>
                  <a:cubicBezTo>
                    <a:pt x="1" y="39"/>
                    <a:pt x="1" y="65"/>
                    <a:pt x="27" y="78"/>
                  </a:cubicBezTo>
                  <a:cubicBezTo>
                    <a:pt x="35" y="93"/>
                    <a:pt x="46" y="100"/>
                    <a:pt x="57" y="100"/>
                  </a:cubicBezTo>
                  <a:cubicBezTo>
                    <a:pt x="69" y="100"/>
                    <a:pt x="82" y="93"/>
                    <a:pt x="95" y="78"/>
                  </a:cubicBezTo>
                  <a:cubicBezTo>
                    <a:pt x="108" y="65"/>
                    <a:pt x="108" y="26"/>
                    <a:pt x="95" y="13"/>
                  </a:cubicBezTo>
                  <a:cubicBezTo>
                    <a:pt x="89" y="5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7"/>
            <p:cNvSpPr/>
            <p:nvPr/>
          </p:nvSpPr>
          <p:spPr>
            <a:xfrm>
              <a:off x="6027050" y="2819500"/>
              <a:ext cx="8825" cy="11200"/>
            </a:xfrm>
            <a:custGeom>
              <a:avLst/>
              <a:gdLst/>
              <a:ahLst/>
              <a:cxnLst/>
              <a:rect l="l" t="t" r="r" b="b"/>
              <a:pathLst>
                <a:path w="353" h="448" extrusionOk="0">
                  <a:moveTo>
                    <a:pt x="163" y="0"/>
                  </a:moveTo>
                  <a:lnTo>
                    <a:pt x="0" y="163"/>
                  </a:lnTo>
                  <a:cubicBezTo>
                    <a:pt x="82" y="245"/>
                    <a:pt x="82" y="202"/>
                    <a:pt x="134" y="258"/>
                  </a:cubicBezTo>
                  <a:cubicBezTo>
                    <a:pt x="163" y="284"/>
                    <a:pt x="176" y="313"/>
                    <a:pt x="190" y="327"/>
                  </a:cubicBezTo>
                  <a:lnTo>
                    <a:pt x="190" y="353"/>
                  </a:lnTo>
                  <a:lnTo>
                    <a:pt x="203" y="366"/>
                  </a:lnTo>
                  <a:cubicBezTo>
                    <a:pt x="216" y="395"/>
                    <a:pt x="245" y="408"/>
                    <a:pt x="271" y="447"/>
                  </a:cubicBezTo>
                  <a:lnTo>
                    <a:pt x="353" y="189"/>
                  </a:lnTo>
                  <a:cubicBezTo>
                    <a:pt x="340" y="189"/>
                    <a:pt x="327" y="189"/>
                    <a:pt x="314" y="176"/>
                  </a:cubicBezTo>
                  <a:cubicBezTo>
                    <a:pt x="297" y="176"/>
                    <a:pt x="284" y="176"/>
                    <a:pt x="258" y="150"/>
                  </a:cubicBezTo>
                  <a:cubicBezTo>
                    <a:pt x="203" y="82"/>
                    <a:pt x="216" y="69"/>
                    <a:pt x="16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7"/>
            <p:cNvSpPr/>
            <p:nvPr/>
          </p:nvSpPr>
          <p:spPr>
            <a:xfrm>
              <a:off x="6020925" y="2813700"/>
              <a:ext cx="10225" cy="9900"/>
            </a:xfrm>
            <a:custGeom>
              <a:avLst/>
              <a:gdLst/>
              <a:ahLst/>
              <a:cxnLst/>
              <a:rect l="l" t="t" r="r" b="b"/>
              <a:pathLst>
                <a:path w="409" h="396" extrusionOk="0">
                  <a:moveTo>
                    <a:pt x="164" y="0"/>
                  </a:moveTo>
                  <a:lnTo>
                    <a:pt x="0" y="164"/>
                  </a:lnTo>
                  <a:cubicBezTo>
                    <a:pt x="82" y="245"/>
                    <a:pt x="82" y="203"/>
                    <a:pt x="151" y="258"/>
                  </a:cubicBezTo>
                  <a:cubicBezTo>
                    <a:pt x="203" y="314"/>
                    <a:pt x="177" y="340"/>
                    <a:pt x="245" y="395"/>
                  </a:cubicBezTo>
                  <a:lnTo>
                    <a:pt x="408" y="232"/>
                  </a:lnTo>
                  <a:cubicBezTo>
                    <a:pt x="327" y="151"/>
                    <a:pt x="314" y="190"/>
                    <a:pt x="258" y="137"/>
                  </a:cubicBezTo>
                  <a:cubicBezTo>
                    <a:pt x="203" y="82"/>
                    <a:pt x="232" y="56"/>
                    <a:pt x="16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7"/>
            <p:cNvSpPr/>
            <p:nvPr/>
          </p:nvSpPr>
          <p:spPr>
            <a:xfrm>
              <a:off x="6019850" y="2812950"/>
              <a:ext cx="6150" cy="5550"/>
            </a:xfrm>
            <a:custGeom>
              <a:avLst/>
              <a:gdLst/>
              <a:ahLst/>
              <a:cxnLst/>
              <a:rect l="l" t="t" r="r" b="b"/>
              <a:pathLst>
                <a:path w="246" h="222" extrusionOk="0">
                  <a:moveTo>
                    <a:pt x="134" y="0"/>
                  </a:moveTo>
                  <a:cubicBezTo>
                    <a:pt x="104" y="0"/>
                    <a:pt x="71" y="14"/>
                    <a:pt x="43" y="43"/>
                  </a:cubicBezTo>
                  <a:cubicBezTo>
                    <a:pt x="1" y="86"/>
                    <a:pt x="1" y="151"/>
                    <a:pt x="43" y="194"/>
                  </a:cubicBezTo>
                  <a:cubicBezTo>
                    <a:pt x="62" y="212"/>
                    <a:pt x="86" y="221"/>
                    <a:pt x="113" y="221"/>
                  </a:cubicBezTo>
                  <a:cubicBezTo>
                    <a:pt x="143" y="221"/>
                    <a:pt x="177" y="208"/>
                    <a:pt x="207" y="181"/>
                  </a:cubicBezTo>
                  <a:cubicBezTo>
                    <a:pt x="246" y="138"/>
                    <a:pt x="246" y="70"/>
                    <a:pt x="207" y="30"/>
                  </a:cubicBezTo>
                  <a:cubicBezTo>
                    <a:pt x="187" y="11"/>
                    <a:pt x="161" y="0"/>
                    <a:pt x="13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7"/>
            <p:cNvSpPr/>
            <p:nvPr/>
          </p:nvSpPr>
          <p:spPr>
            <a:xfrm>
              <a:off x="6021575" y="2814475"/>
              <a:ext cx="2725" cy="2550"/>
            </a:xfrm>
            <a:custGeom>
              <a:avLst/>
              <a:gdLst/>
              <a:ahLst/>
              <a:cxnLst/>
              <a:rect l="l" t="t" r="r" b="b"/>
              <a:pathLst>
                <a:path w="109" h="102" extrusionOk="0">
                  <a:moveTo>
                    <a:pt x="64" y="0"/>
                  </a:moveTo>
                  <a:cubicBezTo>
                    <a:pt x="50" y="0"/>
                    <a:pt x="36" y="7"/>
                    <a:pt x="27" y="25"/>
                  </a:cubicBezTo>
                  <a:cubicBezTo>
                    <a:pt x="1" y="38"/>
                    <a:pt x="1" y="64"/>
                    <a:pt x="14" y="90"/>
                  </a:cubicBezTo>
                  <a:cubicBezTo>
                    <a:pt x="26" y="97"/>
                    <a:pt x="38" y="101"/>
                    <a:pt x="49" y="101"/>
                  </a:cubicBezTo>
                  <a:cubicBezTo>
                    <a:pt x="63" y="101"/>
                    <a:pt x="75" y="94"/>
                    <a:pt x="82" y="77"/>
                  </a:cubicBezTo>
                  <a:cubicBezTo>
                    <a:pt x="108" y="64"/>
                    <a:pt x="108" y="38"/>
                    <a:pt x="95" y="9"/>
                  </a:cubicBezTo>
                  <a:cubicBezTo>
                    <a:pt x="85" y="3"/>
                    <a:pt x="74" y="0"/>
                    <a:pt x="6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7"/>
            <p:cNvSpPr/>
            <p:nvPr/>
          </p:nvSpPr>
          <p:spPr>
            <a:xfrm>
              <a:off x="6025975" y="2818725"/>
              <a:ext cx="6150" cy="5600"/>
            </a:xfrm>
            <a:custGeom>
              <a:avLst/>
              <a:gdLst/>
              <a:ahLst/>
              <a:cxnLst/>
              <a:rect l="l" t="t" r="r" b="b"/>
              <a:pathLst>
                <a:path w="246" h="224" extrusionOk="0">
                  <a:moveTo>
                    <a:pt x="130" y="1"/>
                  </a:moveTo>
                  <a:cubicBezTo>
                    <a:pt x="97" y="1"/>
                    <a:pt x="64" y="15"/>
                    <a:pt x="43" y="44"/>
                  </a:cubicBezTo>
                  <a:cubicBezTo>
                    <a:pt x="1" y="83"/>
                    <a:pt x="1" y="152"/>
                    <a:pt x="43" y="194"/>
                  </a:cubicBezTo>
                  <a:cubicBezTo>
                    <a:pt x="63" y="214"/>
                    <a:pt x="90" y="224"/>
                    <a:pt x="117" y="224"/>
                  </a:cubicBezTo>
                  <a:cubicBezTo>
                    <a:pt x="144" y="224"/>
                    <a:pt x="172" y="214"/>
                    <a:pt x="193" y="194"/>
                  </a:cubicBezTo>
                  <a:cubicBezTo>
                    <a:pt x="246" y="139"/>
                    <a:pt x="246" y="70"/>
                    <a:pt x="206" y="31"/>
                  </a:cubicBezTo>
                  <a:cubicBezTo>
                    <a:pt x="187" y="11"/>
                    <a:pt x="158" y="1"/>
                    <a:pt x="13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7"/>
            <p:cNvSpPr/>
            <p:nvPr/>
          </p:nvSpPr>
          <p:spPr>
            <a:xfrm>
              <a:off x="6027700" y="2820300"/>
              <a:ext cx="2725" cy="2475"/>
            </a:xfrm>
            <a:custGeom>
              <a:avLst/>
              <a:gdLst/>
              <a:ahLst/>
              <a:cxnLst/>
              <a:rect l="l" t="t" r="r" b="b"/>
              <a:pathLst>
                <a:path w="109" h="99" extrusionOk="0">
                  <a:moveTo>
                    <a:pt x="54" y="1"/>
                  </a:moveTo>
                  <a:cubicBezTo>
                    <a:pt x="42" y="1"/>
                    <a:pt x="28" y="7"/>
                    <a:pt x="13" y="20"/>
                  </a:cubicBezTo>
                  <a:cubicBezTo>
                    <a:pt x="0" y="37"/>
                    <a:pt x="0" y="76"/>
                    <a:pt x="13" y="89"/>
                  </a:cubicBezTo>
                  <a:cubicBezTo>
                    <a:pt x="20" y="95"/>
                    <a:pt x="34" y="99"/>
                    <a:pt x="48" y="99"/>
                  </a:cubicBezTo>
                  <a:cubicBezTo>
                    <a:pt x="62" y="99"/>
                    <a:pt x="75" y="95"/>
                    <a:pt x="82" y="89"/>
                  </a:cubicBezTo>
                  <a:cubicBezTo>
                    <a:pt x="108" y="63"/>
                    <a:pt x="108" y="37"/>
                    <a:pt x="82" y="20"/>
                  </a:cubicBezTo>
                  <a:cubicBezTo>
                    <a:pt x="75" y="7"/>
                    <a:pt x="66" y="1"/>
                    <a:pt x="5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7"/>
            <p:cNvSpPr/>
            <p:nvPr/>
          </p:nvSpPr>
          <p:spPr>
            <a:xfrm>
              <a:off x="6041325" y="2818425"/>
              <a:ext cx="9900" cy="8925"/>
            </a:xfrm>
            <a:custGeom>
              <a:avLst/>
              <a:gdLst/>
              <a:ahLst/>
              <a:cxnLst/>
              <a:rect l="l" t="t" r="r" b="b"/>
              <a:pathLst>
                <a:path w="396" h="357" extrusionOk="0">
                  <a:moveTo>
                    <a:pt x="297" y="1"/>
                  </a:moveTo>
                  <a:cubicBezTo>
                    <a:pt x="190" y="43"/>
                    <a:pt x="232" y="69"/>
                    <a:pt x="164" y="95"/>
                  </a:cubicBezTo>
                  <a:cubicBezTo>
                    <a:pt x="129" y="117"/>
                    <a:pt x="106" y="117"/>
                    <a:pt x="82" y="117"/>
                  </a:cubicBezTo>
                  <a:cubicBezTo>
                    <a:pt x="58" y="117"/>
                    <a:pt x="35" y="117"/>
                    <a:pt x="0" y="138"/>
                  </a:cubicBezTo>
                  <a:lnTo>
                    <a:pt x="95" y="356"/>
                  </a:lnTo>
                  <a:cubicBezTo>
                    <a:pt x="203" y="301"/>
                    <a:pt x="164" y="288"/>
                    <a:pt x="232" y="245"/>
                  </a:cubicBezTo>
                  <a:cubicBezTo>
                    <a:pt x="297" y="219"/>
                    <a:pt x="327" y="245"/>
                    <a:pt x="395" y="206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7"/>
            <p:cNvSpPr/>
            <p:nvPr/>
          </p:nvSpPr>
          <p:spPr>
            <a:xfrm>
              <a:off x="6033825" y="2821850"/>
              <a:ext cx="9900" cy="9575"/>
            </a:xfrm>
            <a:custGeom>
              <a:avLst/>
              <a:gdLst/>
              <a:ahLst/>
              <a:cxnLst/>
              <a:rect l="l" t="t" r="r" b="b"/>
              <a:pathLst>
                <a:path w="396" h="383" extrusionOk="0">
                  <a:moveTo>
                    <a:pt x="300" y="1"/>
                  </a:moveTo>
                  <a:cubicBezTo>
                    <a:pt x="189" y="56"/>
                    <a:pt x="232" y="69"/>
                    <a:pt x="163" y="108"/>
                  </a:cubicBezTo>
                  <a:cubicBezTo>
                    <a:pt x="137" y="108"/>
                    <a:pt x="124" y="122"/>
                    <a:pt x="124" y="122"/>
                  </a:cubicBezTo>
                  <a:lnTo>
                    <a:pt x="95" y="122"/>
                  </a:lnTo>
                  <a:lnTo>
                    <a:pt x="82" y="108"/>
                  </a:lnTo>
                  <a:lnTo>
                    <a:pt x="82" y="95"/>
                  </a:lnTo>
                  <a:lnTo>
                    <a:pt x="0" y="353"/>
                  </a:lnTo>
                  <a:cubicBezTo>
                    <a:pt x="13" y="366"/>
                    <a:pt x="26" y="383"/>
                    <a:pt x="43" y="383"/>
                  </a:cubicBezTo>
                  <a:cubicBezTo>
                    <a:pt x="124" y="340"/>
                    <a:pt x="150" y="327"/>
                    <a:pt x="176" y="301"/>
                  </a:cubicBezTo>
                  <a:cubicBezTo>
                    <a:pt x="189" y="285"/>
                    <a:pt x="189" y="272"/>
                    <a:pt x="232" y="259"/>
                  </a:cubicBezTo>
                  <a:cubicBezTo>
                    <a:pt x="266" y="239"/>
                    <a:pt x="287" y="239"/>
                    <a:pt x="309" y="239"/>
                  </a:cubicBezTo>
                  <a:cubicBezTo>
                    <a:pt x="331" y="239"/>
                    <a:pt x="354" y="239"/>
                    <a:pt x="395" y="21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7"/>
            <p:cNvSpPr/>
            <p:nvPr/>
          </p:nvSpPr>
          <p:spPr>
            <a:xfrm>
              <a:off x="6031450" y="2824225"/>
              <a:ext cx="6150" cy="7200"/>
            </a:xfrm>
            <a:custGeom>
              <a:avLst/>
              <a:gdLst/>
              <a:ahLst/>
              <a:cxnLst/>
              <a:rect l="l" t="t" r="r" b="b"/>
              <a:pathLst>
                <a:path w="246" h="288" extrusionOk="0">
                  <a:moveTo>
                    <a:pt x="177" y="0"/>
                  </a:moveTo>
                  <a:lnTo>
                    <a:pt x="177" y="12"/>
                  </a:lnTo>
                  <a:lnTo>
                    <a:pt x="177" y="12"/>
                  </a:lnTo>
                  <a:cubicBezTo>
                    <a:pt x="182" y="10"/>
                    <a:pt x="183" y="7"/>
                    <a:pt x="177" y="0"/>
                  </a:cubicBezTo>
                  <a:close/>
                  <a:moveTo>
                    <a:pt x="177" y="12"/>
                  </a:moveTo>
                  <a:cubicBezTo>
                    <a:pt x="160" y="19"/>
                    <a:pt x="99" y="14"/>
                    <a:pt x="69" y="56"/>
                  </a:cubicBezTo>
                  <a:cubicBezTo>
                    <a:pt x="27" y="108"/>
                    <a:pt x="0" y="151"/>
                    <a:pt x="95" y="258"/>
                  </a:cubicBezTo>
                  <a:cubicBezTo>
                    <a:pt x="108" y="271"/>
                    <a:pt x="121" y="271"/>
                    <a:pt x="138" y="288"/>
                  </a:cubicBezTo>
                  <a:cubicBezTo>
                    <a:pt x="177" y="258"/>
                    <a:pt x="219" y="232"/>
                    <a:pt x="232" y="190"/>
                  </a:cubicBezTo>
                  <a:cubicBezTo>
                    <a:pt x="245" y="164"/>
                    <a:pt x="245" y="138"/>
                    <a:pt x="232" y="108"/>
                  </a:cubicBezTo>
                  <a:cubicBezTo>
                    <a:pt x="219" y="82"/>
                    <a:pt x="203" y="69"/>
                    <a:pt x="190" y="56"/>
                  </a:cubicBezTo>
                  <a:cubicBezTo>
                    <a:pt x="177" y="27"/>
                    <a:pt x="177" y="13"/>
                    <a:pt x="177" y="13"/>
                  </a:cubicBezTo>
                  <a:lnTo>
                    <a:pt x="177" y="12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7"/>
            <p:cNvSpPr/>
            <p:nvPr/>
          </p:nvSpPr>
          <p:spPr>
            <a:xfrm>
              <a:off x="6033825" y="2826125"/>
              <a:ext cx="2050" cy="3275"/>
            </a:xfrm>
            <a:custGeom>
              <a:avLst/>
              <a:gdLst/>
              <a:ahLst/>
              <a:cxnLst/>
              <a:rect l="l" t="t" r="r" b="b"/>
              <a:pathLst>
                <a:path w="82" h="131" extrusionOk="0">
                  <a:moveTo>
                    <a:pt x="54" y="1"/>
                  </a:moveTo>
                  <a:cubicBezTo>
                    <a:pt x="40" y="1"/>
                    <a:pt x="22" y="10"/>
                    <a:pt x="13" y="19"/>
                  </a:cubicBezTo>
                  <a:cubicBezTo>
                    <a:pt x="0" y="48"/>
                    <a:pt x="0" y="88"/>
                    <a:pt x="26" y="114"/>
                  </a:cubicBezTo>
                  <a:cubicBezTo>
                    <a:pt x="43" y="114"/>
                    <a:pt x="43" y="130"/>
                    <a:pt x="56" y="130"/>
                  </a:cubicBezTo>
                  <a:cubicBezTo>
                    <a:pt x="69" y="101"/>
                    <a:pt x="82" y="88"/>
                    <a:pt x="82" y="62"/>
                  </a:cubicBezTo>
                  <a:cubicBezTo>
                    <a:pt x="82" y="48"/>
                    <a:pt x="82" y="32"/>
                    <a:pt x="69" y="19"/>
                  </a:cubicBezTo>
                  <a:lnTo>
                    <a:pt x="69" y="6"/>
                  </a:lnTo>
                  <a:cubicBezTo>
                    <a:pt x="65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7"/>
            <p:cNvSpPr/>
            <p:nvPr/>
          </p:nvSpPr>
          <p:spPr>
            <a:xfrm>
              <a:off x="6039275" y="2821600"/>
              <a:ext cx="6475" cy="6000"/>
            </a:xfrm>
            <a:custGeom>
              <a:avLst/>
              <a:gdLst/>
              <a:ahLst/>
              <a:cxnLst/>
              <a:rect l="l" t="t" r="r" b="b"/>
              <a:pathLst>
                <a:path w="259" h="240" extrusionOk="0">
                  <a:moveTo>
                    <a:pt x="123" y="1"/>
                  </a:moveTo>
                  <a:cubicBezTo>
                    <a:pt x="109" y="1"/>
                    <a:pt x="96" y="4"/>
                    <a:pt x="82" y="11"/>
                  </a:cubicBezTo>
                  <a:cubicBezTo>
                    <a:pt x="27" y="37"/>
                    <a:pt x="1" y="105"/>
                    <a:pt x="27" y="161"/>
                  </a:cubicBezTo>
                  <a:cubicBezTo>
                    <a:pt x="46" y="212"/>
                    <a:pt x="89" y="239"/>
                    <a:pt x="133" y="239"/>
                  </a:cubicBezTo>
                  <a:cubicBezTo>
                    <a:pt x="148" y="239"/>
                    <a:pt x="163" y="236"/>
                    <a:pt x="177" y="229"/>
                  </a:cubicBezTo>
                  <a:cubicBezTo>
                    <a:pt x="233" y="200"/>
                    <a:pt x="259" y="132"/>
                    <a:pt x="216" y="79"/>
                  </a:cubicBezTo>
                  <a:cubicBezTo>
                    <a:pt x="197" y="28"/>
                    <a:pt x="161" y="1"/>
                    <a:pt x="123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7"/>
            <p:cNvSpPr/>
            <p:nvPr/>
          </p:nvSpPr>
          <p:spPr>
            <a:xfrm>
              <a:off x="6041000" y="282345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55" y="0"/>
                  </a:moveTo>
                  <a:cubicBezTo>
                    <a:pt x="49" y="0"/>
                    <a:pt x="43" y="2"/>
                    <a:pt x="40" y="5"/>
                  </a:cubicBezTo>
                  <a:cubicBezTo>
                    <a:pt x="13" y="5"/>
                    <a:pt x="0" y="44"/>
                    <a:pt x="13" y="58"/>
                  </a:cubicBezTo>
                  <a:cubicBezTo>
                    <a:pt x="23" y="79"/>
                    <a:pt x="40" y="92"/>
                    <a:pt x="60" y="92"/>
                  </a:cubicBezTo>
                  <a:cubicBezTo>
                    <a:pt x="67" y="92"/>
                    <a:pt x="74" y="90"/>
                    <a:pt x="82" y="87"/>
                  </a:cubicBezTo>
                  <a:cubicBezTo>
                    <a:pt x="108" y="87"/>
                    <a:pt x="108" y="44"/>
                    <a:pt x="95" y="31"/>
                  </a:cubicBezTo>
                  <a:cubicBezTo>
                    <a:pt x="95" y="12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7"/>
            <p:cNvSpPr/>
            <p:nvPr/>
          </p:nvSpPr>
          <p:spPr>
            <a:xfrm>
              <a:off x="6056250" y="2811000"/>
              <a:ext cx="10225" cy="8850"/>
            </a:xfrm>
            <a:custGeom>
              <a:avLst/>
              <a:gdLst/>
              <a:ahLst/>
              <a:cxnLst/>
              <a:rect l="l" t="t" r="r" b="b"/>
              <a:pathLst>
                <a:path w="409" h="354" extrusionOk="0">
                  <a:moveTo>
                    <a:pt x="301" y="1"/>
                  </a:moveTo>
                  <a:cubicBezTo>
                    <a:pt x="206" y="53"/>
                    <a:pt x="246" y="66"/>
                    <a:pt x="177" y="108"/>
                  </a:cubicBezTo>
                  <a:cubicBezTo>
                    <a:pt x="95" y="134"/>
                    <a:pt x="82" y="108"/>
                    <a:pt x="1" y="148"/>
                  </a:cubicBezTo>
                  <a:lnTo>
                    <a:pt x="108" y="353"/>
                  </a:lnTo>
                  <a:cubicBezTo>
                    <a:pt x="206" y="311"/>
                    <a:pt x="177" y="285"/>
                    <a:pt x="246" y="259"/>
                  </a:cubicBezTo>
                  <a:cubicBezTo>
                    <a:pt x="280" y="237"/>
                    <a:pt x="300" y="237"/>
                    <a:pt x="322" y="237"/>
                  </a:cubicBezTo>
                  <a:cubicBezTo>
                    <a:pt x="344" y="237"/>
                    <a:pt x="368" y="237"/>
                    <a:pt x="409" y="216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7"/>
            <p:cNvSpPr/>
            <p:nvPr/>
          </p:nvSpPr>
          <p:spPr>
            <a:xfrm>
              <a:off x="6048750" y="2814675"/>
              <a:ext cx="10225" cy="8925"/>
            </a:xfrm>
            <a:custGeom>
              <a:avLst/>
              <a:gdLst/>
              <a:ahLst/>
              <a:cxnLst/>
              <a:rect l="l" t="t" r="r" b="b"/>
              <a:pathLst>
                <a:path w="409" h="357" extrusionOk="0">
                  <a:moveTo>
                    <a:pt x="301" y="1"/>
                  </a:moveTo>
                  <a:cubicBezTo>
                    <a:pt x="206" y="56"/>
                    <a:pt x="245" y="69"/>
                    <a:pt x="164" y="112"/>
                  </a:cubicBezTo>
                  <a:cubicBezTo>
                    <a:pt x="98" y="138"/>
                    <a:pt x="82" y="112"/>
                    <a:pt x="0" y="151"/>
                  </a:cubicBezTo>
                  <a:lnTo>
                    <a:pt x="98" y="356"/>
                  </a:lnTo>
                  <a:cubicBezTo>
                    <a:pt x="206" y="301"/>
                    <a:pt x="164" y="288"/>
                    <a:pt x="245" y="245"/>
                  </a:cubicBezTo>
                  <a:cubicBezTo>
                    <a:pt x="314" y="219"/>
                    <a:pt x="327" y="245"/>
                    <a:pt x="408" y="206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7"/>
            <p:cNvSpPr/>
            <p:nvPr/>
          </p:nvSpPr>
          <p:spPr>
            <a:xfrm>
              <a:off x="6047125" y="2818175"/>
              <a:ext cx="6125" cy="5675"/>
            </a:xfrm>
            <a:custGeom>
              <a:avLst/>
              <a:gdLst/>
              <a:ahLst/>
              <a:cxnLst/>
              <a:rect l="l" t="t" r="r" b="b"/>
              <a:pathLst>
                <a:path w="245" h="227" extrusionOk="0">
                  <a:moveTo>
                    <a:pt x="111" y="0"/>
                  </a:moveTo>
                  <a:cubicBezTo>
                    <a:pt x="96" y="0"/>
                    <a:pt x="80" y="4"/>
                    <a:pt x="65" y="11"/>
                  </a:cubicBezTo>
                  <a:cubicBezTo>
                    <a:pt x="13" y="24"/>
                    <a:pt x="0" y="92"/>
                    <a:pt x="26" y="161"/>
                  </a:cubicBezTo>
                  <a:cubicBezTo>
                    <a:pt x="45" y="202"/>
                    <a:pt x="88" y="226"/>
                    <a:pt x="125" y="226"/>
                  </a:cubicBezTo>
                  <a:cubicBezTo>
                    <a:pt x="139" y="226"/>
                    <a:pt x="152" y="223"/>
                    <a:pt x="163" y="216"/>
                  </a:cubicBezTo>
                  <a:cubicBezTo>
                    <a:pt x="216" y="187"/>
                    <a:pt x="245" y="122"/>
                    <a:pt x="216" y="66"/>
                  </a:cubicBezTo>
                  <a:cubicBezTo>
                    <a:pt x="196" y="25"/>
                    <a:pt x="154" y="0"/>
                    <a:pt x="11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7"/>
            <p:cNvSpPr/>
            <p:nvPr/>
          </p:nvSpPr>
          <p:spPr>
            <a:xfrm>
              <a:off x="6048750" y="2819700"/>
              <a:ext cx="2800" cy="2500"/>
            </a:xfrm>
            <a:custGeom>
              <a:avLst/>
              <a:gdLst/>
              <a:ahLst/>
              <a:cxnLst/>
              <a:rect l="l" t="t" r="r" b="b"/>
              <a:pathLst>
                <a:path w="112" h="100" extrusionOk="0">
                  <a:moveTo>
                    <a:pt x="51" y="0"/>
                  </a:moveTo>
                  <a:cubicBezTo>
                    <a:pt x="44" y="0"/>
                    <a:pt x="37" y="2"/>
                    <a:pt x="30" y="5"/>
                  </a:cubicBezTo>
                  <a:cubicBezTo>
                    <a:pt x="0" y="18"/>
                    <a:pt x="0" y="44"/>
                    <a:pt x="17" y="74"/>
                  </a:cubicBezTo>
                  <a:cubicBezTo>
                    <a:pt x="30" y="100"/>
                    <a:pt x="56" y="100"/>
                    <a:pt x="69" y="100"/>
                  </a:cubicBezTo>
                  <a:cubicBezTo>
                    <a:pt x="98" y="87"/>
                    <a:pt x="111" y="61"/>
                    <a:pt x="98" y="31"/>
                  </a:cubicBezTo>
                  <a:cubicBezTo>
                    <a:pt x="86" y="12"/>
                    <a:pt x="69" y="0"/>
                    <a:pt x="5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7"/>
            <p:cNvSpPr/>
            <p:nvPr/>
          </p:nvSpPr>
          <p:spPr>
            <a:xfrm>
              <a:off x="6054550" y="2814425"/>
              <a:ext cx="6125" cy="5675"/>
            </a:xfrm>
            <a:custGeom>
              <a:avLst/>
              <a:gdLst/>
              <a:ahLst/>
              <a:cxnLst/>
              <a:rect l="l" t="t" r="r" b="b"/>
              <a:pathLst>
                <a:path w="245" h="227" extrusionOk="0">
                  <a:moveTo>
                    <a:pt x="115" y="0"/>
                  </a:moveTo>
                  <a:cubicBezTo>
                    <a:pt x="99" y="0"/>
                    <a:pt x="83" y="4"/>
                    <a:pt x="69" y="11"/>
                  </a:cubicBezTo>
                  <a:cubicBezTo>
                    <a:pt x="13" y="40"/>
                    <a:pt x="0" y="108"/>
                    <a:pt x="30" y="161"/>
                  </a:cubicBezTo>
                  <a:cubicBezTo>
                    <a:pt x="49" y="201"/>
                    <a:pt x="91" y="226"/>
                    <a:pt x="133" y="226"/>
                  </a:cubicBezTo>
                  <a:cubicBezTo>
                    <a:pt x="148" y="226"/>
                    <a:pt x="163" y="223"/>
                    <a:pt x="176" y="216"/>
                  </a:cubicBezTo>
                  <a:cubicBezTo>
                    <a:pt x="232" y="203"/>
                    <a:pt x="245" y="135"/>
                    <a:pt x="219" y="66"/>
                  </a:cubicBezTo>
                  <a:cubicBezTo>
                    <a:pt x="200" y="25"/>
                    <a:pt x="158" y="0"/>
                    <a:pt x="11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7"/>
            <p:cNvSpPr/>
            <p:nvPr/>
          </p:nvSpPr>
          <p:spPr>
            <a:xfrm>
              <a:off x="6056250" y="2816075"/>
              <a:ext cx="2725" cy="2500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27" y="0"/>
                  </a:moveTo>
                  <a:cubicBezTo>
                    <a:pt x="14" y="13"/>
                    <a:pt x="1" y="42"/>
                    <a:pt x="14" y="69"/>
                  </a:cubicBezTo>
                  <a:cubicBezTo>
                    <a:pt x="23" y="88"/>
                    <a:pt x="42" y="100"/>
                    <a:pt x="61" y="100"/>
                  </a:cubicBezTo>
                  <a:cubicBezTo>
                    <a:pt x="68" y="100"/>
                    <a:pt x="75" y="98"/>
                    <a:pt x="82" y="95"/>
                  </a:cubicBezTo>
                  <a:cubicBezTo>
                    <a:pt x="95" y="82"/>
                    <a:pt x="108" y="56"/>
                    <a:pt x="95" y="26"/>
                  </a:cubicBezTo>
                  <a:cubicBezTo>
                    <a:pt x="82" y="0"/>
                    <a:pt x="56" y="0"/>
                    <a:pt x="2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7"/>
            <p:cNvSpPr/>
            <p:nvPr/>
          </p:nvSpPr>
          <p:spPr>
            <a:xfrm>
              <a:off x="6071600" y="2803825"/>
              <a:ext cx="10225" cy="8825"/>
            </a:xfrm>
            <a:custGeom>
              <a:avLst/>
              <a:gdLst/>
              <a:ahLst/>
              <a:cxnLst/>
              <a:rect l="l" t="t" r="r" b="b"/>
              <a:pathLst>
                <a:path w="409" h="353" extrusionOk="0">
                  <a:moveTo>
                    <a:pt x="297" y="0"/>
                  </a:moveTo>
                  <a:cubicBezTo>
                    <a:pt x="203" y="56"/>
                    <a:pt x="229" y="69"/>
                    <a:pt x="164" y="108"/>
                  </a:cubicBezTo>
                  <a:cubicBezTo>
                    <a:pt x="95" y="137"/>
                    <a:pt x="82" y="108"/>
                    <a:pt x="0" y="151"/>
                  </a:cubicBezTo>
                  <a:lnTo>
                    <a:pt x="108" y="353"/>
                  </a:lnTo>
                  <a:cubicBezTo>
                    <a:pt x="203" y="314"/>
                    <a:pt x="164" y="288"/>
                    <a:pt x="245" y="245"/>
                  </a:cubicBezTo>
                  <a:cubicBezTo>
                    <a:pt x="310" y="219"/>
                    <a:pt x="327" y="245"/>
                    <a:pt x="408" y="206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7"/>
            <p:cNvSpPr/>
            <p:nvPr/>
          </p:nvSpPr>
          <p:spPr>
            <a:xfrm>
              <a:off x="6063775" y="2807575"/>
              <a:ext cx="10550" cy="8850"/>
            </a:xfrm>
            <a:custGeom>
              <a:avLst/>
              <a:gdLst/>
              <a:ahLst/>
              <a:cxnLst/>
              <a:rect l="l" t="t" r="r" b="b"/>
              <a:pathLst>
                <a:path w="422" h="354" extrusionOk="0">
                  <a:moveTo>
                    <a:pt x="313" y="1"/>
                  </a:moveTo>
                  <a:cubicBezTo>
                    <a:pt x="202" y="40"/>
                    <a:pt x="245" y="69"/>
                    <a:pt x="176" y="95"/>
                  </a:cubicBezTo>
                  <a:cubicBezTo>
                    <a:pt x="95" y="138"/>
                    <a:pt x="82" y="108"/>
                    <a:pt x="0" y="138"/>
                  </a:cubicBezTo>
                  <a:lnTo>
                    <a:pt x="108" y="353"/>
                  </a:lnTo>
                  <a:cubicBezTo>
                    <a:pt x="215" y="301"/>
                    <a:pt x="176" y="285"/>
                    <a:pt x="245" y="245"/>
                  </a:cubicBezTo>
                  <a:cubicBezTo>
                    <a:pt x="326" y="219"/>
                    <a:pt x="339" y="245"/>
                    <a:pt x="421" y="203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7"/>
            <p:cNvSpPr/>
            <p:nvPr/>
          </p:nvSpPr>
          <p:spPr>
            <a:xfrm>
              <a:off x="6062050" y="2810725"/>
              <a:ext cx="6475" cy="5975"/>
            </a:xfrm>
            <a:custGeom>
              <a:avLst/>
              <a:gdLst/>
              <a:ahLst/>
              <a:cxnLst/>
              <a:rect l="l" t="t" r="r" b="b"/>
              <a:pathLst>
                <a:path w="259" h="239" extrusionOk="0">
                  <a:moveTo>
                    <a:pt x="113" y="0"/>
                  </a:moveTo>
                  <a:cubicBezTo>
                    <a:pt x="98" y="0"/>
                    <a:pt x="83" y="4"/>
                    <a:pt x="69" y="12"/>
                  </a:cubicBezTo>
                  <a:cubicBezTo>
                    <a:pt x="27" y="38"/>
                    <a:pt x="0" y="106"/>
                    <a:pt x="27" y="159"/>
                  </a:cubicBezTo>
                  <a:cubicBezTo>
                    <a:pt x="48" y="209"/>
                    <a:pt x="90" y="238"/>
                    <a:pt x="132" y="238"/>
                  </a:cubicBezTo>
                  <a:cubicBezTo>
                    <a:pt x="147" y="238"/>
                    <a:pt x="162" y="235"/>
                    <a:pt x="177" y="227"/>
                  </a:cubicBezTo>
                  <a:cubicBezTo>
                    <a:pt x="232" y="201"/>
                    <a:pt x="258" y="132"/>
                    <a:pt x="219" y="77"/>
                  </a:cubicBezTo>
                  <a:cubicBezTo>
                    <a:pt x="198" y="29"/>
                    <a:pt x="155" y="0"/>
                    <a:pt x="113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7"/>
            <p:cNvSpPr/>
            <p:nvPr/>
          </p:nvSpPr>
          <p:spPr>
            <a:xfrm>
              <a:off x="6063775" y="2812500"/>
              <a:ext cx="2700" cy="2375"/>
            </a:xfrm>
            <a:custGeom>
              <a:avLst/>
              <a:gdLst/>
              <a:ahLst/>
              <a:cxnLst/>
              <a:rect l="l" t="t" r="r" b="b"/>
              <a:pathLst>
                <a:path w="108" h="95" extrusionOk="0">
                  <a:moveTo>
                    <a:pt x="52" y="1"/>
                  </a:moveTo>
                  <a:cubicBezTo>
                    <a:pt x="47" y="1"/>
                    <a:pt x="43" y="2"/>
                    <a:pt x="39" y="6"/>
                  </a:cubicBezTo>
                  <a:cubicBezTo>
                    <a:pt x="13" y="6"/>
                    <a:pt x="0" y="48"/>
                    <a:pt x="13" y="61"/>
                  </a:cubicBezTo>
                  <a:cubicBezTo>
                    <a:pt x="23" y="80"/>
                    <a:pt x="39" y="94"/>
                    <a:pt x="58" y="94"/>
                  </a:cubicBezTo>
                  <a:cubicBezTo>
                    <a:pt x="66" y="94"/>
                    <a:pt x="74" y="92"/>
                    <a:pt x="82" y="88"/>
                  </a:cubicBezTo>
                  <a:cubicBezTo>
                    <a:pt x="108" y="88"/>
                    <a:pt x="108" y="48"/>
                    <a:pt x="95" y="35"/>
                  </a:cubicBezTo>
                  <a:cubicBezTo>
                    <a:pt x="85" y="14"/>
                    <a:pt x="67" y="1"/>
                    <a:pt x="5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7"/>
            <p:cNvSpPr/>
            <p:nvPr/>
          </p:nvSpPr>
          <p:spPr>
            <a:xfrm>
              <a:off x="6069550" y="2807325"/>
              <a:ext cx="6475" cy="5625"/>
            </a:xfrm>
            <a:custGeom>
              <a:avLst/>
              <a:gdLst/>
              <a:ahLst/>
              <a:cxnLst/>
              <a:rect l="l" t="t" r="r" b="b"/>
              <a:pathLst>
                <a:path w="259" h="225" extrusionOk="0">
                  <a:moveTo>
                    <a:pt x="126" y="0"/>
                  </a:moveTo>
                  <a:cubicBezTo>
                    <a:pt x="111" y="0"/>
                    <a:pt x="96" y="4"/>
                    <a:pt x="82" y="11"/>
                  </a:cubicBezTo>
                  <a:cubicBezTo>
                    <a:pt x="27" y="37"/>
                    <a:pt x="1" y="92"/>
                    <a:pt x="40" y="161"/>
                  </a:cubicBezTo>
                  <a:cubicBezTo>
                    <a:pt x="59" y="199"/>
                    <a:pt x="100" y="225"/>
                    <a:pt x="143" y="225"/>
                  </a:cubicBezTo>
                  <a:cubicBezTo>
                    <a:pt x="159" y="225"/>
                    <a:pt x="175" y="221"/>
                    <a:pt x="190" y="213"/>
                  </a:cubicBezTo>
                  <a:cubicBezTo>
                    <a:pt x="229" y="187"/>
                    <a:pt x="259" y="118"/>
                    <a:pt x="229" y="66"/>
                  </a:cubicBezTo>
                  <a:cubicBezTo>
                    <a:pt x="210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7"/>
            <p:cNvSpPr/>
            <p:nvPr/>
          </p:nvSpPr>
          <p:spPr>
            <a:xfrm>
              <a:off x="6071600" y="2808800"/>
              <a:ext cx="2725" cy="2675"/>
            </a:xfrm>
            <a:custGeom>
              <a:avLst/>
              <a:gdLst/>
              <a:ahLst/>
              <a:cxnLst/>
              <a:rect l="l" t="t" r="r" b="b"/>
              <a:pathLst>
                <a:path w="109" h="107" extrusionOk="0">
                  <a:moveTo>
                    <a:pt x="49" y="1"/>
                  </a:moveTo>
                  <a:cubicBezTo>
                    <a:pt x="41" y="1"/>
                    <a:pt x="34" y="3"/>
                    <a:pt x="26" y="7"/>
                  </a:cubicBezTo>
                  <a:cubicBezTo>
                    <a:pt x="0" y="20"/>
                    <a:pt x="0" y="46"/>
                    <a:pt x="13" y="72"/>
                  </a:cubicBezTo>
                  <a:cubicBezTo>
                    <a:pt x="23" y="94"/>
                    <a:pt x="40" y="107"/>
                    <a:pt x="53" y="107"/>
                  </a:cubicBezTo>
                  <a:cubicBezTo>
                    <a:pt x="58" y="107"/>
                    <a:pt x="62" y="105"/>
                    <a:pt x="66" y="102"/>
                  </a:cubicBezTo>
                  <a:cubicBezTo>
                    <a:pt x="95" y="89"/>
                    <a:pt x="108" y="59"/>
                    <a:pt x="95" y="33"/>
                  </a:cubicBezTo>
                  <a:cubicBezTo>
                    <a:pt x="86" y="14"/>
                    <a:pt x="68" y="1"/>
                    <a:pt x="49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7"/>
            <p:cNvSpPr/>
            <p:nvPr/>
          </p:nvSpPr>
          <p:spPr>
            <a:xfrm>
              <a:off x="6086525" y="2796000"/>
              <a:ext cx="10225" cy="9225"/>
            </a:xfrm>
            <a:custGeom>
              <a:avLst/>
              <a:gdLst/>
              <a:ahLst/>
              <a:cxnLst/>
              <a:rect l="l" t="t" r="r" b="b"/>
              <a:pathLst>
                <a:path w="409" h="369" extrusionOk="0">
                  <a:moveTo>
                    <a:pt x="301" y="0"/>
                  </a:moveTo>
                  <a:cubicBezTo>
                    <a:pt x="190" y="56"/>
                    <a:pt x="232" y="69"/>
                    <a:pt x="164" y="111"/>
                  </a:cubicBezTo>
                  <a:cubicBezTo>
                    <a:pt x="95" y="150"/>
                    <a:pt x="82" y="124"/>
                    <a:pt x="1" y="163"/>
                  </a:cubicBezTo>
                  <a:lnTo>
                    <a:pt x="108" y="369"/>
                  </a:lnTo>
                  <a:cubicBezTo>
                    <a:pt x="203" y="313"/>
                    <a:pt x="164" y="300"/>
                    <a:pt x="246" y="258"/>
                  </a:cubicBezTo>
                  <a:cubicBezTo>
                    <a:pt x="314" y="219"/>
                    <a:pt x="327" y="245"/>
                    <a:pt x="409" y="206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7"/>
            <p:cNvSpPr/>
            <p:nvPr/>
          </p:nvSpPr>
          <p:spPr>
            <a:xfrm>
              <a:off x="6079025" y="2800075"/>
              <a:ext cx="10225" cy="8925"/>
            </a:xfrm>
            <a:custGeom>
              <a:avLst/>
              <a:gdLst/>
              <a:ahLst/>
              <a:cxnLst/>
              <a:rect l="l" t="t" r="r" b="b"/>
              <a:pathLst>
                <a:path w="409" h="357" extrusionOk="0">
                  <a:moveTo>
                    <a:pt x="301" y="0"/>
                  </a:moveTo>
                  <a:cubicBezTo>
                    <a:pt x="206" y="56"/>
                    <a:pt x="245" y="69"/>
                    <a:pt x="164" y="111"/>
                  </a:cubicBezTo>
                  <a:cubicBezTo>
                    <a:pt x="129" y="131"/>
                    <a:pt x="109" y="131"/>
                    <a:pt x="87" y="131"/>
                  </a:cubicBezTo>
                  <a:cubicBezTo>
                    <a:pt x="65" y="131"/>
                    <a:pt x="41" y="131"/>
                    <a:pt x="0" y="150"/>
                  </a:cubicBezTo>
                  <a:lnTo>
                    <a:pt x="111" y="356"/>
                  </a:lnTo>
                  <a:cubicBezTo>
                    <a:pt x="219" y="314"/>
                    <a:pt x="177" y="287"/>
                    <a:pt x="245" y="258"/>
                  </a:cubicBezTo>
                  <a:cubicBezTo>
                    <a:pt x="314" y="219"/>
                    <a:pt x="327" y="245"/>
                    <a:pt x="408" y="206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7"/>
            <p:cNvSpPr/>
            <p:nvPr/>
          </p:nvSpPr>
          <p:spPr>
            <a:xfrm>
              <a:off x="6077300" y="2803575"/>
              <a:ext cx="6150" cy="5675"/>
            </a:xfrm>
            <a:custGeom>
              <a:avLst/>
              <a:gdLst/>
              <a:ahLst/>
              <a:cxnLst/>
              <a:rect l="l" t="t" r="r" b="b"/>
              <a:pathLst>
                <a:path w="246" h="227" extrusionOk="0">
                  <a:moveTo>
                    <a:pt x="115" y="0"/>
                  </a:moveTo>
                  <a:cubicBezTo>
                    <a:pt x="100" y="0"/>
                    <a:pt x="84" y="3"/>
                    <a:pt x="69" y="10"/>
                  </a:cubicBezTo>
                  <a:cubicBezTo>
                    <a:pt x="17" y="37"/>
                    <a:pt x="1" y="105"/>
                    <a:pt x="30" y="161"/>
                  </a:cubicBezTo>
                  <a:cubicBezTo>
                    <a:pt x="49" y="201"/>
                    <a:pt x="92" y="226"/>
                    <a:pt x="134" y="226"/>
                  </a:cubicBezTo>
                  <a:cubicBezTo>
                    <a:pt x="150" y="226"/>
                    <a:pt x="166" y="223"/>
                    <a:pt x="180" y="216"/>
                  </a:cubicBezTo>
                  <a:cubicBezTo>
                    <a:pt x="233" y="200"/>
                    <a:pt x="246" y="134"/>
                    <a:pt x="220" y="66"/>
                  </a:cubicBezTo>
                  <a:cubicBezTo>
                    <a:pt x="200" y="25"/>
                    <a:pt x="158" y="0"/>
                    <a:pt x="11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7"/>
            <p:cNvSpPr/>
            <p:nvPr/>
          </p:nvSpPr>
          <p:spPr>
            <a:xfrm>
              <a:off x="6079025" y="2805200"/>
              <a:ext cx="2800" cy="2525"/>
            </a:xfrm>
            <a:custGeom>
              <a:avLst/>
              <a:gdLst/>
              <a:ahLst/>
              <a:cxnLst/>
              <a:rect l="l" t="t" r="r" b="b"/>
              <a:pathLst>
                <a:path w="112" h="101" extrusionOk="0">
                  <a:moveTo>
                    <a:pt x="30" y="1"/>
                  </a:moveTo>
                  <a:cubicBezTo>
                    <a:pt x="13" y="14"/>
                    <a:pt x="0" y="40"/>
                    <a:pt x="13" y="69"/>
                  </a:cubicBezTo>
                  <a:cubicBezTo>
                    <a:pt x="25" y="89"/>
                    <a:pt x="43" y="101"/>
                    <a:pt x="61" y="101"/>
                  </a:cubicBezTo>
                  <a:cubicBezTo>
                    <a:pt x="68" y="101"/>
                    <a:pt x="75" y="99"/>
                    <a:pt x="82" y="96"/>
                  </a:cubicBezTo>
                  <a:cubicBezTo>
                    <a:pt x="95" y="82"/>
                    <a:pt x="111" y="53"/>
                    <a:pt x="95" y="27"/>
                  </a:cubicBezTo>
                  <a:cubicBezTo>
                    <a:pt x="82" y="1"/>
                    <a:pt x="56" y="1"/>
                    <a:pt x="3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7"/>
            <p:cNvSpPr/>
            <p:nvPr/>
          </p:nvSpPr>
          <p:spPr>
            <a:xfrm>
              <a:off x="6084825" y="2799750"/>
              <a:ext cx="6125" cy="5800"/>
            </a:xfrm>
            <a:custGeom>
              <a:avLst/>
              <a:gdLst/>
              <a:ahLst/>
              <a:cxnLst/>
              <a:rect l="l" t="t" r="r" b="b"/>
              <a:pathLst>
                <a:path w="245" h="232" extrusionOk="0">
                  <a:moveTo>
                    <a:pt x="122" y="1"/>
                  </a:moveTo>
                  <a:cubicBezTo>
                    <a:pt x="104" y="1"/>
                    <a:pt x="86" y="5"/>
                    <a:pt x="69" y="13"/>
                  </a:cubicBezTo>
                  <a:cubicBezTo>
                    <a:pt x="13" y="43"/>
                    <a:pt x="0" y="108"/>
                    <a:pt x="26" y="163"/>
                  </a:cubicBezTo>
                  <a:cubicBezTo>
                    <a:pt x="46" y="211"/>
                    <a:pt x="85" y="231"/>
                    <a:pt x="124" y="231"/>
                  </a:cubicBezTo>
                  <a:cubicBezTo>
                    <a:pt x="142" y="231"/>
                    <a:pt x="160" y="227"/>
                    <a:pt x="176" y="219"/>
                  </a:cubicBezTo>
                  <a:cubicBezTo>
                    <a:pt x="232" y="190"/>
                    <a:pt x="245" y="124"/>
                    <a:pt x="219" y="69"/>
                  </a:cubicBezTo>
                  <a:cubicBezTo>
                    <a:pt x="199" y="22"/>
                    <a:pt x="162" y="1"/>
                    <a:pt x="122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7"/>
            <p:cNvSpPr/>
            <p:nvPr/>
          </p:nvSpPr>
          <p:spPr>
            <a:xfrm>
              <a:off x="6086525" y="2801325"/>
              <a:ext cx="2725" cy="2650"/>
            </a:xfrm>
            <a:custGeom>
              <a:avLst/>
              <a:gdLst/>
              <a:ahLst/>
              <a:cxnLst/>
              <a:rect l="l" t="t" r="r" b="b"/>
              <a:pathLst>
                <a:path w="109" h="106" extrusionOk="0">
                  <a:moveTo>
                    <a:pt x="50" y="1"/>
                  </a:moveTo>
                  <a:cubicBezTo>
                    <a:pt x="42" y="1"/>
                    <a:pt x="35" y="2"/>
                    <a:pt x="27" y="6"/>
                  </a:cubicBezTo>
                  <a:cubicBezTo>
                    <a:pt x="14" y="19"/>
                    <a:pt x="1" y="45"/>
                    <a:pt x="14" y="74"/>
                  </a:cubicBezTo>
                  <a:cubicBezTo>
                    <a:pt x="23" y="93"/>
                    <a:pt x="42" y="106"/>
                    <a:pt x="61" y="106"/>
                  </a:cubicBezTo>
                  <a:cubicBezTo>
                    <a:pt x="68" y="106"/>
                    <a:pt x="75" y="104"/>
                    <a:pt x="82" y="100"/>
                  </a:cubicBezTo>
                  <a:cubicBezTo>
                    <a:pt x="95" y="87"/>
                    <a:pt x="108" y="61"/>
                    <a:pt x="95" y="32"/>
                  </a:cubicBezTo>
                  <a:cubicBezTo>
                    <a:pt x="86" y="13"/>
                    <a:pt x="69" y="1"/>
                    <a:pt x="5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7"/>
            <p:cNvSpPr/>
            <p:nvPr/>
          </p:nvSpPr>
          <p:spPr>
            <a:xfrm>
              <a:off x="6101125" y="2787500"/>
              <a:ext cx="9900" cy="9575"/>
            </a:xfrm>
            <a:custGeom>
              <a:avLst/>
              <a:gdLst/>
              <a:ahLst/>
              <a:cxnLst/>
              <a:rect l="l" t="t" r="r" b="b"/>
              <a:pathLst>
                <a:path w="396" h="383" extrusionOk="0">
                  <a:moveTo>
                    <a:pt x="327" y="1"/>
                  </a:moveTo>
                  <a:cubicBezTo>
                    <a:pt x="220" y="69"/>
                    <a:pt x="220" y="95"/>
                    <a:pt x="164" y="125"/>
                  </a:cubicBezTo>
                  <a:cubicBezTo>
                    <a:pt x="96" y="164"/>
                    <a:pt x="83" y="138"/>
                    <a:pt x="1" y="177"/>
                  </a:cubicBezTo>
                  <a:lnTo>
                    <a:pt x="109" y="382"/>
                  </a:lnTo>
                  <a:cubicBezTo>
                    <a:pt x="220" y="327"/>
                    <a:pt x="177" y="314"/>
                    <a:pt x="246" y="272"/>
                  </a:cubicBezTo>
                  <a:cubicBezTo>
                    <a:pt x="269" y="258"/>
                    <a:pt x="282" y="254"/>
                    <a:pt x="291" y="254"/>
                  </a:cubicBezTo>
                  <a:cubicBezTo>
                    <a:pt x="309" y="254"/>
                    <a:pt x="306" y="272"/>
                    <a:pt x="314" y="272"/>
                  </a:cubicBezTo>
                  <a:lnTo>
                    <a:pt x="396" y="43"/>
                  </a:lnTo>
                  <a:cubicBezTo>
                    <a:pt x="370" y="27"/>
                    <a:pt x="340" y="14"/>
                    <a:pt x="32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7"/>
            <p:cNvSpPr/>
            <p:nvPr/>
          </p:nvSpPr>
          <p:spPr>
            <a:xfrm>
              <a:off x="6094025" y="2791900"/>
              <a:ext cx="9825" cy="9250"/>
            </a:xfrm>
            <a:custGeom>
              <a:avLst/>
              <a:gdLst/>
              <a:ahLst/>
              <a:cxnLst/>
              <a:rect l="l" t="t" r="r" b="b"/>
              <a:pathLst>
                <a:path w="393" h="370" extrusionOk="0">
                  <a:moveTo>
                    <a:pt x="285" y="1"/>
                  </a:moveTo>
                  <a:cubicBezTo>
                    <a:pt x="190" y="56"/>
                    <a:pt x="229" y="69"/>
                    <a:pt x="164" y="112"/>
                  </a:cubicBezTo>
                  <a:cubicBezTo>
                    <a:pt x="83" y="151"/>
                    <a:pt x="66" y="125"/>
                    <a:pt x="1" y="164"/>
                  </a:cubicBezTo>
                  <a:lnTo>
                    <a:pt x="109" y="370"/>
                  </a:lnTo>
                  <a:cubicBezTo>
                    <a:pt x="203" y="314"/>
                    <a:pt x="164" y="301"/>
                    <a:pt x="229" y="259"/>
                  </a:cubicBezTo>
                  <a:cubicBezTo>
                    <a:pt x="311" y="220"/>
                    <a:pt x="327" y="246"/>
                    <a:pt x="393" y="206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7"/>
            <p:cNvSpPr/>
            <p:nvPr/>
          </p:nvSpPr>
          <p:spPr>
            <a:xfrm>
              <a:off x="6092325" y="2795725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05" y="1"/>
                  </a:moveTo>
                  <a:cubicBezTo>
                    <a:pt x="92" y="1"/>
                    <a:pt x="79" y="4"/>
                    <a:pt x="69" y="11"/>
                  </a:cubicBezTo>
                  <a:cubicBezTo>
                    <a:pt x="14" y="40"/>
                    <a:pt x="0" y="106"/>
                    <a:pt x="27" y="161"/>
                  </a:cubicBezTo>
                  <a:cubicBezTo>
                    <a:pt x="45" y="208"/>
                    <a:pt x="82" y="229"/>
                    <a:pt x="122" y="229"/>
                  </a:cubicBezTo>
                  <a:cubicBezTo>
                    <a:pt x="141" y="229"/>
                    <a:pt x="159" y="225"/>
                    <a:pt x="177" y="217"/>
                  </a:cubicBezTo>
                  <a:cubicBezTo>
                    <a:pt x="232" y="187"/>
                    <a:pt x="245" y="122"/>
                    <a:pt x="216" y="67"/>
                  </a:cubicBezTo>
                  <a:cubicBezTo>
                    <a:pt x="187" y="26"/>
                    <a:pt x="142" y="1"/>
                    <a:pt x="10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7"/>
            <p:cNvSpPr/>
            <p:nvPr/>
          </p:nvSpPr>
          <p:spPr>
            <a:xfrm>
              <a:off x="6094025" y="2797250"/>
              <a:ext cx="2725" cy="2650"/>
            </a:xfrm>
            <a:custGeom>
              <a:avLst/>
              <a:gdLst/>
              <a:ahLst/>
              <a:cxnLst/>
              <a:rect l="l" t="t" r="r" b="b"/>
              <a:pathLst>
                <a:path w="109" h="106" extrusionOk="0">
                  <a:moveTo>
                    <a:pt x="48" y="0"/>
                  </a:moveTo>
                  <a:cubicBezTo>
                    <a:pt x="41" y="0"/>
                    <a:pt x="34" y="2"/>
                    <a:pt x="27" y="6"/>
                  </a:cubicBezTo>
                  <a:cubicBezTo>
                    <a:pt x="1" y="19"/>
                    <a:pt x="1" y="45"/>
                    <a:pt x="14" y="74"/>
                  </a:cubicBezTo>
                  <a:cubicBezTo>
                    <a:pt x="24" y="93"/>
                    <a:pt x="40" y="105"/>
                    <a:pt x="53" y="105"/>
                  </a:cubicBezTo>
                  <a:cubicBezTo>
                    <a:pt x="58" y="105"/>
                    <a:pt x="63" y="104"/>
                    <a:pt x="66" y="100"/>
                  </a:cubicBezTo>
                  <a:cubicBezTo>
                    <a:pt x="96" y="87"/>
                    <a:pt x="109" y="61"/>
                    <a:pt x="96" y="32"/>
                  </a:cubicBezTo>
                  <a:cubicBezTo>
                    <a:pt x="86" y="13"/>
                    <a:pt x="68" y="0"/>
                    <a:pt x="4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7"/>
            <p:cNvSpPr/>
            <p:nvPr/>
          </p:nvSpPr>
          <p:spPr>
            <a:xfrm>
              <a:off x="6099425" y="2791650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15" y="1"/>
                  </a:moveTo>
                  <a:cubicBezTo>
                    <a:pt x="99" y="1"/>
                    <a:pt x="84" y="4"/>
                    <a:pt x="69" y="11"/>
                  </a:cubicBezTo>
                  <a:cubicBezTo>
                    <a:pt x="13" y="40"/>
                    <a:pt x="0" y="106"/>
                    <a:pt x="30" y="161"/>
                  </a:cubicBezTo>
                  <a:cubicBezTo>
                    <a:pt x="57" y="208"/>
                    <a:pt x="97" y="229"/>
                    <a:pt x="133" y="229"/>
                  </a:cubicBezTo>
                  <a:cubicBezTo>
                    <a:pt x="149" y="229"/>
                    <a:pt x="164" y="225"/>
                    <a:pt x="177" y="216"/>
                  </a:cubicBezTo>
                  <a:cubicBezTo>
                    <a:pt x="232" y="187"/>
                    <a:pt x="245" y="122"/>
                    <a:pt x="219" y="66"/>
                  </a:cubicBezTo>
                  <a:cubicBezTo>
                    <a:pt x="200" y="26"/>
                    <a:pt x="158" y="1"/>
                    <a:pt x="11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7"/>
            <p:cNvSpPr/>
            <p:nvPr/>
          </p:nvSpPr>
          <p:spPr>
            <a:xfrm>
              <a:off x="6101125" y="2793175"/>
              <a:ext cx="2725" cy="2650"/>
            </a:xfrm>
            <a:custGeom>
              <a:avLst/>
              <a:gdLst/>
              <a:ahLst/>
              <a:cxnLst/>
              <a:rect l="l" t="t" r="r" b="b"/>
              <a:pathLst>
                <a:path w="109" h="106" extrusionOk="0">
                  <a:moveTo>
                    <a:pt x="56" y="0"/>
                  </a:moveTo>
                  <a:cubicBezTo>
                    <a:pt x="51" y="0"/>
                    <a:pt x="47" y="2"/>
                    <a:pt x="43" y="5"/>
                  </a:cubicBezTo>
                  <a:cubicBezTo>
                    <a:pt x="14" y="18"/>
                    <a:pt x="1" y="45"/>
                    <a:pt x="14" y="74"/>
                  </a:cubicBezTo>
                  <a:cubicBezTo>
                    <a:pt x="24" y="93"/>
                    <a:pt x="42" y="105"/>
                    <a:pt x="61" y="105"/>
                  </a:cubicBezTo>
                  <a:cubicBezTo>
                    <a:pt x="68" y="105"/>
                    <a:pt x="76" y="104"/>
                    <a:pt x="83" y="100"/>
                  </a:cubicBezTo>
                  <a:cubicBezTo>
                    <a:pt x="109" y="87"/>
                    <a:pt x="109" y="61"/>
                    <a:pt x="96" y="31"/>
                  </a:cubicBezTo>
                  <a:cubicBezTo>
                    <a:pt x="86" y="12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7"/>
            <p:cNvSpPr/>
            <p:nvPr/>
          </p:nvSpPr>
          <p:spPr>
            <a:xfrm>
              <a:off x="6114775" y="2794275"/>
              <a:ext cx="10225" cy="9900"/>
            </a:xfrm>
            <a:custGeom>
              <a:avLst/>
              <a:gdLst/>
              <a:ahLst/>
              <a:cxnLst/>
              <a:rect l="l" t="t" r="r" b="b"/>
              <a:pathLst>
                <a:path w="409" h="396" extrusionOk="0">
                  <a:moveTo>
                    <a:pt x="150" y="1"/>
                  </a:moveTo>
                  <a:lnTo>
                    <a:pt x="0" y="193"/>
                  </a:lnTo>
                  <a:cubicBezTo>
                    <a:pt x="95" y="262"/>
                    <a:pt x="95" y="219"/>
                    <a:pt x="163" y="262"/>
                  </a:cubicBezTo>
                  <a:cubicBezTo>
                    <a:pt x="215" y="314"/>
                    <a:pt x="202" y="343"/>
                    <a:pt x="271" y="395"/>
                  </a:cubicBezTo>
                  <a:lnTo>
                    <a:pt x="408" y="206"/>
                  </a:lnTo>
                  <a:cubicBezTo>
                    <a:pt x="326" y="138"/>
                    <a:pt x="326" y="180"/>
                    <a:pt x="258" y="125"/>
                  </a:cubicBezTo>
                  <a:cubicBezTo>
                    <a:pt x="189" y="82"/>
                    <a:pt x="215" y="56"/>
                    <a:pt x="15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7"/>
            <p:cNvSpPr/>
            <p:nvPr/>
          </p:nvSpPr>
          <p:spPr>
            <a:xfrm>
              <a:off x="6108975" y="2788575"/>
              <a:ext cx="9575" cy="10550"/>
            </a:xfrm>
            <a:custGeom>
              <a:avLst/>
              <a:gdLst/>
              <a:ahLst/>
              <a:cxnLst/>
              <a:rect l="l" t="t" r="r" b="b"/>
              <a:pathLst>
                <a:path w="383" h="422" extrusionOk="0">
                  <a:moveTo>
                    <a:pt x="82" y="0"/>
                  </a:moveTo>
                  <a:lnTo>
                    <a:pt x="0" y="229"/>
                  </a:lnTo>
                  <a:cubicBezTo>
                    <a:pt x="0" y="245"/>
                    <a:pt x="13" y="245"/>
                    <a:pt x="13" y="245"/>
                  </a:cubicBezTo>
                  <a:cubicBezTo>
                    <a:pt x="39" y="258"/>
                    <a:pt x="39" y="258"/>
                    <a:pt x="56" y="258"/>
                  </a:cubicBezTo>
                  <a:cubicBezTo>
                    <a:pt x="69" y="258"/>
                    <a:pt x="95" y="258"/>
                    <a:pt x="121" y="284"/>
                  </a:cubicBezTo>
                  <a:cubicBezTo>
                    <a:pt x="190" y="339"/>
                    <a:pt x="164" y="366"/>
                    <a:pt x="232" y="421"/>
                  </a:cubicBezTo>
                  <a:lnTo>
                    <a:pt x="382" y="229"/>
                  </a:lnTo>
                  <a:cubicBezTo>
                    <a:pt x="284" y="163"/>
                    <a:pt x="284" y="202"/>
                    <a:pt x="219" y="163"/>
                  </a:cubicBezTo>
                  <a:cubicBezTo>
                    <a:pt x="190" y="134"/>
                    <a:pt x="177" y="108"/>
                    <a:pt x="164" y="95"/>
                  </a:cubicBezTo>
                  <a:cubicBezTo>
                    <a:pt x="164" y="82"/>
                    <a:pt x="150" y="65"/>
                    <a:pt x="150" y="65"/>
                  </a:cubicBezTo>
                  <a:lnTo>
                    <a:pt x="137" y="52"/>
                  </a:lnTo>
                  <a:lnTo>
                    <a:pt x="121" y="39"/>
                  </a:lnTo>
                  <a:cubicBezTo>
                    <a:pt x="108" y="26"/>
                    <a:pt x="95" y="13"/>
                    <a:pt x="8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7"/>
            <p:cNvSpPr/>
            <p:nvPr/>
          </p:nvSpPr>
          <p:spPr>
            <a:xfrm>
              <a:off x="6106925" y="2787825"/>
              <a:ext cx="5825" cy="6475"/>
            </a:xfrm>
            <a:custGeom>
              <a:avLst/>
              <a:gdLst/>
              <a:ahLst/>
              <a:cxnLst/>
              <a:rect l="l" t="t" r="r" b="b"/>
              <a:pathLst>
                <a:path w="233" h="259" extrusionOk="0">
                  <a:moveTo>
                    <a:pt x="95" y="1"/>
                  </a:moveTo>
                  <a:cubicBezTo>
                    <a:pt x="27" y="56"/>
                    <a:pt x="1" y="112"/>
                    <a:pt x="27" y="151"/>
                  </a:cubicBezTo>
                  <a:cubicBezTo>
                    <a:pt x="56" y="206"/>
                    <a:pt x="82" y="232"/>
                    <a:pt x="82" y="259"/>
                  </a:cubicBezTo>
                  <a:lnTo>
                    <a:pt x="121" y="259"/>
                  </a:lnTo>
                  <a:cubicBezTo>
                    <a:pt x="164" y="259"/>
                    <a:pt x="190" y="245"/>
                    <a:pt x="203" y="219"/>
                  </a:cubicBezTo>
                  <a:cubicBezTo>
                    <a:pt x="219" y="193"/>
                    <a:pt x="232" y="151"/>
                    <a:pt x="232" y="125"/>
                  </a:cubicBezTo>
                  <a:cubicBezTo>
                    <a:pt x="232" y="112"/>
                    <a:pt x="219" y="95"/>
                    <a:pt x="219" y="82"/>
                  </a:cubicBezTo>
                  <a:cubicBezTo>
                    <a:pt x="219" y="82"/>
                    <a:pt x="203" y="69"/>
                    <a:pt x="190" y="56"/>
                  </a:cubicBezTo>
                  <a:cubicBezTo>
                    <a:pt x="190" y="56"/>
                    <a:pt x="177" y="43"/>
                    <a:pt x="164" y="30"/>
                  </a:cubicBezTo>
                  <a:cubicBezTo>
                    <a:pt x="138" y="14"/>
                    <a:pt x="108" y="1"/>
                    <a:pt x="9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7"/>
            <p:cNvSpPr/>
            <p:nvPr/>
          </p:nvSpPr>
          <p:spPr>
            <a:xfrm>
              <a:off x="6108975" y="2789950"/>
              <a:ext cx="2050" cy="3050"/>
            </a:xfrm>
            <a:custGeom>
              <a:avLst/>
              <a:gdLst/>
              <a:ahLst/>
              <a:cxnLst/>
              <a:rect l="l" t="t" r="r" b="b"/>
              <a:pathLst>
                <a:path w="82" h="122" extrusionOk="0">
                  <a:moveTo>
                    <a:pt x="28" y="1"/>
                  </a:moveTo>
                  <a:cubicBezTo>
                    <a:pt x="20" y="1"/>
                    <a:pt x="13" y="4"/>
                    <a:pt x="13" y="10"/>
                  </a:cubicBezTo>
                  <a:cubicBezTo>
                    <a:pt x="0" y="27"/>
                    <a:pt x="0" y="40"/>
                    <a:pt x="0" y="40"/>
                  </a:cubicBezTo>
                  <a:lnTo>
                    <a:pt x="0" y="66"/>
                  </a:lnTo>
                  <a:cubicBezTo>
                    <a:pt x="0" y="92"/>
                    <a:pt x="13" y="108"/>
                    <a:pt x="13" y="121"/>
                  </a:cubicBezTo>
                  <a:lnTo>
                    <a:pt x="39" y="121"/>
                  </a:lnTo>
                  <a:cubicBezTo>
                    <a:pt x="56" y="108"/>
                    <a:pt x="69" y="108"/>
                    <a:pt x="69" y="92"/>
                  </a:cubicBezTo>
                  <a:cubicBezTo>
                    <a:pt x="82" y="79"/>
                    <a:pt x="82" y="66"/>
                    <a:pt x="82" y="53"/>
                  </a:cubicBezTo>
                  <a:cubicBezTo>
                    <a:pt x="82" y="40"/>
                    <a:pt x="69" y="27"/>
                    <a:pt x="56" y="10"/>
                  </a:cubicBezTo>
                  <a:cubicBezTo>
                    <a:pt x="48" y="4"/>
                    <a:pt x="37" y="1"/>
                    <a:pt x="2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7"/>
            <p:cNvSpPr/>
            <p:nvPr/>
          </p:nvSpPr>
          <p:spPr>
            <a:xfrm>
              <a:off x="6113375" y="2793700"/>
              <a:ext cx="6475" cy="5750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138" y="1"/>
                  </a:moveTo>
                  <a:cubicBezTo>
                    <a:pt x="102" y="1"/>
                    <a:pt x="67" y="19"/>
                    <a:pt x="43" y="53"/>
                  </a:cubicBezTo>
                  <a:cubicBezTo>
                    <a:pt x="1" y="105"/>
                    <a:pt x="14" y="174"/>
                    <a:pt x="56" y="216"/>
                  </a:cubicBezTo>
                  <a:cubicBezTo>
                    <a:pt x="74" y="225"/>
                    <a:pt x="94" y="230"/>
                    <a:pt x="115" y="230"/>
                  </a:cubicBezTo>
                  <a:cubicBezTo>
                    <a:pt x="153" y="230"/>
                    <a:pt x="192" y="214"/>
                    <a:pt x="219" y="187"/>
                  </a:cubicBezTo>
                  <a:cubicBezTo>
                    <a:pt x="258" y="134"/>
                    <a:pt x="245" y="66"/>
                    <a:pt x="206" y="24"/>
                  </a:cubicBezTo>
                  <a:cubicBezTo>
                    <a:pt x="185" y="8"/>
                    <a:pt x="161" y="1"/>
                    <a:pt x="13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7"/>
            <p:cNvSpPr/>
            <p:nvPr/>
          </p:nvSpPr>
          <p:spPr>
            <a:xfrm>
              <a:off x="6115425" y="2795450"/>
              <a:ext cx="2375" cy="2500"/>
            </a:xfrm>
            <a:custGeom>
              <a:avLst/>
              <a:gdLst/>
              <a:ahLst/>
              <a:cxnLst/>
              <a:rect l="l" t="t" r="r" b="b"/>
              <a:pathLst>
                <a:path w="95" h="100" extrusionOk="0">
                  <a:moveTo>
                    <a:pt x="49" y="0"/>
                  </a:moveTo>
                  <a:cubicBezTo>
                    <a:pt x="34" y="0"/>
                    <a:pt x="21" y="7"/>
                    <a:pt x="13" y="22"/>
                  </a:cubicBezTo>
                  <a:cubicBezTo>
                    <a:pt x="0" y="35"/>
                    <a:pt x="0" y="78"/>
                    <a:pt x="13" y="91"/>
                  </a:cubicBezTo>
                  <a:cubicBezTo>
                    <a:pt x="25" y="96"/>
                    <a:pt x="37" y="99"/>
                    <a:pt x="47" y="99"/>
                  </a:cubicBezTo>
                  <a:cubicBezTo>
                    <a:pt x="62" y="99"/>
                    <a:pt x="74" y="93"/>
                    <a:pt x="82" y="78"/>
                  </a:cubicBezTo>
                  <a:cubicBezTo>
                    <a:pt x="95" y="51"/>
                    <a:pt x="95" y="22"/>
                    <a:pt x="82" y="9"/>
                  </a:cubicBezTo>
                  <a:cubicBezTo>
                    <a:pt x="71" y="4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7"/>
            <p:cNvSpPr/>
            <p:nvPr/>
          </p:nvSpPr>
          <p:spPr>
            <a:xfrm>
              <a:off x="6128300" y="2804475"/>
              <a:ext cx="10225" cy="9575"/>
            </a:xfrm>
            <a:custGeom>
              <a:avLst/>
              <a:gdLst/>
              <a:ahLst/>
              <a:cxnLst/>
              <a:rect l="l" t="t" r="r" b="b"/>
              <a:pathLst>
                <a:path w="409" h="383" extrusionOk="0">
                  <a:moveTo>
                    <a:pt x="138" y="1"/>
                  </a:moveTo>
                  <a:lnTo>
                    <a:pt x="1" y="193"/>
                  </a:lnTo>
                  <a:cubicBezTo>
                    <a:pt x="82" y="262"/>
                    <a:pt x="82" y="206"/>
                    <a:pt x="151" y="262"/>
                  </a:cubicBezTo>
                  <a:cubicBezTo>
                    <a:pt x="220" y="301"/>
                    <a:pt x="193" y="343"/>
                    <a:pt x="262" y="382"/>
                  </a:cubicBezTo>
                  <a:lnTo>
                    <a:pt x="409" y="206"/>
                  </a:lnTo>
                  <a:cubicBezTo>
                    <a:pt x="314" y="138"/>
                    <a:pt x="314" y="180"/>
                    <a:pt x="246" y="125"/>
                  </a:cubicBezTo>
                  <a:cubicBezTo>
                    <a:pt x="193" y="82"/>
                    <a:pt x="207" y="56"/>
                    <a:pt x="13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7"/>
            <p:cNvSpPr/>
            <p:nvPr/>
          </p:nvSpPr>
          <p:spPr>
            <a:xfrm>
              <a:off x="6121525" y="2799425"/>
              <a:ext cx="10225" cy="9900"/>
            </a:xfrm>
            <a:custGeom>
              <a:avLst/>
              <a:gdLst/>
              <a:ahLst/>
              <a:cxnLst/>
              <a:rect l="l" t="t" r="r" b="b"/>
              <a:pathLst>
                <a:path w="409" h="396" extrusionOk="0">
                  <a:moveTo>
                    <a:pt x="138" y="0"/>
                  </a:moveTo>
                  <a:lnTo>
                    <a:pt x="1" y="189"/>
                  </a:lnTo>
                  <a:cubicBezTo>
                    <a:pt x="96" y="258"/>
                    <a:pt x="96" y="203"/>
                    <a:pt x="151" y="258"/>
                  </a:cubicBezTo>
                  <a:cubicBezTo>
                    <a:pt x="220" y="313"/>
                    <a:pt x="207" y="340"/>
                    <a:pt x="272" y="395"/>
                  </a:cubicBezTo>
                  <a:lnTo>
                    <a:pt x="409" y="203"/>
                  </a:lnTo>
                  <a:cubicBezTo>
                    <a:pt x="314" y="137"/>
                    <a:pt x="314" y="176"/>
                    <a:pt x="259" y="121"/>
                  </a:cubicBezTo>
                  <a:cubicBezTo>
                    <a:pt x="190" y="82"/>
                    <a:pt x="220" y="56"/>
                    <a:pt x="13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7"/>
            <p:cNvSpPr/>
            <p:nvPr/>
          </p:nvSpPr>
          <p:spPr>
            <a:xfrm>
              <a:off x="6120150" y="2798800"/>
              <a:ext cx="6150" cy="5725"/>
            </a:xfrm>
            <a:custGeom>
              <a:avLst/>
              <a:gdLst/>
              <a:ahLst/>
              <a:cxnLst/>
              <a:rect l="l" t="t" r="r" b="b"/>
              <a:pathLst>
                <a:path w="246" h="229" extrusionOk="0">
                  <a:moveTo>
                    <a:pt x="135" y="1"/>
                  </a:moveTo>
                  <a:cubicBezTo>
                    <a:pt x="102" y="1"/>
                    <a:pt x="67" y="19"/>
                    <a:pt x="43" y="51"/>
                  </a:cubicBezTo>
                  <a:cubicBezTo>
                    <a:pt x="0" y="107"/>
                    <a:pt x="17" y="175"/>
                    <a:pt x="56" y="214"/>
                  </a:cubicBezTo>
                  <a:cubicBezTo>
                    <a:pt x="70" y="224"/>
                    <a:pt x="89" y="229"/>
                    <a:pt x="108" y="229"/>
                  </a:cubicBezTo>
                  <a:cubicBezTo>
                    <a:pt x="147" y="229"/>
                    <a:pt x="189" y="210"/>
                    <a:pt x="206" y="175"/>
                  </a:cubicBezTo>
                  <a:cubicBezTo>
                    <a:pt x="245" y="133"/>
                    <a:pt x="245" y="51"/>
                    <a:pt x="193" y="25"/>
                  </a:cubicBezTo>
                  <a:cubicBezTo>
                    <a:pt x="176" y="9"/>
                    <a:pt x="156" y="1"/>
                    <a:pt x="135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7"/>
            <p:cNvSpPr/>
            <p:nvPr/>
          </p:nvSpPr>
          <p:spPr>
            <a:xfrm>
              <a:off x="6121875" y="2800525"/>
              <a:ext cx="2775" cy="2475"/>
            </a:xfrm>
            <a:custGeom>
              <a:avLst/>
              <a:gdLst/>
              <a:ahLst/>
              <a:cxnLst/>
              <a:rect l="l" t="t" r="r" b="b"/>
              <a:pathLst>
                <a:path w="111" h="99" extrusionOk="0">
                  <a:moveTo>
                    <a:pt x="60" y="1"/>
                  </a:moveTo>
                  <a:cubicBezTo>
                    <a:pt x="49" y="1"/>
                    <a:pt x="37" y="8"/>
                    <a:pt x="29" y="25"/>
                  </a:cubicBezTo>
                  <a:cubicBezTo>
                    <a:pt x="0" y="38"/>
                    <a:pt x="0" y="77"/>
                    <a:pt x="29" y="93"/>
                  </a:cubicBezTo>
                  <a:cubicBezTo>
                    <a:pt x="33" y="97"/>
                    <a:pt x="39" y="99"/>
                    <a:pt x="46" y="99"/>
                  </a:cubicBezTo>
                  <a:cubicBezTo>
                    <a:pt x="63" y="99"/>
                    <a:pt x="85" y="89"/>
                    <a:pt x="95" y="77"/>
                  </a:cubicBezTo>
                  <a:cubicBezTo>
                    <a:pt x="111" y="51"/>
                    <a:pt x="111" y="25"/>
                    <a:pt x="82" y="12"/>
                  </a:cubicBezTo>
                  <a:cubicBezTo>
                    <a:pt x="76" y="5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7"/>
            <p:cNvSpPr/>
            <p:nvPr/>
          </p:nvSpPr>
          <p:spPr>
            <a:xfrm>
              <a:off x="6127000" y="2803900"/>
              <a:ext cx="6150" cy="5750"/>
            </a:xfrm>
            <a:custGeom>
              <a:avLst/>
              <a:gdLst/>
              <a:ahLst/>
              <a:cxnLst/>
              <a:rect l="l" t="t" r="r" b="b"/>
              <a:pathLst>
                <a:path w="246" h="230" extrusionOk="0">
                  <a:moveTo>
                    <a:pt x="134" y="1"/>
                  </a:moveTo>
                  <a:cubicBezTo>
                    <a:pt x="101" y="1"/>
                    <a:pt x="66" y="19"/>
                    <a:pt x="40" y="53"/>
                  </a:cubicBezTo>
                  <a:cubicBezTo>
                    <a:pt x="1" y="105"/>
                    <a:pt x="1" y="174"/>
                    <a:pt x="53" y="216"/>
                  </a:cubicBezTo>
                  <a:cubicBezTo>
                    <a:pt x="67" y="225"/>
                    <a:pt x="84" y="229"/>
                    <a:pt x="101" y="229"/>
                  </a:cubicBezTo>
                  <a:cubicBezTo>
                    <a:pt x="137" y="229"/>
                    <a:pt x="177" y="211"/>
                    <a:pt x="203" y="174"/>
                  </a:cubicBezTo>
                  <a:cubicBezTo>
                    <a:pt x="245" y="134"/>
                    <a:pt x="245" y="53"/>
                    <a:pt x="190" y="24"/>
                  </a:cubicBezTo>
                  <a:cubicBezTo>
                    <a:pt x="175" y="8"/>
                    <a:pt x="155" y="1"/>
                    <a:pt x="13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7"/>
            <p:cNvSpPr/>
            <p:nvPr/>
          </p:nvSpPr>
          <p:spPr>
            <a:xfrm>
              <a:off x="6128725" y="2805650"/>
              <a:ext cx="2700" cy="2425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57" y="0"/>
                  </a:moveTo>
                  <a:cubicBezTo>
                    <a:pt x="44" y="0"/>
                    <a:pt x="29" y="7"/>
                    <a:pt x="13" y="22"/>
                  </a:cubicBezTo>
                  <a:cubicBezTo>
                    <a:pt x="0" y="35"/>
                    <a:pt x="0" y="78"/>
                    <a:pt x="26" y="91"/>
                  </a:cubicBezTo>
                  <a:cubicBezTo>
                    <a:pt x="30" y="94"/>
                    <a:pt x="35" y="96"/>
                    <a:pt x="41" y="96"/>
                  </a:cubicBezTo>
                  <a:cubicBezTo>
                    <a:pt x="55" y="96"/>
                    <a:pt x="74" y="87"/>
                    <a:pt x="95" y="78"/>
                  </a:cubicBezTo>
                  <a:cubicBezTo>
                    <a:pt x="108" y="51"/>
                    <a:pt x="108" y="22"/>
                    <a:pt x="82" y="9"/>
                  </a:cubicBezTo>
                  <a:cubicBezTo>
                    <a:pt x="75" y="4"/>
                    <a:pt x="67" y="0"/>
                    <a:pt x="5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7"/>
            <p:cNvSpPr/>
            <p:nvPr/>
          </p:nvSpPr>
          <p:spPr>
            <a:xfrm>
              <a:off x="6134850" y="2809625"/>
              <a:ext cx="10550" cy="9575"/>
            </a:xfrm>
            <a:custGeom>
              <a:avLst/>
              <a:gdLst/>
              <a:ahLst/>
              <a:cxnLst/>
              <a:rect l="l" t="t" r="r" b="b"/>
              <a:pathLst>
                <a:path w="422" h="383" extrusionOk="0">
                  <a:moveTo>
                    <a:pt x="147" y="0"/>
                  </a:moveTo>
                  <a:lnTo>
                    <a:pt x="0" y="176"/>
                  </a:lnTo>
                  <a:cubicBezTo>
                    <a:pt x="95" y="258"/>
                    <a:pt x="95" y="203"/>
                    <a:pt x="163" y="258"/>
                  </a:cubicBezTo>
                  <a:cubicBezTo>
                    <a:pt x="228" y="300"/>
                    <a:pt x="202" y="327"/>
                    <a:pt x="271" y="382"/>
                  </a:cubicBezTo>
                  <a:lnTo>
                    <a:pt x="421" y="203"/>
                  </a:lnTo>
                  <a:cubicBezTo>
                    <a:pt x="326" y="137"/>
                    <a:pt x="326" y="176"/>
                    <a:pt x="258" y="121"/>
                  </a:cubicBezTo>
                  <a:cubicBezTo>
                    <a:pt x="202" y="82"/>
                    <a:pt x="215" y="56"/>
                    <a:pt x="147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7"/>
            <p:cNvSpPr/>
            <p:nvPr/>
          </p:nvSpPr>
          <p:spPr>
            <a:xfrm>
              <a:off x="6133775" y="2809000"/>
              <a:ext cx="6150" cy="5650"/>
            </a:xfrm>
            <a:custGeom>
              <a:avLst/>
              <a:gdLst/>
              <a:ahLst/>
              <a:cxnLst/>
              <a:rect l="l" t="t" r="r" b="b"/>
              <a:pathLst>
                <a:path w="246" h="226" extrusionOk="0">
                  <a:moveTo>
                    <a:pt x="124" y="1"/>
                  </a:moveTo>
                  <a:cubicBezTo>
                    <a:pt x="88" y="1"/>
                    <a:pt x="53" y="19"/>
                    <a:pt x="27" y="51"/>
                  </a:cubicBezTo>
                  <a:cubicBezTo>
                    <a:pt x="1" y="107"/>
                    <a:pt x="1" y="175"/>
                    <a:pt x="43" y="201"/>
                  </a:cubicBezTo>
                  <a:cubicBezTo>
                    <a:pt x="63" y="218"/>
                    <a:pt x="86" y="226"/>
                    <a:pt x="109" y="226"/>
                  </a:cubicBezTo>
                  <a:cubicBezTo>
                    <a:pt x="145" y="226"/>
                    <a:pt x="180" y="207"/>
                    <a:pt x="206" y="175"/>
                  </a:cubicBezTo>
                  <a:cubicBezTo>
                    <a:pt x="245" y="120"/>
                    <a:pt x="232" y="51"/>
                    <a:pt x="190" y="25"/>
                  </a:cubicBezTo>
                  <a:cubicBezTo>
                    <a:pt x="169" y="9"/>
                    <a:pt x="147" y="1"/>
                    <a:pt x="12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7"/>
            <p:cNvSpPr/>
            <p:nvPr/>
          </p:nvSpPr>
          <p:spPr>
            <a:xfrm>
              <a:off x="6135500" y="2810600"/>
              <a:ext cx="2700" cy="2600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51" y="0"/>
                  </a:moveTo>
                  <a:cubicBezTo>
                    <a:pt x="35" y="0"/>
                    <a:pt x="21" y="12"/>
                    <a:pt x="13" y="30"/>
                  </a:cubicBezTo>
                  <a:cubicBezTo>
                    <a:pt x="0" y="43"/>
                    <a:pt x="0" y="69"/>
                    <a:pt x="13" y="98"/>
                  </a:cubicBezTo>
                  <a:cubicBezTo>
                    <a:pt x="21" y="102"/>
                    <a:pt x="28" y="104"/>
                    <a:pt x="36" y="104"/>
                  </a:cubicBezTo>
                  <a:cubicBezTo>
                    <a:pt x="55" y="104"/>
                    <a:pt x="72" y="94"/>
                    <a:pt x="82" y="82"/>
                  </a:cubicBezTo>
                  <a:cubicBezTo>
                    <a:pt x="108" y="56"/>
                    <a:pt x="95" y="30"/>
                    <a:pt x="82" y="17"/>
                  </a:cubicBezTo>
                  <a:cubicBezTo>
                    <a:pt x="71" y="5"/>
                    <a:pt x="61" y="0"/>
                    <a:pt x="5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7"/>
            <p:cNvSpPr/>
            <p:nvPr/>
          </p:nvSpPr>
          <p:spPr>
            <a:xfrm>
              <a:off x="6082125" y="2788575"/>
              <a:ext cx="225075" cy="156025"/>
            </a:xfrm>
            <a:custGeom>
              <a:avLst/>
              <a:gdLst/>
              <a:ahLst/>
              <a:cxnLst/>
              <a:rect l="l" t="t" r="r" b="b"/>
              <a:pathLst>
                <a:path w="9003" h="6241" extrusionOk="0">
                  <a:moveTo>
                    <a:pt x="0" y="0"/>
                  </a:moveTo>
                  <a:lnTo>
                    <a:pt x="1959" y="2366"/>
                  </a:lnTo>
                  <a:lnTo>
                    <a:pt x="5657" y="4390"/>
                  </a:lnTo>
                  <a:lnTo>
                    <a:pt x="8229" y="6241"/>
                  </a:lnTo>
                  <a:lnTo>
                    <a:pt x="9003" y="5901"/>
                  </a:lnTo>
                  <a:lnTo>
                    <a:pt x="9003" y="5696"/>
                  </a:lnTo>
                  <a:lnTo>
                    <a:pt x="6147" y="2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7"/>
            <p:cNvSpPr/>
            <p:nvPr/>
          </p:nvSpPr>
          <p:spPr>
            <a:xfrm>
              <a:off x="6082125" y="2783425"/>
              <a:ext cx="225075" cy="156125"/>
            </a:xfrm>
            <a:custGeom>
              <a:avLst/>
              <a:gdLst/>
              <a:ahLst/>
              <a:cxnLst/>
              <a:rect l="l" t="t" r="r" b="b"/>
              <a:pathLst>
                <a:path w="9003" h="6245" extrusionOk="0">
                  <a:moveTo>
                    <a:pt x="0" y="0"/>
                  </a:moveTo>
                  <a:lnTo>
                    <a:pt x="1959" y="2380"/>
                  </a:lnTo>
                  <a:lnTo>
                    <a:pt x="5657" y="4407"/>
                  </a:lnTo>
                  <a:lnTo>
                    <a:pt x="8229" y="6244"/>
                  </a:lnTo>
                  <a:lnTo>
                    <a:pt x="9003" y="5902"/>
                  </a:lnTo>
                  <a:lnTo>
                    <a:pt x="8800" y="4939"/>
                  </a:lnTo>
                  <a:lnTo>
                    <a:pt x="6147" y="2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7"/>
            <p:cNvSpPr/>
            <p:nvPr/>
          </p:nvSpPr>
          <p:spPr>
            <a:xfrm>
              <a:off x="5867600" y="2757225"/>
              <a:ext cx="296475" cy="122100"/>
            </a:xfrm>
            <a:custGeom>
              <a:avLst/>
              <a:gdLst/>
              <a:ahLst/>
              <a:cxnLst/>
              <a:rect l="l" t="t" r="r" b="b"/>
              <a:pathLst>
                <a:path w="11859" h="4884" extrusionOk="0">
                  <a:moveTo>
                    <a:pt x="6636" y="1"/>
                  </a:moveTo>
                  <a:lnTo>
                    <a:pt x="1401" y="1238"/>
                  </a:lnTo>
                  <a:lnTo>
                    <a:pt x="0" y="1920"/>
                  </a:lnTo>
                  <a:lnTo>
                    <a:pt x="842" y="2449"/>
                  </a:lnTo>
                  <a:lnTo>
                    <a:pt x="7723" y="4884"/>
                  </a:lnTo>
                  <a:lnTo>
                    <a:pt x="10403" y="4884"/>
                  </a:lnTo>
                  <a:lnTo>
                    <a:pt x="11859" y="3265"/>
                  </a:lnTo>
                  <a:lnTo>
                    <a:pt x="11859" y="2951"/>
                  </a:lnTo>
                  <a:lnTo>
                    <a:pt x="9273" y="980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7"/>
            <p:cNvSpPr/>
            <p:nvPr/>
          </p:nvSpPr>
          <p:spPr>
            <a:xfrm>
              <a:off x="5867600" y="2749400"/>
              <a:ext cx="296475" cy="122100"/>
            </a:xfrm>
            <a:custGeom>
              <a:avLst/>
              <a:gdLst/>
              <a:ahLst/>
              <a:cxnLst/>
              <a:rect l="l" t="t" r="r" b="b"/>
              <a:pathLst>
                <a:path w="11859" h="4884" extrusionOk="0">
                  <a:moveTo>
                    <a:pt x="6636" y="0"/>
                  </a:moveTo>
                  <a:lnTo>
                    <a:pt x="1401" y="1241"/>
                  </a:lnTo>
                  <a:lnTo>
                    <a:pt x="0" y="1920"/>
                  </a:lnTo>
                  <a:lnTo>
                    <a:pt x="842" y="2448"/>
                  </a:lnTo>
                  <a:lnTo>
                    <a:pt x="7723" y="4870"/>
                  </a:lnTo>
                  <a:lnTo>
                    <a:pt x="10403" y="4883"/>
                  </a:lnTo>
                  <a:lnTo>
                    <a:pt x="11859" y="3264"/>
                  </a:lnTo>
                  <a:lnTo>
                    <a:pt x="8608" y="232"/>
                  </a:lnTo>
                  <a:lnTo>
                    <a:pt x="6636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7"/>
            <p:cNvSpPr/>
            <p:nvPr/>
          </p:nvSpPr>
          <p:spPr>
            <a:xfrm>
              <a:off x="5955325" y="2779675"/>
              <a:ext cx="144450" cy="66675"/>
            </a:xfrm>
            <a:custGeom>
              <a:avLst/>
              <a:gdLst/>
              <a:ahLst/>
              <a:cxnLst/>
              <a:rect l="l" t="t" r="r" b="b"/>
              <a:pathLst>
                <a:path w="5778" h="2667" extrusionOk="0">
                  <a:moveTo>
                    <a:pt x="4093" y="0"/>
                  </a:moveTo>
                  <a:lnTo>
                    <a:pt x="0" y="911"/>
                  </a:lnTo>
                  <a:lnTo>
                    <a:pt x="1289" y="1293"/>
                  </a:lnTo>
                  <a:lnTo>
                    <a:pt x="4596" y="2667"/>
                  </a:lnTo>
                  <a:lnTo>
                    <a:pt x="5751" y="1525"/>
                  </a:lnTo>
                  <a:lnTo>
                    <a:pt x="5777" y="1335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7"/>
            <p:cNvSpPr/>
            <p:nvPr/>
          </p:nvSpPr>
          <p:spPr>
            <a:xfrm>
              <a:off x="6025650" y="2856200"/>
              <a:ext cx="23850" cy="84975"/>
            </a:xfrm>
            <a:custGeom>
              <a:avLst/>
              <a:gdLst/>
              <a:ahLst/>
              <a:cxnLst/>
              <a:rect l="l" t="t" r="r" b="b"/>
              <a:pathLst>
                <a:path w="954" h="3399" extrusionOk="0">
                  <a:moveTo>
                    <a:pt x="954" y="1"/>
                  </a:moveTo>
                  <a:lnTo>
                    <a:pt x="1" y="993"/>
                  </a:lnTo>
                  <a:lnTo>
                    <a:pt x="1" y="3399"/>
                  </a:lnTo>
                  <a:lnTo>
                    <a:pt x="954" y="2406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6015125" y="2941900"/>
              <a:ext cx="123400" cy="99250"/>
            </a:xfrm>
            <a:custGeom>
              <a:avLst/>
              <a:gdLst/>
              <a:ahLst/>
              <a:cxnLst/>
              <a:rect l="l" t="t" r="r" b="b"/>
              <a:pathLst>
                <a:path w="4936" h="3970" extrusionOk="0">
                  <a:moveTo>
                    <a:pt x="627" y="0"/>
                  </a:moveTo>
                  <a:lnTo>
                    <a:pt x="1" y="434"/>
                  </a:lnTo>
                  <a:lnTo>
                    <a:pt x="2488" y="2011"/>
                  </a:lnTo>
                  <a:lnTo>
                    <a:pt x="2367" y="2693"/>
                  </a:lnTo>
                  <a:lnTo>
                    <a:pt x="3128" y="3333"/>
                  </a:lnTo>
                  <a:lnTo>
                    <a:pt x="3918" y="3969"/>
                  </a:lnTo>
                  <a:lnTo>
                    <a:pt x="4936" y="3943"/>
                  </a:lnTo>
                  <a:lnTo>
                    <a:pt x="3467" y="1603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6005900" y="2892600"/>
              <a:ext cx="71425" cy="99575"/>
            </a:xfrm>
            <a:custGeom>
              <a:avLst/>
              <a:gdLst/>
              <a:ahLst/>
              <a:cxnLst/>
              <a:rect l="l" t="t" r="r" b="b"/>
              <a:pathLst>
                <a:path w="2857" h="3983" extrusionOk="0">
                  <a:moveTo>
                    <a:pt x="370" y="1"/>
                  </a:moveTo>
                  <a:lnTo>
                    <a:pt x="69" y="259"/>
                  </a:lnTo>
                  <a:lnTo>
                    <a:pt x="1" y="461"/>
                  </a:lnTo>
                  <a:lnTo>
                    <a:pt x="1" y="1972"/>
                  </a:lnTo>
                  <a:lnTo>
                    <a:pt x="69" y="2122"/>
                  </a:lnTo>
                  <a:lnTo>
                    <a:pt x="370" y="2406"/>
                  </a:lnTo>
                  <a:lnTo>
                    <a:pt x="2857" y="3983"/>
                  </a:lnTo>
                  <a:lnTo>
                    <a:pt x="2857" y="157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6133450" y="2931375"/>
              <a:ext cx="75175" cy="100625"/>
            </a:xfrm>
            <a:custGeom>
              <a:avLst/>
              <a:gdLst/>
              <a:ahLst/>
              <a:cxnLst/>
              <a:rect l="l" t="t" r="r" b="b"/>
              <a:pathLst>
                <a:path w="3007" h="4025" extrusionOk="0">
                  <a:moveTo>
                    <a:pt x="1" y="0"/>
                  </a:moveTo>
                  <a:lnTo>
                    <a:pt x="898" y="2745"/>
                  </a:lnTo>
                  <a:lnTo>
                    <a:pt x="1835" y="4025"/>
                  </a:lnTo>
                  <a:lnTo>
                    <a:pt x="3007" y="3045"/>
                  </a:lnTo>
                  <a:cubicBezTo>
                    <a:pt x="3007" y="3045"/>
                    <a:pt x="1753" y="1306"/>
                    <a:pt x="1456" y="1005"/>
                  </a:cubicBezTo>
                  <a:cubicBezTo>
                    <a:pt x="1169" y="69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6030800" y="2858250"/>
              <a:ext cx="135325" cy="129200"/>
            </a:xfrm>
            <a:custGeom>
              <a:avLst/>
              <a:gdLst/>
              <a:ahLst/>
              <a:cxnLst/>
              <a:rect l="l" t="t" r="r" b="b"/>
              <a:pathLst>
                <a:path w="5413" h="5168" extrusionOk="0">
                  <a:moveTo>
                    <a:pt x="898" y="1"/>
                  </a:moveTo>
                  <a:lnTo>
                    <a:pt x="0" y="937"/>
                  </a:lnTo>
                  <a:lnTo>
                    <a:pt x="2840" y="2543"/>
                  </a:lnTo>
                  <a:lnTo>
                    <a:pt x="4309" y="4883"/>
                  </a:lnTo>
                  <a:lnTo>
                    <a:pt x="4746" y="5128"/>
                  </a:lnTo>
                  <a:lnTo>
                    <a:pt x="5412" y="5167"/>
                  </a:lnTo>
                  <a:lnTo>
                    <a:pt x="5412" y="5167"/>
                  </a:lnTo>
                  <a:lnTo>
                    <a:pt x="5275" y="4828"/>
                  </a:lnTo>
                  <a:lnTo>
                    <a:pt x="4162" y="2243"/>
                  </a:lnTo>
                  <a:lnTo>
                    <a:pt x="3780" y="1727"/>
                  </a:lnTo>
                  <a:lnTo>
                    <a:pt x="2040" y="461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811125" y="2822500"/>
              <a:ext cx="28250" cy="90850"/>
            </a:xfrm>
            <a:custGeom>
              <a:avLst/>
              <a:gdLst/>
              <a:ahLst/>
              <a:cxnLst/>
              <a:rect l="l" t="t" r="r" b="b"/>
              <a:pathLst>
                <a:path w="1130" h="3634" extrusionOk="0">
                  <a:moveTo>
                    <a:pt x="245" y="1"/>
                  </a:moveTo>
                  <a:lnTo>
                    <a:pt x="177" y="125"/>
                  </a:lnTo>
                  <a:lnTo>
                    <a:pt x="40" y="585"/>
                  </a:lnTo>
                  <a:lnTo>
                    <a:pt x="1" y="1091"/>
                  </a:lnTo>
                  <a:lnTo>
                    <a:pt x="1" y="1293"/>
                  </a:lnTo>
                  <a:lnTo>
                    <a:pt x="56" y="1852"/>
                  </a:lnTo>
                  <a:lnTo>
                    <a:pt x="164" y="2204"/>
                  </a:lnTo>
                  <a:lnTo>
                    <a:pt x="245" y="2423"/>
                  </a:lnTo>
                  <a:lnTo>
                    <a:pt x="1130" y="3634"/>
                  </a:lnTo>
                  <a:lnTo>
                    <a:pt x="1130" y="122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817250" y="2785800"/>
              <a:ext cx="232250" cy="105450"/>
            </a:xfrm>
            <a:custGeom>
              <a:avLst/>
              <a:gdLst/>
              <a:ahLst/>
              <a:cxnLst/>
              <a:rect l="l" t="t" r="r" b="b"/>
              <a:pathLst>
                <a:path w="9290" h="4218" extrusionOk="0">
                  <a:moveTo>
                    <a:pt x="2161" y="0"/>
                  </a:moveTo>
                  <a:lnTo>
                    <a:pt x="1577" y="150"/>
                  </a:lnTo>
                  <a:lnTo>
                    <a:pt x="0" y="1469"/>
                  </a:lnTo>
                  <a:lnTo>
                    <a:pt x="885" y="2693"/>
                  </a:lnTo>
                  <a:cubicBezTo>
                    <a:pt x="885" y="2693"/>
                    <a:pt x="3565" y="3930"/>
                    <a:pt x="3849" y="3959"/>
                  </a:cubicBezTo>
                  <a:cubicBezTo>
                    <a:pt x="4120" y="3972"/>
                    <a:pt x="7615" y="4217"/>
                    <a:pt x="7615" y="4217"/>
                  </a:cubicBezTo>
                  <a:lnTo>
                    <a:pt x="8337" y="3809"/>
                  </a:lnTo>
                  <a:lnTo>
                    <a:pt x="9290" y="2817"/>
                  </a:lnTo>
                  <a:lnTo>
                    <a:pt x="9127" y="2559"/>
                  </a:lnTo>
                  <a:lnTo>
                    <a:pt x="8745" y="2203"/>
                  </a:lnTo>
                  <a:lnTo>
                    <a:pt x="8255" y="1932"/>
                  </a:lnTo>
                  <a:lnTo>
                    <a:pt x="3672" y="274"/>
                  </a:lnTo>
                  <a:lnTo>
                    <a:pt x="2896" y="69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7"/>
            <p:cNvSpPr/>
            <p:nvPr/>
          </p:nvSpPr>
          <p:spPr>
            <a:xfrm>
              <a:off x="5733600" y="2750775"/>
              <a:ext cx="82275" cy="90450"/>
            </a:xfrm>
            <a:custGeom>
              <a:avLst/>
              <a:gdLst/>
              <a:ahLst/>
              <a:cxnLst/>
              <a:rect l="l" t="t" r="r" b="b"/>
              <a:pathLst>
                <a:path w="3291" h="3618" extrusionOk="0">
                  <a:moveTo>
                    <a:pt x="2096" y="1"/>
                  </a:moveTo>
                  <a:lnTo>
                    <a:pt x="898" y="206"/>
                  </a:lnTo>
                  <a:lnTo>
                    <a:pt x="14" y="1267"/>
                  </a:lnTo>
                  <a:lnTo>
                    <a:pt x="1" y="1470"/>
                  </a:lnTo>
                  <a:lnTo>
                    <a:pt x="95" y="3617"/>
                  </a:lnTo>
                  <a:lnTo>
                    <a:pt x="1251" y="2912"/>
                  </a:lnTo>
                  <a:lnTo>
                    <a:pt x="2096" y="2965"/>
                  </a:lnTo>
                  <a:lnTo>
                    <a:pt x="3115" y="1783"/>
                  </a:lnTo>
                  <a:lnTo>
                    <a:pt x="3291" y="59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7"/>
            <p:cNvSpPr/>
            <p:nvPr/>
          </p:nvSpPr>
          <p:spPr>
            <a:xfrm>
              <a:off x="6149450" y="2986450"/>
              <a:ext cx="17325" cy="61225"/>
            </a:xfrm>
            <a:custGeom>
              <a:avLst/>
              <a:gdLst/>
              <a:ahLst/>
              <a:cxnLst/>
              <a:rect l="l" t="t" r="r" b="b"/>
              <a:pathLst>
                <a:path w="693" h="2449" extrusionOk="0">
                  <a:moveTo>
                    <a:pt x="0" y="0"/>
                  </a:moveTo>
                  <a:lnTo>
                    <a:pt x="0" y="2406"/>
                  </a:lnTo>
                  <a:lnTo>
                    <a:pt x="666" y="2448"/>
                  </a:lnTo>
                  <a:lnTo>
                    <a:pt x="692" y="2367"/>
                  </a:lnTo>
                  <a:lnTo>
                    <a:pt x="529" y="1835"/>
                  </a:lnTo>
                  <a:lnTo>
                    <a:pt x="529" y="963"/>
                  </a:lnTo>
                  <a:lnTo>
                    <a:pt x="666" y="297"/>
                  </a:lnTo>
                  <a:lnTo>
                    <a:pt x="66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7"/>
            <p:cNvSpPr/>
            <p:nvPr/>
          </p:nvSpPr>
          <p:spPr>
            <a:xfrm>
              <a:off x="6138500" y="2980325"/>
              <a:ext cx="10975" cy="66275"/>
            </a:xfrm>
            <a:custGeom>
              <a:avLst/>
              <a:gdLst/>
              <a:ahLst/>
              <a:cxnLst/>
              <a:rect l="l" t="t" r="r" b="b"/>
              <a:pathLst>
                <a:path w="439" h="2651" extrusionOk="0">
                  <a:moveTo>
                    <a:pt x="1" y="0"/>
                  </a:moveTo>
                  <a:lnTo>
                    <a:pt x="1" y="203"/>
                  </a:lnTo>
                  <a:lnTo>
                    <a:pt x="1" y="2406"/>
                  </a:lnTo>
                  <a:lnTo>
                    <a:pt x="438" y="2651"/>
                  </a:lnTo>
                  <a:lnTo>
                    <a:pt x="438" y="2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7"/>
            <p:cNvSpPr/>
            <p:nvPr/>
          </p:nvSpPr>
          <p:spPr>
            <a:xfrm>
              <a:off x="5786000" y="2811000"/>
              <a:ext cx="15275" cy="20025"/>
            </a:xfrm>
            <a:custGeom>
              <a:avLst/>
              <a:gdLst/>
              <a:ahLst/>
              <a:cxnLst/>
              <a:rect l="l" t="t" r="r" b="b"/>
              <a:pathLst>
                <a:path w="611" h="801" extrusionOk="0">
                  <a:moveTo>
                    <a:pt x="95" y="1"/>
                  </a:moveTo>
                  <a:lnTo>
                    <a:pt x="0" y="735"/>
                  </a:lnTo>
                  <a:lnTo>
                    <a:pt x="516" y="800"/>
                  </a:lnTo>
                  <a:lnTo>
                    <a:pt x="611" y="6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7"/>
            <p:cNvSpPr/>
            <p:nvPr/>
          </p:nvSpPr>
          <p:spPr>
            <a:xfrm>
              <a:off x="5784925" y="2808975"/>
              <a:ext cx="20750" cy="10800"/>
            </a:xfrm>
            <a:custGeom>
              <a:avLst/>
              <a:gdLst/>
              <a:ahLst/>
              <a:cxnLst/>
              <a:rect l="l" t="t" r="r" b="b"/>
              <a:pathLst>
                <a:path w="830" h="432" extrusionOk="0">
                  <a:moveTo>
                    <a:pt x="27" y="0"/>
                  </a:moveTo>
                  <a:cubicBezTo>
                    <a:pt x="27" y="0"/>
                    <a:pt x="27" y="1"/>
                    <a:pt x="27" y="1"/>
                  </a:cubicBezTo>
                  <a:lnTo>
                    <a:pt x="27" y="1"/>
                  </a:lnTo>
                  <a:lnTo>
                    <a:pt x="27" y="0"/>
                  </a:lnTo>
                  <a:close/>
                  <a:moveTo>
                    <a:pt x="830" y="95"/>
                  </a:moveTo>
                  <a:lnTo>
                    <a:pt x="828" y="115"/>
                  </a:lnTo>
                  <a:lnTo>
                    <a:pt x="828" y="115"/>
                  </a:lnTo>
                  <a:cubicBezTo>
                    <a:pt x="829" y="108"/>
                    <a:pt x="830" y="102"/>
                    <a:pt x="830" y="95"/>
                  </a:cubicBezTo>
                  <a:close/>
                  <a:moveTo>
                    <a:pt x="27" y="1"/>
                  </a:moveTo>
                  <a:lnTo>
                    <a:pt x="1" y="134"/>
                  </a:lnTo>
                  <a:cubicBezTo>
                    <a:pt x="1" y="202"/>
                    <a:pt x="43" y="271"/>
                    <a:pt x="125" y="340"/>
                  </a:cubicBezTo>
                  <a:cubicBezTo>
                    <a:pt x="208" y="401"/>
                    <a:pt x="329" y="431"/>
                    <a:pt x="447" y="431"/>
                  </a:cubicBezTo>
                  <a:cubicBezTo>
                    <a:pt x="537" y="431"/>
                    <a:pt x="626" y="414"/>
                    <a:pt x="696" y="379"/>
                  </a:cubicBezTo>
                  <a:cubicBezTo>
                    <a:pt x="761" y="340"/>
                    <a:pt x="804" y="284"/>
                    <a:pt x="817" y="229"/>
                  </a:cubicBezTo>
                  <a:lnTo>
                    <a:pt x="828" y="115"/>
                  </a:lnTo>
                  <a:lnTo>
                    <a:pt x="828" y="115"/>
                  </a:lnTo>
                  <a:cubicBezTo>
                    <a:pt x="819" y="161"/>
                    <a:pt x="780" y="208"/>
                    <a:pt x="709" y="245"/>
                  </a:cubicBezTo>
                  <a:cubicBezTo>
                    <a:pt x="646" y="279"/>
                    <a:pt x="563" y="296"/>
                    <a:pt x="476" y="296"/>
                  </a:cubicBezTo>
                  <a:cubicBezTo>
                    <a:pt x="358" y="296"/>
                    <a:pt x="232" y="265"/>
                    <a:pt x="138" y="202"/>
                  </a:cubicBezTo>
                  <a:cubicBezTo>
                    <a:pt x="57" y="134"/>
                    <a:pt x="14" y="66"/>
                    <a:pt x="27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7"/>
            <p:cNvSpPr/>
            <p:nvPr/>
          </p:nvSpPr>
          <p:spPr>
            <a:xfrm>
              <a:off x="5778475" y="2777300"/>
              <a:ext cx="9575" cy="45225"/>
            </a:xfrm>
            <a:custGeom>
              <a:avLst/>
              <a:gdLst/>
              <a:ahLst/>
              <a:cxnLst/>
              <a:rect l="l" t="t" r="r" b="b"/>
              <a:pathLst>
                <a:path w="383" h="1809" extrusionOk="0">
                  <a:moveTo>
                    <a:pt x="259" y="1"/>
                  </a:moveTo>
                  <a:lnTo>
                    <a:pt x="177" y="43"/>
                  </a:lnTo>
                  <a:lnTo>
                    <a:pt x="220" y="761"/>
                  </a:lnTo>
                  <a:lnTo>
                    <a:pt x="1" y="1482"/>
                  </a:lnTo>
                  <a:lnTo>
                    <a:pt x="353" y="1809"/>
                  </a:lnTo>
                  <a:lnTo>
                    <a:pt x="383" y="1659"/>
                  </a:lnTo>
                  <a:lnTo>
                    <a:pt x="151" y="1388"/>
                  </a:lnTo>
                  <a:lnTo>
                    <a:pt x="353" y="77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7"/>
            <p:cNvSpPr/>
            <p:nvPr/>
          </p:nvSpPr>
          <p:spPr>
            <a:xfrm>
              <a:off x="5784600" y="2803900"/>
              <a:ext cx="22150" cy="12500"/>
            </a:xfrm>
            <a:custGeom>
              <a:avLst/>
              <a:gdLst/>
              <a:ahLst/>
              <a:cxnLst/>
              <a:rect l="l" t="t" r="r" b="b"/>
              <a:pathLst>
                <a:path w="886" h="500" extrusionOk="0">
                  <a:moveTo>
                    <a:pt x="407" y="64"/>
                  </a:moveTo>
                  <a:cubicBezTo>
                    <a:pt x="498" y="64"/>
                    <a:pt x="592" y="88"/>
                    <a:pt x="654" y="134"/>
                  </a:cubicBezTo>
                  <a:cubicBezTo>
                    <a:pt x="774" y="216"/>
                    <a:pt x="774" y="337"/>
                    <a:pt x="654" y="405"/>
                  </a:cubicBezTo>
                  <a:cubicBezTo>
                    <a:pt x="603" y="428"/>
                    <a:pt x="542" y="439"/>
                    <a:pt x="480" y="439"/>
                  </a:cubicBezTo>
                  <a:cubicBezTo>
                    <a:pt x="388" y="439"/>
                    <a:pt x="291" y="415"/>
                    <a:pt x="219" y="366"/>
                  </a:cubicBezTo>
                  <a:cubicBezTo>
                    <a:pt x="95" y="285"/>
                    <a:pt x="108" y="161"/>
                    <a:pt x="219" y="105"/>
                  </a:cubicBezTo>
                  <a:cubicBezTo>
                    <a:pt x="271" y="77"/>
                    <a:pt x="338" y="64"/>
                    <a:pt x="407" y="64"/>
                  </a:cubicBezTo>
                  <a:close/>
                  <a:moveTo>
                    <a:pt x="400" y="0"/>
                  </a:moveTo>
                  <a:cubicBezTo>
                    <a:pt x="309" y="0"/>
                    <a:pt x="221" y="18"/>
                    <a:pt x="151" y="53"/>
                  </a:cubicBezTo>
                  <a:cubicBezTo>
                    <a:pt x="1" y="134"/>
                    <a:pt x="1" y="298"/>
                    <a:pt x="151" y="405"/>
                  </a:cubicBezTo>
                  <a:cubicBezTo>
                    <a:pt x="245" y="468"/>
                    <a:pt x="371" y="499"/>
                    <a:pt x="489" y="499"/>
                  </a:cubicBezTo>
                  <a:cubicBezTo>
                    <a:pt x="576" y="499"/>
                    <a:pt x="659" y="482"/>
                    <a:pt x="722" y="448"/>
                  </a:cubicBezTo>
                  <a:cubicBezTo>
                    <a:pt x="885" y="366"/>
                    <a:pt x="885" y="203"/>
                    <a:pt x="735" y="92"/>
                  </a:cubicBezTo>
                  <a:cubicBezTo>
                    <a:pt x="642" y="31"/>
                    <a:pt x="519" y="0"/>
                    <a:pt x="400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7"/>
            <p:cNvSpPr/>
            <p:nvPr/>
          </p:nvSpPr>
          <p:spPr>
            <a:xfrm>
              <a:off x="5787625" y="2773550"/>
              <a:ext cx="19775" cy="41350"/>
            </a:xfrm>
            <a:custGeom>
              <a:avLst/>
              <a:gdLst/>
              <a:ahLst/>
              <a:cxnLst/>
              <a:rect l="l" t="t" r="r" b="b"/>
              <a:pathLst>
                <a:path w="791" h="1654" extrusionOk="0">
                  <a:moveTo>
                    <a:pt x="790" y="82"/>
                  </a:moveTo>
                  <a:lnTo>
                    <a:pt x="788" y="105"/>
                  </a:lnTo>
                  <a:lnTo>
                    <a:pt x="788" y="105"/>
                  </a:lnTo>
                  <a:cubicBezTo>
                    <a:pt x="790" y="97"/>
                    <a:pt x="790" y="90"/>
                    <a:pt x="790" y="82"/>
                  </a:cubicBezTo>
                  <a:close/>
                  <a:moveTo>
                    <a:pt x="180" y="0"/>
                  </a:moveTo>
                  <a:lnTo>
                    <a:pt x="17" y="1430"/>
                  </a:lnTo>
                  <a:cubicBezTo>
                    <a:pt x="1" y="1482"/>
                    <a:pt x="30" y="1538"/>
                    <a:pt x="98" y="1580"/>
                  </a:cubicBezTo>
                  <a:cubicBezTo>
                    <a:pt x="170" y="1629"/>
                    <a:pt x="267" y="1653"/>
                    <a:pt x="359" y="1653"/>
                  </a:cubicBezTo>
                  <a:cubicBezTo>
                    <a:pt x="421" y="1653"/>
                    <a:pt x="482" y="1642"/>
                    <a:pt x="533" y="1619"/>
                  </a:cubicBezTo>
                  <a:cubicBezTo>
                    <a:pt x="588" y="1580"/>
                    <a:pt x="627" y="1538"/>
                    <a:pt x="627" y="1499"/>
                  </a:cubicBezTo>
                  <a:lnTo>
                    <a:pt x="788" y="105"/>
                  </a:lnTo>
                  <a:lnTo>
                    <a:pt x="788" y="105"/>
                  </a:lnTo>
                  <a:cubicBezTo>
                    <a:pt x="780" y="138"/>
                    <a:pt x="754" y="169"/>
                    <a:pt x="709" y="193"/>
                  </a:cubicBezTo>
                  <a:cubicBezTo>
                    <a:pt x="657" y="221"/>
                    <a:pt x="590" y="235"/>
                    <a:pt x="521" y="235"/>
                  </a:cubicBezTo>
                  <a:cubicBezTo>
                    <a:pt x="430" y="235"/>
                    <a:pt x="336" y="210"/>
                    <a:pt x="275" y="164"/>
                  </a:cubicBezTo>
                  <a:cubicBezTo>
                    <a:pt x="206" y="111"/>
                    <a:pt x="180" y="56"/>
                    <a:pt x="180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7"/>
            <p:cNvSpPr/>
            <p:nvPr/>
          </p:nvSpPr>
          <p:spPr>
            <a:xfrm>
              <a:off x="5791375" y="2769775"/>
              <a:ext cx="17075" cy="9650"/>
            </a:xfrm>
            <a:custGeom>
              <a:avLst/>
              <a:gdLst/>
              <a:ahLst/>
              <a:cxnLst/>
              <a:rect l="l" t="t" r="r" b="b"/>
              <a:pathLst>
                <a:path w="683" h="386" extrusionOk="0">
                  <a:moveTo>
                    <a:pt x="304" y="1"/>
                  </a:moveTo>
                  <a:cubicBezTo>
                    <a:pt x="239" y="1"/>
                    <a:pt x="175" y="15"/>
                    <a:pt x="125" y="44"/>
                  </a:cubicBezTo>
                  <a:cubicBezTo>
                    <a:pt x="1" y="112"/>
                    <a:pt x="1" y="233"/>
                    <a:pt x="125" y="315"/>
                  </a:cubicBezTo>
                  <a:cubicBezTo>
                    <a:pt x="186" y="361"/>
                    <a:pt x="280" y="386"/>
                    <a:pt x="371" y="386"/>
                  </a:cubicBezTo>
                  <a:cubicBezTo>
                    <a:pt x="440" y="386"/>
                    <a:pt x="507" y="372"/>
                    <a:pt x="559" y="344"/>
                  </a:cubicBezTo>
                  <a:cubicBezTo>
                    <a:pt x="667" y="275"/>
                    <a:pt x="683" y="165"/>
                    <a:pt x="559" y="83"/>
                  </a:cubicBezTo>
                  <a:cubicBezTo>
                    <a:pt x="489" y="28"/>
                    <a:pt x="395" y="1"/>
                    <a:pt x="304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7"/>
            <p:cNvSpPr/>
            <p:nvPr/>
          </p:nvSpPr>
          <p:spPr>
            <a:xfrm>
              <a:off x="6057650" y="2779675"/>
              <a:ext cx="43850" cy="66675"/>
            </a:xfrm>
            <a:custGeom>
              <a:avLst/>
              <a:gdLst/>
              <a:ahLst/>
              <a:cxnLst/>
              <a:rect l="l" t="t" r="r" b="b"/>
              <a:pathLst>
                <a:path w="1754" h="2667" extrusionOk="0">
                  <a:moveTo>
                    <a:pt x="0" y="0"/>
                  </a:moveTo>
                  <a:lnTo>
                    <a:pt x="1684" y="1335"/>
                  </a:lnTo>
                  <a:lnTo>
                    <a:pt x="1658" y="1525"/>
                  </a:lnTo>
                  <a:lnTo>
                    <a:pt x="503" y="2667"/>
                  </a:lnTo>
                  <a:lnTo>
                    <a:pt x="503" y="2667"/>
                  </a:lnTo>
                  <a:lnTo>
                    <a:pt x="1753" y="1482"/>
                  </a:lnTo>
                  <a:lnTo>
                    <a:pt x="1753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7"/>
            <p:cNvSpPr/>
            <p:nvPr/>
          </p:nvSpPr>
          <p:spPr>
            <a:xfrm>
              <a:off x="5817250" y="2789550"/>
              <a:ext cx="232250" cy="101700"/>
            </a:xfrm>
            <a:custGeom>
              <a:avLst/>
              <a:gdLst/>
              <a:ahLst/>
              <a:cxnLst/>
              <a:rect l="l" t="t" r="r" b="b"/>
              <a:pathLst>
                <a:path w="9290" h="4068" extrusionOk="0">
                  <a:moveTo>
                    <a:pt x="1577" y="0"/>
                  </a:moveTo>
                  <a:lnTo>
                    <a:pt x="0" y="1319"/>
                  </a:lnTo>
                  <a:lnTo>
                    <a:pt x="885" y="2543"/>
                  </a:lnTo>
                  <a:cubicBezTo>
                    <a:pt x="885" y="2543"/>
                    <a:pt x="2896" y="3535"/>
                    <a:pt x="3849" y="3809"/>
                  </a:cubicBezTo>
                  <a:lnTo>
                    <a:pt x="7615" y="4067"/>
                  </a:lnTo>
                  <a:lnTo>
                    <a:pt x="8337" y="3659"/>
                  </a:lnTo>
                  <a:lnTo>
                    <a:pt x="9290" y="2667"/>
                  </a:lnTo>
                  <a:lnTo>
                    <a:pt x="8268" y="3427"/>
                  </a:lnTo>
                  <a:lnTo>
                    <a:pt x="7508" y="3780"/>
                  </a:lnTo>
                  <a:lnTo>
                    <a:pt x="3849" y="3320"/>
                  </a:lnTo>
                  <a:lnTo>
                    <a:pt x="1169" y="2177"/>
                  </a:lnTo>
                  <a:lnTo>
                    <a:pt x="572" y="1267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7"/>
            <p:cNvSpPr/>
            <p:nvPr/>
          </p:nvSpPr>
          <p:spPr>
            <a:xfrm>
              <a:off x="5733600" y="2787500"/>
              <a:ext cx="2400" cy="119000"/>
            </a:xfrm>
            <a:custGeom>
              <a:avLst/>
              <a:gdLst/>
              <a:ahLst/>
              <a:cxnLst/>
              <a:rect l="l" t="t" r="r" b="b"/>
              <a:pathLst>
                <a:path w="96" h="4760" extrusionOk="0">
                  <a:moveTo>
                    <a:pt x="1" y="1"/>
                  </a:moveTo>
                  <a:lnTo>
                    <a:pt x="1" y="2612"/>
                  </a:lnTo>
                  <a:lnTo>
                    <a:pt x="95" y="4760"/>
                  </a:lnTo>
                  <a:lnTo>
                    <a:pt x="95" y="2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3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7"/>
            <p:cNvSpPr/>
            <p:nvPr/>
          </p:nvSpPr>
          <p:spPr>
            <a:xfrm>
              <a:off x="5719000" y="2782450"/>
              <a:ext cx="17000" cy="124050"/>
            </a:xfrm>
            <a:custGeom>
              <a:avLst/>
              <a:gdLst/>
              <a:ahLst/>
              <a:cxnLst/>
              <a:rect l="l" t="t" r="r" b="b"/>
              <a:pathLst>
                <a:path w="680" h="4962" extrusionOk="0">
                  <a:moveTo>
                    <a:pt x="598" y="0"/>
                  </a:moveTo>
                  <a:cubicBezTo>
                    <a:pt x="598" y="0"/>
                    <a:pt x="151" y="829"/>
                    <a:pt x="82" y="1126"/>
                  </a:cubicBezTo>
                  <a:cubicBezTo>
                    <a:pt x="0" y="1521"/>
                    <a:pt x="53" y="2337"/>
                    <a:pt x="121" y="2732"/>
                  </a:cubicBezTo>
                  <a:cubicBezTo>
                    <a:pt x="216" y="3303"/>
                    <a:pt x="679" y="4962"/>
                    <a:pt x="679" y="4962"/>
                  </a:cubicBezTo>
                  <a:lnTo>
                    <a:pt x="679" y="23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7"/>
            <p:cNvSpPr/>
            <p:nvPr/>
          </p:nvSpPr>
          <p:spPr>
            <a:xfrm>
              <a:off x="5724800" y="2806925"/>
              <a:ext cx="40075" cy="131900"/>
            </a:xfrm>
            <a:custGeom>
              <a:avLst/>
              <a:gdLst/>
              <a:ahLst/>
              <a:cxnLst/>
              <a:rect l="l" t="t" r="r" b="b"/>
              <a:pathLst>
                <a:path w="1603" h="5276" extrusionOk="0">
                  <a:moveTo>
                    <a:pt x="392" y="0"/>
                  </a:moveTo>
                  <a:lnTo>
                    <a:pt x="0" y="529"/>
                  </a:lnTo>
                  <a:lnTo>
                    <a:pt x="13" y="1861"/>
                  </a:lnTo>
                  <a:lnTo>
                    <a:pt x="490" y="5275"/>
                  </a:lnTo>
                  <a:lnTo>
                    <a:pt x="474" y="1822"/>
                  </a:lnTo>
                  <a:lnTo>
                    <a:pt x="1603" y="666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7"/>
            <p:cNvSpPr/>
            <p:nvPr/>
          </p:nvSpPr>
          <p:spPr>
            <a:xfrm>
              <a:off x="5732550" y="2823575"/>
              <a:ext cx="32325" cy="132300"/>
            </a:xfrm>
            <a:custGeom>
              <a:avLst/>
              <a:gdLst/>
              <a:ahLst/>
              <a:cxnLst/>
              <a:rect l="l" t="t" r="r" b="b"/>
              <a:pathLst>
                <a:path w="1293" h="5292" extrusionOk="0">
                  <a:moveTo>
                    <a:pt x="1293" y="0"/>
                  </a:moveTo>
                  <a:lnTo>
                    <a:pt x="137" y="705"/>
                  </a:lnTo>
                  <a:lnTo>
                    <a:pt x="0" y="1440"/>
                  </a:lnTo>
                  <a:lnTo>
                    <a:pt x="0" y="2719"/>
                  </a:lnTo>
                  <a:lnTo>
                    <a:pt x="180" y="4609"/>
                  </a:lnTo>
                  <a:lnTo>
                    <a:pt x="356" y="5291"/>
                  </a:lnTo>
                  <a:lnTo>
                    <a:pt x="219" y="4652"/>
                  </a:lnTo>
                  <a:lnTo>
                    <a:pt x="219" y="3101"/>
                  </a:lnTo>
                  <a:lnTo>
                    <a:pt x="588" y="1156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7"/>
            <p:cNvSpPr/>
            <p:nvPr/>
          </p:nvSpPr>
          <p:spPr>
            <a:xfrm>
              <a:off x="5839350" y="2843975"/>
              <a:ext cx="74125" cy="40825"/>
            </a:xfrm>
            <a:custGeom>
              <a:avLst/>
              <a:gdLst/>
              <a:ahLst/>
              <a:cxnLst/>
              <a:rect l="l" t="t" r="r" b="b"/>
              <a:pathLst>
                <a:path w="2965" h="1633" extrusionOk="0">
                  <a:moveTo>
                    <a:pt x="285" y="0"/>
                  </a:moveTo>
                  <a:lnTo>
                    <a:pt x="1" y="366"/>
                  </a:lnTo>
                  <a:lnTo>
                    <a:pt x="298" y="598"/>
                  </a:lnTo>
                  <a:lnTo>
                    <a:pt x="925" y="1019"/>
                  </a:lnTo>
                  <a:lnTo>
                    <a:pt x="2012" y="1482"/>
                  </a:lnTo>
                  <a:lnTo>
                    <a:pt x="2664" y="1619"/>
                  </a:lnTo>
                  <a:lnTo>
                    <a:pt x="2965" y="1632"/>
                  </a:lnTo>
                  <a:lnTo>
                    <a:pt x="2965" y="114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7"/>
            <p:cNvSpPr/>
            <p:nvPr/>
          </p:nvSpPr>
          <p:spPr>
            <a:xfrm>
              <a:off x="5846450" y="2831725"/>
              <a:ext cx="67025" cy="40825"/>
            </a:xfrm>
            <a:custGeom>
              <a:avLst/>
              <a:gdLst/>
              <a:ahLst/>
              <a:cxnLst/>
              <a:rect l="l" t="t" r="r" b="b"/>
              <a:pathLst>
                <a:path w="2681" h="1633" extrusionOk="0">
                  <a:moveTo>
                    <a:pt x="1" y="1"/>
                  </a:moveTo>
                  <a:lnTo>
                    <a:pt x="1" y="490"/>
                  </a:lnTo>
                  <a:lnTo>
                    <a:pt x="233" y="735"/>
                  </a:lnTo>
                  <a:lnTo>
                    <a:pt x="641" y="1019"/>
                  </a:lnTo>
                  <a:lnTo>
                    <a:pt x="1728" y="1483"/>
                  </a:lnTo>
                  <a:lnTo>
                    <a:pt x="2380" y="1620"/>
                  </a:lnTo>
                  <a:lnTo>
                    <a:pt x="2681" y="1633"/>
                  </a:lnTo>
                  <a:lnTo>
                    <a:pt x="2681" y="1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7"/>
            <p:cNvSpPr/>
            <p:nvPr/>
          </p:nvSpPr>
          <p:spPr>
            <a:xfrm>
              <a:off x="6071200" y="2948000"/>
              <a:ext cx="71825" cy="93150"/>
            </a:xfrm>
            <a:custGeom>
              <a:avLst/>
              <a:gdLst/>
              <a:ahLst/>
              <a:cxnLst/>
              <a:rect l="l" t="t" r="r" b="b"/>
              <a:pathLst>
                <a:path w="2873" h="3726" extrusionOk="0">
                  <a:moveTo>
                    <a:pt x="124" y="1"/>
                  </a:moveTo>
                  <a:lnTo>
                    <a:pt x="42" y="216"/>
                  </a:lnTo>
                  <a:lnTo>
                    <a:pt x="16" y="530"/>
                  </a:lnTo>
                  <a:lnTo>
                    <a:pt x="0" y="2080"/>
                  </a:lnTo>
                  <a:lnTo>
                    <a:pt x="42" y="2273"/>
                  </a:lnTo>
                  <a:lnTo>
                    <a:pt x="124" y="2449"/>
                  </a:lnTo>
                  <a:lnTo>
                    <a:pt x="1675" y="3725"/>
                  </a:lnTo>
                  <a:lnTo>
                    <a:pt x="2693" y="3699"/>
                  </a:lnTo>
                  <a:lnTo>
                    <a:pt x="2774" y="3660"/>
                  </a:lnTo>
                  <a:lnTo>
                    <a:pt x="2872" y="3441"/>
                  </a:lnTo>
                  <a:lnTo>
                    <a:pt x="2872" y="2123"/>
                  </a:lnTo>
                  <a:lnTo>
                    <a:pt x="2774" y="1522"/>
                  </a:lnTo>
                  <a:lnTo>
                    <a:pt x="2693" y="1293"/>
                  </a:lnTo>
                  <a:lnTo>
                    <a:pt x="1675" y="1320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7"/>
            <p:cNvSpPr/>
            <p:nvPr/>
          </p:nvSpPr>
          <p:spPr>
            <a:xfrm>
              <a:off x="6113050" y="2980325"/>
              <a:ext cx="29975" cy="60825"/>
            </a:xfrm>
            <a:custGeom>
              <a:avLst/>
              <a:gdLst/>
              <a:ahLst/>
              <a:cxnLst/>
              <a:rect l="l" t="t" r="r" b="b"/>
              <a:pathLst>
                <a:path w="1199" h="2433" extrusionOk="0">
                  <a:moveTo>
                    <a:pt x="1019" y="0"/>
                  </a:moveTo>
                  <a:lnTo>
                    <a:pt x="1" y="27"/>
                  </a:lnTo>
                  <a:lnTo>
                    <a:pt x="95" y="258"/>
                  </a:lnTo>
                  <a:lnTo>
                    <a:pt x="190" y="856"/>
                  </a:lnTo>
                  <a:lnTo>
                    <a:pt x="190" y="2174"/>
                  </a:lnTo>
                  <a:lnTo>
                    <a:pt x="95" y="2393"/>
                  </a:lnTo>
                  <a:lnTo>
                    <a:pt x="1" y="2432"/>
                  </a:lnTo>
                  <a:lnTo>
                    <a:pt x="1" y="2432"/>
                  </a:lnTo>
                  <a:lnTo>
                    <a:pt x="1019" y="2406"/>
                  </a:lnTo>
                  <a:lnTo>
                    <a:pt x="1100" y="2367"/>
                  </a:lnTo>
                  <a:lnTo>
                    <a:pt x="1198" y="2148"/>
                  </a:lnTo>
                  <a:lnTo>
                    <a:pt x="1198" y="830"/>
                  </a:lnTo>
                  <a:lnTo>
                    <a:pt x="1100" y="229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7"/>
            <p:cNvSpPr/>
            <p:nvPr/>
          </p:nvSpPr>
          <p:spPr>
            <a:xfrm>
              <a:off x="6015125" y="2881675"/>
              <a:ext cx="123400" cy="99325"/>
            </a:xfrm>
            <a:custGeom>
              <a:avLst/>
              <a:gdLst/>
              <a:ahLst/>
              <a:cxnLst/>
              <a:rect l="l" t="t" r="r" b="b"/>
              <a:pathLst>
                <a:path w="4936" h="3973" extrusionOk="0">
                  <a:moveTo>
                    <a:pt x="627" y="0"/>
                  </a:moveTo>
                  <a:lnTo>
                    <a:pt x="1" y="438"/>
                  </a:lnTo>
                  <a:lnTo>
                    <a:pt x="2488" y="2014"/>
                  </a:lnTo>
                  <a:lnTo>
                    <a:pt x="2367" y="2693"/>
                  </a:lnTo>
                  <a:lnTo>
                    <a:pt x="3128" y="3333"/>
                  </a:lnTo>
                  <a:lnTo>
                    <a:pt x="3918" y="3973"/>
                  </a:lnTo>
                  <a:lnTo>
                    <a:pt x="4936" y="3946"/>
                  </a:lnTo>
                  <a:lnTo>
                    <a:pt x="3467" y="1606"/>
                  </a:lnTo>
                  <a:lnTo>
                    <a:pt x="3075" y="1293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7"/>
            <p:cNvSpPr/>
            <p:nvPr/>
          </p:nvSpPr>
          <p:spPr>
            <a:xfrm>
              <a:off x="6177275" y="3001675"/>
              <a:ext cx="33725" cy="37150"/>
            </a:xfrm>
            <a:custGeom>
              <a:avLst/>
              <a:gdLst/>
              <a:ahLst/>
              <a:cxnLst/>
              <a:rect l="l" t="t" r="r" b="b"/>
              <a:pathLst>
                <a:path w="1349" h="1486" extrusionOk="0">
                  <a:moveTo>
                    <a:pt x="810" y="0"/>
                  </a:moveTo>
                  <a:cubicBezTo>
                    <a:pt x="769" y="0"/>
                    <a:pt x="726" y="5"/>
                    <a:pt x="682" y="15"/>
                  </a:cubicBezTo>
                  <a:cubicBezTo>
                    <a:pt x="314" y="83"/>
                    <a:pt x="0" y="478"/>
                    <a:pt x="0" y="886"/>
                  </a:cubicBezTo>
                  <a:cubicBezTo>
                    <a:pt x="0" y="1234"/>
                    <a:pt x="243" y="1485"/>
                    <a:pt x="552" y="1485"/>
                  </a:cubicBezTo>
                  <a:cubicBezTo>
                    <a:pt x="594" y="1485"/>
                    <a:pt x="638" y="1480"/>
                    <a:pt x="682" y="1470"/>
                  </a:cubicBezTo>
                  <a:cubicBezTo>
                    <a:pt x="1048" y="1402"/>
                    <a:pt x="1348" y="1007"/>
                    <a:pt x="1348" y="599"/>
                  </a:cubicBezTo>
                  <a:cubicBezTo>
                    <a:pt x="1348" y="254"/>
                    <a:pt x="1116" y="0"/>
                    <a:pt x="8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7"/>
            <p:cNvSpPr/>
            <p:nvPr/>
          </p:nvSpPr>
          <p:spPr>
            <a:xfrm>
              <a:off x="6186825" y="3012050"/>
              <a:ext cx="14950" cy="16625"/>
            </a:xfrm>
            <a:custGeom>
              <a:avLst/>
              <a:gdLst/>
              <a:ahLst/>
              <a:cxnLst/>
              <a:rect l="l" t="t" r="r" b="b"/>
              <a:pathLst>
                <a:path w="598" h="665" extrusionOk="0">
                  <a:moveTo>
                    <a:pt x="361" y="0"/>
                  </a:moveTo>
                  <a:cubicBezTo>
                    <a:pt x="342" y="0"/>
                    <a:pt x="321" y="3"/>
                    <a:pt x="300" y="8"/>
                  </a:cubicBezTo>
                  <a:cubicBezTo>
                    <a:pt x="137" y="37"/>
                    <a:pt x="0" y="213"/>
                    <a:pt x="0" y="390"/>
                  </a:cubicBezTo>
                  <a:cubicBezTo>
                    <a:pt x="0" y="548"/>
                    <a:pt x="112" y="665"/>
                    <a:pt x="253" y="665"/>
                  </a:cubicBezTo>
                  <a:cubicBezTo>
                    <a:pt x="268" y="665"/>
                    <a:pt x="284" y="663"/>
                    <a:pt x="300" y="661"/>
                  </a:cubicBezTo>
                  <a:cubicBezTo>
                    <a:pt x="464" y="621"/>
                    <a:pt x="598" y="445"/>
                    <a:pt x="598" y="266"/>
                  </a:cubicBezTo>
                  <a:cubicBezTo>
                    <a:pt x="598" y="112"/>
                    <a:pt x="496" y="0"/>
                    <a:pt x="361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5852250" y="2883025"/>
              <a:ext cx="25900" cy="33050"/>
            </a:xfrm>
            <a:custGeom>
              <a:avLst/>
              <a:gdLst/>
              <a:ahLst/>
              <a:cxnLst/>
              <a:rect l="l" t="t" r="r" b="b"/>
              <a:pathLst>
                <a:path w="1036" h="1322" extrusionOk="0">
                  <a:moveTo>
                    <a:pt x="287" y="1"/>
                  </a:moveTo>
                  <a:cubicBezTo>
                    <a:pt x="118" y="1"/>
                    <a:pt x="1" y="135"/>
                    <a:pt x="1" y="367"/>
                  </a:cubicBezTo>
                  <a:cubicBezTo>
                    <a:pt x="1" y="694"/>
                    <a:pt x="232" y="1089"/>
                    <a:pt x="516" y="1252"/>
                  </a:cubicBezTo>
                  <a:cubicBezTo>
                    <a:pt x="600" y="1299"/>
                    <a:pt x="678" y="1321"/>
                    <a:pt x="748" y="1321"/>
                  </a:cubicBezTo>
                  <a:cubicBezTo>
                    <a:pt x="918" y="1321"/>
                    <a:pt x="1035" y="1187"/>
                    <a:pt x="1035" y="955"/>
                  </a:cubicBezTo>
                  <a:cubicBezTo>
                    <a:pt x="1035" y="628"/>
                    <a:pt x="804" y="234"/>
                    <a:pt x="516" y="70"/>
                  </a:cubicBezTo>
                  <a:cubicBezTo>
                    <a:pt x="434" y="23"/>
                    <a:pt x="356" y="1"/>
                    <a:pt x="287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5850875" y="2886900"/>
              <a:ext cx="22450" cy="29050"/>
            </a:xfrm>
            <a:custGeom>
              <a:avLst/>
              <a:gdLst/>
              <a:ahLst/>
              <a:cxnLst/>
              <a:rect l="l" t="t" r="r" b="b"/>
              <a:pathLst>
                <a:path w="898" h="1162" extrusionOk="0">
                  <a:moveTo>
                    <a:pt x="249" y="1"/>
                  </a:moveTo>
                  <a:cubicBezTo>
                    <a:pt x="103" y="1"/>
                    <a:pt x="0" y="120"/>
                    <a:pt x="0" y="323"/>
                  </a:cubicBezTo>
                  <a:cubicBezTo>
                    <a:pt x="0" y="607"/>
                    <a:pt x="206" y="947"/>
                    <a:pt x="451" y="1097"/>
                  </a:cubicBezTo>
                  <a:cubicBezTo>
                    <a:pt x="523" y="1141"/>
                    <a:pt x="591" y="1162"/>
                    <a:pt x="651" y="1162"/>
                  </a:cubicBezTo>
                  <a:cubicBezTo>
                    <a:pt x="797" y="1162"/>
                    <a:pt x="898" y="1042"/>
                    <a:pt x="898" y="839"/>
                  </a:cubicBezTo>
                  <a:cubicBezTo>
                    <a:pt x="898" y="555"/>
                    <a:pt x="695" y="199"/>
                    <a:pt x="451" y="65"/>
                  </a:cubicBezTo>
                  <a:cubicBezTo>
                    <a:pt x="379" y="21"/>
                    <a:pt x="310" y="1"/>
                    <a:pt x="249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5727475" y="2764725"/>
              <a:ext cx="46300" cy="30300"/>
            </a:xfrm>
            <a:custGeom>
              <a:avLst/>
              <a:gdLst/>
              <a:ahLst/>
              <a:cxnLst/>
              <a:rect l="l" t="t" r="r" b="b"/>
              <a:pathLst>
                <a:path w="1852" h="1212" extrusionOk="0">
                  <a:moveTo>
                    <a:pt x="1101" y="1"/>
                  </a:moveTo>
                  <a:lnTo>
                    <a:pt x="748" y="122"/>
                  </a:lnTo>
                  <a:lnTo>
                    <a:pt x="259" y="709"/>
                  </a:lnTo>
                  <a:lnTo>
                    <a:pt x="1" y="1212"/>
                  </a:lnTo>
                  <a:lnTo>
                    <a:pt x="301" y="843"/>
                  </a:lnTo>
                  <a:lnTo>
                    <a:pt x="1251" y="843"/>
                  </a:lnTo>
                  <a:lnTo>
                    <a:pt x="1633" y="993"/>
                  </a:lnTo>
                  <a:lnTo>
                    <a:pt x="1852" y="353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4" name="Google Shape;3294;p37"/>
          <p:cNvGrpSpPr/>
          <p:nvPr/>
        </p:nvGrpSpPr>
        <p:grpSpPr>
          <a:xfrm>
            <a:off x="5540025" y="2738608"/>
            <a:ext cx="1485720" cy="1156166"/>
            <a:chOff x="4551775" y="1391800"/>
            <a:chExt cx="565450" cy="440025"/>
          </a:xfrm>
        </p:grpSpPr>
        <p:sp>
          <p:nvSpPr>
            <p:cNvPr id="3295" name="Google Shape;3295;p37"/>
            <p:cNvSpPr/>
            <p:nvPr/>
          </p:nvSpPr>
          <p:spPr>
            <a:xfrm>
              <a:off x="4982550" y="1527675"/>
              <a:ext cx="20425" cy="23600"/>
            </a:xfrm>
            <a:custGeom>
              <a:avLst/>
              <a:gdLst/>
              <a:ahLst/>
              <a:cxnLst/>
              <a:rect l="l" t="t" r="r" b="b"/>
              <a:pathLst>
                <a:path w="817" h="944" extrusionOk="0">
                  <a:moveTo>
                    <a:pt x="656" y="0"/>
                  </a:moveTo>
                  <a:cubicBezTo>
                    <a:pt x="646" y="0"/>
                    <a:pt x="636" y="2"/>
                    <a:pt x="624" y="7"/>
                  </a:cubicBezTo>
                  <a:cubicBezTo>
                    <a:pt x="542" y="7"/>
                    <a:pt x="422" y="89"/>
                    <a:pt x="203" y="222"/>
                  </a:cubicBezTo>
                  <a:cubicBezTo>
                    <a:pt x="121" y="291"/>
                    <a:pt x="40" y="386"/>
                    <a:pt x="14" y="480"/>
                  </a:cubicBezTo>
                  <a:lnTo>
                    <a:pt x="14" y="497"/>
                  </a:lnTo>
                  <a:cubicBezTo>
                    <a:pt x="1" y="510"/>
                    <a:pt x="1" y="523"/>
                    <a:pt x="1" y="536"/>
                  </a:cubicBezTo>
                  <a:lnTo>
                    <a:pt x="1" y="604"/>
                  </a:lnTo>
                  <a:lnTo>
                    <a:pt x="1" y="699"/>
                  </a:lnTo>
                  <a:cubicBezTo>
                    <a:pt x="1" y="754"/>
                    <a:pt x="1" y="794"/>
                    <a:pt x="14" y="823"/>
                  </a:cubicBezTo>
                  <a:cubicBezTo>
                    <a:pt x="14" y="836"/>
                    <a:pt x="27" y="849"/>
                    <a:pt x="27" y="849"/>
                  </a:cubicBezTo>
                  <a:cubicBezTo>
                    <a:pt x="40" y="862"/>
                    <a:pt x="40" y="862"/>
                    <a:pt x="53" y="875"/>
                  </a:cubicBezTo>
                  <a:cubicBezTo>
                    <a:pt x="82" y="905"/>
                    <a:pt x="134" y="931"/>
                    <a:pt x="203" y="944"/>
                  </a:cubicBezTo>
                  <a:lnTo>
                    <a:pt x="298" y="944"/>
                  </a:lnTo>
                  <a:cubicBezTo>
                    <a:pt x="327" y="944"/>
                    <a:pt x="366" y="931"/>
                    <a:pt x="396" y="918"/>
                  </a:cubicBezTo>
                  <a:cubicBezTo>
                    <a:pt x="396" y="918"/>
                    <a:pt x="409" y="918"/>
                    <a:pt x="409" y="905"/>
                  </a:cubicBezTo>
                  <a:cubicBezTo>
                    <a:pt x="422" y="905"/>
                    <a:pt x="422" y="905"/>
                    <a:pt x="435" y="888"/>
                  </a:cubicBezTo>
                  <a:cubicBezTo>
                    <a:pt x="559" y="807"/>
                    <a:pt x="722" y="660"/>
                    <a:pt x="774" y="536"/>
                  </a:cubicBezTo>
                  <a:cubicBezTo>
                    <a:pt x="787" y="510"/>
                    <a:pt x="804" y="497"/>
                    <a:pt x="804" y="467"/>
                  </a:cubicBezTo>
                  <a:cubicBezTo>
                    <a:pt x="804" y="441"/>
                    <a:pt x="817" y="415"/>
                    <a:pt x="817" y="399"/>
                  </a:cubicBezTo>
                  <a:lnTo>
                    <a:pt x="817" y="372"/>
                  </a:lnTo>
                  <a:lnTo>
                    <a:pt x="817" y="317"/>
                  </a:lnTo>
                  <a:lnTo>
                    <a:pt x="817" y="278"/>
                  </a:lnTo>
                  <a:lnTo>
                    <a:pt x="817" y="252"/>
                  </a:lnTo>
                  <a:cubicBezTo>
                    <a:pt x="817" y="222"/>
                    <a:pt x="804" y="183"/>
                    <a:pt x="804" y="170"/>
                  </a:cubicBezTo>
                  <a:lnTo>
                    <a:pt x="804" y="154"/>
                  </a:lnTo>
                  <a:cubicBezTo>
                    <a:pt x="787" y="102"/>
                    <a:pt x="761" y="59"/>
                    <a:pt x="735" y="33"/>
                  </a:cubicBezTo>
                  <a:cubicBezTo>
                    <a:pt x="704" y="14"/>
                    <a:pt x="682" y="0"/>
                    <a:pt x="656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4986950" y="1530200"/>
              <a:ext cx="16025" cy="20650"/>
            </a:xfrm>
            <a:custGeom>
              <a:avLst/>
              <a:gdLst/>
              <a:ahLst/>
              <a:cxnLst/>
              <a:rect l="l" t="t" r="r" b="b"/>
              <a:pathLst>
                <a:path w="641" h="826" extrusionOk="0">
                  <a:moveTo>
                    <a:pt x="530" y="1"/>
                  </a:moveTo>
                  <a:cubicBezTo>
                    <a:pt x="464" y="14"/>
                    <a:pt x="340" y="69"/>
                    <a:pt x="259" y="134"/>
                  </a:cubicBezTo>
                  <a:cubicBezTo>
                    <a:pt x="151" y="232"/>
                    <a:pt x="1" y="327"/>
                    <a:pt x="1" y="529"/>
                  </a:cubicBezTo>
                  <a:lnTo>
                    <a:pt x="1" y="559"/>
                  </a:lnTo>
                  <a:cubicBezTo>
                    <a:pt x="1" y="624"/>
                    <a:pt x="1" y="679"/>
                    <a:pt x="27" y="722"/>
                  </a:cubicBezTo>
                  <a:lnTo>
                    <a:pt x="27" y="735"/>
                  </a:lnTo>
                  <a:cubicBezTo>
                    <a:pt x="40" y="774"/>
                    <a:pt x="69" y="804"/>
                    <a:pt x="95" y="817"/>
                  </a:cubicBezTo>
                  <a:cubicBezTo>
                    <a:pt x="113" y="822"/>
                    <a:pt x="130" y="825"/>
                    <a:pt x="148" y="825"/>
                  </a:cubicBezTo>
                  <a:cubicBezTo>
                    <a:pt x="173" y="825"/>
                    <a:pt x="200" y="819"/>
                    <a:pt x="233" y="804"/>
                  </a:cubicBezTo>
                  <a:cubicBezTo>
                    <a:pt x="246" y="804"/>
                    <a:pt x="246" y="804"/>
                    <a:pt x="259" y="787"/>
                  </a:cubicBezTo>
                  <a:cubicBezTo>
                    <a:pt x="409" y="722"/>
                    <a:pt x="546" y="572"/>
                    <a:pt x="598" y="435"/>
                  </a:cubicBezTo>
                  <a:cubicBezTo>
                    <a:pt x="611" y="409"/>
                    <a:pt x="628" y="396"/>
                    <a:pt x="628" y="366"/>
                  </a:cubicBezTo>
                  <a:cubicBezTo>
                    <a:pt x="628" y="340"/>
                    <a:pt x="641" y="327"/>
                    <a:pt x="641" y="298"/>
                  </a:cubicBezTo>
                  <a:lnTo>
                    <a:pt x="641" y="271"/>
                  </a:lnTo>
                  <a:lnTo>
                    <a:pt x="641" y="216"/>
                  </a:lnTo>
                  <a:lnTo>
                    <a:pt x="641" y="177"/>
                  </a:lnTo>
                  <a:lnTo>
                    <a:pt x="641" y="151"/>
                  </a:lnTo>
                  <a:cubicBezTo>
                    <a:pt x="641" y="108"/>
                    <a:pt x="628" y="82"/>
                    <a:pt x="628" y="69"/>
                  </a:cubicBezTo>
                  <a:lnTo>
                    <a:pt x="628" y="53"/>
                  </a:lnTo>
                  <a:cubicBezTo>
                    <a:pt x="611" y="27"/>
                    <a:pt x="598" y="1"/>
                    <a:pt x="572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4551775" y="1474050"/>
              <a:ext cx="565450" cy="317525"/>
            </a:xfrm>
            <a:custGeom>
              <a:avLst/>
              <a:gdLst/>
              <a:ahLst/>
              <a:cxnLst/>
              <a:rect l="l" t="t" r="r" b="b"/>
              <a:pathLst>
                <a:path w="22618" h="12701" extrusionOk="0">
                  <a:moveTo>
                    <a:pt x="4960" y="0"/>
                  </a:moveTo>
                  <a:cubicBezTo>
                    <a:pt x="3732" y="0"/>
                    <a:pt x="176" y="2999"/>
                    <a:pt x="82" y="3523"/>
                  </a:cubicBezTo>
                  <a:cubicBezTo>
                    <a:pt x="1" y="4029"/>
                    <a:pt x="461" y="4313"/>
                    <a:pt x="1127" y="4708"/>
                  </a:cubicBezTo>
                  <a:lnTo>
                    <a:pt x="13667" y="12039"/>
                  </a:lnTo>
                  <a:cubicBezTo>
                    <a:pt x="13667" y="12039"/>
                    <a:pt x="14810" y="12623"/>
                    <a:pt x="15952" y="12691"/>
                  </a:cubicBezTo>
                  <a:cubicBezTo>
                    <a:pt x="16034" y="12697"/>
                    <a:pt x="16114" y="12700"/>
                    <a:pt x="16194" y="12700"/>
                  </a:cubicBezTo>
                  <a:cubicBezTo>
                    <a:pt x="17233" y="12700"/>
                    <a:pt x="18123" y="12232"/>
                    <a:pt x="18769" y="11944"/>
                  </a:cubicBezTo>
                  <a:cubicBezTo>
                    <a:pt x="19461" y="11631"/>
                    <a:pt x="21054" y="10704"/>
                    <a:pt x="21380" y="10394"/>
                  </a:cubicBezTo>
                  <a:cubicBezTo>
                    <a:pt x="21720" y="10093"/>
                    <a:pt x="22617" y="9440"/>
                    <a:pt x="21720" y="8556"/>
                  </a:cubicBezTo>
                  <a:cubicBezTo>
                    <a:pt x="20822" y="7671"/>
                    <a:pt x="6173" y="43"/>
                    <a:pt x="4991" y="1"/>
                  </a:cubicBezTo>
                  <a:cubicBezTo>
                    <a:pt x="4981" y="0"/>
                    <a:pt x="4971" y="0"/>
                    <a:pt x="4960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4604425" y="1497225"/>
              <a:ext cx="350900" cy="252250"/>
            </a:xfrm>
            <a:custGeom>
              <a:avLst/>
              <a:gdLst/>
              <a:ahLst/>
              <a:cxnLst/>
              <a:rect l="l" t="t" r="r" b="b"/>
              <a:pathLst>
                <a:path w="14036" h="10090" extrusionOk="0">
                  <a:moveTo>
                    <a:pt x="163" y="1"/>
                  </a:moveTo>
                  <a:lnTo>
                    <a:pt x="0" y="2733"/>
                  </a:lnTo>
                  <a:lnTo>
                    <a:pt x="424" y="3360"/>
                  </a:lnTo>
                  <a:lnTo>
                    <a:pt x="1469" y="2625"/>
                  </a:lnTo>
                  <a:lnTo>
                    <a:pt x="6012" y="5713"/>
                  </a:lnTo>
                  <a:lnTo>
                    <a:pt x="10216" y="9235"/>
                  </a:lnTo>
                  <a:lnTo>
                    <a:pt x="11196" y="8621"/>
                  </a:lnTo>
                  <a:lnTo>
                    <a:pt x="13533" y="10090"/>
                  </a:lnTo>
                  <a:lnTo>
                    <a:pt x="14035" y="4979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83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4909100" y="1719200"/>
              <a:ext cx="33000" cy="42200"/>
            </a:xfrm>
            <a:custGeom>
              <a:avLst/>
              <a:gdLst/>
              <a:ahLst/>
              <a:cxnLst/>
              <a:rect l="l" t="t" r="r" b="b"/>
              <a:pathLst>
                <a:path w="1320" h="1688" extrusionOk="0">
                  <a:moveTo>
                    <a:pt x="233" y="0"/>
                  </a:moveTo>
                  <a:lnTo>
                    <a:pt x="1" y="287"/>
                  </a:lnTo>
                  <a:lnTo>
                    <a:pt x="1088" y="1688"/>
                  </a:lnTo>
                  <a:lnTo>
                    <a:pt x="1320" y="1404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E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4906750" y="1720900"/>
              <a:ext cx="32650" cy="42225"/>
            </a:xfrm>
            <a:custGeom>
              <a:avLst/>
              <a:gdLst/>
              <a:ahLst/>
              <a:cxnLst/>
              <a:rect l="l" t="t" r="r" b="b"/>
              <a:pathLst>
                <a:path w="1306" h="1689" extrusionOk="0">
                  <a:moveTo>
                    <a:pt x="216" y="1"/>
                  </a:moveTo>
                  <a:lnTo>
                    <a:pt x="0" y="288"/>
                  </a:lnTo>
                  <a:lnTo>
                    <a:pt x="1074" y="1688"/>
                  </a:lnTo>
                  <a:lnTo>
                    <a:pt x="1306" y="140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4871000" y="1681825"/>
              <a:ext cx="67350" cy="85375"/>
            </a:xfrm>
            <a:custGeom>
              <a:avLst/>
              <a:gdLst/>
              <a:ahLst/>
              <a:cxnLst/>
              <a:rect l="l" t="t" r="r" b="b"/>
              <a:pathLst>
                <a:path w="2694" h="3415" extrusionOk="0">
                  <a:moveTo>
                    <a:pt x="1074" y="0"/>
                  </a:moveTo>
                  <a:lnTo>
                    <a:pt x="1" y="627"/>
                  </a:lnTo>
                  <a:lnTo>
                    <a:pt x="1607" y="3414"/>
                  </a:lnTo>
                  <a:lnTo>
                    <a:pt x="2693" y="2788"/>
                  </a:lnTo>
                  <a:lnTo>
                    <a:pt x="2341" y="872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4862200" y="1695825"/>
              <a:ext cx="57125" cy="73600"/>
            </a:xfrm>
            <a:custGeom>
              <a:avLst/>
              <a:gdLst/>
              <a:ahLst/>
              <a:cxnLst/>
              <a:rect l="l" t="t" r="r" b="b"/>
              <a:pathLst>
                <a:path w="2285" h="2944" extrusionOk="0">
                  <a:moveTo>
                    <a:pt x="627" y="1"/>
                  </a:moveTo>
                  <a:cubicBezTo>
                    <a:pt x="256" y="1"/>
                    <a:pt x="0" y="296"/>
                    <a:pt x="0" y="814"/>
                  </a:cubicBezTo>
                  <a:cubicBezTo>
                    <a:pt x="0" y="1536"/>
                    <a:pt x="516" y="2420"/>
                    <a:pt x="1143" y="2786"/>
                  </a:cubicBezTo>
                  <a:cubicBezTo>
                    <a:pt x="1324" y="2893"/>
                    <a:pt x="1497" y="2944"/>
                    <a:pt x="1651" y="2944"/>
                  </a:cubicBezTo>
                  <a:cubicBezTo>
                    <a:pt x="2024" y="2944"/>
                    <a:pt x="2285" y="2644"/>
                    <a:pt x="2285" y="2133"/>
                  </a:cubicBezTo>
                  <a:cubicBezTo>
                    <a:pt x="2285" y="1412"/>
                    <a:pt x="1766" y="527"/>
                    <a:pt x="1143" y="161"/>
                  </a:cubicBezTo>
                  <a:cubicBezTo>
                    <a:pt x="958" y="53"/>
                    <a:pt x="783" y="1"/>
                    <a:pt x="627" y="1"/>
                  </a:cubicBezTo>
                  <a:close/>
                </a:path>
              </a:pathLst>
            </a:custGeom>
            <a:solidFill>
              <a:srgbClr val="85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4644550" y="1538750"/>
              <a:ext cx="57150" cy="73425"/>
            </a:xfrm>
            <a:custGeom>
              <a:avLst/>
              <a:gdLst/>
              <a:ahLst/>
              <a:cxnLst/>
              <a:rect l="l" t="t" r="r" b="b"/>
              <a:pathLst>
                <a:path w="2286" h="2937" extrusionOk="0">
                  <a:moveTo>
                    <a:pt x="621" y="0"/>
                  </a:moveTo>
                  <a:cubicBezTo>
                    <a:pt x="250" y="0"/>
                    <a:pt x="1" y="293"/>
                    <a:pt x="1" y="801"/>
                  </a:cubicBezTo>
                  <a:cubicBezTo>
                    <a:pt x="1" y="1535"/>
                    <a:pt x="504" y="2420"/>
                    <a:pt x="1143" y="2786"/>
                  </a:cubicBezTo>
                  <a:cubicBezTo>
                    <a:pt x="1325" y="2888"/>
                    <a:pt x="1498" y="2936"/>
                    <a:pt x="1651" y="2936"/>
                  </a:cubicBezTo>
                  <a:cubicBezTo>
                    <a:pt x="2026" y="2936"/>
                    <a:pt x="2286" y="2645"/>
                    <a:pt x="2286" y="2133"/>
                  </a:cubicBezTo>
                  <a:cubicBezTo>
                    <a:pt x="2286" y="1398"/>
                    <a:pt x="1770" y="514"/>
                    <a:pt x="1143" y="161"/>
                  </a:cubicBezTo>
                  <a:cubicBezTo>
                    <a:pt x="954" y="52"/>
                    <a:pt x="777" y="0"/>
                    <a:pt x="621" y="0"/>
                  </a:cubicBezTo>
                  <a:close/>
                </a:path>
              </a:pathLst>
            </a:custGeom>
            <a:solidFill>
              <a:srgbClr val="742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4626200" y="1540400"/>
              <a:ext cx="67350" cy="85375"/>
            </a:xfrm>
            <a:custGeom>
              <a:avLst/>
              <a:gdLst/>
              <a:ahLst/>
              <a:cxnLst/>
              <a:rect l="l" t="t" r="r" b="b"/>
              <a:pathLst>
                <a:path w="2694" h="3415" extrusionOk="0">
                  <a:moveTo>
                    <a:pt x="1087" y="1"/>
                  </a:moveTo>
                  <a:lnTo>
                    <a:pt x="1" y="624"/>
                  </a:lnTo>
                  <a:lnTo>
                    <a:pt x="1619" y="3415"/>
                  </a:lnTo>
                  <a:lnTo>
                    <a:pt x="2693" y="2788"/>
                  </a:lnTo>
                  <a:lnTo>
                    <a:pt x="2354" y="869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4696950" y="1391800"/>
              <a:ext cx="403225" cy="309050"/>
            </a:xfrm>
            <a:custGeom>
              <a:avLst/>
              <a:gdLst/>
              <a:ahLst/>
              <a:cxnLst/>
              <a:rect l="l" t="t" r="r" b="b"/>
              <a:pathLst>
                <a:path w="16129" h="12362" extrusionOk="0">
                  <a:moveTo>
                    <a:pt x="692" y="1"/>
                  </a:moveTo>
                  <a:lnTo>
                    <a:pt x="542" y="40"/>
                  </a:lnTo>
                  <a:lnTo>
                    <a:pt x="516" y="409"/>
                  </a:lnTo>
                  <a:lnTo>
                    <a:pt x="284" y="627"/>
                  </a:lnTo>
                  <a:lnTo>
                    <a:pt x="379" y="804"/>
                  </a:lnTo>
                  <a:lnTo>
                    <a:pt x="284" y="1483"/>
                  </a:lnTo>
                  <a:lnTo>
                    <a:pt x="95" y="1590"/>
                  </a:lnTo>
                  <a:lnTo>
                    <a:pt x="13" y="2204"/>
                  </a:lnTo>
                  <a:lnTo>
                    <a:pt x="0" y="2243"/>
                  </a:lnTo>
                  <a:cubicBezTo>
                    <a:pt x="0" y="2243"/>
                    <a:pt x="151" y="2814"/>
                    <a:pt x="353" y="3059"/>
                  </a:cubicBezTo>
                  <a:cubicBezTo>
                    <a:pt x="516" y="3252"/>
                    <a:pt x="1632" y="3986"/>
                    <a:pt x="2054" y="4257"/>
                  </a:cubicBezTo>
                  <a:cubicBezTo>
                    <a:pt x="2148" y="4326"/>
                    <a:pt x="2204" y="4365"/>
                    <a:pt x="2204" y="4365"/>
                  </a:cubicBezTo>
                  <a:lnTo>
                    <a:pt x="2230" y="4365"/>
                  </a:lnTo>
                  <a:lnTo>
                    <a:pt x="2230" y="3957"/>
                  </a:lnTo>
                  <a:cubicBezTo>
                    <a:pt x="2230" y="3360"/>
                    <a:pt x="2530" y="3016"/>
                    <a:pt x="2966" y="3016"/>
                  </a:cubicBezTo>
                  <a:cubicBezTo>
                    <a:pt x="3145" y="3016"/>
                    <a:pt x="3348" y="3074"/>
                    <a:pt x="3562" y="3196"/>
                  </a:cubicBezTo>
                  <a:cubicBezTo>
                    <a:pt x="4296" y="3617"/>
                    <a:pt x="4896" y="4652"/>
                    <a:pt x="4896" y="5507"/>
                  </a:cubicBezTo>
                  <a:lnTo>
                    <a:pt x="4896" y="6121"/>
                  </a:lnTo>
                  <a:lnTo>
                    <a:pt x="4923" y="6147"/>
                  </a:lnTo>
                  <a:lnTo>
                    <a:pt x="12009" y="10240"/>
                  </a:lnTo>
                  <a:lnTo>
                    <a:pt x="12009" y="9617"/>
                  </a:lnTo>
                  <a:cubicBezTo>
                    <a:pt x="12009" y="9017"/>
                    <a:pt x="12309" y="8672"/>
                    <a:pt x="12746" y="8672"/>
                  </a:cubicBezTo>
                  <a:cubicBezTo>
                    <a:pt x="12925" y="8672"/>
                    <a:pt x="13127" y="8730"/>
                    <a:pt x="13341" y="8853"/>
                  </a:cubicBezTo>
                  <a:cubicBezTo>
                    <a:pt x="14075" y="9290"/>
                    <a:pt x="14676" y="10322"/>
                    <a:pt x="14676" y="11167"/>
                  </a:cubicBezTo>
                  <a:lnTo>
                    <a:pt x="14676" y="11790"/>
                  </a:lnTo>
                  <a:lnTo>
                    <a:pt x="14796" y="11859"/>
                  </a:lnTo>
                  <a:lnTo>
                    <a:pt x="14852" y="11888"/>
                  </a:lnTo>
                  <a:lnTo>
                    <a:pt x="15694" y="12349"/>
                  </a:lnTo>
                  <a:lnTo>
                    <a:pt x="15707" y="12362"/>
                  </a:lnTo>
                  <a:lnTo>
                    <a:pt x="15913" y="12336"/>
                  </a:lnTo>
                  <a:lnTo>
                    <a:pt x="15952" y="12185"/>
                  </a:lnTo>
                  <a:lnTo>
                    <a:pt x="15857" y="12185"/>
                  </a:lnTo>
                  <a:lnTo>
                    <a:pt x="15913" y="12117"/>
                  </a:lnTo>
                  <a:lnTo>
                    <a:pt x="16089" y="11872"/>
                  </a:lnTo>
                  <a:lnTo>
                    <a:pt x="16128" y="11696"/>
                  </a:lnTo>
                  <a:lnTo>
                    <a:pt x="16076" y="10485"/>
                  </a:lnTo>
                  <a:lnTo>
                    <a:pt x="16076" y="10446"/>
                  </a:lnTo>
                  <a:cubicBezTo>
                    <a:pt x="16076" y="10446"/>
                    <a:pt x="15818" y="10051"/>
                    <a:pt x="15423" y="9669"/>
                  </a:cubicBezTo>
                  <a:cubicBezTo>
                    <a:pt x="15028" y="9303"/>
                    <a:pt x="14607" y="8706"/>
                    <a:pt x="13778" y="8135"/>
                  </a:cubicBezTo>
                  <a:cubicBezTo>
                    <a:pt x="12946" y="7547"/>
                    <a:pt x="12146" y="6937"/>
                    <a:pt x="12146" y="6937"/>
                  </a:cubicBezTo>
                  <a:cubicBezTo>
                    <a:pt x="12146" y="6937"/>
                    <a:pt x="11656" y="6353"/>
                    <a:pt x="11206" y="5821"/>
                  </a:cubicBezTo>
                  <a:cubicBezTo>
                    <a:pt x="10772" y="5292"/>
                    <a:pt x="9887" y="4352"/>
                    <a:pt x="8963" y="3591"/>
                  </a:cubicBezTo>
                  <a:cubicBezTo>
                    <a:pt x="8036" y="2831"/>
                    <a:pt x="7289" y="2436"/>
                    <a:pt x="6773" y="2149"/>
                  </a:cubicBezTo>
                  <a:cubicBezTo>
                    <a:pt x="6271" y="1865"/>
                    <a:pt x="5262" y="1264"/>
                    <a:pt x="4067" y="954"/>
                  </a:cubicBezTo>
                  <a:cubicBezTo>
                    <a:pt x="2870" y="627"/>
                    <a:pt x="1835" y="340"/>
                    <a:pt x="1835" y="34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4709850" y="1391800"/>
              <a:ext cx="389000" cy="262125"/>
            </a:xfrm>
            <a:custGeom>
              <a:avLst/>
              <a:gdLst/>
              <a:ahLst/>
              <a:cxnLst/>
              <a:rect l="l" t="t" r="r" b="b"/>
              <a:pathLst>
                <a:path w="15560" h="10485" extrusionOk="0">
                  <a:moveTo>
                    <a:pt x="176" y="1"/>
                  </a:moveTo>
                  <a:lnTo>
                    <a:pt x="26" y="40"/>
                  </a:lnTo>
                  <a:lnTo>
                    <a:pt x="0" y="409"/>
                  </a:lnTo>
                  <a:lnTo>
                    <a:pt x="1306" y="1117"/>
                  </a:lnTo>
                  <a:cubicBezTo>
                    <a:pt x="1306" y="1117"/>
                    <a:pt x="2367" y="1659"/>
                    <a:pt x="3509" y="2325"/>
                  </a:cubicBezTo>
                  <a:cubicBezTo>
                    <a:pt x="4651" y="3007"/>
                    <a:pt x="9916" y="6189"/>
                    <a:pt x="11059" y="6911"/>
                  </a:cubicBezTo>
                  <a:cubicBezTo>
                    <a:pt x="12201" y="7629"/>
                    <a:pt x="13817" y="9045"/>
                    <a:pt x="13817" y="9045"/>
                  </a:cubicBezTo>
                  <a:lnTo>
                    <a:pt x="15410" y="10338"/>
                  </a:lnTo>
                  <a:lnTo>
                    <a:pt x="15560" y="10485"/>
                  </a:lnTo>
                  <a:lnTo>
                    <a:pt x="15560" y="10446"/>
                  </a:lnTo>
                  <a:cubicBezTo>
                    <a:pt x="15560" y="10446"/>
                    <a:pt x="15302" y="10051"/>
                    <a:pt x="14907" y="9669"/>
                  </a:cubicBezTo>
                  <a:cubicBezTo>
                    <a:pt x="14512" y="9303"/>
                    <a:pt x="14091" y="8706"/>
                    <a:pt x="13262" y="8135"/>
                  </a:cubicBezTo>
                  <a:cubicBezTo>
                    <a:pt x="12430" y="7547"/>
                    <a:pt x="11630" y="6937"/>
                    <a:pt x="11630" y="6937"/>
                  </a:cubicBezTo>
                  <a:cubicBezTo>
                    <a:pt x="11630" y="6937"/>
                    <a:pt x="11140" y="6353"/>
                    <a:pt x="10690" y="5821"/>
                  </a:cubicBezTo>
                  <a:cubicBezTo>
                    <a:pt x="10256" y="5292"/>
                    <a:pt x="9371" y="4352"/>
                    <a:pt x="8447" y="3591"/>
                  </a:cubicBezTo>
                  <a:cubicBezTo>
                    <a:pt x="7520" y="2831"/>
                    <a:pt x="6773" y="2436"/>
                    <a:pt x="6257" y="2149"/>
                  </a:cubicBezTo>
                  <a:cubicBezTo>
                    <a:pt x="5918" y="1959"/>
                    <a:pt x="5304" y="1564"/>
                    <a:pt x="4583" y="1264"/>
                  </a:cubicBezTo>
                  <a:cubicBezTo>
                    <a:pt x="4256" y="1130"/>
                    <a:pt x="3930" y="1049"/>
                    <a:pt x="3551" y="954"/>
                  </a:cubicBezTo>
                  <a:cubicBezTo>
                    <a:pt x="2354" y="627"/>
                    <a:pt x="1319" y="340"/>
                    <a:pt x="1319" y="340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801000" y="1444200"/>
              <a:ext cx="186950" cy="190075"/>
            </a:xfrm>
            <a:custGeom>
              <a:avLst/>
              <a:gdLst/>
              <a:ahLst/>
              <a:cxnLst/>
              <a:rect l="l" t="t" r="r" b="b"/>
              <a:pathLst>
                <a:path w="7478" h="7603" extrusionOk="0">
                  <a:moveTo>
                    <a:pt x="52" y="0"/>
                  </a:moveTo>
                  <a:lnTo>
                    <a:pt x="0" y="340"/>
                  </a:lnTo>
                  <a:lnTo>
                    <a:pt x="284" y="1277"/>
                  </a:lnTo>
                  <a:lnTo>
                    <a:pt x="1495" y="4106"/>
                  </a:lnTo>
                  <a:lnTo>
                    <a:pt x="7315" y="7602"/>
                  </a:lnTo>
                  <a:lnTo>
                    <a:pt x="7383" y="7126"/>
                  </a:lnTo>
                  <a:lnTo>
                    <a:pt x="7383" y="6825"/>
                  </a:lnTo>
                  <a:cubicBezTo>
                    <a:pt x="7396" y="6773"/>
                    <a:pt x="7478" y="6078"/>
                    <a:pt x="7465" y="5562"/>
                  </a:cubicBezTo>
                  <a:cubicBezTo>
                    <a:pt x="7452" y="5043"/>
                    <a:pt x="7452" y="4815"/>
                    <a:pt x="7452" y="4815"/>
                  </a:cubicBezTo>
                  <a:lnTo>
                    <a:pt x="7452" y="4798"/>
                  </a:lnTo>
                  <a:lnTo>
                    <a:pt x="7263" y="4338"/>
                  </a:lnTo>
                  <a:lnTo>
                    <a:pt x="7181" y="4377"/>
                  </a:lnTo>
                  <a:lnTo>
                    <a:pt x="7370" y="4815"/>
                  </a:lnTo>
                  <a:cubicBezTo>
                    <a:pt x="7370" y="4867"/>
                    <a:pt x="7370" y="5099"/>
                    <a:pt x="7383" y="5562"/>
                  </a:cubicBezTo>
                  <a:cubicBezTo>
                    <a:pt x="7413" y="6091"/>
                    <a:pt x="7302" y="6799"/>
                    <a:pt x="7302" y="6812"/>
                  </a:cubicBezTo>
                  <a:lnTo>
                    <a:pt x="7302" y="7113"/>
                  </a:lnTo>
                  <a:lnTo>
                    <a:pt x="7250" y="7478"/>
                  </a:lnTo>
                  <a:lnTo>
                    <a:pt x="1564" y="4051"/>
                  </a:lnTo>
                  <a:lnTo>
                    <a:pt x="353" y="1250"/>
                  </a:lnTo>
                  <a:lnTo>
                    <a:pt x="82" y="340"/>
                  </a:lnTo>
                  <a:lnTo>
                    <a:pt x="121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780600" y="1416275"/>
              <a:ext cx="211450" cy="145850"/>
            </a:xfrm>
            <a:custGeom>
              <a:avLst/>
              <a:gdLst/>
              <a:ahLst/>
              <a:cxnLst/>
              <a:rect l="l" t="t" r="r" b="b"/>
              <a:pathLst>
                <a:path w="8458" h="5834" extrusionOk="0">
                  <a:moveTo>
                    <a:pt x="108" y="1"/>
                  </a:moveTo>
                  <a:cubicBezTo>
                    <a:pt x="108" y="1"/>
                    <a:pt x="0" y="285"/>
                    <a:pt x="0" y="301"/>
                  </a:cubicBezTo>
                  <a:cubicBezTo>
                    <a:pt x="0" y="314"/>
                    <a:pt x="395" y="804"/>
                    <a:pt x="395" y="804"/>
                  </a:cubicBezTo>
                  <a:lnTo>
                    <a:pt x="8376" y="5834"/>
                  </a:lnTo>
                  <a:lnTo>
                    <a:pt x="8457" y="5795"/>
                  </a:lnTo>
                  <a:cubicBezTo>
                    <a:pt x="8457" y="5795"/>
                    <a:pt x="7276" y="4381"/>
                    <a:pt x="6433" y="3510"/>
                  </a:cubicBezTo>
                  <a:cubicBezTo>
                    <a:pt x="5588" y="2638"/>
                    <a:pt x="4501" y="1933"/>
                    <a:pt x="3969" y="1620"/>
                  </a:cubicBezTo>
                  <a:cubicBezTo>
                    <a:pt x="3427" y="1320"/>
                    <a:pt x="1998" y="546"/>
                    <a:pt x="1495" y="396"/>
                  </a:cubicBezTo>
                  <a:cubicBezTo>
                    <a:pt x="1005" y="246"/>
                    <a:pt x="108" y="1"/>
                    <a:pt x="108" y="1"/>
                  </a:cubicBezTo>
                  <a:close/>
                </a:path>
              </a:pathLst>
            </a:custGeom>
            <a:solidFill>
              <a:srgbClr val="84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803675" y="1426150"/>
              <a:ext cx="25575" cy="25825"/>
            </a:xfrm>
            <a:custGeom>
              <a:avLst/>
              <a:gdLst/>
              <a:ahLst/>
              <a:cxnLst/>
              <a:rect l="l" t="t" r="r" b="b"/>
              <a:pathLst>
                <a:path w="1023" h="1033" extrusionOk="0">
                  <a:moveTo>
                    <a:pt x="572" y="1"/>
                  </a:moveTo>
                  <a:lnTo>
                    <a:pt x="1" y="735"/>
                  </a:lnTo>
                  <a:lnTo>
                    <a:pt x="464" y="1032"/>
                  </a:lnTo>
                  <a:lnTo>
                    <a:pt x="1022" y="16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5050525" y="1617925"/>
              <a:ext cx="44575" cy="36000"/>
            </a:xfrm>
            <a:custGeom>
              <a:avLst/>
              <a:gdLst/>
              <a:ahLst/>
              <a:cxnLst/>
              <a:rect l="l" t="t" r="r" b="b"/>
              <a:pathLst>
                <a:path w="1783" h="1440" extrusionOk="0">
                  <a:moveTo>
                    <a:pt x="190" y="0"/>
                  </a:moveTo>
                  <a:lnTo>
                    <a:pt x="1" y="53"/>
                  </a:lnTo>
                  <a:lnTo>
                    <a:pt x="533" y="679"/>
                  </a:lnTo>
                  <a:lnTo>
                    <a:pt x="1117" y="1130"/>
                  </a:lnTo>
                  <a:lnTo>
                    <a:pt x="1251" y="1130"/>
                  </a:lnTo>
                  <a:lnTo>
                    <a:pt x="1646" y="1440"/>
                  </a:lnTo>
                  <a:lnTo>
                    <a:pt x="1783" y="1293"/>
                  </a:lnTo>
                  <a:lnTo>
                    <a:pt x="954" y="52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E1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5095075" y="1655300"/>
              <a:ext cx="5100" cy="28900"/>
            </a:xfrm>
            <a:custGeom>
              <a:avLst/>
              <a:gdLst/>
              <a:ahLst/>
              <a:cxnLst/>
              <a:rect l="l" t="t" r="r" b="b"/>
              <a:pathLst>
                <a:path w="204" h="1156" extrusionOk="0">
                  <a:moveTo>
                    <a:pt x="164" y="0"/>
                  </a:moveTo>
                  <a:lnTo>
                    <a:pt x="14" y="232"/>
                  </a:lnTo>
                  <a:lnTo>
                    <a:pt x="1" y="761"/>
                  </a:lnTo>
                  <a:lnTo>
                    <a:pt x="203" y="115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704050" y="1398250"/>
              <a:ext cx="38450" cy="25575"/>
            </a:xfrm>
            <a:custGeom>
              <a:avLst/>
              <a:gdLst/>
              <a:ahLst/>
              <a:cxnLst/>
              <a:rect l="l" t="t" r="r" b="b"/>
              <a:pathLst>
                <a:path w="1538" h="1023" extrusionOk="0">
                  <a:moveTo>
                    <a:pt x="245" y="1"/>
                  </a:moveTo>
                  <a:lnTo>
                    <a:pt x="0" y="369"/>
                  </a:lnTo>
                  <a:lnTo>
                    <a:pt x="111" y="477"/>
                  </a:lnTo>
                  <a:lnTo>
                    <a:pt x="1280" y="1022"/>
                  </a:lnTo>
                  <a:lnTo>
                    <a:pt x="1512" y="993"/>
                  </a:lnTo>
                  <a:lnTo>
                    <a:pt x="1538" y="859"/>
                  </a:lnTo>
                  <a:lnTo>
                    <a:pt x="722" y="108"/>
                  </a:lnTo>
                  <a:lnTo>
                    <a:pt x="382" y="1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E1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96950" y="1446900"/>
              <a:ext cx="55100" cy="54025"/>
            </a:xfrm>
            <a:custGeom>
              <a:avLst/>
              <a:gdLst/>
              <a:ahLst/>
              <a:cxnLst/>
              <a:rect l="l" t="t" r="r" b="b"/>
              <a:pathLst>
                <a:path w="2204" h="2161" extrusionOk="0">
                  <a:moveTo>
                    <a:pt x="13" y="0"/>
                  </a:moveTo>
                  <a:lnTo>
                    <a:pt x="0" y="39"/>
                  </a:lnTo>
                  <a:cubicBezTo>
                    <a:pt x="0" y="39"/>
                    <a:pt x="151" y="610"/>
                    <a:pt x="353" y="855"/>
                  </a:cubicBezTo>
                  <a:cubicBezTo>
                    <a:pt x="516" y="1048"/>
                    <a:pt x="1632" y="1782"/>
                    <a:pt x="2054" y="2053"/>
                  </a:cubicBezTo>
                  <a:cubicBezTo>
                    <a:pt x="2148" y="2122"/>
                    <a:pt x="2204" y="2161"/>
                    <a:pt x="2204" y="2161"/>
                  </a:cubicBezTo>
                  <a:lnTo>
                    <a:pt x="898" y="1155"/>
                  </a:lnTo>
                  <a:lnTo>
                    <a:pt x="598" y="44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99325" y="1428850"/>
              <a:ext cx="47600" cy="35025"/>
            </a:xfrm>
            <a:custGeom>
              <a:avLst/>
              <a:gdLst/>
              <a:ahLst/>
              <a:cxnLst/>
              <a:rect l="l" t="t" r="r" b="b"/>
              <a:pathLst>
                <a:path w="1904" h="1401" extrusionOk="0">
                  <a:moveTo>
                    <a:pt x="189" y="1"/>
                  </a:moveTo>
                  <a:lnTo>
                    <a:pt x="0" y="108"/>
                  </a:lnTo>
                  <a:lnTo>
                    <a:pt x="137" y="259"/>
                  </a:lnTo>
                  <a:lnTo>
                    <a:pt x="1903" y="1401"/>
                  </a:lnTo>
                  <a:lnTo>
                    <a:pt x="1632" y="1061"/>
                  </a:lnTo>
                  <a:lnTo>
                    <a:pt x="735" y="422"/>
                  </a:lnTo>
                  <a:lnTo>
                    <a:pt x="232" y="125"/>
                  </a:lnTo>
                  <a:lnTo>
                    <a:pt x="189" y="69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824725" y="1518950"/>
              <a:ext cx="165775" cy="106400"/>
            </a:xfrm>
            <a:custGeom>
              <a:avLst/>
              <a:gdLst/>
              <a:ahLst/>
              <a:cxnLst/>
              <a:rect l="l" t="t" r="r" b="b"/>
              <a:pathLst>
                <a:path w="6631" h="4256" extrusionOk="0">
                  <a:moveTo>
                    <a:pt x="1" y="0"/>
                  </a:moveTo>
                  <a:cubicBezTo>
                    <a:pt x="1" y="0"/>
                    <a:pt x="6408" y="4191"/>
                    <a:pt x="6529" y="4243"/>
                  </a:cubicBezTo>
                  <a:cubicBezTo>
                    <a:pt x="6543" y="4251"/>
                    <a:pt x="6555" y="4255"/>
                    <a:pt x="6564" y="4255"/>
                  </a:cubicBezTo>
                  <a:cubicBezTo>
                    <a:pt x="6631" y="4255"/>
                    <a:pt x="6535" y="4039"/>
                    <a:pt x="6258" y="3822"/>
                  </a:cubicBezTo>
                  <a:cubicBezTo>
                    <a:pt x="5945" y="3591"/>
                    <a:pt x="1839" y="1035"/>
                    <a:pt x="1023" y="532"/>
                  </a:cubicBezTo>
                  <a:cubicBezTo>
                    <a:pt x="220" y="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5063825" y="1642400"/>
              <a:ext cx="30225" cy="27200"/>
            </a:xfrm>
            <a:custGeom>
              <a:avLst/>
              <a:gdLst/>
              <a:ahLst/>
              <a:cxnLst/>
              <a:rect l="l" t="t" r="r" b="b"/>
              <a:pathLst>
                <a:path w="1209" h="1088" extrusionOk="0">
                  <a:moveTo>
                    <a:pt x="1" y="1"/>
                  </a:moveTo>
                  <a:lnTo>
                    <a:pt x="556" y="407"/>
                  </a:lnTo>
                  <a:lnTo>
                    <a:pt x="529" y="379"/>
                  </a:lnTo>
                  <a:lnTo>
                    <a:pt x="1" y="1"/>
                  </a:lnTo>
                  <a:close/>
                  <a:moveTo>
                    <a:pt x="556" y="407"/>
                  </a:moveTo>
                  <a:lnTo>
                    <a:pt x="1208" y="1088"/>
                  </a:lnTo>
                  <a:lnTo>
                    <a:pt x="817" y="598"/>
                  </a:lnTo>
                  <a:lnTo>
                    <a:pt x="556" y="407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5001900" y="1614925"/>
              <a:ext cx="57125" cy="73550"/>
            </a:xfrm>
            <a:custGeom>
              <a:avLst/>
              <a:gdLst/>
              <a:ahLst/>
              <a:cxnLst/>
              <a:rect l="l" t="t" r="r" b="b"/>
              <a:pathLst>
                <a:path w="2285" h="2942" extrusionOk="0">
                  <a:moveTo>
                    <a:pt x="629" y="1"/>
                  </a:moveTo>
                  <a:cubicBezTo>
                    <a:pt x="258" y="1"/>
                    <a:pt x="0" y="294"/>
                    <a:pt x="0" y="812"/>
                  </a:cubicBezTo>
                  <a:cubicBezTo>
                    <a:pt x="0" y="1534"/>
                    <a:pt x="519" y="2418"/>
                    <a:pt x="1143" y="2784"/>
                  </a:cubicBezTo>
                  <a:cubicBezTo>
                    <a:pt x="1325" y="2891"/>
                    <a:pt x="1498" y="2942"/>
                    <a:pt x="1652" y="2942"/>
                  </a:cubicBezTo>
                  <a:cubicBezTo>
                    <a:pt x="2026" y="2942"/>
                    <a:pt x="2285" y="2642"/>
                    <a:pt x="2285" y="2131"/>
                  </a:cubicBezTo>
                  <a:cubicBezTo>
                    <a:pt x="2285" y="1413"/>
                    <a:pt x="1769" y="528"/>
                    <a:pt x="1143" y="160"/>
                  </a:cubicBezTo>
                  <a:cubicBezTo>
                    <a:pt x="959" y="52"/>
                    <a:pt x="784" y="1"/>
                    <a:pt x="629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757425" y="1473200"/>
              <a:ext cx="57125" cy="73575"/>
            </a:xfrm>
            <a:custGeom>
              <a:avLst/>
              <a:gdLst/>
              <a:ahLst/>
              <a:cxnLst/>
              <a:rect l="l" t="t" r="r" b="b"/>
              <a:pathLst>
                <a:path w="2285" h="2943" extrusionOk="0">
                  <a:moveTo>
                    <a:pt x="629" y="1"/>
                  </a:moveTo>
                  <a:cubicBezTo>
                    <a:pt x="254" y="1"/>
                    <a:pt x="0" y="301"/>
                    <a:pt x="0" y="812"/>
                  </a:cubicBezTo>
                  <a:cubicBezTo>
                    <a:pt x="0" y="1546"/>
                    <a:pt x="506" y="2431"/>
                    <a:pt x="1143" y="2783"/>
                  </a:cubicBezTo>
                  <a:cubicBezTo>
                    <a:pt x="1327" y="2891"/>
                    <a:pt x="1502" y="2942"/>
                    <a:pt x="1657" y="2942"/>
                  </a:cubicBezTo>
                  <a:cubicBezTo>
                    <a:pt x="2028" y="2942"/>
                    <a:pt x="2285" y="2648"/>
                    <a:pt x="2285" y="2130"/>
                  </a:cubicBezTo>
                  <a:cubicBezTo>
                    <a:pt x="2285" y="1409"/>
                    <a:pt x="1769" y="525"/>
                    <a:pt x="1143" y="159"/>
                  </a:cubicBezTo>
                  <a:cubicBezTo>
                    <a:pt x="957" y="52"/>
                    <a:pt x="783" y="1"/>
                    <a:pt x="629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4992750" y="1603100"/>
              <a:ext cx="75500" cy="85925"/>
            </a:xfrm>
            <a:custGeom>
              <a:avLst/>
              <a:gdLst/>
              <a:ahLst/>
              <a:cxnLst/>
              <a:rect l="l" t="t" r="r" b="b"/>
              <a:pathLst>
                <a:path w="3020" h="3437" extrusionOk="0">
                  <a:moveTo>
                    <a:pt x="833" y="1"/>
                  </a:moveTo>
                  <a:cubicBezTo>
                    <a:pt x="340" y="1"/>
                    <a:pt x="1" y="396"/>
                    <a:pt x="1" y="1070"/>
                  </a:cubicBezTo>
                  <a:lnTo>
                    <a:pt x="1" y="1693"/>
                  </a:lnTo>
                  <a:lnTo>
                    <a:pt x="177" y="1788"/>
                  </a:lnTo>
                  <a:lnTo>
                    <a:pt x="177" y="1165"/>
                  </a:lnTo>
                  <a:cubicBezTo>
                    <a:pt x="177" y="565"/>
                    <a:pt x="477" y="220"/>
                    <a:pt x="914" y="220"/>
                  </a:cubicBezTo>
                  <a:cubicBezTo>
                    <a:pt x="1093" y="220"/>
                    <a:pt x="1295" y="278"/>
                    <a:pt x="1509" y="401"/>
                  </a:cubicBezTo>
                  <a:cubicBezTo>
                    <a:pt x="2243" y="838"/>
                    <a:pt x="2844" y="1870"/>
                    <a:pt x="2844" y="2715"/>
                  </a:cubicBezTo>
                  <a:lnTo>
                    <a:pt x="2844" y="3338"/>
                  </a:lnTo>
                  <a:lnTo>
                    <a:pt x="2964" y="3407"/>
                  </a:lnTo>
                  <a:lnTo>
                    <a:pt x="3020" y="3436"/>
                  </a:lnTo>
                  <a:lnTo>
                    <a:pt x="3020" y="2810"/>
                  </a:lnTo>
                  <a:cubicBezTo>
                    <a:pt x="3020" y="1857"/>
                    <a:pt x="2338" y="688"/>
                    <a:pt x="1509" y="212"/>
                  </a:cubicBezTo>
                  <a:cubicBezTo>
                    <a:pt x="1266" y="68"/>
                    <a:pt x="1036" y="1"/>
                    <a:pt x="833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4748275" y="1461500"/>
              <a:ext cx="75175" cy="86025"/>
            </a:xfrm>
            <a:custGeom>
              <a:avLst/>
              <a:gdLst/>
              <a:ahLst/>
              <a:cxnLst/>
              <a:rect l="l" t="t" r="r" b="b"/>
              <a:pathLst>
                <a:path w="3007" h="3441" extrusionOk="0">
                  <a:moveTo>
                    <a:pt x="834" y="1"/>
                  </a:moveTo>
                  <a:cubicBezTo>
                    <a:pt x="341" y="1"/>
                    <a:pt x="1" y="390"/>
                    <a:pt x="1" y="1074"/>
                  </a:cubicBezTo>
                  <a:lnTo>
                    <a:pt x="1" y="1469"/>
                  </a:lnTo>
                  <a:cubicBezTo>
                    <a:pt x="95" y="1538"/>
                    <a:pt x="151" y="1577"/>
                    <a:pt x="151" y="1577"/>
                  </a:cubicBezTo>
                  <a:lnTo>
                    <a:pt x="177" y="1577"/>
                  </a:lnTo>
                  <a:lnTo>
                    <a:pt x="177" y="1169"/>
                  </a:lnTo>
                  <a:cubicBezTo>
                    <a:pt x="177" y="572"/>
                    <a:pt x="477" y="228"/>
                    <a:pt x="913" y="228"/>
                  </a:cubicBezTo>
                  <a:cubicBezTo>
                    <a:pt x="1092" y="228"/>
                    <a:pt x="1295" y="286"/>
                    <a:pt x="1509" y="408"/>
                  </a:cubicBezTo>
                  <a:cubicBezTo>
                    <a:pt x="2243" y="829"/>
                    <a:pt x="2843" y="1864"/>
                    <a:pt x="2843" y="2719"/>
                  </a:cubicBezTo>
                  <a:lnTo>
                    <a:pt x="2843" y="3333"/>
                  </a:lnTo>
                  <a:lnTo>
                    <a:pt x="2870" y="3359"/>
                  </a:lnTo>
                  <a:lnTo>
                    <a:pt x="3007" y="3441"/>
                  </a:lnTo>
                  <a:lnTo>
                    <a:pt x="3007" y="2817"/>
                  </a:lnTo>
                  <a:cubicBezTo>
                    <a:pt x="3007" y="1864"/>
                    <a:pt x="2341" y="696"/>
                    <a:pt x="1509" y="206"/>
                  </a:cubicBezTo>
                  <a:cubicBezTo>
                    <a:pt x="1266" y="67"/>
                    <a:pt x="1037" y="1"/>
                    <a:pt x="834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4627925" y="1407800"/>
              <a:ext cx="194475" cy="89775"/>
            </a:xfrm>
            <a:custGeom>
              <a:avLst/>
              <a:gdLst/>
              <a:ahLst/>
              <a:cxnLst/>
              <a:rect l="l" t="t" r="r" b="b"/>
              <a:pathLst>
                <a:path w="7779" h="3591" extrusionOk="0">
                  <a:moveTo>
                    <a:pt x="4677" y="1"/>
                  </a:moveTo>
                  <a:lnTo>
                    <a:pt x="3809" y="327"/>
                  </a:lnTo>
                  <a:lnTo>
                    <a:pt x="2856" y="722"/>
                  </a:lnTo>
                  <a:lnTo>
                    <a:pt x="1198" y="1685"/>
                  </a:lnTo>
                  <a:lnTo>
                    <a:pt x="313" y="2354"/>
                  </a:lnTo>
                  <a:lnTo>
                    <a:pt x="0" y="2638"/>
                  </a:lnTo>
                  <a:lnTo>
                    <a:pt x="0" y="2801"/>
                  </a:lnTo>
                  <a:lnTo>
                    <a:pt x="2585" y="3591"/>
                  </a:lnTo>
                  <a:lnTo>
                    <a:pt x="3264" y="3088"/>
                  </a:lnTo>
                  <a:lnTo>
                    <a:pt x="4351" y="2354"/>
                  </a:lnTo>
                  <a:lnTo>
                    <a:pt x="5712" y="1577"/>
                  </a:lnTo>
                  <a:lnTo>
                    <a:pt x="6747" y="1074"/>
                  </a:lnTo>
                  <a:lnTo>
                    <a:pt x="7778" y="66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4629625" y="1409525"/>
              <a:ext cx="186975" cy="86350"/>
            </a:xfrm>
            <a:custGeom>
              <a:avLst/>
              <a:gdLst/>
              <a:ahLst/>
              <a:cxnLst/>
              <a:rect l="l" t="t" r="r" b="b"/>
              <a:pathLst>
                <a:path w="7479" h="3454" extrusionOk="0">
                  <a:moveTo>
                    <a:pt x="4622" y="0"/>
                  </a:moveTo>
                  <a:lnTo>
                    <a:pt x="3767" y="326"/>
                  </a:lnTo>
                  <a:lnTo>
                    <a:pt x="2814" y="718"/>
                  </a:lnTo>
                  <a:lnTo>
                    <a:pt x="1169" y="1671"/>
                  </a:lnTo>
                  <a:lnTo>
                    <a:pt x="298" y="2337"/>
                  </a:lnTo>
                  <a:lnTo>
                    <a:pt x="1" y="2611"/>
                  </a:lnTo>
                  <a:lnTo>
                    <a:pt x="1" y="2677"/>
                  </a:lnTo>
                  <a:lnTo>
                    <a:pt x="1672" y="3196"/>
                  </a:lnTo>
                  <a:lnTo>
                    <a:pt x="2501" y="3453"/>
                  </a:lnTo>
                  <a:lnTo>
                    <a:pt x="3154" y="2964"/>
                  </a:lnTo>
                  <a:lnTo>
                    <a:pt x="4244" y="2229"/>
                  </a:lnTo>
                  <a:lnTo>
                    <a:pt x="5602" y="1440"/>
                  </a:lnTo>
                  <a:lnTo>
                    <a:pt x="6418" y="1045"/>
                  </a:lnTo>
                  <a:lnTo>
                    <a:pt x="6649" y="937"/>
                  </a:lnTo>
                  <a:lnTo>
                    <a:pt x="7439" y="624"/>
                  </a:lnTo>
                  <a:lnTo>
                    <a:pt x="7479" y="610"/>
                  </a:lnTo>
                  <a:lnTo>
                    <a:pt x="6813" y="447"/>
                  </a:lnTo>
                  <a:lnTo>
                    <a:pt x="6134" y="284"/>
                  </a:lnTo>
                  <a:lnTo>
                    <a:pt x="5017" y="13"/>
                  </a:lnTo>
                  <a:lnTo>
                    <a:pt x="4828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4955300" y="1652925"/>
              <a:ext cx="143550" cy="120400"/>
            </a:xfrm>
            <a:custGeom>
              <a:avLst/>
              <a:gdLst/>
              <a:ahLst/>
              <a:cxnLst/>
              <a:rect l="l" t="t" r="r" b="b"/>
              <a:pathLst>
                <a:path w="5742" h="4816" extrusionOk="0">
                  <a:moveTo>
                    <a:pt x="5742" y="1"/>
                  </a:moveTo>
                  <a:lnTo>
                    <a:pt x="4342" y="817"/>
                  </a:lnTo>
                  <a:lnTo>
                    <a:pt x="653" y="2951"/>
                  </a:lnTo>
                  <a:lnTo>
                    <a:pt x="56" y="4407"/>
                  </a:lnTo>
                  <a:lnTo>
                    <a:pt x="0" y="4570"/>
                  </a:lnTo>
                  <a:lnTo>
                    <a:pt x="356" y="4815"/>
                  </a:lnTo>
                  <a:lnTo>
                    <a:pt x="1430" y="4609"/>
                  </a:lnTo>
                  <a:lnTo>
                    <a:pt x="2804" y="4038"/>
                  </a:lnTo>
                  <a:lnTo>
                    <a:pt x="4475" y="3075"/>
                  </a:lnTo>
                  <a:lnTo>
                    <a:pt x="5197" y="2436"/>
                  </a:lnTo>
                  <a:lnTo>
                    <a:pt x="5579" y="1891"/>
                  </a:lnTo>
                  <a:lnTo>
                    <a:pt x="5579" y="1740"/>
                  </a:lnTo>
                  <a:lnTo>
                    <a:pt x="5579" y="1701"/>
                  </a:lnTo>
                  <a:lnTo>
                    <a:pt x="5579" y="1672"/>
                  </a:lnTo>
                  <a:lnTo>
                    <a:pt x="5566" y="1564"/>
                  </a:lnTo>
                  <a:lnTo>
                    <a:pt x="5647" y="980"/>
                  </a:lnTo>
                  <a:lnTo>
                    <a:pt x="5742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000575" y="1565200"/>
              <a:ext cx="98275" cy="93875"/>
            </a:xfrm>
            <a:custGeom>
              <a:avLst/>
              <a:gdLst/>
              <a:ahLst/>
              <a:cxnLst/>
              <a:rect l="l" t="t" r="r" b="b"/>
              <a:pathLst>
                <a:path w="3931" h="3755" extrusionOk="0">
                  <a:moveTo>
                    <a:pt x="1" y="1"/>
                  </a:moveTo>
                  <a:lnTo>
                    <a:pt x="1672" y="2952"/>
                  </a:lnTo>
                  <a:lnTo>
                    <a:pt x="3931" y="3754"/>
                  </a:lnTo>
                  <a:cubicBezTo>
                    <a:pt x="3931" y="3754"/>
                    <a:pt x="3901" y="3428"/>
                    <a:pt x="3794" y="3170"/>
                  </a:cubicBezTo>
                  <a:cubicBezTo>
                    <a:pt x="3686" y="2912"/>
                    <a:pt x="3399" y="2586"/>
                    <a:pt x="2801" y="2109"/>
                  </a:cubicBezTo>
                  <a:cubicBezTo>
                    <a:pt x="2204" y="16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860800" y="1565200"/>
              <a:ext cx="238050" cy="161525"/>
            </a:xfrm>
            <a:custGeom>
              <a:avLst/>
              <a:gdLst/>
              <a:ahLst/>
              <a:cxnLst/>
              <a:rect l="l" t="t" r="r" b="b"/>
              <a:pathLst>
                <a:path w="9522" h="6461" extrusionOk="0">
                  <a:moveTo>
                    <a:pt x="5592" y="1"/>
                  </a:moveTo>
                  <a:lnTo>
                    <a:pt x="1" y="3239"/>
                  </a:lnTo>
                  <a:lnTo>
                    <a:pt x="1117" y="4038"/>
                  </a:lnTo>
                  <a:lnTo>
                    <a:pt x="4433" y="6460"/>
                  </a:lnTo>
                  <a:lnTo>
                    <a:pt x="5713" y="6052"/>
                  </a:lnTo>
                  <a:lnTo>
                    <a:pt x="6705" y="5605"/>
                  </a:lnTo>
                  <a:lnTo>
                    <a:pt x="8461" y="4584"/>
                  </a:lnTo>
                  <a:lnTo>
                    <a:pt x="8908" y="4202"/>
                  </a:lnTo>
                  <a:lnTo>
                    <a:pt x="9522" y="3510"/>
                  </a:lnTo>
                  <a:cubicBezTo>
                    <a:pt x="9522" y="3510"/>
                    <a:pt x="9385" y="3304"/>
                    <a:pt x="9140" y="3007"/>
                  </a:cubicBezTo>
                  <a:cubicBezTo>
                    <a:pt x="8840" y="2625"/>
                    <a:pt x="8379" y="2109"/>
                    <a:pt x="7847" y="1688"/>
                  </a:cubicBezTo>
                  <a:cubicBezTo>
                    <a:pt x="6898" y="938"/>
                    <a:pt x="5592" y="1"/>
                    <a:pt x="5592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843825" y="1637250"/>
              <a:ext cx="255025" cy="90125"/>
            </a:xfrm>
            <a:custGeom>
              <a:avLst/>
              <a:gdLst/>
              <a:ahLst/>
              <a:cxnLst/>
              <a:rect l="l" t="t" r="r" b="b"/>
              <a:pathLst>
                <a:path w="10201" h="3605" extrusionOk="0">
                  <a:moveTo>
                    <a:pt x="1" y="1"/>
                  </a:moveTo>
                  <a:lnTo>
                    <a:pt x="82" y="314"/>
                  </a:lnTo>
                  <a:cubicBezTo>
                    <a:pt x="95" y="314"/>
                    <a:pt x="95" y="314"/>
                    <a:pt x="108" y="327"/>
                  </a:cubicBezTo>
                  <a:cubicBezTo>
                    <a:pt x="1251" y="1049"/>
                    <a:pt x="3209" y="2260"/>
                    <a:pt x="3209" y="2260"/>
                  </a:cubicBezTo>
                  <a:lnTo>
                    <a:pt x="4965" y="3458"/>
                  </a:lnTo>
                  <a:lnTo>
                    <a:pt x="5112" y="3604"/>
                  </a:lnTo>
                  <a:lnTo>
                    <a:pt x="5112" y="3578"/>
                  </a:lnTo>
                  <a:lnTo>
                    <a:pt x="6392" y="3170"/>
                  </a:lnTo>
                  <a:lnTo>
                    <a:pt x="7384" y="2723"/>
                  </a:lnTo>
                  <a:lnTo>
                    <a:pt x="9140" y="1702"/>
                  </a:lnTo>
                  <a:lnTo>
                    <a:pt x="9587" y="1320"/>
                  </a:lnTo>
                  <a:lnTo>
                    <a:pt x="10201" y="628"/>
                  </a:lnTo>
                  <a:cubicBezTo>
                    <a:pt x="10201" y="628"/>
                    <a:pt x="10064" y="422"/>
                    <a:pt x="9819" y="125"/>
                  </a:cubicBezTo>
                  <a:cubicBezTo>
                    <a:pt x="9806" y="194"/>
                    <a:pt x="9793" y="275"/>
                    <a:pt x="9780" y="357"/>
                  </a:cubicBezTo>
                  <a:cubicBezTo>
                    <a:pt x="9698" y="654"/>
                    <a:pt x="9140" y="1320"/>
                    <a:pt x="8947" y="1470"/>
                  </a:cubicBezTo>
                  <a:cubicBezTo>
                    <a:pt x="8758" y="1633"/>
                    <a:pt x="6907" y="2612"/>
                    <a:pt x="6568" y="2655"/>
                  </a:cubicBezTo>
                  <a:cubicBezTo>
                    <a:pt x="6418" y="2679"/>
                    <a:pt x="6133" y="2695"/>
                    <a:pt x="5822" y="2695"/>
                  </a:cubicBezTo>
                  <a:cubicBezTo>
                    <a:pt x="5455" y="2695"/>
                    <a:pt x="5051" y="2672"/>
                    <a:pt x="4786" y="2612"/>
                  </a:cubicBezTo>
                  <a:cubicBezTo>
                    <a:pt x="4489" y="2544"/>
                    <a:pt x="4068" y="2397"/>
                    <a:pt x="3699" y="2247"/>
                  </a:cubicBezTo>
                  <a:cubicBezTo>
                    <a:pt x="3467" y="2152"/>
                    <a:pt x="3265" y="2054"/>
                    <a:pt x="3128" y="1959"/>
                  </a:cubicBezTo>
                  <a:cubicBezTo>
                    <a:pt x="2951" y="1865"/>
                    <a:pt x="2380" y="1525"/>
                    <a:pt x="1796" y="1156"/>
                  </a:cubicBezTo>
                  <a:cubicBezTo>
                    <a:pt x="1048" y="709"/>
                    <a:pt x="259" y="233"/>
                    <a:pt x="259" y="2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883575" y="1640025"/>
              <a:ext cx="129925" cy="68650"/>
            </a:xfrm>
            <a:custGeom>
              <a:avLst/>
              <a:gdLst/>
              <a:ahLst/>
              <a:cxnLst/>
              <a:rect l="l" t="t" r="r" b="b"/>
              <a:pathLst>
                <a:path w="5197" h="2746" extrusionOk="0">
                  <a:moveTo>
                    <a:pt x="69" y="1"/>
                  </a:moveTo>
                  <a:lnTo>
                    <a:pt x="0" y="14"/>
                  </a:lnTo>
                  <a:cubicBezTo>
                    <a:pt x="0" y="27"/>
                    <a:pt x="5128" y="2514"/>
                    <a:pt x="5184" y="2746"/>
                  </a:cubicBezTo>
                  <a:cubicBezTo>
                    <a:pt x="5197" y="2651"/>
                    <a:pt x="5102" y="2583"/>
                    <a:pt x="4857" y="2433"/>
                  </a:cubicBezTo>
                  <a:cubicBezTo>
                    <a:pt x="4257" y="1972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988350" y="1581850"/>
              <a:ext cx="82925" cy="95250"/>
            </a:xfrm>
            <a:custGeom>
              <a:avLst/>
              <a:gdLst/>
              <a:ahLst/>
              <a:cxnLst/>
              <a:rect l="l" t="t" r="r" b="b"/>
              <a:pathLst>
                <a:path w="3317" h="3810" extrusionOk="0">
                  <a:moveTo>
                    <a:pt x="66" y="1"/>
                  </a:moveTo>
                  <a:lnTo>
                    <a:pt x="0" y="27"/>
                  </a:lnTo>
                  <a:lnTo>
                    <a:pt x="3235" y="3604"/>
                  </a:lnTo>
                  <a:lnTo>
                    <a:pt x="3317" y="3810"/>
                  </a:lnTo>
                  <a:lnTo>
                    <a:pt x="3264" y="353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986300" y="1659700"/>
              <a:ext cx="100000" cy="60575"/>
            </a:xfrm>
            <a:custGeom>
              <a:avLst/>
              <a:gdLst/>
              <a:ahLst/>
              <a:cxnLst/>
              <a:rect l="l" t="t" r="r" b="b"/>
              <a:pathLst>
                <a:path w="4000" h="2423" extrusionOk="0">
                  <a:moveTo>
                    <a:pt x="3999" y="1"/>
                  </a:moveTo>
                  <a:cubicBezTo>
                    <a:pt x="3999" y="1"/>
                    <a:pt x="3536" y="614"/>
                    <a:pt x="3386" y="735"/>
                  </a:cubicBezTo>
                  <a:cubicBezTo>
                    <a:pt x="3102" y="954"/>
                    <a:pt x="2054" y="1580"/>
                    <a:pt x="1633" y="1757"/>
                  </a:cubicBezTo>
                  <a:cubicBezTo>
                    <a:pt x="1235" y="1934"/>
                    <a:pt x="817" y="2112"/>
                    <a:pt x="140" y="2112"/>
                  </a:cubicBezTo>
                  <a:cubicBezTo>
                    <a:pt x="95" y="2112"/>
                    <a:pt x="48" y="2111"/>
                    <a:pt x="1" y="2109"/>
                  </a:cubicBezTo>
                  <a:lnTo>
                    <a:pt x="1" y="2109"/>
                  </a:lnTo>
                  <a:cubicBezTo>
                    <a:pt x="121" y="2285"/>
                    <a:pt x="706" y="2422"/>
                    <a:pt x="706" y="2422"/>
                  </a:cubicBezTo>
                  <a:lnTo>
                    <a:pt x="2406" y="1538"/>
                  </a:lnTo>
                  <a:lnTo>
                    <a:pt x="3673" y="777"/>
                  </a:lnTo>
                  <a:lnTo>
                    <a:pt x="3999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787025" y="1481575"/>
              <a:ext cx="213575" cy="164600"/>
            </a:xfrm>
            <a:custGeom>
              <a:avLst/>
              <a:gdLst/>
              <a:ahLst/>
              <a:cxnLst/>
              <a:rect l="l" t="t" r="r" b="b"/>
              <a:pathLst>
                <a:path w="8543" h="6584" extrusionOk="0">
                  <a:moveTo>
                    <a:pt x="5360" y="0"/>
                  </a:moveTo>
                  <a:lnTo>
                    <a:pt x="1" y="3101"/>
                  </a:lnTo>
                  <a:lnTo>
                    <a:pt x="2952" y="6584"/>
                  </a:lnTo>
                  <a:lnTo>
                    <a:pt x="4218" y="6228"/>
                  </a:lnTo>
                  <a:lnTo>
                    <a:pt x="5099" y="5875"/>
                  </a:lnTo>
                  <a:lnTo>
                    <a:pt x="7453" y="4514"/>
                  </a:lnTo>
                  <a:lnTo>
                    <a:pt x="7890" y="4106"/>
                  </a:lnTo>
                  <a:lnTo>
                    <a:pt x="8543" y="3346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4856075" y="1555000"/>
              <a:ext cx="144525" cy="91175"/>
            </a:xfrm>
            <a:custGeom>
              <a:avLst/>
              <a:gdLst/>
              <a:ahLst/>
              <a:cxnLst/>
              <a:rect l="l" t="t" r="r" b="b"/>
              <a:pathLst>
                <a:path w="5781" h="3647" extrusionOk="0">
                  <a:moveTo>
                    <a:pt x="5386" y="1"/>
                  </a:moveTo>
                  <a:lnTo>
                    <a:pt x="5317" y="138"/>
                  </a:lnTo>
                  <a:cubicBezTo>
                    <a:pt x="5373" y="233"/>
                    <a:pt x="5154" y="709"/>
                    <a:pt x="4720" y="1036"/>
                  </a:cubicBezTo>
                  <a:cubicBezTo>
                    <a:pt x="4283" y="1362"/>
                    <a:pt x="2256" y="2530"/>
                    <a:pt x="1782" y="2733"/>
                  </a:cubicBezTo>
                  <a:cubicBezTo>
                    <a:pt x="1319" y="2933"/>
                    <a:pt x="790" y="3158"/>
                    <a:pt x="299" y="3158"/>
                  </a:cubicBezTo>
                  <a:cubicBezTo>
                    <a:pt x="285" y="3158"/>
                    <a:pt x="272" y="3157"/>
                    <a:pt x="258" y="3157"/>
                  </a:cubicBezTo>
                  <a:cubicBezTo>
                    <a:pt x="251" y="3156"/>
                    <a:pt x="243" y="3156"/>
                    <a:pt x="236" y="3156"/>
                  </a:cubicBezTo>
                  <a:cubicBezTo>
                    <a:pt x="123" y="3156"/>
                    <a:pt x="37" y="3274"/>
                    <a:pt x="0" y="3415"/>
                  </a:cubicBezTo>
                  <a:lnTo>
                    <a:pt x="190" y="3647"/>
                  </a:lnTo>
                  <a:lnTo>
                    <a:pt x="1456" y="3291"/>
                  </a:lnTo>
                  <a:lnTo>
                    <a:pt x="2337" y="2938"/>
                  </a:lnTo>
                  <a:lnTo>
                    <a:pt x="4691" y="1577"/>
                  </a:lnTo>
                  <a:lnTo>
                    <a:pt x="5128" y="1169"/>
                  </a:lnTo>
                  <a:lnTo>
                    <a:pt x="5781" y="409"/>
                  </a:lnTo>
                  <a:lnTo>
                    <a:pt x="5631" y="246"/>
                  </a:lnTo>
                  <a:lnTo>
                    <a:pt x="5386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4897200" y="1487025"/>
              <a:ext cx="92800" cy="76500"/>
            </a:xfrm>
            <a:custGeom>
              <a:avLst/>
              <a:gdLst/>
              <a:ahLst/>
              <a:cxnLst/>
              <a:rect l="l" t="t" r="r" b="b"/>
              <a:pathLst>
                <a:path w="3712" h="3060" extrusionOk="0">
                  <a:moveTo>
                    <a:pt x="803" y="1"/>
                  </a:moveTo>
                  <a:cubicBezTo>
                    <a:pt x="803" y="1"/>
                    <a:pt x="435" y="353"/>
                    <a:pt x="0" y="667"/>
                  </a:cubicBezTo>
                  <a:lnTo>
                    <a:pt x="3557" y="2906"/>
                  </a:lnTo>
                  <a:lnTo>
                    <a:pt x="3557" y="2906"/>
                  </a:lnTo>
                  <a:cubicBezTo>
                    <a:pt x="3228" y="2517"/>
                    <a:pt x="2335" y="1472"/>
                    <a:pt x="1659" y="774"/>
                  </a:cubicBezTo>
                  <a:cubicBezTo>
                    <a:pt x="1388" y="504"/>
                    <a:pt x="1100" y="246"/>
                    <a:pt x="803" y="1"/>
                  </a:cubicBezTo>
                  <a:close/>
                  <a:moveTo>
                    <a:pt x="3557" y="2906"/>
                  </a:moveTo>
                  <a:cubicBezTo>
                    <a:pt x="3638" y="3003"/>
                    <a:pt x="3685" y="3059"/>
                    <a:pt x="3685" y="3059"/>
                  </a:cubicBezTo>
                  <a:lnTo>
                    <a:pt x="3712" y="3004"/>
                  </a:lnTo>
                  <a:lnTo>
                    <a:pt x="3557" y="29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4857050" y="1548225"/>
              <a:ext cx="132300" cy="87025"/>
            </a:xfrm>
            <a:custGeom>
              <a:avLst/>
              <a:gdLst/>
              <a:ahLst/>
              <a:cxnLst/>
              <a:rect l="l" t="t" r="r" b="b"/>
              <a:pathLst>
                <a:path w="5292" h="3481" extrusionOk="0">
                  <a:moveTo>
                    <a:pt x="4218" y="1"/>
                  </a:moveTo>
                  <a:lnTo>
                    <a:pt x="2285" y="1225"/>
                  </a:lnTo>
                  <a:lnTo>
                    <a:pt x="1972" y="2025"/>
                  </a:lnTo>
                  <a:lnTo>
                    <a:pt x="0" y="3102"/>
                  </a:lnTo>
                  <a:cubicBezTo>
                    <a:pt x="14" y="3115"/>
                    <a:pt x="30" y="3115"/>
                    <a:pt x="30" y="3128"/>
                  </a:cubicBezTo>
                  <a:cubicBezTo>
                    <a:pt x="69" y="3183"/>
                    <a:pt x="111" y="3223"/>
                    <a:pt x="138" y="3265"/>
                  </a:cubicBezTo>
                  <a:cubicBezTo>
                    <a:pt x="151" y="3278"/>
                    <a:pt x="151" y="3278"/>
                    <a:pt x="164" y="3291"/>
                  </a:cubicBezTo>
                  <a:cubicBezTo>
                    <a:pt x="177" y="3304"/>
                    <a:pt x="177" y="3304"/>
                    <a:pt x="177" y="3317"/>
                  </a:cubicBezTo>
                  <a:lnTo>
                    <a:pt x="193" y="3317"/>
                  </a:lnTo>
                  <a:cubicBezTo>
                    <a:pt x="193" y="3330"/>
                    <a:pt x="206" y="3330"/>
                    <a:pt x="206" y="3330"/>
                  </a:cubicBezTo>
                  <a:lnTo>
                    <a:pt x="219" y="3347"/>
                  </a:lnTo>
                  <a:lnTo>
                    <a:pt x="232" y="3360"/>
                  </a:lnTo>
                  <a:lnTo>
                    <a:pt x="245" y="3373"/>
                  </a:lnTo>
                  <a:lnTo>
                    <a:pt x="245" y="3386"/>
                  </a:lnTo>
                  <a:lnTo>
                    <a:pt x="258" y="3399"/>
                  </a:lnTo>
                  <a:lnTo>
                    <a:pt x="275" y="3399"/>
                  </a:lnTo>
                  <a:lnTo>
                    <a:pt x="288" y="3412"/>
                  </a:lnTo>
                  <a:lnTo>
                    <a:pt x="301" y="3428"/>
                  </a:lnTo>
                  <a:lnTo>
                    <a:pt x="314" y="3441"/>
                  </a:lnTo>
                  <a:lnTo>
                    <a:pt x="327" y="3441"/>
                  </a:lnTo>
                  <a:lnTo>
                    <a:pt x="340" y="3454"/>
                  </a:lnTo>
                  <a:lnTo>
                    <a:pt x="356" y="3454"/>
                  </a:lnTo>
                  <a:lnTo>
                    <a:pt x="422" y="3480"/>
                  </a:lnTo>
                  <a:cubicBezTo>
                    <a:pt x="696" y="3428"/>
                    <a:pt x="941" y="3386"/>
                    <a:pt x="1091" y="3317"/>
                  </a:cubicBezTo>
                  <a:cubicBezTo>
                    <a:pt x="1091" y="3317"/>
                    <a:pt x="1401" y="3236"/>
                    <a:pt x="1796" y="3059"/>
                  </a:cubicBezTo>
                  <a:cubicBezTo>
                    <a:pt x="2259" y="2857"/>
                    <a:pt x="2843" y="2544"/>
                    <a:pt x="3359" y="2230"/>
                  </a:cubicBezTo>
                  <a:cubicBezTo>
                    <a:pt x="4449" y="1590"/>
                    <a:pt x="4733" y="1333"/>
                    <a:pt x="4733" y="1333"/>
                  </a:cubicBezTo>
                  <a:lnTo>
                    <a:pt x="5223" y="801"/>
                  </a:lnTo>
                  <a:cubicBezTo>
                    <a:pt x="5265" y="706"/>
                    <a:pt x="5291" y="611"/>
                    <a:pt x="5291" y="504"/>
                  </a:cubicBezTo>
                  <a:cubicBezTo>
                    <a:pt x="5252" y="435"/>
                    <a:pt x="5197" y="340"/>
                    <a:pt x="5128" y="229"/>
                  </a:cubicBezTo>
                  <a:lnTo>
                    <a:pt x="5102" y="216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4788750" y="1528500"/>
              <a:ext cx="145525" cy="115975"/>
            </a:xfrm>
            <a:custGeom>
              <a:avLst/>
              <a:gdLst/>
              <a:ahLst/>
              <a:cxnLst/>
              <a:rect l="l" t="t" r="r" b="b"/>
              <a:pathLst>
                <a:path w="5821" h="4639" extrusionOk="0">
                  <a:moveTo>
                    <a:pt x="2693" y="0"/>
                  </a:moveTo>
                  <a:lnTo>
                    <a:pt x="1264" y="464"/>
                  </a:lnTo>
                  <a:lnTo>
                    <a:pt x="0" y="1198"/>
                  </a:lnTo>
                  <a:cubicBezTo>
                    <a:pt x="190" y="1443"/>
                    <a:pt x="542" y="1890"/>
                    <a:pt x="1114" y="2474"/>
                  </a:cubicBezTo>
                  <a:cubicBezTo>
                    <a:pt x="2041" y="3466"/>
                    <a:pt x="2543" y="4364"/>
                    <a:pt x="3046" y="4596"/>
                  </a:cubicBezTo>
                  <a:cubicBezTo>
                    <a:pt x="3072" y="4609"/>
                    <a:pt x="3088" y="4625"/>
                    <a:pt x="3127" y="4638"/>
                  </a:cubicBezTo>
                  <a:lnTo>
                    <a:pt x="4149" y="4351"/>
                  </a:lnTo>
                  <a:lnTo>
                    <a:pt x="5030" y="3998"/>
                  </a:lnTo>
                  <a:lnTo>
                    <a:pt x="5820" y="3548"/>
                  </a:lnTo>
                  <a:cubicBezTo>
                    <a:pt x="4038" y="1100"/>
                    <a:pt x="2693" y="0"/>
                    <a:pt x="26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4688450" y="1424450"/>
              <a:ext cx="232600" cy="134675"/>
            </a:xfrm>
            <a:custGeom>
              <a:avLst/>
              <a:gdLst/>
              <a:ahLst/>
              <a:cxnLst/>
              <a:rect l="l" t="t" r="r" b="b"/>
              <a:pathLst>
                <a:path w="9304" h="5387" extrusionOk="0">
                  <a:moveTo>
                    <a:pt x="5357" y="0"/>
                  </a:moveTo>
                  <a:lnTo>
                    <a:pt x="4326" y="408"/>
                  </a:lnTo>
                  <a:lnTo>
                    <a:pt x="3291" y="911"/>
                  </a:lnTo>
                  <a:lnTo>
                    <a:pt x="1930" y="1688"/>
                  </a:lnTo>
                  <a:lnTo>
                    <a:pt x="843" y="2422"/>
                  </a:lnTo>
                  <a:lnTo>
                    <a:pt x="1" y="3101"/>
                  </a:lnTo>
                  <a:lnTo>
                    <a:pt x="3944" y="5386"/>
                  </a:lnTo>
                  <a:lnTo>
                    <a:pt x="5060" y="4952"/>
                  </a:lnTo>
                  <a:lnTo>
                    <a:pt x="6310" y="4312"/>
                  </a:lnTo>
                  <a:lnTo>
                    <a:pt x="7982" y="3346"/>
                  </a:lnTo>
                  <a:lnTo>
                    <a:pt x="8540" y="2925"/>
                  </a:lnTo>
                  <a:lnTo>
                    <a:pt x="9303" y="2285"/>
                  </a:lnTo>
                  <a:lnTo>
                    <a:pt x="7629" y="1182"/>
                  </a:lnTo>
                  <a:lnTo>
                    <a:pt x="5357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4577250" y="1392775"/>
              <a:ext cx="176100" cy="90200"/>
            </a:xfrm>
            <a:custGeom>
              <a:avLst/>
              <a:gdLst/>
              <a:ahLst/>
              <a:cxnLst/>
              <a:rect l="l" t="t" r="r" b="b"/>
              <a:pathLst>
                <a:path w="7044" h="3608" extrusionOk="0">
                  <a:moveTo>
                    <a:pt x="5330" y="1"/>
                  </a:moveTo>
                  <a:lnTo>
                    <a:pt x="4380" y="327"/>
                  </a:lnTo>
                  <a:lnTo>
                    <a:pt x="3440" y="722"/>
                  </a:lnTo>
                  <a:lnTo>
                    <a:pt x="1306" y="1959"/>
                  </a:lnTo>
                  <a:lnTo>
                    <a:pt x="516" y="2560"/>
                  </a:lnTo>
                  <a:lnTo>
                    <a:pt x="0" y="3089"/>
                  </a:lnTo>
                  <a:lnTo>
                    <a:pt x="1619" y="3608"/>
                  </a:lnTo>
                  <a:lnTo>
                    <a:pt x="2340" y="2955"/>
                  </a:lnTo>
                  <a:lnTo>
                    <a:pt x="3225" y="2286"/>
                  </a:lnTo>
                  <a:lnTo>
                    <a:pt x="4883" y="1323"/>
                  </a:lnTo>
                  <a:lnTo>
                    <a:pt x="5836" y="928"/>
                  </a:lnTo>
                  <a:lnTo>
                    <a:pt x="7044" y="478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566050" y="1469000"/>
              <a:ext cx="405600" cy="304975"/>
            </a:xfrm>
            <a:custGeom>
              <a:avLst/>
              <a:gdLst/>
              <a:ahLst/>
              <a:cxnLst/>
              <a:rect l="l" t="t" r="r" b="b"/>
              <a:pathLst>
                <a:path w="16224" h="12199" extrusionOk="0">
                  <a:moveTo>
                    <a:pt x="611" y="1"/>
                  </a:moveTo>
                  <a:lnTo>
                    <a:pt x="448" y="40"/>
                  </a:lnTo>
                  <a:lnTo>
                    <a:pt x="367" y="435"/>
                  </a:lnTo>
                  <a:lnTo>
                    <a:pt x="272" y="830"/>
                  </a:lnTo>
                  <a:lnTo>
                    <a:pt x="367" y="1019"/>
                  </a:lnTo>
                  <a:lnTo>
                    <a:pt x="272" y="1701"/>
                  </a:lnTo>
                  <a:lnTo>
                    <a:pt x="83" y="1809"/>
                  </a:lnTo>
                  <a:lnTo>
                    <a:pt x="1" y="2419"/>
                  </a:lnTo>
                  <a:lnTo>
                    <a:pt x="1" y="2462"/>
                  </a:lnTo>
                  <a:cubicBezTo>
                    <a:pt x="1" y="2462"/>
                    <a:pt x="203" y="3235"/>
                    <a:pt x="409" y="3480"/>
                  </a:cubicBezTo>
                  <a:cubicBezTo>
                    <a:pt x="572" y="3673"/>
                    <a:pt x="1388" y="4120"/>
                    <a:pt x="1796" y="4378"/>
                  </a:cubicBezTo>
                  <a:cubicBezTo>
                    <a:pt x="1891" y="4446"/>
                    <a:pt x="1959" y="4489"/>
                    <a:pt x="1959" y="4489"/>
                  </a:cubicBezTo>
                  <a:lnTo>
                    <a:pt x="1972" y="4502"/>
                  </a:lnTo>
                  <a:lnTo>
                    <a:pt x="1878" y="4107"/>
                  </a:lnTo>
                  <a:cubicBezTo>
                    <a:pt x="1878" y="3511"/>
                    <a:pt x="2177" y="3158"/>
                    <a:pt x="2612" y="3158"/>
                  </a:cubicBezTo>
                  <a:cubicBezTo>
                    <a:pt x="2792" y="3158"/>
                    <a:pt x="2995" y="3218"/>
                    <a:pt x="3209" y="3346"/>
                  </a:cubicBezTo>
                  <a:cubicBezTo>
                    <a:pt x="3944" y="3767"/>
                    <a:pt x="4541" y="4802"/>
                    <a:pt x="4541" y="5657"/>
                  </a:cubicBezTo>
                  <a:lnTo>
                    <a:pt x="4636" y="6241"/>
                  </a:lnTo>
                  <a:lnTo>
                    <a:pt x="4665" y="6271"/>
                  </a:lnTo>
                  <a:lnTo>
                    <a:pt x="11751" y="10364"/>
                  </a:lnTo>
                  <a:lnTo>
                    <a:pt x="11654" y="9763"/>
                  </a:lnTo>
                  <a:cubicBezTo>
                    <a:pt x="11654" y="9166"/>
                    <a:pt x="11955" y="8822"/>
                    <a:pt x="12393" y="8822"/>
                  </a:cubicBezTo>
                  <a:cubicBezTo>
                    <a:pt x="12572" y="8822"/>
                    <a:pt x="12775" y="8880"/>
                    <a:pt x="12989" y="9003"/>
                  </a:cubicBezTo>
                  <a:cubicBezTo>
                    <a:pt x="13723" y="9437"/>
                    <a:pt x="14320" y="10472"/>
                    <a:pt x="14320" y="11314"/>
                  </a:cubicBezTo>
                  <a:lnTo>
                    <a:pt x="14415" y="11914"/>
                  </a:lnTo>
                  <a:lnTo>
                    <a:pt x="14457" y="11940"/>
                  </a:lnTo>
                  <a:lnTo>
                    <a:pt x="14552" y="11983"/>
                  </a:lnTo>
                  <a:lnTo>
                    <a:pt x="14591" y="12009"/>
                  </a:lnTo>
                  <a:lnTo>
                    <a:pt x="15721" y="12198"/>
                  </a:lnTo>
                  <a:lnTo>
                    <a:pt x="15926" y="12172"/>
                  </a:lnTo>
                  <a:lnTo>
                    <a:pt x="15965" y="12035"/>
                  </a:lnTo>
                  <a:lnTo>
                    <a:pt x="15871" y="12035"/>
                  </a:lnTo>
                  <a:lnTo>
                    <a:pt x="16076" y="11833"/>
                  </a:lnTo>
                  <a:lnTo>
                    <a:pt x="16089" y="11777"/>
                  </a:lnTo>
                  <a:lnTo>
                    <a:pt x="16115" y="11656"/>
                  </a:lnTo>
                  <a:lnTo>
                    <a:pt x="16223" y="10334"/>
                  </a:lnTo>
                  <a:lnTo>
                    <a:pt x="16223" y="10308"/>
                  </a:lnTo>
                  <a:cubicBezTo>
                    <a:pt x="16223" y="10308"/>
                    <a:pt x="15965" y="9913"/>
                    <a:pt x="15570" y="9535"/>
                  </a:cubicBezTo>
                  <a:cubicBezTo>
                    <a:pt x="15179" y="9153"/>
                    <a:pt x="14252" y="8853"/>
                    <a:pt x="13423" y="8281"/>
                  </a:cubicBezTo>
                  <a:cubicBezTo>
                    <a:pt x="12594" y="7697"/>
                    <a:pt x="11791" y="7087"/>
                    <a:pt x="11791" y="7087"/>
                  </a:cubicBezTo>
                  <a:cubicBezTo>
                    <a:pt x="11791" y="7087"/>
                    <a:pt x="11301" y="6499"/>
                    <a:pt x="10854" y="5970"/>
                  </a:cubicBezTo>
                  <a:cubicBezTo>
                    <a:pt x="10416" y="5438"/>
                    <a:pt x="9764" y="4365"/>
                    <a:pt x="8840" y="3604"/>
                  </a:cubicBezTo>
                  <a:cubicBezTo>
                    <a:pt x="7916" y="2844"/>
                    <a:pt x="7165" y="2449"/>
                    <a:pt x="6663" y="2161"/>
                  </a:cubicBezTo>
                  <a:cubicBezTo>
                    <a:pt x="6147" y="1877"/>
                    <a:pt x="5125" y="1264"/>
                    <a:pt x="3931" y="950"/>
                  </a:cubicBezTo>
                  <a:cubicBezTo>
                    <a:pt x="2733" y="624"/>
                    <a:pt x="1646" y="396"/>
                    <a:pt x="1646" y="396"/>
                  </a:cubicBezTo>
                  <a:lnTo>
                    <a:pt x="611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608500" y="1533525"/>
              <a:ext cx="75175" cy="76925"/>
            </a:xfrm>
            <a:custGeom>
              <a:avLst/>
              <a:gdLst/>
              <a:ahLst/>
              <a:cxnLst/>
              <a:rect l="l" t="t" r="r" b="b"/>
              <a:pathLst>
                <a:path w="3007" h="3077" extrusionOk="0">
                  <a:moveTo>
                    <a:pt x="1037" y="0"/>
                  </a:moveTo>
                  <a:cubicBezTo>
                    <a:pt x="724" y="0"/>
                    <a:pt x="488" y="124"/>
                    <a:pt x="343" y="246"/>
                  </a:cubicBezTo>
                  <a:cubicBezTo>
                    <a:pt x="82" y="465"/>
                    <a:pt x="0" y="968"/>
                    <a:pt x="0" y="1431"/>
                  </a:cubicBezTo>
                  <a:cubicBezTo>
                    <a:pt x="261" y="778"/>
                    <a:pt x="193" y="628"/>
                    <a:pt x="682" y="478"/>
                  </a:cubicBezTo>
                  <a:cubicBezTo>
                    <a:pt x="746" y="460"/>
                    <a:pt x="810" y="452"/>
                    <a:pt x="873" y="452"/>
                  </a:cubicBezTo>
                  <a:cubicBezTo>
                    <a:pt x="1281" y="452"/>
                    <a:pt x="1649" y="778"/>
                    <a:pt x="1649" y="778"/>
                  </a:cubicBezTo>
                  <a:lnTo>
                    <a:pt x="2190" y="1242"/>
                  </a:lnTo>
                  <a:lnTo>
                    <a:pt x="2654" y="1960"/>
                  </a:lnTo>
                  <a:lnTo>
                    <a:pt x="3006" y="3076"/>
                  </a:lnTo>
                  <a:cubicBezTo>
                    <a:pt x="2873" y="1323"/>
                    <a:pt x="2817" y="928"/>
                    <a:pt x="2014" y="357"/>
                  </a:cubicBezTo>
                  <a:cubicBezTo>
                    <a:pt x="1636" y="92"/>
                    <a:pt x="1307" y="0"/>
                    <a:pt x="1037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4688800" y="1600525"/>
              <a:ext cx="162175" cy="105600"/>
            </a:xfrm>
            <a:custGeom>
              <a:avLst/>
              <a:gdLst/>
              <a:ahLst/>
              <a:cxnLst/>
              <a:rect l="l" t="t" r="r" b="b"/>
              <a:pathLst>
                <a:path w="6487" h="4224" extrusionOk="0">
                  <a:moveTo>
                    <a:pt x="23" y="0"/>
                  </a:moveTo>
                  <a:cubicBezTo>
                    <a:pt x="8" y="0"/>
                    <a:pt x="0" y="1"/>
                    <a:pt x="0" y="1"/>
                  </a:cubicBezTo>
                  <a:cubicBezTo>
                    <a:pt x="0" y="1"/>
                    <a:pt x="6254" y="4163"/>
                    <a:pt x="6378" y="4218"/>
                  </a:cubicBezTo>
                  <a:cubicBezTo>
                    <a:pt x="6384" y="4222"/>
                    <a:pt x="6390" y="4224"/>
                    <a:pt x="6395" y="4224"/>
                  </a:cubicBezTo>
                  <a:cubicBezTo>
                    <a:pt x="6487" y="4224"/>
                    <a:pt x="6375" y="3673"/>
                    <a:pt x="6091" y="3441"/>
                  </a:cubicBezTo>
                  <a:cubicBezTo>
                    <a:pt x="5781" y="3213"/>
                    <a:pt x="2040" y="980"/>
                    <a:pt x="1224" y="465"/>
                  </a:cubicBezTo>
                  <a:cubicBezTo>
                    <a:pt x="529" y="30"/>
                    <a:pt x="121" y="0"/>
                    <a:pt x="23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4575200" y="1469000"/>
              <a:ext cx="396450" cy="258375"/>
            </a:xfrm>
            <a:custGeom>
              <a:avLst/>
              <a:gdLst/>
              <a:ahLst/>
              <a:cxnLst/>
              <a:rect l="l" t="t" r="r" b="b"/>
              <a:pathLst>
                <a:path w="15858" h="10335" extrusionOk="0">
                  <a:moveTo>
                    <a:pt x="245" y="1"/>
                  </a:moveTo>
                  <a:lnTo>
                    <a:pt x="82" y="40"/>
                  </a:lnTo>
                  <a:lnTo>
                    <a:pt x="1" y="435"/>
                  </a:lnTo>
                  <a:lnTo>
                    <a:pt x="1104" y="1264"/>
                  </a:lnTo>
                  <a:cubicBezTo>
                    <a:pt x="1104" y="1264"/>
                    <a:pt x="2165" y="1809"/>
                    <a:pt x="3307" y="2475"/>
                  </a:cubicBezTo>
                  <a:cubicBezTo>
                    <a:pt x="4433" y="3141"/>
                    <a:pt x="9656" y="6297"/>
                    <a:pt x="10827" y="7044"/>
                  </a:cubicBezTo>
                  <a:cubicBezTo>
                    <a:pt x="10840" y="7044"/>
                    <a:pt x="10840" y="7044"/>
                    <a:pt x="10853" y="7057"/>
                  </a:cubicBezTo>
                  <a:cubicBezTo>
                    <a:pt x="11996" y="7779"/>
                    <a:pt x="13954" y="8990"/>
                    <a:pt x="13954" y="8990"/>
                  </a:cubicBezTo>
                  <a:lnTo>
                    <a:pt x="15710" y="10188"/>
                  </a:lnTo>
                  <a:lnTo>
                    <a:pt x="15857" y="10334"/>
                  </a:lnTo>
                  <a:lnTo>
                    <a:pt x="15857" y="10308"/>
                  </a:lnTo>
                  <a:cubicBezTo>
                    <a:pt x="15857" y="10308"/>
                    <a:pt x="15599" y="9913"/>
                    <a:pt x="15204" y="9535"/>
                  </a:cubicBezTo>
                  <a:cubicBezTo>
                    <a:pt x="15015" y="9355"/>
                    <a:pt x="14757" y="9179"/>
                    <a:pt x="14444" y="8977"/>
                  </a:cubicBezTo>
                  <a:cubicBezTo>
                    <a:pt x="14078" y="8745"/>
                    <a:pt x="13670" y="8487"/>
                    <a:pt x="13220" y="8174"/>
                  </a:cubicBezTo>
                  <a:cubicBezTo>
                    <a:pt x="12404" y="7616"/>
                    <a:pt x="11451" y="7100"/>
                    <a:pt x="11425" y="7087"/>
                  </a:cubicBezTo>
                  <a:cubicBezTo>
                    <a:pt x="11425" y="7087"/>
                    <a:pt x="11098" y="6405"/>
                    <a:pt x="10664" y="5876"/>
                  </a:cubicBezTo>
                  <a:cubicBezTo>
                    <a:pt x="10214" y="5344"/>
                    <a:pt x="9398" y="4365"/>
                    <a:pt x="8474" y="3604"/>
                  </a:cubicBezTo>
                  <a:cubicBezTo>
                    <a:pt x="7550" y="2844"/>
                    <a:pt x="6799" y="2449"/>
                    <a:pt x="6297" y="2161"/>
                  </a:cubicBezTo>
                  <a:cubicBezTo>
                    <a:pt x="5781" y="1877"/>
                    <a:pt x="4759" y="1264"/>
                    <a:pt x="3565" y="950"/>
                  </a:cubicBezTo>
                  <a:cubicBezTo>
                    <a:pt x="2367" y="624"/>
                    <a:pt x="1280" y="396"/>
                    <a:pt x="1280" y="396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4740125" y="1573700"/>
              <a:ext cx="10225" cy="79250"/>
            </a:xfrm>
            <a:custGeom>
              <a:avLst/>
              <a:gdLst/>
              <a:ahLst/>
              <a:cxnLst/>
              <a:rect l="l" t="t" r="r" b="b"/>
              <a:pathLst>
                <a:path w="409" h="3170" extrusionOk="0">
                  <a:moveTo>
                    <a:pt x="327" y="0"/>
                  </a:moveTo>
                  <a:lnTo>
                    <a:pt x="202" y="395"/>
                  </a:lnTo>
                  <a:cubicBezTo>
                    <a:pt x="189" y="434"/>
                    <a:pt x="0" y="1117"/>
                    <a:pt x="0" y="1469"/>
                  </a:cubicBezTo>
                  <a:cubicBezTo>
                    <a:pt x="0" y="1796"/>
                    <a:pt x="69" y="2066"/>
                    <a:pt x="82" y="2122"/>
                  </a:cubicBezTo>
                  <a:lnTo>
                    <a:pt x="0" y="2461"/>
                  </a:lnTo>
                  <a:lnTo>
                    <a:pt x="39" y="3170"/>
                  </a:lnTo>
                  <a:lnTo>
                    <a:pt x="121" y="3170"/>
                  </a:lnTo>
                  <a:lnTo>
                    <a:pt x="69" y="2461"/>
                  </a:lnTo>
                  <a:lnTo>
                    <a:pt x="163" y="2122"/>
                  </a:lnTo>
                  <a:lnTo>
                    <a:pt x="150" y="2109"/>
                  </a:lnTo>
                  <a:cubicBezTo>
                    <a:pt x="150" y="2109"/>
                    <a:pt x="82" y="1809"/>
                    <a:pt x="82" y="1469"/>
                  </a:cubicBezTo>
                  <a:cubicBezTo>
                    <a:pt x="82" y="1117"/>
                    <a:pt x="271" y="434"/>
                    <a:pt x="271" y="421"/>
                  </a:cubicBezTo>
                  <a:lnTo>
                    <a:pt x="408" y="1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843825" y="1637250"/>
              <a:ext cx="127825" cy="90125"/>
            </a:xfrm>
            <a:custGeom>
              <a:avLst/>
              <a:gdLst/>
              <a:ahLst/>
              <a:cxnLst/>
              <a:rect l="l" t="t" r="r" b="b"/>
              <a:pathLst>
                <a:path w="5113" h="3605" extrusionOk="0">
                  <a:moveTo>
                    <a:pt x="1" y="1"/>
                  </a:moveTo>
                  <a:lnTo>
                    <a:pt x="82" y="314"/>
                  </a:lnTo>
                  <a:cubicBezTo>
                    <a:pt x="95" y="314"/>
                    <a:pt x="95" y="314"/>
                    <a:pt x="108" y="327"/>
                  </a:cubicBezTo>
                  <a:cubicBezTo>
                    <a:pt x="1251" y="1049"/>
                    <a:pt x="3209" y="2260"/>
                    <a:pt x="3209" y="2260"/>
                  </a:cubicBezTo>
                  <a:lnTo>
                    <a:pt x="4965" y="3458"/>
                  </a:lnTo>
                  <a:lnTo>
                    <a:pt x="5112" y="3604"/>
                  </a:lnTo>
                  <a:lnTo>
                    <a:pt x="5112" y="3578"/>
                  </a:lnTo>
                  <a:cubicBezTo>
                    <a:pt x="5112" y="3578"/>
                    <a:pt x="4854" y="3183"/>
                    <a:pt x="4459" y="2805"/>
                  </a:cubicBezTo>
                  <a:cubicBezTo>
                    <a:pt x="4270" y="2625"/>
                    <a:pt x="4012" y="2449"/>
                    <a:pt x="3699" y="2247"/>
                  </a:cubicBezTo>
                  <a:cubicBezTo>
                    <a:pt x="3467" y="2152"/>
                    <a:pt x="3265" y="2054"/>
                    <a:pt x="3128" y="1959"/>
                  </a:cubicBezTo>
                  <a:cubicBezTo>
                    <a:pt x="2951" y="1865"/>
                    <a:pt x="2380" y="1525"/>
                    <a:pt x="1796" y="1156"/>
                  </a:cubicBezTo>
                  <a:cubicBezTo>
                    <a:pt x="1048" y="709"/>
                    <a:pt x="259" y="233"/>
                    <a:pt x="259" y="2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661200" y="1525050"/>
              <a:ext cx="187050" cy="190075"/>
            </a:xfrm>
            <a:custGeom>
              <a:avLst/>
              <a:gdLst/>
              <a:ahLst/>
              <a:cxnLst/>
              <a:rect l="l" t="t" r="r" b="b"/>
              <a:pathLst>
                <a:path w="7482" h="7603" extrusionOk="0">
                  <a:moveTo>
                    <a:pt x="56" y="1"/>
                  </a:moveTo>
                  <a:lnTo>
                    <a:pt x="1" y="340"/>
                  </a:lnTo>
                  <a:lnTo>
                    <a:pt x="43" y="912"/>
                  </a:lnTo>
                  <a:lnTo>
                    <a:pt x="288" y="1293"/>
                  </a:lnTo>
                  <a:cubicBezTo>
                    <a:pt x="314" y="1336"/>
                    <a:pt x="765" y="2165"/>
                    <a:pt x="872" y="2462"/>
                  </a:cubicBezTo>
                  <a:cubicBezTo>
                    <a:pt x="993" y="2818"/>
                    <a:pt x="1199" y="3905"/>
                    <a:pt x="1199" y="3918"/>
                  </a:cubicBezTo>
                  <a:lnTo>
                    <a:pt x="1199" y="3931"/>
                  </a:lnTo>
                  <a:lnTo>
                    <a:pt x="7319" y="7603"/>
                  </a:lnTo>
                  <a:lnTo>
                    <a:pt x="7387" y="7130"/>
                  </a:lnTo>
                  <a:lnTo>
                    <a:pt x="7387" y="6816"/>
                  </a:lnTo>
                  <a:cubicBezTo>
                    <a:pt x="7400" y="6774"/>
                    <a:pt x="7482" y="6082"/>
                    <a:pt x="7469" y="5563"/>
                  </a:cubicBezTo>
                  <a:cubicBezTo>
                    <a:pt x="7456" y="5047"/>
                    <a:pt x="7456" y="4815"/>
                    <a:pt x="7456" y="4815"/>
                  </a:cubicBezTo>
                  <a:lnTo>
                    <a:pt x="7456" y="4802"/>
                  </a:lnTo>
                  <a:lnTo>
                    <a:pt x="7263" y="4339"/>
                  </a:lnTo>
                  <a:lnTo>
                    <a:pt x="7182" y="4381"/>
                  </a:lnTo>
                  <a:lnTo>
                    <a:pt x="7374" y="4815"/>
                  </a:lnTo>
                  <a:cubicBezTo>
                    <a:pt x="7374" y="4871"/>
                    <a:pt x="7374" y="5103"/>
                    <a:pt x="7387" y="5563"/>
                  </a:cubicBezTo>
                  <a:cubicBezTo>
                    <a:pt x="7413" y="6095"/>
                    <a:pt x="7319" y="6803"/>
                    <a:pt x="7306" y="6816"/>
                  </a:cubicBezTo>
                  <a:lnTo>
                    <a:pt x="7306" y="7113"/>
                  </a:lnTo>
                  <a:lnTo>
                    <a:pt x="7250" y="7482"/>
                  </a:lnTo>
                  <a:lnTo>
                    <a:pt x="1280" y="3892"/>
                  </a:lnTo>
                  <a:cubicBezTo>
                    <a:pt x="1254" y="3742"/>
                    <a:pt x="1062" y="2775"/>
                    <a:pt x="941" y="2436"/>
                  </a:cubicBezTo>
                  <a:cubicBezTo>
                    <a:pt x="830" y="2136"/>
                    <a:pt x="383" y="1293"/>
                    <a:pt x="357" y="1254"/>
                  </a:cubicBezTo>
                  <a:lnTo>
                    <a:pt x="112" y="885"/>
                  </a:lnTo>
                  <a:lnTo>
                    <a:pt x="82" y="340"/>
                  </a:lnTo>
                  <a:lnTo>
                    <a:pt x="138" y="1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640800" y="1497225"/>
              <a:ext cx="211550" cy="145850"/>
            </a:xfrm>
            <a:custGeom>
              <a:avLst/>
              <a:gdLst/>
              <a:ahLst/>
              <a:cxnLst/>
              <a:rect l="l" t="t" r="r" b="b"/>
              <a:pathLst>
                <a:path w="8462" h="5834" extrusionOk="0">
                  <a:moveTo>
                    <a:pt x="112" y="1"/>
                  </a:moveTo>
                  <a:cubicBezTo>
                    <a:pt x="112" y="1"/>
                    <a:pt x="1" y="285"/>
                    <a:pt x="1" y="298"/>
                  </a:cubicBezTo>
                  <a:cubicBezTo>
                    <a:pt x="1" y="311"/>
                    <a:pt x="396" y="801"/>
                    <a:pt x="396" y="801"/>
                  </a:cubicBezTo>
                  <a:lnTo>
                    <a:pt x="8380" y="5834"/>
                  </a:lnTo>
                  <a:lnTo>
                    <a:pt x="8461" y="5795"/>
                  </a:lnTo>
                  <a:cubicBezTo>
                    <a:pt x="8461" y="5795"/>
                    <a:pt x="7508" y="4244"/>
                    <a:pt x="6666" y="3373"/>
                  </a:cubicBezTo>
                  <a:cubicBezTo>
                    <a:pt x="5824" y="2514"/>
                    <a:pt x="4747" y="1796"/>
                    <a:pt x="4205" y="1483"/>
                  </a:cubicBezTo>
                  <a:cubicBezTo>
                    <a:pt x="3660" y="1182"/>
                    <a:pt x="2233" y="409"/>
                    <a:pt x="1744" y="259"/>
                  </a:cubicBezTo>
                  <a:cubicBezTo>
                    <a:pt x="1238" y="109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643900" y="1499925"/>
              <a:ext cx="202325" cy="137350"/>
            </a:xfrm>
            <a:custGeom>
              <a:avLst/>
              <a:gdLst/>
              <a:ahLst/>
              <a:cxnLst/>
              <a:rect l="l" t="t" r="r" b="b"/>
              <a:pathLst>
                <a:path w="8093" h="5494" extrusionOk="0">
                  <a:moveTo>
                    <a:pt x="53" y="1"/>
                  </a:moveTo>
                  <a:cubicBezTo>
                    <a:pt x="27" y="69"/>
                    <a:pt x="14" y="121"/>
                    <a:pt x="1" y="164"/>
                  </a:cubicBezTo>
                  <a:cubicBezTo>
                    <a:pt x="53" y="245"/>
                    <a:pt x="203" y="435"/>
                    <a:pt x="340" y="611"/>
                  </a:cubicBezTo>
                  <a:lnTo>
                    <a:pt x="8092" y="5494"/>
                  </a:lnTo>
                  <a:cubicBezTo>
                    <a:pt x="7792" y="5034"/>
                    <a:pt x="7100" y="3986"/>
                    <a:pt x="6473" y="3346"/>
                  </a:cubicBezTo>
                  <a:cubicBezTo>
                    <a:pt x="5700" y="2543"/>
                    <a:pt x="4665" y="1835"/>
                    <a:pt x="4025" y="1469"/>
                  </a:cubicBezTo>
                  <a:cubicBezTo>
                    <a:pt x="3549" y="1199"/>
                    <a:pt x="2080" y="396"/>
                    <a:pt x="1577" y="245"/>
                  </a:cubicBezTo>
                  <a:cubicBezTo>
                    <a:pt x="1182" y="121"/>
                    <a:pt x="327" y="27"/>
                    <a:pt x="53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663975" y="1503675"/>
              <a:ext cx="31275" cy="29250"/>
            </a:xfrm>
            <a:custGeom>
              <a:avLst/>
              <a:gdLst/>
              <a:ahLst/>
              <a:cxnLst/>
              <a:rect l="l" t="t" r="r" b="b"/>
              <a:pathLst>
                <a:path w="1251" h="1170" extrusionOk="0">
                  <a:moveTo>
                    <a:pt x="817" y="1"/>
                  </a:moveTo>
                  <a:lnTo>
                    <a:pt x="1" y="869"/>
                  </a:lnTo>
                  <a:lnTo>
                    <a:pt x="461" y="1169"/>
                  </a:lnTo>
                  <a:lnTo>
                    <a:pt x="1251" y="16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745175" y="1541700"/>
              <a:ext cx="15375" cy="37825"/>
            </a:xfrm>
            <a:custGeom>
              <a:avLst/>
              <a:gdLst/>
              <a:ahLst/>
              <a:cxnLst/>
              <a:rect l="l" t="t" r="r" b="b"/>
              <a:pathLst>
                <a:path w="615" h="1513" extrusionOk="0">
                  <a:moveTo>
                    <a:pt x="356" y="1"/>
                  </a:moveTo>
                  <a:lnTo>
                    <a:pt x="0" y="1306"/>
                  </a:lnTo>
                  <a:lnTo>
                    <a:pt x="301" y="1512"/>
                  </a:lnTo>
                  <a:lnTo>
                    <a:pt x="614" y="12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919300" y="1693725"/>
              <a:ext cx="48675" cy="34050"/>
            </a:xfrm>
            <a:custGeom>
              <a:avLst/>
              <a:gdLst/>
              <a:ahLst/>
              <a:cxnLst/>
              <a:rect l="l" t="t" r="r" b="b"/>
              <a:pathLst>
                <a:path w="1947" h="1362" extrusionOk="0">
                  <a:moveTo>
                    <a:pt x="190" y="1"/>
                  </a:moveTo>
                  <a:lnTo>
                    <a:pt x="1" y="56"/>
                  </a:lnTo>
                  <a:lnTo>
                    <a:pt x="530" y="693"/>
                  </a:lnTo>
                  <a:lnTo>
                    <a:pt x="1101" y="1143"/>
                  </a:lnTo>
                  <a:lnTo>
                    <a:pt x="1251" y="1143"/>
                  </a:lnTo>
                  <a:lnTo>
                    <a:pt x="1809" y="1362"/>
                  </a:lnTo>
                  <a:lnTo>
                    <a:pt x="1946" y="1199"/>
                  </a:lnTo>
                  <a:lnTo>
                    <a:pt x="951" y="546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963450" y="1728725"/>
              <a:ext cx="8600" cy="31700"/>
            </a:xfrm>
            <a:custGeom>
              <a:avLst/>
              <a:gdLst/>
              <a:ahLst/>
              <a:cxnLst/>
              <a:rect l="l" t="t" r="r" b="b"/>
              <a:pathLst>
                <a:path w="344" h="1268" extrusionOk="0">
                  <a:moveTo>
                    <a:pt x="344" y="1"/>
                  </a:moveTo>
                  <a:lnTo>
                    <a:pt x="193" y="246"/>
                  </a:lnTo>
                  <a:lnTo>
                    <a:pt x="1" y="859"/>
                  </a:lnTo>
                  <a:lnTo>
                    <a:pt x="219" y="1267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572825" y="1476425"/>
              <a:ext cx="25900" cy="27600"/>
            </a:xfrm>
            <a:custGeom>
              <a:avLst/>
              <a:gdLst/>
              <a:ahLst/>
              <a:cxnLst/>
              <a:rect l="l" t="t" r="r" b="b"/>
              <a:pathLst>
                <a:path w="1036" h="1104" extrusionOk="0">
                  <a:moveTo>
                    <a:pt x="96" y="1"/>
                  </a:moveTo>
                  <a:lnTo>
                    <a:pt x="1" y="533"/>
                  </a:lnTo>
                  <a:lnTo>
                    <a:pt x="96" y="683"/>
                  </a:lnTo>
                  <a:lnTo>
                    <a:pt x="791" y="1104"/>
                  </a:lnTo>
                  <a:lnTo>
                    <a:pt x="1019" y="1078"/>
                  </a:lnTo>
                  <a:lnTo>
                    <a:pt x="1036" y="996"/>
                  </a:lnTo>
                  <a:lnTo>
                    <a:pt x="1036" y="941"/>
                  </a:lnTo>
                  <a:lnTo>
                    <a:pt x="383" y="219"/>
                  </a:lnTo>
                  <a:lnTo>
                    <a:pt x="233" y="99"/>
                  </a:lnTo>
                  <a:lnTo>
                    <a:pt x="177" y="43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566050" y="1529475"/>
              <a:ext cx="49000" cy="51750"/>
            </a:xfrm>
            <a:custGeom>
              <a:avLst/>
              <a:gdLst/>
              <a:ahLst/>
              <a:cxnLst/>
              <a:rect l="l" t="t" r="r" b="b"/>
              <a:pathLst>
                <a:path w="1960" h="2070" extrusionOk="0">
                  <a:moveTo>
                    <a:pt x="1" y="0"/>
                  </a:moveTo>
                  <a:lnTo>
                    <a:pt x="1" y="43"/>
                  </a:lnTo>
                  <a:cubicBezTo>
                    <a:pt x="1" y="43"/>
                    <a:pt x="203" y="816"/>
                    <a:pt x="409" y="1061"/>
                  </a:cubicBezTo>
                  <a:cubicBezTo>
                    <a:pt x="572" y="1254"/>
                    <a:pt x="1388" y="1701"/>
                    <a:pt x="1796" y="1959"/>
                  </a:cubicBezTo>
                  <a:cubicBezTo>
                    <a:pt x="1891" y="2027"/>
                    <a:pt x="1959" y="2070"/>
                    <a:pt x="1959" y="2070"/>
                  </a:cubicBezTo>
                  <a:lnTo>
                    <a:pt x="637" y="1061"/>
                  </a:lnTo>
                  <a:lnTo>
                    <a:pt x="246" y="3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564350" y="1497225"/>
              <a:ext cx="42850" cy="47600"/>
            </a:xfrm>
            <a:custGeom>
              <a:avLst/>
              <a:gdLst/>
              <a:ahLst/>
              <a:cxnLst/>
              <a:rect l="l" t="t" r="r" b="b"/>
              <a:pathLst>
                <a:path w="1714" h="1904" extrusionOk="0">
                  <a:moveTo>
                    <a:pt x="421" y="1"/>
                  </a:moveTo>
                  <a:cubicBezTo>
                    <a:pt x="421" y="1"/>
                    <a:pt x="40" y="259"/>
                    <a:pt x="151" y="680"/>
                  </a:cubicBezTo>
                  <a:cubicBezTo>
                    <a:pt x="151" y="680"/>
                    <a:pt x="148" y="680"/>
                    <a:pt x="145" y="680"/>
                  </a:cubicBezTo>
                  <a:cubicBezTo>
                    <a:pt x="117" y="680"/>
                    <a:pt x="1" y="690"/>
                    <a:pt x="245" y="882"/>
                  </a:cubicBezTo>
                  <a:cubicBezTo>
                    <a:pt x="516" y="1101"/>
                    <a:pt x="1714" y="1904"/>
                    <a:pt x="1714" y="1904"/>
                  </a:cubicBezTo>
                  <a:cubicBezTo>
                    <a:pt x="1714" y="1904"/>
                    <a:pt x="1577" y="1809"/>
                    <a:pt x="1440" y="1604"/>
                  </a:cubicBezTo>
                  <a:cubicBezTo>
                    <a:pt x="774" y="1169"/>
                    <a:pt x="421" y="654"/>
                    <a:pt x="340" y="572"/>
                  </a:cubicBezTo>
                  <a:cubicBezTo>
                    <a:pt x="340" y="504"/>
                    <a:pt x="421" y="1"/>
                    <a:pt x="421" y="1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862200" y="1695825"/>
              <a:ext cx="57125" cy="73600"/>
            </a:xfrm>
            <a:custGeom>
              <a:avLst/>
              <a:gdLst/>
              <a:ahLst/>
              <a:cxnLst/>
              <a:rect l="l" t="t" r="r" b="b"/>
              <a:pathLst>
                <a:path w="2285" h="2944" extrusionOk="0">
                  <a:moveTo>
                    <a:pt x="627" y="1"/>
                  </a:moveTo>
                  <a:cubicBezTo>
                    <a:pt x="256" y="1"/>
                    <a:pt x="0" y="296"/>
                    <a:pt x="0" y="814"/>
                  </a:cubicBezTo>
                  <a:cubicBezTo>
                    <a:pt x="0" y="1536"/>
                    <a:pt x="516" y="2420"/>
                    <a:pt x="1143" y="2786"/>
                  </a:cubicBezTo>
                  <a:cubicBezTo>
                    <a:pt x="1324" y="2893"/>
                    <a:pt x="1497" y="2944"/>
                    <a:pt x="1651" y="2944"/>
                  </a:cubicBezTo>
                  <a:cubicBezTo>
                    <a:pt x="2024" y="2944"/>
                    <a:pt x="2285" y="2644"/>
                    <a:pt x="2285" y="2133"/>
                  </a:cubicBezTo>
                  <a:cubicBezTo>
                    <a:pt x="2285" y="1412"/>
                    <a:pt x="1766" y="527"/>
                    <a:pt x="1143" y="161"/>
                  </a:cubicBezTo>
                  <a:cubicBezTo>
                    <a:pt x="958" y="53"/>
                    <a:pt x="783" y="1"/>
                    <a:pt x="627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4617725" y="1554125"/>
              <a:ext cx="57125" cy="73600"/>
            </a:xfrm>
            <a:custGeom>
              <a:avLst/>
              <a:gdLst/>
              <a:ahLst/>
              <a:cxnLst/>
              <a:rect l="l" t="t" r="r" b="b"/>
              <a:pathLst>
                <a:path w="2285" h="2944" extrusionOk="0">
                  <a:moveTo>
                    <a:pt x="629" y="1"/>
                  </a:moveTo>
                  <a:cubicBezTo>
                    <a:pt x="253" y="1"/>
                    <a:pt x="0" y="300"/>
                    <a:pt x="0" y="809"/>
                  </a:cubicBezTo>
                  <a:cubicBezTo>
                    <a:pt x="0" y="1544"/>
                    <a:pt x="503" y="2415"/>
                    <a:pt x="1142" y="2784"/>
                  </a:cubicBezTo>
                  <a:cubicBezTo>
                    <a:pt x="1327" y="2892"/>
                    <a:pt x="1502" y="2943"/>
                    <a:pt x="1657" y="2943"/>
                  </a:cubicBezTo>
                  <a:cubicBezTo>
                    <a:pt x="2028" y="2943"/>
                    <a:pt x="2285" y="2649"/>
                    <a:pt x="2285" y="2131"/>
                  </a:cubicBezTo>
                  <a:cubicBezTo>
                    <a:pt x="2285" y="1410"/>
                    <a:pt x="1769" y="525"/>
                    <a:pt x="1142" y="157"/>
                  </a:cubicBezTo>
                  <a:cubicBezTo>
                    <a:pt x="957" y="51"/>
                    <a:pt x="783" y="1"/>
                    <a:pt x="629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4608500" y="1542375"/>
              <a:ext cx="77950" cy="85450"/>
            </a:xfrm>
            <a:custGeom>
              <a:avLst/>
              <a:gdLst/>
              <a:ahLst/>
              <a:cxnLst/>
              <a:rect l="l" t="t" r="r" b="b"/>
              <a:pathLst>
                <a:path w="3118" h="3418" extrusionOk="0">
                  <a:moveTo>
                    <a:pt x="838" y="1"/>
                  </a:moveTo>
                  <a:cubicBezTo>
                    <a:pt x="343" y="1"/>
                    <a:pt x="0" y="392"/>
                    <a:pt x="0" y="1077"/>
                  </a:cubicBezTo>
                  <a:lnTo>
                    <a:pt x="98" y="1443"/>
                  </a:lnTo>
                  <a:cubicBezTo>
                    <a:pt x="193" y="1511"/>
                    <a:pt x="261" y="1554"/>
                    <a:pt x="261" y="1554"/>
                  </a:cubicBezTo>
                  <a:lnTo>
                    <a:pt x="274" y="1567"/>
                  </a:lnTo>
                  <a:lnTo>
                    <a:pt x="180" y="1172"/>
                  </a:lnTo>
                  <a:cubicBezTo>
                    <a:pt x="180" y="576"/>
                    <a:pt x="479" y="223"/>
                    <a:pt x="914" y="223"/>
                  </a:cubicBezTo>
                  <a:cubicBezTo>
                    <a:pt x="1094" y="223"/>
                    <a:pt x="1297" y="283"/>
                    <a:pt x="1511" y="411"/>
                  </a:cubicBezTo>
                  <a:cubicBezTo>
                    <a:pt x="2246" y="832"/>
                    <a:pt x="2843" y="1867"/>
                    <a:pt x="2843" y="2722"/>
                  </a:cubicBezTo>
                  <a:lnTo>
                    <a:pt x="2938" y="3306"/>
                  </a:lnTo>
                  <a:lnTo>
                    <a:pt x="2967" y="3336"/>
                  </a:lnTo>
                  <a:lnTo>
                    <a:pt x="3117" y="3417"/>
                  </a:lnTo>
                  <a:lnTo>
                    <a:pt x="3019" y="2817"/>
                  </a:lnTo>
                  <a:cubicBezTo>
                    <a:pt x="3019" y="1867"/>
                    <a:pt x="2341" y="695"/>
                    <a:pt x="1511" y="206"/>
                  </a:cubicBezTo>
                  <a:cubicBezTo>
                    <a:pt x="1270" y="67"/>
                    <a:pt x="1041" y="1"/>
                    <a:pt x="838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4916200" y="1481575"/>
              <a:ext cx="84400" cy="102350"/>
            </a:xfrm>
            <a:custGeom>
              <a:avLst/>
              <a:gdLst/>
              <a:ahLst/>
              <a:cxnLst/>
              <a:rect l="l" t="t" r="r" b="b"/>
              <a:pathLst>
                <a:path w="3376" h="4094" extrusionOk="0">
                  <a:moveTo>
                    <a:pt x="193" y="0"/>
                  </a:moveTo>
                  <a:lnTo>
                    <a:pt x="1" y="13"/>
                  </a:lnTo>
                  <a:cubicBezTo>
                    <a:pt x="1" y="13"/>
                    <a:pt x="1212" y="1074"/>
                    <a:pt x="1891" y="1851"/>
                  </a:cubicBezTo>
                  <a:cubicBezTo>
                    <a:pt x="2380" y="2406"/>
                    <a:pt x="2707" y="2801"/>
                    <a:pt x="2912" y="3075"/>
                  </a:cubicBezTo>
                  <a:cubicBezTo>
                    <a:pt x="3196" y="3440"/>
                    <a:pt x="2788" y="4093"/>
                    <a:pt x="2788" y="4093"/>
                  </a:cubicBezTo>
                  <a:lnTo>
                    <a:pt x="3376" y="3359"/>
                  </a:lnTo>
                  <a:lnTo>
                    <a:pt x="2041" y="178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4617050" y="1473725"/>
              <a:ext cx="92500" cy="27950"/>
            </a:xfrm>
            <a:custGeom>
              <a:avLst/>
              <a:gdLst/>
              <a:ahLst/>
              <a:cxnLst/>
              <a:rect l="l" t="t" r="r" b="b"/>
              <a:pathLst>
                <a:path w="3700" h="1118" extrusionOk="0">
                  <a:moveTo>
                    <a:pt x="435" y="1"/>
                  </a:moveTo>
                  <a:lnTo>
                    <a:pt x="1" y="340"/>
                  </a:lnTo>
                  <a:lnTo>
                    <a:pt x="2883" y="1117"/>
                  </a:lnTo>
                  <a:lnTo>
                    <a:pt x="3699" y="451"/>
                  </a:lnTo>
                  <a:lnTo>
                    <a:pt x="3699" y="451"/>
                  </a:lnTo>
                  <a:lnTo>
                    <a:pt x="3020" y="954"/>
                  </a:lnTo>
                  <a:lnTo>
                    <a:pt x="435" y="16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4744200" y="1404050"/>
              <a:ext cx="78925" cy="21400"/>
            </a:xfrm>
            <a:custGeom>
              <a:avLst/>
              <a:gdLst/>
              <a:ahLst/>
              <a:cxnLst/>
              <a:rect l="l" t="t" r="r" b="b"/>
              <a:pathLst>
                <a:path w="3157" h="856" extrusionOk="0">
                  <a:moveTo>
                    <a:pt x="366" y="0"/>
                  </a:moveTo>
                  <a:lnTo>
                    <a:pt x="0" y="151"/>
                  </a:lnTo>
                  <a:lnTo>
                    <a:pt x="434" y="151"/>
                  </a:lnTo>
                  <a:lnTo>
                    <a:pt x="3059" y="816"/>
                  </a:lnTo>
                  <a:lnTo>
                    <a:pt x="3046" y="856"/>
                  </a:lnTo>
                  <a:lnTo>
                    <a:pt x="3046" y="856"/>
                  </a:lnTo>
                  <a:lnTo>
                    <a:pt x="3157" y="81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862200" y="1695825"/>
              <a:ext cx="57125" cy="73600"/>
            </a:xfrm>
            <a:custGeom>
              <a:avLst/>
              <a:gdLst/>
              <a:ahLst/>
              <a:cxnLst/>
              <a:rect l="l" t="t" r="r" b="b"/>
              <a:pathLst>
                <a:path w="2285" h="2944" extrusionOk="0">
                  <a:moveTo>
                    <a:pt x="627" y="1"/>
                  </a:moveTo>
                  <a:cubicBezTo>
                    <a:pt x="256" y="1"/>
                    <a:pt x="0" y="296"/>
                    <a:pt x="0" y="814"/>
                  </a:cubicBezTo>
                  <a:cubicBezTo>
                    <a:pt x="0" y="1536"/>
                    <a:pt x="516" y="2420"/>
                    <a:pt x="1143" y="2786"/>
                  </a:cubicBezTo>
                  <a:cubicBezTo>
                    <a:pt x="1324" y="2893"/>
                    <a:pt x="1497" y="2944"/>
                    <a:pt x="1651" y="2944"/>
                  </a:cubicBezTo>
                  <a:cubicBezTo>
                    <a:pt x="2024" y="2944"/>
                    <a:pt x="2285" y="2644"/>
                    <a:pt x="2285" y="2133"/>
                  </a:cubicBezTo>
                  <a:cubicBezTo>
                    <a:pt x="2285" y="1412"/>
                    <a:pt x="1766" y="527"/>
                    <a:pt x="1143" y="161"/>
                  </a:cubicBezTo>
                  <a:cubicBezTo>
                    <a:pt x="958" y="53"/>
                    <a:pt x="783" y="1"/>
                    <a:pt x="627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4862525" y="1697550"/>
              <a:ext cx="55100" cy="70725"/>
            </a:xfrm>
            <a:custGeom>
              <a:avLst/>
              <a:gdLst/>
              <a:ahLst/>
              <a:cxnLst/>
              <a:rect l="l" t="t" r="r" b="b"/>
              <a:pathLst>
                <a:path w="2204" h="2829" extrusionOk="0">
                  <a:moveTo>
                    <a:pt x="606" y="1"/>
                  </a:moveTo>
                  <a:cubicBezTo>
                    <a:pt x="246" y="1"/>
                    <a:pt x="0" y="281"/>
                    <a:pt x="0" y="771"/>
                  </a:cubicBezTo>
                  <a:cubicBezTo>
                    <a:pt x="0" y="1480"/>
                    <a:pt x="490" y="2322"/>
                    <a:pt x="1100" y="2678"/>
                  </a:cubicBezTo>
                  <a:cubicBezTo>
                    <a:pt x="1279" y="2780"/>
                    <a:pt x="1447" y="2829"/>
                    <a:pt x="1595" y="2829"/>
                  </a:cubicBezTo>
                  <a:cubicBezTo>
                    <a:pt x="1957" y="2829"/>
                    <a:pt x="2203" y="2541"/>
                    <a:pt x="2203" y="2051"/>
                  </a:cubicBezTo>
                  <a:cubicBezTo>
                    <a:pt x="2203" y="1356"/>
                    <a:pt x="1714" y="500"/>
                    <a:pt x="1100" y="148"/>
                  </a:cubicBezTo>
                  <a:cubicBezTo>
                    <a:pt x="922" y="48"/>
                    <a:pt x="755" y="1"/>
                    <a:pt x="606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4866925" y="1703025"/>
              <a:ext cx="46625" cy="60200"/>
            </a:xfrm>
            <a:custGeom>
              <a:avLst/>
              <a:gdLst/>
              <a:ahLst/>
              <a:cxnLst/>
              <a:rect l="l" t="t" r="r" b="b"/>
              <a:pathLst>
                <a:path w="1865" h="2408" extrusionOk="0">
                  <a:moveTo>
                    <a:pt x="514" y="0"/>
                  </a:moveTo>
                  <a:cubicBezTo>
                    <a:pt x="209" y="0"/>
                    <a:pt x="0" y="240"/>
                    <a:pt x="0" y="663"/>
                  </a:cubicBezTo>
                  <a:cubicBezTo>
                    <a:pt x="0" y="1261"/>
                    <a:pt x="421" y="1982"/>
                    <a:pt x="940" y="2279"/>
                  </a:cubicBezTo>
                  <a:cubicBezTo>
                    <a:pt x="1087" y="2367"/>
                    <a:pt x="1227" y="2408"/>
                    <a:pt x="1351" y="2408"/>
                  </a:cubicBezTo>
                  <a:cubicBezTo>
                    <a:pt x="1653" y="2408"/>
                    <a:pt x="1864" y="2164"/>
                    <a:pt x="1864" y="1750"/>
                  </a:cubicBezTo>
                  <a:cubicBezTo>
                    <a:pt x="1864" y="1153"/>
                    <a:pt x="1443" y="432"/>
                    <a:pt x="940" y="131"/>
                  </a:cubicBezTo>
                  <a:cubicBezTo>
                    <a:pt x="787" y="43"/>
                    <a:pt x="642" y="0"/>
                    <a:pt x="514" y="0"/>
                  </a:cubicBezTo>
                  <a:close/>
                </a:path>
              </a:pathLst>
            </a:custGeom>
            <a:solidFill>
              <a:srgbClr val="383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868625" y="1703725"/>
              <a:ext cx="44275" cy="57025"/>
            </a:xfrm>
            <a:custGeom>
              <a:avLst/>
              <a:gdLst/>
              <a:ahLst/>
              <a:cxnLst/>
              <a:rect l="l" t="t" r="r" b="b"/>
              <a:pathLst>
                <a:path w="1771" h="2281" extrusionOk="0">
                  <a:moveTo>
                    <a:pt x="493" y="1"/>
                  </a:moveTo>
                  <a:cubicBezTo>
                    <a:pt x="201" y="1"/>
                    <a:pt x="1" y="229"/>
                    <a:pt x="1" y="635"/>
                  </a:cubicBezTo>
                  <a:cubicBezTo>
                    <a:pt x="1" y="1190"/>
                    <a:pt x="396" y="1872"/>
                    <a:pt x="886" y="2156"/>
                  </a:cubicBezTo>
                  <a:cubicBezTo>
                    <a:pt x="1029" y="2240"/>
                    <a:pt x="1164" y="2280"/>
                    <a:pt x="1283" y="2280"/>
                  </a:cubicBezTo>
                  <a:cubicBezTo>
                    <a:pt x="1572" y="2280"/>
                    <a:pt x="1770" y="2049"/>
                    <a:pt x="1770" y="1654"/>
                  </a:cubicBezTo>
                  <a:cubicBezTo>
                    <a:pt x="1770" y="1096"/>
                    <a:pt x="1375" y="404"/>
                    <a:pt x="886" y="116"/>
                  </a:cubicBezTo>
                  <a:cubicBezTo>
                    <a:pt x="744" y="38"/>
                    <a:pt x="611" y="1"/>
                    <a:pt x="493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4869625" y="1705575"/>
              <a:ext cx="41875" cy="53475"/>
            </a:xfrm>
            <a:custGeom>
              <a:avLst/>
              <a:gdLst/>
              <a:ahLst/>
              <a:cxnLst/>
              <a:rect l="l" t="t" r="r" b="b"/>
              <a:pathLst>
                <a:path w="1675" h="2139" extrusionOk="0">
                  <a:moveTo>
                    <a:pt x="472" y="1"/>
                  </a:moveTo>
                  <a:cubicBezTo>
                    <a:pt x="323" y="1"/>
                    <a:pt x="198" y="65"/>
                    <a:pt x="111" y="193"/>
                  </a:cubicBezTo>
                  <a:cubicBezTo>
                    <a:pt x="111" y="206"/>
                    <a:pt x="111" y="206"/>
                    <a:pt x="98" y="206"/>
                  </a:cubicBezTo>
                  <a:cubicBezTo>
                    <a:pt x="82" y="248"/>
                    <a:pt x="56" y="287"/>
                    <a:pt x="43" y="330"/>
                  </a:cubicBezTo>
                  <a:cubicBezTo>
                    <a:pt x="16" y="450"/>
                    <a:pt x="0" y="587"/>
                    <a:pt x="30" y="725"/>
                  </a:cubicBezTo>
                  <a:cubicBezTo>
                    <a:pt x="56" y="1051"/>
                    <a:pt x="219" y="1417"/>
                    <a:pt x="477" y="1717"/>
                  </a:cubicBezTo>
                  <a:cubicBezTo>
                    <a:pt x="724" y="1989"/>
                    <a:pt x="999" y="2139"/>
                    <a:pt x="1225" y="2139"/>
                  </a:cubicBezTo>
                  <a:cubicBezTo>
                    <a:pt x="1235" y="2139"/>
                    <a:pt x="1244" y="2138"/>
                    <a:pt x="1254" y="2138"/>
                  </a:cubicBezTo>
                  <a:cubicBezTo>
                    <a:pt x="1348" y="2125"/>
                    <a:pt x="1443" y="2095"/>
                    <a:pt x="1511" y="2014"/>
                  </a:cubicBezTo>
                  <a:cubicBezTo>
                    <a:pt x="1538" y="2001"/>
                    <a:pt x="1567" y="1975"/>
                    <a:pt x="1580" y="1932"/>
                  </a:cubicBezTo>
                  <a:lnTo>
                    <a:pt x="1593" y="1919"/>
                  </a:lnTo>
                  <a:cubicBezTo>
                    <a:pt x="1606" y="1893"/>
                    <a:pt x="1606" y="1880"/>
                    <a:pt x="1619" y="1851"/>
                  </a:cubicBezTo>
                  <a:cubicBezTo>
                    <a:pt x="1632" y="1825"/>
                    <a:pt x="1648" y="1785"/>
                    <a:pt x="1648" y="1756"/>
                  </a:cubicBezTo>
                  <a:cubicBezTo>
                    <a:pt x="1662" y="1687"/>
                    <a:pt x="1675" y="1622"/>
                    <a:pt x="1675" y="1554"/>
                  </a:cubicBezTo>
                  <a:lnTo>
                    <a:pt x="1675" y="1443"/>
                  </a:lnTo>
                  <a:cubicBezTo>
                    <a:pt x="1675" y="1430"/>
                    <a:pt x="1662" y="1417"/>
                    <a:pt x="1662" y="1403"/>
                  </a:cubicBezTo>
                  <a:lnTo>
                    <a:pt x="1662" y="1361"/>
                  </a:lnTo>
                  <a:lnTo>
                    <a:pt x="1662" y="1335"/>
                  </a:lnTo>
                  <a:cubicBezTo>
                    <a:pt x="1648" y="1296"/>
                    <a:pt x="1648" y="1266"/>
                    <a:pt x="1632" y="1240"/>
                  </a:cubicBezTo>
                  <a:cubicBezTo>
                    <a:pt x="1632" y="1214"/>
                    <a:pt x="1632" y="1198"/>
                    <a:pt x="1619" y="1185"/>
                  </a:cubicBezTo>
                  <a:cubicBezTo>
                    <a:pt x="1619" y="1172"/>
                    <a:pt x="1619" y="1159"/>
                    <a:pt x="1606" y="1146"/>
                  </a:cubicBezTo>
                  <a:cubicBezTo>
                    <a:pt x="1606" y="1133"/>
                    <a:pt x="1606" y="1103"/>
                    <a:pt x="1593" y="1090"/>
                  </a:cubicBezTo>
                  <a:cubicBezTo>
                    <a:pt x="1593" y="1077"/>
                    <a:pt x="1580" y="1064"/>
                    <a:pt x="1580" y="1051"/>
                  </a:cubicBezTo>
                  <a:cubicBezTo>
                    <a:pt x="1551" y="982"/>
                    <a:pt x="1524" y="927"/>
                    <a:pt x="1498" y="858"/>
                  </a:cubicBezTo>
                  <a:cubicBezTo>
                    <a:pt x="1498" y="845"/>
                    <a:pt x="1485" y="845"/>
                    <a:pt x="1485" y="832"/>
                  </a:cubicBezTo>
                  <a:cubicBezTo>
                    <a:pt x="1456" y="790"/>
                    <a:pt x="1443" y="751"/>
                    <a:pt x="1417" y="708"/>
                  </a:cubicBezTo>
                  <a:cubicBezTo>
                    <a:pt x="1417" y="695"/>
                    <a:pt x="1404" y="682"/>
                    <a:pt x="1404" y="669"/>
                  </a:cubicBezTo>
                  <a:cubicBezTo>
                    <a:pt x="1387" y="656"/>
                    <a:pt x="1374" y="643"/>
                    <a:pt x="1361" y="627"/>
                  </a:cubicBezTo>
                  <a:cubicBezTo>
                    <a:pt x="1322" y="545"/>
                    <a:pt x="1267" y="493"/>
                    <a:pt x="1211" y="424"/>
                  </a:cubicBezTo>
                  <a:cubicBezTo>
                    <a:pt x="1185" y="398"/>
                    <a:pt x="1159" y="369"/>
                    <a:pt x="1129" y="343"/>
                  </a:cubicBezTo>
                  <a:cubicBezTo>
                    <a:pt x="1116" y="330"/>
                    <a:pt x="1103" y="317"/>
                    <a:pt x="1090" y="300"/>
                  </a:cubicBezTo>
                  <a:lnTo>
                    <a:pt x="1077" y="287"/>
                  </a:lnTo>
                  <a:cubicBezTo>
                    <a:pt x="1061" y="274"/>
                    <a:pt x="1061" y="261"/>
                    <a:pt x="1048" y="261"/>
                  </a:cubicBezTo>
                  <a:cubicBezTo>
                    <a:pt x="914" y="137"/>
                    <a:pt x="777" y="72"/>
                    <a:pt x="653" y="29"/>
                  </a:cubicBezTo>
                  <a:cubicBezTo>
                    <a:pt x="590" y="10"/>
                    <a:pt x="529" y="1"/>
                    <a:pt x="4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4872400" y="1705575"/>
              <a:ext cx="32325" cy="17725"/>
            </a:xfrm>
            <a:custGeom>
              <a:avLst/>
              <a:gdLst/>
              <a:ahLst/>
              <a:cxnLst/>
              <a:rect l="l" t="t" r="r" b="b"/>
              <a:pathLst>
                <a:path w="1293" h="709" extrusionOk="0">
                  <a:moveTo>
                    <a:pt x="361" y="1"/>
                  </a:moveTo>
                  <a:cubicBezTo>
                    <a:pt x="212" y="1"/>
                    <a:pt x="87" y="65"/>
                    <a:pt x="0" y="193"/>
                  </a:cubicBezTo>
                  <a:cubicBezTo>
                    <a:pt x="120" y="152"/>
                    <a:pt x="229" y="135"/>
                    <a:pt x="329" y="135"/>
                  </a:cubicBezTo>
                  <a:cubicBezTo>
                    <a:pt x="764" y="135"/>
                    <a:pt x="1005" y="450"/>
                    <a:pt x="1005" y="450"/>
                  </a:cubicBezTo>
                  <a:lnTo>
                    <a:pt x="1018" y="708"/>
                  </a:lnTo>
                  <a:cubicBezTo>
                    <a:pt x="1100" y="695"/>
                    <a:pt x="1195" y="682"/>
                    <a:pt x="1293" y="669"/>
                  </a:cubicBezTo>
                  <a:cubicBezTo>
                    <a:pt x="1276" y="656"/>
                    <a:pt x="1263" y="643"/>
                    <a:pt x="1250" y="627"/>
                  </a:cubicBezTo>
                  <a:cubicBezTo>
                    <a:pt x="1211" y="545"/>
                    <a:pt x="1156" y="493"/>
                    <a:pt x="1100" y="424"/>
                  </a:cubicBezTo>
                  <a:cubicBezTo>
                    <a:pt x="1074" y="398"/>
                    <a:pt x="1048" y="369"/>
                    <a:pt x="1018" y="343"/>
                  </a:cubicBezTo>
                  <a:cubicBezTo>
                    <a:pt x="1005" y="330"/>
                    <a:pt x="992" y="317"/>
                    <a:pt x="979" y="300"/>
                  </a:cubicBezTo>
                  <a:lnTo>
                    <a:pt x="966" y="287"/>
                  </a:lnTo>
                  <a:cubicBezTo>
                    <a:pt x="950" y="274"/>
                    <a:pt x="950" y="261"/>
                    <a:pt x="937" y="261"/>
                  </a:cubicBezTo>
                  <a:cubicBezTo>
                    <a:pt x="803" y="137"/>
                    <a:pt x="666" y="72"/>
                    <a:pt x="542" y="29"/>
                  </a:cubicBezTo>
                  <a:cubicBezTo>
                    <a:pt x="479" y="10"/>
                    <a:pt x="418" y="1"/>
                    <a:pt x="361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871325" y="1723275"/>
              <a:ext cx="27275" cy="24175"/>
            </a:xfrm>
            <a:custGeom>
              <a:avLst/>
              <a:gdLst/>
              <a:ahLst/>
              <a:cxnLst/>
              <a:rect l="l" t="t" r="r" b="b"/>
              <a:pathLst>
                <a:path w="1091" h="967" extrusionOk="0">
                  <a:moveTo>
                    <a:pt x="1061" y="0"/>
                  </a:moveTo>
                  <a:cubicBezTo>
                    <a:pt x="795" y="16"/>
                    <a:pt x="514" y="19"/>
                    <a:pt x="308" y="19"/>
                  </a:cubicBezTo>
                  <a:cubicBezTo>
                    <a:pt x="124" y="19"/>
                    <a:pt x="1" y="17"/>
                    <a:pt x="1" y="17"/>
                  </a:cubicBezTo>
                  <a:lnTo>
                    <a:pt x="1" y="17"/>
                  </a:lnTo>
                  <a:cubicBezTo>
                    <a:pt x="1" y="17"/>
                    <a:pt x="219" y="301"/>
                    <a:pt x="438" y="369"/>
                  </a:cubicBezTo>
                  <a:cubicBezTo>
                    <a:pt x="667" y="451"/>
                    <a:pt x="1091" y="966"/>
                    <a:pt x="1091" y="966"/>
                  </a:cubicBezTo>
                  <a:lnTo>
                    <a:pt x="1061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7"/>
            <p:cNvSpPr/>
            <p:nvPr/>
          </p:nvSpPr>
          <p:spPr>
            <a:xfrm>
              <a:off x="4882275" y="1706300"/>
              <a:ext cx="29225" cy="43525"/>
            </a:xfrm>
            <a:custGeom>
              <a:avLst/>
              <a:gdLst/>
              <a:ahLst/>
              <a:cxnLst/>
              <a:rect l="l" t="t" r="r" b="b"/>
              <a:pathLst>
                <a:path w="1169" h="1741" extrusionOk="0">
                  <a:moveTo>
                    <a:pt x="147" y="0"/>
                  </a:moveTo>
                  <a:cubicBezTo>
                    <a:pt x="121" y="26"/>
                    <a:pt x="95" y="56"/>
                    <a:pt x="82" y="82"/>
                  </a:cubicBezTo>
                  <a:cubicBezTo>
                    <a:pt x="65" y="124"/>
                    <a:pt x="39" y="150"/>
                    <a:pt x="39" y="190"/>
                  </a:cubicBezTo>
                  <a:cubicBezTo>
                    <a:pt x="13" y="245"/>
                    <a:pt x="13" y="301"/>
                    <a:pt x="0" y="369"/>
                  </a:cubicBezTo>
                  <a:cubicBezTo>
                    <a:pt x="0" y="421"/>
                    <a:pt x="0" y="464"/>
                    <a:pt x="13" y="516"/>
                  </a:cubicBezTo>
                  <a:cubicBezTo>
                    <a:pt x="39" y="803"/>
                    <a:pt x="176" y="1117"/>
                    <a:pt x="408" y="1374"/>
                  </a:cubicBezTo>
                  <a:cubicBezTo>
                    <a:pt x="516" y="1512"/>
                    <a:pt x="653" y="1606"/>
                    <a:pt x="774" y="1675"/>
                  </a:cubicBezTo>
                  <a:cubicBezTo>
                    <a:pt x="881" y="1714"/>
                    <a:pt x="979" y="1740"/>
                    <a:pt x="1061" y="1740"/>
                  </a:cubicBezTo>
                  <a:cubicBezTo>
                    <a:pt x="1074" y="1740"/>
                    <a:pt x="1074" y="1740"/>
                    <a:pt x="1087" y="1727"/>
                  </a:cubicBezTo>
                  <a:lnTo>
                    <a:pt x="1142" y="1727"/>
                  </a:lnTo>
                  <a:cubicBezTo>
                    <a:pt x="1156" y="1658"/>
                    <a:pt x="1169" y="1593"/>
                    <a:pt x="1169" y="1525"/>
                  </a:cubicBezTo>
                  <a:lnTo>
                    <a:pt x="1169" y="1414"/>
                  </a:lnTo>
                  <a:cubicBezTo>
                    <a:pt x="1169" y="1401"/>
                    <a:pt x="1156" y="1388"/>
                    <a:pt x="1156" y="1374"/>
                  </a:cubicBezTo>
                  <a:lnTo>
                    <a:pt x="1156" y="1332"/>
                  </a:lnTo>
                  <a:lnTo>
                    <a:pt x="1156" y="1306"/>
                  </a:lnTo>
                  <a:cubicBezTo>
                    <a:pt x="1142" y="1267"/>
                    <a:pt x="1142" y="1237"/>
                    <a:pt x="1126" y="1211"/>
                  </a:cubicBezTo>
                  <a:cubicBezTo>
                    <a:pt x="1126" y="1185"/>
                    <a:pt x="1126" y="1169"/>
                    <a:pt x="1113" y="1156"/>
                  </a:cubicBezTo>
                  <a:cubicBezTo>
                    <a:pt x="1113" y="1143"/>
                    <a:pt x="1113" y="1130"/>
                    <a:pt x="1100" y="1117"/>
                  </a:cubicBezTo>
                  <a:cubicBezTo>
                    <a:pt x="1100" y="1104"/>
                    <a:pt x="1100" y="1074"/>
                    <a:pt x="1087" y="1061"/>
                  </a:cubicBezTo>
                  <a:cubicBezTo>
                    <a:pt x="1087" y="1048"/>
                    <a:pt x="1074" y="1035"/>
                    <a:pt x="1074" y="1022"/>
                  </a:cubicBezTo>
                  <a:cubicBezTo>
                    <a:pt x="1045" y="953"/>
                    <a:pt x="1018" y="898"/>
                    <a:pt x="992" y="829"/>
                  </a:cubicBezTo>
                  <a:cubicBezTo>
                    <a:pt x="992" y="816"/>
                    <a:pt x="979" y="816"/>
                    <a:pt x="979" y="803"/>
                  </a:cubicBezTo>
                  <a:cubicBezTo>
                    <a:pt x="950" y="761"/>
                    <a:pt x="937" y="722"/>
                    <a:pt x="911" y="679"/>
                  </a:cubicBezTo>
                  <a:cubicBezTo>
                    <a:pt x="898" y="653"/>
                    <a:pt x="868" y="627"/>
                    <a:pt x="855" y="598"/>
                  </a:cubicBezTo>
                  <a:cubicBezTo>
                    <a:pt x="816" y="516"/>
                    <a:pt x="761" y="464"/>
                    <a:pt x="705" y="395"/>
                  </a:cubicBezTo>
                  <a:cubicBezTo>
                    <a:pt x="679" y="369"/>
                    <a:pt x="653" y="340"/>
                    <a:pt x="623" y="314"/>
                  </a:cubicBezTo>
                  <a:cubicBezTo>
                    <a:pt x="610" y="301"/>
                    <a:pt x="597" y="288"/>
                    <a:pt x="584" y="271"/>
                  </a:cubicBezTo>
                  <a:lnTo>
                    <a:pt x="571" y="258"/>
                  </a:lnTo>
                  <a:cubicBezTo>
                    <a:pt x="555" y="245"/>
                    <a:pt x="555" y="232"/>
                    <a:pt x="542" y="232"/>
                  </a:cubicBezTo>
                  <a:cubicBezTo>
                    <a:pt x="408" y="108"/>
                    <a:pt x="271" y="43"/>
                    <a:pt x="147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7"/>
            <p:cNvSpPr/>
            <p:nvPr/>
          </p:nvSpPr>
          <p:spPr>
            <a:xfrm>
              <a:off x="4895150" y="1712750"/>
              <a:ext cx="9900" cy="18375"/>
            </a:xfrm>
            <a:custGeom>
              <a:avLst/>
              <a:gdLst/>
              <a:ahLst/>
              <a:cxnLst/>
              <a:rect l="l" t="t" r="r" b="b"/>
              <a:pathLst>
                <a:path w="396" h="735" extrusionOk="0">
                  <a:moveTo>
                    <a:pt x="56" y="0"/>
                  </a:moveTo>
                  <a:cubicBezTo>
                    <a:pt x="27" y="13"/>
                    <a:pt x="1" y="30"/>
                    <a:pt x="1" y="30"/>
                  </a:cubicBezTo>
                  <a:lnTo>
                    <a:pt x="190" y="245"/>
                  </a:lnTo>
                  <a:lnTo>
                    <a:pt x="138" y="735"/>
                  </a:lnTo>
                  <a:lnTo>
                    <a:pt x="285" y="640"/>
                  </a:lnTo>
                  <a:lnTo>
                    <a:pt x="396" y="421"/>
                  </a:lnTo>
                  <a:cubicBezTo>
                    <a:pt x="383" y="395"/>
                    <a:pt x="353" y="369"/>
                    <a:pt x="340" y="340"/>
                  </a:cubicBezTo>
                  <a:cubicBezTo>
                    <a:pt x="301" y="258"/>
                    <a:pt x="246" y="206"/>
                    <a:pt x="190" y="137"/>
                  </a:cubicBezTo>
                  <a:cubicBezTo>
                    <a:pt x="164" y="111"/>
                    <a:pt x="138" y="82"/>
                    <a:pt x="108" y="56"/>
                  </a:cubicBezTo>
                  <a:cubicBezTo>
                    <a:pt x="95" y="43"/>
                    <a:pt x="82" y="30"/>
                    <a:pt x="69" y="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7"/>
            <p:cNvSpPr/>
            <p:nvPr/>
          </p:nvSpPr>
          <p:spPr>
            <a:xfrm>
              <a:off x="4897850" y="1728725"/>
              <a:ext cx="12275" cy="28600"/>
            </a:xfrm>
            <a:custGeom>
              <a:avLst/>
              <a:gdLst/>
              <a:ahLst/>
              <a:cxnLst/>
              <a:rect l="l" t="t" r="r" b="b"/>
              <a:pathLst>
                <a:path w="491" h="1144" extrusionOk="0">
                  <a:moveTo>
                    <a:pt x="177" y="1"/>
                  </a:moveTo>
                  <a:lnTo>
                    <a:pt x="30" y="96"/>
                  </a:lnTo>
                  <a:lnTo>
                    <a:pt x="0" y="288"/>
                  </a:lnTo>
                  <a:lnTo>
                    <a:pt x="151" y="778"/>
                  </a:lnTo>
                  <a:lnTo>
                    <a:pt x="219" y="993"/>
                  </a:lnTo>
                  <a:cubicBezTo>
                    <a:pt x="245" y="1036"/>
                    <a:pt x="177" y="1143"/>
                    <a:pt x="206" y="1143"/>
                  </a:cubicBezTo>
                  <a:cubicBezTo>
                    <a:pt x="258" y="1130"/>
                    <a:pt x="382" y="1062"/>
                    <a:pt x="451" y="1006"/>
                  </a:cubicBezTo>
                  <a:lnTo>
                    <a:pt x="464" y="993"/>
                  </a:lnTo>
                  <a:cubicBezTo>
                    <a:pt x="477" y="967"/>
                    <a:pt x="477" y="954"/>
                    <a:pt x="490" y="925"/>
                  </a:cubicBezTo>
                  <a:cubicBezTo>
                    <a:pt x="490" y="912"/>
                    <a:pt x="490" y="899"/>
                    <a:pt x="477" y="885"/>
                  </a:cubicBezTo>
                  <a:lnTo>
                    <a:pt x="464" y="830"/>
                  </a:lnTo>
                  <a:lnTo>
                    <a:pt x="193" y="27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4871325" y="1712825"/>
              <a:ext cx="24175" cy="17975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199" y="0"/>
                  </a:moveTo>
                  <a:cubicBezTo>
                    <a:pt x="192" y="0"/>
                    <a:pt x="185" y="4"/>
                    <a:pt x="177" y="10"/>
                  </a:cubicBezTo>
                  <a:cubicBezTo>
                    <a:pt x="164" y="10"/>
                    <a:pt x="14" y="79"/>
                    <a:pt x="14" y="92"/>
                  </a:cubicBezTo>
                  <a:cubicBezTo>
                    <a:pt x="1" y="173"/>
                    <a:pt x="138" y="190"/>
                    <a:pt x="138" y="271"/>
                  </a:cubicBezTo>
                  <a:cubicBezTo>
                    <a:pt x="138" y="324"/>
                    <a:pt x="164" y="366"/>
                    <a:pt x="206" y="392"/>
                  </a:cubicBezTo>
                  <a:lnTo>
                    <a:pt x="804" y="624"/>
                  </a:lnTo>
                  <a:lnTo>
                    <a:pt x="967" y="719"/>
                  </a:lnTo>
                  <a:lnTo>
                    <a:pt x="967" y="324"/>
                  </a:lnTo>
                  <a:lnTo>
                    <a:pt x="954" y="324"/>
                  </a:lnTo>
                  <a:lnTo>
                    <a:pt x="219" y="10"/>
                  </a:lnTo>
                  <a:cubicBezTo>
                    <a:pt x="213" y="4"/>
                    <a:pt x="206" y="0"/>
                    <a:pt x="199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4887000" y="1713275"/>
              <a:ext cx="16025" cy="25350"/>
            </a:xfrm>
            <a:custGeom>
              <a:avLst/>
              <a:gdLst/>
              <a:ahLst/>
              <a:cxnLst/>
              <a:rect l="l" t="t" r="r" b="b"/>
              <a:pathLst>
                <a:path w="641" h="1014" extrusionOk="0">
                  <a:moveTo>
                    <a:pt x="353" y="1"/>
                  </a:moveTo>
                  <a:cubicBezTo>
                    <a:pt x="341" y="1"/>
                    <a:pt x="333" y="8"/>
                    <a:pt x="327" y="22"/>
                  </a:cubicBezTo>
                  <a:lnTo>
                    <a:pt x="0" y="674"/>
                  </a:lnTo>
                  <a:lnTo>
                    <a:pt x="314" y="1014"/>
                  </a:lnTo>
                  <a:lnTo>
                    <a:pt x="627" y="374"/>
                  </a:lnTo>
                  <a:cubicBezTo>
                    <a:pt x="640" y="348"/>
                    <a:pt x="627" y="293"/>
                    <a:pt x="598" y="253"/>
                  </a:cubicBezTo>
                  <a:cubicBezTo>
                    <a:pt x="572" y="211"/>
                    <a:pt x="545" y="172"/>
                    <a:pt x="503" y="142"/>
                  </a:cubicBezTo>
                  <a:cubicBezTo>
                    <a:pt x="477" y="103"/>
                    <a:pt x="434" y="61"/>
                    <a:pt x="408" y="35"/>
                  </a:cubicBezTo>
                  <a:cubicBezTo>
                    <a:pt x="385" y="12"/>
                    <a:pt x="367" y="1"/>
                    <a:pt x="35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4870675" y="1714975"/>
              <a:ext cx="21075" cy="18200"/>
            </a:xfrm>
            <a:custGeom>
              <a:avLst/>
              <a:gdLst/>
              <a:ahLst/>
              <a:cxnLst/>
              <a:rect l="l" t="t" r="r" b="b"/>
              <a:pathLst>
                <a:path w="843" h="728" extrusionOk="0">
                  <a:moveTo>
                    <a:pt x="74" y="1"/>
                  </a:moveTo>
                  <a:cubicBezTo>
                    <a:pt x="55" y="1"/>
                    <a:pt x="36" y="14"/>
                    <a:pt x="27" y="35"/>
                  </a:cubicBezTo>
                  <a:cubicBezTo>
                    <a:pt x="14" y="117"/>
                    <a:pt x="1" y="185"/>
                    <a:pt x="14" y="280"/>
                  </a:cubicBezTo>
                  <a:cubicBezTo>
                    <a:pt x="14" y="319"/>
                    <a:pt x="40" y="375"/>
                    <a:pt x="82" y="388"/>
                  </a:cubicBezTo>
                  <a:lnTo>
                    <a:pt x="679" y="633"/>
                  </a:lnTo>
                  <a:lnTo>
                    <a:pt x="843" y="727"/>
                  </a:lnTo>
                  <a:lnTo>
                    <a:pt x="843" y="332"/>
                  </a:lnTo>
                  <a:lnTo>
                    <a:pt x="817" y="319"/>
                  </a:lnTo>
                  <a:lnTo>
                    <a:pt x="95" y="6"/>
                  </a:lnTo>
                  <a:cubicBezTo>
                    <a:pt x="88" y="2"/>
                    <a:pt x="81" y="1"/>
                    <a:pt x="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4891725" y="1731100"/>
              <a:ext cx="15050" cy="26550"/>
            </a:xfrm>
            <a:custGeom>
              <a:avLst/>
              <a:gdLst/>
              <a:ahLst/>
              <a:cxnLst/>
              <a:rect l="l" t="t" r="r" b="b"/>
              <a:pathLst>
                <a:path w="602" h="1062" extrusionOk="0">
                  <a:moveTo>
                    <a:pt x="275" y="1"/>
                  </a:moveTo>
                  <a:lnTo>
                    <a:pt x="1" y="82"/>
                  </a:lnTo>
                  <a:lnTo>
                    <a:pt x="95" y="288"/>
                  </a:lnTo>
                  <a:lnTo>
                    <a:pt x="314" y="980"/>
                  </a:lnTo>
                  <a:cubicBezTo>
                    <a:pt x="340" y="1035"/>
                    <a:pt x="383" y="1061"/>
                    <a:pt x="409" y="1061"/>
                  </a:cubicBezTo>
                  <a:cubicBezTo>
                    <a:pt x="464" y="1048"/>
                    <a:pt x="520" y="1022"/>
                    <a:pt x="572" y="980"/>
                  </a:cubicBezTo>
                  <a:cubicBezTo>
                    <a:pt x="585" y="967"/>
                    <a:pt x="601" y="928"/>
                    <a:pt x="572" y="885"/>
                  </a:cubicBezTo>
                  <a:lnTo>
                    <a:pt x="288" y="3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4873050" y="1716500"/>
              <a:ext cx="30950" cy="38775"/>
            </a:xfrm>
            <a:custGeom>
              <a:avLst/>
              <a:gdLst/>
              <a:ahLst/>
              <a:cxnLst/>
              <a:rect l="l" t="t" r="r" b="b"/>
              <a:pathLst>
                <a:path w="1238" h="1551" extrusionOk="0">
                  <a:moveTo>
                    <a:pt x="924" y="0"/>
                  </a:moveTo>
                  <a:lnTo>
                    <a:pt x="761" y="382"/>
                  </a:lnTo>
                  <a:lnTo>
                    <a:pt x="13" y="69"/>
                  </a:lnTo>
                  <a:cubicBezTo>
                    <a:pt x="13" y="108"/>
                    <a:pt x="0" y="164"/>
                    <a:pt x="13" y="206"/>
                  </a:cubicBezTo>
                  <a:cubicBezTo>
                    <a:pt x="13" y="219"/>
                    <a:pt x="26" y="245"/>
                    <a:pt x="26" y="245"/>
                  </a:cubicBezTo>
                  <a:lnTo>
                    <a:pt x="653" y="490"/>
                  </a:lnTo>
                  <a:lnTo>
                    <a:pt x="924" y="816"/>
                  </a:lnTo>
                  <a:lnTo>
                    <a:pt x="1143" y="1525"/>
                  </a:lnTo>
                  <a:cubicBezTo>
                    <a:pt x="1143" y="1538"/>
                    <a:pt x="1156" y="1538"/>
                    <a:pt x="1156" y="1551"/>
                  </a:cubicBezTo>
                  <a:cubicBezTo>
                    <a:pt x="1185" y="1538"/>
                    <a:pt x="1211" y="1525"/>
                    <a:pt x="1237" y="1512"/>
                  </a:cubicBezTo>
                  <a:lnTo>
                    <a:pt x="924" y="598"/>
                  </a:lnTo>
                  <a:lnTo>
                    <a:pt x="1087" y="206"/>
                  </a:lnTo>
                  <a:lnTo>
                    <a:pt x="1087" y="177"/>
                  </a:lnTo>
                  <a:cubicBezTo>
                    <a:pt x="1061" y="137"/>
                    <a:pt x="1022" y="108"/>
                    <a:pt x="992" y="69"/>
                  </a:cubicBezTo>
                  <a:cubicBezTo>
                    <a:pt x="966" y="43"/>
                    <a:pt x="953" y="13"/>
                    <a:pt x="924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4617725" y="1554125"/>
              <a:ext cx="57125" cy="73600"/>
            </a:xfrm>
            <a:custGeom>
              <a:avLst/>
              <a:gdLst/>
              <a:ahLst/>
              <a:cxnLst/>
              <a:rect l="l" t="t" r="r" b="b"/>
              <a:pathLst>
                <a:path w="2285" h="2944" extrusionOk="0">
                  <a:moveTo>
                    <a:pt x="629" y="1"/>
                  </a:moveTo>
                  <a:cubicBezTo>
                    <a:pt x="253" y="1"/>
                    <a:pt x="0" y="300"/>
                    <a:pt x="0" y="809"/>
                  </a:cubicBezTo>
                  <a:cubicBezTo>
                    <a:pt x="0" y="1544"/>
                    <a:pt x="503" y="2415"/>
                    <a:pt x="1142" y="2784"/>
                  </a:cubicBezTo>
                  <a:cubicBezTo>
                    <a:pt x="1327" y="2892"/>
                    <a:pt x="1502" y="2943"/>
                    <a:pt x="1657" y="2943"/>
                  </a:cubicBezTo>
                  <a:cubicBezTo>
                    <a:pt x="2028" y="2943"/>
                    <a:pt x="2285" y="2649"/>
                    <a:pt x="2285" y="2131"/>
                  </a:cubicBezTo>
                  <a:cubicBezTo>
                    <a:pt x="2285" y="1410"/>
                    <a:pt x="1769" y="525"/>
                    <a:pt x="1142" y="157"/>
                  </a:cubicBezTo>
                  <a:cubicBezTo>
                    <a:pt x="957" y="51"/>
                    <a:pt x="783" y="1"/>
                    <a:pt x="629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4617725" y="1554125"/>
              <a:ext cx="57125" cy="73600"/>
            </a:xfrm>
            <a:custGeom>
              <a:avLst/>
              <a:gdLst/>
              <a:ahLst/>
              <a:cxnLst/>
              <a:rect l="l" t="t" r="r" b="b"/>
              <a:pathLst>
                <a:path w="2285" h="2944" extrusionOk="0">
                  <a:moveTo>
                    <a:pt x="629" y="1"/>
                  </a:moveTo>
                  <a:cubicBezTo>
                    <a:pt x="253" y="1"/>
                    <a:pt x="0" y="300"/>
                    <a:pt x="0" y="809"/>
                  </a:cubicBezTo>
                  <a:cubicBezTo>
                    <a:pt x="0" y="1544"/>
                    <a:pt x="503" y="2415"/>
                    <a:pt x="1142" y="2784"/>
                  </a:cubicBezTo>
                  <a:cubicBezTo>
                    <a:pt x="1327" y="2892"/>
                    <a:pt x="1502" y="2943"/>
                    <a:pt x="1657" y="2943"/>
                  </a:cubicBezTo>
                  <a:cubicBezTo>
                    <a:pt x="2028" y="2943"/>
                    <a:pt x="2285" y="2649"/>
                    <a:pt x="2285" y="2131"/>
                  </a:cubicBezTo>
                  <a:cubicBezTo>
                    <a:pt x="2285" y="1410"/>
                    <a:pt x="1769" y="525"/>
                    <a:pt x="1142" y="157"/>
                  </a:cubicBezTo>
                  <a:cubicBezTo>
                    <a:pt x="957" y="51"/>
                    <a:pt x="783" y="1"/>
                    <a:pt x="629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4618050" y="1555950"/>
              <a:ext cx="54775" cy="70575"/>
            </a:xfrm>
            <a:custGeom>
              <a:avLst/>
              <a:gdLst/>
              <a:ahLst/>
              <a:cxnLst/>
              <a:rect l="l" t="t" r="r" b="b"/>
              <a:pathLst>
                <a:path w="2191" h="2823" extrusionOk="0">
                  <a:moveTo>
                    <a:pt x="607" y="1"/>
                  </a:moveTo>
                  <a:cubicBezTo>
                    <a:pt x="246" y="1"/>
                    <a:pt x="0" y="287"/>
                    <a:pt x="0" y="779"/>
                  </a:cubicBezTo>
                  <a:cubicBezTo>
                    <a:pt x="0" y="1471"/>
                    <a:pt x="490" y="2329"/>
                    <a:pt x="1103" y="2669"/>
                  </a:cubicBezTo>
                  <a:cubicBezTo>
                    <a:pt x="1280" y="2773"/>
                    <a:pt x="1447" y="2823"/>
                    <a:pt x="1595" y="2823"/>
                  </a:cubicBezTo>
                  <a:cubicBezTo>
                    <a:pt x="1947" y="2823"/>
                    <a:pt x="2190" y="2541"/>
                    <a:pt x="2190" y="2042"/>
                  </a:cubicBezTo>
                  <a:cubicBezTo>
                    <a:pt x="2190" y="1350"/>
                    <a:pt x="1701" y="508"/>
                    <a:pt x="1103" y="152"/>
                  </a:cubicBezTo>
                  <a:cubicBezTo>
                    <a:pt x="924" y="49"/>
                    <a:pt x="756" y="1"/>
                    <a:pt x="607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4622450" y="1561325"/>
              <a:ext cx="46625" cy="60225"/>
            </a:xfrm>
            <a:custGeom>
              <a:avLst/>
              <a:gdLst/>
              <a:ahLst/>
              <a:cxnLst/>
              <a:rect l="l" t="t" r="r" b="b"/>
              <a:pathLst>
                <a:path w="1865" h="2409" extrusionOk="0">
                  <a:moveTo>
                    <a:pt x="509" y="1"/>
                  </a:moveTo>
                  <a:cubicBezTo>
                    <a:pt x="205" y="1"/>
                    <a:pt x="0" y="245"/>
                    <a:pt x="0" y="658"/>
                  </a:cubicBezTo>
                  <a:cubicBezTo>
                    <a:pt x="0" y="1256"/>
                    <a:pt x="408" y="1977"/>
                    <a:pt x="927" y="2277"/>
                  </a:cubicBezTo>
                  <a:cubicBezTo>
                    <a:pt x="1080" y="2366"/>
                    <a:pt x="1224" y="2408"/>
                    <a:pt x="1351" y="2408"/>
                  </a:cubicBezTo>
                  <a:cubicBezTo>
                    <a:pt x="1655" y="2408"/>
                    <a:pt x="1864" y="2168"/>
                    <a:pt x="1864" y="1745"/>
                  </a:cubicBezTo>
                  <a:cubicBezTo>
                    <a:pt x="1864" y="1148"/>
                    <a:pt x="1443" y="427"/>
                    <a:pt x="927" y="130"/>
                  </a:cubicBezTo>
                  <a:cubicBezTo>
                    <a:pt x="776" y="42"/>
                    <a:pt x="634" y="1"/>
                    <a:pt x="509" y="1"/>
                  </a:cubicBezTo>
                  <a:close/>
                </a:path>
              </a:pathLst>
            </a:custGeom>
            <a:solidFill>
              <a:srgbClr val="383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4624150" y="1562125"/>
              <a:ext cx="44275" cy="57150"/>
            </a:xfrm>
            <a:custGeom>
              <a:avLst/>
              <a:gdLst/>
              <a:ahLst/>
              <a:cxnLst/>
              <a:rect l="l" t="t" r="r" b="b"/>
              <a:pathLst>
                <a:path w="1771" h="2286" extrusionOk="0">
                  <a:moveTo>
                    <a:pt x="488" y="0"/>
                  </a:moveTo>
                  <a:cubicBezTo>
                    <a:pt x="199" y="0"/>
                    <a:pt x="1" y="232"/>
                    <a:pt x="1" y="626"/>
                  </a:cubicBezTo>
                  <a:cubicBezTo>
                    <a:pt x="1" y="1185"/>
                    <a:pt x="396" y="1877"/>
                    <a:pt x="885" y="2164"/>
                  </a:cubicBezTo>
                  <a:cubicBezTo>
                    <a:pt x="1028" y="2247"/>
                    <a:pt x="1163" y="2286"/>
                    <a:pt x="1282" y="2286"/>
                  </a:cubicBezTo>
                  <a:cubicBezTo>
                    <a:pt x="1572" y="2286"/>
                    <a:pt x="1770" y="2053"/>
                    <a:pt x="1770" y="1648"/>
                  </a:cubicBezTo>
                  <a:cubicBezTo>
                    <a:pt x="1770" y="1090"/>
                    <a:pt x="1375" y="408"/>
                    <a:pt x="885" y="124"/>
                  </a:cubicBezTo>
                  <a:cubicBezTo>
                    <a:pt x="742" y="40"/>
                    <a:pt x="607" y="0"/>
                    <a:pt x="48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4625225" y="1563825"/>
              <a:ext cx="41800" cy="53425"/>
            </a:xfrm>
            <a:custGeom>
              <a:avLst/>
              <a:gdLst/>
              <a:ahLst/>
              <a:cxnLst/>
              <a:rect l="l" t="t" r="r" b="b"/>
              <a:pathLst>
                <a:path w="1672" h="2137" extrusionOk="0">
                  <a:moveTo>
                    <a:pt x="468" y="1"/>
                  </a:moveTo>
                  <a:cubicBezTo>
                    <a:pt x="315" y="1"/>
                    <a:pt x="186" y="67"/>
                    <a:pt x="108" y="206"/>
                  </a:cubicBezTo>
                  <a:cubicBezTo>
                    <a:pt x="108" y="206"/>
                    <a:pt x="95" y="206"/>
                    <a:pt x="95" y="219"/>
                  </a:cubicBezTo>
                  <a:cubicBezTo>
                    <a:pt x="66" y="258"/>
                    <a:pt x="53" y="301"/>
                    <a:pt x="40" y="340"/>
                  </a:cubicBezTo>
                  <a:cubicBezTo>
                    <a:pt x="13" y="451"/>
                    <a:pt x="0" y="585"/>
                    <a:pt x="13" y="735"/>
                  </a:cubicBezTo>
                  <a:cubicBezTo>
                    <a:pt x="53" y="1048"/>
                    <a:pt x="216" y="1417"/>
                    <a:pt x="474" y="1714"/>
                  </a:cubicBezTo>
                  <a:cubicBezTo>
                    <a:pt x="705" y="1998"/>
                    <a:pt x="987" y="2136"/>
                    <a:pt x="1213" y="2136"/>
                  </a:cubicBezTo>
                  <a:cubicBezTo>
                    <a:pt x="1226" y="2136"/>
                    <a:pt x="1238" y="2136"/>
                    <a:pt x="1250" y="2135"/>
                  </a:cubicBezTo>
                  <a:cubicBezTo>
                    <a:pt x="1345" y="2135"/>
                    <a:pt x="1440" y="2096"/>
                    <a:pt x="1508" y="2027"/>
                  </a:cubicBezTo>
                  <a:cubicBezTo>
                    <a:pt x="1534" y="2001"/>
                    <a:pt x="1551" y="1972"/>
                    <a:pt x="1577" y="1946"/>
                  </a:cubicBezTo>
                  <a:lnTo>
                    <a:pt x="1577" y="1933"/>
                  </a:lnTo>
                  <a:cubicBezTo>
                    <a:pt x="1590" y="1907"/>
                    <a:pt x="1603" y="1877"/>
                    <a:pt x="1616" y="1864"/>
                  </a:cubicBezTo>
                  <a:cubicBezTo>
                    <a:pt x="1632" y="1825"/>
                    <a:pt x="1645" y="1796"/>
                    <a:pt x="1645" y="1756"/>
                  </a:cubicBezTo>
                  <a:cubicBezTo>
                    <a:pt x="1658" y="1688"/>
                    <a:pt x="1672" y="1619"/>
                    <a:pt x="1672" y="1551"/>
                  </a:cubicBezTo>
                  <a:cubicBezTo>
                    <a:pt x="1672" y="1525"/>
                    <a:pt x="1672" y="1482"/>
                    <a:pt x="1658" y="1456"/>
                  </a:cubicBezTo>
                  <a:lnTo>
                    <a:pt x="1658" y="1401"/>
                  </a:lnTo>
                  <a:lnTo>
                    <a:pt x="1658" y="1375"/>
                  </a:lnTo>
                  <a:cubicBezTo>
                    <a:pt x="1658" y="1361"/>
                    <a:pt x="1645" y="1348"/>
                    <a:pt x="1645" y="1335"/>
                  </a:cubicBezTo>
                  <a:cubicBezTo>
                    <a:pt x="1645" y="1306"/>
                    <a:pt x="1632" y="1267"/>
                    <a:pt x="1632" y="1237"/>
                  </a:cubicBezTo>
                  <a:cubicBezTo>
                    <a:pt x="1632" y="1224"/>
                    <a:pt x="1616" y="1211"/>
                    <a:pt x="1616" y="1198"/>
                  </a:cubicBezTo>
                  <a:cubicBezTo>
                    <a:pt x="1616" y="1185"/>
                    <a:pt x="1603" y="1172"/>
                    <a:pt x="1603" y="1156"/>
                  </a:cubicBezTo>
                  <a:cubicBezTo>
                    <a:pt x="1603" y="1130"/>
                    <a:pt x="1590" y="1117"/>
                    <a:pt x="1590" y="1091"/>
                  </a:cubicBezTo>
                  <a:cubicBezTo>
                    <a:pt x="1577" y="1074"/>
                    <a:pt x="1577" y="1061"/>
                    <a:pt x="1577" y="1048"/>
                  </a:cubicBezTo>
                  <a:cubicBezTo>
                    <a:pt x="1551" y="993"/>
                    <a:pt x="1521" y="927"/>
                    <a:pt x="1495" y="872"/>
                  </a:cubicBezTo>
                  <a:cubicBezTo>
                    <a:pt x="1495" y="859"/>
                    <a:pt x="1482" y="846"/>
                    <a:pt x="1482" y="829"/>
                  </a:cubicBezTo>
                  <a:cubicBezTo>
                    <a:pt x="1453" y="790"/>
                    <a:pt x="1440" y="748"/>
                    <a:pt x="1414" y="709"/>
                  </a:cubicBezTo>
                  <a:lnTo>
                    <a:pt x="1388" y="683"/>
                  </a:lnTo>
                  <a:cubicBezTo>
                    <a:pt x="1388" y="666"/>
                    <a:pt x="1371" y="640"/>
                    <a:pt x="1358" y="627"/>
                  </a:cubicBezTo>
                  <a:cubicBezTo>
                    <a:pt x="1319" y="558"/>
                    <a:pt x="1264" y="490"/>
                    <a:pt x="1208" y="438"/>
                  </a:cubicBezTo>
                  <a:cubicBezTo>
                    <a:pt x="1182" y="395"/>
                    <a:pt x="1156" y="369"/>
                    <a:pt x="1126" y="340"/>
                  </a:cubicBezTo>
                  <a:lnTo>
                    <a:pt x="1087" y="301"/>
                  </a:lnTo>
                  <a:lnTo>
                    <a:pt x="1074" y="288"/>
                  </a:lnTo>
                  <a:cubicBezTo>
                    <a:pt x="1061" y="288"/>
                    <a:pt x="1045" y="275"/>
                    <a:pt x="1045" y="258"/>
                  </a:cubicBezTo>
                  <a:cubicBezTo>
                    <a:pt x="911" y="150"/>
                    <a:pt x="774" y="69"/>
                    <a:pt x="653" y="30"/>
                  </a:cubicBezTo>
                  <a:cubicBezTo>
                    <a:pt x="589" y="11"/>
                    <a:pt x="527" y="1"/>
                    <a:pt x="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4627925" y="1563825"/>
              <a:ext cx="32000" cy="17725"/>
            </a:xfrm>
            <a:custGeom>
              <a:avLst/>
              <a:gdLst/>
              <a:ahLst/>
              <a:cxnLst/>
              <a:rect l="l" t="t" r="r" b="b"/>
              <a:pathLst>
                <a:path w="1280" h="709" extrusionOk="0">
                  <a:moveTo>
                    <a:pt x="360" y="1"/>
                  </a:moveTo>
                  <a:cubicBezTo>
                    <a:pt x="207" y="1"/>
                    <a:pt x="78" y="67"/>
                    <a:pt x="0" y="206"/>
                  </a:cubicBezTo>
                  <a:cubicBezTo>
                    <a:pt x="123" y="162"/>
                    <a:pt x="235" y="144"/>
                    <a:pt x="337" y="144"/>
                  </a:cubicBezTo>
                  <a:cubicBezTo>
                    <a:pt x="766" y="144"/>
                    <a:pt x="1005" y="464"/>
                    <a:pt x="1005" y="464"/>
                  </a:cubicBezTo>
                  <a:lnTo>
                    <a:pt x="1005" y="709"/>
                  </a:lnTo>
                  <a:cubicBezTo>
                    <a:pt x="1100" y="696"/>
                    <a:pt x="1198" y="696"/>
                    <a:pt x="1280" y="683"/>
                  </a:cubicBezTo>
                  <a:cubicBezTo>
                    <a:pt x="1280" y="666"/>
                    <a:pt x="1263" y="640"/>
                    <a:pt x="1250" y="627"/>
                  </a:cubicBezTo>
                  <a:cubicBezTo>
                    <a:pt x="1211" y="558"/>
                    <a:pt x="1156" y="490"/>
                    <a:pt x="1100" y="438"/>
                  </a:cubicBezTo>
                  <a:cubicBezTo>
                    <a:pt x="1074" y="395"/>
                    <a:pt x="1048" y="369"/>
                    <a:pt x="1018" y="340"/>
                  </a:cubicBezTo>
                  <a:lnTo>
                    <a:pt x="979" y="301"/>
                  </a:lnTo>
                  <a:lnTo>
                    <a:pt x="966" y="288"/>
                  </a:lnTo>
                  <a:cubicBezTo>
                    <a:pt x="953" y="288"/>
                    <a:pt x="937" y="275"/>
                    <a:pt x="937" y="258"/>
                  </a:cubicBezTo>
                  <a:cubicBezTo>
                    <a:pt x="803" y="150"/>
                    <a:pt x="666" y="69"/>
                    <a:pt x="545" y="30"/>
                  </a:cubicBezTo>
                  <a:cubicBezTo>
                    <a:pt x="481" y="11"/>
                    <a:pt x="419" y="1"/>
                    <a:pt x="360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4626850" y="1581525"/>
              <a:ext cx="27275" cy="24175"/>
            </a:xfrm>
            <a:custGeom>
              <a:avLst/>
              <a:gdLst/>
              <a:ahLst/>
              <a:cxnLst/>
              <a:rect l="l" t="t" r="r" b="b"/>
              <a:pathLst>
                <a:path w="1091" h="967" extrusionOk="0">
                  <a:moveTo>
                    <a:pt x="1048" y="1"/>
                  </a:moveTo>
                  <a:cubicBezTo>
                    <a:pt x="833" y="17"/>
                    <a:pt x="610" y="22"/>
                    <a:pt x="425" y="22"/>
                  </a:cubicBezTo>
                  <a:cubicBezTo>
                    <a:pt x="179" y="22"/>
                    <a:pt x="1" y="14"/>
                    <a:pt x="1" y="14"/>
                  </a:cubicBezTo>
                  <a:lnTo>
                    <a:pt x="1" y="14"/>
                  </a:lnTo>
                  <a:cubicBezTo>
                    <a:pt x="1" y="14"/>
                    <a:pt x="219" y="301"/>
                    <a:pt x="438" y="383"/>
                  </a:cubicBezTo>
                  <a:cubicBezTo>
                    <a:pt x="653" y="448"/>
                    <a:pt x="1091" y="967"/>
                    <a:pt x="1091" y="96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637800" y="1564550"/>
              <a:ext cx="29225" cy="43525"/>
            </a:xfrm>
            <a:custGeom>
              <a:avLst/>
              <a:gdLst/>
              <a:ahLst/>
              <a:cxnLst/>
              <a:rect l="l" t="t" r="r" b="b"/>
              <a:pathLst>
                <a:path w="1169" h="1741" extrusionOk="0">
                  <a:moveTo>
                    <a:pt x="150" y="1"/>
                  </a:moveTo>
                  <a:cubicBezTo>
                    <a:pt x="121" y="27"/>
                    <a:pt x="95" y="53"/>
                    <a:pt x="82" y="95"/>
                  </a:cubicBezTo>
                  <a:cubicBezTo>
                    <a:pt x="52" y="121"/>
                    <a:pt x="39" y="164"/>
                    <a:pt x="26" y="190"/>
                  </a:cubicBezTo>
                  <a:cubicBezTo>
                    <a:pt x="13" y="246"/>
                    <a:pt x="0" y="311"/>
                    <a:pt x="0" y="366"/>
                  </a:cubicBezTo>
                  <a:cubicBezTo>
                    <a:pt x="0" y="422"/>
                    <a:pt x="0" y="474"/>
                    <a:pt x="13" y="529"/>
                  </a:cubicBezTo>
                  <a:cubicBezTo>
                    <a:pt x="39" y="800"/>
                    <a:pt x="176" y="1127"/>
                    <a:pt x="395" y="1372"/>
                  </a:cubicBezTo>
                  <a:cubicBezTo>
                    <a:pt x="516" y="1509"/>
                    <a:pt x="653" y="1616"/>
                    <a:pt x="774" y="1672"/>
                  </a:cubicBezTo>
                  <a:cubicBezTo>
                    <a:pt x="868" y="1727"/>
                    <a:pt x="979" y="1740"/>
                    <a:pt x="1061" y="1740"/>
                  </a:cubicBezTo>
                  <a:lnTo>
                    <a:pt x="1087" y="1740"/>
                  </a:lnTo>
                  <a:cubicBezTo>
                    <a:pt x="1100" y="1740"/>
                    <a:pt x="1129" y="1740"/>
                    <a:pt x="1142" y="1727"/>
                  </a:cubicBezTo>
                  <a:cubicBezTo>
                    <a:pt x="1155" y="1659"/>
                    <a:pt x="1169" y="1590"/>
                    <a:pt x="1169" y="1522"/>
                  </a:cubicBezTo>
                  <a:cubicBezTo>
                    <a:pt x="1169" y="1496"/>
                    <a:pt x="1169" y="1453"/>
                    <a:pt x="1155" y="1427"/>
                  </a:cubicBezTo>
                  <a:lnTo>
                    <a:pt x="1155" y="1372"/>
                  </a:lnTo>
                  <a:lnTo>
                    <a:pt x="1155" y="1346"/>
                  </a:lnTo>
                  <a:cubicBezTo>
                    <a:pt x="1155" y="1332"/>
                    <a:pt x="1142" y="1319"/>
                    <a:pt x="1142" y="1306"/>
                  </a:cubicBezTo>
                  <a:cubicBezTo>
                    <a:pt x="1142" y="1277"/>
                    <a:pt x="1129" y="1238"/>
                    <a:pt x="1129" y="1208"/>
                  </a:cubicBezTo>
                  <a:cubicBezTo>
                    <a:pt x="1129" y="1195"/>
                    <a:pt x="1113" y="1182"/>
                    <a:pt x="1113" y="1169"/>
                  </a:cubicBezTo>
                  <a:cubicBezTo>
                    <a:pt x="1113" y="1156"/>
                    <a:pt x="1100" y="1143"/>
                    <a:pt x="1100" y="1127"/>
                  </a:cubicBezTo>
                  <a:cubicBezTo>
                    <a:pt x="1100" y="1101"/>
                    <a:pt x="1087" y="1088"/>
                    <a:pt x="1087" y="1062"/>
                  </a:cubicBezTo>
                  <a:cubicBezTo>
                    <a:pt x="1074" y="1045"/>
                    <a:pt x="1074" y="1032"/>
                    <a:pt x="1074" y="1019"/>
                  </a:cubicBezTo>
                  <a:cubicBezTo>
                    <a:pt x="1048" y="964"/>
                    <a:pt x="1018" y="898"/>
                    <a:pt x="992" y="843"/>
                  </a:cubicBezTo>
                  <a:cubicBezTo>
                    <a:pt x="992" y="830"/>
                    <a:pt x="979" y="817"/>
                    <a:pt x="979" y="800"/>
                  </a:cubicBezTo>
                  <a:cubicBezTo>
                    <a:pt x="950" y="761"/>
                    <a:pt x="937" y="719"/>
                    <a:pt x="911" y="680"/>
                  </a:cubicBezTo>
                  <a:cubicBezTo>
                    <a:pt x="898" y="654"/>
                    <a:pt x="868" y="624"/>
                    <a:pt x="855" y="598"/>
                  </a:cubicBezTo>
                  <a:cubicBezTo>
                    <a:pt x="816" y="529"/>
                    <a:pt x="761" y="461"/>
                    <a:pt x="705" y="409"/>
                  </a:cubicBezTo>
                  <a:cubicBezTo>
                    <a:pt x="679" y="366"/>
                    <a:pt x="653" y="340"/>
                    <a:pt x="623" y="311"/>
                  </a:cubicBezTo>
                  <a:lnTo>
                    <a:pt x="584" y="272"/>
                  </a:lnTo>
                  <a:lnTo>
                    <a:pt x="571" y="259"/>
                  </a:lnTo>
                  <a:cubicBezTo>
                    <a:pt x="558" y="259"/>
                    <a:pt x="542" y="246"/>
                    <a:pt x="542" y="229"/>
                  </a:cubicBezTo>
                  <a:cubicBezTo>
                    <a:pt x="408" y="121"/>
                    <a:pt x="271" y="40"/>
                    <a:pt x="150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4650675" y="1571000"/>
              <a:ext cx="9900" cy="18375"/>
            </a:xfrm>
            <a:custGeom>
              <a:avLst/>
              <a:gdLst/>
              <a:ahLst/>
              <a:cxnLst/>
              <a:rect l="l" t="t" r="r" b="b"/>
              <a:pathLst>
                <a:path w="396" h="735" extrusionOk="0">
                  <a:moveTo>
                    <a:pt x="56" y="1"/>
                  </a:moveTo>
                  <a:cubicBezTo>
                    <a:pt x="27" y="27"/>
                    <a:pt x="1" y="40"/>
                    <a:pt x="1" y="40"/>
                  </a:cubicBezTo>
                  <a:lnTo>
                    <a:pt x="190" y="258"/>
                  </a:lnTo>
                  <a:lnTo>
                    <a:pt x="138" y="735"/>
                  </a:lnTo>
                  <a:lnTo>
                    <a:pt x="288" y="653"/>
                  </a:lnTo>
                  <a:lnTo>
                    <a:pt x="396" y="422"/>
                  </a:lnTo>
                  <a:cubicBezTo>
                    <a:pt x="383" y="396"/>
                    <a:pt x="353" y="366"/>
                    <a:pt x="340" y="340"/>
                  </a:cubicBezTo>
                  <a:cubicBezTo>
                    <a:pt x="301" y="271"/>
                    <a:pt x="246" y="203"/>
                    <a:pt x="190" y="151"/>
                  </a:cubicBezTo>
                  <a:cubicBezTo>
                    <a:pt x="164" y="108"/>
                    <a:pt x="138" y="82"/>
                    <a:pt x="108" y="53"/>
                  </a:cubicBezTo>
                  <a:lnTo>
                    <a:pt x="69" y="1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4653375" y="1587325"/>
              <a:ext cx="12275" cy="28275"/>
            </a:xfrm>
            <a:custGeom>
              <a:avLst/>
              <a:gdLst/>
              <a:ahLst/>
              <a:cxnLst/>
              <a:rect l="l" t="t" r="r" b="b"/>
              <a:pathLst>
                <a:path w="491" h="1131" extrusionOk="0">
                  <a:moveTo>
                    <a:pt x="180" y="0"/>
                  </a:moveTo>
                  <a:lnTo>
                    <a:pt x="30" y="82"/>
                  </a:lnTo>
                  <a:lnTo>
                    <a:pt x="0" y="284"/>
                  </a:lnTo>
                  <a:lnTo>
                    <a:pt x="151" y="761"/>
                  </a:lnTo>
                  <a:lnTo>
                    <a:pt x="219" y="980"/>
                  </a:lnTo>
                  <a:cubicBezTo>
                    <a:pt x="244" y="1029"/>
                    <a:pt x="187" y="1131"/>
                    <a:pt x="203" y="1131"/>
                  </a:cubicBezTo>
                  <a:cubicBezTo>
                    <a:pt x="203" y="1131"/>
                    <a:pt x="205" y="1130"/>
                    <a:pt x="206" y="1130"/>
                  </a:cubicBezTo>
                  <a:cubicBezTo>
                    <a:pt x="262" y="1130"/>
                    <a:pt x="382" y="1048"/>
                    <a:pt x="451" y="1006"/>
                  </a:cubicBezTo>
                  <a:lnTo>
                    <a:pt x="451" y="993"/>
                  </a:lnTo>
                  <a:cubicBezTo>
                    <a:pt x="464" y="967"/>
                    <a:pt x="477" y="937"/>
                    <a:pt x="490" y="924"/>
                  </a:cubicBezTo>
                  <a:cubicBezTo>
                    <a:pt x="490" y="911"/>
                    <a:pt x="477" y="898"/>
                    <a:pt x="477" y="885"/>
                  </a:cubicBezTo>
                  <a:lnTo>
                    <a:pt x="464" y="829"/>
                  </a:lnTo>
                  <a:lnTo>
                    <a:pt x="193" y="2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626850" y="1571325"/>
              <a:ext cx="24175" cy="18050"/>
            </a:xfrm>
            <a:custGeom>
              <a:avLst/>
              <a:gdLst/>
              <a:ahLst/>
              <a:cxnLst/>
              <a:rect l="l" t="t" r="r" b="b"/>
              <a:pathLst>
                <a:path w="967" h="722" extrusionOk="0">
                  <a:moveTo>
                    <a:pt x="164" y="1"/>
                  </a:moveTo>
                  <a:cubicBezTo>
                    <a:pt x="164" y="1"/>
                    <a:pt x="17" y="82"/>
                    <a:pt x="17" y="95"/>
                  </a:cubicBezTo>
                  <a:cubicBezTo>
                    <a:pt x="1" y="164"/>
                    <a:pt x="125" y="177"/>
                    <a:pt x="138" y="272"/>
                  </a:cubicBezTo>
                  <a:cubicBezTo>
                    <a:pt x="138" y="314"/>
                    <a:pt x="164" y="366"/>
                    <a:pt x="206" y="383"/>
                  </a:cubicBezTo>
                  <a:lnTo>
                    <a:pt x="804" y="627"/>
                  </a:lnTo>
                  <a:lnTo>
                    <a:pt x="967" y="722"/>
                  </a:lnTo>
                  <a:lnTo>
                    <a:pt x="967" y="327"/>
                  </a:lnTo>
                  <a:lnTo>
                    <a:pt x="941" y="314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4642525" y="1571825"/>
              <a:ext cx="16025" cy="25400"/>
            </a:xfrm>
            <a:custGeom>
              <a:avLst/>
              <a:gdLst/>
              <a:ahLst/>
              <a:cxnLst/>
              <a:rect l="l" t="t" r="r" b="b"/>
              <a:pathLst>
                <a:path w="641" h="1016" extrusionOk="0">
                  <a:moveTo>
                    <a:pt x="351" y="0"/>
                  </a:moveTo>
                  <a:cubicBezTo>
                    <a:pt x="334" y="0"/>
                    <a:pt x="320" y="7"/>
                    <a:pt x="314" y="20"/>
                  </a:cubicBezTo>
                  <a:lnTo>
                    <a:pt x="0" y="660"/>
                  </a:lnTo>
                  <a:lnTo>
                    <a:pt x="314" y="1015"/>
                  </a:lnTo>
                  <a:lnTo>
                    <a:pt x="627" y="363"/>
                  </a:lnTo>
                  <a:cubicBezTo>
                    <a:pt x="640" y="333"/>
                    <a:pt x="627" y="294"/>
                    <a:pt x="598" y="252"/>
                  </a:cubicBezTo>
                  <a:cubicBezTo>
                    <a:pt x="572" y="212"/>
                    <a:pt x="532" y="170"/>
                    <a:pt x="503" y="131"/>
                  </a:cubicBezTo>
                  <a:cubicBezTo>
                    <a:pt x="477" y="88"/>
                    <a:pt x="434" y="62"/>
                    <a:pt x="408" y="20"/>
                  </a:cubicBezTo>
                  <a:cubicBezTo>
                    <a:pt x="389" y="7"/>
                    <a:pt x="368" y="0"/>
                    <a:pt x="35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626200" y="1573350"/>
              <a:ext cx="21075" cy="18075"/>
            </a:xfrm>
            <a:custGeom>
              <a:avLst/>
              <a:gdLst/>
              <a:ahLst/>
              <a:cxnLst/>
              <a:rect l="l" t="t" r="r" b="b"/>
              <a:pathLst>
                <a:path w="843" h="723" extrusionOk="0">
                  <a:moveTo>
                    <a:pt x="58" y="1"/>
                  </a:moveTo>
                  <a:cubicBezTo>
                    <a:pt x="39" y="1"/>
                    <a:pt x="27" y="15"/>
                    <a:pt x="27" y="40"/>
                  </a:cubicBezTo>
                  <a:cubicBezTo>
                    <a:pt x="14" y="109"/>
                    <a:pt x="1" y="191"/>
                    <a:pt x="14" y="272"/>
                  </a:cubicBezTo>
                  <a:cubicBezTo>
                    <a:pt x="14" y="315"/>
                    <a:pt x="43" y="367"/>
                    <a:pt x="82" y="396"/>
                  </a:cubicBezTo>
                  <a:lnTo>
                    <a:pt x="679" y="628"/>
                  </a:lnTo>
                  <a:lnTo>
                    <a:pt x="843" y="723"/>
                  </a:lnTo>
                  <a:lnTo>
                    <a:pt x="843" y="328"/>
                  </a:lnTo>
                  <a:lnTo>
                    <a:pt x="817" y="315"/>
                  </a:lnTo>
                  <a:lnTo>
                    <a:pt x="95" y="14"/>
                  </a:lnTo>
                  <a:cubicBezTo>
                    <a:pt x="81" y="5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647250" y="1589350"/>
              <a:ext cx="14725" cy="26625"/>
            </a:xfrm>
            <a:custGeom>
              <a:avLst/>
              <a:gdLst/>
              <a:ahLst/>
              <a:cxnLst/>
              <a:rect l="l" t="t" r="r" b="b"/>
              <a:pathLst>
                <a:path w="589" h="1065" extrusionOk="0">
                  <a:moveTo>
                    <a:pt x="275" y="1"/>
                  </a:moveTo>
                  <a:lnTo>
                    <a:pt x="1" y="83"/>
                  </a:lnTo>
                  <a:lnTo>
                    <a:pt x="99" y="285"/>
                  </a:lnTo>
                  <a:lnTo>
                    <a:pt x="314" y="993"/>
                  </a:lnTo>
                  <a:cubicBezTo>
                    <a:pt x="325" y="1027"/>
                    <a:pt x="369" y="1064"/>
                    <a:pt x="398" y="1064"/>
                  </a:cubicBezTo>
                  <a:cubicBezTo>
                    <a:pt x="402" y="1064"/>
                    <a:pt x="405" y="1063"/>
                    <a:pt x="409" y="1062"/>
                  </a:cubicBezTo>
                  <a:cubicBezTo>
                    <a:pt x="464" y="1049"/>
                    <a:pt x="520" y="1019"/>
                    <a:pt x="572" y="993"/>
                  </a:cubicBezTo>
                  <a:cubicBezTo>
                    <a:pt x="588" y="967"/>
                    <a:pt x="588" y="925"/>
                    <a:pt x="572" y="886"/>
                  </a:cubicBezTo>
                  <a:lnTo>
                    <a:pt x="275" y="2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628575" y="1574750"/>
              <a:ext cx="30950" cy="38800"/>
            </a:xfrm>
            <a:custGeom>
              <a:avLst/>
              <a:gdLst/>
              <a:ahLst/>
              <a:cxnLst/>
              <a:rect l="l" t="t" r="r" b="b"/>
              <a:pathLst>
                <a:path w="1238" h="1552" extrusionOk="0">
                  <a:moveTo>
                    <a:pt x="927" y="1"/>
                  </a:moveTo>
                  <a:lnTo>
                    <a:pt x="764" y="392"/>
                  </a:lnTo>
                  <a:lnTo>
                    <a:pt x="13" y="66"/>
                  </a:lnTo>
                  <a:cubicBezTo>
                    <a:pt x="0" y="121"/>
                    <a:pt x="0" y="164"/>
                    <a:pt x="0" y="216"/>
                  </a:cubicBezTo>
                  <a:cubicBezTo>
                    <a:pt x="0" y="229"/>
                    <a:pt x="13" y="246"/>
                    <a:pt x="30" y="259"/>
                  </a:cubicBezTo>
                  <a:lnTo>
                    <a:pt x="640" y="503"/>
                  </a:lnTo>
                  <a:lnTo>
                    <a:pt x="927" y="817"/>
                  </a:lnTo>
                  <a:lnTo>
                    <a:pt x="1143" y="1535"/>
                  </a:lnTo>
                  <a:lnTo>
                    <a:pt x="1156" y="1551"/>
                  </a:lnTo>
                  <a:cubicBezTo>
                    <a:pt x="1185" y="1535"/>
                    <a:pt x="1211" y="1535"/>
                    <a:pt x="1237" y="1522"/>
                  </a:cubicBezTo>
                  <a:lnTo>
                    <a:pt x="927" y="611"/>
                  </a:lnTo>
                  <a:lnTo>
                    <a:pt x="1090" y="216"/>
                  </a:lnTo>
                  <a:cubicBezTo>
                    <a:pt x="1090" y="203"/>
                    <a:pt x="1090" y="190"/>
                    <a:pt x="1074" y="190"/>
                  </a:cubicBezTo>
                  <a:cubicBezTo>
                    <a:pt x="1048" y="148"/>
                    <a:pt x="1022" y="108"/>
                    <a:pt x="992" y="82"/>
                  </a:cubicBezTo>
                  <a:cubicBezTo>
                    <a:pt x="966" y="53"/>
                    <a:pt x="953" y="27"/>
                    <a:pt x="927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4968925" y="1669575"/>
              <a:ext cx="128225" cy="90850"/>
            </a:xfrm>
            <a:custGeom>
              <a:avLst/>
              <a:gdLst/>
              <a:ahLst/>
              <a:cxnLst/>
              <a:rect l="l" t="t" r="r" b="b"/>
              <a:pathLst>
                <a:path w="5129" h="3634" extrusionOk="0">
                  <a:moveTo>
                    <a:pt x="5128" y="1"/>
                  </a:moveTo>
                  <a:lnTo>
                    <a:pt x="3973" y="830"/>
                  </a:lnTo>
                  <a:lnTo>
                    <a:pt x="2817" y="1593"/>
                  </a:lnTo>
                  <a:lnTo>
                    <a:pt x="1319" y="2354"/>
                  </a:lnTo>
                  <a:lnTo>
                    <a:pt x="125" y="2367"/>
                  </a:lnTo>
                  <a:lnTo>
                    <a:pt x="0" y="3633"/>
                  </a:lnTo>
                  <a:lnTo>
                    <a:pt x="1619" y="3428"/>
                  </a:lnTo>
                  <a:lnTo>
                    <a:pt x="4515" y="1757"/>
                  </a:lnTo>
                  <a:lnTo>
                    <a:pt x="5102" y="314"/>
                  </a:lnTo>
                  <a:lnTo>
                    <a:pt x="512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994475" y="1686225"/>
              <a:ext cx="94175" cy="55825"/>
            </a:xfrm>
            <a:custGeom>
              <a:avLst/>
              <a:gdLst/>
              <a:ahLst/>
              <a:cxnLst/>
              <a:rect l="l" t="t" r="r" b="b"/>
              <a:pathLst>
                <a:path w="3767" h="2233" extrusionOk="0">
                  <a:moveTo>
                    <a:pt x="3767" y="0"/>
                  </a:moveTo>
                  <a:lnTo>
                    <a:pt x="3140" y="95"/>
                  </a:lnTo>
                  <a:cubicBezTo>
                    <a:pt x="3140" y="95"/>
                    <a:pt x="2758" y="382"/>
                    <a:pt x="2229" y="683"/>
                  </a:cubicBezTo>
                  <a:cubicBezTo>
                    <a:pt x="1684" y="993"/>
                    <a:pt x="1018" y="1306"/>
                    <a:pt x="1018" y="1306"/>
                  </a:cubicBezTo>
                  <a:lnTo>
                    <a:pt x="0" y="2233"/>
                  </a:lnTo>
                  <a:cubicBezTo>
                    <a:pt x="0" y="2233"/>
                    <a:pt x="434" y="2096"/>
                    <a:pt x="610" y="2083"/>
                  </a:cubicBezTo>
                  <a:cubicBezTo>
                    <a:pt x="898" y="2070"/>
                    <a:pt x="2775" y="1074"/>
                    <a:pt x="2951" y="872"/>
                  </a:cubicBezTo>
                  <a:cubicBezTo>
                    <a:pt x="3153" y="640"/>
                    <a:pt x="3767" y="0"/>
                    <a:pt x="3767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924050" y="1693725"/>
              <a:ext cx="90100" cy="34050"/>
            </a:xfrm>
            <a:custGeom>
              <a:avLst/>
              <a:gdLst/>
              <a:ahLst/>
              <a:cxnLst/>
              <a:rect l="l" t="t" r="r" b="b"/>
              <a:pathLst>
                <a:path w="3604" h="1362" extrusionOk="0">
                  <a:moveTo>
                    <a:pt x="0" y="1"/>
                  </a:moveTo>
                  <a:lnTo>
                    <a:pt x="859" y="856"/>
                  </a:lnTo>
                  <a:lnTo>
                    <a:pt x="1619" y="1362"/>
                  </a:lnTo>
                  <a:lnTo>
                    <a:pt x="3062" y="1362"/>
                  </a:lnTo>
                  <a:lnTo>
                    <a:pt x="3509" y="967"/>
                  </a:lnTo>
                  <a:lnTo>
                    <a:pt x="3604" y="722"/>
                  </a:lnTo>
                  <a:lnTo>
                    <a:pt x="2667" y="911"/>
                  </a:lnTo>
                  <a:lnTo>
                    <a:pt x="1525" y="7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931550" y="1701225"/>
              <a:ext cx="72400" cy="25375"/>
            </a:xfrm>
            <a:custGeom>
              <a:avLst/>
              <a:gdLst/>
              <a:ahLst/>
              <a:cxnLst/>
              <a:rect l="l" t="t" r="r" b="b"/>
              <a:pathLst>
                <a:path w="2896" h="1015" extrusionOk="0">
                  <a:moveTo>
                    <a:pt x="108" y="1"/>
                  </a:moveTo>
                  <a:lnTo>
                    <a:pt x="1" y="148"/>
                  </a:lnTo>
                  <a:cubicBezTo>
                    <a:pt x="1" y="148"/>
                    <a:pt x="121" y="353"/>
                    <a:pt x="314" y="543"/>
                  </a:cubicBezTo>
                  <a:cubicBezTo>
                    <a:pt x="490" y="719"/>
                    <a:pt x="1101" y="980"/>
                    <a:pt x="1277" y="993"/>
                  </a:cubicBezTo>
                  <a:cubicBezTo>
                    <a:pt x="1430" y="1009"/>
                    <a:pt x="1595" y="1015"/>
                    <a:pt x="1758" y="1015"/>
                  </a:cubicBezTo>
                  <a:cubicBezTo>
                    <a:pt x="1872" y="1015"/>
                    <a:pt x="1986" y="1012"/>
                    <a:pt x="2093" y="1006"/>
                  </a:cubicBezTo>
                  <a:lnTo>
                    <a:pt x="2122" y="1006"/>
                  </a:lnTo>
                  <a:cubicBezTo>
                    <a:pt x="2161" y="1006"/>
                    <a:pt x="2204" y="993"/>
                    <a:pt x="2243" y="980"/>
                  </a:cubicBezTo>
                  <a:cubicBezTo>
                    <a:pt x="2256" y="980"/>
                    <a:pt x="2272" y="964"/>
                    <a:pt x="2298" y="964"/>
                  </a:cubicBezTo>
                  <a:cubicBezTo>
                    <a:pt x="2556" y="856"/>
                    <a:pt x="2857" y="624"/>
                    <a:pt x="2896" y="585"/>
                  </a:cubicBezTo>
                  <a:lnTo>
                    <a:pt x="2762" y="530"/>
                  </a:lnTo>
                  <a:cubicBezTo>
                    <a:pt x="2733" y="517"/>
                    <a:pt x="2706" y="517"/>
                    <a:pt x="2680" y="517"/>
                  </a:cubicBezTo>
                  <a:cubicBezTo>
                    <a:pt x="2638" y="504"/>
                    <a:pt x="2582" y="491"/>
                    <a:pt x="2543" y="491"/>
                  </a:cubicBezTo>
                  <a:cubicBezTo>
                    <a:pt x="2191" y="435"/>
                    <a:pt x="1685" y="422"/>
                    <a:pt x="1345" y="353"/>
                  </a:cubicBezTo>
                  <a:cubicBezTo>
                    <a:pt x="1061" y="298"/>
                    <a:pt x="774" y="190"/>
                    <a:pt x="585" y="122"/>
                  </a:cubicBezTo>
                  <a:cubicBezTo>
                    <a:pt x="490" y="83"/>
                    <a:pt x="409" y="53"/>
                    <a:pt x="366" y="40"/>
                  </a:cubicBezTo>
                  <a:cubicBezTo>
                    <a:pt x="298" y="14"/>
                    <a:pt x="232" y="14"/>
                    <a:pt x="190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931550" y="1701225"/>
              <a:ext cx="72400" cy="25375"/>
            </a:xfrm>
            <a:custGeom>
              <a:avLst/>
              <a:gdLst/>
              <a:ahLst/>
              <a:cxnLst/>
              <a:rect l="l" t="t" r="r" b="b"/>
              <a:pathLst>
                <a:path w="2896" h="1015" extrusionOk="0">
                  <a:moveTo>
                    <a:pt x="108" y="1"/>
                  </a:moveTo>
                  <a:lnTo>
                    <a:pt x="1" y="148"/>
                  </a:lnTo>
                  <a:cubicBezTo>
                    <a:pt x="1" y="148"/>
                    <a:pt x="121" y="353"/>
                    <a:pt x="314" y="543"/>
                  </a:cubicBezTo>
                  <a:cubicBezTo>
                    <a:pt x="490" y="719"/>
                    <a:pt x="1101" y="980"/>
                    <a:pt x="1277" y="993"/>
                  </a:cubicBezTo>
                  <a:cubicBezTo>
                    <a:pt x="1430" y="1009"/>
                    <a:pt x="1595" y="1015"/>
                    <a:pt x="1758" y="1015"/>
                  </a:cubicBezTo>
                  <a:cubicBezTo>
                    <a:pt x="1872" y="1015"/>
                    <a:pt x="1986" y="1012"/>
                    <a:pt x="2093" y="1006"/>
                  </a:cubicBezTo>
                  <a:lnTo>
                    <a:pt x="2122" y="1006"/>
                  </a:lnTo>
                  <a:cubicBezTo>
                    <a:pt x="2148" y="1006"/>
                    <a:pt x="2191" y="993"/>
                    <a:pt x="2243" y="980"/>
                  </a:cubicBezTo>
                  <a:cubicBezTo>
                    <a:pt x="2256" y="980"/>
                    <a:pt x="2272" y="964"/>
                    <a:pt x="2298" y="964"/>
                  </a:cubicBezTo>
                  <a:cubicBezTo>
                    <a:pt x="2556" y="856"/>
                    <a:pt x="2857" y="624"/>
                    <a:pt x="2896" y="585"/>
                  </a:cubicBezTo>
                  <a:lnTo>
                    <a:pt x="2762" y="530"/>
                  </a:lnTo>
                  <a:cubicBezTo>
                    <a:pt x="2733" y="517"/>
                    <a:pt x="2706" y="517"/>
                    <a:pt x="2680" y="517"/>
                  </a:cubicBezTo>
                  <a:cubicBezTo>
                    <a:pt x="2569" y="598"/>
                    <a:pt x="2243" y="830"/>
                    <a:pt x="2080" y="856"/>
                  </a:cubicBezTo>
                  <a:cubicBezTo>
                    <a:pt x="2017" y="870"/>
                    <a:pt x="1906" y="875"/>
                    <a:pt x="1787" y="875"/>
                  </a:cubicBezTo>
                  <a:cubicBezTo>
                    <a:pt x="1550" y="875"/>
                    <a:pt x="1277" y="856"/>
                    <a:pt x="1277" y="856"/>
                  </a:cubicBezTo>
                  <a:cubicBezTo>
                    <a:pt x="1277" y="856"/>
                    <a:pt x="559" y="624"/>
                    <a:pt x="422" y="530"/>
                  </a:cubicBezTo>
                  <a:cubicBezTo>
                    <a:pt x="271" y="435"/>
                    <a:pt x="82" y="135"/>
                    <a:pt x="82" y="135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5075325" y="1634900"/>
              <a:ext cx="23200" cy="43200"/>
            </a:xfrm>
            <a:custGeom>
              <a:avLst/>
              <a:gdLst/>
              <a:ahLst/>
              <a:cxnLst/>
              <a:rect l="l" t="t" r="r" b="b"/>
              <a:pathLst>
                <a:path w="928" h="1728" extrusionOk="0">
                  <a:moveTo>
                    <a:pt x="559" y="0"/>
                  </a:moveTo>
                  <a:cubicBezTo>
                    <a:pt x="559" y="1"/>
                    <a:pt x="748" y="288"/>
                    <a:pt x="765" y="382"/>
                  </a:cubicBezTo>
                  <a:cubicBezTo>
                    <a:pt x="765" y="421"/>
                    <a:pt x="748" y="653"/>
                    <a:pt x="696" y="735"/>
                  </a:cubicBezTo>
                  <a:cubicBezTo>
                    <a:pt x="572" y="911"/>
                    <a:pt x="340" y="1293"/>
                    <a:pt x="125" y="1538"/>
                  </a:cubicBezTo>
                  <a:lnTo>
                    <a:pt x="1" y="1727"/>
                  </a:lnTo>
                  <a:cubicBezTo>
                    <a:pt x="6" y="1727"/>
                    <a:pt x="12" y="1727"/>
                    <a:pt x="18" y="1727"/>
                  </a:cubicBezTo>
                  <a:cubicBezTo>
                    <a:pt x="278" y="1727"/>
                    <a:pt x="723" y="1442"/>
                    <a:pt x="765" y="1388"/>
                  </a:cubicBezTo>
                  <a:cubicBezTo>
                    <a:pt x="791" y="1348"/>
                    <a:pt x="817" y="1319"/>
                    <a:pt x="830" y="1280"/>
                  </a:cubicBezTo>
                  <a:cubicBezTo>
                    <a:pt x="885" y="1061"/>
                    <a:pt x="911" y="872"/>
                    <a:pt x="928" y="872"/>
                  </a:cubicBezTo>
                  <a:cubicBezTo>
                    <a:pt x="928" y="872"/>
                    <a:pt x="911" y="653"/>
                    <a:pt x="817" y="421"/>
                  </a:cubicBezTo>
                  <a:cubicBezTo>
                    <a:pt x="722" y="206"/>
                    <a:pt x="559" y="1"/>
                    <a:pt x="559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94050" y="1683525"/>
              <a:ext cx="94275" cy="55425"/>
            </a:xfrm>
            <a:custGeom>
              <a:avLst/>
              <a:gdLst/>
              <a:ahLst/>
              <a:cxnLst/>
              <a:rect l="l" t="t" r="r" b="b"/>
              <a:pathLst>
                <a:path w="3771" h="2217" extrusionOk="0">
                  <a:moveTo>
                    <a:pt x="3771" y="1"/>
                  </a:moveTo>
                  <a:lnTo>
                    <a:pt x="3131" y="69"/>
                  </a:lnTo>
                  <a:cubicBezTo>
                    <a:pt x="3131" y="69"/>
                    <a:pt x="2762" y="353"/>
                    <a:pt x="2220" y="653"/>
                  </a:cubicBezTo>
                  <a:cubicBezTo>
                    <a:pt x="1675" y="954"/>
                    <a:pt x="1009" y="1306"/>
                    <a:pt x="1009" y="1306"/>
                  </a:cubicBezTo>
                  <a:lnTo>
                    <a:pt x="1" y="2217"/>
                  </a:lnTo>
                  <a:cubicBezTo>
                    <a:pt x="1" y="2217"/>
                    <a:pt x="438" y="2096"/>
                    <a:pt x="601" y="2080"/>
                  </a:cubicBezTo>
                  <a:cubicBezTo>
                    <a:pt x="885" y="2067"/>
                    <a:pt x="2762" y="1075"/>
                    <a:pt x="2938" y="872"/>
                  </a:cubicBezTo>
                  <a:cubicBezTo>
                    <a:pt x="3157" y="627"/>
                    <a:pt x="3771" y="1"/>
                    <a:pt x="3771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4994050" y="1683525"/>
              <a:ext cx="94275" cy="55425"/>
            </a:xfrm>
            <a:custGeom>
              <a:avLst/>
              <a:gdLst/>
              <a:ahLst/>
              <a:cxnLst/>
              <a:rect l="l" t="t" r="r" b="b"/>
              <a:pathLst>
                <a:path w="3771" h="2217" extrusionOk="0">
                  <a:moveTo>
                    <a:pt x="3771" y="1"/>
                  </a:moveTo>
                  <a:lnTo>
                    <a:pt x="3376" y="40"/>
                  </a:lnTo>
                  <a:cubicBezTo>
                    <a:pt x="3183" y="245"/>
                    <a:pt x="2886" y="559"/>
                    <a:pt x="2749" y="709"/>
                  </a:cubicBezTo>
                  <a:cubicBezTo>
                    <a:pt x="2573" y="911"/>
                    <a:pt x="696" y="1904"/>
                    <a:pt x="409" y="1917"/>
                  </a:cubicBezTo>
                  <a:cubicBezTo>
                    <a:pt x="383" y="1917"/>
                    <a:pt x="357" y="1917"/>
                    <a:pt x="314" y="1933"/>
                  </a:cubicBezTo>
                  <a:lnTo>
                    <a:pt x="1" y="2217"/>
                  </a:lnTo>
                  <a:cubicBezTo>
                    <a:pt x="1" y="2217"/>
                    <a:pt x="438" y="2096"/>
                    <a:pt x="601" y="2080"/>
                  </a:cubicBezTo>
                  <a:cubicBezTo>
                    <a:pt x="885" y="2067"/>
                    <a:pt x="2762" y="1075"/>
                    <a:pt x="2938" y="872"/>
                  </a:cubicBezTo>
                  <a:cubicBezTo>
                    <a:pt x="3157" y="627"/>
                    <a:pt x="3771" y="1"/>
                    <a:pt x="3771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078425" y="1640000"/>
              <a:ext cx="17650" cy="33350"/>
            </a:xfrm>
            <a:custGeom>
              <a:avLst/>
              <a:gdLst/>
              <a:ahLst/>
              <a:cxnLst/>
              <a:rect l="l" t="t" r="r" b="b"/>
              <a:pathLst>
                <a:path w="706" h="1334" extrusionOk="0">
                  <a:moveTo>
                    <a:pt x="569" y="0"/>
                  </a:moveTo>
                  <a:cubicBezTo>
                    <a:pt x="567" y="0"/>
                    <a:pt x="571" y="13"/>
                    <a:pt x="585" y="41"/>
                  </a:cubicBezTo>
                  <a:cubicBezTo>
                    <a:pt x="611" y="110"/>
                    <a:pt x="611" y="178"/>
                    <a:pt x="598" y="247"/>
                  </a:cubicBezTo>
                  <a:cubicBezTo>
                    <a:pt x="598" y="299"/>
                    <a:pt x="585" y="354"/>
                    <a:pt x="559" y="410"/>
                  </a:cubicBezTo>
                  <a:cubicBezTo>
                    <a:pt x="543" y="449"/>
                    <a:pt x="530" y="475"/>
                    <a:pt x="503" y="505"/>
                  </a:cubicBezTo>
                  <a:cubicBezTo>
                    <a:pt x="435" y="625"/>
                    <a:pt x="177" y="1063"/>
                    <a:pt x="53" y="1265"/>
                  </a:cubicBezTo>
                  <a:cubicBezTo>
                    <a:pt x="40" y="1278"/>
                    <a:pt x="27" y="1291"/>
                    <a:pt x="27" y="1308"/>
                  </a:cubicBezTo>
                  <a:cubicBezTo>
                    <a:pt x="14" y="1321"/>
                    <a:pt x="14" y="1334"/>
                    <a:pt x="1" y="1334"/>
                  </a:cubicBezTo>
                  <a:cubicBezTo>
                    <a:pt x="53" y="1334"/>
                    <a:pt x="95" y="1321"/>
                    <a:pt x="135" y="1308"/>
                  </a:cubicBezTo>
                  <a:cubicBezTo>
                    <a:pt x="327" y="1226"/>
                    <a:pt x="503" y="1007"/>
                    <a:pt x="598" y="789"/>
                  </a:cubicBezTo>
                  <a:cubicBezTo>
                    <a:pt x="680" y="638"/>
                    <a:pt x="706" y="492"/>
                    <a:pt x="706" y="394"/>
                  </a:cubicBezTo>
                  <a:cubicBezTo>
                    <a:pt x="685" y="189"/>
                    <a:pt x="578" y="0"/>
                    <a:pt x="569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869300" y="1679750"/>
              <a:ext cx="62400" cy="62850"/>
            </a:xfrm>
            <a:custGeom>
              <a:avLst/>
              <a:gdLst/>
              <a:ahLst/>
              <a:cxnLst/>
              <a:rect l="l" t="t" r="r" b="b"/>
              <a:pathLst>
                <a:path w="2496" h="2514" extrusionOk="0">
                  <a:moveTo>
                    <a:pt x="635" y="0"/>
                  </a:moveTo>
                  <a:cubicBezTo>
                    <a:pt x="421" y="0"/>
                    <a:pt x="283" y="115"/>
                    <a:pt x="0" y="191"/>
                  </a:cubicBezTo>
                  <a:cubicBezTo>
                    <a:pt x="1237" y="534"/>
                    <a:pt x="1701" y="1186"/>
                    <a:pt x="1932" y="1620"/>
                  </a:cubicBezTo>
                  <a:cubicBezTo>
                    <a:pt x="2151" y="2055"/>
                    <a:pt x="2314" y="2505"/>
                    <a:pt x="2314" y="2505"/>
                  </a:cubicBezTo>
                  <a:cubicBezTo>
                    <a:pt x="2317" y="2511"/>
                    <a:pt x="2320" y="2514"/>
                    <a:pt x="2324" y="2514"/>
                  </a:cubicBezTo>
                  <a:cubicBezTo>
                    <a:pt x="2392" y="2514"/>
                    <a:pt x="2496" y="1190"/>
                    <a:pt x="1142" y="152"/>
                  </a:cubicBezTo>
                  <a:cubicBezTo>
                    <a:pt x="916" y="40"/>
                    <a:pt x="762" y="0"/>
                    <a:pt x="635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850925" y="1675075"/>
              <a:ext cx="55425" cy="49600"/>
            </a:xfrm>
            <a:custGeom>
              <a:avLst/>
              <a:gdLst/>
              <a:ahLst/>
              <a:cxnLst/>
              <a:rect l="l" t="t" r="r" b="b"/>
              <a:pathLst>
                <a:path w="2217" h="1984" extrusionOk="0">
                  <a:moveTo>
                    <a:pt x="1034" y="0"/>
                  </a:moveTo>
                  <a:cubicBezTo>
                    <a:pt x="887" y="0"/>
                    <a:pt x="786" y="51"/>
                    <a:pt x="683" y="94"/>
                  </a:cubicBezTo>
                  <a:cubicBezTo>
                    <a:pt x="219" y="296"/>
                    <a:pt x="1" y="978"/>
                    <a:pt x="56" y="1386"/>
                  </a:cubicBezTo>
                  <a:cubicBezTo>
                    <a:pt x="112" y="1794"/>
                    <a:pt x="206" y="1984"/>
                    <a:pt x="206" y="1984"/>
                  </a:cubicBezTo>
                  <a:cubicBezTo>
                    <a:pt x="206" y="1984"/>
                    <a:pt x="125" y="1318"/>
                    <a:pt x="232" y="1099"/>
                  </a:cubicBezTo>
                  <a:cubicBezTo>
                    <a:pt x="340" y="867"/>
                    <a:pt x="370" y="704"/>
                    <a:pt x="667" y="502"/>
                  </a:cubicBezTo>
                  <a:cubicBezTo>
                    <a:pt x="743" y="443"/>
                    <a:pt x="843" y="422"/>
                    <a:pt x="948" y="422"/>
                  </a:cubicBezTo>
                  <a:cubicBezTo>
                    <a:pt x="1236" y="422"/>
                    <a:pt x="1564" y="583"/>
                    <a:pt x="1564" y="583"/>
                  </a:cubicBezTo>
                  <a:lnTo>
                    <a:pt x="2217" y="910"/>
                  </a:lnTo>
                  <a:lnTo>
                    <a:pt x="1877" y="339"/>
                  </a:lnTo>
                  <a:cubicBezTo>
                    <a:pt x="1466" y="77"/>
                    <a:pt x="1215" y="0"/>
                    <a:pt x="1034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852975" y="1684050"/>
              <a:ext cx="77875" cy="85175"/>
            </a:xfrm>
            <a:custGeom>
              <a:avLst/>
              <a:gdLst/>
              <a:ahLst/>
              <a:cxnLst/>
              <a:rect l="l" t="t" r="r" b="b"/>
              <a:pathLst>
                <a:path w="3115" h="3407" extrusionOk="0">
                  <a:moveTo>
                    <a:pt x="835" y="1"/>
                  </a:moveTo>
                  <a:cubicBezTo>
                    <a:pt x="342" y="1"/>
                    <a:pt x="0" y="395"/>
                    <a:pt x="0" y="1067"/>
                  </a:cubicBezTo>
                  <a:lnTo>
                    <a:pt x="95" y="1667"/>
                  </a:lnTo>
                  <a:lnTo>
                    <a:pt x="274" y="1762"/>
                  </a:lnTo>
                  <a:lnTo>
                    <a:pt x="177" y="1161"/>
                  </a:lnTo>
                  <a:cubicBezTo>
                    <a:pt x="177" y="564"/>
                    <a:pt x="478" y="220"/>
                    <a:pt x="916" y="220"/>
                  </a:cubicBezTo>
                  <a:cubicBezTo>
                    <a:pt x="1095" y="220"/>
                    <a:pt x="1298" y="278"/>
                    <a:pt x="1512" y="401"/>
                  </a:cubicBezTo>
                  <a:cubicBezTo>
                    <a:pt x="2246" y="835"/>
                    <a:pt x="2843" y="1870"/>
                    <a:pt x="2843" y="2712"/>
                  </a:cubicBezTo>
                  <a:lnTo>
                    <a:pt x="2938" y="3312"/>
                  </a:lnTo>
                  <a:lnTo>
                    <a:pt x="3075" y="3381"/>
                  </a:lnTo>
                  <a:lnTo>
                    <a:pt x="3114" y="3407"/>
                  </a:lnTo>
                  <a:lnTo>
                    <a:pt x="3020" y="2810"/>
                  </a:lnTo>
                  <a:cubicBezTo>
                    <a:pt x="3020" y="1856"/>
                    <a:pt x="2341" y="688"/>
                    <a:pt x="1512" y="211"/>
                  </a:cubicBezTo>
                  <a:cubicBezTo>
                    <a:pt x="1269" y="68"/>
                    <a:pt x="1039" y="1"/>
                    <a:pt x="835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938000" y="1684175"/>
              <a:ext cx="162175" cy="83375"/>
            </a:xfrm>
            <a:custGeom>
              <a:avLst/>
              <a:gdLst/>
              <a:ahLst/>
              <a:cxnLst/>
              <a:rect l="l" t="t" r="r" b="b"/>
              <a:pathLst>
                <a:path w="6487" h="3335" extrusionOk="0">
                  <a:moveTo>
                    <a:pt x="6486" y="1"/>
                  </a:moveTo>
                  <a:lnTo>
                    <a:pt x="6486" y="1"/>
                  </a:lnTo>
                  <a:cubicBezTo>
                    <a:pt x="6160" y="409"/>
                    <a:pt x="5915" y="572"/>
                    <a:pt x="5481" y="928"/>
                  </a:cubicBezTo>
                  <a:cubicBezTo>
                    <a:pt x="5060" y="1267"/>
                    <a:pt x="3454" y="2233"/>
                    <a:pt x="2925" y="2367"/>
                  </a:cubicBezTo>
                  <a:cubicBezTo>
                    <a:pt x="2539" y="2467"/>
                    <a:pt x="2162" y="2593"/>
                    <a:pt x="1704" y="2593"/>
                  </a:cubicBezTo>
                  <a:cubicBezTo>
                    <a:pt x="1530" y="2593"/>
                    <a:pt x="1345" y="2575"/>
                    <a:pt x="1143" y="2530"/>
                  </a:cubicBezTo>
                  <a:cubicBezTo>
                    <a:pt x="395" y="2354"/>
                    <a:pt x="1" y="2233"/>
                    <a:pt x="0" y="2233"/>
                  </a:cubicBezTo>
                  <a:lnTo>
                    <a:pt x="0" y="2233"/>
                  </a:lnTo>
                  <a:lnTo>
                    <a:pt x="121" y="2530"/>
                  </a:lnTo>
                  <a:cubicBezTo>
                    <a:pt x="121" y="2530"/>
                    <a:pt x="190" y="3278"/>
                    <a:pt x="598" y="3320"/>
                  </a:cubicBezTo>
                  <a:cubicBezTo>
                    <a:pt x="668" y="3330"/>
                    <a:pt x="749" y="3335"/>
                    <a:pt x="838" y="3335"/>
                  </a:cubicBezTo>
                  <a:cubicBezTo>
                    <a:pt x="1263" y="3335"/>
                    <a:pt x="1879" y="3230"/>
                    <a:pt x="2543" y="3062"/>
                  </a:cubicBezTo>
                  <a:cubicBezTo>
                    <a:pt x="3333" y="2857"/>
                    <a:pt x="5141" y="1701"/>
                    <a:pt x="5141" y="1701"/>
                  </a:cubicBezTo>
                  <a:lnTo>
                    <a:pt x="5820" y="1156"/>
                  </a:lnTo>
                  <a:lnTo>
                    <a:pt x="6271" y="477"/>
                  </a:lnTo>
                  <a:lnTo>
                    <a:pt x="6447" y="177"/>
                  </a:lnTo>
                  <a:lnTo>
                    <a:pt x="6486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927475" y="1695450"/>
              <a:ext cx="168275" cy="78525"/>
            </a:xfrm>
            <a:custGeom>
              <a:avLst/>
              <a:gdLst/>
              <a:ahLst/>
              <a:cxnLst/>
              <a:rect l="l" t="t" r="r" b="b"/>
              <a:pathLst>
                <a:path w="6731" h="3141" extrusionOk="0">
                  <a:moveTo>
                    <a:pt x="6692" y="0"/>
                  </a:moveTo>
                  <a:lnTo>
                    <a:pt x="6636" y="39"/>
                  </a:lnTo>
                  <a:lnTo>
                    <a:pt x="6473" y="203"/>
                  </a:lnTo>
                  <a:lnTo>
                    <a:pt x="6284" y="408"/>
                  </a:lnTo>
                  <a:lnTo>
                    <a:pt x="5712" y="911"/>
                  </a:lnTo>
                  <a:lnTo>
                    <a:pt x="3806" y="2027"/>
                  </a:lnTo>
                  <a:lnTo>
                    <a:pt x="2337" y="2611"/>
                  </a:lnTo>
                  <a:cubicBezTo>
                    <a:pt x="2337" y="2611"/>
                    <a:pt x="1985" y="2693"/>
                    <a:pt x="1632" y="2719"/>
                  </a:cubicBezTo>
                  <a:cubicBezTo>
                    <a:pt x="1570" y="2725"/>
                    <a:pt x="1508" y="2728"/>
                    <a:pt x="1448" y="2728"/>
                  </a:cubicBezTo>
                  <a:cubicBezTo>
                    <a:pt x="1363" y="2728"/>
                    <a:pt x="1282" y="2721"/>
                    <a:pt x="1211" y="2706"/>
                  </a:cubicBezTo>
                  <a:lnTo>
                    <a:pt x="1169" y="2706"/>
                  </a:lnTo>
                  <a:cubicBezTo>
                    <a:pt x="816" y="2611"/>
                    <a:pt x="542" y="2079"/>
                    <a:pt x="542" y="2079"/>
                  </a:cubicBezTo>
                  <a:cubicBezTo>
                    <a:pt x="542" y="2079"/>
                    <a:pt x="177" y="2474"/>
                    <a:pt x="134" y="2598"/>
                  </a:cubicBezTo>
                  <a:cubicBezTo>
                    <a:pt x="108" y="2651"/>
                    <a:pt x="13" y="2762"/>
                    <a:pt x="0" y="2882"/>
                  </a:cubicBezTo>
                  <a:lnTo>
                    <a:pt x="95" y="2925"/>
                  </a:lnTo>
                  <a:lnTo>
                    <a:pt x="134" y="2951"/>
                  </a:lnTo>
                  <a:lnTo>
                    <a:pt x="1264" y="3140"/>
                  </a:lnTo>
                  <a:lnTo>
                    <a:pt x="1469" y="3114"/>
                  </a:lnTo>
                  <a:lnTo>
                    <a:pt x="2543" y="2908"/>
                  </a:lnTo>
                  <a:lnTo>
                    <a:pt x="3917" y="2337"/>
                  </a:lnTo>
                  <a:lnTo>
                    <a:pt x="5588" y="1374"/>
                  </a:lnTo>
                  <a:lnTo>
                    <a:pt x="6310" y="735"/>
                  </a:lnTo>
                  <a:lnTo>
                    <a:pt x="6692" y="190"/>
                  </a:lnTo>
                  <a:lnTo>
                    <a:pt x="6731" y="39"/>
                  </a:lnTo>
                  <a:lnTo>
                    <a:pt x="6692" y="39"/>
                  </a:lnTo>
                  <a:lnTo>
                    <a:pt x="6692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985900" y="1705500"/>
              <a:ext cx="98675" cy="55250"/>
            </a:xfrm>
            <a:custGeom>
              <a:avLst/>
              <a:gdLst/>
              <a:ahLst/>
              <a:cxnLst/>
              <a:rect l="l" t="t" r="r" b="b"/>
              <a:pathLst>
                <a:path w="3947" h="2210" extrusionOk="0">
                  <a:moveTo>
                    <a:pt x="3929" y="0"/>
                  </a:moveTo>
                  <a:cubicBezTo>
                    <a:pt x="3856" y="0"/>
                    <a:pt x="3637" y="168"/>
                    <a:pt x="3552" y="277"/>
                  </a:cubicBezTo>
                  <a:cubicBezTo>
                    <a:pt x="3457" y="385"/>
                    <a:pt x="2873" y="728"/>
                    <a:pt x="2383" y="1012"/>
                  </a:cubicBezTo>
                  <a:cubicBezTo>
                    <a:pt x="1894" y="1299"/>
                    <a:pt x="1091" y="1707"/>
                    <a:pt x="777" y="1772"/>
                  </a:cubicBezTo>
                  <a:cubicBezTo>
                    <a:pt x="464" y="1828"/>
                    <a:pt x="245" y="1922"/>
                    <a:pt x="0" y="2209"/>
                  </a:cubicBezTo>
                  <a:cubicBezTo>
                    <a:pt x="722" y="1991"/>
                    <a:pt x="1198" y="1870"/>
                    <a:pt x="2109" y="1364"/>
                  </a:cubicBezTo>
                  <a:cubicBezTo>
                    <a:pt x="3036" y="848"/>
                    <a:pt x="3470" y="522"/>
                    <a:pt x="3470" y="522"/>
                  </a:cubicBezTo>
                  <a:cubicBezTo>
                    <a:pt x="3470" y="522"/>
                    <a:pt x="3878" y="169"/>
                    <a:pt x="3947" y="6"/>
                  </a:cubicBezTo>
                  <a:cubicBezTo>
                    <a:pt x="3943" y="2"/>
                    <a:pt x="3936" y="0"/>
                    <a:pt x="3929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572825" y="1456750"/>
              <a:ext cx="17325" cy="33000"/>
            </a:xfrm>
            <a:custGeom>
              <a:avLst/>
              <a:gdLst/>
              <a:ahLst/>
              <a:cxnLst/>
              <a:rect l="l" t="t" r="r" b="b"/>
              <a:pathLst>
                <a:path w="693" h="1320" extrusionOk="0">
                  <a:moveTo>
                    <a:pt x="693" y="1"/>
                  </a:moveTo>
                  <a:lnTo>
                    <a:pt x="177" y="530"/>
                  </a:lnTo>
                  <a:lnTo>
                    <a:pt x="96" y="788"/>
                  </a:lnTo>
                  <a:lnTo>
                    <a:pt x="1" y="1320"/>
                  </a:lnTo>
                  <a:lnTo>
                    <a:pt x="314" y="980"/>
                  </a:lnTo>
                  <a:lnTo>
                    <a:pt x="314" y="693"/>
                  </a:lnTo>
                  <a:lnTo>
                    <a:pt x="220" y="530"/>
                  </a:lnTo>
                  <a:lnTo>
                    <a:pt x="641" y="83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77250" y="1472350"/>
              <a:ext cx="21075" cy="28575"/>
            </a:xfrm>
            <a:custGeom>
              <a:avLst/>
              <a:gdLst/>
              <a:ahLst/>
              <a:cxnLst/>
              <a:rect l="l" t="t" r="r" b="b"/>
              <a:pathLst>
                <a:path w="843" h="1143" extrusionOk="0">
                  <a:moveTo>
                    <a:pt x="95" y="0"/>
                  </a:moveTo>
                  <a:cubicBezTo>
                    <a:pt x="82" y="43"/>
                    <a:pt x="43" y="219"/>
                    <a:pt x="43" y="219"/>
                  </a:cubicBezTo>
                  <a:lnTo>
                    <a:pt x="0" y="559"/>
                  </a:lnTo>
                  <a:lnTo>
                    <a:pt x="108" y="735"/>
                  </a:lnTo>
                  <a:lnTo>
                    <a:pt x="640" y="1143"/>
                  </a:lnTo>
                  <a:lnTo>
                    <a:pt x="829" y="1130"/>
                  </a:lnTo>
                  <a:lnTo>
                    <a:pt x="842" y="1061"/>
                  </a:lnTo>
                  <a:lnTo>
                    <a:pt x="627" y="722"/>
                  </a:lnTo>
                  <a:lnTo>
                    <a:pt x="232" y="219"/>
                  </a:lnTo>
                  <a:cubicBezTo>
                    <a:pt x="232" y="219"/>
                    <a:pt x="150" y="98"/>
                    <a:pt x="95" y="0"/>
                  </a:cubicBezTo>
                  <a:close/>
                </a:path>
              </a:pathLst>
            </a:custGeom>
            <a:solidFill>
              <a:srgbClr val="FFE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787025" y="1481575"/>
              <a:ext cx="134025" cy="164925"/>
            </a:xfrm>
            <a:custGeom>
              <a:avLst/>
              <a:gdLst/>
              <a:ahLst/>
              <a:cxnLst/>
              <a:rect l="l" t="t" r="r" b="b"/>
              <a:pathLst>
                <a:path w="5361" h="6597" extrusionOk="0">
                  <a:moveTo>
                    <a:pt x="5360" y="0"/>
                  </a:moveTo>
                  <a:lnTo>
                    <a:pt x="1" y="3101"/>
                  </a:lnTo>
                  <a:lnTo>
                    <a:pt x="2952" y="6597"/>
                  </a:lnTo>
                  <a:lnTo>
                    <a:pt x="3755" y="6352"/>
                  </a:lnTo>
                  <a:cubicBezTo>
                    <a:pt x="3755" y="6352"/>
                    <a:pt x="3347" y="6202"/>
                    <a:pt x="3170" y="6133"/>
                  </a:cubicBezTo>
                  <a:cubicBezTo>
                    <a:pt x="2978" y="6065"/>
                    <a:pt x="2651" y="5523"/>
                    <a:pt x="2015" y="4759"/>
                  </a:cubicBezTo>
                  <a:cubicBezTo>
                    <a:pt x="1375" y="3999"/>
                    <a:pt x="367" y="3075"/>
                    <a:pt x="367" y="3075"/>
                  </a:cubicBezTo>
                  <a:cubicBezTo>
                    <a:pt x="367" y="3075"/>
                    <a:pt x="1049" y="2788"/>
                    <a:pt x="1457" y="2585"/>
                  </a:cubicBezTo>
                  <a:cubicBezTo>
                    <a:pt x="1878" y="2380"/>
                    <a:pt x="3742" y="1332"/>
                    <a:pt x="4218" y="1019"/>
                  </a:cubicBezTo>
                  <a:cubicBezTo>
                    <a:pt x="4678" y="722"/>
                    <a:pt x="5318" y="121"/>
                    <a:pt x="5318" y="121"/>
                  </a:cubicBezTo>
                  <a:lnTo>
                    <a:pt x="5360" y="13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834600" y="1635125"/>
              <a:ext cx="5825" cy="10650"/>
            </a:xfrm>
            <a:custGeom>
              <a:avLst/>
              <a:gdLst/>
              <a:ahLst/>
              <a:cxnLst/>
              <a:rect l="l" t="t" r="r" b="b"/>
              <a:pathLst>
                <a:path w="233" h="426" extrusionOk="0">
                  <a:moveTo>
                    <a:pt x="143" y="0"/>
                  </a:moveTo>
                  <a:cubicBezTo>
                    <a:pt x="122" y="0"/>
                    <a:pt x="101" y="4"/>
                    <a:pt x="82" y="17"/>
                  </a:cubicBezTo>
                  <a:cubicBezTo>
                    <a:pt x="56" y="34"/>
                    <a:pt x="43" y="73"/>
                    <a:pt x="56" y="141"/>
                  </a:cubicBezTo>
                  <a:cubicBezTo>
                    <a:pt x="82" y="305"/>
                    <a:pt x="14" y="386"/>
                    <a:pt x="1" y="386"/>
                  </a:cubicBezTo>
                  <a:lnTo>
                    <a:pt x="43" y="425"/>
                  </a:lnTo>
                  <a:cubicBezTo>
                    <a:pt x="43" y="412"/>
                    <a:pt x="138" y="318"/>
                    <a:pt x="96" y="128"/>
                  </a:cubicBezTo>
                  <a:cubicBezTo>
                    <a:pt x="96" y="99"/>
                    <a:pt x="96" y="73"/>
                    <a:pt x="112" y="60"/>
                  </a:cubicBezTo>
                  <a:cubicBezTo>
                    <a:pt x="121" y="51"/>
                    <a:pt x="133" y="48"/>
                    <a:pt x="146" y="48"/>
                  </a:cubicBezTo>
                  <a:cubicBezTo>
                    <a:pt x="172" y="48"/>
                    <a:pt x="202" y="60"/>
                    <a:pt x="220" y="60"/>
                  </a:cubicBezTo>
                  <a:lnTo>
                    <a:pt x="233" y="17"/>
                  </a:lnTo>
                  <a:cubicBezTo>
                    <a:pt x="224" y="17"/>
                    <a:pt x="185" y="0"/>
                    <a:pt x="143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837375" y="1633575"/>
              <a:ext cx="9500" cy="6475"/>
            </a:xfrm>
            <a:custGeom>
              <a:avLst/>
              <a:gdLst/>
              <a:ahLst/>
              <a:cxnLst/>
              <a:rect l="l" t="t" r="r" b="b"/>
              <a:pathLst>
                <a:path w="380" h="259" extrusionOk="0">
                  <a:moveTo>
                    <a:pt x="216" y="0"/>
                  </a:moveTo>
                  <a:cubicBezTo>
                    <a:pt x="126" y="0"/>
                    <a:pt x="1" y="40"/>
                    <a:pt x="1" y="40"/>
                  </a:cubicBezTo>
                  <a:lnTo>
                    <a:pt x="96" y="135"/>
                  </a:lnTo>
                  <a:lnTo>
                    <a:pt x="53" y="259"/>
                  </a:lnTo>
                  <a:lnTo>
                    <a:pt x="203" y="259"/>
                  </a:lnTo>
                  <a:cubicBezTo>
                    <a:pt x="203" y="259"/>
                    <a:pt x="298" y="243"/>
                    <a:pt x="340" y="203"/>
                  </a:cubicBezTo>
                  <a:cubicBezTo>
                    <a:pt x="379" y="177"/>
                    <a:pt x="353" y="53"/>
                    <a:pt x="285" y="14"/>
                  </a:cubicBezTo>
                  <a:cubicBezTo>
                    <a:pt x="269" y="4"/>
                    <a:pt x="244" y="0"/>
                    <a:pt x="216" y="0"/>
                  </a:cubicBez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836000" y="1634900"/>
              <a:ext cx="5500" cy="3125"/>
            </a:xfrm>
            <a:custGeom>
              <a:avLst/>
              <a:gdLst/>
              <a:ahLst/>
              <a:cxnLst/>
              <a:rect l="l" t="t" r="r" b="b"/>
              <a:pathLst>
                <a:path w="220" h="125" extrusionOk="0">
                  <a:moveTo>
                    <a:pt x="121" y="0"/>
                  </a:moveTo>
                  <a:lnTo>
                    <a:pt x="0" y="108"/>
                  </a:lnTo>
                  <a:lnTo>
                    <a:pt x="219" y="124"/>
                  </a:lnTo>
                  <a:lnTo>
                    <a:pt x="219" y="124"/>
                  </a:lnTo>
                  <a:lnTo>
                    <a:pt x="137" y="5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813875" y="1641800"/>
              <a:ext cx="24175" cy="26725"/>
            </a:xfrm>
            <a:custGeom>
              <a:avLst/>
              <a:gdLst/>
              <a:ahLst/>
              <a:cxnLst/>
              <a:rect l="l" t="t" r="r" b="b"/>
              <a:pathLst>
                <a:path w="967" h="1069" extrusionOk="0">
                  <a:moveTo>
                    <a:pt x="614" y="0"/>
                  </a:moveTo>
                  <a:cubicBezTo>
                    <a:pt x="506" y="0"/>
                    <a:pt x="408" y="79"/>
                    <a:pt x="353" y="188"/>
                  </a:cubicBezTo>
                  <a:cubicBezTo>
                    <a:pt x="353" y="188"/>
                    <a:pt x="177" y="420"/>
                    <a:pt x="69" y="635"/>
                  </a:cubicBezTo>
                  <a:cubicBezTo>
                    <a:pt x="14" y="730"/>
                    <a:pt x="1" y="854"/>
                    <a:pt x="109" y="961"/>
                  </a:cubicBezTo>
                  <a:cubicBezTo>
                    <a:pt x="125" y="974"/>
                    <a:pt x="125" y="974"/>
                    <a:pt x="138" y="991"/>
                  </a:cubicBezTo>
                  <a:cubicBezTo>
                    <a:pt x="181" y="1025"/>
                    <a:pt x="238" y="1068"/>
                    <a:pt x="314" y="1068"/>
                  </a:cubicBezTo>
                  <a:cubicBezTo>
                    <a:pt x="383" y="1068"/>
                    <a:pt x="468" y="1033"/>
                    <a:pt x="572" y="922"/>
                  </a:cubicBezTo>
                  <a:cubicBezTo>
                    <a:pt x="778" y="704"/>
                    <a:pt x="872" y="446"/>
                    <a:pt x="898" y="377"/>
                  </a:cubicBezTo>
                  <a:cubicBezTo>
                    <a:pt x="925" y="309"/>
                    <a:pt x="967" y="214"/>
                    <a:pt x="778" y="64"/>
                  </a:cubicBezTo>
                  <a:cubicBezTo>
                    <a:pt x="724" y="19"/>
                    <a:pt x="668" y="0"/>
                    <a:pt x="614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16250" y="1642225"/>
              <a:ext cx="21150" cy="24900"/>
            </a:xfrm>
            <a:custGeom>
              <a:avLst/>
              <a:gdLst/>
              <a:ahLst/>
              <a:cxnLst/>
              <a:rect l="l" t="t" r="r" b="b"/>
              <a:pathLst>
                <a:path w="846" h="996" extrusionOk="0">
                  <a:moveTo>
                    <a:pt x="579" y="1"/>
                  </a:moveTo>
                  <a:cubicBezTo>
                    <a:pt x="568" y="1"/>
                    <a:pt x="556" y="3"/>
                    <a:pt x="546" y="8"/>
                  </a:cubicBezTo>
                  <a:cubicBezTo>
                    <a:pt x="451" y="60"/>
                    <a:pt x="327" y="252"/>
                    <a:pt x="219" y="429"/>
                  </a:cubicBezTo>
                  <a:cubicBezTo>
                    <a:pt x="111" y="605"/>
                    <a:pt x="0" y="713"/>
                    <a:pt x="138" y="876"/>
                  </a:cubicBezTo>
                  <a:cubicBezTo>
                    <a:pt x="218" y="964"/>
                    <a:pt x="274" y="996"/>
                    <a:pt x="323" y="996"/>
                  </a:cubicBezTo>
                  <a:cubicBezTo>
                    <a:pt x="357" y="996"/>
                    <a:pt x="388" y="980"/>
                    <a:pt x="422" y="957"/>
                  </a:cubicBezTo>
                  <a:cubicBezTo>
                    <a:pt x="490" y="905"/>
                    <a:pt x="601" y="781"/>
                    <a:pt x="722" y="566"/>
                  </a:cubicBezTo>
                  <a:cubicBezTo>
                    <a:pt x="846" y="334"/>
                    <a:pt x="830" y="279"/>
                    <a:pt x="816" y="197"/>
                  </a:cubicBezTo>
                  <a:cubicBezTo>
                    <a:pt x="793" y="136"/>
                    <a:pt x="672" y="1"/>
                    <a:pt x="579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53250" y="1657000"/>
              <a:ext cx="135075" cy="55150"/>
            </a:xfrm>
            <a:custGeom>
              <a:avLst/>
              <a:gdLst/>
              <a:ahLst/>
              <a:cxnLst/>
              <a:rect l="l" t="t" r="r" b="b"/>
              <a:pathLst>
                <a:path w="5403" h="2206" extrusionOk="0">
                  <a:moveTo>
                    <a:pt x="5403" y="1"/>
                  </a:moveTo>
                  <a:lnTo>
                    <a:pt x="4450" y="598"/>
                  </a:lnTo>
                  <a:lnTo>
                    <a:pt x="3836" y="774"/>
                  </a:lnTo>
                  <a:cubicBezTo>
                    <a:pt x="3836" y="774"/>
                    <a:pt x="3526" y="1169"/>
                    <a:pt x="3213" y="1293"/>
                  </a:cubicBezTo>
                  <a:cubicBezTo>
                    <a:pt x="2886" y="1401"/>
                    <a:pt x="2410" y="1754"/>
                    <a:pt x="2410" y="1754"/>
                  </a:cubicBezTo>
                  <a:cubicBezTo>
                    <a:pt x="2410" y="1754"/>
                    <a:pt x="2436" y="1728"/>
                    <a:pt x="2057" y="1728"/>
                  </a:cubicBezTo>
                  <a:cubicBezTo>
                    <a:pt x="1696" y="1728"/>
                    <a:pt x="1415" y="2041"/>
                    <a:pt x="1275" y="2041"/>
                  </a:cubicBezTo>
                  <a:cubicBezTo>
                    <a:pt x="1273" y="2041"/>
                    <a:pt x="1270" y="2041"/>
                    <a:pt x="1267" y="2041"/>
                  </a:cubicBezTo>
                  <a:cubicBezTo>
                    <a:pt x="1130" y="2041"/>
                    <a:pt x="1" y="1946"/>
                    <a:pt x="1" y="1946"/>
                  </a:cubicBezTo>
                  <a:lnTo>
                    <a:pt x="1" y="1946"/>
                  </a:lnTo>
                  <a:cubicBezTo>
                    <a:pt x="1" y="1946"/>
                    <a:pt x="370" y="2096"/>
                    <a:pt x="1049" y="2178"/>
                  </a:cubicBezTo>
                  <a:cubicBezTo>
                    <a:pt x="1089" y="2178"/>
                    <a:pt x="1409" y="2206"/>
                    <a:pt x="1691" y="2206"/>
                  </a:cubicBezTo>
                  <a:cubicBezTo>
                    <a:pt x="1797" y="2206"/>
                    <a:pt x="1897" y="2202"/>
                    <a:pt x="1976" y="2191"/>
                  </a:cubicBezTo>
                  <a:cubicBezTo>
                    <a:pt x="2259" y="2149"/>
                    <a:pt x="2641" y="1998"/>
                    <a:pt x="2641" y="1998"/>
                  </a:cubicBezTo>
                  <a:lnTo>
                    <a:pt x="4694" y="856"/>
                  </a:lnTo>
                  <a:lnTo>
                    <a:pt x="5403" y="1"/>
                  </a:lnTo>
                  <a:close/>
                </a:path>
              </a:pathLst>
            </a:custGeom>
            <a:solidFill>
              <a:srgbClr val="383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4878825" y="1656675"/>
              <a:ext cx="81975" cy="49650"/>
            </a:xfrm>
            <a:custGeom>
              <a:avLst/>
              <a:gdLst/>
              <a:ahLst/>
              <a:cxnLst/>
              <a:rect l="l" t="t" r="r" b="b"/>
              <a:pathLst>
                <a:path w="3279" h="1986" extrusionOk="0">
                  <a:moveTo>
                    <a:pt x="1" y="1"/>
                  </a:moveTo>
                  <a:lnTo>
                    <a:pt x="1333" y="898"/>
                  </a:lnTo>
                  <a:lnTo>
                    <a:pt x="2978" y="1959"/>
                  </a:lnTo>
                  <a:lnTo>
                    <a:pt x="3278" y="1985"/>
                  </a:lnTo>
                  <a:lnTo>
                    <a:pt x="2178" y="530"/>
                  </a:lnTo>
                  <a:lnTo>
                    <a:pt x="1401" y="543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383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933275" y="1596125"/>
              <a:ext cx="151950" cy="110200"/>
            </a:xfrm>
            <a:custGeom>
              <a:avLst/>
              <a:gdLst/>
              <a:ahLst/>
              <a:cxnLst/>
              <a:rect l="l" t="t" r="r" b="b"/>
              <a:pathLst>
                <a:path w="6078" h="4408" extrusionOk="0">
                  <a:moveTo>
                    <a:pt x="5059" y="1"/>
                  </a:moveTo>
                  <a:lnTo>
                    <a:pt x="3153" y="1169"/>
                  </a:lnTo>
                  <a:lnTo>
                    <a:pt x="1426" y="1865"/>
                  </a:lnTo>
                  <a:lnTo>
                    <a:pt x="0" y="2952"/>
                  </a:lnTo>
                  <a:lnTo>
                    <a:pt x="1100" y="4407"/>
                  </a:lnTo>
                  <a:lnTo>
                    <a:pt x="2461" y="3278"/>
                  </a:lnTo>
                  <a:lnTo>
                    <a:pt x="4351" y="2544"/>
                  </a:lnTo>
                  <a:lnTo>
                    <a:pt x="6078" y="1564"/>
                  </a:lnTo>
                  <a:lnTo>
                    <a:pt x="5059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913850" y="1596125"/>
              <a:ext cx="145925" cy="74125"/>
            </a:xfrm>
            <a:custGeom>
              <a:avLst/>
              <a:gdLst/>
              <a:ahLst/>
              <a:cxnLst/>
              <a:rect l="l" t="t" r="r" b="b"/>
              <a:pathLst>
                <a:path w="5837" h="2965" extrusionOk="0">
                  <a:moveTo>
                    <a:pt x="5046" y="1"/>
                  </a:moveTo>
                  <a:lnTo>
                    <a:pt x="3741" y="980"/>
                  </a:lnTo>
                  <a:lnTo>
                    <a:pt x="1838" y="1715"/>
                  </a:lnTo>
                  <a:lnTo>
                    <a:pt x="0" y="2965"/>
                  </a:lnTo>
                  <a:lnTo>
                    <a:pt x="777" y="2952"/>
                  </a:lnTo>
                  <a:lnTo>
                    <a:pt x="2203" y="1865"/>
                  </a:lnTo>
                  <a:lnTo>
                    <a:pt x="3930" y="1169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908375" y="1582500"/>
              <a:ext cx="131650" cy="87750"/>
            </a:xfrm>
            <a:custGeom>
              <a:avLst/>
              <a:gdLst/>
              <a:ahLst/>
              <a:cxnLst/>
              <a:rect l="l" t="t" r="r" b="b"/>
              <a:pathLst>
                <a:path w="5266" h="3510" extrusionOk="0">
                  <a:moveTo>
                    <a:pt x="5047" y="1"/>
                  </a:moveTo>
                  <a:lnTo>
                    <a:pt x="3552" y="941"/>
                  </a:lnTo>
                  <a:lnTo>
                    <a:pt x="1499" y="1688"/>
                  </a:lnTo>
                  <a:lnTo>
                    <a:pt x="1" y="2968"/>
                  </a:lnTo>
                  <a:lnTo>
                    <a:pt x="219" y="3510"/>
                  </a:lnTo>
                  <a:lnTo>
                    <a:pt x="2057" y="2260"/>
                  </a:lnTo>
                  <a:lnTo>
                    <a:pt x="3960" y="1525"/>
                  </a:lnTo>
                  <a:lnTo>
                    <a:pt x="5265" y="546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878825" y="1578425"/>
              <a:ext cx="155725" cy="78275"/>
            </a:xfrm>
            <a:custGeom>
              <a:avLst/>
              <a:gdLst/>
              <a:ahLst/>
              <a:cxnLst/>
              <a:rect l="l" t="t" r="r" b="b"/>
              <a:pathLst>
                <a:path w="6229" h="3131" extrusionOk="0">
                  <a:moveTo>
                    <a:pt x="5263" y="1"/>
                  </a:moveTo>
                  <a:lnTo>
                    <a:pt x="4150" y="941"/>
                  </a:lnTo>
                  <a:lnTo>
                    <a:pt x="1822" y="1851"/>
                  </a:lnTo>
                  <a:lnTo>
                    <a:pt x="1" y="3131"/>
                  </a:lnTo>
                  <a:lnTo>
                    <a:pt x="1183" y="3131"/>
                  </a:lnTo>
                  <a:lnTo>
                    <a:pt x="2681" y="1851"/>
                  </a:lnTo>
                  <a:lnTo>
                    <a:pt x="4734" y="1104"/>
                  </a:lnTo>
                  <a:lnTo>
                    <a:pt x="6229" y="164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918575" y="1515600"/>
              <a:ext cx="15050" cy="91425"/>
            </a:xfrm>
            <a:custGeom>
              <a:avLst/>
              <a:gdLst/>
              <a:ahLst/>
              <a:cxnLst/>
              <a:rect l="l" t="t" r="r" b="b"/>
              <a:pathLst>
                <a:path w="602" h="3657" extrusionOk="0">
                  <a:moveTo>
                    <a:pt x="125" y="0"/>
                  </a:moveTo>
                  <a:cubicBezTo>
                    <a:pt x="151" y="66"/>
                    <a:pt x="138" y="190"/>
                    <a:pt x="151" y="271"/>
                  </a:cubicBezTo>
                  <a:cubicBezTo>
                    <a:pt x="164" y="366"/>
                    <a:pt x="219" y="490"/>
                    <a:pt x="301" y="529"/>
                  </a:cubicBezTo>
                  <a:cubicBezTo>
                    <a:pt x="343" y="666"/>
                    <a:pt x="301" y="816"/>
                    <a:pt x="301" y="963"/>
                  </a:cubicBezTo>
                  <a:cubicBezTo>
                    <a:pt x="288" y="963"/>
                    <a:pt x="288" y="980"/>
                    <a:pt x="301" y="993"/>
                  </a:cubicBezTo>
                  <a:lnTo>
                    <a:pt x="301" y="1019"/>
                  </a:lnTo>
                  <a:cubicBezTo>
                    <a:pt x="327" y="1074"/>
                    <a:pt x="327" y="1156"/>
                    <a:pt x="301" y="1208"/>
                  </a:cubicBezTo>
                  <a:cubicBezTo>
                    <a:pt x="288" y="1250"/>
                    <a:pt x="275" y="1277"/>
                    <a:pt x="262" y="1306"/>
                  </a:cubicBezTo>
                  <a:cubicBezTo>
                    <a:pt x="245" y="1332"/>
                    <a:pt x="245" y="1358"/>
                    <a:pt x="232" y="1388"/>
                  </a:cubicBezTo>
                  <a:cubicBezTo>
                    <a:pt x="151" y="1534"/>
                    <a:pt x="82" y="1685"/>
                    <a:pt x="1" y="1848"/>
                  </a:cubicBezTo>
                  <a:cubicBezTo>
                    <a:pt x="41" y="1822"/>
                    <a:pt x="90" y="1818"/>
                    <a:pt x="138" y="1818"/>
                  </a:cubicBezTo>
                  <a:cubicBezTo>
                    <a:pt x="154" y="1818"/>
                    <a:pt x="170" y="1819"/>
                    <a:pt x="186" y="1819"/>
                  </a:cubicBezTo>
                  <a:cubicBezTo>
                    <a:pt x="217" y="1819"/>
                    <a:pt x="248" y="1817"/>
                    <a:pt x="275" y="1809"/>
                  </a:cubicBezTo>
                  <a:lnTo>
                    <a:pt x="275" y="1809"/>
                  </a:lnTo>
                  <a:cubicBezTo>
                    <a:pt x="245" y="1998"/>
                    <a:pt x="219" y="2174"/>
                    <a:pt x="193" y="2367"/>
                  </a:cubicBezTo>
                  <a:lnTo>
                    <a:pt x="193" y="2393"/>
                  </a:lnTo>
                  <a:cubicBezTo>
                    <a:pt x="193" y="2406"/>
                    <a:pt x="206" y="2406"/>
                    <a:pt x="219" y="2419"/>
                  </a:cubicBezTo>
                  <a:cubicBezTo>
                    <a:pt x="261" y="2448"/>
                    <a:pt x="287" y="2474"/>
                    <a:pt x="313" y="2512"/>
                  </a:cubicBezTo>
                  <a:lnTo>
                    <a:pt x="313" y="2512"/>
                  </a:lnTo>
                  <a:cubicBezTo>
                    <a:pt x="312" y="2511"/>
                    <a:pt x="311" y="2511"/>
                    <a:pt x="310" y="2511"/>
                  </a:cubicBezTo>
                  <a:cubicBezTo>
                    <a:pt x="287" y="2511"/>
                    <a:pt x="206" y="2651"/>
                    <a:pt x="206" y="2651"/>
                  </a:cubicBezTo>
                  <a:cubicBezTo>
                    <a:pt x="180" y="2719"/>
                    <a:pt x="151" y="2788"/>
                    <a:pt x="112" y="2856"/>
                  </a:cubicBezTo>
                  <a:lnTo>
                    <a:pt x="112" y="2882"/>
                  </a:lnTo>
                  <a:lnTo>
                    <a:pt x="125" y="2882"/>
                  </a:lnTo>
                  <a:cubicBezTo>
                    <a:pt x="219" y="2964"/>
                    <a:pt x="206" y="3085"/>
                    <a:pt x="232" y="3196"/>
                  </a:cubicBezTo>
                  <a:cubicBezTo>
                    <a:pt x="262" y="3264"/>
                    <a:pt x="288" y="3317"/>
                    <a:pt x="314" y="3385"/>
                  </a:cubicBezTo>
                  <a:cubicBezTo>
                    <a:pt x="343" y="3480"/>
                    <a:pt x="369" y="3574"/>
                    <a:pt x="369" y="3656"/>
                  </a:cubicBezTo>
                  <a:cubicBezTo>
                    <a:pt x="409" y="3643"/>
                    <a:pt x="438" y="3617"/>
                    <a:pt x="477" y="3604"/>
                  </a:cubicBezTo>
                  <a:cubicBezTo>
                    <a:pt x="464" y="3574"/>
                    <a:pt x="451" y="3535"/>
                    <a:pt x="451" y="3493"/>
                  </a:cubicBezTo>
                  <a:lnTo>
                    <a:pt x="451" y="3493"/>
                  </a:lnTo>
                  <a:cubicBezTo>
                    <a:pt x="490" y="3509"/>
                    <a:pt x="546" y="3509"/>
                    <a:pt x="601" y="3509"/>
                  </a:cubicBezTo>
                  <a:lnTo>
                    <a:pt x="572" y="3441"/>
                  </a:lnTo>
                  <a:cubicBezTo>
                    <a:pt x="559" y="3398"/>
                    <a:pt x="559" y="3398"/>
                    <a:pt x="520" y="3398"/>
                  </a:cubicBezTo>
                  <a:cubicBezTo>
                    <a:pt x="438" y="3398"/>
                    <a:pt x="396" y="3346"/>
                    <a:pt x="369" y="3290"/>
                  </a:cubicBezTo>
                  <a:cubicBezTo>
                    <a:pt x="343" y="3196"/>
                    <a:pt x="301" y="3114"/>
                    <a:pt x="275" y="3033"/>
                  </a:cubicBezTo>
                  <a:cubicBezTo>
                    <a:pt x="262" y="3003"/>
                    <a:pt x="245" y="2977"/>
                    <a:pt x="245" y="2964"/>
                  </a:cubicBezTo>
                  <a:cubicBezTo>
                    <a:pt x="262" y="2909"/>
                    <a:pt x="245" y="2856"/>
                    <a:pt x="232" y="2814"/>
                  </a:cubicBezTo>
                  <a:cubicBezTo>
                    <a:pt x="219" y="2801"/>
                    <a:pt x="219" y="2788"/>
                    <a:pt x="219" y="2788"/>
                  </a:cubicBezTo>
                  <a:cubicBezTo>
                    <a:pt x="219" y="2775"/>
                    <a:pt x="232" y="2775"/>
                    <a:pt x="232" y="2758"/>
                  </a:cubicBezTo>
                  <a:cubicBezTo>
                    <a:pt x="262" y="2745"/>
                    <a:pt x="275" y="2732"/>
                    <a:pt x="301" y="2706"/>
                  </a:cubicBezTo>
                  <a:cubicBezTo>
                    <a:pt x="343" y="2664"/>
                    <a:pt x="396" y="2612"/>
                    <a:pt x="464" y="2595"/>
                  </a:cubicBezTo>
                  <a:cubicBezTo>
                    <a:pt x="425" y="2582"/>
                    <a:pt x="382" y="2582"/>
                    <a:pt x="369" y="2556"/>
                  </a:cubicBezTo>
                  <a:cubicBezTo>
                    <a:pt x="356" y="2514"/>
                    <a:pt x="356" y="2461"/>
                    <a:pt x="327" y="2419"/>
                  </a:cubicBezTo>
                  <a:cubicBezTo>
                    <a:pt x="314" y="2380"/>
                    <a:pt x="288" y="2337"/>
                    <a:pt x="262" y="2298"/>
                  </a:cubicBezTo>
                  <a:lnTo>
                    <a:pt x="262" y="2285"/>
                  </a:lnTo>
                  <a:lnTo>
                    <a:pt x="262" y="2256"/>
                  </a:lnTo>
                  <a:cubicBezTo>
                    <a:pt x="275" y="2187"/>
                    <a:pt x="301" y="2122"/>
                    <a:pt x="327" y="2053"/>
                  </a:cubicBezTo>
                  <a:lnTo>
                    <a:pt x="327" y="2040"/>
                  </a:lnTo>
                  <a:lnTo>
                    <a:pt x="343" y="2040"/>
                  </a:lnTo>
                  <a:cubicBezTo>
                    <a:pt x="382" y="2053"/>
                    <a:pt x="425" y="2066"/>
                    <a:pt x="451" y="2079"/>
                  </a:cubicBezTo>
                  <a:cubicBezTo>
                    <a:pt x="438" y="2066"/>
                    <a:pt x="425" y="1985"/>
                    <a:pt x="409" y="1972"/>
                  </a:cubicBezTo>
                  <a:cubicBezTo>
                    <a:pt x="371" y="1972"/>
                    <a:pt x="330" y="1984"/>
                    <a:pt x="292" y="1996"/>
                  </a:cubicBezTo>
                  <a:lnTo>
                    <a:pt x="292" y="1996"/>
                  </a:lnTo>
                  <a:cubicBezTo>
                    <a:pt x="317" y="1980"/>
                    <a:pt x="343" y="1833"/>
                    <a:pt x="343" y="1809"/>
                  </a:cubicBezTo>
                  <a:cubicBezTo>
                    <a:pt x="369" y="1753"/>
                    <a:pt x="369" y="1698"/>
                    <a:pt x="356" y="1645"/>
                  </a:cubicBezTo>
                  <a:lnTo>
                    <a:pt x="356" y="1645"/>
                  </a:lnTo>
                  <a:cubicBezTo>
                    <a:pt x="356" y="1658"/>
                    <a:pt x="343" y="1671"/>
                    <a:pt x="327" y="1685"/>
                  </a:cubicBezTo>
                  <a:cubicBezTo>
                    <a:pt x="314" y="1698"/>
                    <a:pt x="288" y="1714"/>
                    <a:pt x="275" y="1714"/>
                  </a:cubicBezTo>
                  <a:cubicBezTo>
                    <a:pt x="245" y="1727"/>
                    <a:pt x="206" y="1727"/>
                    <a:pt x="164" y="1727"/>
                  </a:cubicBezTo>
                  <a:cubicBezTo>
                    <a:pt x="151" y="1685"/>
                    <a:pt x="164" y="1645"/>
                    <a:pt x="180" y="1616"/>
                  </a:cubicBezTo>
                  <a:cubicBezTo>
                    <a:pt x="206" y="1577"/>
                    <a:pt x="232" y="1551"/>
                    <a:pt x="262" y="1521"/>
                  </a:cubicBezTo>
                  <a:cubicBezTo>
                    <a:pt x="288" y="1495"/>
                    <a:pt x="301" y="1453"/>
                    <a:pt x="314" y="1414"/>
                  </a:cubicBezTo>
                  <a:cubicBezTo>
                    <a:pt x="327" y="1371"/>
                    <a:pt x="343" y="1319"/>
                    <a:pt x="369" y="1277"/>
                  </a:cubicBezTo>
                  <a:cubicBezTo>
                    <a:pt x="382" y="1237"/>
                    <a:pt x="382" y="1195"/>
                    <a:pt x="382" y="1156"/>
                  </a:cubicBezTo>
                  <a:cubicBezTo>
                    <a:pt x="369" y="1061"/>
                    <a:pt x="369" y="963"/>
                    <a:pt x="369" y="869"/>
                  </a:cubicBezTo>
                  <a:cubicBezTo>
                    <a:pt x="369" y="748"/>
                    <a:pt x="343" y="611"/>
                    <a:pt x="356" y="490"/>
                  </a:cubicBezTo>
                  <a:cubicBezTo>
                    <a:pt x="369" y="447"/>
                    <a:pt x="382" y="408"/>
                    <a:pt x="396" y="366"/>
                  </a:cubicBezTo>
                  <a:cubicBezTo>
                    <a:pt x="425" y="310"/>
                    <a:pt x="438" y="245"/>
                    <a:pt x="464" y="177"/>
                  </a:cubicBezTo>
                  <a:lnTo>
                    <a:pt x="464" y="177"/>
                  </a:lnTo>
                  <a:cubicBezTo>
                    <a:pt x="396" y="229"/>
                    <a:pt x="343" y="310"/>
                    <a:pt x="301" y="392"/>
                  </a:cubicBezTo>
                  <a:cubicBezTo>
                    <a:pt x="245" y="271"/>
                    <a:pt x="180" y="134"/>
                    <a:pt x="125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928775" y="1529875"/>
              <a:ext cx="31350" cy="56750"/>
            </a:xfrm>
            <a:custGeom>
              <a:avLst/>
              <a:gdLst/>
              <a:ahLst/>
              <a:cxnLst/>
              <a:rect l="l" t="t" r="r" b="b"/>
              <a:pathLst>
                <a:path w="1254" h="2270" extrusionOk="0">
                  <a:moveTo>
                    <a:pt x="1048" y="1"/>
                  </a:moveTo>
                  <a:cubicBezTo>
                    <a:pt x="980" y="203"/>
                    <a:pt x="996" y="422"/>
                    <a:pt x="980" y="624"/>
                  </a:cubicBezTo>
                  <a:cubicBezTo>
                    <a:pt x="954" y="787"/>
                    <a:pt x="941" y="963"/>
                    <a:pt x="885" y="1114"/>
                  </a:cubicBezTo>
                  <a:cubicBezTo>
                    <a:pt x="872" y="1182"/>
                    <a:pt x="859" y="1238"/>
                    <a:pt x="833" y="1290"/>
                  </a:cubicBezTo>
                  <a:cubicBezTo>
                    <a:pt x="804" y="1345"/>
                    <a:pt x="817" y="1401"/>
                    <a:pt x="790" y="1440"/>
                  </a:cubicBezTo>
                  <a:cubicBezTo>
                    <a:pt x="764" y="1469"/>
                    <a:pt x="735" y="1495"/>
                    <a:pt x="709" y="1508"/>
                  </a:cubicBezTo>
                  <a:cubicBezTo>
                    <a:pt x="653" y="1551"/>
                    <a:pt x="588" y="1603"/>
                    <a:pt x="520" y="1633"/>
                  </a:cubicBezTo>
                  <a:cubicBezTo>
                    <a:pt x="507" y="1637"/>
                    <a:pt x="496" y="1639"/>
                    <a:pt x="486" y="1639"/>
                  </a:cubicBezTo>
                  <a:cubicBezTo>
                    <a:pt x="441" y="1639"/>
                    <a:pt x="415" y="1596"/>
                    <a:pt x="369" y="1564"/>
                  </a:cubicBezTo>
                  <a:cubicBezTo>
                    <a:pt x="343" y="1535"/>
                    <a:pt x="314" y="1508"/>
                    <a:pt x="288" y="1508"/>
                  </a:cubicBezTo>
                  <a:cubicBezTo>
                    <a:pt x="245" y="1508"/>
                    <a:pt x="219" y="1535"/>
                    <a:pt x="193" y="1551"/>
                  </a:cubicBezTo>
                  <a:lnTo>
                    <a:pt x="164" y="1551"/>
                  </a:lnTo>
                  <a:cubicBezTo>
                    <a:pt x="151" y="1551"/>
                    <a:pt x="138" y="1551"/>
                    <a:pt x="125" y="1535"/>
                  </a:cubicBezTo>
                  <a:cubicBezTo>
                    <a:pt x="82" y="1522"/>
                    <a:pt x="43" y="1508"/>
                    <a:pt x="1" y="1482"/>
                  </a:cubicBezTo>
                  <a:lnTo>
                    <a:pt x="1" y="1482"/>
                  </a:lnTo>
                  <a:cubicBezTo>
                    <a:pt x="17" y="1508"/>
                    <a:pt x="17" y="1535"/>
                    <a:pt x="17" y="1564"/>
                  </a:cubicBezTo>
                  <a:cubicBezTo>
                    <a:pt x="26" y="1562"/>
                    <a:pt x="36" y="1561"/>
                    <a:pt x="46" y="1561"/>
                  </a:cubicBezTo>
                  <a:cubicBezTo>
                    <a:pt x="89" y="1561"/>
                    <a:pt x="132" y="1582"/>
                    <a:pt x="164" y="1603"/>
                  </a:cubicBezTo>
                  <a:lnTo>
                    <a:pt x="206" y="1603"/>
                  </a:lnTo>
                  <a:cubicBezTo>
                    <a:pt x="219" y="1603"/>
                    <a:pt x="232" y="1590"/>
                    <a:pt x="245" y="1590"/>
                  </a:cubicBezTo>
                  <a:cubicBezTo>
                    <a:pt x="275" y="1577"/>
                    <a:pt x="301" y="1577"/>
                    <a:pt x="327" y="1577"/>
                  </a:cubicBezTo>
                  <a:cubicBezTo>
                    <a:pt x="356" y="1590"/>
                    <a:pt x="409" y="1616"/>
                    <a:pt x="425" y="1646"/>
                  </a:cubicBezTo>
                  <a:cubicBezTo>
                    <a:pt x="425" y="1672"/>
                    <a:pt x="396" y="1714"/>
                    <a:pt x="396" y="1740"/>
                  </a:cubicBezTo>
                  <a:cubicBezTo>
                    <a:pt x="382" y="1809"/>
                    <a:pt x="369" y="1848"/>
                    <a:pt x="343" y="1903"/>
                  </a:cubicBezTo>
                  <a:cubicBezTo>
                    <a:pt x="301" y="1959"/>
                    <a:pt x="301" y="2041"/>
                    <a:pt x="275" y="2093"/>
                  </a:cubicBezTo>
                  <a:cubicBezTo>
                    <a:pt x="262" y="2148"/>
                    <a:pt x="219" y="2243"/>
                    <a:pt x="180" y="2269"/>
                  </a:cubicBezTo>
                  <a:cubicBezTo>
                    <a:pt x="245" y="2230"/>
                    <a:pt x="314" y="2174"/>
                    <a:pt x="356" y="2093"/>
                  </a:cubicBezTo>
                  <a:cubicBezTo>
                    <a:pt x="369" y="2067"/>
                    <a:pt x="382" y="2024"/>
                    <a:pt x="382" y="1998"/>
                  </a:cubicBezTo>
                  <a:cubicBezTo>
                    <a:pt x="451" y="1740"/>
                    <a:pt x="670" y="1535"/>
                    <a:pt x="914" y="1469"/>
                  </a:cubicBezTo>
                  <a:cubicBezTo>
                    <a:pt x="928" y="1332"/>
                    <a:pt x="954" y="1208"/>
                    <a:pt x="980" y="1087"/>
                  </a:cubicBezTo>
                  <a:cubicBezTo>
                    <a:pt x="1022" y="937"/>
                    <a:pt x="1091" y="800"/>
                    <a:pt x="1159" y="666"/>
                  </a:cubicBezTo>
                  <a:cubicBezTo>
                    <a:pt x="1198" y="598"/>
                    <a:pt x="1254" y="516"/>
                    <a:pt x="1254" y="435"/>
                  </a:cubicBezTo>
                  <a:lnTo>
                    <a:pt x="1254" y="435"/>
                  </a:lnTo>
                  <a:cubicBezTo>
                    <a:pt x="1185" y="516"/>
                    <a:pt x="1117" y="598"/>
                    <a:pt x="1048" y="666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50575" y="1562775"/>
              <a:ext cx="34700" cy="28650"/>
            </a:xfrm>
            <a:custGeom>
              <a:avLst/>
              <a:gdLst/>
              <a:ahLst/>
              <a:cxnLst/>
              <a:rect l="l" t="t" r="r" b="b"/>
              <a:pathLst>
                <a:path w="1388" h="1146" extrusionOk="0">
                  <a:moveTo>
                    <a:pt x="24" y="1"/>
                  </a:moveTo>
                  <a:cubicBezTo>
                    <a:pt x="16" y="1"/>
                    <a:pt x="8" y="1"/>
                    <a:pt x="0" y="3"/>
                  </a:cubicBezTo>
                  <a:cubicBezTo>
                    <a:pt x="13" y="29"/>
                    <a:pt x="56" y="55"/>
                    <a:pt x="82" y="72"/>
                  </a:cubicBezTo>
                  <a:cubicBezTo>
                    <a:pt x="137" y="111"/>
                    <a:pt x="189" y="137"/>
                    <a:pt x="245" y="179"/>
                  </a:cubicBezTo>
                  <a:cubicBezTo>
                    <a:pt x="245" y="192"/>
                    <a:pt x="258" y="192"/>
                    <a:pt x="258" y="206"/>
                  </a:cubicBezTo>
                  <a:cubicBezTo>
                    <a:pt x="271" y="219"/>
                    <a:pt x="258" y="235"/>
                    <a:pt x="245" y="248"/>
                  </a:cubicBezTo>
                  <a:cubicBezTo>
                    <a:pt x="232" y="300"/>
                    <a:pt x="232" y="356"/>
                    <a:pt x="245" y="398"/>
                  </a:cubicBezTo>
                  <a:cubicBezTo>
                    <a:pt x="258" y="480"/>
                    <a:pt x="271" y="561"/>
                    <a:pt x="287" y="643"/>
                  </a:cubicBezTo>
                  <a:lnTo>
                    <a:pt x="287" y="669"/>
                  </a:lnTo>
                  <a:cubicBezTo>
                    <a:pt x="271" y="682"/>
                    <a:pt x="258" y="695"/>
                    <a:pt x="245" y="695"/>
                  </a:cubicBezTo>
                  <a:cubicBezTo>
                    <a:pt x="219" y="725"/>
                    <a:pt x="176" y="764"/>
                    <a:pt x="163" y="806"/>
                  </a:cubicBezTo>
                  <a:cubicBezTo>
                    <a:pt x="150" y="806"/>
                    <a:pt x="150" y="819"/>
                    <a:pt x="150" y="832"/>
                  </a:cubicBezTo>
                  <a:cubicBezTo>
                    <a:pt x="150" y="832"/>
                    <a:pt x="150" y="845"/>
                    <a:pt x="163" y="858"/>
                  </a:cubicBezTo>
                  <a:cubicBezTo>
                    <a:pt x="189" y="953"/>
                    <a:pt x="219" y="1051"/>
                    <a:pt x="232" y="1146"/>
                  </a:cubicBezTo>
                  <a:cubicBezTo>
                    <a:pt x="245" y="1064"/>
                    <a:pt x="271" y="982"/>
                    <a:pt x="258" y="888"/>
                  </a:cubicBezTo>
                  <a:cubicBezTo>
                    <a:pt x="245" y="858"/>
                    <a:pt x="245" y="819"/>
                    <a:pt x="258" y="790"/>
                  </a:cubicBezTo>
                  <a:cubicBezTo>
                    <a:pt x="271" y="764"/>
                    <a:pt x="313" y="751"/>
                    <a:pt x="326" y="725"/>
                  </a:cubicBezTo>
                  <a:cubicBezTo>
                    <a:pt x="353" y="695"/>
                    <a:pt x="353" y="656"/>
                    <a:pt x="340" y="627"/>
                  </a:cubicBezTo>
                  <a:cubicBezTo>
                    <a:pt x="340" y="587"/>
                    <a:pt x="326" y="561"/>
                    <a:pt x="313" y="532"/>
                  </a:cubicBezTo>
                  <a:cubicBezTo>
                    <a:pt x="300" y="463"/>
                    <a:pt x="313" y="411"/>
                    <a:pt x="313" y="343"/>
                  </a:cubicBezTo>
                  <a:cubicBezTo>
                    <a:pt x="313" y="330"/>
                    <a:pt x="313" y="330"/>
                    <a:pt x="326" y="317"/>
                  </a:cubicBezTo>
                  <a:lnTo>
                    <a:pt x="340" y="317"/>
                  </a:lnTo>
                  <a:cubicBezTo>
                    <a:pt x="353" y="313"/>
                    <a:pt x="366" y="312"/>
                    <a:pt x="379" y="312"/>
                  </a:cubicBezTo>
                  <a:cubicBezTo>
                    <a:pt x="434" y="312"/>
                    <a:pt x="487" y="337"/>
                    <a:pt x="532" y="369"/>
                  </a:cubicBezTo>
                  <a:cubicBezTo>
                    <a:pt x="597" y="411"/>
                    <a:pt x="653" y="480"/>
                    <a:pt x="721" y="480"/>
                  </a:cubicBezTo>
                  <a:cubicBezTo>
                    <a:pt x="721" y="437"/>
                    <a:pt x="734" y="398"/>
                    <a:pt x="777" y="382"/>
                  </a:cubicBezTo>
                  <a:cubicBezTo>
                    <a:pt x="803" y="369"/>
                    <a:pt x="842" y="369"/>
                    <a:pt x="885" y="369"/>
                  </a:cubicBezTo>
                  <a:cubicBezTo>
                    <a:pt x="1005" y="369"/>
                    <a:pt x="1116" y="411"/>
                    <a:pt x="1224" y="463"/>
                  </a:cubicBezTo>
                  <a:cubicBezTo>
                    <a:pt x="1267" y="411"/>
                    <a:pt x="1332" y="369"/>
                    <a:pt x="1387" y="343"/>
                  </a:cubicBezTo>
                  <a:cubicBezTo>
                    <a:pt x="1374" y="317"/>
                    <a:pt x="1348" y="317"/>
                    <a:pt x="1319" y="317"/>
                  </a:cubicBezTo>
                  <a:cubicBezTo>
                    <a:pt x="1306" y="330"/>
                    <a:pt x="1293" y="356"/>
                    <a:pt x="1267" y="369"/>
                  </a:cubicBezTo>
                  <a:cubicBezTo>
                    <a:pt x="1251" y="384"/>
                    <a:pt x="1234" y="390"/>
                    <a:pt x="1216" y="390"/>
                  </a:cubicBezTo>
                  <a:cubicBezTo>
                    <a:pt x="1184" y="390"/>
                    <a:pt x="1150" y="372"/>
                    <a:pt x="1116" y="356"/>
                  </a:cubicBezTo>
                  <a:cubicBezTo>
                    <a:pt x="1074" y="330"/>
                    <a:pt x="1035" y="287"/>
                    <a:pt x="979" y="274"/>
                  </a:cubicBezTo>
                  <a:cubicBezTo>
                    <a:pt x="953" y="274"/>
                    <a:pt x="911" y="274"/>
                    <a:pt x="885" y="287"/>
                  </a:cubicBezTo>
                  <a:cubicBezTo>
                    <a:pt x="859" y="300"/>
                    <a:pt x="842" y="317"/>
                    <a:pt x="816" y="330"/>
                  </a:cubicBezTo>
                  <a:cubicBezTo>
                    <a:pt x="790" y="343"/>
                    <a:pt x="761" y="343"/>
                    <a:pt x="734" y="343"/>
                  </a:cubicBezTo>
                  <a:cubicBezTo>
                    <a:pt x="708" y="356"/>
                    <a:pt x="666" y="369"/>
                    <a:pt x="666" y="411"/>
                  </a:cubicBezTo>
                  <a:cubicBezTo>
                    <a:pt x="614" y="382"/>
                    <a:pt x="571" y="330"/>
                    <a:pt x="516" y="287"/>
                  </a:cubicBezTo>
                  <a:cubicBezTo>
                    <a:pt x="482" y="262"/>
                    <a:pt x="441" y="240"/>
                    <a:pt x="401" y="240"/>
                  </a:cubicBezTo>
                  <a:cubicBezTo>
                    <a:pt x="380" y="240"/>
                    <a:pt x="359" y="246"/>
                    <a:pt x="340" y="261"/>
                  </a:cubicBezTo>
                  <a:cubicBezTo>
                    <a:pt x="353" y="219"/>
                    <a:pt x="369" y="179"/>
                    <a:pt x="382" y="137"/>
                  </a:cubicBezTo>
                  <a:cubicBezTo>
                    <a:pt x="313" y="98"/>
                    <a:pt x="245" y="72"/>
                    <a:pt x="176" y="42"/>
                  </a:cubicBezTo>
                  <a:cubicBezTo>
                    <a:pt x="131" y="31"/>
                    <a:pt x="74" y="1"/>
                    <a:pt x="2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4898175" y="1555325"/>
              <a:ext cx="84075" cy="71100"/>
            </a:xfrm>
            <a:custGeom>
              <a:avLst/>
              <a:gdLst/>
              <a:ahLst/>
              <a:cxnLst/>
              <a:rect l="l" t="t" r="r" b="b"/>
              <a:pathLst>
                <a:path w="3363" h="2844" extrusionOk="0">
                  <a:moveTo>
                    <a:pt x="1456" y="1"/>
                  </a:moveTo>
                  <a:cubicBezTo>
                    <a:pt x="1430" y="1"/>
                    <a:pt x="1404" y="27"/>
                    <a:pt x="1362" y="43"/>
                  </a:cubicBezTo>
                  <a:cubicBezTo>
                    <a:pt x="1241" y="125"/>
                    <a:pt x="1104" y="220"/>
                    <a:pt x="967" y="301"/>
                  </a:cubicBezTo>
                  <a:cubicBezTo>
                    <a:pt x="898" y="340"/>
                    <a:pt x="846" y="396"/>
                    <a:pt x="777" y="435"/>
                  </a:cubicBezTo>
                  <a:cubicBezTo>
                    <a:pt x="722" y="451"/>
                    <a:pt x="709" y="517"/>
                    <a:pt x="709" y="572"/>
                  </a:cubicBezTo>
                  <a:lnTo>
                    <a:pt x="709" y="598"/>
                  </a:lnTo>
                  <a:cubicBezTo>
                    <a:pt x="709" y="598"/>
                    <a:pt x="696" y="598"/>
                    <a:pt x="696" y="615"/>
                  </a:cubicBezTo>
                  <a:cubicBezTo>
                    <a:pt x="683" y="628"/>
                    <a:pt x="670" y="628"/>
                    <a:pt x="640" y="641"/>
                  </a:cubicBezTo>
                  <a:lnTo>
                    <a:pt x="614" y="667"/>
                  </a:lnTo>
                  <a:lnTo>
                    <a:pt x="614" y="680"/>
                  </a:lnTo>
                  <a:cubicBezTo>
                    <a:pt x="601" y="735"/>
                    <a:pt x="601" y="804"/>
                    <a:pt x="601" y="859"/>
                  </a:cubicBezTo>
                  <a:cubicBezTo>
                    <a:pt x="546" y="859"/>
                    <a:pt x="506" y="885"/>
                    <a:pt x="464" y="912"/>
                  </a:cubicBezTo>
                  <a:cubicBezTo>
                    <a:pt x="451" y="912"/>
                    <a:pt x="425" y="912"/>
                    <a:pt x="425" y="925"/>
                  </a:cubicBezTo>
                  <a:cubicBezTo>
                    <a:pt x="396" y="941"/>
                    <a:pt x="382" y="967"/>
                    <a:pt x="369" y="980"/>
                  </a:cubicBezTo>
                  <a:lnTo>
                    <a:pt x="369" y="993"/>
                  </a:lnTo>
                  <a:lnTo>
                    <a:pt x="369" y="1006"/>
                  </a:lnTo>
                  <a:cubicBezTo>
                    <a:pt x="382" y="1088"/>
                    <a:pt x="409" y="1156"/>
                    <a:pt x="425" y="1225"/>
                  </a:cubicBezTo>
                  <a:cubicBezTo>
                    <a:pt x="382" y="1238"/>
                    <a:pt x="356" y="1251"/>
                    <a:pt x="314" y="1267"/>
                  </a:cubicBezTo>
                  <a:cubicBezTo>
                    <a:pt x="301" y="1280"/>
                    <a:pt x="288" y="1280"/>
                    <a:pt x="275" y="1293"/>
                  </a:cubicBezTo>
                  <a:cubicBezTo>
                    <a:pt x="262" y="1306"/>
                    <a:pt x="262" y="1320"/>
                    <a:pt x="245" y="1333"/>
                  </a:cubicBezTo>
                  <a:cubicBezTo>
                    <a:pt x="219" y="1375"/>
                    <a:pt x="206" y="1431"/>
                    <a:pt x="180" y="1470"/>
                  </a:cubicBezTo>
                  <a:cubicBezTo>
                    <a:pt x="164" y="1496"/>
                    <a:pt x="164" y="1512"/>
                    <a:pt x="164" y="1538"/>
                  </a:cubicBezTo>
                  <a:lnTo>
                    <a:pt x="164" y="1607"/>
                  </a:lnTo>
                  <a:cubicBezTo>
                    <a:pt x="180" y="1688"/>
                    <a:pt x="180" y="1783"/>
                    <a:pt x="193" y="1865"/>
                  </a:cubicBezTo>
                  <a:cubicBezTo>
                    <a:pt x="164" y="1878"/>
                    <a:pt x="138" y="1878"/>
                    <a:pt x="112" y="1891"/>
                  </a:cubicBezTo>
                  <a:cubicBezTo>
                    <a:pt x="98" y="1904"/>
                    <a:pt x="82" y="1920"/>
                    <a:pt x="82" y="1920"/>
                  </a:cubicBezTo>
                  <a:cubicBezTo>
                    <a:pt x="30" y="1985"/>
                    <a:pt x="1" y="2028"/>
                    <a:pt x="17" y="2109"/>
                  </a:cubicBezTo>
                  <a:cubicBezTo>
                    <a:pt x="30" y="2191"/>
                    <a:pt x="56" y="2286"/>
                    <a:pt x="56" y="2367"/>
                  </a:cubicBezTo>
                  <a:cubicBezTo>
                    <a:pt x="69" y="2531"/>
                    <a:pt x="30" y="2694"/>
                    <a:pt x="1" y="2844"/>
                  </a:cubicBezTo>
                  <a:cubicBezTo>
                    <a:pt x="43" y="2788"/>
                    <a:pt x="69" y="2736"/>
                    <a:pt x="82" y="2668"/>
                  </a:cubicBezTo>
                  <a:cubicBezTo>
                    <a:pt x="138" y="2462"/>
                    <a:pt x="180" y="2286"/>
                    <a:pt x="112" y="2054"/>
                  </a:cubicBezTo>
                  <a:lnTo>
                    <a:pt x="112" y="2028"/>
                  </a:lnTo>
                  <a:cubicBezTo>
                    <a:pt x="112" y="1985"/>
                    <a:pt x="151" y="1972"/>
                    <a:pt x="180" y="1959"/>
                  </a:cubicBezTo>
                  <a:cubicBezTo>
                    <a:pt x="219" y="1920"/>
                    <a:pt x="232" y="1839"/>
                    <a:pt x="245" y="1770"/>
                  </a:cubicBezTo>
                  <a:cubicBezTo>
                    <a:pt x="245" y="1701"/>
                    <a:pt x="232" y="1620"/>
                    <a:pt x="219" y="1538"/>
                  </a:cubicBezTo>
                  <a:lnTo>
                    <a:pt x="219" y="1512"/>
                  </a:lnTo>
                  <a:lnTo>
                    <a:pt x="232" y="1496"/>
                  </a:lnTo>
                  <a:lnTo>
                    <a:pt x="356" y="1375"/>
                  </a:lnTo>
                  <a:cubicBezTo>
                    <a:pt x="369" y="1362"/>
                    <a:pt x="382" y="1362"/>
                    <a:pt x="382" y="1349"/>
                  </a:cubicBezTo>
                  <a:cubicBezTo>
                    <a:pt x="409" y="1333"/>
                    <a:pt x="425" y="1333"/>
                    <a:pt x="451" y="1320"/>
                  </a:cubicBezTo>
                  <a:cubicBezTo>
                    <a:pt x="464" y="1293"/>
                    <a:pt x="477" y="1267"/>
                    <a:pt x="477" y="1238"/>
                  </a:cubicBezTo>
                  <a:lnTo>
                    <a:pt x="477" y="1104"/>
                  </a:lnTo>
                  <a:cubicBezTo>
                    <a:pt x="477" y="1075"/>
                    <a:pt x="477" y="1036"/>
                    <a:pt x="490" y="1006"/>
                  </a:cubicBezTo>
                  <a:lnTo>
                    <a:pt x="490" y="993"/>
                  </a:lnTo>
                  <a:cubicBezTo>
                    <a:pt x="506" y="980"/>
                    <a:pt x="546" y="967"/>
                    <a:pt x="559" y="967"/>
                  </a:cubicBezTo>
                  <a:cubicBezTo>
                    <a:pt x="572" y="954"/>
                    <a:pt x="670" y="912"/>
                    <a:pt x="670" y="898"/>
                  </a:cubicBezTo>
                  <a:cubicBezTo>
                    <a:pt x="670" y="843"/>
                    <a:pt x="683" y="791"/>
                    <a:pt x="683" y="735"/>
                  </a:cubicBezTo>
                  <a:lnTo>
                    <a:pt x="683" y="709"/>
                  </a:lnTo>
                  <a:cubicBezTo>
                    <a:pt x="696" y="709"/>
                    <a:pt x="696" y="696"/>
                    <a:pt x="696" y="696"/>
                  </a:cubicBezTo>
                  <a:cubicBezTo>
                    <a:pt x="709" y="680"/>
                    <a:pt x="735" y="667"/>
                    <a:pt x="751" y="654"/>
                  </a:cubicBezTo>
                  <a:cubicBezTo>
                    <a:pt x="777" y="628"/>
                    <a:pt x="735" y="559"/>
                    <a:pt x="764" y="533"/>
                  </a:cubicBezTo>
                  <a:cubicBezTo>
                    <a:pt x="764" y="517"/>
                    <a:pt x="777" y="504"/>
                    <a:pt x="790" y="504"/>
                  </a:cubicBezTo>
                  <a:cubicBezTo>
                    <a:pt x="817" y="490"/>
                    <a:pt x="833" y="477"/>
                    <a:pt x="859" y="464"/>
                  </a:cubicBezTo>
                  <a:cubicBezTo>
                    <a:pt x="885" y="435"/>
                    <a:pt x="914" y="422"/>
                    <a:pt x="941" y="396"/>
                  </a:cubicBezTo>
                  <a:cubicBezTo>
                    <a:pt x="954" y="383"/>
                    <a:pt x="980" y="370"/>
                    <a:pt x="1009" y="340"/>
                  </a:cubicBezTo>
                  <a:cubicBezTo>
                    <a:pt x="1022" y="327"/>
                    <a:pt x="1048" y="327"/>
                    <a:pt x="1078" y="327"/>
                  </a:cubicBezTo>
                  <a:cubicBezTo>
                    <a:pt x="1172" y="288"/>
                    <a:pt x="1280" y="259"/>
                    <a:pt x="1362" y="190"/>
                  </a:cubicBezTo>
                  <a:cubicBezTo>
                    <a:pt x="1404" y="151"/>
                    <a:pt x="1443" y="96"/>
                    <a:pt x="1499" y="96"/>
                  </a:cubicBezTo>
                  <a:cubicBezTo>
                    <a:pt x="1593" y="96"/>
                    <a:pt x="1633" y="233"/>
                    <a:pt x="1714" y="233"/>
                  </a:cubicBezTo>
                  <a:cubicBezTo>
                    <a:pt x="1796" y="233"/>
                    <a:pt x="1851" y="109"/>
                    <a:pt x="1933" y="109"/>
                  </a:cubicBezTo>
                  <a:cubicBezTo>
                    <a:pt x="1988" y="109"/>
                    <a:pt x="2028" y="164"/>
                    <a:pt x="2070" y="190"/>
                  </a:cubicBezTo>
                  <a:cubicBezTo>
                    <a:pt x="2104" y="212"/>
                    <a:pt x="2141" y="220"/>
                    <a:pt x="2179" y="220"/>
                  </a:cubicBezTo>
                  <a:cubicBezTo>
                    <a:pt x="2264" y="220"/>
                    <a:pt x="2357" y="182"/>
                    <a:pt x="2449" y="164"/>
                  </a:cubicBezTo>
                  <a:lnTo>
                    <a:pt x="2517" y="164"/>
                  </a:lnTo>
                  <a:cubicBezTo>
                    <a:pt x="2530" y="177"/>
                    <a:pt x="2560" y="190"/>
                    <a:pt x="2573" y="207"/>
                  </a:cubicBezTo>
                  <a:cubicBezTo>
                    <a:pt x="2654" y="287"/>
                    <a:pt x="2744" y="378"/>
                    <a:pt x="2838" y="378"/>
                  </a:cubicBezTo>
                  <a:cubicBezTo>
                    <a:pt x="2854" y="378"/>
                    <a:pt x="2870" y="375"/>
                    <a:pt x="2886" y="370"/>
                  </a:cubicBezTo>
                  <a:cubicBezTo>
                    <a:pt x="2937" y="358"/>
                    <a:pt x="2985" y="326"/>
                    <a:pt x="3030" y="326"/>
                  </a:cubicBezTo>
                  <a:cubicBezTo>
                    <a:pt x="3046" y="326"/>
                    <a:pt x="3061" y="330"/>
                    <a:pt x="3075" y="340"/>
                  </a:cubicBezTo>
                  <a:cubicBezTo>
                    <a:pt x="3088" y="340"/>
                    <a:pt x="3101" y="370"/>
                    <a:pt x="3131" y="383"/>
                  </a:cubicBezTo>
                  <a:cubicBezTo>
                    <a:pt x="3170" y="435"/>
                    <a:pt x="3238" y="490"/>
                    <a:pt x="3320" y="517"/>
                  </a:cubicBezTo>
                  <a:cubicBezTo>
                    <a:pt x="3294" y="598"/>
                    <a:pt x="3307" y="709"/>
                    <a:pt x="3363" y="778"/>
                  </a:cubicBezTo>
                  <a:lnTo>
                    <a:pt x="3363" y="477"/>
                  </a:lnTo>
                  <a:cubicBezTo>
                    <a:pt x="3269" y="375"/>
                    <a:pt x="3156" y="258"/>
                    <a:pt x="3016" y="258"/>
                  </a:cubicBezTo>
                  <a:cubicBezTo>
                    <a:pt x="3008" y="258"/>
                    <a:pt x="3001" y="258"/>
                    <a:pt x="2994" y="259"/>
                  </a:cubicBezTo>
                  <a:cubicBezTo>
                    <a:pt x="2938" y="259"/>
                    <a:pt x="2899" y="288"/>
                    <a:pt x="2844" y="288"/>
                  </a:cubicBezTo>
                  <a:cubicBezTo>
                    <a:pt x="2723" y="272"/>
                    <a:pt x="2641" y="138"/>
                    <a:pt x="2530" y="96"/>
                  </a:cubicBezTo>
                  <a:cubicBezTo>
                    <a:pt x="2508" y="90"/>
                    <a:pt x="2487" y="88"/>
                    <a:pt x="2464" y="88"/>
                  </a:cubicBezTo>
                  <a:cubicBezTo>
                    <a:pt x="2361" y="88"/>
                    <a:pt x="2254" y="136"/>
                    <a:pt x="2154" y="136"/>
                  </a:cubicBezTo>
                  <a:cubicBezTo>
                    <a:pt x="2115" y="136"/>
                    <a:pt x="2077" y="128"/>
                    <a:pt x="2041" y="109"/>
                  </a:cubicBezTo>
                  <a:cubicBezTo>
                    <a:pt x="2001" y="82"/>
                    <a:pt x="1959" y="43"/>
                    <a:pt x="1920" y="43"/>
                  </a:cubicBezTo>
                  <a:cubicBezTo>
                    <a:pt x="1838" y="43"/>
                    <a:pt x="1783" y="138"/>
                    <a:pt x="1714" y="151"/>
                  </a:cubicBezTo>
                  <a:cubicBezTo>
                    <a:pt x="1606" y="151"/>
                    <a:pt x="1567" y="1"/>
                    <a:pt x="1456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4868300" y="1559425"/>
              <a:ext cx="38800" cy="73775"/>
            </a:xfrm>
            <a:custGeom>
              <a:avLst/>
              <a:gdLst/>
              <a:ahLst/>
              <a:cxnLst/>
              <a:rect l="l" t="t" r="r" b="b"/>
              <a:pathLst>
                <a:path w="1552" h="2951" extrusionOk="0">
                  <a:moveTo>
                    <a:pt x="1551" y="0"/>
                  </a:moveTo>
                  <a:cubicBezTo>
                    <a:pt x="1483" y="108"/>
                    <a:pt x="1320" y="124"/>
                    <a:pt x="1251" y="232"/>
                  </a:cubicBezTo>
                  <a:cubicBezTo>
                    <a:pt x="1238" y="245"/>
                    <a:pt x="1225" y="271"/>
                    <a:pt x="1212" y="300"/>
                  </a:cubicBezTo>
                  <a:cubicBezTo>
                    <a:pt x="1196" y="313"/>
                    <a:pt x="1182" y="326"/>
                    <a:pt x="1156" y="353"/>
                  </a:cubicBezTo>
                  <a:cubicBezTo>
                    <a:pt x="1114" y="382"/>
                    <a:pt x="1088" y="434"/>
                    <a:pt x="1062" y="490"/>
                  </a:cubicBezTo>
                  <a:cubicBezTo>
                    <a:pt x="1062" y="490"/>
                    <a:pt x="1062" y="503"/>
                    <a:pt x="1049" y="516"/>
                  </a:cubicBezTo>
                  <a:lnTo>
                    <a:pt x="1019" y="516"/>
                  </a:lnTo>
                  <a:cubicBezTo>
                    <a:pt x="967" y="516"/>
                    <a:pt x="912" y="516"/>
                    <a:pt x="856" y="532"/>
                  </a:cubicBezTo>
                  <a:cubicBezTo>
                    <a:pt x="830" y="545"/>
                    <a:pt x="804" y="558"/>
                    <a:pt x="774" y="571"/>
                  </a:cubicBezTo>
                  <a:cubicBezTo>
                    <a:pt x="766" y="589"/>
                    <a:pt x="757" y="602"/>
                    <a:pt x="748" y="616"/>
                  </a:cubicBezTo>
                  <a:lnTo>
                    <a:pt x="748" y="616"/>
                  </a:lnTo>
                  <a:cubicBezTo>
                    <a:pt x="773" y="600"/>
                    <a:pt x="806" y="591"/>
                    <a:pt x="843" y="584"/>
                  </a:cubicBezTo>
                  <a:cubicBezTo>
                    <a:pt x="912" y="584"/>
                    <a:pt x="993" y="571"/>
                    <a:pt x="1062" y="558"/>
                  </a:cubicBezTo>
                  <a:cubicBezTo>
                    <a:pt x="1075" y="558"/>
                    <a:pt x="1088" y="545"/>
                    <a:pt x="1101" y="545"/>
                  </a:cubicBezTo>
                  <a:lnTo>
                    <a:pt x="1101" y="516"/>
                  </a:lnTo>
                  <a:cubicBezTo>
                    <a:pt x="1114" y="503"/>
                    <a:pt x="1114" y="490"/>
                    <a:pt x="1130" y="477"/>
                  </a:cubicBezTo>
                  <a:cubicBezTo>
                    <a:pt x="1182" y="408"/>
                    <a:pt x="1251" y="326"/>
                    <a:pt x="1307" y="258"/>
                  </a:cubicBezTo>
                  <a:cubicBezTo>
                    <a:pt x="1320" y="245"/>
                    <a:pt x="1333" y="232"/>
                    <a:pt x="1346" y="219"/>
                  </a:cubicBezTo>
                  <a:lnTo>
                    <a:pt x="1401" y="219"/>
                  </a:lnTo>
                  <a:cubicBezTo>
                    <a:pt x="1427" y="219"/>
                    <a:pt x="1440" y="189"/>
                    <a:pt x="1470" y="163"/>
                  </a:cubicBezTo>
                  <a:cubicBezTo>
                    <a:pt x="1496" y="124"/>
                    <a:pt x="1522" y="69"/>
                    <a:pt x="1551" y="0"/>
                  </a:cubicBezTo>
                  <a:close/>
                  <a:moveTo>
                    <a:pt x="748" y="616"/>
                  </a:moveTo>
                  <a:cubicBezTo>
                    <a:pt x="740" y="622"/>
                    <a:pt x="732" y="629"/>
                    <a:pt x="725" y="638"/>
                  </a:cubicBezTo>
                  <a:lnTo>
                    <a:pt x="725" y="638"/>
                  </a:lnTo>
                  <a:cubicBezTo>
                    <a:pt x="721" y="637"/>
                    <a:pt x="717" y="637"/>
                    <a:pt x="713" y="637"/>
                  </a:cubicBezTo>
                  <a:cubicBezTo>
                    <a:pt x="627" y="637"/>
                    <a:pt x="639" y="783"/>
                    <a:pt x="624" y="859"/>
                  </a:cubicBezTo>
                  <a:cubicBezTo>
                    <a:pt x="624" y="872"/>
                    <a:pt x="611" y="898"/>
                    <a:pt x="611" y="911"/>
                  </a:cubicBezTo>
                  <a:cubicBezTo>
                    <a:pt x="598" y="940"/>
                    <a:pt x="572" y="953"/>
                    <a:pt x="572" y="979"/>
                  </a:cubicBezTo>
                  <a:cubicBezTo>
                    <a:pt x="572" y="1005"/>
                    <a:pt x="585" y="1035"/>
                    <a:pt x="585" y="1061"/>
                  </a:cubicBezTo>
                  <a:cubicBezTo>
                    <a:pt x="585" y="1142"/>
                    <a:pt x="517" y="1211"/>
                    <a:pt x="517" y="1293"/>
                  </a:cubicBezTo>
                  <a:lnTo>
                    <a:pt x="517" y="1319"/>
                  </a:lnTo>
                  <a:cubicBezTo>
                    <a:pt x="504" y="1319"/>
                    <a:pt x="504" y="1332"/>
                    <a:pt x="491" y="1332"/>
                  </a:cubicBezTo>
                  <a:cubicBezTo>
                    <a:pt x="461" y="1332"/>
                    <a:pt x="435" y="1348"/>
                    <a:pt x="396" y="1361"/>
                  </a:cubicBezTo>
                  <a:cubicBezTo>
                    <a:pt x="380" y="1413"/>
                    <a:pt x="340" y="1469"/>
                    <a:pt x="314" y="1511"/>
                  </a:cubicBezTo>
                  <a:cubicBezTo>
                    <a:pt x="285" y="1537"/>
                    <a:pt x="246" y="1577"/>
                    <a:pt x="233" y="1619"/>
                  </a:cubicBezTo>
                  <a:lnTo>
                    <a:pt x="233" y="1701"/>
                  </a:lnTo>
                  <a:cubicBezTo>
                    <a:pt x="216" y="1769"/>
                    <a:pt x="216" y="1821"/>
                    <a:pt x="216" y="1890"/>
                  </a:cubicBezTo>
                  <a:cubicBezTo>
                    <a:pt x="216" y="1919"/>
                    <a:pt x="216" y="1932"/>
                    <a:pt x="203" y="1945"/>
                  </a:cubicBezTo>
                  <a:cubicBezTo>
                    <a:pt x="190" y="1945"/>
                    <a:pt x="177" y="1945"/>
                    <a:pt x="164" y="1959"/>
                  </a:cubicBezTo>
                  <a:cubicBezTo>
                    <a:pt x="122" y="1972"/>
                    <a:pt x="96" y="2014"/>
                    <a:pt x="83" y="2053"/>
                  </a:cubicBezTo>
                  <a:cubicBezTo>
                    <a:pt x="69" y="2122"/>
                    <a:pt x="40" y="2190"/>
                    <a:pt x="27" y="2259"/>
                  </a:cubicBezTo>
                  <a:cubicBezTo>
                    <a:pt x="1" y="2327"/>
                    <a:pt x="1" y="2340"/>
                    <a:pt x="27" y="2393"/>
                  </a:cubicBezTo>
                  <a:cubicBezTo>
                    <a:pt x="122" y="2572"/>
                    <a:pt x="96" y="2761"/>
                    <a:pt x="83" y="2951"/>
                  </a:cubicBezTo>
                  <a:cubicBezTo>
                    <a:pt x="122" y="2951"/>
                    <a:pt x="151" y="2912"/>
                    <a:pt x="164" y="2869"/>
                  </a:cubicBezTo>
                  <a:cubicBezTo>
                    <a:pt x="164" y="2830"/>
                    <a:pt x="151" y="2788"/>
                    <a:pt x="151" y="2748"/>
                  </a:cubicBezTo>
                  <a:cubicBezTo>
                    <a:pt x="109" y="2598"/>
                    <a:pt x="83" y="2448"/>
                    <a:pt x="83" y="2298"/>
                  </a:cubicBezTo>
                  <a:cubicBezTo>
                    <a:pt x="83" y="2229"/>
                    <a:pt x="109" y="2148"/>
                    <a:pt x="135" y="2083"/>
                  </a:cubicBezTo>
                  <a:lnTo>
                    <a:pt x="135" y="2053"/>
                  </a:lnTo>
                  <a:lnTo>
                    <a:pt x="259" y="2053"/>
                  </a:lnTo>
                  <a:cubicBezTo>
                    <a:pt x="259" y="2053"/>
                    <a:pt x="285" y="1903"/>
                    <a:pt x="285" y="1890"/>
                  </a:cubicBezTo>
                  <a:cubicBezTo>
                    <a:pt x="298" y="1821"/>
                    <a:pt x="298" y="1795"/>
                    <a:pt x="298" y="1740"/>
                  </a:cubicBezTo>
                  <a:cubicBezTo>
                    <a:pt x="285" y="1658"/>
                    <a:pt x="298" y="1551"/>
                    <a:pt x="366" y="1511"/>
                  </a:cubicBezTo>
                  <a:cubicBezTo>
                    <a:pt x="409" y="1469"/>
                    <a:pt x="477" y="1469"/>
                    <a:pt x="517" y="1430"/>
                  </a:cubicBezTo>
                  <a:cubicBezTo>
                    <a:pt x="559" y="1387"/>
                    <a:pt x="598" y="1319"/>
                    <a:pt x="611" y="1250"/>
                  </a:cubicBezTo>
                  <a:cubicBezTo>
                    <a:pt x="624" y="1211"/>
                    <a:pt x="611" y="1142"/>
                    <a:pt x="611" y="1103"/>
                  </a:cubicBezTo>
                  <a:cubicBezTo>
                    <a:pt x="624" y="1074"/>
                    <a:pt x="624" y="1035"/>
                    <a:pt x="641" y="1005"/>
                  </a:cubicBezTo>
                  <a:cubicBezTo>
                    <a:pt x="654" y="979"/>
                    <a:pt x="680" y="940"/>
                    <a:pt x="706" y="924"/>
                  </a:cubicBezTo>
                  <a:cubicBezTo>
                    <a:pt x="706" y="842"/>
                    <a:pt x="693" y="761"/>
                    <a:pt x="706" y="679"/>
                  </a:cubicBezTo>
                  <a:cubicBezTo>
                    <a:pt x="710" y="662"/>
                    <a:pt x="717" y="649"/>
                    <a:pt x="725" y="638"/>
                  </a:cubicBezTo>
                  <a:lnTo>
                    <a:pt x="725" y="638"/>
                  </a:lnTo>
                  <a:cubicBezTo>
                    <a:pt x="728" y="638"/>
                    <a:pt x="732" y="639"/>
                    <a:pt x="735" y="640"/>
                  </a:cubicBezTo>
                  <a:cubicBezTo>
                    <a:pt x="740" y="631"/>
                    <a:pt x="744" y="623"/>
                    <a:pt x="748" y="616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4856400" y="1595800"/>
              <a:ext cx="18375" cy="6800"/>
            </a:xfrm>
            <a:custGeom>
              <a:avLst/>
              <a:gdLst/>
              <a:ahLst/>
              <a:cxnLst/>
              <a:rect l="l" t="t" r="r" b="b"/>
              <a:pathLst>
                <a:path w="735" h="272" extrusionOk="0">
                  <a:moveTo>
                    <a:pt x="164" y="1"/>
                  </a:moveTo>
                  <a:cubicBezTo>
                    <a:pt x="164" y="27"/>
                    <a:pt x="164" y="69"/>
                    <a:pt x="151" y="96"/>
                  </a:cubicBezTo>
                  <a:cubicBezTo>
                    <a:pt x="127" y="85"/>
                    <a:pt x="62" y="48"/>
                    <a:pt x="24" y="48"/>
                  </a:cubicBezTo>
                  <a:cubicBezTo>
                    <a:pt x="14" y="48"/>
                    <a:pt x="6" y="50"/>
                    <a:pt x="0" y="56"/>
                  </a:cubicBezTo>
                  <a:cubicBezTo>
                    <a:pt x="40" y="96"/>
                    <a:pt x="108" y="122"/>
                    <a:pt x="151" y="151"/>
                  </a:cubicBezTo>
                  <a:cubicBezTo>
                    <a:pt x="177" y="164"/>
                    <a:pt x="219" y="190"/>
                    <a:pt x="245" y="203"/>
                  </a:cubicBezTo>
                  <a:cubicBezTo>
                    <a:pt x="258" y="203"/>
                    <a:pt x="314" y="233"/>
                    <a:pt x="327" y="246"/>
                  </a:cubicBezTo>
                  <a:cubicBezTo>
                    <a:pt x="284" y="177"/>
                    <a:pt x="245" y="122"/>
                    <a:pt x="203" y="56"/>
                  </a:cubicBezTo>
                  <a:lnTo>
                    <a:pt x="203" y="56"/>
                  </a:lnTo>
                  <a:cubicBezTo>
                    <a:pt x="253" y="72"/>
                    <a:pt x="310" y="84"/>
                    <a:pt x="365" y="84"/>
                  </a:cubicBezTo>
                  <a:cubicBezTo>
                    <a:pt x="399" y="84"/>
                    <a:pt x="433" y="79"/>
                    <a:pt x="464" y="69"/>
                  </a:cubicBezTo>
                  <a:cubicBezTo>
                    <a:pt x="490" y="69"/>
                    <a:pt x="516" y="56"/>
                    <a:pt x="559" y="56"/>
                  </a:cubicBezTo>
                  <a:cubicBezTo>
                    <a:pt x="559" y="56"/>
                    <a:pt x="572" y="56"/>
                    <a:pt x="585" y="69"/>
                  </a:cubicBezTo>
                  <a:cubicBezTo>
                    <a:pt x="598" y="69"/>
                    <a:pt x="598" y="96"/>
                    <a:pt x="611" y="109"/>
                  </a:cubicBezTo>
                  <a:cubicBezTo>
                    <a:pt x="640" y="164"/>
                    <a:pt x="679" y="220"/>
                    <a:pt x="735" y="272"/>
                  </a:cubicBezTo>
                  <a:lnTo>
                    <a:pt x="611" y="27"/>
                  </a:lnTo>
                  <a:cubicBezTo>
                    <a:pt x="611" y="27"/>
                    <a:pt x="598" y="14"/>
                    <a:pt x="598" y="1"/>
                  </a:cubicBezTo>
                  <a:lnTo>
                    <a:pt x="545" y="1"/>
                  </a:lnTo>
                  <a:cubicBezTo>
                    <a:pt x="474" y="8"/>
                    <a:pt x="398" y="16"/>
                    <a:pt x="323" y="16"/>
                  </a:cubicBezTo>
                  <a:cubicBezTo>
                    <a:pt x="269" y="16"/>
                    <a:pt x="215" y="12"/>
                    <a:pt x="1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4927150" y="1531175"/>
              <a:ext cx="27525" cy="11625"/>
            </a:xfrm>
            <a:custGeom>
              <a:avLst/>
              <a:gdLst/>
              <a:ahLst/>
              <a:cxnLst/>
              <a:rect l="l" t="t" r="r" b="b"/>
              <a:pathLst>
                <a:path w="1101" h="465" extrusionOk="0">
                  <a:moveTo>
                    <a:pt x="203" y="1"/>
                  </a:moveTo>
                  <a:cubicBezTo>
                    <a:pt x="190" y="30"/>
                    <a:pt x="190" y="56"/>
                    <a:pt x="177" y="82"/>
                  </a:cubicBezTo>
                  <a:cubicBezTo>
                    <a:pt x="163" y="82"/>
                    <a:pt x="13" y="43"/>
                    <a:pt x="0" y="43"/>
                  </a:cubicBezTo>
                  <a:lnTo>
                    <a:pt x="0" y="43"/>
                  </a:lnTo>
                  <a:cubicBezTo>
                    <a:pt x="0" y="82"/>
                    <a:pt x="53" y="95"/>
                    <a:pt x="82" y="112"/>
                  </a:cubicBezTo>
                  <a:cubicBezTo>
                    <a:pt x="134" y="138"/>
                    <a:pt x="177" y="151"/>
                    <a:pt x="229" y="164"/>
                  </a:cubicBezTo>
                  <a:lnTo>
                    <a:pt x="229" y="69"/>
                  </a:lnTo>
                  <a:cubicBezTo>
                    <a:pt x="271" y="82"/>
                    <a:pt x="310" y="95"/>
                    <a:pt x="353" y="112"/>
                  </a:cubicBezTo>
                  <a:cubicBezTo>
                    <a:pt x="392" y="112"/>
                    <a:pt x="421" y="125"/>
                    <a:pt x="461" y="138"/>
                  </a:cubicBezTo>
                  <a:cubicBezTo>
                    <a:pt x="529" y="177"/>
                    <a:pt x="585" y="232"/>
                    <a:pt x="637" y="288"/>
                  </a:cubicBezTo>
                  <a:lnTo>
                    <a:pt x="692" y="288"/>
                  </a:lnTo>
                  <a:cubicBezTo>
                    <a:pt x="700" y="285"/>
                    <a:pt x="708" y="284"/>
                    <a:pt x="716" y="284"/>
                  </a:cubicBezTo>
                  <a:cubicBezTo>
                    <a:pt x="749" y="284"/>
                    <a:pt x="779" y="304"/>
                    <a:pt x="800" y="314"/>
                  </a:cubicBezTo>
                  <a:cubicBezTo>
                    <a:pt x="898" y="370"/>
                    <a:pt x="1019" y="396"/>
                    <a:pt x="1100" y="464"/>
                  </a:cubicBezTo>
                  <a:cubicBezTo>
                    <a:pt x="1074" y="409"/>
                    <a:pt x="1006" y="370"/>
                    <a:pt x="950" y="340"/>
                  </a:cubicBezTo>
                  <a:cubicBezTo>
                    <a:pt x="882" y="314"/>
                    <a:pt x="800" y="275"/>
                    <a:pt x="735" y="232"/>
                  </a:cubicBezTo>
                  <a:lnTo>
                    <a:pt x="718" y="232"/>
                  </a:lnTo>
                  <a:cubicBezTo>
                    <a:pt x="701" y="232"/>
                    <a:pt x="689" y="238"/>
                    <a:pt x="676" y="238"/>
                  </a:cubicBezTo>
                  <a:cubicBezTo>
                    <a:pt x="669" y="238"/>
                    <a:pt x="662" y="237"/>
                    <a:pt x="653" y="232"/>
                  </a:cubicBezTo>
                  <a:cubicBezTo>
                    <a:pt x="637" y="232"/>
                    <a:pt x="624" y="206"/>
                    <a:pt x="624" y="193"/>
                  </a:cubicBezTo>
                  <a:cubicBezTo>
                    <a:pt x="598" y="138"/>
                    <a:pt x="542" y="82"/>
                    <a:pt x="490" y="43"/>
                  </a:cubicBezTo>
                  <a:cubicBezTo>
                    <a:pt x="490" y="43"/>
                    <a:pt x="474" y="30"/>
                    <a:pt x="461" y="30"/>
                  </a:cubicBezTo>
                  <a:lnTo>
                    <a:pt x="297" y="30"/>
                  </a:lnTo>
                  <a:cubicBezTo>
                    <a:pt x="258" y="30"/>
                    <a:pt x="216" y="30"/>
                    <a:pt x="203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4872400" y="1567900"/>
              <a:ext cx="66275" cy="25250"/>
            </a:xfrm>
            <a:custGeom>
              <a:avLst/>
              <a:gdLst/>
              <a:ahLst/>
              <a:cxnLst/>
              <a:rect l="l" t="t" r="r" b="b"/>
              <a:pathLst>
                <a:path w="2651" h="1010" extrusionOk="0">
                  <a:moveTo>
                    <a:pt x="0" y="1"/>
                  </a:moveTo>
                  <a:cubicBezTo>
                    <a:pt x="2" y="5"/>
                    <a:pt x="6" y="9"/>
                    <a:pt x="10" y="12"/>
                  </a:cubicBezTo>
                  <a:lnTo>
                    <a:pt x="10" y="12"/>
                  </a:lnTo>
                  <a:cubicBezTo>
                    <a:pt x="7" y="8"/>
                    <a:pt x="4" y="4"/>
                    <a:pt x="0" y="1"/>
                  </a:cubicBezTo>
                  <a:close/>
                  <a:moveTo>
                    <a:pt x="10" y="12"/>
                  </a:moveTo>
                  <a:cubicBezTo>
                    <a:pt x="58" y="63"/>
                    <a:pt x="98" y="114"/>
                    <a:pt x="150" y="151"/>
                  </a:cubicBezTo>
                  <a:cubicBezTo>
                    <a:pt x="245" y="245"/>
                    <a:pt x="340" y="340"/>
                    <a:pt x="477" y="382"/>
                  </a:cubicBezTo>
                  <a:cubicBezTo>
                    <a:pt x="597" y="422"/>
                    <a:pt x="692" y="395"/>
                    <a:pt x="803" y="464"/>
                  </a:cubicBezTo>
                  <a:cubicBezTo>
                    <a:pt x="855" y="490"/>
                    <a:pt x="898" y="520"/>
                    <a:pt x="937" y="533"/>
                  </a:cubicBezTo>
                  <a:cubicBezTo>
                    <a:pt x="958" y="542"/>
                    <a:pt x="977" y="551"/>
                    <a:pt x="995" y="551"/>
                  </a:cubicBezTo>
                  <a:cubicBezTo>
                    <a:pt x="1003" y="551"/>
                    <a:pt x="1011" y="549"/>
                    <a:pt x="1018" y="546"/>
                  </a:cubicBezTo>
                  <a:cubicBezTo>
                    <a:pt x="1048" y="546"/>
                    <a:pt x="1061" y="520"/>
                    <a:pt x="1087" y="503"/>
                  </a:cubicBezTo>
                  <a:cubicBezTo>
                    <a:pt x="1104" y="495"/>
                    <a:pt x="1122" y="492"/>
                    <a:pt x="1141" y="492"/>
                  </a:cubicBezTo>
                  <a:cubicBezTo>
                    <a:pt x="1183" y="492"/>
                    <a:pt x="1227" y="508"/>
                    <a:pt x="1263" y="520"/>
                  </a:cubicBezTo>
                  <a:cubicBezTo>
                    <a:pt x="1306" y="546"/>
                    <a:pt x="1358" y="559"/>
                    <a:pt x="1413" y="572"/>
                  </a:cubicBezTo>
                  <a:cubicBezTo>
                    <a:pt x="1431" y="572"/>
                    <a:pt x="1450" y="566"/>
                    <a:pt x="1468" y="566"/>
                  </a:cubicBezTo>
                  <a:cubicBezTo>
                    <a:pt x="1477" y="566"/>
                    <a:pt x="1486" y="567"/>
                    <a:pt x="1495" y="572"/>
                  </a:cubicBezTo>
                  <a:cubicBezTo>
                    <a:pt x="1537" y="572"/>
                    <a:pt x="1564" y="601"/>
                    <a:pt x="1590" y="614"/>
                  </a:cubicBezTo>
                  <a:cubicBezTo>
                    <a:pt x="1658" y="653"/>
                    <a:pt x="1740" y="640"/>
                    <a:pt x="1821" y="653"/>
                  </a:cubicBezTo>
                  <a:cubicBezTo>
                    <a:pt x="1890" y="653"/>
                    <a:pt x="1959" y="683"/>
                    <a:pt x="2027" y="709"/>
                  </a:cubicBezTo>
                  <a:cubicBezTo>
                    <a:pt x="2040" y="709"/>
                    <a:pt x="2053" y="709"/>
                    <a:pt x="2053" y="722"/>
                  </a:cubicBezTo>
                  <a:cubicBezTo>
                    <a:pt x="2066" y="735"/>
                    <a:pt x="2066" y="735"/>
                    <a:pt x="2079" y="748"/>
                  </a:cubicBezTo>
                  <a:cubicBezTo>
                    <a:pt x="2109" y="790"/>
                    <a:pt x="2161" y="803"/>
                    <a:pt x="2203" y="817"/>
                  </a:cubicBezTo>
                  <a:cubicBezTo>
                    <a:pt x="2353" y="859"/>
                    <a:pt x="2500" y="928"/>
                    <a:pt x="2651" y="1009"/>
                  </a:cubicBezTo>
                  <a:cubicBezTo>
                    <a:pt x="2556" y="885"/>
                    <a:pt x="2419" y="803"/>
                    <a:pt x="2285" y="764"/>
                  </a:cubicBezTo>
                  <a:cubicBezTo>
                    <a:pt x="2203" y="735"/>
                    <a:pt x="2135" y="735"/>
                    <a:pt x="2079" y="683"/>
                  </a:cubicBezTo>
                  <a:cubicBezTo>
                    <a:pt x="2066" y="666"/>
                    <a:pt x="2053" y="653"/>
                    <a:pt x="2040" y="640"/>
                  </a:cubicBezTo>
                  <a:cubicBezTo>
                    <a:pt x="2011" y="627"/>
                    <a:pt x="1985" y="627"/>
                    <a:pt x="1972" y="627"/>
                  </a:cubicBezTo>
                  <a:cubicBezTo>
                    <a:pt x="1903" y="614"/>
                    <a:pt x="1835" y="601"/>
                    <a:pt x="1753" y="601"/>
                  </a:cubicBezTo>
                  <a:cubicBezTo>
                    <a:pt x="1727" y="585"/>
                    <a:pt x="1684" y="585"/>
                    <a:pt x="1645" y="572"/>
                  </a:cubicBezTo>
                  <a:cubicBezTo>
                    <a:pt x="1598" y="550"/>
                    <a:pt x="1572" y="516"/>
                    <a:pt x="1532" y="516"/>
                  </a:cubicBezTo>
                  <a:cubicBezTo>
                    <a:pt x="1525" y="516"/>
                    <a:pt x="1517" y="517"/>
                    <a:pt x="1508" y="520"/>
                  </a:cubicBezTo>
                  <a:cubicBezTo>
                    <a:pt x="1440" y="520"/>
                    <a:pt x="1413" y="520"/>
                    <a:pt x="1345" y="490"/>
                  </a:cubicBezTo>
                  <a:cubicBezTo>
                    <a:pt x="1276" y="464"/>
                    <a:pt x="1211" y="438"/>
                    <a:pt x="1129" y="422"/>
                  </a:cubicBezTo>
                  <a:cubicBezTo>
                    <a:pt x="1121" y="420"/>
                    <a:pt x="1113" y="419"/>
                    <a:pt x="1105" y="419"/>
                  </a:cubicBezTo>
                  <a:cubicBezTo>
                    <a:pt x="1053" y="419"/>
                    <a:pt x="1025" y="456"/>
                    <a:pt x="979" y="490"/>
                  </a:cubicBezTo>
                  <a:cubicBezTo>
                    <a:pt x="924" y="464"/>
                    <a:pt x="868" y="409"/>
                    <a:pt x="803" y="369"/>
                  </a:cubicBezTo>
                  <a:cubicBezTo>
                    <a:pt x="740" y="327"/>
                    <a:pt x="661" y="309"/>
                    <a:pt x="578" y="309"/>
                  </a:cubicBezTo>
                  <a:cubicBezTo>
                    <a:pt x="553" y="309"/>
                    <a:pt x="528" y="311"/>
                    <a:pt x="503" y="314"/>
                  </a:cubicBezTo>
                  <a:cubicBezTo>
                    <a:pt x="490" y="327"/>
                    <a:pt x="460" y="327"/>
                    <a:pt x="447" y="327"/>
                  </a:cubicBezTo>
                  <a:cubicBezTo>
                    <a:pt x="421" y="327"/>
                    <a:pt x="408" y="314"/>
                    <a:pt x="395" y="301"/>
                  </a:cubicBezTo>
                  <a:cubicBezTo>
                    <a:pt x="313" y="232"/>
                    <a:pt x="232" y="164"/>
                    <a:pt x="150" y="95"/>
                  </a:cubicBezTo>
                  <a:cubicBezTo>
                    <a:pt x="121" y="69"/>
                    <a:pt x="121" y="56"/>
                    <a:pt x="95" y="30"/>
                  </a:cubicBezTo>
                  <a:cubicBezTo>
                    <a:pt x="84" y="16"/>
                    <a:pt x="34" y="25"/>
                    <a:pt x="10" y="12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4877125" y="1533225"/>
              <a:ext cx="51350" cy="39525"/>
            </a:xfrm>
            <a:custGeom>
              <a:avLst/>
              <a:gdLst/>
              <a:ahLst/>
              <a:cxnLst/>
              <a:rect l="l" t="t" r="r" b="b"/>
              <a:pathLst>
                <a:path w="2054" h="1581" extrusionOk="0">
                  <a:moveTo>
                    <a:pt x="2054" y="0"/>
                  </a:moveTo>
                  <a:lnTo>
                    <a:pt x="2040" y="30"/>
                  </a:lnTo>
                  <a:cubicBezTo>
                    <a:pt x="1946" y="30"/>
                    <a:pt x="1890" y="150"/>
                    <a:pt x="1822" y="193"/>
                  </a:cubicBezTo>
                  <a:cubicBezTo>
                    <a:pt x="1727" y="245"/>
                    <a:pt x="1593" y="232"/>
                    <a:pt x="1538" y="314"/>
                  </a:cubicBezTo>
                  <a:cubicBezTo>
                    <a:pt x="1538" y="327"/>
                    <a:pt x="1525" y="356"/>
                    <a:pt x="1525" y="369"/>
                  </a:cubicBezTo>
                  <a:cubicBezTo>
                    <a:pt x="1495" y="395"/>
                    <a:pt x="1456" y="421"/>
                    <a:pt x="1414" y="438"/>
                  </a:cubicBezTo>
                  <a:cubicBezTo>
                    <a:pt x="1332" y="477"/>
                    <a:pt x="1238" y="532"/>
                    <a:pt x="1156" y="585"/>
                  </a:cubicBezTo>
                  <a:cubicBezTo>
                    <a:pt x="1130" y="614"/>
                    <a:pt x="1087" y="640"/>
                    <a:pt x="1061" y="683"/>
                  </a:cubicBezTo>
                  <a:cubicBezTo>
                    <a:pt x="1048" y="709"/>
                    <a:pt x="1048" y="748"/>
                    <a:pt x="1022" y="777"/>
                  </a:cubicBezTo>
                  <a:cubicBezTo>
                    <a:pt x="940" y="940"/>
                    <a:pt x="666" y="927"/>
                    <a:pt x="572" y="1074"/>
                  </a:cubicBezTo>
                  <a:cubicBezTo>
                    <a:pt x="503" y="1172"/>
                    <a:pt x="464" y="1156"/>
                    <a:pt x="369" y="1198"/>
                  </a:cubicBezTo>
                  <a:cubicBezTo>
                    <a:pt x="288" y="1237"/>
                    <a:pt x="219" y="1348"/>
                    <a:pt x="164" y="1417"/>
                  </a:cubicBezTo>
                  <a:cubicBezTo>
                    <a:pt x="130" y="1450"/>
                    <a:pt x="85" y="1486"/>
                    <a:pt x="39" y="1486"/>
                  </a:cubicBezTo>
                  <a:cubicBezTo>
                    <a:pt x="30" y="1486"/>
                    <a:pt x="22" y="1485"/>
                    <a:pt x="13" y="1482"/>
                  </a:cubicBezTo>
                  <a:lnTo>
                    <a:pt x="13" y="1482"/>
                  </a:lnTo>
                  <a:cubicBezTo>
                    <a:pt x="0" y="1512"/>
                    <a:pt x="13" y="1551"/>
                    <a:pt x="43" y="1580"/>
                  </a:cubicBezTo>
                  <a:cubicBezTo>
                    <a:pt x="82" y="1538"/>
                    <a:pt x="124" y="1482"/>
                    <a:pt x="164" y="1443"/>
                  </a:cubicBezTo>
                  <a:cubicBezTo>
                    <a:pt x="219" y="1388"/>
                    <a:pt x="288" y="1335"/>
                    <a:pt x="353" y="1293"/>
                  </a:cubicBezTo>
                  <a:cubicBezTo>
                    <a:pt x="421" y="1237"/>
                    <a:pt x="503" y="1185"/>
                    <a:pt x="585" y="1156"/>
                  </a:cubicBezTo>
                  <a:cubicBezTo>
                    <a:pt x="653" y="1130"/>
                    <a:pt x="748" y="1117"/>
                    <a:pt x="790" y="1048"/>
                  </a:cubicBezTo>
                  <a:cubicBezTo>
                    <a:pt x="803" y="1022"/>
                    <a:pt x="803" y="993"/>
                    <a:pt x="816" y="966"/>
                  </a:cubicBezTo>
                  <a:cubicBezTo>
                    <a:pt x="843" y="953"/>
                    <a:pt x="872" y="940"/>
                    <a:pt x="898" y="927"/>
                  </a:cubicBezTo>
                  <a:cubicBezTo>
                    <a:pt x="993" y="898"/>
                    <a:pt x="1074" y="872"/>
                    <a:pt x="1169" y="846"/>
                  </a:cubicBezTo>
                  <a:cubicBezTo>
                    <a:pt x="1156" y="777"/>
                    <a:pt x="1156" y="696"/>
                    <a:pt x="1198" y="640"/>
                  </a:cubicBezTo>
                  <a:cubicBezTo>
                    <a:pt x="1211" y="627"/>
                    <a:pt x="1238" y="614"/>
                    <a:pt x="1251" y="601"/>
                  </a:cubicBezTo>
                  <a:cubicBezTo>
                    <a:pt x="1348" y="545"/>
                    <a:pt x="1430" y="490"/>
                    <a:pt x="1512" y="438"/>
                  </a:cubicBezTo>
                  <a:cubicBezTo>
                    <a:pt x="1564" y="408"/>
                    <a:pt x="1606" y="382"/>
                    <a:pt x="1632" y="327"/>
                  </a:cubicBezTo>
                  <a:cubicBezTo>
                    <a:pt x="1632" y="314"/>
                    <a:pt x="1646" y="301"/>
                    <a:pt x="1646" y="288"/>
                  </a:cubicBezTo>
                  <a:cubicBezTo>
                    <a:pt x="1659" y="275"/>
                    <a:pt x="1688" y="275"/>
                    <a:pt x="1701" y="258"/>
                  </a:cubicBezTo>
                  <a:cubicBezTo>
                    <a:pt x="1770" y="245"/>
                    <a:pt x="1851" y="232"/>
                    <a:pt x="1920" y="193"/>
                  </a:cubicBezTo>
                  <a:cubicBezTo>
                    <a:pt x="2001" y="150"/>
                    <a:pt x="2054" y="82"/>
                    <a:pt x="205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4865525" y="1597200"/>
              <a:ext cx="65000" cy="28325"/>
            </a:xfrm>
            <a:custGeom>
              <a:avLst/>
              <a:gdLst/>
              <a:ahLst/>
              <a:cxnLst/>
              <a:rect l="l" t="t" r="r" b="b"/>
              <a:pathLst>
                <a:path w="2600" h="1133" extrusionOk="0">
                  <a:moveTo>
                    <a:pt x="2543" y="190"/>
                  </a:moveTo>
                  <a:cubicBezTo>
                    <a:pt x="2562" y="195"/>
                    <a:pt x="2580" y="199"/>
                    <a:pt x="2599" y="203"/>
                  </a:cubicBezTo>
                  <a:cubicBezTo>
                    <a:pt x="2581" y="198"/>
                    <a:pt x="2562" y="193"/>
                    <a:pt x="2543" y="190"/>
                  </a:cubicBezTo>
                  <a:close/>
                  <a:moveTo>
                    <a:pt x="872" y="0"/>
                  </a:moveTo>
                  <a:cubicBezTo>
                    <a:pt x="941" y="108"/>
                    <a:pt x="1010" y="190"/>
                    <a:pt x="1104" y="271"/>
                  </a:cubicBezTo>
                  <a:cubicBezTo>
                    <a:pt x="1036" y="327"/>
                    <a:pt x="941" y="340"/>
                    <a:pt x="859" y="340"/>
                  </a:cubicBezTo>
                  <a:cubicBezTo>
                    <a:pt x="833" y="392"/>
                    <a:pt x="804" y="434"/>
                    <a:pt x="804" y="490"/>
                  </a:cubicBezTo>
                  <a:cubicBezTo>
                    <a:pt x="791" y="516"/>
                    <a:pt x="791" y="555"/>
                    <a:pt x="791" y="585"/>
                  </a:cubicBezTo>
                  <a:cubicBezTo>
                    <a:pt x="765" y="666"/>
                    <a:pt x="709" y="718"/>
                    <a:pt x="641" y="761"/>
                  </a:cubicBezTo>
                  <a:cubicBezTo>
                    <a:pt x="572" y="816"/>
                    <a:pt x="507" y="842"/>
                    <a:pt x="425" y="869"/>
                  </a:cubicBezTo>
                  <a:cubicBezTo>
                    <a:pt x="275" y="937"/>
                    <a:pt x="138" y="1032"/>
                    <a:pt x="1" y="1126"/>
                  </a:cubicBezTo>
                  <a:cubicBezTo>
                    <a:pt x="20" y="1131"/>
                    <a:pt x="40" y="1133"/>
                    <a:pt x="60" y="1133"/>
                  </a:cubicBezTo>
                  <a:cubicBezTo>
                    <a:pt x="180" y="1133"/>
                    <a:pt x="303" y="1061"/>
                    <a:pt x="396" y="980"/>
                  </a:cubicBezTo>
                  <a:cubicBezTo>
                    <a:pt x="477" y="924"/>
                    <a:pt x="559" y="869"/>
                    <a:pt x="654" y="856"/>
                  </a:cubicBezTo>
                  <a:cubicBezTo>
                    <a:pt x="683" y="856"/>
                    <a:pt x="722" y="856"/>
                    <a:pt x="752" y="842"/>
                  </a:cubicBezTo>
                  <a:cubicBezTo>
                    <a:pt x="791" y="829"/>
                    <a:pt x="817" y="787"/>
                    <a:pt x="833" y="761"/>
                  </a:cubicBezTo>
                  <a:cubicBezTo>
                    <a:pt x="872" y="705"/>
                    <a:pt x="915" y="666"/>
                    <a:pt x="915" y="598"/>
                  </a:cubicBezTo>
                  <a:cubicBezTo>
                    <a:pt x="915" y="555"/>
                    <a:pt x="885" y="503"/>
                    <a:pt x="899" y="448"/>
                  </a:cubicBezTo>
                  <a:cubicBezTo>
                    <a:pt x="928" y="392"/>
                    <a:pt x="996" y="379"/>
                    <a:pt x="1049" y="379"/>
                  </a:cubicBezTo>
                  <a:cubicBezTo>
                    <a:pt x="1104" y="366"/>
                    <a:pt x="1160" y="366"/>
                    <a:pt x="1212" y="366"/>
                  </a:cubicBezTo>
                  <a:cubicBezTo>
                    <a:pt x="1231" y="366"/>
                    <a:pt x="1244" y="360"/>
                    <a:pt x="1254" y="360"/>
                  </a:cubicBezTo>
                  <a:cubicBezTo>
                    <a:pt x="1259" y="360"/>
                    <a:pt x="1263" y="362"/>
                    <a:pt x="1267" y="366"/>
                  </a:cubicBezTo>
                  <a:cubicBezTo>
                    <a:pt x="1293" y="379"/>
                    <a:pt x="1293" y="434"/>
                    <a:pt x="1336" y="448"/>
                  </a:cubicBezTo>
                  <a:cubicBezTo>
                    <a:pt x="1340" y="449"/>
                    <a:pt x="1344" y="450"/>
                    <a:pt x="1348" y="450"/>
                  </a:cubicBezTo>
                  <a:cubicBezTo>
                    <a:pt x="1377" y="450"/>
                    <a:pt x="1423" y="420"/>
                    <a:pt x="1457" y="408"/>
                  </a:cubicBezTo>
                  <a:cubicBezTo>
                    <a:pt x="1476" y="408"/>
                    <a:pt x="1615" y="395"/>
                    <a:pt x="1705" y="395"/>
                  </a:cubicBezTo>
                  <a:cubicBezTo>
                    <a:pt x="1750" y="395"/>
                    <a:pt x="1783" y="399"/>
                    <a:pt x="1783" y="408"/>
                  </a:cubicBezTo>
                  <a:lnTo>
                    <a:pt x="1783" y="340"/>
                  </a:lnTo>
                  <a:cubicBezTo>
                    <a:pt x="1920" y="297"/>
                    <a:pt x="2070" y="297"/>
                    <a:pt x="2204" y="297"/>
                  </a:cubicBezTo>
                  <a:cubicBezTo>
                    <a:pt x="2191" y="271"/>
                    <a:pt x="2191" y="229"/>
                    <a:pt x="2220" y="216"/>
                  </a:cubicBezTo>
                  <a:cubicBezTo>
                    <a:pt x="2247" y="190"/>
                    <a:pt x="2286" y="190"/>
                    <a:pt x="2315" y="190"/>
                  </a:cubicBezTo>
                  <a:cubicBezTo>
                    <a:pt x="2354" y="184"/>
                    <a:pt x="2394" y="181"/>
                    <a:pt x="2433" y="181"/>
                  </a:cubicBezTo>
                  <a:cubicBezTo>
                    <a:pt x="2470" y="181"/>
                    <a:pt x="2507" y="184"/>
                    <a:pt x="2543" y="190"/>
                  </a:cubicBezTo>
                  <a:lnTo>
                    <a:pt x="2543" y="190"/>
                  </a:lnTo>
                  <a:cubicBezTo>
                    <a:pt x="2444" y="167"/>
                    <a:pt x="2351" y="141"/>
                    <a:pt x="2260" y="108"/>
                  </a:cubicBezTo>
                  <a:cubicBezTo>
                    <a:pt x="2247" y="108"/>
                    <a:pt x="2220" y="108"/>
                    <a:pt x="2204" y="121"/>
                  </a:cubicBezTo>
                  <a:cubicBezTo>
                    <a:pt x="2191" y="134"/>
                    <a:pt x="2191" y="164"/>
                    <a:pt x="2178" y="177"/>
                  </a:cubicBezTo>
                  <a:cubicBezTo>
                    <a:pt x="2165" y="190"/>
                    <a:pt x="2152" y="190"/>
                    <a:pt x="2139" y="203"/>
                  </a:cubicBezTo>
                  <a:cubicBezTo>
                    <a:pt x="2041" y="229"/>
                    <a:pt x="1933" y="245"/>
                    <a:pt x="1839" y="245"/>
                  </a:cubicBezTo>
                  <a:cubicBezTo>
                    <a:pt x="1812" y="245"/>
                    <a:pt x="1796" y="245"/>
                    <a:pt x="1770" y="258"/>
                  </a:cubicBezTo>
                  <a:cubicBezTo>
                    <a:pt x="1757" y="258"/>
                    <a:pt x="1744" y="271"/>
                    <a:pt x="1731" y="284"/>
                  </a:cubicBezTo>
                  <a:cubicBezTo>
                    <a:pt x="1672" y="325"/>
                    <a:pt x="1610" y="337"/>
                    <a:pt x="1546" y="337"/>
                  </a:cubicBezTo>
                  <a:cubicBezTo>
                    <a:pt x="1504" y="337"/>
                    <a:pt x="1461" y="332"/>
                    <a:pt x="1418" y="327"/>
                  </a:cubicBezTo>
                  <a:cubicBezTo>
                    <a:pt x="1375" y="327"/>
                    <a:pt x="1336" y="310"/>
                    <a:pt x="1293" y="297"/>
                  </a:cubicBezTo>
                  <a:lnTo>
                    <a:pt x="1241" y="245"/>
                  </a:lnTo>
                  <a:cubicBezTo>
                    <a:pt x="1212" y="216"/>
                    <a:pt x="1173" y="203"/>
                    <a:pt x="1130" y="190"/>
                  </a:cubicBezTo>
                  <a:cubicBezTo>
                    <a:pt x="1036" y="147"/>
                    <a:pt x="941" y="82"/>
                    <a:pt x="872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4938000" y="1580900"/>
              <a:ext cx="12600" cy="13650"/>
            </a:xfrm>
            <a:custGeom>
              <a:avLst/>
              <a:gdLst/>
              <a:ahLst/>
              <a:cxnLst/>
              <a:rect l="l" t="t" r="r" b="b"/>
              <a:pathLst>
                <a:path w="504" h="546" extrusionOk="0">
                  <a:moveTo>
                    <a:pt x="377" y="43"/>
                  </a:moveTo>
                  <a:cubicBezTo>
                    <a:pt x="404" y="43"/>
                    <a:pt x="434" y="52"/>
                    <a:pt x="464" y="54"/>
                  </a:cubicBezTo>
                  <a:lnTo>
                    <a:pt x="464" y="54"/>
                  </a:lnTo>
                  <a:cubicBezTo>
                    <a:pt x="464" y="67"/>
                    <a:pt x="463" y="82"/>
                    <a:pt x="448" y="94"/>
                  </a:cubicBezTo>
                  <a:lnTo>
                    <a:pt x="448" y="189"/>
                  </a:lnTo>
                  <a:cubicBezTo>
                    <a:pt x="435" y="215"/>
                    <a:pt x="408" y="228"/>
                    <a:pt x="395" y="257"/>
                  </a:cubicBezTo>
                  <a:cubicBezTo>
                    <a:pt x="382" y="283"/>
                    <a:pt x="395" y="310"/>
                    <a:pt x="395" y="339"/>
                  </a:cubicBezTo>
                  <a:cubicBezTo>
                    <a:pt x="353" y="339"/>
                    <a:pt x="327" y="352"/>
                    <a:pt x="301" y="365"/>
                  </a:cubicBezTo>
                  <a:cubicBezTo>
                    <a:pt x="258" y="391"/>
                    <a:pt x="245" y="434"/>
                    <a:pt x="258" y="460"/>
                  </a:cubicBezTo>
                  <a:cubicBezTo>
                    <a:pt x="190" y="460"/>
                    <a:pt x="137" y="460"/>
                    <a:pt x="69" y="473"/>
                  </a:cubicBezTo>
                  <a:cubicBezTo>
                    <a:pt x="95" y="460"/>
                    <a:pt x="108" y="421"/>
                    <a:pt x="95" y="378"/>
                  </a:cubicBezTo>
                  <a:cubicBezTo>
                    <a:pt x="95" y="352"/>
                    <a:pt x="69" y="339"/>
                    <a:pt x="69" y="310"/>
                  </a:cubicBezTo>
                  <a:cubicBezTo>
                    <a:pt x="82" y="270"/>
                    <a:pt x="121" y="257"/>
                    <a:pt x="137" y="228"/>
                  </a:cubicBezTo>
                  <a:lnTo>
                    <a:pt x="137" y="202"/>
                  </a:lnTo>
                  <a:cubicBezTo>
                    <a:pt x="137" y="189"/>
                    <a:pt x="151" y="176"/>
                    <a:pt x="151" y="176"/>
                  </a:cubicBezTo>
                  <a:cubicBezTo>
                    <a:pt x="177" y="146"/>
                    <a:pt x="203" y="133"/>
                    <a:pt x="245" y="120"/>
                  </a:cubicBezTo>
                  <a:cubicBezTo>
                    <a:pt x="271" y="107"/>
                    <a:pt x="284" y="107"/>
                    <a:pt x="314" y="81"/>
                  </a:cubicBezTo>
                  <a:cubicBezTo>
                    <a:pt x="327" y="81"/>
                    <a:pt x="327" y="65"/>
                    <a:pt x="340" y="52"/>
                  </a:cubicBezTo>
                  <a:cubicBezTo>
                    <a:pt x="351" y="45"/>
                    <a:pt x="364" y="43"/>
                    <a:pt x="377" y="43"/>
                  </a:cubicBezTo>
                  <a:close/>
                  <a:moveTo>
                    <a:pt x="384" y="1"/>
                  </a:moveTo>
                  <a:cubicBezTo>
                    <a:pt x="366" y="1"/>
                    <a:pt x="346" y="4"/>
                    <a:pt x="327" y="13"/>
                  </a:cubicBezTo>
                  <a:cubicBezTo>
                    <a:pt x="284" y="26"/>
                    <a:pt x="258" y="52"/>
                    <a:pt x="219" y="81"/>
                  </a:cubicBezTo>
                  <a:cubicBezTo>
                    <a:pt x="190" y="94"/>
                    <a:pt x="151" y="107"/>
                    <a:pt x="121" y="133"/>
                  </a:cubicBezTo>
                  <a:cubicBezTo>
                    <a:pt x="82" y="163"/>
                    <a:pt x="56" y="215"/>
                    <a:pt x="27" y="270"/>
                  </a:cubicBezTo>
                  <a:cubicBezTo>
                    <a:pt x="0" y="310"/>
                    <a:pt x="13" y="326"/>
                    <a:pt x="13" y="365"/>
                  </a:cubicBezTo>
                  <a:cubicBezTo>
                    <a:pt x="27" y="421"/>
                    <a:pt x="0" y="473"/>
                    <a:pt x="0" y="528"/>
                  </a:cubicBezTo>
                  <a:cubicBezTo>
                    <a:pt x="27" y="528"/>
                    <a:pt x="54" y="522"/>
                    <a:pt x="81" y="522"/>
                  </a:cubicBezTo>
                  <a:cubicBezTo>
                    <a:pt x="95" y="522"/>
                    <a:pt x="108" y="524"/>
                    <a:pt x="121" y="528"/>
                  </a:cubicBezTo>
                  <a:cubicBezTo>
                    <a:pt x="145" y="528"/>
                    <a:pt x="174" y="545"/>
                    <a:pt x="207" y="545"/>
                  </a:cubicBezTo>
                  <a:cubicBezTo>
                    <a:pt x="215" y="545"/>
                    <a:pt x="224" y="544"/>
                    <a:pt x="232" y="541"/>
                  </a:cubicBezTo>
                  <a:cubicBezTo>
                    <a:pt x="258" y="541"/>
                    <a:pt x="271" y="515"/>
                    <a:pt x="284" y="502"/>
                  </a:cubicBezTo>
                  <a:cubicBezTo>
                    <a:pt x="327" y="447"/>
                    <a:pt x="382" y="408"/>
                    <a:pt x="435" y="391"/>
                  </a:cubicBezTo>
                  <a:cubicBezTo>
                    <a:pt x="448" y="391"/>
                    <a:pt x="464" y="391"/>
                    <a:pt x="464" y="378"/>
                  </a:cubicBezTo>
                  <a:cubicBezTo>
                    <a:pt x="477" y="365"/>
                    <a:pt x="464" y="310"/>
                    <a:pt x="464" y="297"/>
                  </a:cubicBezTo>
                  <a:cubicBezTo>
                    <a:pt x="464" y="257"/>
                    <a:pt x="477" y="202"/>
                    <a:pt x="490" y="163"/>
                  </a:cubicBezTo>
                  <a:lnTo>
                    <a:pt x="490" y="81"/>
                  </a:lnTo>
                  <a:cubicBezTo>
                    <a:pt x="490" y="72"/>
                    <a:pt x="489" y="63"/>
                    <a:pt x="486" y="54"/>
                  </a:cubicBezTo>
                  <a:lnTo>
                    <a:pt x="486" y="54"/>
                  </a:lnTo>
                  <a:cubicBezTo>
                    <a:pt x="492" y="54"/>
                    <a:pt x="497" y="53"/>
                    <a:pt x="503" y="52"/>
                  </a:cubicBezTo>
                  <a:cubicBezTo>
                    <a:pt x="492" y="41"/>
                    <a:pt x="478" y="30"/>
                    <a:pt x="463" y="22"/>
                  </a:cubicBezTo>
                  <a:lnTo>
                    <a:pt x="463" y="22"/>
                  </a:lnTo>
                  <a:cubicBezTo>
                    <a:pt x="459" y="18"/>
                    <a:pt x="453" y="15"/>
                    <a:pt x="448" y="13"/>
                  </a:cubicBezTo>
                  <a:lnTo>
                    <a:pt x="448" y="13"/>
                  </a:lnTo>
                  <a:cubicBezTo>
                    <a:pt x="449" y="14"/>
                    <a:pt x="450" y="15"/>
                    <a:pt x="451" y="16"/>
                  </a:cubicBezTo>
                  <a:lnTo>
                    <a:pt x="451" y="16"/>
                  </a:lnTo>
                  <a:cubicBezTo>
                    <a:pt x="431" y="6"/>
                    <a:pt x="408" y="1"/>
                    <a:pt x="38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4942075" y="1562100"/>
              <a:ext cx="6150" cy="21175"/>
            </a:xfrm>
            <a:custGeom>
              <a:avLst/>
              <a:gdLst/>
              <a:ahLst/>
              <a:cxnLst/>
              <a:rect l="l" t="t" r="r" b="b"/>
              <a:pathLst>
                <a:path w="246" h="847" extrusionOk="0">
                  <a:moveTo>
                    <a:pt x="108" y="1"/>
                  </a:moveTo>
                  <a:cubicBezTo>
                    <a:pt x="95" y="1"/>
                    <a:pt x="56" y="43"/>
                    <a:pt x="56" y="43"/>
                  </a:cubicBezTo>
                  <a:cubicBezTo>
                    <a:pt x="82" y="138"/>
                    <a:pt x="14" y="233"/>
                    <a:pt x="1" y="327"/>
                  </a:cubicBezTo>
                  <a:cubicBezTo>
                    <a:pt x="40" y="327"/>
                    <a:pt x="82" y="344"/>
                    <a:pt x="95" y="383"/>
                  </a:cubicBezTo>
                  <a:cubicBezTo>
                    <a:pt x="108" y="396"/>
                    <a:pt x="108" y="425"/>
                    <a:pt x="108" y="438"/>
                  </a:cubicBezTo>
                  <a:lnTo>
                    <a:pt x="108" y="627"/>
                  </a:lnTo>
                  <a:lnTo>
                    <a:pt x="108" y="683"/>
                  </a:lnTo>
                  <a:lnTo>
                    <a:pt x="108" y="709"/>
                  </a:lnTo>
                  <a:cubicBezTo>
                    <a:pt x="121" y="709"/>
                    <a:pt x="121" y="722"/>
                    <a:pt x="138" y="722"/>
                  </a:cubicBezTo>
                  <a:cubicBezTo>
                    <a:pt x="151" y="735"/>
                    <a:pt x="151" y="735"/>
                    <a:pt x="151" y="752"/>
                  </a:cubicBezTo>
                  <a:cubicBezTo>
                    <a:pt x="164" y="791"/>
                    <a:pt x="177" y="817"/>
                    <a:pt x="190" y="846"/>
                  </a:cubicBezTo>
                  <a:cubicBezTo>
                    <a:pt x="245" y="722"/>
                    <a:pt x="151" y="572"/>
                    <a:pt x="177" y="438"/>
                  </a:cubicBezTo>
                  <a:cubicBezTo>
                    <a:pt x="177" y="425"/>
                    <a:pt x="190" y="396"/>
                    <a:pt x="190" y="370"/>
                  </a:cubicBezTo>
                  <a:cubicBezTo>
                    <a:pt x="190" y="357"/>
                    <a:pt x="177" y="327"/>
                    <a:pt x="164" y="314"/>
                  </a:cubicBezTo>
                  <a:cubicBezTo>
                    <a:pt x="138" y="301"/>
                    <a:pt x="108" y="301"/>
                    <a:pt x="95" y="275"/>
                  </a:cubicBezTo>
                  <a:cubicBezTo>
                    <a:pt x="82" y="262"/>
                    <a:pt x="82" y="262"/>
                    <a:pt x="82" y="246"/>
                  </a:cubicBezTo>
                  <a:cubicBezTo>
                    <a:pt x="82" y="164"/>
                    <a:pt x="95" y="82"/>
                    <a:pt x="108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4926400" y="1591475"/>
              <a:ext cx="13325" cy="10050"/>
            </a:xfrm>
            <a:custGeom>
              <a:avLst/>
              <a:gdLst/>
              <a:ahLst/>
              <a:cxnLst/>
              <a:rect l="l" t="t" r="r" b="b"/>
              <a:pathLst>
                <a:path w="533" h="402" extrusionOk="0">
                  <a:moveTo>
                    <a:pt x="471" y="1"/>
                  </a:moveTo>
                  <a:cubicBezTo>
                    <a:pt x="451" y="1"/>
                    <a:pt x="430" y="4"/>
                    <a:pt x="409" y="11"/>
                  </a:cubicBezTo>
                  <a:cubicBezTo>
                    <a:pt x="383" y="37"/>
                    <a:pt x="340" y="50"/>
                    <a:pt x="314" y="79"/>
                  </a:cubicBezTo>
                  <a:cubicBezTo>
                    <a:pt x="288" y="105"/>
                    <a:pt x="275" y="118"/>
                    <a:pt x="259" y="148"/>
                  </a:cubicBezTo>
                  <a:lnTo>
                    <a:pt x="259" y="187"/>
                  </a:lnTo>
                  <a:cubicBezTo>
                    <a:pt x="246" y="242"/>
                    <a:pt x="193" y="269"/>
                    <a:pt x="138" y="295"/>
                  </a:cubicBezTo>
                  <a:cubicBezTo>
                    <a:pt x="96" y="311"/>
                    <a:pt x="43" y="324"/>
                    <a:pt x="1" y="376"/>
                  </a:cubicBezTo>
                  <a:lnTo>
                    <a:pt x="1" y="393"/>
                  </a:lnTo>
                  <a:lnTo>
                    <a:pt x="14" y="393"/>
                  </a:lnTo>
                  <a:cubicBezTo>
                    <a:pt x="32" y="399"/>
                    <a:pt x="50" y="402"/>
                    <a:pt x="67" y="402"/>
                  </a:cubicBezTo>
                  <a:cubicBezTo>
                    <a:pt x="155" y="402"/>
                    <a:pt x="233" y="326"/>
                    <a:pt x="301" y="269"/>
                  </a:cubicBezTo>
                  <a:cubicBezTo>
                    <a:pt x="288" y="242"/>
                    <a:pt x="288" y="213"/>
                    <a:pt x="301" y="187"/>
                  </a:cubicBezTo>
                  <a:cubicBezTo>
                    <a:pt x="314" y="161"/>
                    <a:pt x="340" y="131"/>
                    <a:pt x="370" y="105"/>
                  </a:cubicBezTo>
                  <a:cubicBezTo>
                    <a:pt x="409" y="66"/>
                    <a:pt x="477" y="37"/>
                    <a:pt x="533" y="11"/>
                  </a:cubicBezTo>
                  <a:cubicBezTo>
                    <a:pt x="512" y="4"/>
                    <a:pt x="491" y="1"/>
                    <a:pt x="471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4896875" y="1548550"/>
              <a:ext cx="45875" cy="37075"/>
            </a:xfrm>
            <a:custGeom>
              <a:avLst/>
              <a:gdLst/>
              <a:ahLst/>
              <a:cxnLst/>
              <a:rect l="l" t="t" r="r" b="b"/>
              <a:pathLst>
                <a:path w="1835" h="1483" extrusionOk="0">
                  <a:moveTo>
                    <a:pt x="0" y="1"/>
                  </a:moveTo>
                  <a:lnTo>
                    <a:pt x="0" y="1"/>
                  </a:lnTo>
                  <a:cubicBezTo>
                    <a:pt x="39" y="83"/>
                    <a:pt x="164" y="109"/>
                    <a:pt x="216" y="177"/>
                  </a:cubicBezTo>
                  <a:cubicBezTo>
                    <a:pt x="232" y="203"/>
                    <a:pt x="245" y="216"/>
                    <a:pt x="245" y="246"/>
                  </a:cubicBezTo>
                  <a:lnTo>
                    <a:pt x="245" y="298"/>
                  </a:lnTo>
                  <a:cubicBezTo>
                    <a:pt x="245" y="340"/>
                    <a:pt x="271" y="380"/>
                    <a:pt x="297" y="422"/>
                  </a:cubicBezTo>
                  <a:cubicBezTo>
                    <a:pt x="314" y="448"/>
                    <a:pt x="327" y="461"/>
                    <a:pt x="353" y="478"/>
                  </a:cubicBezTo>
                  <a:lnTo>
                    <a:pt x="408" y="478"/>
                  </a:lnTo>
                  <a:cubicBezTo>
                    <a:pt x="434" y="491"/>
                    <a:pt x="461" y="530"/>
                    <a:pt x="461" y="572"/>
                  </a:cubicBezTo>
                  <a:cubicBezTo>
                    <a:pt x="490" y="624"/>
                    <a:pt x="503" y="680"/>
                    <a:pt x="490" y="735"/>
                  </a:cubicBezTo>
                  <a:lnTo>
                    <a:pt x="490" y="761"/>
                  </a:lnTo>
                  <a:cubicBezTo>
                    <a:pt x="503" y="775"/>
                    <a:pt x="503" y="788"/>
                    <a:pt x="516" y="788"/>
                  </a:cubicBezTo>
                  <a:cubicBezTo>
                    <a:pt x="585" y="843"/>
                    <a:pt x="705" y="856"/>
                    <a:pt x="748" y="938"/>
                  </a:cubicBezTo>
                  <a:cubicBezTo>
                    <a:pt x="761" y="967"/>
                    <a:pt x="774" y="993"/>
                    <a:pt x="787" y="1006"/>
                  </a:cubicBezTo>
                  <a:cubicBezTo>
                    <a:pt x="798" y="1012"/>
                    <a:pt x="809" y="1014"/>
                    <a:pt x="820" y="1014"/>
                  </a:cubicBezTo>
                  <a:cubicBezTo>
                    <a:pt x="864" y="1014"/>
                    <a:pt x="906" y="980"/>
                    <a:pt x="937" y="980"/>
                  </a:cubicBezTo>
                  <a:cubicBezTo>
                    <a:pt x="966" y="980"/>
                    <a:pt x="980" y="980"/>
                    <a:pt x="1006" y="993"/>
                  </a:cubicBezTo>
                  <a:cubicBezTo>
                    <a:pt x="1143" y="1062"/>
                    <a:pt x="1277" y="1114"/>
                    <a:pt x="1401" y="1183"/>
                  </a:cubicBezTo>
                  <a:cubicBezTo>
                    <a:pt x="1427" y="1183"/>
                    <a:pt x="1440" y="1196"/>
                    <a:pt x="1440" y="1212"/>
                  </a:cubicBezTo>
                  <a:cubicBezTo>
                    <a:pt x="1456" y="1225"/>
                    <a:pt x="1456" y="1238"/>
                    <a:pt x="1469" y="1251"/>
                  </a:cubicBezTo>
                  <a:cubicBezTo>
                    <a:pt x="1482" y="1264"/>
                    <a:pt x="1495" y="1264"/>
                    <a:pt x="1521" y="1264"/>
                  </a:cubicBezTo>
                  <a:cubicBezTo>
                    <a:pt x="1564" y="1264"/>
                    <a:pt x="1603" y="1264"/>
                    <a:pt x="1645" y="1294"/>
                  </a:cubicBezTo>
                  <a:cubicBezTo>
                    <a:pt x="1727" y="1333"/>
                    <a:pt x="1753" y="1440"/>
                    <a:pt x="1835" y="1483"/>
                  </a:cubicBezTo>
                  <a:cubicBezTo>
                    <a:pt x="1796" y="1414"/>
                    <a:pt x="1766" y="1359"/>
                    <a:pt x="1727" y="1307"/>
                  </a:cubicBezTo>
                  <a:cubicBezTo>
                    <a:pt x="1704" y="1269"/>
                    <a:pt x="1678" y="1223"/>
                    <a:pt x="1635" y="1223"/>
                  </a:cubicBezTo>
                  <a:cubicBezTo>
                    <a:pt x="1630" y="1223"/>
                    <a:pt x="1625" y="1224"/>
                    <a:pt x="1619" y="1225"/>
                  </a:cubicBezTo>
                  <a:cubicBezTo>
                    <a:pt x="1608" y="1225"/>
                    <a:pt x="1599" y="1231"/>
                    <a:pt x="1586" y="1231"/>
                  </a:cubicBezTo>
                  <a:cubicBezTo>
                    <a:pt x="1580" y="1231"/>
                    <a:pt x="1573" y="1229"/>
                    <a:pt x="1564" y="1225"/>
                  </a:cubicBezTo>
                  <a:cubicBezTo>
                    <a:pt x="1508" y="1225"/>
                    <a:pt x="1521" y="1143"/>
                    <a:pt x="1482" y="1101"/>
                  </a:cubicBezTo>
                  <a:cubicBezTo>
                    <a:pt x="1469" y="1088"/>
                    <a:pt x="1440" y="1088"/>
                    <a:pt x="1427" y="1088"/>
                  </a:cubicBezTo>
                  <a:cubicBezTo>
                    <a:pt x="1319" y="1062"/>
                    <a:pt x="1224" y="1032"/>
                    <a:pt x="1130" y="980"/>
                  </a:cubicBezTo>
                  <a:cubicBezTo>
                    <a:pt x="1082" y="955"/>
                    <a:pt x="1024" y="922"/>
                    <a:pt x="965" y="922"/>
                  </a:cubicBezTo>
                  <a:cubicBezTo>
                    <a:pt x="956" y="922"/>
                    <a:pt x="946" y="923"/>
                    <a:pt x="937" y="925"/>
                  </a:cubicBezTo>
                  <a:cubicBezTo>
                    <a:pt x="920" y="925"/>
                    <a:pt x="895" y="930"/>
                    <a:pt x="869" y="930"/>
                  </a:cubicBezTo>
                  <a:cubicBezTo>
                    <a:pt x="856" y="930"/>
                    <a:pt x="842" y="929"/>
                    <a:pt x="829" y="925"/>
                  </a:cubicBezTo>
                  <a:cubicBezTo>
                    <a:pt x="774" y="925"/>
                    <a:pt x="735" y="869"/>
                    <a:pt x="705" y="830"/>
                  </a:cubicBezTo>
                  <a:cubicBezTo>
                    <a:pt x="671" y="807"/>
                    <a:pt x="625" y="772"/>
                    <a:pt x="579" y="772"/>
                  </a:cubicBezTo>
                  <a:cubicBezTo>
                    <a:pt x="572" y="772"/>
                    <a:pt x="565" y="773"/>
                    <a:pt x="558" y="775"/>
                  </a:cubicBezTo>
                  <a:cubicBezTo>
                    <a:pt x="558" y="654"/>
                    <a:pt x="529" y="543"/>
                    <a:pt x="503" y="435"/>
                  </a:cubicBezTo>
                  <a:cubicBezTo>
                    <a:pt x="490" y="422"/>
                    <a:pt x="490" y="409"/>
                    <a:pt x="477" y="396"/>
                  </a:cubicBezTo>
                  <a:cubicBezTo>
                    <a:pt x="471" y="390"/>
                    <a:pt x="465" y="389"/>
                    <a:pt x="458" y="389"/>
                  </a:cubicBezTo>
                  <a:cubicBezTo>
                    <a:pt x="443" y="389"/>
                    <a:pt x="426" y="396"/>
                    <a:pt x="408" y="396"/>
                  </a:cubicBezTo>
                  <a:cubicBezTo>
                    <a:pt x="366" y="396"/>
                    <a:pt x="353" y="353"/>
                    <a:pt x="327" y="314"/>
                  </a:cubicBezTo>
                  <a:cubicBezTo>
                    <a:pt x="297" y="259"/>
                    <a:pt x="314" y="177"/>
                    <a:pt x="271" y="135"/>
                  </a:cubicBezTo>
                  <a:cubicBezTo>
                    <a:pt x="203" y="70"/>
                    <a:pt x="82" y="40"/>
                    <a:pt x="0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4938000" y="1539675"/>
              <a:ext cx="5825" cy="28250"/>
            </a:xfrm>
            <a:custGeom>
              <a:avLst/>
              <a:gdLst/>
              <a:ahLst/>
              <a:cxnLst/>
              <a:rect l="l" t="t" r="r" b="b"/>
              <a:pathLst>
                <a:path w="233" h="113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5" y="69"/>
                    <a:pt x="82" y="150"/>
                    <a:pt x="69" y="219"/>
                  </a:cubicBezTo>
                  <a:cubicBezTo>
                    <a:pt x="69" y="261"/>
                    <a:pt x="40" y="382"/>
                    <a:pt x="0" y="408"/>
                  </a:cubicBezTo>
                  <a:cubicBezTo>
                    <a:pt x="56" y="382"/>
                    <a:pt x="95" y="369"/>
                    <a:pt x="137" y="356"/>
                  </a:cubicBezTo>
                  <a:lnTo>
                    <a:pt x="137" y="356"/>
                  </a:lnTo>
                  <a:cubicBezTo>
                    <a:pt x="151" y="451"/>
                    <a:pt x="137" y="545"/>
                    <a:pt x="121" y="627"/>
                  </a:cubicBezTo>
                  <a:cubicBezTo>
                    <a:pt x="108" y="640"/>
                    <a:pt x="108" y="653"/>
                    <a:pt x="108" y="669"/>
                  </a:cubicBezTo>
                  <a:lnTo>
                    <a:pt x="108" y="695"/>
                  </a:lnTo>
                  <a:cubicBezTo>
                    <a:pt x="108" y="751"/>
                    <a:pt x="108" y="833"/>
                    <a:pt x="121" y="885"/>
                  </a:cubicBezTo>
                  <a:cubicBezTo>
                    <a:pt x="137" y="927"/>
                    <a:pt x="164" y="966"/>
                    <a:pt x="177" y="1009"/>
                  </a:cubicBezTo>
                  <a:cubicBezTo>
                    <a:pt x="190" y="1048"/>
                    <a:pt x="219" y="1103"/>
                    <a:pt x="219" y="1130"/>
                  </a:cubicBezTo>
                  <a:cubicBezTo>
                    <a:pt x="232" y="1009"/>
                    <a:pt x="177" y="872"/>
                    <a:pt x="151" y="751"/>
                  </a:cubicBezTo>
                  <a:cubicBezTo>
                    <a:pt x="151" y="695"/>
                    <a:pt x="137" y="653"/>
                    <a:pt x="151" y="601"/>
                  </a:cubicBezTo>
                  <a:cubicBezTo>
                    <a:pt x="151" y="571"/>
                    <a:pt x="177" y="558"/>
                    <a:pt x="190" y="532"/>
                  </a:cubicBezTo>
                  <a:cubicBezTo>
                    <a:pt x="190" y="519"/>
                    <a:pt x="232" y="274"/>
                    <a:pt x="219" y="274"/>
                  </a:cubicBezTo>
                  <a:lnTo>
                    <a:pt x="219" y="274"/>
                  </a:lnTo>
                  <a:cubicBezTo>
                    <a:pt x="177" y="287"/>
                    <a:pt x="137" y="287"/>
                    <a:pt x="82" y="287"/>
                  </a:cubicBezTo>
                  <a:cubicBezTo>
                    <a:pt x="95" y="193"/>
                    <a:pt x="95" y="98"/>
                    <a:pt x="108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4866275" y="15804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53" y="0"/>
                  </a:moveTo>
                  <a:lnTo>
                    <a:pt x="53" y="0"/>
                  </a:lnTo>
                  <a:cubicBezTo>
                    <a:pt x="67" y="28"/>
                    <a:pt x="85" y="52"/>
                    <a:pt x="105" y="72"/>
                  </a:cubicBezTo>
                  <a:lnTo>
                    <a:pt x="105" y="72"/>
                  </a:lnTo>
                  <a:cubicBezTo>
                    <a:pt x="92" y="48"/>
                    <a:pt x="77" y="25"/>
                    <a:pt x="53" y="0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cubicBezTo>
                    <a:pt x="653" y="17"/>
                    <a:pt x="558" y="56"/>
                    <a:pt x="461" y="124"/>
                  </a:cubicBezTo>
                  <a:cubicBezTo>
                    <a:pt x="408" y="163"/>
                    <a:pt x="366" y="206"/>
                    <a:pt x="297" y="232"/>
                  </a:cubicBezTo>
                  <a:cubicBezTo>
                    <a:pt x="297" y="206"/>
                    <a:pt x="271" y="180"/>
                    <a:pt x="245" y="163"/>
                  </a:cubicBezTo>
                  <a:cubicBezTo>
                    <a:pt x="191" y="138"/>
                    <a:pt x="144" y="111"/>
                    <a:pt x="105" y="72"/>
                  </a:cubicBezTo>
                  <a:lnTo>
                    <a:pt x="105" y="72"/>
                  </a:lnTo>
                  <a:cubicBezTo>
                    <a:pt x="114" y="89"/>
                    <a:pt x="123" y="106"/>
                    <a:pt x="134" y="124"/>
                  </a:cubicBezTo>
                  <a:cubicBezTo>
                    <a:pt x="164" y="193"/>
                    <a:pt x="216" y="232"/>
                    <a:pt x="271" y="274"/>
                  </a:cubicBezTo>
                  <a:cubicBezTo>
                    <a:pt x="258" y="300"/>
                    <a:pt x="258" y="327"/>
                    <a:pt x="232" y="356"/>
                  </a:cubicBezTo>
                  <a:cubicBezTo>
                    <a:pt x="216" y="369"/>
                    <a:pt x="203" y="395"/>
                    <a:pt x="177" y="395"/>
                  </a:cubicBezTo>
                  <a:cubicBezTo>
                    <a:pt x="134" y="425"/>
                    <a:pt x="69" y="395"/>
                    <a:pt x="53" y="464"/>
                  </a:cubicBezTo>
                  <a:cubicBezTo>
                    <a:pt x="26" y="519"/>
                    <a:pt x="26" y="601"/>
                    <a:pt x="0" y="653"/>
                  </a:cubicBezTo>
                  <a:cubicBezTo>
                    <a:pt x="39" y="588"/>
                    <a:pt x="82" y="438"/>
                    <a:pt x="177" y="408"/>
                  </a:cubicBezTo>
                  <a:cubicBezTo>
                    <a:pt x="185" y="408"/>
                    <a:pt x="213" y="415"/>
                    <a:pt x="234" y="415"/>
                  </a:cubicBezTo>
                  <a:cubicBezTo>
                    <a:pt x="245" y="415"/>
                    <a:pt x="254" y="414"/>
                    <a:pt x="258" y="408"/>
                  </a:cubicBezTo>
                  <a:cubicBezTo>
                    <a:pt x="271" y="395"/>
                    <a:pt x="284" y="382"/>
                    <a:pt x="284" y="369"/>
                  </a:cubicBezTo>
                  <a:cubicBezTo>
                    <a:pt x="395" y="193"/>
                    <a:pt x="585" y="98"/>
                    <a:pt x="761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4958725" y="1647800"/>
              <a:ext cx="24175" cy="41875"/>
            </a:xfrm>
            <a:custGeom>
              <a:avLst/>
              <a:gdLst/>
              <a:ahLst/>
              <a:cxnLst/>
              <a:rect l="l" t="t" r="r" b="b"/>
              <a:pathLst>
                <a:path w="967" h="1675" extrusionOk="0">
                  <a:moveTo>
                    <a:pt x="14" y="0"/>
                  </a:moveTo>
                  <a:lnTo>
                    <a:pt x="0" y="111"/>
                  </a:lnTo>
                  <a:lnTo>
                    <a:pt x="885" y="1674"/>
                  </a:lnTo>
                  <a:lnTo>
                    <a:pt x="967" y="160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4942075" y="1647800"/>
              <a:ext cx="17000" cy="3125"/>
            </a:xfrm>
            <a:custGeom>
              <a:avLst/>
              <a:gdLst/>
              <a:ahLst/>
              <a:cxnLst/>
              <a:rect l="l" t="t" r="r" b="b"/>
              <a:pathLst>
                <a:path w="680" h="125" extrusionOk="0">
                  <a:moveTo>
                    <a:pt x="680" y="0"/>
                  </a:moveTo>
                  <a:lnTo>
                    <a:pt x="56" y="82"/>
                  </a:lnTo>
                  <a:lnTo>
                    <a:pt x="1" y="124"/>
                  </a:lnTo>
                  <a:lnTo>
                    <a:pt x="666" y="111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4932525" y="1633175"/>
              <a:ext cx="10975" cy="17750"/>
            </a:xfrm>
            <a:custGeom>
              <a:avLst/>
              <a:gdLst/>
              <a:ahLst/>
              <a:cxnLst/>
              <a:rect l="l" t="t" r="r" b="b"/>
              <a:pathLst>
                <a:path w="439" h="710" extrusionOk="0">
                  <a:moveTo>
                    <a:pt x="43" y="1"/>
                  </a:moveTo>
                  <a:lnTo>
                    <a:pt x="1" y="112"/>
                  </a:lnTo>
                  <a:lnTo>
                    <a:pt x="383" y="709"/>
                  </a:lnTo>
                  <a:lnTo>
                    <a:pt x="438" y="667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4894500" y="1633175"/>
              <a:ext cx="39125" cy="12600"/>
            </a:xfrm>
            <a:custGeom>
              <a:avLst/>
              <a:gdLst/>
              <a:ahLst/>
              <a:cxnLst/>
              <a:rect l="l" t="t" r="r" b="b"/>
              <a:pathLst>
                <a:path w="1565" h="504" extrusionOk="0">
                  <a:moveTo>
                    <a:pt x="1564" y="1"/>
                  </a:moveTo>
                  <a:lnTo>
                    <a:pt x="40" y="464"/>
                  </a:lnTo>
                  <a:lnTo>
                    <a:pt x="1" y="503"/>
                  </a:lnTo>
                  <a:lnTo>
                    <a:pt x="1522" y="11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4944775" y="1704250"/>
              <a:ext cx="45950" cy="14875"/>
            </a:xfrm>
            <a:custGeom>
              <a:avLst/>
              <a:gdLst/>
              <a:ahLst/>
              <a:cxnLst/>
              <a:rect l="l" t="t" r="r" b="b"/>
              <a:pathLst>
                <a:path w="1838" h="595" extrusionOk="0">
                  <a:moveTo>
                    <a:pt x="56" y="1"/>
                  </a:moveTo>
                  <a:cubicBezTo>
                    <a:pt x="43" y="56"/>
                    <a:pt x="0" y="232"/>
                    <a:pt x="0" y="272"/>
                  </a:cubicBezTo>
                  <a:cubicBezTo>
                    <a:pt x="0" y="314"/>
                    <a:pt x="683" y="559"/>
                    <a:pt x="748" y="585"/>
                  </a:cubicBezTo>
                  <a:cubicBezTo>
                    <a:pt x="782" y="592"/>
                    <a:pt x="962" y="595"/>
                    <a:pt x="1141" y="595"/>
                  </a:cubicBezTo>
                  <a:cubicBezTo>
                    <a:pt x="1320" y="595"/>
                    <a:pt x="1497" y="592"/>
                    <a:pt x="1525" y="585"/>
                  </a:cubicBezTo>
                  <a:cubicBezTo>
                    <a:pt x="1564" y="572"/>
                    <a:pt x="1714" y="451"/>
                    <a:pt x="1838" y="340"/>
                  </a:cubicBezTo>
                  <a:cubicBezTo>
                    <a:pt x="1512" y="314"/>
                    <a:pt x="1104" y="288"/>
                    <a:pt x="816" y="232"/>
                  </a:cubicBezTo>
                  <a:cubicBezTo>
                    <a:pt x="532" y="177"/>
                    <a:pt x="245" y="69"/>
                    <a:pt x="56" y="1"/>
                  </a:cubicBezTo>
                  <a:close/>
                </a:path>
              </a:pathLst>
            </a:custGeom>
            <a:solidFill>
              <a:srgbClr val="383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079750" y="1646150"/>
              <a:ext cx="15350" cy="26550"/>
            </a:xfrm>
            <a:custGeom>
              <a:avLst/>
              <a:gdLst/>
              <a:ahLst/>
              <a:cxnLst/>
              <a:rect l="l" t="t" r="r" b="b"/>
              <a:pathLst>
                <a:path w="614" h="1062" extrusionOk="0">
                  <a:moveTo>
                    <a:pt x="545" y="1"/>
                  </a:moveTo>
                  <a:cubicBezTo>
                    <a:pt x="545" y="53"/>
                    <a:pt x="532" y="108"/>
                    <a:pt x="506" y="164"/>
                  </a:cubicBezTo>
                  <a:cubicBezTo>
                    <a:pt x="490" y="203"/>
                    <a:pt x="477" y="229"/>
                    <a:pt x="450" y="259"/>
                  </a:cubicBezTo>
                  <a:cubicBezTo>
                    <a:pt x="382" y="379"/>
                    <a:pt x="124" y="817"/>
                    <a:pt x="0" y="1019"/>
                  </a:cubicBezTo>
                  <a:cubicBezTo>
                    <a:pt x="29" y="1045"/>
                    <a:pt x="56" y="1062"/>
                    <a:pt x="82" y="1062"/>
                  </a:cubicBezTo>
                  <a:cubicBezTo>
                    <a:pt x="111" y="1062"/>
                    <a:pt x="150" y="1045"/>
                    <a:pt x="206" y="1032"/>
                  </a:cubicBezTo>
                  <a:cubicBezTo>
                    <a:pt x="343" y="1006"/>
                    <a:pt x="424" y="817"/>
                    <a:pt x="477" y="748"/>
                  </a:cubicBezTo>
                  <a:cubicBezTo>
                    <a:pt x="506" y="719"/>
                    <a:pt x="532" y="637"/>
                    <a:pt x="545" y="543"/>
                  </a:cubicBezTo>
                  <a:cubicBezTo>
                    <a:pt x="571" y="448"/>
                    <a:pt x="588" y="340"/>
                    <a:pt x="601" y="298"/>
                  </a:cubicBezTo>
                  <a:cubicBezTo>
                    <a:pt x="614" y="246"/>
                    <a:pt x="588" y="108"/>
                    <a:pt x="545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4748275" y="1592700"/>
              <a:ext cx="14625" cy="14000"/>
            </a:xfrm>
            <a:custGeom>
              <a:avLst/>
              <a:gdLst/>
              <a:ahLst/>
              <a:cxnLst/>
              <a:rect l="l" t="t" r="r" b="b"/>
              <a:pathLst>
                <a:path w="585" h="560" extrusionOk="0">
                  <a:moveTo>
                    <a:pt x="82" y="1"/>
                  </a:moveTo>
                  <a:cubicBezTo>
                    <a:pt x="27" y="69"/>
                    <a:pt x="1" y="164"/>
                    <a:pt x="27" y="220"/>
                  </a:cubicBezTo>
                  <a:cubicBezTo>
                    <a:pt x="40" y="288"/>
                    <a:pt x="477" y="546"/>
                    <a:pt x="516" y="559"/>
                  </a:cubicBezTo>
                  <a:cubicBezTo>
                    <a:pt x="518" y="560"/>
                    <a:pt x="521" y="560"/>
                    <a:pt x="523" y="560"/>
                  </a:cubicBezTo>
                  <a:cubicBezTo>
                    <a:pt x="561" y="560"/>
                    <a:pt x="585" y="449"/>
                    <a:pt x="585" y="409"/>
                  </a:cubicBezTo>
                  <a:cubicBezTo>
                    <a:pt x="585" y="370"/>
                    <a:pt x="82" y="1"/>
                    <a:pt x="82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4750000" y="1592450"/>
              <a:ext cx="13100" cy="11425"/>
            </a:xfrm>
            <a:custGeom>
              <a:avLst/>
              <a:gdLst/>
              <a:ahLst/>
              <a:cxnLst/>
              <a:rect l="l" t="t" r="r" b="b"/>
              <a:pathLst>
                <a:path w="524" h="457" extrusionOk="0">
                  <a:moveTo>
                    <a:pt x="37" y="0"/>
                  </a:moveTo>
                  <a:cubicBezTo>
                    <a:pt x="14" y="0"/>
                    <a:pt x="0" y="23"/>
                    <a:pt x="0" y="53"/>
                  </a:cubicBezTo>
                  <a:lnTo>
                    <a:pt x="0" y="66"/>
                  </a:lnTo>
                  <a:cubicBezTo>
                    <a:pt x="0" y="109"/>
                    <a:pt x="26" y="161"/>
                    <a:pt x="69" y="190"/>
                  </a:cubicBezTo>
                  <a:lnTo>
                    <a:pt x="460" y="448"/>
                  </a:lnTo>
                  <a:cubicBezTo>
                    <a:pt x="469" y="454"/>
                    <a:pt x="478" y="456"/>
                    <a:pt x="485" y="456"/>
                  </a:cubicBezTo>
                  <a:cubicBezTo>
                    <a:pt x="511" y="456"/>
                    <a:pt x="523" y="421"/>
                    <a:pt x="503" y="367"/>
                  </a:cubicBezTo>
                  <a:cubicBezTo>
                    <a:pt x="477" y="298"/>
                    <a:pt x="421" y="243"/>
                    <a:pt x="366" y="203"/>
                  </a:cubicBezTo>
                  <a:lnTo>
                    <a:pt x="69" y="11"/>
                  </a:lnTo>
                  <a:cubicBezTo>
                    <a:pt x="57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750975" y="1593975"/>
              <a:ext cx="2050" cy="2400"/>
            </a:xfrm>
            <a:custGeom>
              <a:avLst/>
              <a:gdLst/>
              <a:ahLst/>
              <a:cxnLst/>
              <a:rect l="l" t="t" r="r" b="b"/>
              <a:pathLst>
                <a:path w="82" h="96" extrusionOk="0">
                  <a:moveTo>
                    <a:pt x="23" y="0"/>
                  </a:moveTo>
                  <a:cubicBezTo>
                    <a:pt x="7" y="0"/>
                    <a:pt x="0" y="12"/>
                    <a:pt x="0" y="31"/>
                  </a:cubicBezTo>
                  <a:cubicBezTo>
                    <a:pt x="0" y="48"/>
                    <a:pt x="13" y="87"/>
                    <a:pt x="43" y="87"/>
                  </a:cubicBezTo>
                  <a:cubicBezTo>
                    <a:pt x="48" y="92"/>
                    <a:pt x="53" y="95"/>
                    <a:pt x="59" y="95"/>
                  </a:cubicBezTo>
                  <a:cubicBezTo>
                    <a:pt x="67" y="95"/>
                    <a:pt x="74" y="89"/>
                    <a:pt x="82" y="74"/>
                  </a:cubicBezTo>
                  <a:cubicBezTo>
                    <a:pt x="82" y="48"/>
                    <a:pt x="56" y="18"/>
                    <a:pt x="43" y="5"/>
                  </a:cubicBezTo>
                  <a:cubicBezTo>
                    <a:pt x="35" y="2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4671400" y="1544475"/>
              <a:ext cx="14650" cy="13975"/>
            </a:xfrm>
            <a:custGeom>
              <a:avLst/>
              <a:gdLst/>
              <a:ahLst/>
              <a:cxnLst/>
              <a:rect l="l" t="t" r="r" b="b"/>
              <a:pathLst>
                <a:path w="586" h="559" extrusionOk="0">
                  <a:moveTo>
                    <a:pt x="82" y="1"/>
                  </a:moveTo>
                  <a:cubicBezTo>
                    <a:pt x="30" y="69"/>
                    <a:pt x="1" y="164"/>
                    <a:pt x="14" y="216"/>
                  </a:cubicBezTo>
                  <a:cubicBezTo>
                    <a:pt x="43" y="285"/>
                    <a:pt x="477" y="543"/>
                    <a:pt x="520" y="559"/>
                  </a:cubicBezTo>
                  <a:cubicBezTo>
                    <a:pt x="559" y="559"/>
                    <a:pt x="585" y="448"/>
                    <a:pt x="585" y="409"/>
                  </a:cubicBezTo>
                  <a:cubicBezTo>
                    <a:pt x="572" y="366"/>
                    <a:pt x="82" y="1"/>
                    <a:pt x="82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4673125" y="1544175"/>
              <a:ext cx="13200" cy="11350"/>
            </a:xfrm>
            <a:custGeom>
              <a:avLst/>
              <a:gdLst/>
              <a:ahLst/>
              <a:cxnLst/>
              <a:rect l="l" t="t" r="r" b="b"/>
              <a:pathLst>
                <a:path w="528" h="454" extrusionOk="0">
                  <a:moveTo>
                    <a:pt x="37" y="1"/>
                  </a:moveTo>
                  <a:cubicBezTo>
                    <a:pt x="14" y="1"/>
                    <a:pt x="0" y="24"/>
                    <a:pt x="0" y="52"/>
                  </a:cubicBezTo>
                  <a:lnTo>
                    <a:pt x="0" y="65"/>
                  </a:lnTo>
                  <a:cubicBezTo>
                    <a:pt x="0" y="107"/>
                    <a:pt x="26" y="163"/>
                    <a:pt x="56" y="189"/>
                  </a:cubicBezTo>
                  <a:lnTo>
                    <a:pt x="464" y="447"/>
                  </a:lnTo>
                  <a:cubicBezTo>
                    <a:pt x="471" y="452"/>
                    <a:pt x="478" y="454"/>
                    <a:pt x="484" y="454"/>
                  </a:cubicBezTo>
                  <a:cubicBezTo>
                    <a:pt x="512" y="454"/>
                    <a:pt x="527" y="411"/>
                    <a:pt x="503" y="365"/>
                  </a:cubicBezTo>
                  <a:cubicBezTo>
                    <a:pt x="464" y="297"/>
                    <a:pt x="408" y="228"/>
                    <a:pt x="353" y="202"/>
                  </a:cubicBezTo>
                  <a:lnTo>
                    <a:pt x="69" y="13"/>
                  </a:lnTo>
                  <a:cubicBezTo>
                    <a:pt x="57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4674175" y="1545650"/>
              <a:ext cx="1675" cy="2475"/>
            </a:xfrm>
            <a:custGeom>
              <a:avLst/>
              <a:gdLst/>
              <a:ahLst/>
              <a:cxnLst/>
              <a:rect l="l" t="t" r="r" b="b"/>
              <a:pathLst>
                <a:path w="67" h="99" extrusionOk="0">
                  <a:moveTo>
                    <a:pt x="21" y="1"/>
                  </a:moveTo>
                  <a:cubicBezTo>
                    <a:pt x="7" y="1"/>
                    <a:pt x="1" y="11"/>
                    <a:pt x="1" y="22"/>
                  </a:cubicBezTo>
                  <a:cubicBezTo>
                    <a:pt x="1" y="48"/>
                    <a:pt x="14" y="75"/>
                    <a:pt x="27" y="88"/>
                  </a:cubicBezTo>
                  <a:cubicBezTo>
                    <a:pt x="38" y="95"/>
                    <a:pt x="47" y="99"/>
                    <a:pt x="53" y="99"/>
                  </a:cubicBezTo>
                  <a:cubicBezTo>
                    <a:pt x="62" y="99"/>
                    <a:pt x="66" y="91"/>
                    <a:pt x="66" y="75"/>
                  </a:cubicBezTo>
                  <a:cubicBezTo>
                    <a:pt x="66" y="48"/>
                    <a:pt x="53" y="22"/>
                    <a:pt x="40" y="6"/>
                  </a:cubicBezTo>
                  <a:cubicBezTo>
                    <a:pt x="32" y="2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4971300" y="1773300"/>
              <a:ext cx="36400" cy="20425"/>
            </a:xfrm>
            <a:custGeom>
              <a:avLst/>
              <a:gdLst/>
              <a:ahLst/>
              <a:cxnLst/>
              <a:rect l="l" t="t" r="r" b="b"/>
              <a:pathLst>
                <a:path w="1456" h="817" extrusionOk="0">
                  <a:moveTo>
                    <a:pt x="1456" y="0"/>
                  </a:moveTo>
                  <a:lnTo>
                    <a:pt x="979" y="56"/>
                  </a:lnTo>
                  <a:lnTo>
                    <a:pt x="898" y="366"/>
                  </a:lnTo>
                  <a:lnTo>
                    <a:pt x="0" y="408"/>
                  </a:lnTo>
                  <a:lnTo>
                    <a:pt x="382" y="816"/>
                  </a:lnTo>
                  <a:lnTo>
                    <a:pt x="1061" y="47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4917600" y="1796375"/>
              <a:ext cx="49950" cy="11300"/>
            </a:xfrm>
            <a:custGeom>
              <a:avLst/>
              <a:gdLst/>
              <a:ahLst/>
              <a:cxnLst/>
              <a:rect l="l" t="t" r="r" b="b"/>
              <a:pathLst>
                <a:path w="1998" h="452" extrusionOk="0">
                  <a:moveTo>
                    <a:pt x="1061" y="1"/>
                  </a:moveTo>
                  <a:lnTo>
                    <a:pt x="0" y="259"/>
                  </a:lnTo>
                  <a:lnTo>
                    <a:pt x="1211" y="451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4994800" y="1808950"/>
              <a:ext cx="24500" cy="22875"/>
            </a:xfrm>
            <a:custGeom>
              <a:avLst/>
              <a:gdLst/>
              <a:ahLst/>
              <a:cxnLst/>
              <a:rect l="l" t="t" r="r" b="b"/>
              <a:pathLst>
                <a:path w="980" h="915" extrusionOk="0">
                  <a:moveTo>
                    <a:pt x="735" y="0"/>
                  </a:moveTo>
                  <a:lnTo>
                    <a:pt x="0" y="914"/>
                  </a:lnTo>
                  <a:lnTo>
                    <a:pt x="0" y="914"/>
                  </a:lnTo>
                  <a:lnTo>
                    <a:pt x="979" y="47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4972025" y="1791650"/>
              <a:ext cx="41150" cy="17725"/>
            </a:xfrm>
            <a:custGeom>
              <a:avLst/>
              <a:gdLst/>
              <a:ahLst/>
              <a:cxnLst/>
              <a:rect l="l" t="t" r="r" b="b"/>
              <a:pathLst>
                <a:path w="1646" h="709" extrusionOk="0">
                  <a:moveTo>
                    <a:pt x="1646" y="0"/>
                  </a:moveTo>
                  <a:lnTo>
                    <a:pt x="666" y="190"/>
                  </a:lnTo>
                  <a:lnTo>
                    <a:pt x="1" y="709"/>
                  </a:lnTo>
                  <a:lnTo>
                    <a:pt x="911" y="516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4916525" y="1785200"/>
              <a:ext cx="18800" cy="8525"/>
            </a:xfrm>
            <a:custGeom>
              <a:avLst/>
              <a:gdLst/>
              <a:ahLst/>
              <a:cxnLst/>
              <a:rect l="l" t="t" r="r" b="b"/>
              <a:pathLst>
                <a:path w="752" h="341" extrusionOk="0">
                  <a:moveTo>
                    <a:pt x="438" y="1"/>
                  </a:moveTo>
                  <a:lnTo>
                    <a:pt x="1" y="340"/>
                  </a:lnTo>
                  <a:lnTo>
                    <a:pt x="752" y="16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4887650" y="1805925"/>
              <a:ext cx="15700" cy="7125"/>
            </a:xfrm>
            <a:custGeom>
              <a:avLst/>
              <a:gdLst/>
              <a:ahLst/>
              <a:cxnLst/>
              <a:rect l="l" t="t" r="r" b="b"/>
              <a:pathLst>
                <a:path w="628" h="285" extrusionOk="0">
                  <a:moveTo>
                    <a:pt x="438" y="1"/>
                  </a:moveTo>
                  <a:lnTo>
                    <a:pt x="0" y="232"/>
                  </a:lnTo>
                  <a:lnTo>
                    <a:pt x="627" y="28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5029475" y="1778750"/>
              <a:ext cx="15275" cy="5425"/>
            </a:xfrm>
            <a:custGeom>
              <a:avLst/>
              <a:gdLst/>
              <a:ahLst/>
              <a:cxnLst/>
              <a:rect l="l" t="t" r="r" b="b"/>
              <a:pathLst>
                <a:path w="611" h="217" extrusionOk="0">
                  <a:moveTo>
                    <a:pt x="542" y="1"/>
                  </a:moveTo>
                  <a:lnTo>
                    <a:pt x="0" y="216"/>
                  </a:lnTo>
                  <a:lnTo>
                    <a:pt x="611" y="216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4" name="Google Shape;3454;p37"/>
          <p:cNvSpPr txBox="1"/>
          <p:nvPr/>
        </p:nvSpPr>
        <p:spPr>
          <a:xfrm>
            <a:off x="616200" y="3315413"/>
            <a:ext cx="3863400" cy="320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rPr>
              <a:t>Dataset link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Uk road safety dataset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3455" name="Google Shape;3455;p37"/>
          <p:cNvGrpSpPr/>
          <p:nvPr/>
        </p:nvGrpSpPr>
        <p:grpSpPr>
          <a:xfrm>
            <a:off x="1057041" y="3794153"/>
            <a:ext cx="738914" cy="782223"/>
            <a:chOff x="-45673275" y="3199325"/>
            <a:chExt cx="299325" cy="302075"/>
          </a:xfrm>
        </p:grpSpPr>
        <p:sp>
          <p:nvSpPr>
            <p:cNvPr id="3456" name="Google Shape;3456;p37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9" name="Google Shape;3459;p37"/>
          <p:cNvGrpSpPr/>
          <p:nvPr/>
        </p:nvGrpSpPr>
        <p:grpSpPr>
          <a:xfrm>
            <a:off x="4632374" y="4441990"/>
            <a:ext cx="278505" cy="430660"/>
            <a:chOff x="6191950" y="4314625"/>
            <a:chExt cx="330100" cy="470050"/>
          </a:xfrm>
        </p:grpSpPr>
        <p:sp>
          <p:nvSpPr>
            <p:cNvPr id="3460" name="Google Shape;3460;p37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9" name="Google Shape;3469;p37"/>
          <p:cNvGrpSpPr/>
          <p:nvPr/>
        </p:nvGrpSpPr>
        <p:grpSpPr>
          <a:xfrm>
            <a:off x="4963520" y="3894772"/>
            <a:ext cx="345859" cy="1156190"/>
            <a:chOff x="5095996" y="1451990"/>
            <a:chExt cx="267238" cy="1005558"/>
          </a:xfrm>
        </p:grpSpPr>
        <p:sp>
          <p:nvSpPr>
            <p:cNvPr id="3470" name="Google Shape;3470;p37"/>
            <p:cNvSpPr/>
            <p:nvPr/>
          </p:nvSpPr>
          <p:spPr>
            <a:xfrm>
              <a:off x="5250361" y="2408381"/>
              <a:ext cx="70506" cy="49167"/>
            </a:xfrm>
            <a:custGeom>
              <a:avLst/>
              <a:gdLst/>
              <a:ahLst/>
              <a:cxnLst/>
              <a:rect l="l" t="t" r="r" b="b"/>
              <a:pathLst>
                <a:path w="1130" h="788" extrusionOk="0">
                  <a:moveTo>
                    <a:pt x="1130" y="1"/>
                  </a:moveTo>
                  <a:lnTo>
                    <a:pt x="0" y="353"/>
                  </a:lnTo>
                  <a:lnTo>
                    <a:pt x="271" y="787"/>
                  </a:lnTo>
                  <a:lnTo>
                    <a:pt x="1130" y="298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5139173" y="2334442"/>
              <a:ext cx="181694" cy="105385"/>
            </a:xfrm>
            <a:custGeom>
              <a:avLst/>
              <a:gdLst/>
              <a:ahLst/>
              <a:cxnLst/>
              <a:rect l="l" t="t" r="r" b="b"/>
              <a:pathLst>
                <a:path w="2912" h="1689" extrusionOk="0">
                  <a:moveTo>
                    <a:pt x="859" y="1"/>
                  </a:moveTo>
                  <a:lnTo>
                    <a:pt x="0" y="490"/>
                  </a:lnTo>
                  <a:lnTo>
                    <a:pt x="0" y="1186"/>
                  </a:lnTo>
                  <a:lnTo>
                    <a:pt x="859" y="1688"/>
                  </a:lnTo>
                  <a:lnTo>
                    <a:pt x="2053" y="1688"/>
                  </a:lnTo>
                  <a:lnTo>
                    <a:pt x="2912" y="1186"/>
                  </a:lnTo>
                  <a:lnTo>
                    <a:pt x="2912" y="490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5185782" y="2439765"/>
              <a:ext cx="81550" cy="17783"/>
            </a:xfrm>
            <a:custGeom>
              <a:avLst/>
              <a:gdLst/>
              <a:ahLst/>
              <a:cxnLst/>
              <a:rect l="l" t="t" r="r" b="b"/>
              <a:pathLst>
                <a:path w="1307" h="285" extrusionOk="0">
                  <a:moveTo>
                    <a:pt x="112" y="0"/>
                  </a:moveTo>
                  <a:lnTo>
                    <a:pt x="1" y="26"/>
                  </a:lnTo>
                  <a:lnTo>
                    <a:pt x="112" y="284"/>
                  </a:lnTo>
                  <a:lnTo>
                    <a:pt x="1306" y="284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5139173" y="2408381"/>
              <a:ext cx="53597" cy="49167"/>
            </a:xfrm>
            <a:custGeom>
              <a:avLst/>
              <a:gdLst/>
              <a:ahLst/>
              <a:cxnLst/>
              <a:rect l="l" t="t" r="r" b="b"/>
              <a:pathLst>
                <a:path w="859" h="788" extrusionOk="0">
                  <a:moveTo>
                    <a:pt x="0" y="1"/>
                  </a:moveTo>
                  <a:lnTo>
                    <a:pt x="0" y="298"/>
                  </a:lnTo>
                  <a:lnTo>
                    <a:pt x="859" y="787"/>
                  </a:lnTo>
                  <a:lnTo>
                    <a:pt x="859" y="5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5153586" y="2342179"/>
              <a:ext cx="152805" cy="88289"/>
            </a:xfrm>
            <a:custGeom>
              <a:avLst/>
              <a:gdLst/>
              <a:ahLst/>
              <a:cxnLst/>
              <a:rect l="l" t="t" r="r" b="b"/>
              <a:pathLst>
                <a:path w="2449" h="1415" extrusionOk="0">
                  <a:moveTo>
                    <a:pt x="722" y="1"/>
                  </a:moveTo>
                  <a:lnTo>
                    <a:pt x="1" y="409"/>
                  </a:lnTo>
                  <a:lnTo>
                    <a:pt x="1" y="993"/>
                  </a:lnTo>
                  <a:lnTo>
                    <a:pt x="722" y="1414"/>
                  </a:lnTo>
                  <a:lnTo>
                    <a:pt x="1728" y="1414"/>
                  </a:lnTo>
                  <a:lnTo>
                    <a:pt x="2449" y="993"/>
                  </a:lnTo>
                  <a:lnTo>
                    <a:pt x="2449" y="409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5221410" y="2216516"/>
              <a:ext cx="16410" cy="202909"/>
            </a:xfrm>
            <a:custGeom>
              <a:avLst/>
              <a:gdLst/>
              <a:ahLst/>
              <a:cxnLst/>
              <a:rect l="l" t="t" r="r" b="b"/>
              <a:pathLst>
                <a:path w="263" h="3252" extrusionOk="0">
                  <a:moveTo>
                    <a:pt x="1" y="1"/>
                  </a:moveTo>
                  <a:lnTo>
                    <a:pt x="1" y="3252"/>
                  </a:lnTo>
                  <a:lnTo>
                    <a:pt x="262" y="3252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5237757" y="2209840"/>
              <a:ext cx="11855" cy="209585"/>
            </a:xfrm>
            <a:custGeom>
              <a:avLst/>
              <a:gdLst/>
              <a:ahLst/>
              <a:cxnLst/>
              <a:rect l="l" t="t" r="r" b="b"/>
              <a:pathLst>
                <a:path w="190" h="3359" extrusionOk="0">
                  <a:moveTo>
                    <a:pt x="189" y="0"/>
                  </a:moveTo>
                  <a:lnTo>
                    <a:pt x="0" y="108"/>
                  </a:lnTo>
                  <a:lnTo>
                    <a:pt x="0" y="3359"/>
                  </a:lnTo>
                  <a:lnTo>
                    <a:pt x="189" y="324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5210428" y="2209840"/>
              <a:ext cx="11044" cy="209585"/>
            </a:xfrm>
            <a:custGeom>
              <a:avLst/>
              <a:gdLst/>
              <a:ahLst/>
              <a:cxnLst/>
              <a:rect l="l" t="t" r="r" b="b"/>
              <a:pathLst>
                <a:path w="177" h="3359" extrusionOk="0">
                  <a:moveTo>
                    <a:pt x="1" y="0"/>
                  </a:moveTo>
                  <a:lnTo>
                    <a:pt x="1" y="3248"/>
                  </a:lnTo>
                  <a:lnTo>
                    <a:pt x="177" y="3359"/>
                  </a:lnTo>
                  <a:lnTo>
                    <a:pt x="177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5095996" y="1451990"/>
              <a:ext cx="267238" cy="789234"/>
            </a:xfrm>
            <a:custGeom>
              <a:avLst/>
              <a:gdLst/>
              <a:ahLst/>
              <a:cxnLst/>
              <a:rect l="l" t="t" r="r" b="b"/>
              <a:pathLst>
                <a:path w="4283" h="12649" extrusionOk="0">
                  <a:moveTo>
                    <a:pt x="2148" y="1"/>
                  </a:moveTo>
                  <a:lnTo>
                    <a:pt x="0" y="10893"/>
                  </a:lnTo>
                  <a:lnTo>
                    <a:pt x="0" y="11914"/>
                  </a:lnTo>
                  <a:lnTo>
                    <a:pt x="1263" y="12649"/>
                  </a:lnTo>
                  <a:lnTo>
                    <a:pt x="3033" y="12649"/>
                  </a:lnTo>
                  <a:lnTo>
                    <a:pt x="4283" y="11914"/>
                  </a:lnTo>
                  <a:lnTo>
                    <a:pt x="4283" y="10893"/>
                  </a:lnTo>
                  <a:lnTo>
                    <a:pt x="2148" y="1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5174801" y="1451990"/>
              <a:ext cx="188433" cy="789234"/>
            </a:xfrm>
            <a:custGeom>
              <a:avLst/>
              <a:gdLst/>
              <a:ahLst/>
              <a:cxnLst/>
              <a:rect l="l" t="t" r="r" b="b"/>
              <a:pathLst>
                <a:path w="3020" h="12649" extrusionOk="0">
                  <a:moveTo>
                    <a:pt x="885" y="1"/>
                  </a:moveTo>
                  <a:lnTo>
                    <a:pt x="0" y="12649"/>
                  </a:lnTo>
                  <a:lnTo>
                    <a:pt x="1770" y="12649"/>
                  </a:lnTo>
                  <a:lnTo>
                    <a:pt x="3020" y="11914"/>
                  </a:lnTo>
                  <a:lnTo>
                    <a:pt x="3020" y="10893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Data preprocessing?</a:t>
            </a:r>
            <a:endParaRPr/>
          </a:p>
        </p:txBody>
      </p:sp>
      <p:sp>
        <p:nvSpPr>
          <p:cNvPr id="3485" name="Google Shape;3485;p38"/>
          <p:cNvSpPr txBox="1"/>
          <p:nvPr/>
        </p:nvSpPr>
        <p:spPr>
          <a:xfrm>
            <a:off x="851100" y="1969913"/>
            <a:ext cx="40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get the sum of the null values,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 sum of duplicates and we removed them.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86" name="Google Shape;3486;p38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87" name="Google Shape;3487;p38"/>
          <p:cNvSpPr txBox="1"/>
          <p:nvPr/>
        </p:nvSpPr>
        <p:spPr>
          <a:xfrm>
            <a:off x="851100" y="3331250"/>
            <a:ext cx="4071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excluded the unwanted columns that don’t have an effect on the data or may make the model biased.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88" name="Google Shape;3488;p38"/>
          <p:cNvSpPr txBox="1"/>
          <p:nvPr/>
        </p:nvSpPr>
        <p:spPr>
          <a:xfrm>
            <a:off x="851100" y="1321800"/>
            <a:ext cx="40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started with getting the information of the dataset.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89" name="Google Shape;3489;p38"/>
          <p:cNvSpPr txBox="1"/>
          <p:nvPr/>
        </p:nvSpPr>
        <p:spPr>
          <a:xfrm>
            <a:off x="851100" y="2618025"/>
            <a:ext cx="40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Sum columns we needed to fill it’s na instead of removing them.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p39"/>
          <p:cNvSpPr txBox="1"/>
          <p:nvPr/>
        </p:nvSpPr>
        <p:spPr>
          <a:xfrm>
            <a:off x="851100" y="116940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95" name="Google Shape;3495;p39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96" name="Google Shape;3496;p39"/>
          <p:cNvSpPr txBox="1"/>
          <p:nvPr/>
        </p:nvSpPr>
        <p:spPr>
          <a:xfrm>
            <a:off x="851100" y="67350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made the data encoded to successfully fit on the models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97" name="Google Shape;3497;p39"/>
          <p:cNvSpPr txBox="1"/>
          <p:nvPr/>
        </p:nvSpPr>
        <p:spPr>
          <a:xfrm>
            <a:off x="851100" y="1169400"/>
            <a:ext cx="664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Then we started </a:t>
            </a:r>
            <a:r>
              <a:rPr lang="en" dirty="0" smtClean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 </a:t>
            </a: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exploratory data analysis to find the patterns then let’s see the result of our </a:t>
            </a:r>
            <a:r>
              <a:rPr lang="en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EDA</a:t>
            </a:r>
            <a:endParaRPr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98" name="Google Shape;34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00" y="2337600"/>
            <a:ext cx="7369276" cy="222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499" name="Google Shape;3499;p39"/>
          <p:cNvSpPr txBox="1"/>
          <p:nvPr/>
        </p:nvSpPr>
        <p:spPr>
          <a:xfrm>
            <a:off x="851100" y="193740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Here we found the count of the accidents pair months and this is our result</a:t>
            </a:r>
            <a:endParaRPr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40"/>
          <p:cNvSpPr txBox="1"/>
          <p:nvPr/>
        </p:nvSpPr>
        <p:spPr>
          <a:xfrm>
            <a:off x="851100" y="116940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05" name="Google Shape;3505;p40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06" name="Google Shape;3506;p40"/>
          <p:cNvSpPr txBox="1"/>
          <p:nvPr/>
        </p:nvSpPr>
        <p:spPr>
          <a:xfrm>
            <a:off x="851100" y="673500"/>
            <a:ext cx="6933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 second pattern we found the </a:t>
            </a:r>
            <a:r>
              <a:rPr lang="en" dirty="0" smtClean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following, </a:t>
            </a: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 pattern of accident severity levels</a:t>
            </a:r>
            <a:endParaRPr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507" name="Google Shape;35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650" y="1779675"/>
            <a:ext cx="2761001" cy="25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508" name="Google Shape;3508;p40"/>
          <p:cNvSpPr txBox="1"/>
          <p:nvPr/>
        </p:nvSpPr>
        <p:spPr>
          <a:xfrm>
            <a:off x="851100" y="1665300"/>
            <a:ext cx="438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 we see slight accidents is the most happen before the serious and the least happen was the fatal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41"/>
          <p:cNvSpPr txBox="1"/>
          <p:nvPr/>
        </p:nvSpPr>
        <p:spPr>
          <a:xfrm>
            <a:off x="851100" y="1169400"/>
            <a:ext cx="6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4" name="Google Shape;3514;p41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5" name="Google Shape;3515;p41"/>
          <p:cNvSpPr txBox="1"/>
          <p:nvPr/>
        </p:nvSpPr>
        <p:spPr>
          <a:xfrm>
            <a:off x="851100" y="673500"/>
            <a:ext cx="69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Another pattern is which type of areas this accidents happen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6" name="Google Shape;3516;p41"/>
          <p:cNvSpPr txBox="1"/>
          <p:nvPr/>
        </p:nvSpPr>
        <p:spPr>
          <a:xfrm>
            <a:off x="851100" y="1665300"/>
            <a:ext cx="438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 we see urban areas have more percentage of accidents than the rural areas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3517" name="Google Shape;35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850" y="1665300"/>
            <a:ext cx="2143269" cy="22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Genetic algorithm (First technique)</a:t>
            </a:r>
            <a:endParaRPr/>
          </a:p>
        </p:txBody>
      </p:sp>
      <p:sp>
        <p:nvSpPr>
          <p:cNvPr id="3523" name="Google Shape;3523;p42"/>
          <p:cNvSpPr txBox="1"/>
          <p:nvPr/>
        </p:nvSpPr>
        <p:spPr>
          <a:xfrm>
            <a:off x="560850" y="4162575"/>
            <a:ext cx="7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24" name="Google Shape;3524;p42"/>
          <p:cNvSpPr txBox="1"/>
          <p:nvPr/>
        </p:nvSpPr>
        <p:spPr>
          <a:xfrm>
            <a:off x="720000" y="1446175"/>
            <a:ext cx="56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Of Course we will  not use all this features to cluster the dataset.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25" name="Google Shape;3525;p42"/>
          <p:cNvSpPr txBox="1"/>
          <p:nvPr/>
        </p:nvSpPr>
        <p:spPr>
          <a:xfrm>
            <a:off x="720000" y="1903375"/>
            <a:ext cx="5699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need to select some of the features to be used in clustering so we used the genetic algorithm, we created a class for the genetic algorithm that can calculate the fitness of the features using supervised model and calculating the accuracy of these model as the return of the fitness function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ffic Collision Prevention by Slidesgo">
  <a:themeElements>
    <a:clrScheme name="Simple Light">
      <a:dk1>
        <a:srgbClr val="2D2C37"/>
      </a:dk1>
      <a:lt1>
        <a:srgbClr val="E7363C"/>
      </a:lt1>
      <a:dk2>
        <a:srgbClr val="F5F5F5"/>
      </a:dk2>
      <a:lt2>
        <a:srgbClr val="B1282F"/>
      </a:lt2>
      <a:accent1>
        <a:srgbClr val="505050"/>
      </a:accent1>
      <a:accent2>
        <a:srgbClr val="878787"/>
      </a:accent2>
      <a:accent3>
        <a:srgbClr val="DBAE00"/>
      </a:accent3>
      <a:accent4>
        <a:srgbClr val="FFE034"/>
      </a:accent4>
      <a:accent5>
        <a:srgbClr val="7FA31D"/>
      </a:accent5>
      <a:accent6>
        <a:srgbClr val="5BADFB"/>
      </a:accent6>
      <a:hlink>
        <a:srgbClr val="2D2C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413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Lexend Black</vt:lpstr>
      <vt:lpstr>Lexend ExtraBold</vt:lpstr>
      <vt:lpstr>Bebas Neue</vt:lpstr>
      <vt:lpstr>Nunito Light</vt:lpstr>
      <vt:lpstr>Arial</vt:lpstr>
      <vt:lpstr>Lexend Light</vt:lpstr>
      <vt:lpstr>PT Sans</vt:lpstr>
      <vt:lpstr>Lexend</vt:lpstr>
      <vt:lpstr>Traffic Collision Prevention by Slidesgo</vt:lpstr>
      <vt:lpstr>TRAFFIC COLLISION PREVENTION</vt:lpstr>
      <vt:lpstr>Objective!</vt:lpstr>
      <vt:lpstr>     Project          steps </vt:lpstr>
      <vt:lpstr>1 - Dataset description!</vt:lpstr>
      <vt:lpstr>2 - Data preprocessing?</vt:lpstr>
      <vt:lpstr>PowerPoint Presentation</vt:lpstr>
      <vt:lpstr>PowerPoint Presentation</vt:lpstr>
      <vt:lpstr>PowerPoint Presentation</vt:lpstr>
      <vt:lpstr>3 - Genetic algorithm (First technique)</vt:lpstr>
      <vt:lpstr>4 - K Medoid (Second technique)</vt:lpstr>
      <vt:lpstr>5- hiraricacal (Third technique)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COLLISION PREVENTION</dc:title>
  <cp:lastModifiedBy>Diaa Ahmed</cp:lastModifiedBy>
  <cp:revision>4</cp:revision>
  <dcterms:modified xsi:type="dcterms:W3CDTF">2024-05-10T15:17:42Z</dcterms:modified>
</cp:coreProperties>
</file>