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59" r:id="rId6"/>
    <p:sldId id="261" r:id="rId7"/>
    <p:sldId id="266" r:id="rId8"/>
    <p:sldId id="262" r:id="rId9"/>
    <p:sldId id="267" r:id="rId10"/>
    <p:sldId id="268" r:id="rId11"/>
    <p:sldId id="264" r:id="rId12"/>
    <p:sldId id="263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8FA45-A570-4675-9A80-6745B4AB3CF4}" type="datetimeFigureOut">
              <a:rPr lang="en-US" smtClean="0"/>
              <a:pPr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35F4C-B533-4AB8-B01C-173E193D34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BF9D-55D1-4ABC-B2B8-6909863E06C4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7B5-1BBA-4BEC-91C2-388B53AE324C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7FC-0D7D-48E2-8C44-E4ACED517D50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27F-6732-42FB-9B19-EB1AE655B10D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424E-9369-4CB1-85B4-6278B6D3BB08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A493-7AFC-484F-8EA0-959EFB73071D}" type="datetime1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017-DB15-4B3C-8D81-8559CACFE97E}" type="datetime1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DDE3-CEB8-41BB-B704-0E1BE10E5C8C}" type="datetime1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1764-2798-4266-9A4D-05D182E3E276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BCE8-42A1-4DA2-B9F0-D97137C26A27}" type="datetime1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FA45-ECBA-40CD-8EA1-2AA7CB07BBB0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0B8BA-37D4-4D21-8E9C-D13D5EBD5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2762250"/>
          </a:xfrm>
        </p:spPr>
        <p:txBody>
          <a:bodyPr>
            <a:normAutofit/>
          </a:bodyPr>
          <a:lstStyle/>
          <a:p>
            <a:r>
              <a:rPr lang="en-US" dirty="0" smtClean="0"/>
              <a:t>CIS 553 </a:t>
            </a:r>
            <a:br>
              <a:rPr lang="en-US" dirty="0" smtClean="0"/>
            </a:br>
            <a:r>
              <a:rPr lang="en-US" dirty="0" smtClean="0"/>
              <a:t>Project 2</a:t>
            </a:r>
            <a:br>
              <a:rPr lang="en-US" dirty="0" smtClean="0"/>
            </a:br>
            <a:r>
              <a:rPr lang="en-US" dirty="0" smtClean="0"/>
              <a:t>Group </a:t>
            </a: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Ankit</a:t>
            </a:r>
            <a:r>
              <a:rPr lang="en-US" dirty="0" smtClean="0"/>
              <a:t> </a:t>
            </a:r>
            <a:r>
              <a:rPr lang="en-US" dirty="0" err="1" smtClean="0"/>
              <a:t>Mishra</a:t>
            </a:r>
            <a:endParaRPr lang="en-US" dirty="0" smtClean="0"/>
          </a:p>
          <a:p>
            <a:r>
              <a:rPr lang="en-US" dirty="0" err="1" smtClean="0"/>
              <a:t>Gouthaman</a:t>
            </a:r>
            <a:r>
              <a:rPr lang="en-US" dirty="0" smtClean="0"/>
              <a:t> </a:t>
            </a:r>
            <a:r>
              <a:rPr lang="en-US" dirty="0" err="1" smtClean="0"/>
              <a:t>Kumarappan</a:t>
            </a:r>
            <a:endParaRPr lang="en-US" dirty="0" smtClean="0"/>
          </a:p>
          <a:p>
            <a:r>
              <a:rPr lang="en-US" dirty="0" smtClean="0"/>
              <a:t>Simon </a:t>
            </a:r>
            <a:r>
              <a:rPr lang="en-US" dirty="0" err="1" smtClean="0"/>
              <a:t>Wimmer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9DA1-D5D0-45C3-9889-3F59E1322070}" type="datetime1">
              <a:rPr lang="en-US" smtClean="0"/>
              <a:t>4/26/2015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7" name="Content Placeholder 6" descr="response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5005" y="1600200"/>
            <a:ext cx="7613990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</a:t>
            </a:r>
            <a:r>
              <a:rPr lang="en-US" dirty="0" smtClean="0"/>
              <a:t> – </a:t>
            </a:r>
            <a:r>
              <a:rPr lang="en-US" dirty="0" err="1" smtClean="0"/>
              <a:t>DDoS</a:t>
            </a:r>
            <a:r>
              <a:rPr lang="en-US" dirty="0" smtClean="0"/>
              <a:t> attack mitigation</a:t>
            </a:r>
          </a:p>
          <a:p>
            <a:r>
              <a:rPr lang="en-US" b="1" dirty="0" smtClean="0"/>
              <a:t>Distributed</a:t>
            </a:r>
            <a:r>
              <a:rPr lang="en-US" dirty="0" smtClean="0"/>
              <a:t> – Multiple attackers target a single victim node.</a:t>
            </a:r>
          </a:p>
          <a:p>
            <a:r>
              <a:rPr lang="en-US" b="1" dirty="0" smtClean="0"/>
              <a:t>Denial of Service</a:t>
            </a:r>
            <a:r>
              <a:rPr lang="en-US" dirty="0" smtClean="0"/>
              <a:t> – Attacker(s) send overwhelming number of </a:t>
            </a:r>
            <a:r>
              <a:rPr lang="en-US" b="1" dirty="0" smtClean="0"/>
              <a:t>ping requests </a:t>
            </a:r>
            <a:r>
              <a:rPr lang="en-US" dirty="0" smtClean="0"/>
              <a:t>(ping flood) and keep its resources tied.</a:t>
            </a:r>
          </a:p>
          <a:p>
            <a:r>
              <a:rPr lang="en-US" b="1" dirty="0" smtClean="0"/>
              <a:t>Result</a:t>
            </a:r>
            <a:r>
              <a:rPr lang="en-US" dirty="0" smtClean="0"/>
              <a:t> – The victim cannot service its intended users.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F238-DE6F-41DD-B4A1-639627BFED94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and Attack 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Content Placeholder 8" descr="attac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1338" y="1600200"/>
            <a:ext cx="8021323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 Stages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Detect an </a:t>
            </a:r>
            <a:r>
              <a:rPr lang="en-US" dirty="0" smtClean="0"/>
              <a:t>attack</a:t>
            </a:r>
          </a:p>
          <a:p>
            <a:r>
              <a:rPr lang="en-US" dirty="0" smtClean="0"/>
              <a:t>Identify the attacker</a:t>
            </a:r>
          </a:p>
          <a:p>
            <a:r>
              <a:rPr lang="en-US" dirty="0" smtClean="0"/>
              <a:t>If attacker in same domain – Apply Ingress on the switch-attacker link.</a:t>
            </a:r>
          </a:p>
          <a:p>
            <a:r>
              <a:rPr lang="en-US" dirty="0" smtClean="0"/>
              <a:t>If attacker in another domain – Send pushback request to the other domain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Respond to a pushback request (if detected).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8D32-FE18-4BCA-BDD4-353085F665D3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Identify an Attack – </a:t>
            </a:r>
          </a:p>
          <a:p>
            <a:r>
              <a:rPr lang="en-US" dirty="0" smtClean="0"/>
              <a:t>Controller A protects hosts AAh1 and AAh2 by monitoring flows on all 3 switches under its domain for high bandwidth (5 Mbps).</a:t>
            </a:r>
          </a:p>
          <a:p>
            <a:r>
              <a:rPr lang="en-US" b="1" dirty="0" smtClean="0"/>
              <a:t>Identify an Attacker – </a:t>
            </a:r>
          </a:p>
          <a:p>
            <a:r>
              <a:rPr lang="en-US" dirty="0" smtClean="0"/>
              <a:t>Check each host to check if it is sending data to the victim and its data rate is above a threshold (1 Mbps).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2636-3B7C-4E31-9AF8-5289C40F57F7}" type="datetime1">
              <a:rPr lang="en-US" smtClean="0"/>
              <a:t>4/26/2015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Intra domain attack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Apply ingress policy on the link connecting the attacker to the domain.</a:t>
            </a:r>
          </a:p>
          <a:p>
            <a:r>
              <a:rPr lang="en-US" b="1" dirty="0" smtClean="0"/>
              <a:t>Inter domain attack – </a:t>
            </a:r>
          </a:p>
          <a:p>
            <a:r>
              <a:rPr lang="en-US" dirty="0" smtClean="0"/>
              <a:t>Send a push back request to the other controller.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7" name="Content Placeholder 6" descr="respons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5005" y="1600200"/>
            <a:ext cx="7613990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Respond to pushback – </a:t>
            </a:r>
          </a:p>
          <a:p>
            <a:r>
              <a:rPr lang="en-US" dirty="0" smtClean="0"/>
              <a:t>Indentify the attacker.</a:t>
            </a:r>
          </a:p>
          <a:p>
            <a:r>
              <a:rPr lang="en-US" dirty="0" smtClean="0"/>
              <a:t>Place an egress on the switch connecting attacker to the domain.</a:t>
            </a:r>
          </a:p>
          <a:p>
            <a:r>
              <a:rPr lang="en-US" dirty="0" smtClean="0"/>
              <a:t>Wait 10 seconds</a:t>
            </a:r>
          </a:p>
          <a:p>
            <a:r>
              <a:rPr lang="en-US" dirty="0" smtClean="0"/>
              <a:t>Place an ingress at the link connecting the attacker to the domain and remove the egress policy.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7" name="Content Placeholder 6" descr="respons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5005" y="1600200"/>
            <a:ext cx="7613990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E786-A377-4885-B9EA-47AE21D4DA2B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B8BA-37D4-4D21-8E9C-D13D5EBD542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297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CIS 553  Project 2 Group E</vt:lpstr>
      <vt:lpstr>Problem</vt:lpstr>
      <vt:lpstr>Topology and Attack Overview</vt:lpstr>
      <vt:lpstr>Solution Overview</vt:lpstr>
      <vt:lpstr>Solution </vt:lpstr>
      <vt:lpstr>Solution</vt:lpstr>
      <vt:lpstr>Solution</vt:lpstr>
      <vt:lpstr>Solution</vt:lpstr>
      <vt:lpstr>Solution</vt:lpstr>
      <vt:lpstr>Solution</vt:lpstr>
      <vt:lpstr>Results</vt:lpstr>
      <vt:lpstr>Evaluation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553  Project 2 Group 34</dc:title>
  <dc:creator>Ankit Mishra</dc:creator>
  <cp:lastModifiedBy>Ankit Mishra</cp:lastModifiedBy>
  <cp:revision>52</cp:revision>
  <dcterms:created xsi:type="dcterms:W3CDTF">2015-04-26T21:36:32Z</dcterms:created>
  <dcterms:modified xsi:type="dcterms:W3CDTF">2015-04-27T22:50:13Z</dcterms:modified>
</cp:coreProperties>
</file>