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7" r:id="rId3"/>
    <p:sldId id="284" r:id="rId4"/>
    <p:sldId id="283" r:id="rId5"/>
    <p:sldId id="287" r:id="rId6"/>
    <p:sldId id="285" r:id="rId7"/>
    <p:sldId id="292" r:id="rId8"/>
    <p:sldId id="291" r:id="rId9"/>
    <p:sldId id="288" r:id="rId10"/>
    <p:sldId id="289" r:id="rId11"/>
    <p:sldId id="294" r:id="rId12"/>
    <p:sldId id="293" r:id="rId13"/>
    <p:sldId id="296" r:id="rId14"/>
    <p:sldId id="295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People opinion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People openion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E8A-446F-8E99-EF5863930E3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E8A-446F-8E99-EF5863930E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E8A-446F-8E99-EF5863930E3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E8A-446F-8E99-EF5863930E3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65-49C2-84C6-04FEF87295C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People opinion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People openion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E8A-446F-8E99-EF5863930E3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E8A-446F-8E99-EF5863930E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E8A-446F-8E99-EF5863930E3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E8A-446F-8E99-EF5863930E3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65-49C2-84C6-04FEF87295C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1E48-9582-4C15-BE9B-91C11CE23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E993B-23B6-4C66-84CA-BB18B2D0D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54A84-D256-4331-8485-CCD6199E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7948-A32E-4AAC-BA09-DCCE52CF14B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94A85-30BF-4FD9-BD55-57B7FCDF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A8C14-D8DE-46EE-A8C8-315EC71A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BFEB-5ADD-4FF4-A93C-F8D53BB36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2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C6C7-52BA-4896-863B-F2F7714F8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5A8AD-3972-4CA4-A3CE-33A2C4CAA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ECE1C-3EC2-40C8-ADE6-85F1FF3B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7948-A32E-4AAC-BA09-DCCE52CF14B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BA18A-7FE4-4113-8450-34A48C7DB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D1E84-B2B1-4E5F-92D9-23AFFFCA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BFEB-5ADD-4FF4-A93C-F8D53BB36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0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B10729-C4AF-484E-9714-784774499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47B50-7E07-4A6D-81AD-061B5481E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2D0EA-D04A-4293-AAF7-CC518DB91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7948-A32E-4AAC-BA09-DCCE52CF14B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5FAF1-503B-41E9-99FE-590991B3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7D1E9-F8EE-4BD2-A68C-3A92931A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BFEB-5ADD-4FF4-A93C-F8D53BB36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65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icture Placeholder 536">
            <a:extLst>
              <a:ext uri="{FF2B5EF4-FFF2-40B4-BE49-F238E27FC236}">
                <a16:creationId xmlns:a16="http://schemas.microsoft.com/office/drawing/2014/main" id="{0FB2E018-C893-4204-8EA4-A6A08C8487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61751" y="92067"/>
            <a:ext cx="6630249" cy="6750795"/>
          </a:xfrm>
          <a:custGeom>
            <a:avLst/>
            <a:gdLst>
              <a:gd name="connsiteX0" fmla="*/ 3165080 w 6630249"/>
              <a:gd name="connsiteY0" fmla="*/ 6730276 h 6750795"/>
              <a:gd name="connsiteX1" fmla="*/ 3185599 w 6630249"/>
              <a:gd name="connsiteY1" fmla="*/ 6750795 h 6750795"/>
              <a:gd name="connsiteX2" fmla="*/ 3159950 w 6630249"/>
              <a:gd name="connsiteY2" fmla="*/ 6735405 h 6750795"/>
              <a:gd name="connsiteX3" fmla="*/ 3165080 w 6630249"/>
              <a:gd name="connsiteY3" fmla="*/ 6730276 h 6750795"/>
              <a:gd name="connsiteX4" fmla="*/ 3093261 w 6630249"/>
              <a:gd name="connsiteY4" fmla="*/ 6596900 h 6750795"/>
              <a:gd name="connsiteX5" fmla="*/ 3188163 w 6630249"/>
              <a:gd name="connsiteY5" fmla="*/ 6702061 h 6750795"/>
              <a:gd name="connsiteX6" fmla="*/ 3193294 w 6630249"/>
              <a:gd name="connsiteY6" fmla="*/ 6720016 h 6750795"/>
              <a:gd name="connsiteX7" fmla="*/ 3147124 w 6630249"/>
              <a:gd name="connsiteY7" fmla="*/ 6668718 h 6750795"/>
              <a:gd name="connsiteX8" fmla="*/ 3116346 w 6630249"/>
              <a:gd name="connsiteY8" fmla="*/ 6632809 h 6750795"/>
              <a:gd name="connsiteX9" fmla="*/ 3095826 w 6630249"/>
              <a:gd name="connsiteY9" fmla="*/ 6609724 h 6750795"/>
              <a:gd name="connsiteX10" fmla="*/ 3093261 w 6630249"/>
              <a:gd name="connsiteY10" fmla="*/ 6596900 h 6750795"/>
              <a:gd name="connsiteX11" fmla="*/ 3057353 w 6630249"/>
              <a:gd name="connsiteY11" fmla="*/ 6509694 h 6750795"/>
              <a:gd name="connsiteX12" fmla="*/ 3070178 w 6630249"/>
              <a:gd name="connsiteY12" fmla="*/ 6517389 h 6750795"/>
              <a:gd name="connsiteX13" fmla="*/ 3106087 w 6630249"/>
              <a:gd name="connsiteY13" fmla="*/ 6540473 h 6750795"/>
              <a:gd name="connsiteX14" fmla="*/ 3126606 w 6630249"/>
              <a:gd name="connsiteY14" fmla="*/ 6558428 h 6750795"/>
              <a:gd name="connsiteX15" fmla="*/ 3136865 w 6630249"/>
              <a:gd name="connsiteY15" fmla="*/ 6586641 h 6750795"/>
              <a:gd name="connsiteX16" fmla="*/ 3057353 w 6630249"/>
              <a:gd name="connsiteY16" fmla="*/ 6509694 h 6750795"/>
              <a:gd name="connsiteX17" fmla="*/ 3067614 w 6630249"/>
              <a:gd name="connsiteY17" fmla="*/ 6468657 h 6750795"/>
              <a:gd name="connsiteX18" fmla="*/ 3080437 w 6630249"/>
              <a:gd name="connsiteY18" fmla="*/ 6481481 h 6750795"/>
              <a:gd name="connsiteX19" fmla="*/ 3083002 w 6630249"/>
              <a:gd name="connsiteY19" fmla="*/ 6486611 h 6750795"/>
              <a:gd name="connsiteX20" fmla="*/ 3067614 w 6630249"/>
              <a:gd name="connsiteY20" fmla="*/ 6468657 h 6750795"/>
              <a:gd name="connsiteX21" fmla="*/ 2959888 w 6630249"/>
              <a:gd name="connsiteY21" fmla="*/ 6319893 h 6750795"/>
              <a:gd name="connsiteX22" fmla="*/ 2972713 w 6630249"/>
              <a:gd name="connsiteY22" fmla="*/ 6325022 h 6750795"/>
              <a:gd name="connsiteX23" fmla="*/ 2957323 w 6630249"/>
              <a:gd name="connsiteY23" fmla="*/ 6353236 h 6750795"/>
              <a:gd name="connsiteX24" fmla="*/ 2959888 w 6630249"/>
              <a:gd name="connsiteY24" fmla="*/ 6319893 h 6750795"/>
              <a:gd name="connsiteX25" fmla="*/ 3008620 w 6630249"/>
              <a:gd name="connsiteY25" fmla="*/ 6276289 h 6750795"/>
              <a:gd name="connsiteX26" fmla="*/ 3029139 w 6630249"/>
              <a:gd name="connsiteY26" fmla="*/ 6345541 h 6750795"/>
              <a:gd name="connsiteX27" fmla="*/ 3034269 w 6630249"/>
              <a:gd name="connsiteY27" fmla="*/ 6276289 h 6750795"/>
              <a:gd name="connsiteX28" fmla="*/ 3008620 w 6630249"/>
              <a:gd name="connsiteY28" fmla="*/ 6276289 h 6750795"/>
              <a:gd name="connsiteX29" fmla="*/ 3385660 w 6630249"/>
              <a:gd name="connsiteY29" fmla="*/ 6217296 h 6750795"/>
              <a:gd name="connsiteX30" fmla="*/ 3444652 w 6630249"/>
              <a:gd name="connsiteY30" fmla="*/ 6268595 h 6750795"/>
              <a:gd name="connsiteX31" fmla="*/ 3434393 w 6630249"/>
              <a:gd name="connsiteY31" fmla="*/ 6260900 h 6750795"/>
              <a:gd name="connsiteX32" fmla="*/ 3385660 w 6630249"/>
              <a:gd name="connsiteY32" fmla="*/ 6217296 h 6750795"/>
              <a:gd name="connsiteX33" fmla="*/ 3318972 w 6630249"/>
              <a:gd name="connsiteY33" fmla="*/ 6201907 h 6750795"/>
              <a:gd name="connsiteX34" fmla="*/ 3434393 w 6630249"/>
              <a:gd name="connsiteY34" fmla="*/ 6291679 h 6750795"/>
              <a:gd name="connsiteX35" fmla="*/ 3403614 w 6630249"/>
              <a:gd name="connsiteY35" fmla="*/ 6276289 h 6750795"/>
              <a:gd name="connsiteX36" fmla="*/ 3318972 w 6630249"/>
              <a:gd name="connsiteY36" fmla="*/ 6201907 h 6750795"/>
              <a:gd name="connsiteX37" fmla="*/ 3206118 w 6630249"/>
              <a:gd name="connsiteY37" fmla="*/ 6109571 h 6750795"/>
              <a:gd name="connsiteX38" fmla="*/ 3208682 w 6630249"/>
              <a:gd name="connsiteY38" fmla="*/ 6150610 h 6750795"/>
              <a:gd name="connsiteX39" fmla="*/ 3175339 w 6630249"/>
              <a:gd name="connsiteY39" fmla="*/ 6124961 h 6750795"/>
              <a:gd name="connsiteX40" fmla="*/ 3206118 w 6630249"/>
              <a:gd name="connsiteY40" fmla="*/ 6109571 h 6750795"/>
              <a:gd name="connsiteX41" fmla="*/ 3254850 w 6630249"/>
              <a:gd name="connsiteY41" fmla="*/ 6104441 h 6750795"/>
              <a:gd name="connsiteX42" fmla="*/ 3308713 w 6630249"/>
              <a:gd name="connsiteY42" fmla="*/ 6153175 h 6750795"/>
              <a:gd name="connsiteX43" fmla="*/ 3259980 w 6630249"/>
              <a:gd name="connsiteY43" fmla="*/ 6117266 h 6750795"/>
              <a:gd name="connsiteX44" fmla="*/ 3254850 w 6630249"/>
              <a:gd name="connsiteY44" fmla="*/ 6104441 h 6750795"/>
              <a:gd name="connsiteX45" fmla="*/ 3121476 w 6630249"/>
              <a:gd name="connsiteY45" fmla="*/ 6078793 h 6750795"/>
              <a:gd name="connsiteX46" fmla="*/ 3131736 w 6630249"/>
              <a:gd name="connsiteY46" fmla="*/ 6083922 h 6750795"/>
              <a:gd name="connsiteX47" fmla="*/ 3149689 w 6630249"/>
              <a:gd name="connsiteY47" fmla="*/ 6094182 h 6750795"/>
              <a:gd name="connsiteX48" fmla="*/ 3141995 w 6630249"/>
              <a:gd name="connsiteY48" fmla="*/ 6096747 h 6750795"/>
              <a:gd name="connsiteX49" fmla="*/ 3124041 w 6630249"/>
              <a:gd name="connsiteY49" fmla="*/ 6081358 h 6750795"/>
              <a:gd name="connsiteX50" fmla="*/ 3121476 w 6630249"/>
              <a:gd name="connsiteY50" fmla="*/ 6078793 h 6750795"/>
              <a:gd name="connsiteX51" fmla="*/ 2898330 w 6630249"/>
              <a:gd name="connsiteY51" fmla="*/ 6048013 h 6750795"/>
              <a:gd name="connsiteX52" fmla="*/ 2911154 w 6630249"/>
              <a:gd name="connsiteY52" fmla="*/ 6063402 h 6750795"/>
              <a:gd name="connsiteX53" fmla="*/ 2947062 w 6630249"/>
              <a:gd name="connsiteY53" fmla="*/ 6089051 h 6750795"/>
              <a:gd name="connsiteX54" fmla="*/ 2954757 w 6630249"/>
              <a:gd name="connsiteY54" fmla="*/ 6089051 h 6750795"/>
              <a:gd name="connsiteX55" fmla="*/ 3006055 w 6630249"/>
              <a:gd name="connsiteY55" fmla="*/ 6191648 h 6750795"/>
              <a:gd name="connsiteX56" fmla="*/ 2985536 w 6630249"/>
              <a:gd name="connsiteY56" fmla="*/ 6201907 h 6750795"/>
              <a:gd name="connsiteX57" fmla="*/ 3006055 w 6630249"/>
              <a:gd name="connsiteY57" fmla="*/ 6266030 h 6750795"/>
              <a:gd name="connsiteX58" fmla="*/ 3041963 w 6630249"/>
              <a:gd name="connsiteY58" fmla="*/ 6268595 h 6750795"/>
              <a:gd name="connsiteX59" fmla="*/ 3065047 w 6630249"/>
              <a:gd name="connsiteY59" fmla="*/ 6291679 h 6750795"/>
              <a:gd name="connsiteX60" fmla="*/ 3070177 w 6630249"/>
              <a:gd name="connsiteY60" fmla="*/ 6294244 h 6750795"/>
              <a:gd name="connsiteX61" fmla="*/ 3090696 w 6630249"/>
              <a:gd name="connsiteY61" fmla="*/ 6337847 h 6750795"/>
              <a:gd name="connsiteX62" fmla="*/ 3059917 w 6630249"/>
              <a:gd name="connsiteY62" fmla="*/ 6350671 h 6750795"/>
              <a:gd name="connsiteX63" fmla="*/ 3036835 w 6630249"/>
              <a:gd name="connsiteY63" fmla="*/ 6384015 h 6750795"/>
              <a:gd name="connsiteX64" fmla="*/ 3013751 w 6630249"/>
              <a:gd name="connsiteY64" fmla="*/ 6414793 h 6750795"/>
              <a:gd name="connsiteX65" fmla="*/ 2993231 w 6630249"/>
              <a:gd name="connsiteY65" fmla="*/ 6412228 h 6750795"/>
              <a:gd name="connsiteX66" fmla="*/ 2988101 w 6630249"/>
              <a:gd name="connsiteY66" fmla="*/ 6412228 h 6750795"/>
              <a:gd name="connsiteX67" fmla="*/ 2982972 w 6630249"/>
              <a:gd name="connsiteY67" fmla="*/ 6327587 h 6750795"/>
              <a:gd name="connsiteX68" fmla="*/ 2985536 w 6630249"/>
              <a:gd name="connsiteY68" fmla="*/ 6312198 h 6750795"/>
              <a:gd name="connsiteX69" fmla="*/ 2980406 w 6630249"/>
              <a:gd name="connsiteY69" fmla="*/ 6317327 h 6750795"/>
              <a:gd name="connsiteX70" fmla="*/ 2954757 w 6630249"/>
              <a:gd name="connsiteY70" fmla="*/ 6276289 h 6750795"/>
              <a:gd name="connsiteX71" fmla="*/ 2954757 w 6630249"/>
              <a:gd name="connsiteY71" fmla="*/ 6296808 h 6750795"/>
              <a:gd name="connsiteX72" fmla="*/ 2952193 w 6630249"/>
              <a:gd name="connsiteY72" fmla="*/ 6299373 h 6750795"/>
              <a:gd name="connsiteX73" fmla="*/ 2939368 w 6630249"/>
              <a:gd name="connsiteY73" fmla="*/ 6314762 h 6750795"/>
              <a:gd name="connsiteX74" fmla="*/ 2939368 w 6630249"/>
              <a:gd name="connsiteY74" fmla="*/ 6312198 h 6750795"/>
              <a:gd name="connsiteX75" fmla="*/ 2965017 w 6630249"/>
              <a:gd name="connsiteY75" fmla="*/ 6227556 h 6750795"/>
              <a:gd name="connsiteX76" fmla="*/ 2967581 w 6630249"/>
              <a:gd name="connsiteY76" fmla="*/ 6217297 h 6750795"/>
              <a:gd name="connsiteX77" fmla="*/ 2957322 w 6630249"/>
              <a:gd name="connsiteY77" fmla="*/ 6209602 h 6750795"/>
              <a:gd name="connsiteX78" fmla="*/ 2918848 w 6630249"/>
              <a:gd name="connsiteY78" fmla="*/ 6281419 h 6750795"/>
              <a:gd name="connsiteX79" fmla="*/ 2916284 w 6630249"/>
              <a:gd name="connsiteY79" fmla="*/ 6278854 h 6750795"/>
              <a:gd name="connsiteX80" fmla="*/ 2934238 w 6630249"/>
              <a:gd name="connsiteY80" fmla="*/ 6235251 h 6750795"/>
              <a:gd name="connsiteX81" fmla="*/ 2957322 w 6630249"/>
              <a:gd name="connsiteY81" fmla="*/ 6119830 h 6750795"/>
              <a:gd name="connsiteX82" fmla="*/ 2952193 w 6630249"/>
              <a:gd name="connsiteY82" fmla="*/ 6101876 h 6750795"/>
              <a:gd name="connsiteX83" fmla="*/ 2944497 w 6630249"/>
              <a:gd name="connsiteY83" fmla="*/ 6119830 h 6750795"/>
              <a:gd name="connsiteX84" fmla="*/ 2900894 w 6630249"/>
              <a:gd name="connsiteY84" fmla="*/ 6240381 h 6750795"/>
              <a:gd name="connsiteX85" fmla="*/ 2862421 w 6630249"/>
              <a:gd name="connsiteY85" fmla="*/ 6173693 h 6750795"/>
              <a:gd name="connsiteX86" fmla="*/ 2818818 w 6630249"/>
              <a:gd name="connsiteY86" fmla="*/ 6071097 h 6750795"/>
              <a:gd name="connsiteX87" fmla="*/ 2875245 w 6630249"/>
              <a:gd name="connsiteY87" fmla="*/ 6055707 h 6750795"/>
              <a:gd name="connsiteX88" fmla="*/ 2898330 w 6630249"/>
              <a:gd name="connsiteY88" fmla="*/ 6048013 h 6750795"/>
              <a:gd name="connsiteX89" fmla="*/ 2829078 w 6630249"/>
              <a:gd name="connsiteY89" fmla="*/ 6030060 h 6750795"/>
              <a:gd name="connsiteX90" fmla="*/ 2836772 w 6630249"/>
              <a:gd name="connsiteY90" fmla="*/ 6042884 h 6750795"/>
              <a:gd name="connsiteX91" fmla="*/ 2834208 w 6630249"/>
              <a:gd name="connsiteY91" fmla="*/ 6040319 h 6750795"/>
              <a:gd name="connsiteX92" fmla="*/ 2829078 w 6630249"/>
              <a:gd name="connsiteY92" fmla="*/ 6030060 h 6750795"/>
              <a:gd name="connsiteX93" fmla="*/ 4393663 w 6630249"/>
              <a:gd name="connsiteY93" fmla="*/ 6009541 h 6750795"/>
              <a:gd name="connsiteX94" fmla="*/ 4393663 w 6630249"/>
              <a:gd name="connsiteY94" fmla="*/ 6019800 h 6750795"/>
              <a:gd name="connsiteX95" fmla="*/ 4406488 w 6630249"/>
              <a:gd name="connsiteY95" fmla="*/ 6035190 h 6750795"/>
              <a:gd name="connsiteX96" fmla="*/ 4339800 w 6630249"/>
              <a:gd name="connsiteY96" fmla="*/ 6014670 h 6750795"/>
              <a:gd name="connsiteX97" fmla="*/ 4393663 w 6630249"/>
              <a:gd name="connsiteY97" fmla="*/ 6009541 h 6750795"/>
              <a:gd name="connsiteX98" fmla="*/ 3057353 w 6630249"/>
              <a:gd name="connsiteY98" fmla="*/ 5989021 h 6750795"/>
              <a:gd name="connsiteX99" fmla="*/ 3103521 w 6630249"/>
              <a:gd name="connsiteY99" fmla="*/ 6024930 h 6750795"/>
              <a:gd name="connsiteX100" fmla="*/ 3136865 w 6630249"/>
              <a:gd name="connsiteY100" fmla="*/ 6050579 h 6750795"/>
              <a:gd name="connsiteX101" fmla="*/ 3049658 w 6630249"/>
              <a:gd name="connsiteY101" fmla="*/ 5991587 h 6750795"/>
              <a:gd name="connsiteX102" fmla="*/ 3057353 w 6630249"/>
              <a:gd name="connsiteY102" fmla="*/ 5989021 h 6750795"/>
              <a:gd name="connsiteX103" fmla="*/ 4491129 w 6630249"/>
              <a:gd name="connsiteY103" fmla="*/ 5986457 h 6750795"/>
              <a:gd name="connsiteX104" fmla="*/ 4493694 w 6630249"/>
              <a:gd name="connsiteY104" fmla="*/ 5989021 h 6750795"/>
              <a:gd name="connsiteX105" fmla="*/ 4465480 w 6630249"/>
              <a:gd name="connsiteY105" fmla="*/ 5989021 h 6750795"/>
              <a:gd name="connsiteX106" fmla="*/ 4491129 w 6630249"/>
              <a:gd name="connsiteY106" fmla="*/ 5986457 h 6750795"/>
              <a:gd name="connsiteX107" fmla="*/ 2821384 w 6630249"/>
              <a:gd name="connsiteY107" fmla="*/ 5981326 h 6750795"/>
              <a:gd name="connsiteX108" fmla="*/ 2813690 w 6630249"/>
              <a:gd name="connsiteY108" fmla="*/ 5991587 h 6750795"/>
              <a:gd name="connsiteX109" fmla="*/ 2793170 w 6630249"/>
              <a:gd name="connsiteY109" fmla="*/ 6027495 h 6750795"/>
              <a:gd name="connsiteX110" fmla="*/ 2772650 w 6630249"/>
              <a:gd name="connsiteY110" fmla="*/ 5983892 h 6750795"/>
              <a:gd name="connsiteX111" fmla="*/ 2821384 w 6630249"/>
              <a:gd name="connsiteY111" fmla="*/ 5981326 h 6750795"/>
              <a:gd name="connsiteX112" fmla="*/ 4393662 w 6630249"/>
              <a:gd name="connsiteY112" fmla="*/ 5968502 h 6750795"/>
              <a:gd name="connsiteX113" fmla="*/ 4406487 w 6630249"/>
              <a:gd name="connsiteY113" fmla="*/ 5978762 h 6750795"/>
              <a:gd name="connsiteX114" fmla="*/ 4391098 w 6630249"/>
              <a:gd name="connsiteY114" fmla="*/ 5973632 h 6750795"/>
              <a:gd name="connsiteX115" fmla="*/ 4393662 w 6630249"/>
              <a:gd name="connsiteY115" fmla="*/ 5968502 h 6750795"/>
              <a:gd name="connsiteX116" fmla="*/ 4550121 w 6630249"/>
              <a:gd name="connsiteY116" fmla="*/ 5953113 h 6750795"/>
              <a:gd name="connsiteX117" fmla="*/ 4544992 w 6630249"/>
              <a:gd name="connsiteY117" fmla="*/ 5973632 h 6750795"/>
              <a:gd name="connsiteX118" fmla="*/ 4550121 w 6630249"/>
              <a:gd name="connsiteY118" fmla="*/ 5976197 h 6750795"/>
              <a:gd name="connsiteX119" fmla="*/ 4519343 w 6630249"/>
              <a:gd name="connsiteY119" fmla="*/ 5983891 h 6750795"/>
              <a:gd name="connsiteX120" fmla="*/ 4550121 w 6630249"/>
              <a:gd name="connsiteY120" fmla="*/ 5953113 h 6750795"/>
              <a:gd name="connsiteX121" fmla="*/ 4429571 w 6630249"/>
              <a:gd name="connsiteY121" fmla="*/ 5950548 h 6750795"/>
              <a:gd name="connsiteX122" fmla="*/ 4432136 w 6630249"/>
              <a:gd name="connsiteY122" fmla="*/ 5958242 h 6750795"/>
              <a:gd name="connsiteX123" fmla="*/ 4429571 w 6630249"/>
              <a:gd name="connsiteY123" fmla="*/ 5950548 h 6750795"/>
              <a:gd name="connsiteX124" fmla="*/ 4483434 w 6630249"/>
              <a:gd name="connsiteY124" fmla="*/ 5945419 h 6750795"/>
              <a:gd name="connsiteX125" fmla="*/ 4488564 w 6630249"/>
              <a:gd name="connsiteY125" fmla="*/ 5960808 h 6750795"/>
              <a:gd name="connsiteX126" fmla="*/ 4462915 w 6630249"/>
              <a:gd name="connsiteY126" fmla="*/ 5971068 h 6750795"/>
              <a:gd name="connsiteX127" fmla="*/ 4483434 w 6630249"/>
              <a:gd name="connsiteY127" fmla="*/ 5945419 h 6750795"/>
              <a:gd name="connsiteX128" fmla="*/ 4362884 w 6630249"/>
              <a:gd name="connsiteY128" fmla="*/ 5942853 h 6750795"/>
              <a:gd name="connsiteX129" fmla="*/ 4391098 w 6630249"/>
              <a:gd name="connsiteY129" fmla="*/ 5963372 h 6750795"/>
              <a:gd name="connsiteX130" fmla="*/ 4383403 w 6630249"/>
              <a:gd name="connsiteY130" fmla="*/ 5971067 h 6750795"/>
              <a:gd name="connsiteX131" fmla="*/ 4380838 w 6630249"/>
              <a:gd name="connsiteY131" fmla="*/ 5968502 h 6750795"/>
              <a:gd name="connsiteX132" fmla="*/ 4362884 w 6630249"/>
              <a:gd name="connsiteY132" fmla="*/ 5942853 h 6750795"/>
              <a:gd name="connsiteX133" fmla="*/ 4457785 w 6630249"/>
              <a:gd name="connsiteY133" fmla="*/ 5935158 h 6750795"/>
              <a:gd name="connsiteX134" fmla="*/ 4452656 w 6630249"/>
              <a:gd name="connsiteY134" fmla="*/ 5976197 h 6750795"/>
              <a:gd name="connsiteX135" fmla="*/ 4457785 w 6630249"/>
              <a:gd name="connsiteY135" fmla="*/ 5935158 h 6750795"/>
              <a:gd name="connsiteX136" fmla="*/ 2739307 w 6630249"/>
              <a:gd name="connsiteY136" fmla="*/ 5883861 h 6750795"/>
              <a:gd name="connsiteX137" fmla="*/ 2741872 w 6630249"/>
              <a:gd name="connsiteY137" fmla="*/ 5883861 h 6750795"/>
              <a:gd name="connsiteX138" fmla="*/ 2754696 w 6630249"/>
              <a:gd name="connsiteY138" fmla="*/ 5886425 h 6750795"/>
              <a:gd name="connsiteX139" fmla="*/ 2793170 w 6630249"/>
              <a:gd name="connsiteY139" fmla="*/ 5904380 h 6750795"/>
              <a:gd name="connsiteX140" fmla="*/ 2775215 w 6630249"/>
              <a:gd name="connsiteY140" fmla="*/ 5906945 h 6750795"/>
              <a:gd name="connsiteX141" fmla="*/ 2744437 w 6630249"/>
              <a:gd name="connsiteY141" fmla="*/ 5912074 h 6750795"/>
              <a:gd name="connsiteX142" fmla="*/ 2744437 w 6630249"/>
              <a:gd name="connsiteY142" fmla="*/ 5909510 h 6750795"/>
              <a:gd name="connsiteX143" fmla="*/ 2739307 w 6630249"/>
              <a:gd name="connsiteY143" fmla="*/ 5883861 h 6750795"/>
              <a:gd name="connsiteX144" fmla="*/ 4596770 w 6630249"/>
              <a:gd name="connsiteY144" fmla="*/ 5882497 h 6750795"/>
              <a:gd name="connsiteX145" fmla="*/ 4650152 w 6630249"/>
              <a:gd name="connsiteY145" fmla="*/ 5888989 h 6750795"/>
              <a:gd name="connsiteX146" fmla="*/ 4645023 w 6630249"/>
              <a:gd name="connsiteY146" fmla="*/ 5945418 h 6750795"/>
              <a:gd name="connsiteX147" fmla="*/ 4627068 w 6630249"/>
              <a:gd name="connsiteY147" fmla="*/ 5945418 h 6750795"/>
              <a:gd name="connsiteX148" fmla="*/ 4634763 w 6630249"/>
              <a:gd name="connsiteY148" fmla="*/ 5953113 h 6750795"/>
              <a:gd name="connsiteX149" fmla="*/ 4562945 w 6630249"/>
              <a:gd name="connsiteY149" fmla="*/ 5973632 h 6750795"/>
              <a:gd name="connsiteX150" fmla="*/ 4560380 w 6630249"/>
              <a:gd name="connsiteY150" fmla="*/ 5937723 h 6750795"/>
              <a:gd name="connsiteX151" fmla="*/ 4573205 w 6630249"/>
              <a:gd name="connsiteY151" fmla="*/ 5894119 h 6750795"/>
              <a:gd name="connsiteX152" fmla="*/ 4645023 w 6630249"/>
              <a:gd name="connsiteY152" fmla="*/ 5909510 h 6750795"/>
              <a:gd name="connsiteX153" fmla="*/ 4580900 w 6630249"/>
              <a:gd name="connsiteY153" fmla="*/ 5888989 h 6750795"/>
              <a:gd name="connsiteX154" fmla="*/ 4596770 w 6630249"/>
              <a:gd name="connsiteY154" fmla="*/ 5882497 h 6750795"/>
              <a:gd name="connsiteX155" fmla="*/ 4627709 w 6630249"/>
              <a:gd name="connsiteY155" fmla="*/ 5873281 h 6750795"/>
              <a:gd name="connsiteX156" fmla="*/ 4647587 w 6630249"/>
              <a:gd name="connsiteY156" fmla="*/ 5873601 h 6750795"/>
              <a:gd name="connsiteX157" fmla="*/ 4647587 w 6630249"/>
              <a:gd name="connsiteY157" fmla="*/ 5883861 h 6750795"/>
              <a:gd name="connsiteX158" fmla="*/ 4611679 w 6630249"/>
              <a:gd name="connsiteY158" fmla="*/ 5878731 h 6750795"/>
              <a:gd name="connsiteX159" fmla="*/ 4627709 w 6630249"/>
              <a:gd name="connsiteY159" fmla="*/ 5873281 h 6750795"/>
              <a:gd name="connsiteX160" fmla="*/ 4596289 w 6630249"/>
              <a:gd name="connsiteY160" fmla="*/ 5863342 h 6750795"/>
              <a:gd name="connsiteX161" fmla="*/ 4588595 w 6630249"/>
              <a:gd name="connsiteY161" fmla="*/ 5876166 h 6750795"/>
              <a:gd name="connsiteX162" fmla="*/ 4596289 w 6630249"/>
              <a:gd name="connsiteY162" fmla="*/ 5863342 h 6750795"/>
              <a:gd name="connsiteX163" fmla="*/ 4642137 w 6630249"/>
              <a:gd name="connsiteY163" fmla="*/ 5860136 h 6750795"/>
              <a:gd name="connsiteX164" fmla="*/ 4645022 w 6630249"/>
              <a:gd name="connsiteY164" fmla="*/ 5860777 h 6750795"/>
              <a:gd name="connsiteX165" fmla="*/ 4645022 w 6630249"/>
              <a:gd name="connsiteY165" fmla="*/ 5863342 h 6750795"/>
              <a:gd name="connsiteX166" fmla="*/ 4637328 w 6630249"/>
              <a:gd name="connsiteY166" fmla="*/ 5863342 h 6750795"/>
              <a:gd name="connsiteX167" fmla="*/ 4642137 w 6630249"/>
              <a:gd name="connsiteY167" fmla="*/ 5860136 h 6750795"/>
              <a:gd name="connsiteX168" fmla="*/ 4609114 w 6630249"/>
              <a:gd name="connsiteY168" fmla="*/ 5853082 h 6750795"/>
              <a:gd name="connsiteX169" fmla="*/ 4611679 w 6630249"/>
              <a:gd name="connsiteY169" fmla="*/ 5853082 h 6750795"/>
              <a:gd name="connsiteX170" fmla="*/ 4609114 w 6630249"/>
              <a:gd name="connsiteY170" fmla="*/ 5860776 h 6750795"/>
              <a:gd name="connsiteX171" fmla="*/ 4606549 w 6630249"/>
              <a:gd name="connsiteY171" fmla="*/ 5865906 h 6750795"/>
              <a:gd name="connsiteX172" fmla="*/ 4601420 w 6630249"/>
              <a:gd name="connsiteY172" fmla="*/ 5863342 h 6750795"/>
              <a:gd name="connsiteX173" fmla="*/ 4609114 w 6630249"/>
              <a:gd name="connsiteY173" fmla="*/ 5853082 h 6750795"/>
              <a:gd name="connsiteX174" fmla="*/ 4403923 w 6630249"/>
              <a:gd name="connsiteY174" fmla="*/ 5850517 h 6750795"/>
              <a:gd name="connsiteX175" fmla="*/ 4427007 w 6630249"/>
              <a:gd name="connsiteY175" fmla="*/ 5937724 h 6750795"/>
              <a:gd name="connsiteX176" fmla="*/ 4403923 w 6630249"/>
              <a:gd name="connsiteY176" fmla="*/ 5850517 h 6750795"/>
              <a:gd name="connsiteX177" fmla="*/ 4550121 w 6630249"/>
              <a:gd name="connsiteY177" fmla="*/ 5845388 h 6750795"/>
              <a:gd name="connsiteX178" fmla="*/ 4596290 w 6630249"/>
              <a:gd name="connsiteY178" fmla="*/ 5850517 h 6750795"/>
              <a:gd name="connsiteX179" fmla="*/ 4578335 w 6630249"/>
              <a:gd name="connsiteY179" fmla="*/ 5878731 h 6750795"/>
              <a:gd name="connsiteX180" fmla="*/ 4562946 w 6630249"/>
              <a:gd name="connsiteY180" fmla="*/ 5853082 h 6750795"/>
              <a:gd name="connsiteX181" fmla="*/ 4552686 w 6630249"/>
              <a:gd name="connsiteY181" fmla="*/ 5858212 h 6750795"/>
              <a:gd name="connsiteX182" fmla="*/ 4550121 w 6630249"/>
              <a:gd name="connsiteY182" fmla="*/ 5845388 h 6750795"/>
              <a:gd name="connsiteX183" fmla="*/ 4537297 w 6630249"/>
              <a:gd name="connsiteY183" fmla="*/ 5845387 h 6750795"/>
              <a:gd name="connsiteX184" fmla="*/ 4544992 w 6630249"/>
              <a:gd name="connsiteY184" fmla="*/ 5868472 h 6750795"/>
              <a:gd name="connsiteX185" fmla="*/ 4511649 w 6630249"/>
              <a:gd name="connsiteY185" fmla="*/ 5958243 h 6750795"/>
              <a:gd name="connsiteX186" fmla="*/ 4501388 w 6630249"/>
              <a:gd name="connsiteY186" fmla="*/ 5917204 h 6750795"/>
              <a:gd name="connsiteX187" fmla="*/ 4511649 w 6630249"/>
              <a:gd name="connsiteY187" fmla="*/ 5888991 h 6750795"/>
              <a:gd name="connsiteX188" fmla="*/ 4516778 w 6630249"/>
              <a:gd name="connsiteY188" fmla="*/ 5850516 h 6750795"/>
              <a:gd name="connsiteX189" fmla="*/ 4537297 w 6630249"/>
              <a:gd name="connsiteY189" fmla="*/ 5845387 h 6750795"/>
              <a:gd name="connsiteX190" fmla="*/ 4316715 w 6630249"/>
              <a:gd name="connsiteY190" fmla="*/ 5822302 h 6750795"/>
              <a:gd name="connsiteX191" fmla="*/ 4365449 w 6630249"/>
              <a:gd name="connsiteY191" fmla="*/ 5829997 h 6750795"/>
              <a:gd name="connsiteX192" fmla="*/ 4378274 w 6630249"/>
              <a:gd name="connsiteY192" fmla="*/ 5832562 h 6750795"/>
              <a:gd name="connsiteX193" fmla="*/ 4368014 w 6630249"/>
              <a:gd name="connsiteY193" fmla="*/ 5863342 h 6750795"/>
              <a:gd name="connsiteX194" fmla="*/ 4383403 w 6630249"/>
              <a:gd name="connsiteY194" fmla="*/ 5840257 h 6750795"/>
              <a:gd name="connsiteX195" fmla="*/ 4388533 w 6630249"/>
              <a:gd name="connsiteY195" fmla="*/ 5858212 h 6750795"/>
              <a:gd name="connsiteX196" fmla="*/ 4401358 w 6630249"/>
              <a:gd name="connsiteY196" fmla="*/ 5904380 h 6750795"/>
              <a:gd name="connsiteX197" fmla="*/ 4396228 w 6630249"/>
              <a:gd name="connsiteY197" fmla="*/ 5912074 h 6750795"/>
              <a:gd name="connsiteX198" fmla="*/ 4406487 w 6630249"/>
              <a:gd name="connsiteY198" fmla="*/ 5935159 h 6750795"/>
              <a:gd name="connsiteX199" fmla="*/ 4357755 w 6630249"/>
              <a:gd name="connsiteY199" fmla="*/ 5886426 h 6750795"/>
              <a:gd name="connsiteX200" fmla="*/ 4355190 w 6630249"/>
              <a:gd name="connsiteY200" fmla="*/ 5891555 h 6750795"/>
              <a:gd name="connsiteX201" fmla="*/ 4306456 w 6630249"/>
              <a:gd name="connsiteY201" fmla="*/ 5847952 h 6750795"/>
              <a:gd name="connsiteX202" fmla="*/ 4316715 w 6630249"/>
              <a:gd name="connsiteY202" fmla="*/ 5822302 h 6750795"/>
              <a:gd name="connsiteX203" fmla="*/ 4347495 w 6630249"/>
              <a:gd name="connsiteY203" fmla="*/ 5812044 h 6750795"/>
              <a:gd name="connsiteX204" fmla="*/ 4360319 w 6630249"/>
              <a:gd name="connsiteY204" fmla="*/ 5814608 h 6750795"/>
              <a:gd name="connsiteX205" fmla="*/ 4360319 w 6630249"/>
              <a:gd name="connsiteY205" fmla="*/ 5819738 h 6750795"/>
              <a:gd name="connsiteX206" fmla="*/ 4347495 w 6630249"/>
              <a:gd name="connsiteY206" fmla="*/ 5812044 h 6750795"/>
              <a:gd name="connsiteX207" fmla="*/ 4657846 w 6630249"/>
              <a:gd name="connsiteY207" fmla="*/ 5812043 h 6750795"/>
              <a:gd name="connsiteX208" fmla="*/ 4763007 w 6630249"/>
              <a:gd name="connsiteY208" fmla="*/ 5853082 h 6750795"/>
              <a:gd name="connsiteX209" fmla="*/ 4763007 w 6630249"/>
              <a:gd name="connsiteY209" fmla="*/ 5917204 h 6750795"/>
              <a:gd name="connsiteX210" fmla="*/ 4747618 w 6630249"/>
              <a:gd name="connsiteY210" fmla="*/ 5919769 h 6750795"/>
              <a:gd name="connsiteX211" fmla="*/ 4757877 w 6630249"/>
              <a:gd name="connsiteY211" fmla="*/ 5930029 h 6750795"/>
              <a:gd name="connsiteX212" fmla="*/ 4660411 w 6630249"/>
              <a:gd name="connsiteY212" fmla="*/ 5945418 h 6750795"/>
              <a:gd name="connsiteX213" fmla="*/ 4665540 w 6630249"/>
              <a:gd name="connsiteY213" fmla="*/ 5896685 h 6750795"/>
              <a:gd name="connsiteX214" fmla="*/ 4680931 w 6630249"/>
              <a:gd name="connsiteY214" fmla="*/ 5883861 h 6750795"/>
              <a:gd name="connsiteX215" fmla="*/ 4678366 w 6630249"/>
              <a:gd name="connsiteY215" fmla="*/ 5878731 h 6750795"/>
              <a:gd name="connsiteX216" fmla="*/ 4665540 w 6630249"/>
              <a:gd name="connsiteY216" fmla="*/ 5878731 h 6750795"/>
              <a:gd name="connsiteX217" fmla="*/ 4662975 w 6630249"/>
              <a:gd name="connsiteY217" fmla="*/ 5858212 h 6750795"/>
              <a:gd name="connsiteX218" fmla="*/ 4701450 w 6630249"/>
              <a:gd name="connsiteY218" fmla="*/ 5850517 h 6750795"/>
              <a:gd name="connsiteX219" fmla="*/ 4660411 w 6630249"/>
              <a:gd name="connsiteY219" fmla="*/ 5837693 h 6750795"/>
              <a:gd name="connsiteX220" fmla="*/ 4657846 w 6630249"/>
              <a:gd name="connsiteY220" fmla="*/ 5812043 h 6750795"/>
              <a:gd name="connsiteX221" fmla="*/ 4614244 w 6630249"/>
              <a:gd name="connsiteY221" fmla="*/ 5806914 h 6750795"/>
              <a:gd name="connsiteX222" fmla="*/ 4639893 w 6630249"/>
              <a:gd name="connsiteY222" fmla="*/ 5814608 h 6750795"/>
              <a:gd name="connsiteX223" fmla="*/ 4642457 w 6630249"/>
              <a:gd name="connsiteY223" fmla="*/ 5835127 h 6750795"/>
              <a:gd name="connsiteX224" fmla="*/ 4627068 w 6630249"/>
              <a:gd name="connsiteY224" fmla="*/ 5827433 h 6750795"/>
              <a:gd name="connsiteX225" fmla="*/ 4621938 w 6630249"/>
              <a:gd name="connsiteY225" fmla="*/ 5817173 h 6750795"/>
              <a:gd name="connsiteX226" fmla="*/ 4619373 w 6630249"/>
              <a:gd name="connsiteY226" fmla="*/ 5819738 h 6750795"/>
              <a:gd name="connsiteX227" fmla="*/ 4614244 w 6630249"/>
              <a:gd name="connsiteY227" fmla="*/ 5806914 h 6750795"/>
              <a:gd name="connsiteX228" fmla="*/ 4832258 w 6630249"/>
              <a:gd name="connsiteY228" fmla="*/ 5794089 h 6750795"/>
              <a:gd name="connsiteX229" fmla="*/ 4950243 w 6630249"/>
              <a:gd name="connsiteY229" fmla="*/ 5837692 h 6750795"/>
              <a:gd name="connsiteX230" fmla="*/ 4847647 w 6630249"/>
              <a:gd name="connsiteY230" fmla="*/ 5940288 h 6750795"/>
              <a:gd name="connsiteX231" fmla="*/ 4775831 w 6630249"/>
              <a:gd name="connsiteY231" fmla="*/ 5930028 h 6750795"/>
              <a:gd name="connsiteX232" fmla="*/ 4775831 w 6630249"/>
              <a:gd name="connsiteY232" fmla="*/ 5871035 h 6750795"/>
              <a:gd name="connsiteX233" fmla="*/ 4780960 w 6630249"/>
              <a:gd name="connsiteY233" fmla="*/ 5865905 h 6750795"/>
              <a:gd name="connsiteX234" fmla="*/ 4775831 w 6630249"/>
              <a:gd name="connsiteY234" fmla="*/ 5858211 h 6750795"/>
              <a:gd name="connsiteX235" fmla="*/ 4775831 w 6630249"/>
              <a:gd name="connsiteY235" fmla="*/ 5853081 h 6750795"/>
              <a:gd name="connsiteX236" fmla="*/ 4832258 w 6630249"/>
              <a:gd name="connsiteY236" fmla="*/ 5794089 h 6750795"/>
              <a:gd name="connsiteX237" fmla="*/ 4411617 w 6630249"/>
              <a:gd name="connsiteY237" fmla="*/ 5791525 h 6750795"/>
              <a:gd name="connsiteX238" fmla="*/ 4416747 w 6630249"/>
              <a:gd name="connsiteY238" fmla="*/ 5794090 h 6750795"/>
              <a:gd name="connsiteX239" fmla="*/ 4411617 w 6630249"/>
              <a:gd name="connsiteY239" fmla="*/ 5796654 h 6750795"/>
              <a:gd name="connsiteX240" fmla="*/ 4411617 w 6630249"/>
              <a:gd name="connsiteY240" fmla="*/ 5791525 h 6750795"/>
              <a:gd name="connsiteX241" fmla="*/ 4373144 w 6630249"/>
              <a:gd name="connsiteY241" fmla="*/ 5786395 h 6750795"/>
              <a:gd name="connsiteX242" fmla="*/ 4380838 w 6630249"/>
              <a:gd name="connsiteY242" fmla="*/ 5817173 h 6750795"/>
              <a:gd name="connsiteX243" fmla="*/ 4378274 w 6630249"/>
              <a:gd name="connsiteY243" fmla="*/ 5822303 h 6750795"/>
              <a:gd name="connsiteX244" fmla="*/ 4373144 w 6630249"/>
              <a:gd name="connsiteY244" fmla="*/ 5786395 h 6750795"/>
              <a:gd name="connsiteX245" fmla="*/ 4427006 w 6630249"/>
              <a:gd name="connsiteY245" fmla="*/ 5778701 h 6750795"/>
              <a:gd name="connsiteX246" fmla="*/ 4416747 w 6630249"/>
              <a:gd name="connsiteY246" fmla="*/ 5783830 h 6750795"/>
              <a:gd name="connsiteX247" fmla="*/ 4427006 w 6630249"/>
              <a:gd name="connsiteY247" fmla="*/ 5778701 h 6750795"/>
              <a:gd name="connsiteX248" fmla="*/ 4468044 w 6630249"/>
              <a:gd name="connsiteY248" fmla="*/ 5763310 h 6750795"/>
              <a:gd name="connsiteX249" fmla="*/ 4496258 w 6630249"/>
              <a:gd name="connsiteY249" fmla="*/ 5768440 h 6750795"/>
              <a:gd name="connsiteX250" fmla="*/ 4485999 w 6630249"/>
              <a:gd name="connsiteY250" fmla="*/ 5781266 h 6750795"/>
              <a:gd name="connsiteX251" fmla="*/ 4503953 w 6630249"/>
              <a:gd name="connsiteY251" fmla="*/ 5773571 h 6750795"/>
              <a:gd name="connsiteX252" fmla="*/ 4519343 w 6630249"/>
              <a:gd name="connsiteY252" fmla="*/ 5783830 h 6750795"/>
              <a:gd name="connsiteX253" fmla="*/ 4514212 w 6630249"/>
              <a:gd name="connsiteY253" fmla="*/ 5845388 h 6750795"/>
              <a:gd name="connsiteX254" fmla="*/ 4511648 w 6630249"/>
              <a:gd name="connsiteY254" fmla="*/ 5832563 h 6750795"/>
              <a:gd name="connsiteX255" fmla="*/ 4488564 w 6630249"/>
              <a:gd name="connsiteY255" fmla="*/ 5847953 h 6750795"/>
              <a:gd name="connsiteX256" fmla="*/ 4488564 w 6630249"/>
              <a:gd name="connsiteY256" fmla="*/ 5799220 h 6750795"/>
              <a:gd name="connsiteX257" fmla="*/ 4468044 w 6630249"/>
              <a:gd name="connsiteY257" fmla="*/ 5763310 h 6750795"/>
              <a:gd name="connsiteX258" fmla="*/ 4368013 w 6630249"/>
              <a:gd name="connsiteY258" fmla="*/ 5763310 h 6750795"/>
              <a:gd name="connsiteX259" fmla="*/ 4373143 w 6630249"/>
              <a:gd name="connsiteY259" fmla="*/ 5778700 h 6750795"/>
              <a:gd name="connsiteX260" fmla="*/ 4357754 w 6630249"/>
              <a:gd name="connsiteY260" fmla="*/ 5801784 h 6750795"/>
              <a:gd name="connsiteX261" fmla="*/ 4368013 w 6630249"/>
              <a:gd name="connsiteY261" fmla="*/ 5763310 h 6750795"/>
              <a:gd name="connsiteX262" fmla="*/ 4447526 w 6630249"/>
              <a:gd name="connsiteY262" fmla="*/ 5758180 h 6750795"/>
              <a:gd name="connsiteX263" fmla="*/ 4470610 w 6630249"/>
              <a:gd name="connsiteY263" fmla="*/ 5853081 h 6750795"/>
              <a:gd name="connsiteX264" fmla="*/ 4468045 w 6630249"/>
              <a:gd name="connsiteY264" fmla="*/ 5896684 h 6750795"/>
              <a:gd name="connsiteX265" fmla="*/ 4434701 w 6630249"/>
              <a:gd name="connsiteY265" fmla="*/ 5935158 h 6750795"/>
              <a:gd name="connsiteX266" fmla="*/ 4424441 w 6630249"/>
              <a:gd name="connsiteY266" fmla="*/ 5883860 h 6750795"/>
              <a:gd name="connsiteX267" fmla="*/ 4409051 w 6630249"/>
              <a:gd name="connsiteY267" fmla="*/ 5822302 h 6750795"/>
              <a:gd name="connsiteX268" fmla="*/ 4406486 w 6630249"/>
              <a:gd name="connsiteY268" fmla="*/ 5806913 h 6750795"/>
              <a:gd name="connsiteX269" fmla="*/ 4427007 w 6630249"/>
              <a:gd name="connsiteY269" fmla="*/ 5804348 h 6750795"/>
              <a:gd name="connsiteX270" fmla="*/ 4424441 w 6630249"/>
              <a:gd name="connsiteY270" fmla="*/ 5794088 h 6750795"/>
              <a:gd name="connsiteX271" fmla="*/ 4442396 w 6630249"/>
              <a:gd name="connsiteY271" fmla="*/ 5781264 h 6750795"/>
              <a:gd name="connsiteX272" fmla="*/ 4427007 w 6630249"/>
              <a:gd name="connsiteY272" fmla="*/ 5781264 h 6750795"/>
              <a:gd name="connsiteX273" fmla="*/ 4439831 w 6630249"/>
              <a:gd name="connsiteY273" fmla="*/ 5776134 h 6750795"/>
              <a:gd name="connsiteX274" fmla="*/ 4447526 w 6630249"/>
              <a:gd name="connsiteY274" fmla="*/ 5758180 h 6750795"/>
              <a:gd name="connsiteX275" fmla="*/ 4485038 w 6630249"/>
              <a:gd name="connsiteY275" fmla="*/ 5753692 h 6750795"/>
              <a:gd name="connsiteX276" fmla="*/ 4491129 w 6630249"/>
              <a:gd name="connsiteY276" fmla="*/ 5755616 h 6750795"/>
              <a:gd name="connsiteX277" fmla="*/ 4491129 w 6630249"/>
              <a:gd name="connsiteY277" fmla="*/ 5760746 h 6750795"/>
              <a:gd name="connsiteX278" fmla="*/ 4480870 w 6630249"/>
              <a:gd name="connsiteY278" fmla="*/ 5755616 h 6750795"/>
              <a:gd name="connsiteX279" fmla="*/ 4485038 w 6630249"/>
              <a:gd name="connsiteY279" fmla="*/ 5753692 h 6750795"/>
              <a:gd name="connsiteX280" fmla="*/ 4424442 w 6630249"/>
              <a:gd name="connsiteY280" fmla="*/ 5742792 h 6750795"/>
              <a:gd name="connsiteX281" fmla="*/ 4439831 w 6630249"/>
              <a:gd name="connsiteY281" fmla="*/ 5753051 h 6750795"/>
              <a:gd name="connsiteX282" fmla="*/ 4424442 w 6630249"/>
              <a:gd name="connsiteY282" fmla="*/ 5763311 h 6750795"/>
              <a:gd name="connsiteX283" fmla="*/ 4424442 w 6630249"/>
              <a:gd name="connsiteY283" fmla="*/ 5742792 h 6750795"/>
              <a:gd name="connsiteX284" fmla="*/ 4501388 w 6630249"/>
              <a:gd name="connsiteY284" fmla="*/ 5737662 h 6750795"/>
              <a:gd name="connsiteX285" fmla="*/ 4506518 w 6630249"/>
              <a:gd name="connsiteY285" fmla="*/ 5753051 h 6750795"/>
              <a:gd name="connsiteX286" fmla="*/ 4498824 w 6630249"/>
              <a:gd name="connsiteY286" fmla="*/ 5758181 h 6750795"/>
              <a:gd name="connsiteX287" fmla="*/ 4501388 w 6630249"/>
              <a:gd name="connsiteY287" fmla="*/ 5737662 h 6750795"/>
              <a:gd name="connsiteX288" fmla="*/ 4424442 w 6630249"/>
              <a:gd name="connsiteY288" fmla="*/ 5704318 h 6750795"/>
              <a:gd name="connsiteX289" fmla="*/ 4434702 w 6630249"/>
              <a:gd name="connsiteY289" fmla="*/ 5712013 h 6750795"/>
              <a:gd name="connsiteX290" fmla="*/ 4424442 w 6630249"/>
              <a:gd name="connsiteY290" fmla="*/ 5704318 h 6750795"/>
              <a:gd name="connsiteX291" fmla="*/ 4352625 w 6630249"/>
              <a:gd name="connsiteY291" fmla="*/ 5686364 h 6750795"/>
              <a:gd name="connsiteX292" fmla="*/ 4357754 w 6630249"/>
              <a:gd name="connsiteY292" fmla="*/ 5696624 h 6750795"/>
              <a:gd name="connsiteX293" fmla="*/ 4352625 w 6630249"/>
              <a:gd name="connsiteY293" fmla="*/ 5686364 h 6750795"/>
              <a:gd name="connsiteX294" fmla="*/ 4424441 w 6630249"/>
              <a:gd name="connsiteY294" fmla="*/ 5670974 h 6750795"/>
              <a:gd name="connsiteX295" fmla="*/ 4434701 w 6630249"/>
              <a:gd name="connsiteY295" fmla="*/ 5670974 h 6750795"/>
              <a:gd name="connsiteX296" fmla="*/ 4432136 w 6630249"/>
              <a:gd name="connsiteY296" fmla="*/ 5686363 h 6750795"/>
              <a:gd name="connsiteX297" fmla="*/ 4419312 w 6630249"/>
              <a:gd name="connsiteY297" fmla="*/ 5681234 h 6750795"/>
              <a:gd name="connsiteX298" fmla="*/ 4424441 w 6630249"/>
              <a:gd name="connsiteY298" fmla="*/ 5670974 h 6750795"/>
              <a:gd name="connsiteX299" fmla="*/ 4432457 w 6630249"/>
              <a:gd name="connsiteY299" fmla="*/ 5661677 h 6750795"/>
              <a:gd name="connsiteX300" fmla="*/ 4437266 w 6630249"/>
              <a:gd name="connsiteY300" fmla="*/ 5663280 h 6750795"/>
              <a:gd name="connsiteX301" fmla="*/ 4429572 w 6630249"/>
              <a:gd name="connsiteY301" fmla="*/ 5665845 h 6750795"/>
              <a:gd name="connsiteX302" fmla="*/ 4432457 w 6630249"/>
              <a:gd name="connsiteY302" fmla="*/ 5661677 h 6750795"/>
              <a:gd name="connsiteX303" fmla="*/ 4539862 w 6630249"/>
              <a:gd name="connsiteY303" fmla="*/ 5660715 h 6750795"/>
              <a:gd name="connsiteX304" fmla="*/ 4537297 w 6630249"/>
              <a:gd name="connsiteY304" fmla="*/ 5668409 h 6750795"/>
              <a:gd name="connsiteX305" fmla="*/ 4532168 w 6630249"/>
              <a:gd name="connsiteY305" fmla="*/ 5663280 h 6750795"/>
              <a:gd name="connsiteX306" fmla="*/ 4539862 w 6630249"/>
              <a:gd name="connsiteY306" fmla="*/ 5660715 h 6750795"/>
              <a:gd name="connsiteX307" fmla="*/ 4670670 w 6630249"/>
              <a:gd name="connsiteY307" fmla="*/ 5660714 h 6750795"/>
              <a:gd name="connsiteX308" fmla="*/ 4678366 w 6630249"/>
              <a:gd name="connsiteY308" fmla="*/ 5660714 h 6750795"/>
              <a:gd name="connsiteX309" fmla="*/ 4686061 w 6630249"/>
              <a:gd name="connsiteY309" fmla="*/ 5691494 h 6750795"/>
              <a:gd name="connsiteX310" fmla="*/ 4742489 w 6630249"/>
              <a:gd name="connsiteY310" fmla="*/ 5681234 h 6750795"/>
              <a:gd name="connsiteX311" fmla="*/ 4752748 w 6630249"/>
              <a:gd name="connsiteY311" fmla="*/ 5735097 h 6750795"/>
              <a:gd name="connsiteX312" fmla="*/ 4747618 w 6630249"/>
              <a:gd name="connsiteY312" fmla="*/ 5745357 h 6750795"/>
              <a:gd name="connsiteX313" fmla="*/ 4755313 w 6630249"/>
              <a:gd name="connsiteY313" fmla="*/ 5765876 h 6750795"/>
              <a:gd name="connsiteX314" fmla="*/ 4662976 w 6630249"/>
              <a:gd name="connsiteY314" fmla="*/ 5747922 h 6750795"/>
              <a:gd name="connsiteX315" fmla="*/ 4668105 w 6630249"/>
              <a:gd name="connsiteY315" fmla="*/ 5670974 h 6750795"/>
              <a:gd name="connsiteX316" fmla="*/ 4670670 w 6630249"/>
              <a:gd name="connsiteY316" fmla="*/ 5660714 h 6750795"/>
              <a:gd name="connsiteX317" fmla="*/ 3875555 w 6630249"/>
              <a:gd name="connsiteY317" fmla="*/ 5653021 h 6750795"/>
              <a:gd name="connsiteX318" fmla="*/ 3872990 w 6630249"/>
              <a:gd name="connsiteY318" fmla="*/ 5660715 h 6750795"/>
              <a:gd name="connsiteX319" fmla="*/ 3875555 w 6630249"/>
              <a:gd name="connsiteY319" fmla="*/ 5653021 h 6750795"/>
              <a:gd name="connsiteX320" fmla="*/ 4368013 w 6630249"/>
              <a:gd name="connsiteY320" fmla="*/ 5653020 h 6750795"/>
              <a:gd name="connsiteX321" fmla="*/ 4391098 w 6630249"/>
              <a:gd name="connsiteY321" fmla="*/ 5660714 h 6750795"/>
              <a:gd name="connsiteX322" fmla="*/ 4398792 w 6630249"/>
              <a:gd name="connsiteY322" fmla="*/ 5655584 h 6750795"/>
              <a:gd name="connsiteX323" fmla="*/ 4406487 w 6630249"/>
              <a:gd name="connsiteY323" fmla="*/ 5683799 h 6750795"/>
              <a:gd name="connsiteX324" fmla="*/ 4393662 w 6630249"/>
              <a:gd name="connsiteY324" fmla="*/ 5686364 h 6750795"/>
              <a:gd name="connsiteX325" fmla="*/ 4419311 w 6630249"/>
              <a:gd name="connsiteY325" fmla="*/ 5735097 h 6750795"/>
              <a:gd name="connsiteX326" fmla="*/ 4409052 w 6630249"/>
              <a:gd name="connsiteY326" fmla="*/ 5758181 h 6750795"/>
              <a:gd name="connsiteX327" fmla="*/ 4393662 w 6630249"/>
              <a:gd name="connsiteY327" fmla="*/ 5750486 h 6750795"/>
              <a:gd name="connsiteX328" fmla="*/ 4401357 w 6630249"/>
              <a:gd name="connsiteY328" fmla="*/ 5791525 h 6750795"/>
              <a:gd name="connsiteX329" fmla="*/ 4396227 w 6630249"/>
              <a:gd name="connsiteY329" fmla="*/ 5771006 h 6750795"/>
              <a:gd name="connsiteX330" fmla="*/ 4391098 w 6630249"/>
              <a:gd name="connsiteY330" fmla="*/ 5773571 h 6750795"/>
              <a:gd name="connsiteX331" fmla="*/ 4370578 w 6630249"/>
              <a:gd name="connsiteY331" fmla="*/ 5704319 h 6750795"/>
              <a:gd name="connsiteX332" fmla="*/ 4365449 w 6630249"/>
              <a:gd name="connsiteY332" fmla="*/ 5678670 h 6750795"/>
              <a:gd name="connsiteX333" fmla="*/ 4378273 w 6630249"/>
              <a:gd name="connsiteY333" fmla="*/ 5665844 h 6750795"/>
              <a:gd name="connsiteX334" fmla="*/ 4362883 w 6630249"/>
              <a:gd name="connsiteY334" fmla="*/ 5663279 h 6750795"/>
              <a:gd name="connsiteX335" fmla="*/ 4368013 w 6630249"/>
              <a:gd name="connsiteY335" fmla="*/ 5653020 h 6750795"/>
              <a:gd name="connsiteX336" fmla="*/ 4455220 w 6630249"/>
              <a:gd name="connsiteY336" fmla="*/ 5647890 h 6750795"/>
              <a:gd name="connsiteX337" fmla="*/ 4521908 w 6630249"/>
              <a:gd name="connsiteY337" fmla="*/ 5665844 h 6750795"/>
              <a:gd name="connsiteX338" fmla="*/ 4534732 w 6630249"/>
              <a:gd name="connsiteY338" fmla="*/ 5678670 h 6750795"/>
              <a:gd name="connsiteX339" fmla="*/ 4534732 w 6630249"/>
              <a:gd name="connsiteY339" fmla="*/ 5768441 h 6750795"/>
              <a:gd name="connsiteX340" fmla="*/ 4524473 w 6630249"/>
              <a:gd name="connsiteY340" fmla="*/ 5765876 h 6750795"/>
              <a:gd name="connsiteX341" fmla="*/ 4521908 w 6630249"/>
              <a:gd name="connsiteY341" fmla="*/ 5740227 h 6750795"/>
              <a:gd name="connsiteX342" fmla="*/ 4511648 w 6630249"/>
              <a:gd name="connsiteY342" fmla="*/ 5750486 h 6750795"/>
              <a:gd name="connsiteX343" fmla="*/ 4514213 w 6630249"/>
              <a:gd name="connsiteY343" fmla="*/ 5712013 h 6750795"/>
              <a:gd name="connsiteX344" fmla="*/ 4493694 w 6630249"/>
              <a:gd name="connsiteY344" fmla="*/ 5740227 h 6750795"/>
              <a:gd name="connsiteX345" fmla="*/ 4496259 w 6630249"/>
              <a:gd name="connsiteY345" fmla="*/ 5696624 h 6750795"/>
              <a:gd name="connsiteX346" fmla="*/ 4483434 w 6630249"/>
              <a:gd name="connsiteY346" fmla="*/ 5724837 h 6750795"/>
              <a:gd name="connsiteX347" fmla="*/ 4470610 w 6630249"/>
              <a:gd name="connsiteY347" fmla="*/ 5706883 h 6750795"/>
              <a:gd name="connsiteX348" fmla="*/ 4462915 w 6630249"/>
              <a:gd name="connsiteY348" fmla="*/ 5709448 h 6750795"/>
              <a:gd name="connsiteX349" fmla="*/ 4455220 w 6630249"/>
              <a:gd name="connsiteY349" fmla="*/ 5647890 h 6750795"/>
              <a:gd name="connsiteX350" fmla="*/ 4427007 w 6630249"/>
              <a:gd name="connsiteY350" fmla="*/ 5642761 h 6750795"/>
              <a:gd name="connsiteX351" fmla="*/ 4424442 w 6630249"/>
              <a:gd name="connsiteY351" fmla="*/ 5650455 h 6750795"/>
              <a:gd name="connsiteX352" fmla="*/ 4427007 w 6630249"/>
              <a:gd name="connsiteY352" fmla="*/ 5642761 h 6750795"/>
              <a:gd name="connsiteX353" fmla="*/ 4360320 w 6630249"/>
              <a:gd name="connsiteY353" fmla="*/ 5642761 h 6750795"/>
              <a:gd name="connsiteX354" fmla="*/ 4368014 w 6630249"/>
              <a:gd name="connsiteY354" fmla="*/ 5647890 h 6750795"/>
              <a:gd name="connsiteX355" fmla="*/ 4360320 w 6630249"/>
              <a:gd name="connsiteY355" fmla="*/ 5650455 h 6750795"/>
              <a:gd name="connsiteX356" fmla="*/ 4360320 w 6630249"/>
              <a:gd name="connsiteY356" fmla="*/ 5642761 h 6750795"/>
              <a:gd name="connsiteX357" fmla="*/ 4680930 w 6630249"/>
              <a:gd name="connsiteY357" fmla="*/ 5611982 h 6750795"/>
              <a:gd name="connsiteX358" fmla="*/ 4701450 w 6630249"/>
              <a:gd name="connsiteY358" fmla="*/ 5614547 h 6750795"/>
              <a:gd name="connsiteX359" fmla="*/ 4678366 w 6630249"/>
              <a:gd name="connsiteY359" fmla="*/ 5624806 h 6750795"/>
              <a:gd name="connsiteX360" fmla="*/ 4680930 w 6630249"/>
              <a:gd name="connsiteY360" fmla="*/ 5611982 h 6750795"/>
              <a:gd name="connsiteX361" fmla="*/ 4655282 w 6630249"/>
              <a:gd name="connsiteY361" fmla="*/ 5606853 h 6750795"/>
              <a:gd name="connsiteX362" fmla="*/ 4670671 w 6630249"/>
              <a:gd name="connsiteY362" fmla="*/ 5609417 h 6750795"/>
              <a:gd name="connsiteX363" fmla="*/ 4665542 w 6630249"/>
              <a:gd name="connsiteY363" fmla="*/ 5637631 h 6750795"/>
              <a:gd name="connsiteX364" fmla="*/ 4655282 w 6630249"/>
              <a:gd name="connsiteY364" fmla="*/ 5606853 h 6750795"/>
              <a:gd name="connsiteX365" fmla="*/ 4686061 w 6630249"/>
              <a:gd name="connsiteY365" fmla="*/ 5605569 h 6750795"/>
              <a:gd name="connsiteX366" fmla="*/ 4688625 w 6630249"/>
              <a:gd name="connsiteY366" fmla="*/ 5609417 h 6750795"/>
              <a:gd name="connsiteX367" fmla="*/ 4683496 w 6630249"/>
              <a:gd name="connsiteY367" fmla="*/ 5609417 h 6750795"/>
              <a:gd name="connsiteX368" fmla="*/ 4686061 w 6630249"/>
              <a:gd name="connsiteY368" fmla="*/ 5605569 h 6750795"/>
              <a:gd name="connsiteX369" fmla="*/ 5052840 w 6630249"/>
              <a:gd name="connsiteY369" fmla="*/ 5604287 h 6750795"/>
              <a:gd name="connsiteX370" fmla="*/ 5009237 w 6630249"/>
              <a:gd name="connsiteY370" fmla="*/ 5632501 h 6750795"/>
              <a:gd name="connsiteX371" fmla="*/ 5052840 w 6630249"/>
              <a:gd name="connsiteY371" fmla="*/ 5604287 h 6750795"/>
              <a:gd name="connsiteX372" fmla="*/ 4401358 w 6630249"/>
              <a:gd name="connsiteY372" fmla="*/ 5601723 h 6750795"/>
              <a:gd name="connsiteX373" fmla="*/ 4429572 w 6630249"/>
              <a:gd name="connsiteY373" fmla="*/ 5604287 h 6750795"/>
              <a:gd name="connsiteX374" fmla="*/ 4429572 w 6630249"/>
              <a:gd name="connsiteY374" fmla="*/ 5629936 h 6750795"/>
              <a:gd name="connsiteX375" fmla="*/ 4409052 w 6630249"/>
              <a:gd name="connsiteY375" fmla="*/ 5629936 h 6750795"/>
              <a:gd name="connsiteX376" fmla="*/ 4401358 w 6630249"/>
              <a:gd name="connsiteY376" fmla="*/ 5601723 h 6750795"/>
              <a:gd name="connsiteX377" fmla="*/ 4570641 w 6630249"/>
              <a:gd name="connsiteY377" fmla="*/ 5599157 h 6750795"/>
              <a:gd name="connsiteX378" fmla="*/ 4642457 w 6630249"/>
              <a:gd name="connsiteY378" fmla="*/ 5660714 h 6750795"/>
              <a:gd name="connsiteX379" fmla="*/ 4645022 w 6630249"/>
              <a:gd name="connsiteY379" fmla="*/ 5714577 h 6750795"/>
              <a:gd name="connsiteX380" fmla="*/ 4598854 w 6630249"/>
              <a:gd name="connsiteY380" fmla="*/ 5719707 h 6750795"/>
              <a:gd name="connsiteX381" fmla="*/ 4647588 w 6630249"/>
              <a:gd name="connsiteY381" fmla="*/ 5722272 h 6750795"/>
              <a:gd name="connsiteX382" fmla="*/ 4647588 w 6630249"/>
              <a:gd name="connsiteY382" fmla="*/ 5755615 h 6750795"/>
              <a:gd name="connsiteX383" fmla="*/ 4645022 w 6630249"/>
              <a:gd name="connsiteY383" fmla="*/ 5755615 h 6750795"/>
              <a:gd name="connsiteX384" fmla="*/ 4645022 w 6630249"/>
              <a:gd name="connsiteY384" fmla="*/ 5794089 h 6750795"/>
              <a:gd name="connsiteX385" fmla="*/ 4642457 w 6630249"/>
              <a:gd name="connsiteY385" fmla="*/ 5809478 h 6750795"/>
              <a:gd name="connsiteX386" fmla="*/ 4614244 w 6630249"/>
              <a:gd name="connsiteY386" fmla="*/ 5806913 h 6750795"/>
              <a:gd name="connsiteX387" fmla="*/ 4627068 w 6630249"/>
              <a:gd name="connsiteY387" fmla="*/ 5786394 h 6750795"/>
              <a:gd name="connsiteX388" fmla="*/ 4547555 w 6630249"/>
              <a:gd name="connsiteY388" fmla="*/ 5786394 h 6750795"/>
              <a:gd name="connsiteX389" fmla="*/ 4539861 w 6630249"/>
              <a:gd name="connsiteY389" fmla="*/ 5783829 h 6750795"/>
              <a:gd name="connsiteX390" fmla="*/ 4552685 w 6630249"/>
              <a:gd name="connsiteY390" fmla="*/ 5732531 h 6750795"/>
              <a:gd name="connsiteX391" fmla="*/ 4542426 w 6630249"/>
              <a:gd name="connsiteY391" fmla="*/ 5732531 h 6750795"/>
              <a:gd name="connsiteX392" fmla="*/ 4544991 w 6630249"/>
              <a:gd name="connsiteY392" fmla="*/ 5665844 h 6750795"/>
              <a:gd name="connsiteX393" fmla="*/ 4544991 w 6630249"/>
              <a:gd name="connsiteY393" fmla="*/ 5640195 h 6750795"/>
              <a:gd name="connsiteX394" fmla="*/ 4560381 w 6630249"/>
              <a:gd name="connsiteY394" fmla="*/ 5632500 h 6750795"/>
              <a:gd name="connsiteX395" fmla="*/ 4550121 w 6630249"/>
              <a:gd name="connsiteY395" fmla="*/ 5624806 h 6750795"/>
              <a:gd name="connsiteX396" fmla="*/ 4560381 w 6630249"/>
              <a:gd name="connsiteY396" fmla="*/ 5604286 h 6750795"/>
              <a:gd name="connsiteX397" fmla="*/ 4568076 w 6630249"/>
              <a:gd name="connsiteY397" fmla="*/ 5606851 h 6750795"/>
              <a:gd name="connsiteX398" fmla="*/ 4568076 w 6630249"/>
              <a:gd name="connsiteY398" fmla="*/ 5601722 h 6750795"/>
              <a:gd name="connsiteX399" fmla="*/ 4570641 w 6630249"/>
              <a:gd name="connsiteY399" fmla="*/ 5599157 h 6750795"/>
              <a:gd name="connsiteX400" fmla="*/ 4655282 w 6630249"/>
              <a:gd name="connsiteY400" fmla="*/ 5596592 h 6750795"/>
              <a:gd name="connsiteX401" fmla="*/ 4665542 w 6630249"/>
              <a:gd name="connsiteY401" fmla="*/ 5596592 h 6750795"/>
              <a:gd name="connsiteX402" fmla="*/ 4657847 w 6630249"/>
              <a:gd name="connsiteY402" fmla="*/ 5601722 h 6750795"/>
              <a:gd name="connsiteX403" fmla="*/ 4655282 w 6630249"/>
              <a:gd name="connsiteY403" fmla="*/ 5596592 h 6750795"/>
              <a:gd name="connsiteX404" fmla="*/ 4470609 w 6630249"/>
              <a:gd name="connsiteY404" fmla="*/ 5581204 h 6750795"/>
              <a:gd name="connsiteX405" fmla="*/ 4465479 w 6630249"/>
              <a:gd name="connsiteY405" fmla="*/ 5596593 h 6750795"/>
              <a:gd name="connsiteX406" fmla="*/ 4460350 w 6630249"/>
              <a:gd name="connsiteY406" fmla="*/ 5586333 h 6750795"/>
              <a:gd name="connsiteX407" fmla="*/ 4470609 w 6630249"/>
              <a:gd name="connsiteY407" fmla="*/ 5581204 h 6750795"/>
              <a:gd name="connsiteX408" fmla="*/ 4527038 w 6630249"/>
              <a:gd name="connsiteY408" fmla="*/ 5578639 h 6750795"/>
              <a:gd name="connsiteX409" fmla="*/ 4532168 w 6630249"/>
              <a:gd name="connsiteY409" fmla="*/ 5596593 h 6750795"/>
              <a:gd name="connsiteX410" fmla="*/ 4501389 w 6630249"/>
              <a:gd name="connsiteY410" fmla="*/ 5596593 h 6750795"/>
              <a:gd name="connsiteX411" fmla="*/ 4527038 w 6630249"/>
              <a:gd name="connsiteY411" fmla="*/ 5578639 h 6750795"/>
              <a:gd name="connsiteX412" fmla="*/ 4627069 w 6630249"/>
              <a:gd name="connsiteY412" fmla="*/ 5576074 h 6750795"/>
              <a:gd name="connsiteX413" fmla="*/ 4642458 w 6630249"/>
              <a:gd name="connsiteY413" fmla="*/ 5609417 h 6750795"/>
              <a:gd name="connsiteX414" fmla="*/ 4629633 w 6630249"/>
              <a:gd name="connsiteY414" fmla="*/ 5601723 h 6750795"/>
              <a:gd name="connsiteX415" fmla="*/ 4627069 w 6630249"/>
              <a:gd name="connsiteY415" fmla="*/ 5576074 h 6750795"/>
              <a:gd name="connsiteX416" fmla="*/ 4537297 w 6630249"/>
              <a:gd name="connsiteY416" fmla="*/ 5573509 h 6750795"/>
              <a:gd name="connsiteX417" fmla="*/ 4560381 w 6630249"/>
              <a:gd name="connsiteY417" fmla="*/ 5586333 h 6750795"/>
              <a:gd name="connsiteX418" fmla="*/ 4550121 w 6630249"/>
              <a:gd name="connsiteY418" fmla="*/ 5606852 h 6750795"/>
              <a:gd name="connsiteX419" fmla="*/ 4537297 w 6630249"/>
              <a:gd name="connsiteY419" fmla="*/ 5573509 h 6750795"/>
              <a:gd name="connsiteX420" fmla="*/ 5968508 w 6630249"/>
              <a:gd name="connsiteY420" fmla="*/ 5555555 h 6750795"/>
              <a:gd name="connsiteX421" fmla="*/ 5963377 w 6630249"/>
              <a:gd name="connsiteY421" fmla="*/ 5568379 h 6750795"/>
              <a:gd name="connsiteX422" fmla="*/ 5963377 w 6630249"/>
              <a:gd name="connsiteY422" fmla="*/ 5565814 h 6750795"/>
              <a:gd name="connsiteX423" fmla="*/ 5958248 w 6630249"/>
              <a:gd name="connsiteY423" fmla="*/ 5560684 h 6750795"/>
              <a:gd name="connsiteX424" fmla="*/ 5968508 w 6630249"/>
              <a:gd name="connsiteY424" fmla="*/ 5555555 h 6750795"/>
              <a:gd name="connsiteX425" fmla="*/ 4460350 w 6630249"/>
              <a:gd name="connsiteY425" fmla="*/ 5555554 h 6750795"/>
              <a:gd name="connsiteX426" fmla="*/ 4475739 w 6630249"/>
              <a:gd name="connsiteY426" fmla="*/ 5555554 h 6750795"/>
              <a:gd name="connsiteX427" fmla="*/ 4462914 w 6630249"/>
              <a:gd name="connsiteY427" fmla="*/ 5568379 h 6750795"/>
              <a:gd name="connsiteX428" fmla="*/ 4460350 w 6630249"/>
              <a:gd name="connsiteY428" fmla="*/ 5555554 h 6750795"/>
              <a:gd name="connsiteX429" fmla="*/ 4573205 w 6630249"/>
              <a:gd name="connsiteY429" fmla="*/ 5552990 h 6750795"/>
              <a:gd name="connsiteX430" fmla="*/ 4578335 w 6630249"/>
              <a:gd name="connsiteY430" fmla="*/ 5555555 h 6750795"/>
              <a:gd name="connsiteX431" fmla="*/ 4575770 w 6630249"/>
              <a:gd name="connsiteY431" fmla="*/ 5578639 h 6750795"/>
              <a:gd name="connsiteX432" fmla="*/ 4568076 w 6630249"/>
              <a:gd name="connsiteY432" fmla="*/ 5576074 h 6750795"/>
              <a:gd name="connsiteX433" fmla="*/ 4573205 w 6630249"/>
              <a:gd name="connsiteY433" fmla="*/ 5552990 h 6750795"/>
              <a:gd name="connsiteX434" fmla="*/ 5973637 w 6630249"/>
              <a:gd name="connsiteY434" fmla="*/ 5550425 h 6750795"/>
              <a:gd name="connsiteX435" fmla="*/ 5976201 w 6630249"/>
              <a:gd name="connsiteY435" fmla="*/ 5563249 h 6750795"/>
              <a:gd name="connsiteX436" fmla="*/ 5973637 w 6630249"/>
              <a:gd name="connsiteY436" fmla="*/ 5550425 h 6750795"/>
              <a:gd name="connsiteX437" fmla="*/ 4792552 w 6630249"/>
              <a:gd name="connsiteY437" fmla="*/ 5546095 h 6750795"/>
              <a:gd name="connsiteX438" fmla="*/ 4796351 w 6630249"/>
              <a:gd name="connsiteY438" fmla="*/ 5550424 h 6750795"/>
              <a:gd name="connsiteX439" fmla="*/ 4791994 w 6630249"/>
              <a:gd name="connsiteY439" fmla="*/ 5552219 h 6750795"/>
              <a:gd name="connsiteX440" fmla="*/ 4552686 w 6630249"/>
              <a:gd name="connsiteY440" fmla="*/ 5545295 h 6750795"/>
              <a:gd name="connsiteX441" fmla="*/ 4562946 w 6630249"/>
              <a:gd name="connsiteY441" fmla="*/ 5578638 h 6750795"/>
              <a:gd name="connsiteX442" fmla="*/ 4539862 w 6630249"/>
              <a:gd name="connsiteY442" fmla="*/ 5570944 h 6750795"/>
              <a:gd name="connsiteX443" fmla="*/ 4539862 w 6630249"/>
              <a:gd name="connsiteY443" fmla="*/ 5565814 h 6750795"/>
              <a:gd name="connsiteX444" fmla="*/ 4552686 w 6630249"/>
              <a:gd name="connsiteY444" fmla="*/ 5555555 h 6750795"/>
              <a:gd name="connsiteX445" fmla="*/ 4544992 w 6630249"/>
              <a:gd name="connsiteY445" fmla="*/ 5547860 h 6750795"/>
              <a:gd name="connsiteX446" fmla="*/ 4552686 w 6630249"/>
              <a:gd name="connsiteY446" fmla="*/ 5545295 h 6750795"/>
              <a:gd name="connsiteX447" fmla="*/ 4698886 w 6630249"/>
              <a:gd name="connsiteY447" fmla="*/ 5545294 h 6750795"/>
              <a:gd name="connsiteX448" fmla="*/ 4727099 w 6630249"/>
              <a:gd name="connsiteY448" fmla="*/ 5552989 h 6750795"/>
              <a:gd name="connsiteX449" fmla="*/ 4732229 w 6630249"/>
              <a:gd name="connsiteY449" fmla="*/ 5614547 h 6750795"/>
              <a:gd name="connsiteX450" fmla="*/ 4727099 w 6630249"/>
              <a:gd name="connsiteY450" fmla="*/ 5614547 h 6750795"/>
              <a:gd name="connsiteX451" fmla="*/ 4729664 w 6630249"/>
              <a:gd name="connsiteY451" fmla="*/ 5606852 h 6750795"/>
              <a:gd name="connsiteX452" fmla="*/ 4721970 w 6630249"/>
              <a:gd name="connsiteY452" fmla="*/ 5599158 h 6750795"/>
              <a:gd name="connsiteX453" fmla="*/ 4709145 w 6630249"/>
              <a:gd name="connsiteY453" fmla="*/ 5609417 h 6750795"/>
              <a:gd name="connsiteX454" fmla="*/ 4696321 w 6630249"/>
              <a:gd name="connsiteY454" fmla="*/ 5586333 h 6750795"/>
              <a:gd name="connsiteX455" fmla="*/ 4704015 w 6630249"/>
              <a:gd name="connsiteY455" fmla="*/ 5573509 h 6750795"/>
              <a:gd name="connsiteX456" fmla="*/ 4698886 w 6630249"/>
              <a:gd name="connsiteY456" fmla="*/ 5545294 h 6750795"/>
              <a:gd name="connsiteX457" fmla="*/ 4645022 w 6630249"/>
              <a:gd name="connsiteY457" fmla="*/ 5542729 h 6750795"/>
              <a:gd name="connsiteX458" fmla="*/ 4639893 w 6630249"/>
              <a:gd name="connsiteY458" fmla="*/ 5581203 h 6750795"/>
              <a:gd name="connsiteX459" fmla="*/ 4645022 w 6630249"/>
              <a:gd name="connsiteY459" fmla="*/ 5542729 h 6750795"/>
              <a:gd name="connsiteX460" fmla="*/ 5961494 w 6630249"/>
              <a:gd name="connsiteY460" fmla="*/ 5542410 h 6750795"/>
              <a:gd name="connsiteX461" fmla="*/ 5958248 w 6630249"/>
              <a:gd name="connsiteY461" fmla="*/ 5545295 h 6750795"/>
              <a:gd name="connsiteX462" fmla="*/ 5961494 w 6630249"/>
              <a:gd name="connsiteY462" fmla="*/ 5542410 h 6750795"/>
              <a:gd name="connsiteX463" fmla="*/ 4668106 w 6630249"/>
              <a:gd name="connsiteY463" fmla="*/ 5529905 h 6750795"/>
              <a:gd name="connsiteX464" fmla="*/ 4693755 w 6630249"/>
              <a:gd name="connsiteY464" fmla="*/ 5542730 h 6750795"/>
              <a:gd name="connsiteX465" fmla="*/ 4688625 w 6630249"/>
              <a:gd name="connsiteY465" fmla="*/ 5560684 h 6750795"/>
              <a:gd name="connsiteX466" fmla="*/ 4683496 w 6630249"/>
              <a:gd name="connsiteY466" fmla="*/ 5570944 h 6750795"/>
              <a:gd name="connsiteX467" fmla="*/ 4680931 w 6630249"/>
              <a:gd name="connsiteY467" fmla="*/ 5545295 h 6750795"/>
              <a:gd name="connsiteX468" fmla="*/ 4668106 w 6630249"/>
              <a:gd name="connsiteY468" fmla="*/ 5560684 h 6750795"/>
              <a:gd name="connsiteX469" fmla="*/ 4657847 w 6630249"/>
              <a:gd name="connsiteY469" fmla="*/ 5558119 h 6750795"/>
              <a:gd name="connsiteX470" fmla="*/ 4668106 w 6630249"/>
              <a:gd name="connsiteY470" fmla="*/ 5529905 h 6750795"/>
              <a:gd name="connsiteX471" fmla="*/ 4586029 w 6630249"/>
              <a:gd name="connsiteY471" fmla="*/ 5524776 h 6750795"/>
              <a:gd name="connsiteX472" fmla="*/ 4593724 w 6630249"/>
              <a:gd name="connsiteY472" fmla="*/ 5537600 h 6750795"/>
              <a:gd name="connsiteX473" fmla="*/ 4586029 w 6630249"/>
              <a:gd name="connsiteY473" fmla="*/ 5524776 h 6750795"/>
              <a:gd name="connsiteX474" fmla="*/ 4293632 w 6630249"/>
              <a:gd name="connsiteY474" fmla="*/ 5522210 h 6750795"/>
              <a:gd name="connsiteX475" fmla="*/ 4324410 w 6630249"/>
              <a:gd name="connsiteY475" fmla="*/ 5596592 h 6750795"/>
              <a:gd name="connsiteX476" fmla="*/ 4293632 w 6630249"/>
              <a:gd name="connsiteY476" fmla="*/ 5522210 h 6750795"/>
              <a:gd name="connsiteX477" fmla="*/ 4614564 w 6630249"/>
              <a:gd name="connsiteY477" fmla="*/ 5518043 h 6750795"/>
              <a:gd name="connsiteX478" fmla="*/ 4624503 w 6630249"/>
              <a:gd name="connsiteY478" fmla="*/ 5522211 h 6750795"/>
              <a:gd name="connsiteX479" fmla="*/ 4619373 w 6630249"/>
              <a:gd name="connsiteY479" fmla="*/ 5527340 h 6750795"/>
              <a:gd name="connsiteX480" fmla="*/ 4616808 w 6630249"/>
              <a:gd name="connsiteY480" fmla="*/ 5519646 h 6750795"/>
              <a:gd name="connsiteX481" fmla="*/ 4606549 w 6630249"/>
              <a:gd name="connsiteY481" fmla="*/ 5519646 h 6750795"/>
              <a:gd name="connsiteX482" fmla="*/ 4614564 w 6630249"/>
              <a:gd name="connsiteY482" fmla="*/ 5518043 h 6750795"/>
              <a:gd name="connsiteX483" fmla="*/ 4632197 w 6630249"/>
              <a:gd name="connsiteY483" fmla="*/ 5517081 h 6750795"/>
              <a:gd name="connsiteX484" fmla="*/ 4647587 w 6630249"/>
              <a:gd name="connsiteY484" fmla="*/ 5522211 h 6750795"/>
              <a:gd name="connsiteX485" fmla="*/ 4634763 w 6630249"/>
              <a:gd name="connsiteY485" fmla="*/ 5558120 h 6750795"/>
              <a:gd name="connsiteX486" fmla="*/ 4627068 w 6630249"/>
              <a:gd name="connsiteY486" fmla="*/ 5558120 h 6750795"/>
              <a:gd name="connsiteX487" fmla="*/ 4629632 w 6630249"/>
              <a:gd name="connsiteY487" fmla="*/ 5535036 h 6750795"/>
              <a:gd name="connsiteX488" fmla="*/ 4624503 w 6630249"/>
              <a:gd name="connsiteY488" fmla="*/ 5537601 h 6750795"/>
              <a:gd name="connsiteX489" fmla="*/ 4632197 w 6630249"/>
              <a:gd name="connsiteY489" fmla="*/ 5517081 h 6750795"/>
              <a:gd name="connsiteX490" fmla="*/ 4645022 w 6630249"/>
              <a:gd name="connsiteY490" fmla="*/ 5506822 h 6750795"/>
              <a:gd name="connsiteX491" fmla="*/ 4645022 w 6630249"/>
              <a:gd name="connsiteY491" fmla="*/ 5514516 h 6750795"/>
              <a:gd name="connsiteX492" fmla="*/ 4634763 w 6630249"/>
              <a:gd name="connsiteY492" fmla="*/ 5511952 h 6750795"/>
              <a:gd name="connsiteX493" fmla="*/ 4645022 w 6630249"/>
              <a:gd name="connsiteY493" fmla="*/ 5506822 h 6750795"/>
              <a:gd name="connsiteX494" fmla="*/ 4709145 w 6630249"/>
              <a:gd name="connsiteY494" fmla="*/ 5491433 h 6750795"/>
              <a:gd name="connsiteX495" fmla="*/ 4716840 w 6630249"/>
              <a:gd name="connsiteY495" fmla="*/ 5519646 h 6750795"/>
              <a:gd name="connsiteX496" fmla="*/ 4706580 w 6630249"/>
              <a:gd name="connsiteY496" fmla="*/ 5514517 h 6750795"/>
              <a:gd name="connsiteX497" fmla="*/ 4709145 w 6630249"/>
              <a:gd name="connsiteY497" fmla="*/ 5491433 h 6750795"/>
              <a:gd name="connsiteX498" fmla="*/ 3054787 w 6630249"/>
              <a:gd name="connsiteY498" fmla="*/ 5486303 h 6750795"/>
              <a:gd name="connsiteX499" fmla="*/ 3042484 w 6630249"/>
              <a:gd name="connsiteY499" fmla="*/ 5527021 h 6750795"/>
              <a:gd name="connsiteX500" fmla="*/ 3040513 w 6630249"/>
              <a:gd name="connsiteY500" fmla="*/ 5531102 h 6750795"/>
              <a:gd name="connsiteX501" fmla="*/ 4934855 w 6630249"/>
              <a:gd name="connsiteY501" fmla="*/ 5486302 h 6750795"/>
              <a:gd name="connsiteX502" fmla="*/ 4934855 w 6630249"/>
              <a:gd name="connsiteY502" fmla="*/ 5573508 h 6750795"/>
              <a:gd name="connsiteX503" fmla="*/ 5009237 w 6630249"/>
              <a:gd name="connsiteY503" fmla="*/ 5558118 h 6750795"/>
              <a:gd name="connsiteX504" fmla="*/ 4934855 w 6630249"/>
              <a:gd name="connsiteY504" fmla="*/ 5601722 h 6750795"/>
              <a:gd name="connsiteX505" fmla="*/ 5009237 w 6630249"/>
              <a:gd name="connsiteY505" fmla="*/ 5601722 h 6750795"/>
              <a:gd name="connsiteX506" fmla="*/ 5037451 w 6630249"/>
              <a:gd name="connsiteY506" fmla="*/ 5529905 h 6750795"/>
              <a:gd name="connsiteX507" fmla="*/ 4934855 w 6630249"/>
              <a:gd name="connsiteY507" fmla="*/ 5486302 h 6750795"/>
              <a:gd name="connsiteX508" fmla="*/ 4619373 w 6630249"/>
              <a:gd name="connsiteY508" fmla="*/ 5481173 h 6750795"/>
              <a:gd name="connsiteX509" fmla="*/ 4616808 w 6630249"/>
              <a:gd name="connsiteY509" fmla="*/ 5493997 h 6750795"/>
              <a:gd name="connsiteX510" fmla="*/ 4614244 w 6630249"/>
              <a:gd name="connsiteY510" fmla="*/ 5486303 h 6750795"/>
              <a:gd name="connsiteX511" fmla="*/ 4619373 w 6630249"/>
              <a:gd name="connsiteY511" fmla="*/ 5481173 h 6750795"/>
              <a:gd name="connsiteX512" fmla="*/ 4698885 w 6630249"/>
              <a:gd name="connsiteY512" fmla="*/ 5476042 h 6750795"/>
              <a:gd name="connsiteX513" fmla="*/ 4698885 w 6630249"/>
              <a:gd name="connsiteY513" fmla="*/ 5511951 h 6750795"/>
              <a:gd name="connsiteX514" fmla="*/ 4657846 w 6630249"/>
              <a:gd name="connsiteY514" fmla="*/ 5514516 h 6750795"/>
              <a:gd name="connsiteX515" fmla="*/ 4696320 w 6630249"/>
              <a:gd name="connsiteY515" fmla="*/ 5506821 h 6750795"/>
              <a:gd name="connsiteX516" fmla="*/ 4680931 w 6630249"/>
              <a:gd name="connsiteY516" fmla="*/ 5496562 h 6750795"/>
              <a:gd name="connsiteX517" fmla="*/ 4680931 w 6630249"/>
              <a:gd name="connsiteY517" fmla="*/ 5491432 h 6750795"/>
              <a:gd name="connsiteX518" fmla="*/ 4698885 w 6630249"/>
              <a:gd name="connsiteY518" fmla="*/ 5476042 h 6750795"/>
              <a:gd name="connsiteX519" fmla="*/ 4601419 w 6630249"/>
              <a:gd name="connsiteY519" fmla="*/ 5473477 h 6750795"/>
              <a:gd name="connsiteX520" fmla="*/ 4601419 w 6630249"/>
              <a:gd name="connsiteY520" fmla="*/ 5483737 h 6750795"/>
              <a:gd name="connsiteX521" fmla="*/ 4583465 w 6630249"/>
              <a:gd name="connsiteY521" fmla="*/ 5514516 h 6750795"/>
              <a:gd name="connsiteX522" fmla="*/ 4552686 w 6630249"/>
              <a:gd name="connsiteY522" fmla="*/ 5524776 h 6750795"/>
              <a:gd name="connsiteX523" fmla="*/ 4552686 w 6630249"/>
              <a:gd name="connsiteY523" fmla="*/ 5511951 h 6750795"/>
              <a:gd name="connsiteX524" fmla="*/ 4542426 w 6630249"/>
              <a:gd name="connsiteY524" fmla="*/ 5517081 h 6750795"/>
              <a:gd name="connsiteX525" fmla="*/ 4557816 w 6630249"/>
              <a:gd name="connsiteY525" fmla="*/ 5483737 h 6750795"/>
              <a:gd name="connsiteX526" fmla="*/ 4601419 w 6630249"/>
              <a:gd name="connsiteY526" fmla="*/ 5473477 h 6750795"/>
              <a:gd name="connsiteX527" fmla="*/ 4632198 w 6630249"/>
              <a:gd name="connsiteY527" fmla="*/ 5460654 h 6750795"/>
              <a:gd name="connsiteX528" fmla="*/ 4629633 w 6630249"/>
              <a:gd name="connsiteY528" fmla="*/ 5468348 h 6750795"/>
              <a:gd name="connsiteX529" fmla="*/ 4632198 w 6630249"/>
              <a:gd name="connsiteY529" fmla="*/ 5460654 h 6750795"/>
              <a:gd name="connsiteX530" fmla="*/ 4344930 w 6630249"/>
              <a:gd name="connsiteY530" fmla="*/ 5460654 h 6750795"/>
              <a:gd name="connsiteX531" fmla="*/ 4347494 w 6630249"/>
              <a:gd name="connsiteY531" fmla="*/ 5473478 h 6750795"/>
              <a:gd name="connsiteX532" fmla="*/ 4344930 w 6630249"/>
              <a:gd name="connsiteY532" fmla="*/ 5460654 h 6750795"/>
              <a:gd name="connsiteX533" fmla="*/ 3036835 w 6630249"/>
              <a:gd name="connsiteY533" fmla="*/ 5460653 h 6750795"/>
              <a:gd name="connsiteX534" fmla="*/ 2993231 w 6630249"/>
              <a:gd name="connsiteY534" fmla="*/ 5581203 h 6750795"/>
              <a:gd name="connsiteX535" fmla="*/ 2970147 w 6630249"/>
              <a:gd name="connsiteY535" fmla="*/ 5604286 h 6750795"/>
              <a:gd name="connsiteX536" fmla="*/ 2890634 w 6630249"/>
              <a:gd name="connsiteY536" fmla="*/ 5737661 h 6750795"/>
              <a:gd name="connsiteX537" fmla="*/ 2882939 w 6630249"/>
              <a:gd name="connsiteY537" fmla="*/ 5722272 h 6750795"/>
              <a:gd name="connsiteX538" fmla="*/ 2875245 w 6630249"/>
              <a:gd name="connsiteY538" fmla="*/ 5709447 h 6750795"/>
              <a:gd name="connsiteX539" fmla="*/ 2875245 w 6630249"/>
              <a:gd name="connsiteY539" fmla="*/ 5706882 h 6750795"/>
              <a:gd name="connsiteX540" fmla="*/ 3036835 w 6630249"/>
              <a:gd name="connsiteY540" fmla="*/ 5460653 h 6750795"/>
              <a:gd name="connsiteX541" fmla="*/ 4247463 w 6630249"/>
              <a:gd name="connsiteY541" fmla="*/ 5424744 h 6750795"/>
              <a:gd name="connsiteX542" fmla="*/ 4285937 w 6630249"/>
              <a:gd name="connsiteY542" fmla="*/ 5504257 h 6750795"/>
              <a:gd name="connsiteX543" fmla="*/ 4247463 w 6630249"/>
              <a:gd name="connsiteY543" fmla="*/ 5424744 h 6750795"/>
              <a:gd name="connsiteX544" fmla="*/ 4247463 w 6630249"/>
              <a:gd name="connsiteY544" fmla="*/ 5409356 h 6750795"/>
              <a:gd name="connsiteX545" fmla="*/ 4247463 w 6630249"/>
              <a:gd name="connsiteY545" fmla="*/ 5419615 h 6750795"/>
              <a:gd name="connsiteX546" fmla="*/ 4239769 w 6630249"/>
              <a:gd name="connsiteY546" fmla="*/ 5414485 h 6750795"/>
              <a:gd name="connsiteX547" fmla="*/ 4247463 w 6630249"/>
              <a:gd name="connsiteY547" fmla="*/ 5409356 h 6750795"/>
              <a:gd name="connsiteX548" fmla="*/ 4511648 w 6630249"/>
              <a:gd name="connsiteY548" fmla="*/ 5393966 h 6750795"/>
              <a:gd name="connsiteX549" fmla="*/ 4542427 w 6630249"/>
              <a:gd name="connsiteY549" fmla="*/ 5409355 h 6750795"/>
              <a:gd name="connsiteX550" fmla="*/ 4534732 w 6630249"/>
              <a:gd name="connsiteY550" fmla="*/ 5519646 h 6750795"/>
              <a:gd name="connsiteX551" fmla="*/ 4529602 w 6630249"/>
              <a:gd name="connsiteY551" fmla="*/ 5509387 h 6750795"/>
              <a:gd name="connsiteX552" fmla="*/ 4516778 w 6630249"/>
              <a:gd name="connsiteY552" fmla="*/ 5447830 h 6750795"/>
              <a:gd name="connsiteX553" fmla="*/ 4511648 w 6630249"/>
              <a:gd name="connsiteY553" fmla="*/ 5393966 h 6750795"/>
              <a:gd name="connsiteX554" fmla="*/ 2411002 w 6630249"/>
              <a:gd name="connsiteY554" fmla="*/ 5393966 h 6750795"/>
              <a:gd name="connsiteX555" fmla="*/ 2295581 w 6630249"/>
              <a:gd name="connsiteY555" fmla="*/ 5470913 h 6750795"/>
              <a:gd name="connsiteX556" fmla="*/ 2295581 w 6630249"/>
              <a:gd name="connsiteY556" fmla="*/ 5468348 h 6750795"/>
              <a:gd name="connsiteX557" fmla="*/ 2411002 w 6630249"/>
              <a:gd name="connsiteY557" fmla="*/ 5393966 h 6750795"/>
              <a:gd name="connsiteX558" fmla="*/ 4704015 w 6630249"/>
              <a:gd name="connsiteY558" fmla="*/ 5391402 h 6750795"/>
              <a:gd name="connsiteX559" fmla="*/ 4709144 w 6630249"/>
              <a:gd name="connsiteY559" fmla="*/ 5427310 h 6750795"/>
              <a:gd name="connsiteX560" fmla="*/ 4704015 w 6630249"/>
              <a:gd name="connsiteY560" fmla="*/ 5391402 h 6750795"/>
              <a:gd name="connsiteX561" fmla="*/ 4691191 w 6630249"/>
              <a:gd name="connsiteY561" fmla="*/ 5383705 h 6750795"/>
              <a:gd name="connsiteX562" fmla="*/ 4698885 w 6630249"/>
              <a:gd name="connsiteY562" fmla="*/ 5429874 h 6750795"/>
              <a:gd name="connsiteX563" fmla="*/ 4665542 w 6630249"/>
              <a:gd name="connsiteY563" fmla="*/ 5447829 h 6750795"/>
              <a:gd name="connsiteX564" fmla="*/ 4691191 w 6630249"/>
              <a:gd name="connsiteY564" fmla="*/ 5383705 h 6750795"/>
              <a:gd name="connsiteX565" fmla="*/ 4683496 w 6630249"/>
              <a:gd name="connsiteY565" fmla="*/ 5376012 h 6750795"/>
              <a:gd name="connsiteX566" fmla="*/ 4688625 w 6630249"/>
              <a:gd name="connsiteY566" fmla="*/ 5376012 h 6750795"/>
              <a:gd name="connsiteX567" fmla="*/ 4691190 w 6630249"/>
              <a:gd name="connsiteY567" fmla="*/ 5381141 h 6750795"/>
              <a:gd name="connsiteX568" fmla="*/ 4683496 w 6630249"/>
              <a:gd name="connsiteY568" fmla="*/ 5381141 h 6750795"/>
              <a:gd name="connsiteX569" fmla="*/ 4211555 w 6630249"/>
              <a:gd name="connsiteY569" fmla="*/ 5373447 h 6750795"/>
              <a:gd name="connsiteX570" fmla="*/ 4221815 w 6630249"/>
              <a:gd name="connsiteY570" fmla="*/ 5396531 h 6750795"/>
              <a:gd name="connsiteX571" fmla="*/ 4219250 w 6630249"/>
              <a:gd name="connsiteY571" fmla="*/ 5399096 h 6750795"/>
              <a:gd name="connsiteX572" fmla="*/ 4203861 w 6630249"/>
              <a:gd name="connsiteY572" fmla="*/ 5388836 h 6750795"/>
              <a:gd name="connsiteX573" fmla="*/ 4211555 w 6630249"/>
              <a:gd name="connsiteY573" fmla="*/ 5373447 h 6750795"/>
              <a:gd name="connsiteX574" fmla="*/ 4496259 w 6630249"/>
              <a:gd name="connsiteY574" fmla="*/ 5370883 h 6750795"/>
              <a:gd name="connsiteX575" fmla="*/ 4501388 w 6630249"/>
              <a:gd name="connsiteY575" fmla="*/ 5378577 h 6750795"/>
              <a:gd name="connsiteX576" fmla="*/ 4496259 w 6630249"/>
              <a:gd name="connsiteY576" fmla="*/ 5370883 h 6750795"/>
              <a:gd name="connsiteX577" fmla="*/ 4714045 w 6630249"/>
              <a:gd name="connsiteY577" fmla="*/ 5365602 h 6750795"/>
              <a:gd name="connsiteX578" fmla="*/ 4715878 w 6630249"/>
              <a:gd name="connsiteY578" fmla="*/ 5371523 h 6750795"/>
              <a:gd name="connsiteX579" fmla="*/ 4714275 w 6630249"/>
              <a:gd name="connsiteY579" fmla="*/ 5388836 h 6750795"/>
              <a:gd name="connsiteX580" fmla="*/ 4706580 w 6630249"/>
              <a:gd name="connsiteY580" fmla="*/ 5386271 h 6750795"/>
              <a:gd name="connsiteX581" fmla="*/ 4698886 w 6630249"/>
              <a:gd name="connsiteY581" fmla="*/ 5370882 h 6750795"/>
              <a:gd name="connsiteX582" fmla="*/ 4714275 w 6630249"/>
              <a:gd name="connsiteY582" fmla="*/ 5370882 h 6750795"/>
              <a:gd name="connsiteX583" fmla="*/ 4711710 w 6630249"/>
              <a:gd name="connsiteY583" fmla="*/ 5358058 h 6750795"/>
              <a:gd name="connsiteX584" fmla="*/ 4713954 w 6630249"/>
              <a:gd name="connsiteY584" fmla="*/ 5363508 h 6750795"/>
              <a:gd name="connsiteX585" fmla="*/ 4714045 w 6630249"/>
              <a:gd name="connsiteY585" fmla="*/ 5365602 h 6750795"/>
              <a:gd name="connsiteX586" fmla="*/ 4481297 w 6630249"/>
              <a:gd name="connsiteY586" fmla="*/ 5334832 h 6750795"/>
              <a:gd name="connsiteX587" fmla="*/ 4480870 w 6630249"/>
              <a:gd name="connsiteY587" fmla="*/ 5334974 h 6750795"/>
              <a:gd name="connsiteX588" fmla="*/ 4480532 w 6630249"/>
              <a:gd name="connsiteY588" fmla="*/ 5336616 h 6750795"/>
              <a:gd name="connsiteX589" fmla="*/ 4421875 w 6630249"/>
              <a:gd name="connsiteY589" fmla="*/ 5332408 h 6750795"/>
              <a:gd name="connsiteX590" fmla="*/ 4439830 w 6630249"/>
              <a:gd name="connsiteY590" fmla="*/ 5337537 h 6750795"/>
              <a:gd name="connsiteX591" fmla="*/ 4442396 w 6630249"/>
              <a:gd name="connsiteY591" fmla="*/ 5368316 h 6750795"/>
              <a:gd name="connsiteX592" fmla="*/ 4452655 w 6630249"/>
              <a:gd name="connsiteY592" fmla="*/ 5347797 h 6750795"/>
              <a:gd name="connsiteX593" fmla="*/ 4483434 w 6630249"/>
              <a:gd name="connsiteY593" fmla="*/ 5365751 h 6750795"/>
              <a:gd name="connsiteX594" fmla="*/ 4452655 w 6630249"/>
              <a:gd name="connsiteY594" fmla="*/ 5368316 h 6750795"/>
              <a:gd name="connsiteX595" fmla="*/ 4485999 w 6630249"/>
              <a:gd name="connsiteY595" fmla="*/ 5388835 h 6750795"/>
              <a:gd name="connsiteX596" fmla="*/ 4488563 w 6630249"/>
              <a:gd name="connsiteY596" fmla="*/ 5406789 h 6750795"/>
              <a:gd name="connsiteX597" fmla="*/ 4485999 w 6630249"/>
              <a:gd name="connsiteY597" fmla="*/ 5440133 h 6750795"/>
              <a:gd name="connsiteX598" fmla="*/ 4498823 w 6630249"/>
              <a:gd name="connsiteY598" fmla="*/ 5427309 h 6750795"/>
              <a:gd name="connsiteX599" fmla="*/ 4519342 w 6630249"/>
              <a:gd name="connsiteY599" fmla="*/ 5519645 h 6750795"/>
              <a:gd name="connsiteX600" fmla="*/ 4496258 w 6630249"/>
              <a:gd name="connsiteY600" fmla="*/ 5542729 h 6750795"/>
              <a:gd name="connsiteX601" fmla="*/ 4493693 w 6630249"/>
              <a:gd name="connsiteY601" fmla="*/ 5514515 h 6750795"/>
              <a:gd name="connsiteX602" fmla="*/ 4478304 w 6630249"/>
              <a:gd name="connsiteY602" fmla="*/ 5545293 h 6750795"/>
              <a:gd name="connsiteX603" fmla="*/ 4462914 w 6630249"/>
              <a:gd name="connsiteY603" fmla="*/ 5524775 h 6750795"/>
              <a:gd name="connsiteX604" fmla="*/ 4465479 w 6630249"/>
              <a:gd name="connsiteY604" fmla="*/ 5486301 h 6750795"/>
              <a:gd name="connsiteX605" fmla="*/ 4434701 w 6630249"/>
              <a:gd name="connsiteY605" fmla="*/ 5509385 h 6750795"/>
              <a:gd name="connsiteX606" fmla="*/ 4432135 w 6630249"/>
              <a:gd name="connsiteY606" fmla="*/ 5450393 h 6750795"/>
              <a:gd name="connsiteX607" fmla="*/ 4427005 w 6630249"/>
              <a:gd name="connsiteY607" fmla="*/ 5447828 h 6750795"/>
              <a:gd name="connsiteX608" fmla="*/ 4421875 w 6630249"/>
              <a:gd name="connsiteY608" fmla="*/ 5332408 h 6750795"/>
              <a:gd name="connsiteX609" fmla="*/ 4403923 w 6630249"/>
              <a:gd name="connsiteY609" fmla="*/ 5317020 h 6750795"/>
              <a:gd name="connsiteX610" fmla="*/ 4409053 w 6630249"/>
              <a:gd name="connsiteY610" fmla="*/ 5324714 h 6750795"/>
              <a:gd name="connsiteX611" fmla="*/ 4403923 w 6630249"/>
              <a:gd name="connsiteY611" fmla="*/ 5317020 h 6750795"/>
              <a:gd name="connsiteX612" fmla="*/ 4668106 w 6630249"/>
              <a:gd name="connsiteY612" fmla="*/ 5309324 h 6750795"/>
              <a:gd name="connsiteX613" fmla="*/ 4686060 w 6630249"/>
              <a:gd name="connsiteY613" fmla="*/ 5360623 h 6750795"/>
              <a:gd name="connsiteX614" fmla="*/ 4678366 w 6630249"/>
              <a:gd name="connsiteY614" fmla="*/ 5370882 h 6750795"/>
              <a:gd name="connsiteX615" fmla="*/ 4668106 w 6630249"/>
              <a:gd name="connsiteY615" fmla="*/ 5309324 h 6750795"/>
              <a:gd name="connsiteX616" fmla="*/ 4427007 w 6630249"/>
              <a:gd name="connsiteY616" fmla="*/ 5299066 h 6750795"/>
              <a:gd name="connsiteX617" fmla="*/ 4437266 w 6630249"/>
              <a:gd name="connsiteY617" fmla="*/ 5317020 h 6750795"/>
              <a:gd name="connsiteX618" fmla="*/ 4427007 w 6630249"/>
              <a:gd name="connsiteY618" fmla="*/ 5299066 h 6750795"/>
              <a:gd name="connsiteX619" fmla="*/ 3342303 w 6630249"/>
              <a:gd name="connsiteY619" fmla="*/ 5277838 h 6750795"/>
              <a:gd name="connsiteX620" fmla="*/ 3357723 w 6630249"/>
              <a:gd name="connsiteY620" fmla="*/ 5294453 h 6750795"/>
              <a:gd name="connsiteX621" fmla="*/ 3343018 w 6630249"/>
              <a:gd name="connsiteY621" fmla="*/ 5280470 h 6750795"/>
              <a:gd name="connsiteX622" fmla="*/ 3133288 w 6630249"/>
              <a:gd name="connsiteY622" fmla="*/ 5261808 h 6750795"/>
              <a:gd name="connsiteX623" fmla="*/ 3134299 w 6630249"/>
              <a:gd name="connsiteY623" fmla="*/ 5263157 h 6750795"/>
              <a:gd name="connsiteX624" fmla="*/ 3119983 w 6630249"/>
              <a:gd name="connsiteY624" fmla="*/ 5287742 h 6750795"/>
              <a:gd name="connsiteX625" fmla="*/ 3125923 w 6630249"/>
              <a:gd name="connsiteY625" fmla="*/ 5272255 h 6750795"/>
              <a:gd name="connsiteX626" fmla="*/ 4668106 w 6630249"/>
              <a:gd name="connsiteY626" fmla="*/ 5252896 h 6750795"/>
              <a:gd name="connsiteX627" fmla="*/ 4675801 w 6630249"/>
              <a:gd name="connsiteY627" fmla="*/ 5304195 h 6750795"/>
              <a:gd name="connsiteX628" fmla="*/ 4668106 w 6630249"/>
              <a:gd name="connsiteY628" fmla="*/ 5252896 h 6750795"/>
              <a:gd name="connsiteX629" fmla="*/ 4226945 w 6630249"/>
              <a:gd name="connsiteY629" fmla="*/ 5252896 h 6750795"/>
              <a:gd name="connsiteX630" fmla="*/ 4230912 w 6630249"/>
              <a:gd name="connsiteY630" fmla="*/ 5266501 h 6750795"/>
              <a:gd name="connsiteX631" fmla="*/ 4231659 w 6630249"/>
              <a:gd name="connsiteY631" fmla="*/ 5254468 h 6750795"/>
              <a:gd name="connsiteX632" fmla="*/ 4230792 w 6630249"/>
              <a:gd name="connsiteY632" fmla="*/ 5254179 h 6750795"/>
              <a:gd name="connsiteX633" fmla="*/ 4226945 w 6630249"/>
              <a:gd name="connsiteY633" fmla="*/ 5252896 h 6750795"/>
              <a:gd name="connsiteX634" fmla="*/ 4462915 w 6630249"/>
              <a:gd name="connsiteY634" fmla="*/ 5222118 h 6750795"/>
              <a:gd name="connsiteX635" fmla="*/ 4488564 w 6630249"/>
              <a:gd name="connsiteY635" fmla="*/ 5332409 h 6750795"/>
              <a:gd name="connsiteX636" fmla="*/ 4483848 w 6630249"/>
              <a:gd name="connsiteY636" fmla="*/ 5333981 h 6750795"/>
              <a:gd name="connsiteX637" fmla="*/ 4486000 w 6630249"/>
              <a:gd name="connsiteY637" fmla="*/ 5355493 h 6750795"/>
              <a:gd name="connsiteX638" fmla="*/ 4478446 w 6630249"/>
              <a:gd name="connsiteY638" fmla="*/ 5349827 h 6750795"/>
              <a:gd name="connsiteX639" fmla="*/ 4478305 w 6630249"/>
              <a:gd name="connsiteY639" fmla="*/ 5352928 h 6750795"/>
              <a:gd name="connsiteX640" fmla="*/ 4447526 w 6630249"/>
              <a:gd name="connsiteY640" fmla="*/ 5324715 h 6750795"/>
              <a:gd name="connsiteX641" fmla="*/ 4460350 w 6630249"/>
              <a:gd name="connsiteY641" fmla="*/ 5293936 h 6750795"/>
              <a:gd name="connsiteX642" fmla="*/ 4447526 w 6630249"/>
              <a:gd name="connsiteY642" fmla="*/ 5301630 h 6750795"/>
              <a:gd name="connsiteX643" fmla="*/ 4442396 w 6630249"/>
              <a:gd name="connsiteY643" fmla="*/ 5291371 h 6750795"/>
              <a:gd name="connsiteX644" fmla="*/ 4473175 w 6630249"/>
              <a:gd name="connsiteY644" fmla="*/ 5273417 h 6750795"/>
              <a:gd name="connsiteX645" fmla="*/ 4429571 w 6630249"/>
              <a:gd name="connsiteY645" fmla="*/ 5278546 h 6750795"/>
              <a:gd name="connsiteX646" fmla="*/ 4437266 w 6630249"/>
              <a:gd name="connsiteY646" fmla="*/ 5237507 h 6750795"/>
              <a:gd name="connsiteX647" fmla="*/ 4462915 w 6630249"/>
              <a:gd name="connsiteY647" fmla="*/ 5222118 h 6750795"/>
              <a:gd name="connsiteX648" fmla="*/ 2214364 w 6630249"/>
              <a:gd name="connsiteY648" fmla="*/ 5202591 h 6750795"/>
              <a:gd name="connsiteX649" fmla="*/ 2203244 w 6630249"/>
              <a:gd name="connsiteY649" fmla="*/ 5211857 h 6750795"/>
              <a:gd name="connsiteX650" fmla="*/ 2200680 w 6630249"/>
              <a:gd name="connsiteY650" fmla="*/ 5206728 h 6750795"/>
              <a:gd name="connsiteX651" fmla="*/ 3252284 w 6630249"/>
              <a:gd name="connsiteY651" fmla="*/ 5193905 h 6750795"/>
              <a:gd name="connsiteX652" fmla="*/ 3239460 w 6630249"/>
              <a:gd name="connsiteY652" fmla="*/ 5204165 h 6750795"/>
              <a:gd name="connsiteX653" fmla="*/ 3244589 w 6630249"/>
              <a:gd name="connsiteY653" fmla="*/ 5211859 h 6750795"/>
              <a:gd name="connsiteX654" fmla="*/ 3293322 w 6630249"/>
              <a:gd name="connsiteY654" fmla="*/ 5263157 h 6750795"/>
              <a:gd name="connsiteX655" fmla="*/ 3419002 w 6630249"/>
              <a:gd name="connsiteY655" fmla="*/ 5358058 h 6750795"/>
              <a:gd name="connsiteX656" fmla="*/ 3444651 w 6630249"/>
              <a:gd name="connsiteY656" fmla="*/ 5360623 h 6750795"/>
              <a:gd name="connsiteX657" fmla="*/ 3539552 w 6630249"/>
              <a:gd name="connsiteY657" fmla="*/ 5329844 h 6750795"/>
              <a:gd name="connsiteX658" fmla="*/ 3547247 w 6630249"/>
              <a:gd name="connsiteY658" fmla="*/ 5327279 h 6750795"/>
              <a:gd name="connsiteX659" fmla="*/ 3544682 w 6630249"/>
              <a:gd name="connsiteY659" fmla="*/ 5314455 h 6750795"/>
              <a:gd name="connsiteX660" fmla="*/ 3493384 w 6630249"/>
              <a:gd name="connsiteY660" fmla="*/ 5324715 h 6750795"/>
              <a:gd name="connsiteX661" fmla="*/ 3431827 w 6630249"/>
              <a:gd name="connsiteY661" fmla="*/ 5332409 h 6750795"/>
              <a:gd name="connsiteX662" fmla="*/ 3367063 w 6630249"/>
              <a:gd name="connsiteY662" fmla="*/ 5304516 h 6750795"/>
              <a:gd name="connsiteX663" fmla="*/ 3357723 w 6630249"/>
              <a:gd name="connsiteY663" fmla="*/ 5294453 h 6750795"/>
              <a:gd name="connsiteX664" fmla="*/ 3362576 w 6630249"/>
              <a:gd name="connsiteY664" fmla="*/ 5299066 h 6750795"/>
              <a:gd name="connsiteX665" fmla="*/ 3429262 w 6630249"/>
              <a:gd name="connsiteY665" fmla="*/ 5319585 h 6750795"/>
              <a:gd name="connsiteX666" fmla="*/ 3460041 w 6630249"/>
              <a:gd name="connsiteY666" fmla="*/ 5314455 h 6750795"/>
              <a:gd name="connsiteX667" fmla="*/ 3457475 w 6630249"/>
              <a:gd name="connsiteY667" fmla="*/ 5301630 h 6750795"/>
              <a:gd name="connsiteX668" fmla="*/ 3352315 w 6630249"/>
              <a:gd name="connsiteY668" fmla="*/ 5260592 h 6750795"/>
              <a:gd name="connsiteX669" fmla="*/ 3360009 w 6630249"/>
              <a:gd name="connsiteY669" fmla="*/ 5242638 h 6750795"/>
              <a:gd name="connsiteX670" fmla="*/ 3347185 w 6630249"/>
              <a:gd name="connsiteY670" fmla="*/ 5245203 h 6750795"/>
              <a:gd name="connsiteX671" fmla="*/ 3349750 w 6630249"/>
              <a:gd name="connsiteY671" fmla="*/ 5258027 h 6750795"/>
              <a:gd name="connsiteX672" fmla="*/ 3347185 w 6630249"/>
              <a:gd name="connsiteY672" fmla="*/ 5255463 h 6750795"/>
              <a:gd name="connsiteX673" fmla="*/ 3336926 w 6630249"/>
              <a:gd name="connsiteY673" fmla="*/ 5245203 h 6750795"/>
              <a:gd name="connsiteX674" fmla="*/ 3336926 w 6630249"/>
              <a:gd name="connsiteY674" fmla="*/ 5258027 h 6750795"/>
              <a:gd name="connsiteX675" fmla="*/ 3342303 w 6630249"/>
              <a:gd name="connsiteY675" fmla="*/ 5277838 h 6750795"/>
              <a:gd name="connsiteX676" fmla="*/ 3321536 w 6630249"/>
              <a:gd name="connsiteY676" fmla="*/ 5255463 h 6750795"/>
              <a:gd name="connsiteX677" fmla="*/ 3257414 w 6630249"/>
              <a:gd name="connsiteY677" fmla="*/ 5193905 h 6750795"/>
              <a:gd name="connsiteX678" fmla="*/ 2231886 w 6630249"/>
              <a:gd name="connsiteY678" fmla="*/ 5188900 h 6750795"/>
              <a:gd name="connsiteX679" fmla="*/ 2228453 w 6630249"/>
              <a:gd name="connsiteY679" fmla="*/ 5191940 h 6750795"/>
              <a:gd name="connsiteX680" fmla="*/ 2214466 w 6630249"/>
              <a:gd name="connsiteY680" fmla="*/ 5202560 h 6750795"/>
              <a:gd name="connsiteX681" fmla="*/ 2214364 w 6630249"/>
              <a:gd name="connsiteY681" fmla="*/ 5202591 h 6750795"/>
              <a:gd name="connsiteX682" fmla="*/ 2218633 w 6630249"/>
              <a:gd name="connsiteY682" fmla="*/ 5199033 h 6750795"/>
              <a:gd name="connsiteX683" fmla="*/ 4462915 w 6630249"/>
              <a:gd name="connsiteY683" fmla="*/ 5183645 h 6750795"/>
              <a:gd name="connsiteX684" fmla="*/ 4465480 w 6630249"/>
              <a:gd name="connsiteY684" fmla="*/ 5206729 h 6750795"/>
              <a:gd name="connsiteX685" fmla="*/ 4462915 w 6630249"/>
              <a:gd name="connsiteY685" fmla="*/ 5183645 h 6750795"/>
              <a:gd name="connsiteX686" fmla="*/ 2205820 w 6630249"/>
              <a:gd name="connsiteY686" fmla="*/ 5145570 h 6750795"/>
              <a:gd name="connsiteX687" fmla="*/ 2167335 w 6630249"/>
              <a:gd name="connsiteY687" fmla="*/ 5178516 h 6750795"/>
              <a:gd name="connsiteX688" fmla="*/ 2164769 w 6630249"/>
              <a:gd name="connsiteY688" fmla="*/ 5173386 h 6750795"/>
              <a:gd name="connsiteX689" fmla="*/ 4427007 w 6630249"/>
              <a:gd name="connsiteY689" fmla="*/ 5145171 h 6750795"/>
              <a:gd name="connsiteX690" fmla="*/ 4460351 w 6630249"/>
              <a:gd name="connsiteY690" fmla="*/ 5209294 h 6750795"/>
              <a:gd name="connsiteX691" fmla="*/ 4429572 w 6630249"/>
              <a:gd name="connsiteY691" fmla="*/ 5219553 h 6750795"/>
              <a:gd name="connsiteX692" fmla="*/ 4427007 w 6630249"/>
              <a:gd name="connsiteY692" fmla="*/ 5145171 h 6750795"/>
              <a:gd name="connsiteX693" fmla="*/ 4688626 w 6630249"/>
              <a:gd name="connsiteY693" fmla="*/ 5134912 h 6750795"/>
              <a:gd name="connsiteX694" fmla="*/ 4691191 w 6630249"/>
              <a:gd name="connsiteY694" fmla="*/ 5142606 h 6750795"/>
              <a:gd name="connsiteX695" fmla="*/ 4688626 w 6630249"/>
              <a:gd name="connsiteY695" fmla="*/ 5134912 h 6750795"/>
              <a:gd name="connsiteX696" fmla="*/ 1654357 w 6630249"/>
              <a:gd name="connsiteY696" fmla="*/ 5119523 h 6750795"/>
              <a:gd name="connsiteX697" fmla="*/ 1664616 w 6630249"/>
              <a:gd name="connsiteY697" fmla="*/ 5119523 h 6750795"/>
              <a:gd name="connsiteX698" fmla="*/ 1667181 w 6630249"/>
              <a:gd name="connsiteY698" fmla="*/ 5132347 h 6750795"/>
              <a:gd name="connsiteX699" fmla="*/ 1656922 w 6630249"/>
              <a:gd name="connsiteY699" fmla="*/ 5134912 h 6750795"/>
              <a:gd name="connsiteX700" fmla="*/ 1654357 w 6630249"/>
              <a:gd name="connsiteY700" fmla="*/ 5119523 h 6750795"/>
              <a:gd name="connsiteX701" fmla="*/ 2953772 w 6630249"/>
              <a:gd name="connsiteY701" fmla="*/ 5119068 h 6750795"/>
              <a:gd name="connsiteX702" fmla="*/ 2935520 w 6630249"/>
              <a:gd name="connsiteY702" fmla="*/ 5132027 h 6750795"/>
              <a:gd name="connsiteX703" fmla="*/ 2895764 w 6630249"/>
              <a:gd name="connsiteY703" fmla="*/ 5145172 h 6750795"/>
              <a:gd name="connsiteX704" fmla="*/ 2895051 w 6630249"/>
              <a:gd name="connsiteY704" fmla="*/ 5143389 h 6750795"/>
              <a:gd name="connsiteX705" fmla="*/ 4442396 w 6630249"/>
              <a:gd name="connsiteY705" fmla="*/ 5111828 h 6750795"/>
              <a:gd name="connsiteX706" fmla="*/ 4444961 w 6630249"/>
              <a:gd name="connsiteY706" fmla="*/ 5137477 h 6750795"/>
              <a:gd name="connsiteX707" fmla="*/ 4442396 w 6630249"/>
              <a:gd name="connsiteY707" fmla="*/ 5111828 h 6750795"/>
              <a:gd name="connsiteX708" fmla="*/ 4651117 w 6630249"/>
              <a:gd name="connsiteY708" fmla="*/ 5110086 h 6750795"/>
              <a:gd name="connsiteX709" fmla="*/ 4653136 w 6630249"/>
              <a:gd name="connsiteY709" fmla="*/ 5119845 h 6750795"/>
              <a:gd name="connsiteX710" fmla="*/ 4652717 w 6630249"/>
              <a:gd name="connsiteY710" fmla="*/ 5114393 h 6750795"/>
              <a:gd name="connsiteX711" fmla="*/ 1751823 w 6630249"/>
              <a:gd name="connsiteY711" fmla="*/ 5093874 h 6750795"/>
              <a:gd name="connsiteX712" fmla="*/ 1762082 w 6630249"/>
              <a:gd name="connsiteY712" fmla="*/ 5122087 h 6750795"/>
              <a:gd name="connsiteX713" fmla="*/ 1759517 w 6630249"/>
              <a:gd name="connsiteY713" fmla="*/ 5122087 h 6750795"/>
              <a:gd name="connsiteX714" fmla="*/ 1751823 w 6630249"/>
              <a:gd name="connsiteY714" fmla="*/ 5093874 h 6750795"/>
              <a:gd name="connsiteX715" fmla="*/ 3019928 w 6630249"/>
              <a:gd name="connsiteY715" fmla="*/ 5090621 h 6750795"/>
              <a:gd name="connsiteX716" fmla="*/ 3009181 w 6630249"/>
              <a:gd name="connsiteY716" fmla="*/ 5096118 h 6750795"/>
              <a:gd name="connsiteX717" fmla="*/ 2953772 w 6630249"/>
              <a:gd name="connsiteY717" fmla="*/ 5119068 h 6750795"/>
              <a:gd name="connsiteX718" fmla="*/ 2967581 w 6630249"/>
              <a:gd name="connsiteY718" fmla="*/ 5109263 h 6750795"/>
              <a:gd name="connsiteX719" fmla="*/ 2282526 w 6630249"/>
              <a:gd name="connsiteY719" fmla="*/ 5079907 h 6750795"/>
              <a:gd name="connsiteX720" fmla="*/ 2278907 w 6630249"/>
              <a:gd name="connsiteY720" fmla="*/ 5084256 h 6750795"/>
              <a:gd name="connsiteX721" fmla="*/ 2225927 w 6630249"/>
              <a:gd name="connsiteY721" fmla="*/ 5131947 h 6750795"/>
              <a:gd name="connsiteX722" fmla="*/ 2205820 w 6630249"/>
              <a:gd name="connsiteY722" fmla="*/ 5145570 h 6750795"/>
              <a:gd name="connsiteX723" fmla="*/ 2447871 w 6630249"/>
              <a:gd name="connsiteY723" fmla="*/ 5044996 h 6750795"/>
              <a:gd name="connsiteX724" fmla="*/ 2438357 w 6630249"/>
              <a:gd name="connsiteY724" fmla="*/ 5062084 h 6750795"/>
              <a:gd name="connsiteX725" fmla="*/ 2401060 w 6630249"/>
              <a:gd name="connsiteY725" fmla="*/ 5110546 h 6750795"/>
              <a:gd name="connsiteX726" fmla="*/ 2395045 w 6630249"/>
              <a:gd name="connsiteY726" fmla="*/ 5115894 h 6750795"/>
              <a:gd name="connsiteX727" fmla="*/ 2314772 w 6630249"/>
              <a:gd name="connsiteY727" fmla="*/ 5041154 h 6750795"/>
              <a:gd name="connsiteX728" fmla="*/ 2292053 w 6630249"/>
              <a:gd name="connsiteY728" fmla="*/ 5071752 h 6750795"/>
              <a:gd name="connsiteX729" fmla="*/ 2282526 w 6630249"/>
              <a:gd name="connsiteY729" fmla="*/ 5079907 h 6750795"/>
              <a:gd name="connsiteX730" fmla="*/ 4442396 w 6630249"/>
              <a:gd name="connsiteY730" fmla="*/ 5032316 h 6750795"/>
              <a:gd name="connsiteX731" fmla="*/ 4442396 w 6630249"/>
              <a:gd name="connsiteY731" fmla="*/ 5101569 h 6750795"/>
              <a:gd name="connsiteX732" fmla="*/ 4429572 w 6630249"/>
              <a:gd name="connsiteY732" fmla="*/ 5111829 h 6750795"/>
              <a:gd name="connsiteX733" fmla="*/ 4442396 w 6630249"/>
              <a:gd name="connsiteY733" fmla="*/ 5032316 h 6750795"/>
              <a:gd name="connsiteX734" fmla="*/ 4427006 w 6630249"/>
              <a:gd name="connsiteY734" fmla="*/ 5029751 h 6750795"/>
              <a:gd name="connsiteX735" fmla="*/ 4409052 w 6630249"/>
              <a:gd name="connsiteY735" fmla="*/ 5101569 h 6750795"/>
              <a:gd name="connsiteX736" fmla="*/ 4406487 w 6630249"/>
              <a:gd name="connsiteY736" fmla="*/ 5086179 h 6750795"/>
              <a:gd name="connsiteX737" fmla="*/ 4396227 w 6630249"/>
              <a:gd name="connsiteY737" fmla="*/ 5093874 h 6750795"/>
              <a:gd name="connsiteX738" fmla="*/ 4393662 w 6630249"/>
              <a:gd name="connsiteY738" fmla="*/ 5078485 h 6750795"/>
              <a:gd name="connsiteX739" fmla="*/ 4385968 w 6630249"/>
              <a:gd name="connsiteY739" fmla="*/ 5081050 h 6750795"/>
              <a:gd name="connsiteX740" fmla="*/ 4393662 w 6630249"/>
              <a:gd name="connsiteY740" fmla="*/ 5034880 h 6750795"/>
              <a:gd name="connsiteX741" fmla="*/ 4427006 w 6630249"/>
              <a:gd name="connsiteY741" fmla="*/ 5029751 h 6750795"/>
              <a:gd name="connsiteX742" fmla="*/ 2329211 w 6630249"/>
              <a:gd name="connsiteY742" fmla="*/ 5021708 h 6750795"/>
              <a:gd name="connsiteX743" fmla="*/ 2324194 w 6630249"/>
              <a:gd name="connsiteY743" fmla="*/ 5029832 h 6750795"/>
              <a:gd name="connsiteX744" fmla="*/ 2314772 w 6630249"/>
              <a:gd name="connsiteY744" fmla="*/ 5041154 h 6750795"/>
              <a:gd name="connsiteX745" fmla="*/ 1900587 w 6630249"/>
              <a:gd name="connsiteY745" fmla="*/ 4998972 h 6750795"/>
              <a:gd name="connsiteX746" fmla="*/ 1915976 w 6630249"/>
              <a:gd name="connsiteY746" fmla="*/ 5081049 h 6750795"/>
              <a:gd name="connsiteX747" fmla="*/ 1910846 w 6630249"/>
              <a:gd name="connsiteY747" fmla="*/ 5088744 h 6750795"/>
              <a:gd name="connsiteX748" fmla="*/ 1908281 w 6630249"/>
              <a:gd name="connsiteY748" fmla="*/ 5086179 h 6750795"/>
              <a:gd name="connsiteX749" fmla="*/ 1900587 w 6630249"/>
              <a:gd name="connsiteY749" fmla="*/ 4998972 h 6750795"/>
              <a:gd name="connsiteX750" fmla="*/ 4342365 w 6630249"/>
              <a:gd name="connsiteY750" fmla="*/ 4983584 h 6750795"/>
              <a:gd name="connsiteX751" fmla="*/ 4339801 w 6630249"/>
              <a:gd name="connsiteY751" fmla="*/ 4991278 h 6750795"/>
              <a:gd name="connsiteX752" fmla="*/ 4342365 w 6630249"/>
              <a:gd name="connsiteY752" fmla="*/ 4983584 h 6750795"/>
              <a:gd name="connsiteX753" fmla="*/ 2428954 w 6630249"/>
              <a:gd name="connsiteY753" fmla="*/ 4973323 h 6750795"/>
              <a:gd name="connsiteX754" fmla="*/ 2278908 w 6630249"/>
              <a:gd name="connsiteY754" fmla="*/ 5152946 h 6750795"/>
              <a:gd name="connsiteX755" fmla="*/ 2231886 w 6630249"/>
              <a:gd name="connsiteY755" fmla="*/ 5188900 h 6750795"/>
              <a:gd name="connsiteX756" fmla="*/ 2249412 w 6630249"/>
              <a:gd name="connsiteY756" fmla="*/ 5173384 h 6750795"/>
              <a:gd name="connsiteX757" fmla="*/ 2251977 w 6630249"/>
              <a:gd name="connsiteY757" fmla="*/ 5170819 h 6750795"/>
              <a:gd name="connsiteX758" fmla="*/ 2428954 w 6630249"/>
              <a:gd name="connsiteY758" fmla="*/ 4973323 h 6750795"/>
              <a:gd name="connsiteX759" fmla="*/ 2057046 w 6630249"/>
              <a:gd name="connsiteY759" fmla="*/ 4950239 h 6750795"/>
              <a:gd name="connsiteX760" fmla="*/ 2013443 w 6630249"/>
              <a:gd name="connsiteY760" fmla="*/ 5006667 h 6750795"/>
              <a:gd name="connsiteX761" fmla="*/ 2010878 w 6630249"/>
              <a:gd name="connsiteY761" fmla="*/ 4988713 h 6750795"/>
              <a:gd name="connsiteX762" fmla="*/ 2057046 w 6630249"/>
              <a:gd name="connsiteY762" fmla="*/ 4950239 h 6750795"/>
              <a:gd name="connsiteX763" fmla="*/ 2613627 w 6630249"/>
              <a:gd name="connsiteY763" fmla="*/ 4924591 h 6750795"/>
              <a:gd name="connsiteX764" fmla="*/ 2457167 w 6630249"/>
              <a:gd name="connsiteY764" fmla="*/ 5088745 h 6750795"/>
              <a:gd name="connsiteX765" fmla="*/ 2277625 w 6630249"/>
              <a:gd name="connsiteY765" fmla="*/ 5263157 h 6750795"/>
              <a:gd name="connsiteX766" fmla="*/ 2280190 w 6630249"/>
              <a:gd name="connsiteY766" fmla="*/ 5275982 h 6750795"/>
              <a:gd name="connsiteX767" fmla="*/ 2503335 w 6630249"/>
              <a:gd name="connsiteY767" fmla="*/ 5081050 h 6750795"/>
              <a:gd name="connsiteX768" fmla="*/ 2621320 w 6630249"/>
              <a:gd name="connsiteY768" fmla="*/ 4934851 h 6750795"/>
              <a:gd name="connsiteX769" fmla="*/ 2478030 w 6630249"/>
              <a:gd name="connsiteY769" fmla="*/ 4923250 h 6750795"/>
              <a:gd name="connsiteX770" fmla="*/ 2465824 w 6630249"/>
              <a:gd name="connsiteY770" fmla="*/ 4964988 h 6750795"/>
              <a:gd name="connsiteX771" fmla="*/ 2418694 w 6630249"/>
              <a:gd name="connsiteY771" fmla="*/ 5047706 h 6750795"/>
              <a:gd name="connsiteX772" fmla="*/ 2464863 w 6630249"/>
              <a:gd name="connsiteY772" fmla="*/ 4945110 h 6750795"/>
              <a:gd name="connsiteX773" fmla="*/ 2474801 w 6630249"/>
              <a:gd name="connsiteY773" fmla="*/ 4932606 h 6750795"/>
              <a:gd name="connsiteX774" fmla="*/ 2484382 w 6630249"/>
              <a:gd name="connsiteY774" fmla="*/ 4901533 h 6750795"/>
              <a:gd name="connsiteX775" fmla="*/ 2481814 w 6630249"/>
              <a:gd name="connsiteY775" fmla="*/ 4912287 h 6750795"/>
              <a:gd name="connsiteX776" fmla="*/ 2478030 w 6630249"/>
              <a:gd name="connsiteY776" fmla="*/ 4923250 h 6750795"/>
              <a:gd name="connsiteX777" fmla="*/ 1985229 w 6630249"/>
              <a:gd name="connsiteY777" fmla="*/ 4886117 h 6750795"/>
              <a:gd name="connsiteX778" fmla="*/ 1985229 w 6630249"/>
              <a:gd name="connsiteY778" fmla="*/ 4893812 h 6750795"/>
              <a:gd name="connsiteX779" fmla="*/ 1941626 w 6630249"/>
              <a:gd name="connsiteY779" fmla="*/ 4947675 h 6750795"/>
              <a:gd name="connsiteX780" fmla="*/ 1969839 w 6630249"/>
              <a:gd name="connsiteY780" fmla="*/ 4901507 h 6750795"/>
              <a:gd name="connsiteX781" fmla="*/ 1985229 w 6630249"/>
              <a:gd name="connsiteY781" fmla="*/ 4886117 h 6750795"/>
              <a:gd name="connsiteX782" fmla="*/ 1692832 w 6630249"/>
              <a:gd name="connsiteY782" fmla="*/ 4868163 h 6750795"/>
              <a:gd name="connsiteX783" fmla="*/ 1692832 w 6630249"/>
              <a:gd name="connsiteY783" fmla="*/ 4880987 h 6750795"/>
              <a:gd name="connsiteX784" fmla="*/ 1713350 w 6630249"/>
              <a:gd name="connsiteY784" fmla="*/ 4968193 h 6750795"/>
              <a:gd name="connsiteX785" fmla="*/ 1718480 w 6630249"/>
              <a:gd name="connsiteY785" fmla="*/ 5106698 h 6750795"/>
              <a:gd name="connsiteX786" fmla="*/ 1692832 w 6630249"/>
              <a:gd name="connsiteY786" fmla="*/ 5088744 h 6750795"/>
              <a:gd name="connsiteX787" fmla="*/ 1682571 w 6630249"/>
              <a:gd name="connsiteY787" fmla="*/ 4911766 h 6750795"/>
              <a:gd name="connsiteX788" fmla="*/ 1692832 w 6630249"/>
              <a:gd name="connsiteY788" fmla="*/ 4868163 h 6750795"/>
              <a:gd name="connsiteX789" fmla="*/ 1862114 w 6630249"/>
              <a:gd name="connsiteY789" fmla="*/ 4857903 h 6750795"/>
              <a:gd name="connsiteX790" fmla="*/ 1864678 w 6630249"/>
              <a:gd name="connsiteY790" fmla="*/ 4860467 h 6750795"/>
              <a:gd name="connsiteX791" fmla="*/ 1872373 w 6630249"/>
              <a:gd name="connsiteY791" fmla="*/ 5086178 h 6750795"/>
              <a:gd name="connsiteX792" fmla="*/ 1862114 w 6630249"/>
              <a:gd name="connsiteY792" fmla="*/ 5088743 h 6750795"/>
              <a:gd name="connsiteX793" fmla="*/ 1862114 w 6630249"/>
              <a:gd name="connsiteY793" fmla="*/ 4857903 h 6750795"/>
              <a:gd name="connsiteX794" fmla="*/ 5525101 w 6630249"/>
              <a:gd name="connsiteY794" fmla="*/ 4816224 h 6750795"/>
              <a:gd name="connsiteX795" fmla="*/ 5529910 w 6630249"/>
              <a:gd name="connsiteY795" fmla="*/ 4816865 h 6750795"/>
              <a:gd name="connsiteX796" fmla="*/ 5522216 w 6630249"/>
              <a:gd name="connsiteY796" fmla="*/ 4819430 h 6750795"/>
              <a:gd name="connsiteX797" fmla="*/ 5525101 w 6630249"/>
              <a:gd name="connsiteY797" fmla="*/ 4816224 h 6750795"/>
              <a:gd name="connsiteX798" fmla="*/ 5507147 w 6630249"/>
              <a:gd name="connsiteY798" fmla="*/ 4813660 h 6750795"/>
              <a:gd name="connsiteX799" fmla="*/ 5511956 w 6630249"/>
              <a:gd name="connsiteY799" fmla="*/ 4814301 h 6750795"/>
              <a:gd name="connsiteX800" fmla="*/ 5504262 w 6630249"/>
              <a:gd name="connsiteY800" fmla="*/ 4816866 h 6750795"/>
              <a:gd name="connsiteX801" fmla="*/ 5507147 w 6630249"/>
              <a:gd name="connsiteY801" fmla="*/ 4813660 h 6750795"/>
              <a:gd name="connsiteX802" fmla="*/ 5706888 w 6630249"/>
              <a:gd name="connsiteY802" fmla="*/ 4811736 h 6750795"/>
              <a:gd name="connsiteX803" fmla="*/ 5719713 w 6630249"/>
              <a:gd name="connsiteY803" fmla="*/ 4814300 h 6750795"/>
              <a:gd name="connsiteX804" fmla="*/ 5704324 w 6630249"/>
              <a:gd name="connsiteY804" fmla="*/ 4819430 h 6750795"/>
              <a:gd name="connsiteX805" fmla="*/ 5706888 w 6630249"/>
              <a:gd name="connsiteY805" fmla="*/ 4811736 h 6750795"/>
              <a:gd name="connsiteX806" fmla="*/ 5629941 w 6630249"/>
              <a:gd name="connsiteY806" fmla="*/ 4811736 h 6750795"/>
              <a:gd name="connsiteX807" fmla="*/ 5642765 w 6630249"/>
              <a:gd name="connsiteY807" fmla="*/ 4816865 h 6750795"/>
              <a:gd name="connsiteX808" fmla="*/ 5632506 w 6630249"/>
              <a:gd name="connsiteY808" fmla="*/ 4816865 h 6750795"/>
              <a:gd name="connsiteX809" fmla="*/ 5629941 w 6630249"/>
              <a:gd name="connsiteY809" fmla="*/ 4811736 h 6750795"/>
              <a:gd name="connsiteX810" fmla="*/ 4637326 w 6630249"/>
              <a:gd name="connsiteY810" fmla="*/ 4801475 h 6750795"/>
              <a:gd name="connsiteX811" fmla="*/ 4637326 w 6630249"/>
              <a:gd name="connsiteY811" fmla="*/ 4809170 h 6750795"/>
              <a:gd name="connsiteX812" fmla="*/ 4638243 w 6630249"/>
              <a:gd name="connsiteY812" fmla="*/ 4811309 h 6750795"/>
              <a:gd name="connsiteX813" fmla="*/ 4638289 w 6630249"/>
              <a:gd name="connsiteY813" fmla="*/ 4810773 h 6750795"/>
              <a:gd name="connsiteX814" fmla="*/ 4637327 w 6630249"/>
              <a:gd name="connsiteY814" fmla="*/ 4801476 h 6750795"/>
              <a:gd name="connsiteX815" fmla="*/ 1828771 w 6630249"/>
              <a:gd name="connsiteY815" fmla="*/ 4801475 h 6750795"/>
              <a:gd name="connsiteX816" fmla="*/ 1826205 w 6630249"/>
              <a:gd name="connsiteY816" fmla="*/ 4839948 h 6750795"/>
              <a:gd name="connsiteX817" fmla="*/ 1821075 w 6630249"/>
              <a:gd name="connsiteY817" fmla="*/ 4857903 h 6750795"/>
              <a:gd name="connsiteX818" fmla="*/ 1833900 w 6630249"/>
              <a:gd name="connsiteY818" fmla="*/ 5096437 h 6750795"/>
              <a:gd name="connsiteX819" fmla="*/ 1826205 w 6630249"/>
              <a:gd name="connsiteY819" fmla="*/ 5114392 h 6750795"/>
              <a:gd name="connsiteX820" fmla="*/ 1823640 w 6630249"/>
              <a:gd name="connsiteY820" fmla="*/ 5114392 h 6750795"/>
              <a:gd name="connsiteX821" fmla="*/ 1828771 w 6630249"/>
              <a:gd name="connsiteY821" fmla="*/ 4801475 h 6750795"/>
              <a:gd name="connsiteX822" fmla="*/ 5588903 w 6630249"/>
              <a:gd name="connsiteY822" fmla="*/ 4798911 h 6750795"/>
              <a:gd name="connsiteX823" fmla="*/ 5596597 w 6630249"/>
              <a:gd name="connsiteY823" fmla="*/ 4806606 h 6750795"/>
              <a:gd name="connsiteX824" fmla="*/ 5591467 w 6630249"/>
              <a:gd name="connsiteY824" fmla="*/ 4804041 h 6750795"/>
              <a:gd name="connsiteX825" fmla="*/ 5588903 w 6630249"/>
              <a:gd name="connsiteY825" fmla="*/ 4798911 h 6750795"/>
              <a:gd name="connsiteX826" fmla="*/ 3478923 w 6630249"/>
              <a:gd name="connsiteY826" fmla="*/ 4798380 h 6750795"/>
              <a:gd name="connsiteX827" fmla="*/ 3442407 w 6630249"/>
              <a:gd name="connsiteY827" fmla="*/ 4837305 h 6750795"/>
              <a:gd name="connsiteX828" fmla="*/ 3380529 w 6630249"/>
              <a:gd name="connsiteY828" fmla="*/ 4888683 h 6750795"/>
              <a:gd name="connsiteX829" fmla="*/ 3277934 w 6630249"/>
              <a:gd name="connsiteY829" fmla="*/ 4952805 h 6750795"/>
              <a:gd name="connsiteX830" fmla="*/ 3051421 w 6630249"/>
              <a:gd name="connsiteY830" fmla="*/ 5079406 h 6750795"/>
              <a:gd name="connsiteX831" fmla="*/ 3019928 w 6630249"/>
              <a:gd name="connsiteY831" fmla="*/ 5090621 h 6750795"/>
              <a:gd name="connsiteX832" fmla="*/ 3201628 w 6630249"/>
              <a:gd name="connsiteY832" fmla="*/ 4997690 h 6750795"/>
              <a:gd name="connsiteX833" fmla="*/ 3366182 w 6630249"/>
              <a:gd name="connsiteY833" fmla="*/ 4891568 h 6750795"/>
              <a:gd name="connsiteX834" fmla="*/ 5602047 w 6630249"/>
              <a:gd name="connsiteY834" fmla="*/ 4793140 h 6750795"/>
              <a:gd name="connsiteX835" fmla="*/ 5609422 w 6630249"/>
              <a:gd name="connsiteY835" fmla="*/ 4796346 h 6750795"/>
              <a:gd name="connsiteX836" fmla="*/ 5596598 w 6630249"/>
              <a:gd name="connsiteY836" fmla="*/ 4793781 h 6750795"/>
              <a:gd name="connsiteX837" fmla="*/ 5602047 w 6630249"/>
              <a:gd name="connsiteY837" fmla="*/ 4793140 h 6750795"/>
              <a:gd name="connsiteX838" fmla="*/ 2103213 w 6630249"/>
              <a:gd name="connsiteY838" fmla="*/ 4791216 h 6750795"/>
              <a:gd name="connsiteX839" fmla="*/ 2095518 w 6630249"/>
              <a:gd name="connsiteY839" fmla="*/ 4804040 h 6750795"/>
              <a:gd name="connsiteX840" fmla="*/ 2074999 w 6630249"/>
              <a:gd name="connsiteY840" fmla="*/ 4852774 h 6750795"/>
              <a:gd name="connsiteX841" fmla="*/ 2016006 w 6630249"/>
              <a:gd name="connsiteY841" fmla="*/ 4922026 h 6750795"/>
              <a:gd name="connsiteX842" fmla="*/ 2018571 w 6630249"/>
              <a:gd name="connsiteY842" fmla="*/ 4904072 h 6750795"/>
              <a:gd name="connsiteX843" fmla="*/ 2103213 w 6630249"/>
              <a:gd name="connsiteY843" fmla="*/ 4791216 h 6750795"/>
              <a:gd name="connsiteX844" fmla="*/ 1926236 w 6630249"/>
              <a:gd name="connsiteY844" fmla="*/ 4791216 h 6750795"/>
              <a:gd name="connsiteX845" fmla="*/ 1895457 w 6630249"/>
              <a:gd name="connsiteY845" fmla="*/ 4832255 h 6750795"/>
              <a:gd name="connsiteX846" fmla="*/ 1926236 w 6630249"/>
              <a:gd name="connsiteY846" fmla="*/ 4791216 h 6750795"/>
              <a:gd name="connsiteX847" fmla="*/ 1744129 w 6630249"/>
              <a:gd name="connsiteY847" fmla="*/ 4757872 h 6750795"/>
              <a:gd name="connsiteX848" fmla="*/ 1728739 w 6630249"/>
              <a:gd name="connsiteY848" fmla="*/ 4896377 h 6750795"/>
              <a:gd name="connsiteX849" fmla="*/ 1744129 w 6630249"/>
              <a:gd name="connsiteY849" fmla="*/ 4757872 h 6750795"/>
              <a:gd name="connsiteX850" fmla="*/ 5373452 w 6630249"/>
              <a:gd name="connsiteY850" fmla="*/ 4755307 h 6750795"/>
              <a:gd name="connsiteX851" fmla="*/ 5404231 w 6630249"/>
              <a:gd name="connsiteY851" fmla="*/ 4757871 h 6750795"/>
              <a:gd name="connsiteX852" fmla="*/ 5417055 w 6630249"/>
              <a:gd name="connsiteY852" fmla="*/ 4773262 h 6750795"/>
              <a:gd name="connsiteX853" fmla="*/ 5422185 w 6630249"/>
              <a:gd name="connsiteY853" fmla="*/ 4796346 h 6750795"/>
              <a:gd name="connsiteX854" fmla="*/ 5406795 w 6630249"/>
              <a:gd name="connsiteY854" fmla="*/ 4804041 h 6750795"/>
              <a:gd name="connsiteX855" fmla="*/ 5414490 w 6630249"/>
              <a:gd name="connsiteY855" fmla="*/ 4809170 h 6750795"/>
              <a:gd name="connsiteX856" fmla="*/ 5383711 w 6630249"/>
              <a:gd name="connsiteY856" fmla="*/ 4824560 h 6750795"/>
              <a:gd name="connsiteX857" fmla="*/ 5355496 w 6630249"/>
              <a:gd name="connsiteY857" fmla="*/ 4806606 h 6750795"/>
              <a:gd name="connsiteX858" fmla="*/ 5350367 w 6630249"/>
              <a:gd name="connsiteY858" fmla="*/ 4786086 h 6750795"/>
              <a:gd name="connsiteX859" fmla="*/ 5373452 w 6630249"/>
              <a:gd name="connsiteY859" fmla="*/ 4755307 h 6750795"/>
              <a:gd name="connsiteX860" fmla="*/ 1787733 w 6630249"/>
              <a:gd name="connsiteY860" fmla="*/ 4755307 h 6750795"/>
              <a:gd name="connsiteX861" fmla="*/ 1795427 w 6630249"/>
              <a:gd name="connsiteY861" fmla="*/ 4763001 h 6750795"/>
              <a:gd name="connsiteX862" fmla="*/ 1800556 w 6630249"/>
              <a:gd name="connsiteY862" fmla="*/ 4770696 h 6750795"/>
              <a:gd name="connsiteX863" fmla="*/ 1790297 w 6630249"/>
              <a:gd name="connsiteY863" fmla="*/ 5109263 h 6750795"/>
              <a:gd name="connsiteX864" fmla="*/ 1787733 w 6630249"/>
              <a:gd name="connsiteY864" fmla="*/ 5109263 h 6750795"/>
              <a:gd name="connsiteX865" fmla="*/ 1787733 w 6630249"/>
              <a:gd name="connsiteY865" fmla="*/ 4755307 h 6750795"/>
              <a:gd name="connsiteX866" fmla="*/ 4619623 w 6630249"/>
              <a:gd name="connsiteY866" fmla="*/ 4739610 h 6750795"/>
              <a:gd name="connsiteX867" fmla="*/ 4621866 w 6630249"/>
              <a:gd name="connsiteY867" fmla="*/ 4745314 h 6750795"/>
              <a:gd name="connsiteX868" fmla="*/ 4621937 w 6630249"/>
              <a:gd name="connsiteY868" fmla="*/ 4739918 h 6750795"/>
              <a:gd name="connsiteX869" fmla="*/ 1918541 w 6630249"/>
              <a:gd name="connsiteY869" fmla="*/ 4732223 h 6750795"/>
              <a:gd name="connsiteX870" fmla="*/ 1869808 w 6630249"/>
              <a:gd name="connsiteY870" fmla="*/ 4793781 h 6750795"/>
              <a:gd name="connsiteX871" fmla="*/ 1867243 w 6630249"/>
              <a:gd name="connsiteY871" fmla="*/ 4788651 h 6750795"/>
              <a:gd name="connsiteX872" fmla="*/ 1862114 w 6630249"/>
              <a:gd name="connsiteY872" fmla="*/ 4783522 h 6750795"/>
              <a:gd name="connsiteX873" fmla="*/ 1918541 w 6630249"/>
              <a:gd name="connsiteY873" fmla="*/ 4732223 h 6750795"/>
              <a:gd name="connsiteX874" fmla="*/ 5486307 w 6630249"/>
              <a:gd name="connsiteY874" fmla="*/ 4724529 h 6750795"/>
              <a:gd name="connsiteX875" fmla="*/ 5491437 w 6630249"/>
              <a:gd name="connsiteY875" fmla="*/ 4729659 h 6750795"/>
              <a:gd name="connsiteX876" fmla="*/ 5473483 w 6630249"/>
              <a:gd name="connsiteY876" fmla="*/ 4745048 h 6750795"/>
              <a:gd name="connsiteX877" fmla="*/ 5470918 w 6630249"/>
              <a:gd name="connsiteY877" fmla="*/ 4727094 h 6750795"/>
              <a:gd name="connsiteX878" fmla="*/ 5486307 w 6630249"/>
              <a:gd name="connsiteY878" fmla="*/ 4724529 h 6750795"/>
              <a:gd name="connsiteX879" fmla="*/ 5317024 w 6630249"/>
              <a:gd name="connsiteY879" fmla="*/ 4711705 h 6750795"/>
              <a:gd name="connsiteX880" fmla="*/ 5324719 w 6630249"/>
              <a:gd name="connsiteY880" fmla="*/ 4711705 h 6750795"/>
              <a:gd name="connsiteX881" fmla="*/ 5317024 w 6630249"/>
              <a:gd name="connsiteY881" fmla="*/ 4734789 h 6750795"/>
              <a:gd name="connsiteX882" fmla="*/ 5317024 w 6630249"/>
              <a:gd name="connsiteY882" fmla="*/ 4711705 h 6750795"/>
              <a:gd name="connsiteX883" fmla="*/ 3339491 w 6630249"/>
              <a:gd name="connsiteY883" fmla="*/ 4709140 h 6750795"/>
              <a:gd name="connsiteX884" fmla="*/ 3200986 w 6630249"/>
              <a:gd name="connsiteY884" fmla="*/ 4834820 h 6750795"/>
              <a:gd name="connsiteX885" fmla="*/ 3185597 w 6630249"/>
              <a:gd name="connsiteY885" fmla="*/ 4852774 h 6750795"/>
              <a:gd name="connsiteX886" fmla="*/ 3193292 w 6630249"/>
              <a:gd name="connsiteY886" fmla="*/ 4863034 h 6750795"/>
              <a:gd name="connsiteX887" fmla="*/ 3349750 w 6630249"/>
              <a:gd name="connsiteY887" fmla="*/ 4716835 h 6750795"/>
              <a:gd name="connsiteX888" fmla="*/ 4673236 w 6630249"/>
              <a:gd name="connsiteY888" fmla="*/ 4704010 h 6750795"/>
              <a:gd name="connsiteX889" fmla="*/ 4675801 w 6630249"/>
              <a:gd name="connsiteY889" fmla="*/ 4704010 h 6750795"/>
              <a:gd name="connsiteX890" fmla="*/ 4678366 w 6630249"/>
              <a:gd name="connsiteY890" fmla="*/ 4704010 h 6750795"/>
              <a:gd name="connsiteX891" fmla="*/ 4688625 w 6630249"/>
              <a:gd name="connsiteY891" fmla="*/ 4747613 h 6750795"/>
              <a:gd name="connsiteX892" fmla="*/ 4673236 w 6630249"/>
              <a:gd name="connsiteY892" fmla="*/ 4704010 h 6750795"/>
              <a:gd name="connsiteX893" fmla="*/ 4745053 w 6630249"/>
              <a:gd name="connsiteY893" fmla="*/ 4698880 h 6750795"/>
              <a:gd name="connsiteX894" fmla="*/ 4739924 w 6630249"/>
              <a:gd name="connsiteY894" fmla="*/ 4706574 h 6750795"/>
              <a:gd name="connsiteX895" fmla="*/ 4732229 w 6630249"/>
              <a:gd name="connsiteY895" fmla="*/ 4706574 h 6750795"/>
              <a:gd name="connsiteX896" fmla="*/ 4745053 w 6630249"/>
              <a:gd name="connsiteY896" fmla="*/ 4698880 h 6750795"/>
              <a:gd name="connsiteX897" fmla="*/ 4683496 w 6630249"/>
              <a:gd name="connsiteY897" fmla="*/ 4696316 h 6750795"/>
              <a:gd name="connsiteX898" fmla="*/ 4691190 w 6630249"/>
              <a:gd name="connsiteY898" fmla="*/ 4711705 h 6750795"/>
              <a:gd name="connsiteX899" fmla="*/ 4683496 w 6630249"/>
              <a:gd name="connsiteY899" fmla="*/ 4696316 h 6750795"/>
              <a:gd name="connsiteX900" fmla="*/ 4660411 w 6630249"/>
              <a:gd name="connsiteY900" fmla="*/ 4693751 h 6750795"/>
              <a:gd name="connsiteX901" fmla="*/ 4665541 w 6630249"/>
              <a:gd name="connsiteY901" fmla="*/ 4719400 h 6750795"/>
              <a:gd name="connsiteX902" fmla="*/ 4652717 w 6630249"/>
              <a:gd name="connsiteY902" fmla="*/ 4701445 h 6750795"/>
              <a:gd name="connsiteX903" fmla="*/ 4660411 w 6630249"/>
              <a:gd name="connsiteY903" fmla="*/ 4693751 h 6750795"/>
              <a:gd name="connsiteX904" fmla="*/ 1883233 w 6630249"/>
              <a:gd name="connsiteY904" fmla="*/ 4671701 h 6750795"/>
              <a:gd name="connsiteX905" fmla="*/ 1836463 w 6630249"/>
              <a:gd name="connsiteY905" fmla="*/ 4739918 h 6750795"/>
              <a:gd name="connsiteX906" fmla="*/ 1831333 w 6630249"/>
              <a:gd name="connsiteY906" fmla="*/ 4732223 h 6750795"/>
              <a:gd name="connsiteX907" fmla="*/ 1826204 w 6630249"/>
              <a:gd name="connsiteY907" fmla="*/ 4724528 h 6750795"/>
              <a:gd name="connsiteX908" fmla="*/ 1858065 w 6630249"/>
              <a:gd name="connsiteY908" fmla="*/ 4702286 h 6750795"/>
              <a:gd name="connsiteX909" fmla="*/ 1885932 w 6630249"/>
              <a:gd name="connsiteY909" fmla="*/ 4667764 h 6750795"/>
              <a:gd name="connsiteX910" fmla="*/ 1884876 w 6630249"/>
              <a:gd name="connsiteY910" fmla="*/ 4669704 h 6750795"/>
              <a:gd name="connsiteX911" fmla="*/ 1883233 w 6630249"/>
              <a:gd name="connsiteY911" fmla="*/ 4671701 h 6750795"/>
              <a:gd name="connsiteX912" fmla="*/ 5345919 w 6630249"/>
              <a:gd name="connsiteY912" fmla="*/ 4666299 h 6750795"/>
              <a:gd name="connsiteX913" fmla="*/ 5342673 w 6630249"/>
              <a:gd name="connsiteY913" fmla="*/ 4668102 h 6750795"/>
              <a:gd name="connsiteX914" fmla="*/ 5345919 w 6630249"/>
              <a:gd name="connsiteY914" fmla="*/ 4666299 h 6750795"/>
              <a:gd name="connsiteX915" fmla="*/ 5409360 w 6630249"/>
              <a:gd name="connsiteY915" fmla="*/ 4662972 h 6750795"/>
              <a:gd name="connsiteX916" fmla="*/ 5404231 w 6630249"/>
              <a:gd name="connsiteY916" fmla="*/ 4686056 h 6750795"/>
              <a:gd name="connsiteX917" fmla="*/ 5409360 w 6630249"/>
              <a:gd name="connsiteY917" fmla="*/ 4662972 h 6750795"/>
              <a:gd name="connsiteX918" fmla="*/ 3436957 w 6630249"/>
              <a:gd name="connsiteY918" fmla="*/ 4650148 h 6750795"/>
              <a:gd name="connsiteX919" fmla="*/ 3424132 w 6630249"/>
              <a:gd name="connsiteY919" fmla="*/ 4655278 h 6750795"/>
              <a:gd name="connsiteX920" fmla="*/ 3121475 w 6630249"/>
              <a:gd name="connsiteY920" fmla="*/ 4934851 h 6750795"/>
              <a:gd name="connsiteX921" fmla="*/ 3129169 w 6630249"/>
              <a:gd name="connsiteY921" fmla="*/ 4945110 h 6750795"/>
              <a:gd name="connsiteX922" fmla="*/ 3444651 w 6630249"/>
              <a:gd name="connsiteY922" fmla="*/ 4673232 h 6750795"/>
              <a:gd name="connsiteX923" fmla="*/ 3442086 w 6630249"/>
              <a:gd name="connsiteY923" fmla="*/ 4657843 h 6750795"/>
              <a:gd name="connsiteX924" fmla="*/ 3442086 w 6630249"/>
              <a:gd name="connsiteY924" fmla="*/ 4652713 h 6750795"/>
              <a:gd name="connsiteX925" fmla="*/ 3503644 w 6630249"/>
              <a:gd name="connsiteY925" fmla="*/ 4621934 h 6750795"/>
              <a:gd name="connsiteX926" fmla="*/ 3080436 w 6630249"/>
              <a:gd name="connsiteY926" fmla="*/ 4988714 h 6750795"/>
              <a:gd name="connsiteX927" fmla="*/ 3083001 w 6630249"/>
              <a:gd name="connsiteY927" fmla="*/ 5001538 h 6750795"/>
              <a:gd name="connsiteX928" fmla="*/ 3206117 w 6630249"/>
              <a:gd name="connsiteY928" fmla="*/ 4942545 h 6750795"/>
              <a:gd name="connsiteX929" fmla="*/ 3283063 w 6630249"/>
              <a:gd name="connsiteY929" fmla="*/ 4896378 h 6750795"/>
              <a:gd name="connsiteX930" fmla="*/ 3285628 w 6630249"/>
              <a:gd name="connsiteY930" fmla="*/ 4896378 h 6750795"/>
              <a:gd name="connsiteX931" fmla="*/ 3513903 w 6630249"/>
              <a:gd name="connsiteY931" fmla="*/ 4639888 h 6750795"/>
              <a:gd name="connsiteX932" fmla="*/ 3513903 w 6630249"/>
              <a:gd name="connsiteY932" fmla="*/ 4629629 h 6750795"/>
              <a:gd name="connsiteX933" fmla="*/ 3513903 w 6630249"/>
              <a:gd name="connsiteY933" fmla="*/ 4627064 h 6750795"/>
              <a:gd name="connsiteX934" fmla="*/ 1790296 w 6630249"/>
              <a:gd name="connsiteY934" fmla="*/ 4611673 h 6750795"/>
              <a:gd name="connsiteX935" fmla="*/ 1697960 w 6630249"/>
              <a:gd name="connsiteY935" fmla="*/ 4780957 h 6750795"/>
              <a:gd name="connsiteX936" fmla="*/ 1649226 w 6630249"/>
              <a:gd name="connsiteY936" fmla="*/ 5070789 h 6750795"/>
              <a:gd name="connsiteX937" fmla="*/ 1638967 w 6630249"/>
              <a:gd name="connsiteY937" fmla="*/ 5065660 h 6750795"/>
              <a:gd name="connsiteX938" fmla="*/ 1631272 w 6630249"/>
              <a:gd name="connsiteY938" fmla="*/ 4981018 h 6750795"/>
              <a:gd name="connsiteX939" fmla="*/ 1764647 w 6630249"/>
              <a:gd name="connsiteY939" fmla="*/ 4624497 h 6750795"/>
              <a:gd name="connsiteX940" fmla="*/ 1790296 w 6630249"/>
              <a:gd name="connsiteY940" fmla="*/ 4611673 h 6750795"/>
              <a:gd name="connsiteX941" fmla="*/ 1905717 w 6630249"/>
              <a:gd name="connsiteY941" fmla="*/ 4568070 h 6750795"/>
              <a:gd name="connsiteX942" fmla="*/ 1887763 w 6630249"/>
              <a:gd name="connsiteY942" fmla="*/ 4598849 h 6750795"/>
              <a:gd name="connsiteX943" fmla="*/ 1841594 w 6630249"/>
              <a:gd name="connsiteY943" fmla="*/ 4675796 h 6750795"/>
              <a:gd name="connsiteX944" fmla="*/ 1864679 w 6630249"/>
              <a:gd name="connsiteY944" fmla="*/ 4639888 h 6750795"/>
              <a:gd name="connsiteX945" fmla="*/ 1905717 w 6630249"/>
              <a:gd name="connsiteY945" fmla="*/ 4568070 h 6750795"/>
              <a:gd name="connsiteX946" fmla="*/ 2798300 w 6630249"/>
              <a:gd name="connsiteY946" fmla="*/ 4539856 h 6750795"/>
              <a:gd name="connsiteX947" fmla="*/ 2805994 w 6630249"/>
              <a:gd name="connsiteY947" fmla="*/ 4547550 h 6750795"/>
              <a:gd name="connsiteX948" fmla="*/ 2803429 w 6630249"/>
              <a:gd name="connsiteY948" fmla="*/ 4562941 h 6750795"/>
              <a:gd name="connsiteX949" fmla="*/ 2798300 w 6630249"/>
              <a:gd name="connsiteY949" fmla="*/ 4539856 h 6750795"/>
              <a:gd name="connsiteX950" fmla="*/ 4627067 w 6630249"/>
              <a:gd name="connsiteY950" fmla="*/ 4529597 h 6750795"/>
              <a:gd name="connsiteX951" fmla="*/ 4662975 w 6630249"/>
              <a:gd name="connsiteY951" fmla="*/ 4537291 h 6750795"/>
              <a:gd name="connsiteX952" fmla="*/ 4678365 w 6630249"/>
              <a:gd name="connsiteY952" fmla="*/ 4609108 h 6750795"/>
              <a:gd name="connsiteX953" fmla="*/ 4691189 w 6630249"/>
              <a:gd name="connsiteY953" fmla="*/ 4662971 h 6750795"/>
              <a:gd name="connsiteX954" fmla="*/ 4668105 w 6630249"/>
              <a:gd name="connsiteY954" fmla="*/ 4698879 h 6750795"/>
              <a:gd name="connsiteX955" fmla="*/ 4657845 w 6630249"/>
              <a:gd name="connsiteY955" fmla="*/ 4688620 h 6750795"/>
              <a:gd name="connsiteX956" fmla="*/ 4673235 w 6630249"/>
              <a:gd name="connsiteY956" fmla="*/ 4647582 h 6750795"/>
              <a:gd name="connsiteX957" fmla="*/ 4655280 w 6630249"/>
              <a:gd name="connsiteY957" fmla="*/ 4670666 h 6750795"/>
              <a:gd name="connsiteX958" fmla="*/ 4652716 w 6630249"/>
              <a:gd name="connsiteY958" fmla="*/ 4665536 h 6750795"/>
              <a:gd name="connsiteX959" fmla="*/ 4645021 w 6630249"/>
              <a:gd name="connsiteY959" fmla="*/ 4670666 h 6750795"/>
              <a:gd name="connsiteX960" fmla="*/ 4624502 w 6630249"/>
              <a:gd name="connsiteY960" fmla="*/ 4642452 h 6750795"/>
              <a:gd name="connsiteX961" fmla="*/ 4621937 w 6630249"/>
              <a:gd name="connsiteY961" fmla="*/ 4645017 h 6750795"/>
              <a:gd name="connsiteX962" fmla="*/ 4627067 w 6630249"/>
              <a:gd name="connsiteY962" fmla="*/ 4629627 h 6750795"/>
              <a:gd name="connsiteX963" fmla="*/ 4609113 w 6630249"/>
              <a:gd name="connsiteY963" fmla="*/ 4642452 h 6750795"/>
              <a:gd name="connsiteX964" fmla="*/ 4601418 w 6630249"/>
              <a:gd name="connsiteY964" fmla="*/ 4632192 h 6750795"/>
              <a:gd name="connsiteX965" fmla="*/ 4601418 w 6630249"/>
              <a:gd name="connsiteY965" fmla="*/ 4657841 h 6750795"/>
              <a:gd name="connsiteX966" fmla="*/ 4580899 w 6630249"/>
              <a:gd name="connsiteY966" fmla="*/ 4647582 h 6750795"/>
              <a:gd name="connsiteX967" fmla="*/ 4596288 w 6630249"/>
              <a:gd name="connsiteY967" fmla="*/ 4657841 h 6750795"/>
              <a:gd name="connsiteX968" fmla="*/ 4597418 w 6630249"/>
              <a:gd name="connsiteY968" fmla="*/ 4660553 h 6750795"/>
              <a:gd name="connsiteX969" fmla="*/ 4603022 w 6630249"/>
              <a:gd name="connsiteY969" fmla="*/ 4656881 h 6750795"/>
              <a:gd name="connsiteX970" fmla="*/ 4606549 w 6630249"/>
              <a:gd name="connsiteY970" fmla="*/ 4668102 h 6750795"/>
              <a:gd name="connsiteX971" fmla="*/ 4599967 w 6630249"/>
              <a:gd name="connsiteY971" fmla="*/ 4666671 h 6750795"/>
              <a:gd name="connsiteX972" fmla="*/ 4601097 w 6630249"/>
              <a:gd name="connsiteY972" fmla="*/ 4669384 h 6750795"/>
              <a:gd name="connsiteX973" fmla="*/ 4603052 w 6630249"/>
              <a:gd name="connsiteY973" fmla="*/ 4677205 h 6750795"/>
              <a:gd name="connsiteX974" fmla="*/ 4610717 w 6630249"/>
              <a:gd name="connsiteY974" fmla="*/ 4678362 h 6750795"/>
              <a:gd name="connsiteX975" fmla="*/ 4621939 w 6630249"/>
              <a:gd name="connsiteY975" fmla="*/ 4688621 h 6750795"/>
              <a:gd name="connsiteX976" fmla="*/ 4610076 w 6630249"/>
              <a:gd name="connsiteY976" fmla="*/ 4687338 h 6750795"/>
              <a:gd name="connsiteX977" fmla="*/ 4599293 w 6630249"/>
              <a:gd name="connsiteY977" fmla="*/ 4686335 h 6750795"/>
              <a:gd name="connsiteX978" fmla="*/ 4603617 w 6630249"/>
              <a:gd name="connsiteY978" fmla="*/ 4689087 h 6750795"/>
              <a:gd name="connsiteX979" fmla="*/ 4611999 w 6630249"/>
              <a:gd name="connsiteY979" fmla="*/ 4690865 h 6750795"/>
              <a:gd name="connsiteX980" fmla="*/ 4624504 w 6630249"/>
              <a:gd name="connsiteY980" fmla="*/ 4691186 h 6750795"/>
              <a:gd name="connsiteX981" fmla="*/ 4609114 w 6630249"/>
              <a:gd name="connsiteY981" fmla="*/ 4698880 h 6750795"/>
              <a:gd name="connsiteX982" fmla="*/ 4639893 w 6630249"/>
              <a:gd name="connsiteY982" fmla="*/ 4704010 h 6750795"/>
              <a:gd name="connsiteX983" fmla="*/ 4639893 w 6630249"/>
              <a:gd name="connsiteY983" fmla="*/ 4714270 h 6750795"/>
              <a:gd name="connsiteX984" fmla="*/ 4621939 w 6630249"/>
              <a:gd name="connsiteY984" fmla="*/ 4707537 h 6750795"/>
              <a:gd name="connsiteX985" fmla="*/ 4605321 w 6630249"/>
              <a:gd name="connsiteY985" fmla="*/ 4699525 h 6750795"/>
              <a:gd name="connsiteX986" fmla="*/ 4594044 w 6630249"/>
              <a:gd name="connsiteY986" fmla="*/ 4701444 h 6750795"/>
              <a:gd name="connsiteX987" fmla="*/ 4580899 w 6630249"/>
              <a:gd name="connsiteY987" fmla="*/ 4704009 h 6750795"/>
              <a:gd name="connsiteX988" fmla="*/ 4594364 w 6630249"/>
              <a:gd name="connsiteY988" fmla="*/ 4714590 h 6750795"/>
              <a:gd name="connsiteX989" fmla="*/ 4610878 w 6630249"/>
              <a:gd name="connsiteY989" fmla="*/ 4719177 h 6750795"/>
              <a:gd name="connsiteX990" fmla="*/ 4631556 w 6630249"/>
              <a:gd name="connsiteY990" fmla="*/ 4718117 h 6750795"/>
              <a:gd name="connsiteX991" fmla="*/ 4652717 w 6630249"/>
              <a:gd name="connsiteY991" fmla="*/ 4724528 h 6750795"/>
              <a:gd name="connsiteX992" fmla="*/ 4639892 w 6630249"/>
              <a:gd name="connsiteY992" fmla="*/ 4734788 h 6750795"/>
              <a:gd name="connsiteX993" fmla="*/ 4634763 w 6630249"/>
              <a:gd name="connsiteY993" fmla="*/ 4778391 h 6750795"/>
              <a:gd name="connsiteX994" fmla="*/ 4650152 w 6630249"/>
              <a:gd name="connsiteY994" fmla="*/ 4732223 h 6750795"/>
              <a:gd name="connsiteX995" fmla="*/ 4660412 w 6630249"/>
              <a:gd name="connsiteY995" fmla="*/ 4739918 h 6750795"/>
              <a:gd name="connsiteX996" fmla="*/ 4665541 w 6630249"/>
              <a:gd name="connsiteY996" fmla="*/ 4737353 h 6750795"/>
              <a:gd name="connsiteX997" fmla="*/ 4701450 w 6630249"/>
              <a:gd name="connsiteY997" fmla="*/ 4780956 h 6750795"/>
              <a:gd name="connsiteX998" fmla="*/ 4701450 w 6630249"/>
              <a:gd name="connsiteY998" fmla="*/ 4804041 h 6750795"/>
              <a:gd name="connsiteX999" fmla="*/ 4673236 w 6630249"/>
              <a:gd name="connsiteY999" fmla="*/ 4801476 h 6750795"/>
              <a:gd name="connsiteX1000" fmla="*/ 4691190 w 6630249"/>
              <a:gd name="connsiteY1000" fmla="*/ 4811736 h 6750795"/>
              <a:gd name="connsiteX1001" fmla="*/ 4688625 w 6630249"/>
              <a:gd name="connsiteY1001" fmla="*/ 4834820 h 6750795"/>
              <a:gd name="connsiteX1002" fmla="*/ 4709144 w 6630249"/>
              <a:gd name="connsiteY1002" fmla="*/ 4852774 h 6750795"/>
              <a:gd name="connsiteX1003" fmla="*/ 4716839 w 6630249"/>
              <a:gd name="connsiteY1003" fmla="*/ 4847644 h 6750795"/>
              <a:gd name="connsiteX1004" fmla="*/ 4719404 w 6630249"/>
              <a:gd name="connsiteY1004" fmla="*/ 4863034 h 6750795"/>
              <a:gd name="connsiteX1005" fmla="*/ 4714274 w 6630249"/>
              <a:gd name="connsiteY1005" fmla="*/ 4865598 h 6750795"/>
              <a:gd name="connsiteX1006" fmla="*/ 4696320 w 6630249"/>
              <a:gd name="connsiteY1006" fmla="*/ 4857904 h 6750795"/>
              <a:gd name="connsiteX1007" fmla="*/ 4691190 w 6630249"/>
              <a:gd name="connsiteY1007" fmla="*/ 4865598 h 6750795"/>
              <a:gd name="connsiteX1008" fmla="*/ 4670671 w 6630249"/>
              <a:gd name="connsiteY1008" fmla="*/ 4863034 h 6750795"/>
              <a:gd name="connsiteX1009" fmla="*/ 4673236 w 6630249"/>
              <a:gd name="connsiteY1009" fmla="*/ 4875858 h 6750795"/>
              <a:gd name="connsiteX1010" fmla="*/ 4701450 w 6630249"/>
              <a:gd name="connsiteY1010" fmla="*/ 4883553 h 6750795"/>
              <a:gd name="connsiteX1011" fmla="*/ 4696320 w 6630249"/>
              <a:gd name="connsiteY1011" fmla="*/ 4893812 h 6750795"/>
              <a:gd name="connsiteX1012" fmla="*/ 4716839 w 6630249"/>
              <a:gd name="connsiteY1012" fmla="*/ 4893812 h 6750795"/>
              <a:gd name="connsiteX1013" fmla="*/ 4719404 w 6630249"/>
              <a:gd name="connsiteY1013" fmla="*/ 4957935 h 6750795"/>
              <a:gd name="connsiteX1014" fmla="*/ 4721969 w 6630249"/>
              <a:gd name="connsiteY1014" fmla="*/ 4965629 h 6750795"/>
              <a:gd name="connsiteX1015" fmla="*/ 4716839 w 6630249"/>
              <a:gd name="connsiteY1015" fmla="*/ 4996408 h 6750795"/>
              <a:gd name="connsiteX1016" fmla="*/ 4696320 w 6630249"/>
              <a:gd name="connsiteY1016" fmla="*/ 5068225 h 6750795"/>
              <a:gd name="connsiteX1017" fmla="*/ 4691190 w 6630249"/>
              <a:gd name="connsiteY1017" fmla="*/ 5019492 h 6750795"/>
              <a:gd name="connsiteX1018" fmla="*/ 4686061 w 6630249"/>
              <a:gd name="connsiteY1018" fmla="*/ 4983584 h 6750795"/>
              <a:gd name="connsiteX1019" fmla="*/ 4678366 w 6630249"/>
              <a:gd name="connsiteY1019" fmla="*/ 4968194 h 6750795"/>
              <a:gd name="connsiteX1020" fmla="*/ 4696320 w 6630249"/>
              <a:gd name="connsiteY1020" fmla="*/ 4947675 h 6750795"/>
              <a:gd name="connsiteX1021" fmla="*/ 4680930 w 6630249"/>
              <a:gd name="connsiteY1021" fmla="*/ 4945110 h 6750795"/>
              <a:gd name="connsiteX1022" fmla="*/ 4678366 w 6630249"/>
              <a:gd name="connsiteY1022" fmla="*/ 4927156 h 6750795"/>
              <a:gd name="connsiteX1023" fmla="*/ 4675533 w 6630249"/>
              <a:gd name="connsiteY1023" fmla="*/ 4929989 h 6750795"/>
              <a:gd name="connsiteX1024" fmla="*/ 4675800 w 6630249"/>
              <a:gd name="connsiteY1024" fmla="*/ 4930682 h 6750795"/>
              <a:gd name="connsiteX1025" fmla="*/ 4670670 w 6630249"/>
              <a:gd name="connsiteY1025" fmla="*/ 4955369 h 6750795"/>
              <a:gd name="connsiteX1026" fmla="*/ 4657845 w 6630249"/>
              <a:gd name="connsiteY1026" fmla="*/ 4939980 h 6750795"/>
              <a:gd name="connsiteX1027" fmla="*/ 4647586 w 6630249"/>
              <a:gd name="connsiteY1027" fmla="*/ 4927155 h 6750795"/>
              <a:gd name="connsiteX1028" fmla="*/ 4639891 w 6630249"/>
              <a:gd name="connsiteY1028" fmla="*/ 4875857 h 6750795"/>
              <a:gd name="connsiteX1029" fmla="*/ 4637326 w 6630249"/>
              <a:gd name="connsiteY1029" fmla="*/ 4860468 h 6750795"/>
              <a:gd name="connsiteX1030" fmla="*/ 4634761 w 6630249"/>
              <a:gd name="connsiteY1030" fmla="*/ 4865597 h 6750795"/>
              <a:gd name="connsiteX1031" fmla="*/ 4627067 w 6630249"/>
              <a:gd name="connsiteY1031" fmla="*/ 4847643 h 6750795"/>
              <a:gd name="connsiteX1032" fmla="*/ 4637326 w 6630249"/>
              <a:gd name="connsiteY1032" fmla="*/ 4845079 h 6750795"/>
              <a:gd name="connsiteX1033" fmla="*/ 4624502 w 6630249"/>
              <a:gd name="connsiteY1033" fmla="*/ 4842514 h 6750795"/>
              <a:gd name="connsiteX1034" fmla="*/ 4634761 w 6630249"/>
              <a:gd name="connsiteY1034" fmla="*/ 4824559 h 6750795"/>
              <a:gd name="connsiteX1035" fmla="*/ 4624502 w 6630249"/>
              <a:gd name="connsiteY1035" fmla="*/ 4824559 h 6750795"/>
              <a:gd name="connsiteX1036" fmla="*/ 4627067 w 6630249"/>
              <a:gd name="connsiteY1036" fmla="*/ 4809170 h 6750795"/>
              <a:gd name="connsiteX1037" fmla="*/ 4616807 w 6630249"/>
              <a:gd name="connsiteY1037" fmla="*/ 4816865 h 6750795"/>
              <a:gd name="connsiteX1038" fmla="*/ 4601418 w 6630249"/>
              <a:gd name="connsiteY1038" fmla="*/ 4801475 h 6750795"/>
              <a:gd name="connsiteX1039" fmla="*/ 4603982 w 6630249"/>
              <a:gd name="connsiteY1039" fmla="*/ 4814300 h 6750795"/>
              <a:gd name="connsiteX1040" fmla="*/ 4588593 w 6630249"/>
              <a:gd name="connsiteY1040" fmla="*/ 4811735 h 6750795"/>
              <a:gd name="connsiteX1041" fmla="*/ 4591158 w 6630249"/>
              <a:gd name="connsiteY1041" fmla="*/ 4824559 h 6750795"/>
              <a:gd name="connsiteX1042" fmla="*/ 4616807 w 6630249"/>
              <a:gd name="connsiteY1042" fmla="*/ 4842514 h 6750795"/>
              <a:gd name="connsiteX1043" fmla="*/ 4634761 w 6630249"/>
              <a:gd name="connsiteY1043" fmla="*/ 4880987 h 6750795"/>
              <a:gd name="connsiteX1044" fmla="*/ 4642456 w 6630249"/>
              <a:gd name="connsiteY1044" fmla="*/ 4947674 h 6750795"/>
              <a:gd name="connsiteX1045" fmla="*/ 4637328 w 6630249"/>
              <a:gd name="connsiteY1045" fmla="*/ 4947674 h 6750795"/>
              <a:gd name="connsiteX1046" fmla="*/ 4632196 w 6630249"/>
              <a:gd name="connsiteY1046" fmla="*/ 4947674 h 6750795"/>
              <a:gd name="connsiteX1047" fmla="*/ 4619372 w 6630249"/>
              <a:gd name="connsiteY1047" fmla="*/ 4932285 h 6750795"/>
              <a:gd name="connsiteX1048" fmla="*/ 4616807 w 6630249"/>
              <a:gd name="connsiteY1048" fmla="*/ 4952804 h 6750795"/>
              <a:gd name="connsiteX1049" fmla="*/ 4598853 w 6630249"/>
              <a:gd name="connsiteY1049" fmla="*/ 4945109 h 6750795"/>
              <a:gd name="connsiteX1050" fmla="*/ 4611677 w 6630249"/>
              <a:gd name="connsiteY1050" fmla="*/ 4957934 h 6750795"/>
              <a:gd name="connsiteX1051" fmla="*/ 4603982 w 6630249"/>
              <a:gd name="connsiteY1051" fmla="*/ 4965628 h 6750795"/>
              <a:gd name="connsiteX1052" fmla="*/ 4634761 w 6630249"/>
              <a:gd name="connsiteY1052" fmla="*/ 4978453 h 6750795"/>
              <a:gd name="connsiteX1053" fmla="*/ 4635641 w 6630249"/>
              <a:gd name="connsiteY1053" fmla="*/ 4984999 h 6750795"/>
              <a:gd name="connsiteX1054" fmla="*/ 4637328 w 6630249"/>
              <a:gd name="connsiteY1054" fmla="*/ 4947674 h 6750795"/>
              <a:gd name="connsiteX1055" fmla="*/ 4639893 w 6630249"/>
              <a:gd name="connsiteY1055" fmla="*/ 4960498 h 6750795"/>
              <a:gd name="connsiteX1056" fmla="*/ 4655282 w 6630249"/>
              <a:gd name="connsiteY1056" fmla="*/ 4963063 h 6750795"/>
              <a:gd name="connsiteX1057" fmla="*/ 4647588 w 6630249"/>
              <a:gd name="connsiteY1057" fmla="*/ 4975888 h 6750795"/>
              <a:gd name="connsiteX1058" fmla="*/ 4670671 w 6630249"/>
              <a:gd name="connsiteY1058" fmla="*/ 4986148 h 6750795"/>
              <a:gd name="connsiteX1059" fmla="*/ 4686061 w 6630249"/>
              <a:gd name="connsiteY1059" fmla="*/ 5078484 h 6750795"/>
              <a:gd name="connsiteX1060" fmla="*/ 4662977 w 6630249"/>
              <a:gd name="connsiteY1060" fmla="*/ 5068866 h 6750795"/>
              <a:gd name="connsiteX1061" fmla="*/ 4642270 w 6630249"/>
              <a:gd name="connsiteY1061" fmla="*/ 5063690 h 6750795"/>
              <a:gd name="connsiteX1062" fmla="*/ 4642381 w 6630249"/>
              <a:gd name="connsiteY1062" fmla="*/ 5066397 h 6750795"/>
              <a:gd name="connsiteX1063" fmla="*/ 4665862 w 6630249"/>
              <a:gd name="connsiteY1063" fmla="*/ 5073353 h 6750795"/>
              <a:gd name="connsiteX1064" fmla="*/ 4686061 w 6630249"/>
              <a:gd name="connsiteY1064" fmla="*/ 5088744 h 6750795"/>
              <a:gd name="connsiteX1065" fmla="*/ 4665542 w 6630249"/>
              <a:gd name="connsiteY1065" fmla="*/ 5178515 h 6750795"/>
              <a:gd name="connsiteX1066" fmla="*/ 4664292 w 6630249"/>
              <a:gd name="connsiteY1066" fmla="*/ 5175958 h 6750795"/>
              <a:gd name="connsiteX1067" fmla="*/ 4665220 w 6630249"/>
              <a:gd name="connsiteY1067" fmla="*/ 5180759 h 6750795"/>
              <a:gd name="connsiteX1068" fmla="*/ 4670199 w 6630249"/>
              <a:gd name="connsiteY1068" fmla="*/ 5213856 h 6750795"/>
              <a:gd name="connsiteX1069" fmla="*/ 4675481 w 6630249"/>
              <a:gd name="connsiteY1069" fmla="*/ 5186530 h 6750795"/>
              <a:gd name="connsiteX1070" fmla="*/ 4688626 w 6630249"/>
              <a:gd name="connsiteY1070" fmla="*/ 5150301 h 6750795"/>
              <a:gd name="connsiteX1071" fmla="*/ 4693756 w 6630249"/>
              <a:gd name="connsiteY1071" fmla="*/ 5152866 h 6750795"/>
              <a:gd name="connsiteX1072" fmla="*/ 4698886 w 6630249"/>
              <a:gd name="connsiteY1072" fmla="*/ 5237507 h 6750795"/>
              <a:gd name="connsiteX1073" fmla="*/ 4704015 w 6630249"/>
              <a:gd name="connsiteY1073" fmla="*/ 5247767 h 6750795"/>
              <a:gd name="connsiteX1074" fmla="*/ 4709145 w 6630249"/>
              <a:gd name="connsiteY1074" fmla="*/ 5293935 h 6750795"/>
              <a:gd name="connsiteX1075" fmla="*/ 4701450 w 6630249"/>
              <a:gd name="connsiteY1075" fmla="*/ 5337538 h 6750795"/>
              <a:gd name="connsiteX1076" fmla="*/ 4693756 w 6630249"/>
              <a:gd name="connsiteY1076" fmla="*/ 5350362 h 6750795"/>
              <a:gd name="connsiteX1077" fmla="*/ 4680931 w 6630249"/>
              <a:gd name="connsiteY1077" fmla="*/ 5291370 h 6750795"/>
              <a:gd name="connsiteX1078" fmla="*/ 4683496 w 6630249"/>
              <a:gd name="connsiteY1078" fmla="*/ 5281110 h 6750795"/>
              <a:gd name="connsiteX1079" fmla="*/ 4673237 w 6630249"/>
              <a:gd name="connsiteY1079" fmla="*/ 5242637 h 6750795"/>
              <a:gd name="connsiteX1080" fmla="*/ 4688626 w 6630249"/>
              <a:gd name="connsiteY1080" fmla="*/ 5237507 h 6750795"/>
              <a:gd name="connsiteX1081" fmla="*/ 4678367 w 6630249"/>
              <a:gd name="connsiteY1081" fmla="*/ 5234942 h 6750795"/>
              <a:gd name="connsiteX1082" fmla="*/ 4693756 w 6630249"/>
              <a:gd name="connsiteY1082" fmla="*/ 5216988 h 6750795"/>
              <a:gd name="connsiteX1083" fmla="*/ 4680931 w 6630249"/>
              <a:gd name="connsiteY1083" fmla="*/ 5227247 h 6750795"/>
              <a:gd name="connsiteX1084" fmla="*/ 4668106 w 6630249"/>
              <a:gd name="connsiteY1084" fmla="*/ 5224682 h 6750795"/>
              <a:gd name="connsiteX1085" fmla="*/ 4669775 w 6630249"/>
              <a:gd name="connsiteY1085" fmla="*/ 5216047 h 6750795"/>
              <a:gd name="connsiteX1086" fmla="*/ 4658166 w 6630249"/>
              <a:gd name="connsiteY1086" fmla="*/ 5203843 h 6750795"/>
              <a:gd name="connsiteX1087" fmla="*/ 4647586 w 6630249"/>
              <a:gd name="connsiteY1087" fmla="*/ 5188774 h 6750795"/>
              <a:gd name="connsiteX1088" fmla="*/ 4662975 w 6630249"/>
              <a:gd name="connsiteY1088" fmla="*/ 5214423 h 6750795"/>
              <a:gd name="connsiteX1089" fmla="*/ 4665540 w 6630249"/>
              <a:gd name="connsiteY1089" fmla="*/ 5270851 h 6750795"/>
              <a:gd name="connsiteX1090" fmla="*/ 4655280 w 6630249"/>
              <a:gd name="connsiteY1090" fmla="*/ 5265721 h 6750795"/>
              <a:gd name="connsiteX1091" fmla="*/ 4645021 w 6630249"/>
              <a:gd name="connsiteY1091" fmla="*/ 5270851 h 6750795"/>
              <a:gd name="connsiteX1092" fmla="*/ 4650151 w 6630249"/>
              <a:gd name="connsiteY1092" fmla="*/ 5288805 h 6750795"/>
              <a:gd name="connsiteX1093" fmla="*/ 4642456 w 6630249"/>
              <a:gd name="connsiteY1093" fmla="*/ 5299065 h 6750795"/>
              <a:gd name="connsiteX1094" fmla="*/ 4660410 w 6630249"/>
              <a:gd name="connsiteY1094" fmla="*/ 5309324 h 6750795"/>
              <a:gd name="connsiteX1095" fmla="*/ 4662975 w 6630249"/>
              <a:gd name="connsiteY1095" fmla="*/ 5393966 h 6750795"/>
              <a:gd name="connsiteX1096" fmla="*/ 4647586 w 6630249"/>
              <a:gd name="connsiteY1096" fmla="*/ 5442698 h 6750795"/>
              <a:gd name="connsiteX1097" fmla="*/ 4639891 w 6630249"/>
              <a:gd name="connsiteY1097" fmla="*/ 5435004 h 6750795"/>
              <a:gd name="connsiteX1098" fmla="*/ 4627067 w 6630249"/>
              <a:gd name="connsiteY1098" fmla="*/ 5442698 h 6750795"/>
              <a:gd name="connsiteX1099" fmla="*/ 4629631 w 6630249"/>
              <a:gd name="connsiteY1099" fmla="*/ 5417049 h 6750795"/>
              <a:gd name="connsiteX1100" fmla="*/ 4614242 w 6630249"/>
              <a:gd name="connsiteY1100" fmla="*/ 5460653 h 6750795"/>
              <a:gd name="connsiteX1101" fmla="*/ 4601418 w 6630249"/>
              <a:gd name="connsiteY1101" fmla="*/ 5455523 h 6750795"/>
              <a:gd name="connsiteX1102" fmla="*/ 4601418 w 6630249"/>
              <a:gd name="connsiteY1102" fmla="*/ 5459796 h 6750795"/>
              <a:gd name="connsiteX1103" fmla="*/ 4603984 w 6630249"/>
              <a:gd name="connsiteY1103" fmla="*/ 5463218 h 6750795"/>
              <a:gd name="connsiteX1104" fmla="*/ 4601418 w 6630249"/>
              <a:gd name="connsiteY1104" fmla="*/ 5461721 h 6750795"/>
              <a:gd name="connsiteX1105" fmla="*/ 4601418 w 6630249"/>
              <a:gd name="connsiteY1105" fmla="*/ 5465783 h 6750795"/>
              <a:gd name="connsiteX1106" fmla="*/ 4591158 w 6630249"/>
              <a:gd name="connsiteY1106" fmla="*/ 5458088 h 6750795"/>
              <a:gd name="connsiteX1107" fmla="*/ 4583464 w 6630249"/>
              <a:gd name="connsiteY1107" fmla="*/ 5355492 h 6750795"/>
              <a:gd name="connsiteX1108" fmla="*/ 4550120 w 6630249"/>
              <a:gd name="connsiteY1108" fmla="*/ 5406790 h 6750795"/>
              <a:gd name="connsiteX1109" fmla="*/ 4524471 w 6630249"/>
              <a:gd name="connsiteY1109" fmla="*/ 5391400 h 6750795"/>
              <a:gd name="connsiteX1110" fmla="*/ 4557815 w 6630249"/>
              <a:gd name="connsiteY1110" fmla="*/ 5370882 h 6750795"/>
              <a:gd name="connsiteX1111" fmla="*/ 4527036 w 6630249"/>
              <a:gd name="connsiteY1111" fmla="*/ 5373446 h 6750795"/>
              <a:gd name="connsiteX1112" fmla="*/ 4514211 w 6630249"/>
              <a:gd name="connsiteY1112" fmla="*/ 5378576 h 6750795"/>
              <a:gd name="connsiteX1113" fmla="*/ 4509081 w 6630249"/>
              <a:gd name="connsiteY1113" fmla="*/ 5340103 h 6750795"/>
              <a:gd name="connsiteX1114" fmla="*/ 4498822 w 6630249"/>
              <a:gd name="connsiteY1114" fmla="*/ 5355492 h 6750795"/>
              <a:gd name="connsiteX1115" fmla="*/ 4470608 w 6630249"/>
              <a:gd name="connsiteY1115" fmla="*/ 5222118 h 6750795"/>
              <a:gd name="connsiteX1116" fmla="*/ 4488562 w 6630249"/>
              <a:gd name="connsiteY1116" fmla="*/ 5211858 h 6750795"/>
              <a:gd name="connsiteX1117" fmla="*/ 4501387 w 6630249"/>
              <a:gd name="connsiteY1117" fmla="*/ 5222118 h 6750795"/>
              <a:gd name="connsiteX1118" fmla="*/ 4511647 w 6630249"/>
              <a:gd name="connsiteY1118" fmla="*/ 5186209 h 6750795"/>
              <a:gd name="connsiteX1119" fmla="*/ 4555250 w 6630249"/>
              <a:gd name="connsiteY1119" fmla="*/ 5142606 h 6750795"/>
              <a:gd name="connsiteX1120" fmla="*/ 4524471 w 6630249"/>
              <a:gd name="connsiteY1120" fmla="*/ 5145171 h 6750795"/>
              <a:gd name="connsiteX1121" fmla="*/ 4511647 w 6630249"/>
              <a:gd name="connsiteY1121" fmla="*/ 5142606 h 6750795"/>
              <a:gd name="connsiteX1122" fmla="*/ 4488562 w 6630249"/>
              <a:gd name="connsiteY1122" fmla="*/ 5137476 h 6750795"/>
              <a:gd name="connsiteX1123" fmla="*/ 4483433 w 6630249"/>
              <a:gd name="connsiteY1123" fmla="*/ 5129781 h 6750795"/>
              <a:gd name="connsiteX1124" fmla="*/ 4468043 w 6630249"/>
              <a:gd name="connsiteY1124" fmla="*/ 5145171 h 6750795"/>
              <a:gd name="connsiteX1125" fmla="*/ 4457784 w 6630249"/>
              <a:gd name="connsiteY1125" fmla="*/ 5134911 h 6750795"/>
              <a:gd name="connsiteX1126" fmla="*/ 4465478 w 6630249"/>
              <a:gd name="connsiteY1126" fmla="*/ 5168255 h 6750795"/>
              <a:gd name="connsiteX1127" fmla="*/ 4455219 w 6630249"/>
              <a:gd name="connsiteY1127" fmla="*/ 5165690 h 6750795"/>
              <a:gd name="connsiteX1128" fmla="*/ 4450089 w 6630249"/>
              <a:gd name="connsiteY1128" fmla="*/ 5022056 h 6750795"/>
              <a:gd name="connsiteX1129" fmla="*/ 4480868 w 6630249"/>
              <a:gd name="connsiteY1129" fmla="*/ 5011797 h 6750795"/>
              <a:gd name="connsiteX1130" fmla="*/ 4524471 w 6630249"/>
              <a:gd name="connsiteY1130" fmla="*/ 5029751 h 6750795"/>
              <a:gd name="connsiteX1131" fmla="*/ 4529601 w 6630249"/>
              <a:gd name="connsiteY1131" fmla="*/ 5024621 h 6750795"/>
              <a:gd name="connsiteX1132" fmla="*/ 4501387 w 6630249"/>
              <a:gd name="connsiteY1132" fmla="*/ 5004102 h 6750795"/>
              <a:gd name="connsiteX1133" fmla="*/ 4537295 w 6630249"/>
              <a:gd name="connsiteY1133" fmla="*/ 4991277 h 6750795"/>
              <a:gd name="connsiteX1134" fmla="*/ 4568074 w 6630249"/>
              <a:gd name="connsiteY1134" fmla="*/ 4955369 h 6750795"/>
              <a:gd name="connsiteX1135" fmla="*/ 4552685 w 6630249"/>
              <a:gd name="connsiteY1135" fmla="*/ 4945109 h 6750795"/>
              <a:gd name="connsiteX1136" fmla="*/ 4483433 w 6630249"/>
              <a:gd name="connsiteY1136" fmla="*/ 4993842 h 6750795"/>
              <a:gd name="connsiteX1137" fmla="*/ 4478303 w 6630249"/>
              <a:gd name="connsiteY1137" fmla="*/ 4947674 h 6750795"/>
              <a:gd name="connsiteX1138" fmla="*/ 4544990 w 6630249"/>
              <a:gd name="connsiteY1138" fmla="*/ 4750177 h 6750795"/>
              <a:gd name="connsiteX1139" fmla="*/ 4534730 w 6630249"/>
              <a:gd name="connsiteY1139" fmla="*/ 4739918 h 6750795"/>
              <a:gd name="connsiteX1140" fmla="*/ 4596288 w 6630249"/>
              <a:gd name="connsiteY1140" fmla="*/ 4601414 h 6750795"/>
              <a:gd name="connsiteX1141" fmla="*/ 4616807 w 6630249"/>
              <a:gd name="connsiteY1141" fmla="*/ 4588589 h 6750795"/>
              <a:gd name="connsiteX1142" fmla="*/ 4596288 w 6630249"/>
              <a:gd name="connsiteY1142" fmla="*/ 4580895 h 6750795"/>
              <a:gd name="connsiteX1143" fmla="*/ 4609113 w 6630249"/>
              <a:gd name="connsiteY1143" fmla="*/ 4547551 h 6750795"/>
              <a:gd name="connsiteX1144" fmla="*/ 4627067 w 6630249"/>
              <a:gd name="connsiteY1144" fmla="*/ 4529597 h 6750795"/>
              <a:gd name="connsiteX1145" fmla="*/ 3821690 w 6630249"/>
              <a:gd name="connsiteY1145" fmla="*/ 4478299 h 6750795"/>
              <a:gd name="connsiteX1146" fmla="*/ 3683186 w 6630249"/>
              <a:gd name="connsiteY1146" fmla="*/ 4580895 h 6750795"/>
              <a:gd name="connsiteX1147" fmla="*/ 3690881 w 6630249"/>
              <a:gd name="connsiteY1147" fmla="*/ 4591154 h 6750795"/>
              <a:gd name="connsiteX1148" fmla="*/ 3698576 w 6630249"/>
              <a:gd name="connsiteY1148" fmla="*/ 4586024 h 6750795"/>
              <a:gd name="connsiteX1149" fmla="*/ 3678056 w 6630249"/>
              <a:gd name="connsiteY1149" fmla="*/ 4616804 h 6750795"/>
              <a:gd name="connsiteX1150" fmla="*/ 3683186 w 6630249"/>
              <a:gd name="connsiteY1150" fmla="*/ 4619369 h 6750795"/>
              <a:gd name="connsiteX1151" fmla="*/ 3601110 w 6630249"/>
              <a:gd name="connsiteY1151" fmla="*/ 4721965 h 6750795"/>
              <a:gd name="connsiteX1152" fmla="*/ 3611369 w 6630249"/>
              <a:gd name="connsiteY1152" fmla="*/ 4729660 h 6750795"/>
              <a:gd name="connsiteX1153" fmla="*/ 3780652 w 6630249"/>
              <a:gd name="connsiteY1153" fmla="*/ 4565505 h 6750795"/>
              <a:gd name="connsiteX1154" fmla="*/ 3772957 w 6630249"/>
              <a:gd name="connsiteY1154" fmla="*/ 4555246 h 6750795"/>
              <a:gd name="connsiteX1155" fmla="*/ 3757568 w 6630249"/>
              <a:gd name="connsiteY1155" fmla="*/ 4562941 h 6750795"/>
              <a:gd name="connsiteX1156" fmla="*/ 3788347 w 6630249"/>
              <a:gd name="connsiteY1156" fmla="*/ 4539856 h 6750795"/>
              <a:gd name="connsiteX1157" fmla="*/ 3783217 w 6630249"/>
              <a:gd name="connsiteY1157" fmla="*/ 4529597 h 6750795"/>
              <a:gd name="connsiteX1158" fmla="*/ 3765263 w 6630249"/>
              <a:gd name="connsiteY1158" fmla="*/ 4534727 h 6750795"/>
              <a:gd name="connsiteX1159" fmla="*/ 3824255 w 6630249"/>
              <a:gd name="connsiteY1159" fmla="*/ 4491124 h 6750795"/>
              <a:gd name="connsiteX1160" fmla="*/ 4634763 w 6630249"/>
              <a:gd name="connsiteY1160" fmla="*/ 4473169 h 6750795"/>
              <a:gd name="connsiteX1161" fmla="*/ 4639893 w 6630249"/>
              <a:gd name="connsiteY1161" fmla="*/ 4491123 h 6750795"/>
              <a:gd name="connsiteX1162" fmla="*/ 4616809 w 6630249"/>
              <a:gd name="connsiteY1162" fmla="*/ 4506513 h 6750795"/>
              <a:gd name="connsiteX1163" fmla="*/ 4627069 w 6630249"/>
              <a:gd name="connsiteY1163" fmla="*/ 4496254 h 6750795"/>
              <a:gd name="connsiteX1164" fmla="*/ 4621939 w 6630249"/>
              <a:gd name="connsiteY1164" fmla="*/ 4491123 h 6750795"/>
              <a:gd name="connsiteX1165" fmla="*/ 4634763 w 6630249"/>
              <a:gd name="connsiteY1165" fmla="*/ 4473169 h 6750795"/>
              <a:gd name="connsiteX1166" fmla="*/ 4601419 w 6630249"/>
              <a:gd name="connsiteY1166" fmla="*/ 4462910 h 6750795"/>
              <a:gd name="connsiteX1167" fmla="*/ 4593725 w 6630249"/>
              <a:gd name="connsiteY1167" fmla="*/ 4470604 h 6750795"/>
              <a:gd name="connsiteX1168" fmla="*/ 4601419 w 6630249"/>
              <a:gd name="connsiteY1168" fmla="*/ 4462910 h 6750795"/>
              <a:gd name="connsiteX1169" fmla="*/ 3837721 w 6630249"/>
              <a:gd name="connsiteY1169" fmla="*/ 4429886 h 6750795"/>
              <a:gd name="connsiteX1170" fmla="*/ 3855034 w 6630249"/>
              <a:gd name="connsiteY1170" fmla="*/ 4437261 h 6750795"/>
              <a:gd name="connsiteX1171" fmla="*/ 3867858 w 6630249"/>
              <a:gd name="connsiteY1171" fmla="*/ 4475734 h 6750795"/>
              <a:gd name="connsiteX1172" fmla="*/ 3829385 w 6630249"/>
              <a:gd name="connsiteY1172" fmla="*/ 4511643 h 6750795"/>
              <a:gd name="connsiteX1173" fmla="*/ 3821370 w 6630249"/>
              <a:gd name="connsiteY1173" fmla="*/ 4553002 h 6750795"/>
              <a:gd name="connsiteX1174" fmla="*/ 3833870 w 6630249"/>
              <a:gd name="connsiteY1174" fmla="*/ 4594160 h 6750795"/>
              <a:gd name="connsiteX1175" fmla="*/ 3832116 w 6630249"/>
              <a:gd name="connsiteY1175" fmla="*/ 4598685 h 6750795"/>
              <a:gd name="connsiteX1176" fmla="*/ 3824255 w 6630249"/>
              <a:gd name="connsiteY1176" fmla="*/ 4606545 h 6750795"/>
              <a:gd name="connsiteX1177" fmla="*/ 3793477 w 6630249"/>
              <a:gd name="connsiteY1177" fmla="*/ 4665537 h 6750795"/>
              <a:gd name="connsiteX1178" fmla="*/ 3739614 w 6630249"/>
              <a:gd name="connsiteY1178" fmla="*/ 4683492 h 6750795"/>
              <a:gd name="connsiteX1179" fmla="*/ 3642148 w 6630249"/>
              <a:gd name="connsiteY1179" fmla="*/ 4737354 h 6750795"/>
              <a:gd name="connsiteX1180" fmla="*/ 3634453 w 6630249"/>
              <a:gd name="connsiteY1180" fmla="*/ 4752744 h 6750795"/>
              <a:gd name="connsiteX1181" fmla="*/ 3649842 w 6630249"/>
              <a:gd name="connsiteY1181" fmla="*/ 4745049 h 6750795"/>
              <a:gd name="connsiteX1182" fmla="*/ 3839645 w 6630249"/>
              <a:gd name="connsiteY1182" fmla="*/ 4678362 h 6750795"/>
              <a:gd name="connsiteX1183" fmla="*/ 3839645 w 6630249"/>
              <a:gd name="connsiteY1183" fmla="*/ 4747614 h 6750795"/>
              <a:gd name="connsiteX1184" fmla="*/ 3603674 w 6630249"/>
              <a:gd name="connsiteY1184" fmla="*/ 4893813 h 6750795"/>
              <a:gd name="connsiteX1185" fmla="*/ 3595980 w 6630249"/>
              <a:gd name="connsiteY1185" fmla="*/ 4911767 h 6750795"/>
              <a:gd name="connsiteX1186" fmla="*/ 3613934 w 6630249"/>
              <a:gd name="connsiteY1186" fmla="*/ 4898942 h 6750795"/>
              <a:gd name="connsiteX1187" fmla="*/ 3678056 w 6630249"/>
              <a:gd name="connsiteY1187" fmla="*/ 4816866 h 6750795"/>
              <a:gd name="connsiteX1188" fmla="*/ 3716530 w 6630249"/>
              <a:gd name="connsiteY1188" fmla="*/ 4824561 h 6750795"/>
              <a:gd name="connsiteX1189" fmla="*/ 3731919 w 6630249"/>
              <a:gd name="connsiteY1189" fmla="*/ 4839950 h 6750795"/>
              <a:gd name="connsiteX1190" fmla="*/ 3724225 w 6630249"/>
              <a:gd name="connsiteY1190" fmla="*/ 4847644 h 6750795"/>
              <a:gd name="connsiteX1191" fmla="*/ 3716530 w 6630249"/>
              <a:gd name="connsiteY1191" fmla="*/ 4845080 h 6750795"/>
              <a:gd name="connsiteX1192" fmla="*/ 3713965 w 6630249"/>
              <a:gd name="connsiteY1192" fmla="*/ 4845080 h 6750795"/>
              <a:gd name="connsiteX1193" fmla="*/ 3711400 w 6630249"/>
              <a:gd name="connsiteY1193" fmla="*/ 4847644 h 6750795"/>
              <a:gd name="connsiteX1194" fmla="*/ 3690881 w 6630249"/>
              <a:gd name="connsiteY1194" fmla="*/ 4868164 h 6750795"/>
              <a:gd name="connsiteX1195" fmla="*/ 3703705 w 6630249"/>
              <a:gd name="connsiteY1195" fmla="*/ 4832255 h 6750795"/>
              <a:gd name="connsiteX1196" fmla="*/ 3703705 w 6630249"/>
              <a:gd name="connsiteY1196" fmla="*/ 4821996 h 6750795"/>
              <a:gd name="connsiteX1197" fmla="*/ 3696011 w 6630249"/>
              <a:gd name="connsiteY1197" fmla="*/ 4824561 h 6750795"/>
              <a:gd name="connsiteX1198" fmla="*/ 3657537 w 6630249"/>
              <a:gd name="connsiteY1198" fmla="*/ 4860469 h 6750795"/>
              <a:gd name="connsiteX1199" fmla="*/ 3631888 w 6630249"/>
              <a:gd name="connsiteY1199" fmla="*/ 4886118 h 6750795"/>
              <a:gd name="connsiteX1200" fmla="*/ 3637018 w 6630249"/>
              <a:gd name="connsiteY1200" fmla="*/ 4898942 h 6750795"/>
              <a:gd name="connsiteX1201" fmla="*/ 3680621 w 6630249"/>
              <a:gd name="connsiteY1201" fmla="*/ 4880988 h 6750795"/>
              <a:gd name="connsiteX1202" fmla="*/ 3637018 w 6630249"/>
              <a:gd name="connsiteY1202" fmla="*/ 4924591 h 6750795"/>
              <a:gd name="connsiteX1203" fmla="*/ 3593415 w 6630249"/>
              <a:gd name="connsiteY1203" fmla="*/ 4970759 h 6750795"/>
              <a:gd name="connsiteX1204" fmla="*/ 3601110 w 6630249"/>
              <a:gd name="connsiteY1204" fmla="*/ 4973324 h 6750795"/>
              <a:gd name="connsiteX1205" fmla="*/ 3690881 w 6630249"/>
              <a:gd name="connsiteY1205" fmla="*/ 4901507 h 6750795"/>
              <a:gd name="connsiteX1206" fmla="*/ 3693446 w 6630249"/>
              <a:gd name="connsiteY1206" fmla="*/ 4898942 h 6750795"/>
              <a:gd name="connsiteX1207" fmla="*/ 3567766 w 6630249"/>
              <a:gd name="connsiteY1207" fmla="*/ 5009233 h 6750795"/>
              <a:gd name="connsiteX1208" fmla="*/ 3506209 w 6630249"/>
              <a:gd name="connsiteY1208" fmla="*/ 5052836 h 6750795"/>
              <a:gd name="connsiteX1209" fmla="*/ 3511338 w 6630249"/>
              <a:gd name="connsiteY1209" fmla="*/ 5060531 h 6750795"/>
              <a:gd name="connsiteX1210" fmla="*/ 3408743 w 6630249"/>
              <a:gd name="connsiteY1210" fmla="*/ 5096439 h 6750795"/>
              <a:gd name="connsiteX1211" fmla="*/ 3388223 w 6630249"/>
              <a:gd name="connsiteY1211" fmla="*/ 5104134 h 6750795"/>
              <a:gd name="connsiteX1212" fmla="*/ 3390788 w 6630249"/>
              <a:gd name="connsiteY1212" fmla="*/ 5116958 h 6750795"/>
              <a:gd name="connsiteX1213" fmla="*/ 3747308 w 6630249"/>
              <a:gd name="connsiteY1213" fmla="*/ 4914332 h 6750795"/>
              <a:gd name="connsiteX1214" fmla="*/ 3752438 w 6630249"/>
              <a:gd name="connsiteY1214" fmla="*/ 4927156 h 6750795"/>
              <a:gd name="connsiteX1215" fmla="*/ 3757568 w 6630249"/>
              <a:gd name="connsiteY1215" fmla="*/ 4939981 h 6750795"/>
              <a:gd name="connsiteX1216" fmla="*/ 3683186 w 6630249"/>
              <a:gd name="connsiteY1216" fmla="*/ 5016928 h 6750795"/>
              <a:gd name="connsiteX1217" fmla="*/ 3675491 w 6630249"/>
              <a:gd name="connsiteY1217" fmla="*/ 5029752 h 6750795"/>
              <a:gd name="connsiteX1218" fmla="*/ 3688316 w 6630249"/>
              <a:gd name="connsiteY1218" fmla="*/ 5024622 h 6750795"/>
              <a:gd name="connsiteX1219" fmla="*/ 3744743 w 6630249"/>
              <a:gd name="connsiteY1219" fmla="*/ 4981019 h 6750795"/>
              <a:gd name="connsiteX1220" fmla="*/ 3762698 w 6630249"/>
              <a:gd name="connsiteY1220" fmla="*/ 4960500 h 6750795"/>
              <a:gd name="connsiteX1221" fmla="*/ 3755003 w 6630249"/>
              <a:gd name="connsiteY1221" fmla="*/ 4970759 h 6750795"/>
              <a:gd name="connsiteX1222" fmla="*/ 3742179 w 6630249"/>
              <a:gd name="connsiteY1222" fmla="*/ 4998973 h 6750795"/>
              <a:gd name="connsiteX1223" fmla="*/ 3703705 w 6630249"/>
              <a:gd name="connsiteY1223" fmla="*/ 5022057 h 6750795"/>
              <a:gd name="connsiteX1224" fmla="*/ 3590850 w 6630249"/>
              <a:gd name="connsiteY1224" fmla="*/ 5063096 h 6750795"/>
              <a:gd name="connsiteX1225" fmla="*/ 3588285 w 6630249"/>
              <a:gd name="connsiteY1225" fmla="*/ 5075920 h 6750795"/>
              <a:gd name="connsiteX1226" fmla="*/ 3719094 w 6630249"/>
              <a:gd name="connsiteY1226" fmla="*/ 5050271 h 6750795"/>
              <a:gd name="connsiteX1227" fmla="*/ 3742179 w 6630249"/>
              <a:gd name="connsiteY1227" fmla="*/ 5034882 h 6750795"/>
              <a:gd name="connsiteX1228" fmla="*/ 3737049 w 6630249"/>
              <a:gd name="connsiteY1228" fmla="*/ 5119523 h 6750795"/>
              <a:gd name="connsiteX1229" fmla="*/ 3698576 w 6630249"/>
              <a:gd name="connsiteY1229" fmla="*/ 5234943 h 6750795"/>
              <a:gd name="connsiteX1230" fmla="*/ 3598545 w 6630249"/>
              <a:gd name="connsiteY1230" fmla="*/ 5229814 h 6750795"/>
              <a:gd name="connsiteX1231" fmla="*/ 3480560 w 6630249"/>
              <a:gd name="connsiteY1231" fmla="*/ 5206730 h 6750795"/>
              <a:gd name="connsiteX1232" fmla="*/ 3480560 w 6630249"/>
              <a:gd name="connsiteY1232" fmla="*/ 5219554 h 6750795"/>
              <a:gd name="connsiteX1233" fmla="*/ 3516468 w 6630249"/>
              <a:gd name="connsiteY1233" fmla="*/ 5227249 h 6750795"/>
              <a:gd name="connsiteX1234" fmla="*/ 3619064 w 6630249"/>
              <a:gd name="connsiteY1234" fmla="*/ 5268287 h 6750795"/>
              <a:gd name="connsiteX1235" fmla="*/ 3357445 w 6630249"/>
              <a:gd name="connsiteY1235" fmla="*/ 5352928 h 6750795"/>
              <a:gd name="connsiteX1236" fmla="*/ 3298452 w 6630249"/>
              <a:gd name="connsiteY1236" fmla="*/ 5286241 h 6750795"/>
              <a:gd name="connsiteX1237" fmla="*/ 3188162 w 6630249"/>
              <a:gd name="connsiteY1237" fmla="*/ 5206730 h 6750795"/>
              <a:gd name="connsiteX1238" fmla="*/ 3185597 w 6630249"/>
              <a:gd name="connsiteY1238" fmla="*/ 5206730 h 6750795"/>
              <a:gd name="connsiteX1239" fmla="*/ 3183033 w 6630249"/>
              <a:gd name="connsiteY1239" fmla="*/ 5206730 h 6750795"/>
              <a:gd name="connsiteX1240" fmla="*/ 3151848 w 6630249"/>
              <a:gd name="connsiteY1240" fmla="*/ 5235480 h 6750795"/>
              <a:gd name="connsiteX1241" fmla="*/ 3133288 w 6630249"/>
              <a:gd name="connsiteY1241" fmla="*/ 5261808 h 6750795"/>
              <a:gd name="connsiteX1242" fmla="*/ 3126604 w 6630249"/>
              <a:gd name="connsiteY1242" fmla="*/ 5252898 h 6750795"/>
              <a:gd name="connsiteX1243" fmla="*/ 3062482 w 6630249"/>
              <a:gd name="connsiteY1243" fmla="*/ 5340104 h 6750795"/>
              <a:gd name="connsiteX1244" fmla="*/ 3059917 w 6630249"/>
              <a:gd name="connsiteY1244" fmla="*/ 5319585 h 6750795"/>
              <a:gd name="connsiteX1245" fmla="*/ 3052222 w 6630249"/>
              <a:gd name="connsiteY1245" fmla="*/ 5304196 h 6750795"/>
              <a:gd name="connsiteX1246" fmla="*/ 3047094 w 6630249"/>
              <a:gd name="connsiteY1246" fmla="*/ 5319585 h 6750795"/>
              <a:gd name="connsiteX1247" fmla="*/ 2944497 w 6630249"/>
              <a:gd name="connsiteY1247" fmla="*/ 5583769 h 6750795"/>
              <a:gd name="connsiteX1248" fmla="*/ 2908589 w 6630249"/>
              <a:gd name="connsiteY1248" fmla="*/ 5622242 h 6750795"/>
              <a:gd name="connsiteX1249" fmla="*/ 2849596 w 6630249"/>
              <a:gd name="connsiteY1249" fmla="*/ 5704319 h 6750795"/>
              <a:gd name="connsiteX1250" fmla="*/ 2877810 w 6630249"/>
              <a:gd name="connsiteY1250" fmla="*/ 5747922 h 6750795"/>
              <a:gd name="connsiteX1251" fmla="*/ 2885504 w 6630249"/>
              <a:gd name="connsiteY1251" fmla="*/ 5753052 h 6750795"/>
              <a:gd name="connsiteX1252" fmla="*/ 2888069 w 6630249"/>
              <a:gd name="connsiteY1252" fmla="*/ 5742792 h 6750795"/>
              <a:gd name="connsiteX1253" fmla="*/ 2888069 w 6630249"/>
              <a:gd name="connsiteY1253" fmla="*/ 5740227 h 6750795"/>
              <a:gd name="connsiteX1254" fmla="*/ 2890634 w 6630249"/>
              <a:gd name="connsiteY1254" fmla="*/ 5760746 h 6750795"/>
              <a:gd name="connsiteX1255" fmla="*/ 2903459 w 6630249"/>
              <a:gd name="connsiteY1255" fmla="*/ 5758181 h 6750795"/>
              <a:gd name="connsiteX1256" fmla="*/ 2906023 w 6630249"/>
              <a:gd name="connsiteY1256" fmla="*/ 5747922 h 6750795"/>
              <a:gd name="connsiteX1257" fmla="*/ 2908589 w 6630249"/>
              <a:gd name="connsiteY1257" fmla="*/ 5747922 h 6750795"/>
              <a:gd name="connsiteX1258" fmla="*/ 2923978 w 6630249"/>
              <a:gd name="connsiteY1258" fmla="*/ 5742792 h 6750795"/>
              <a:gd name="connsiteX1259" fmla="*/ 2926543 w 6630249"/>
              <a:gd name="connsiteY1259" fmla="*/ 5722273 h 6750795"/>
              <a:gd name="connsiteX1260" fmla="*/ 2923978 w 6630249"/>
              <a:gd name="connsiteY1260" fmla="*/ 5719708 h 6750795"/>
              <a:gd name="connsiteX1261" fmla="*/ 2982970 w 6630249"/>
              <a:gd name="connsiteY1261" fmla="*/ 5622242 h 6750795"/>
              <a:gd name="connsiteX1262" fmla="*/ 3025612 w 6630249"/>
              <a:gd name="connsiteY1262" fmla="*/ 5561967 h 6750795"/>
              <a:gd name="connsiteX1263" fmla="*/ 3040513 w 6630249"/>
              <a:gd name="connsiteY1263" fmla="*/ 5531102 h 6750795"/>
              <a:gd name="connsiteX1264" fmla="*/ 3033948 w 6630249"/>
              <a:gd name="connsiteY1264" fmla="*/ 5551708 h 6750795"/>
              <a:gd name="connsiteX1265" fmla="*/ 2995795 w 6630249"/>
              <a:gd name="connsiteY1265" fmla="*/ 5609418 h 6750795"/>
              <a:gd name="connsiteX1266" fmla="*/ 2939368 w 6630249"/>
              <a:gd name="connsiteY1266" fmla="*/ 5712013 h 6750795"/>
              <a:gd name="connsiteX1267" fmla="*/ 2936802 w 6630249"/>
              <a:gd name="connsiteY1267" fmla="*/ 5719708 h 6750795"/>
              <a:gd name="connsiteX1268" fmla="*/ 2944497 w 6630249"/>
              <a:gd name="connsiteY1268" fmla="*/ 5719708 h 6750795"/>
              <a:gd name="connsiteX1269" fmla="*/ 2972711 w 6630249"/>
              <a:gd name="connsiteY1269" fmla="*/ 5694059 h 6750795"/>
              <a:gd name="connsiteX1270" fmla="*/ 2975276 w 6630249"/>
              <a:gd name="connsiteY1270" fmla="*/ 5681235 h 6750795"/>
              <a:gd name="connsiteX1271" fmla="*/ 3013749 w 6630249"/>
              <a:gd name="connsiteY1271" fmla="*/ 5622242 h 6750795"/>
              <a:gd name="connsiteX1272" fmla="*/ 3070177 w 6630249"/>
              <a:gd name="connsiteY1272" fmla="*/ 5435005 h 6750795"/>
              <a:gd name="connsiteX1273" fmla="*/ 3070177 w 6630249"/>
              <a:gd name="connsiteY1273" fmla="*/ 5432440 h 6750795"/>
              <a:gd name="connsiteX1274" fmla="*/ 3067612 w 6630249"/>
              <a:gd name="connsiteY1274" fmla="*/ 5432440 h 6750795"/>
              <a:gd name="connsiteX1275" fmla="*/ 3062482 w 6630249"/>
              <a:gd name="connsiteY1275" fmla="*/ 5432440 h 6750795"/>
              <a:gd name="connsiteX1276" fmla="*/ 3087811 w 6630249"/>
              <a:gd name="connsiteY1276" fmla="*/ 5342990 h 6750795"/>
              <a:gd name="connsiteX1277" fmla="*/ 3119983 w 6630249"/>
              <a:gd name="connsiteY1277" fmla="*/ 5287742 h 6750795"/>
              <a:gd name="connsiteX1278" fmla="*/ 3091658 w 6630249"/>
              <a:gd name="connsiteY1278" fmla="*/ 5361585 h 6750795"/>
              <a:gd name="connsiteX1279" fmla="*/ 3106085 w 6630249"/>
              <a:gd name="connsiteY1279" fmla="*/ 5545295 h 6750795"/>
              <a:gd name="connsiteX1280" fmla="*/ 3098391 w 6630249"/>
              <a:gd name="connsiteY1280" fmla="*/ 5547860 h 6750795"/>
              <a:gd name="connsiteX1281" fmla="*/ 3070177 w 6630249"/>
              <a:gd name="connsiteY1281" fmla="*/ 5570944 h 6750795"/>
              <a:gd name="connsiteX1282" fmla="*/ 3070177 w 6630249"/>
              <a:gd name="connsiteY1282" fmla="*/ 5573509 h 6750795"/>
              <a:gd name="connsiteX1283" fmla="*/ 3070177 w 6630249"/>
              <a:gd name="connsiteY1283" fmla="*/ 5576074 h 6750795"/>
              <a:gd name="connsiteX1284" fmla="*/ 3062482 w 6630249"/>
              <a:gd name="connsiteY1284" fmla="*/ 5637632 h 6750795"/>
              <a:gd name="connsiteX1285" fmla="*/ 3026574 w 6630249"/>
              <a:gd name="connsiteY1285" fmla="*/ 5647891 h 6750795"/>
              <a:gd name="connsiteX1286" fmla="*/ 3026574 w 6630249"/>
              <a:gd name="connsiteY1286" fmla="*/ 5650456 h 6750795"/>
              <a:gd name="connsiteX1287" fmla="*/ 3026574 w 6630249"/>
              <a:gd name="connsiteY1287" fmla="*/ 5653021 h 6750795"/>
              <a:gd name="connsiteX1288" fmla="*/ 3026574 w 6630249"/>
              <a:gd name="connsiteY1288" fmla="*/ 5670975 h 6750795"/>
              <a:gd name="connsiteX1289" fmla="*/ 3008619 w 6630249"/>
              <a:gd name="connsiteY1289" fmla="*/ 5735098 h 6750795"/>
              <a:gd name="connsiteX1290" fmla="*/ 2913718 w 6630249"/>
              <a:gd name="connsiteY1290" fmla="*/ 5776136 h 6750795"/>
              <a:gd name="connsiteX1291" fmla="*/ 2903459 w 6630249"/>
              <a:gd name="connsiteY1291" fmla="*/ 5788960 h 6750795"/>
              <a:gd name="connsiteX1292" fmla="*/ 2839336 w 6630249"/>
              <a:gd name="connsiteY1292" fmla="*/ 5786395 h 6750795"/>
              <a:gd name="connsiteX1293" fmla="*/ 2808558 w 6630249"/>
              <a:gd name="connsiteY1293" fmla="*/ 5824869 h 6750795"/>
              <a:gd name="connsiteX1294" fmla="*/ 2764954 w 6630249"/>
              <a:gd name="connsiteY1294" fmla="*/ 5824869 h 6750795"/>
              <a:gd name="connsiteX1295" fmla="*/ 2757260 w 6630249"/>
              <a:gd name="connsiteY1295" fmla="*/ 5827433 h 6750795"/>
              <a:gd name="connsiteX1296" fmla="*/ 2800863 w 6630249"/>
              <a:gd name="connsiteY1296" fmla="*/ 5704319 h 6750795"/>
              <a:gd name="connsiteX1297" fmla="*/ 2849596 w 6630249"/>
              <a:gd name="connsiteY1297" fmla="*/ 5552990 h 6750795"/>
              <a:gd name="connsiteX1298" fmla="*/ 2836771 w 6630249"/>
              <a:gd name="connsiteY1298" fmla="*/ 5550425 h 6750795"/>
              <a:gd name="connsiteX1299" fmla="*/ 2788038 w 6630249"/>
              <a:gd name="connsiteY1299" fmla="*/ 5681235 h 6750795"/>
              <a:gd name="connsiteX1300" fmla="*/ 2747000 w 6630249"/>
              <a:gd name="connsiteY1300" fmla="*/ 5863342 h 6750795"/>
              <a:gd name="connsiteX1301" fmla="*/ 2700832 w 6630249"/>
              <a:gd name="connsiteY1301" fmla="*/ 5773571 h 6750795"/>
              <a:gd name="connsiteX1302" fmla="*/ 2703397 w 6630249"/>
              <a:gd name="connsiteY1302" fmla="*/ 5735098 h 6750795"/>
              <a:gd name="connsiteX1303" fmla="*/ 2695702 w 6630249"/>
              <a:gd name="connsiteY1303" fmla="*/ 5727403 h 6750795"/>
              <a:gd name="connsiteX1304" fmla="*/ 2693137 w 6630249"/>
              <a:gd name="connsiteY1304" fmla="*/ 5714578 h 6750795"/>
              <a:gd name="connsiteX1305" fmla="*/ 2585412 w 6630249"/>
              <a:gd name="connsiteY1305" fmla="*/ 5673540 h 6750795"/>
              <a:gd name="connsiteX1306" fmla="*/ 2500770 w 6630249"/>
              <a:gd name="connsiteY1306" fmla="*/ 5604288 h 6750795"/>
              <a:gd name="connsiteX1307" fmla="*/ 2418694 w 6630249"/>
              <a:gd name="connsiteY1307" fmla="*/ 5493997 h 6750795"/>
              <a:gd name="connsiteX1308" fmla="*/ 2485381 w 6630249"/>
              <a:gd name="connsiteY1308" fmla="*/ 5445265 h 6750795"/>
              <a:gd name="connsiteX1309" fmla="*/ 2477686 w 6630249"/>
              <a:gd name="connsiteY1309" fmla="*/ 5435005 h 6750795"/>
              <a:gd name="connsiteX1310" fmla="*/ 2400741 w 6630249"/>
              <a:gd name="connsiteY1310" fmla="*/ 5470914 h 6750795"/>
              <a:gd name="connsiteX1311" fmla="*/ 2393045 w 6630249"/>
              <a:gd name="connsiteY1311" fmla="*/ 5473479 h 6750795"/>
              <a:gd name="connsiteX1312" fmla="*/ 2385350 w 6630249"/>
              <a:gd name="connsiteY1312" fmla="*/ 5458089 h 6750795"/>
              <a:gd name="connsiteX1313" fmla="*/ 2323793 w 6630249"/>
              <a:gd name="connsiteY1313" fmla="*/ 5488868 h 6750795"/>
              <a:gd name="connsiteX1314" fmla="*/ 2854726 w 6630249"/>
              <a:gd name="connsiteY1314" fmla="*/ 5229814 h 6750795"/>
              <a:gd name="connsiteX1315" fmla="*/ 3054787 w 6630249"/>
              <a:gd name="connsiteY1315" fmla="*/ 5132348 h 6750795"/>
              <a:gd name="connsiteX1316" fmla="*/ 3567766 w 6630249"/>
              <a:gd name="connsiteY1316" fmla="*/ 4770698 h 6750795"/>
              <a:gd name="connsiteX1317" fmla="*/ 3557507 w 6630249"/>
              <a:gd name="connsiteY1317" fmla="*/ 4763003 h 6750795"/>
              <a:gd name="connsiteX1318" fmla="*/ 3460041 w 6630249"/>
              <a:gd name="connsiteY1318" fmla="*/ 4850210 h 6750795"/>
              <a:gd name="connsiteX1319" fmla="*/ 3370269 w 6630249"/>
              <a:gd name="connsiteY1319" fmla="*/ 4934851 h 6750795"/>
              <a:gd name="connsiteX1320" fmla="*/ 3224070 w 6630249"/>
              <a:gd name="connsiteY1320" fmla="*/ 5019492 h 6750795"/>
              <a:gd name="connsiteX1321" fmla="*/ 3236896 w 6630249"/>
              <a:gd name="connsiteY1321" fmla="*/ 5006668 h 6750795"/>
              <a:gd name="connsiteX1322" fmla="*/ 3252284 w 6630249"/>
              <a:gd name="connsiteY1322" fmla="*/ 4993843 h 6750795"/>
              <a:gd name="connsiteX1323" fmla="*/ 3516468 w 6630249"/>
              <a:gd name="connsiteY1323" fmla="*/ 4783522 h 6750795"/>
              <a:gd name="connsiteX1324" fmla="*/ 3506209 w 6630249"/>
              <a:gd name="connsiteY1324" fmla="*/ 4775827 h 6750795"/>
              <a:gd name="connsiteX1325" fmla="*/ 3478923 w 6630249"/>
              <a:gd name="connsiteY1325" fmla="*/ 4798380 h 6750795"/>
              <a:gd name="connsiteX1326" fmla="*/ 3494667 w 6630249"/>
              <a:gd name="connsiteY1326" fmla="*/ 4781598 h 6750795"/>
              <a:gd name="connsiteX1327" fmla="*/ 3578025 w 6630249"/>
              <a:gd name="connsiteY1327" fmla="*/ 4647583 h 6750795"/>
              <a:gd name="connsiteX1328" fmla="*/ 3657537 w 6630249"/>
              <a:gd name="connsiteY1328" fmla="*/ 4575765 h 6750795"/>
              <a:gd name="connsiteX1329" fmla="*/ 3701140 w 6630249"/>
              <a:gd name="connsiteY1329" fmla="*/ 4542421 h 6750795"/>
              <a:gd name="connsiteX1330" fmla="*/ 3816561 w 6630249"/>
              <a:gd name="connsiteY1330" fmla="*/ 4432131 h 6750795"/>
              <a:gd name="connsiteX1331" fmla="*/ 3837721 w 6630249"/>
              <a:gd name="connsiteY1331" fmla="*/ 4429886 h 6750795"/>
              <a:gd name="connsiteX1332" fmla="*/ 3608804 w 6630249"/>
              <a:gd name="connsiteY1332" fmla="*/ 4373138 h 6750795"/>
              <a:gd name="connsiteX1333" fmla="*/ 3599186 w 6630249"/>
              <a:gd name="connsiteY1333" fmla="*/ 4395260 h 6750795"/>
              <a:gd name="connsiteX1334" fmla="*/ 3598855 w 6630249"/>
              <a:gd name="connsiteY1334" fmla="*/ 4395662 h 6750795"/>
              <a:gd name="connsiteX1335" fmla="*/ 1202978 w 6630249"/>
              <a:gd name="connsiteY1335" fmla="*/ 4280134 h 6750795"/>
              <a:gd name="connsiteX1336" fmla="*/ 1203016 w 6630249"/>
              <a:gd name="connsiteY1336" fmla="*/ 4280201 h 6750795"/>
              <a:gd name="connsiteX1337" fmla="*/ 1213837 w 6630249"/>
              <a:gd name="connsiteY1337" fmla="*/ 4335627 h 6750795"/>
              <a:gd name="connsiteX1338" fmla="*/ 1213841 w 6630249"/>
              <a:gd name="connsiteY1338" fmla="*/ 4336569 h 6750795"/>
              <a:gd name="connsiteX1339" fmla="*/ 3593417 w 6630249"/>
              <a:gd name="connsiteY1339" fmla="*/ 4262848 h 6750795"/>
              <a:gd name="connsiteX1340" fmla="*/ 3595982 w 6630249"/>
              <a:gd name="connsiteY1340" fmla="*/ 4265413 h 6750795"/>
              <a:gd name="connsiteX1341" fmla="*/ 3593417 w 6630249"/>
              <a:gd name="connsiteY1341" fmla="*/ 4278237 h 6750795"/>
              <a:gd name="connsiteX1342" fmla="*/ 3593417 w 6630249"/>
              <a:gd name="connsiteY1342" fmla="*/ 4262848 h 6750795"/>
              <a:gd name="connsiteX1343" fmla="*/ 1043592 w 6630249"/>
              <a:gd name="connsiteY1343" fmla="*/ 4224374 h 6750795"/>
              <a:gd name="connsiteX1344" fmla="*/ 1069562 w 6630249"/>
              <a:gd name="connsiteY1344" fmla="*/ 4224374 h 6750795"/>
              <a:gd name="connsiteX1345" fmla="*/ 1102905 w 6630249"/>
              <a:gd name="connsiteY1345" fmla="*/ 4239764 h 6750795"/>
              <a:gd name="connsiteX1346" fmla="*/ 1154203 w 6630249"/>
              <a:gd name="connsiteY1346" fmla="*/ 4257718 h 6750795"/>
              <a:gd name="connsiteX1347" fmla="*/ 1167028 w 6630249"/>
              <a:gd name="connsiteY1347" fmla="*/ 4250023 h 6750795"/>
              <a:gd name="connsiteX1348" fmla="*/ 1195241 w 6630249"/>
              <a:gd name="connsiteY1348" fmla="*/ 4450085 h 6750795"/>
              <a:gd name="connsiteX1349" fmla="*/ 1208066 w 6630249"/>
              <a:gd name="connsiteY1349" fmla="*/ 4450085 h 6750795"/>
              <a:gd name="connsiteX1350" fmla="*/ 1214078 w 6630249"/>
              <a:gd name="connsiteY1350" fmla="*/ 4394419 h 6750795"/>
              <a:gd name="connsiteX1351" fmla="*/ 1213841 w 6630249"/>
              <a:gd name="connsiteY1351" fmla="*/ 4336569 h 6750795"/>
              <a:gd name="connsiteX1352" fmla="*/ 1218967 w 6630249"/>
              <a:gd name="connsiteY1352" fmla="*/ 4363199 h 6750795"/>
              <a:gd name="connsiteX1353" fmla="*/ 1218326 w 6630249"/>
              <a:gd name="connsiteY1353" fmla="*/ 4591155 h 6750795"/>
              <a:gd name="connsiteX1354" fmla="*/ 941316 w 6630249"/>
              <a:gd name="connsiteY1354" fmla="*/ 4573201 h 6750795"/>
              <a:gd name="connsiteX1355" fmla="*/ 1092646 w 6630249"/>
              <a:gd name="connsiteY1355" fmla="*/ 4493689 h 6750795"/>
              <a:gd name="connsiteX1356" fmla="*/ 956705 w 6630249"/>
              <a:gd name="connsiteY1356" fmla="*/ 4473169 h 6750795"/>
              <a:gd name="connsiteX1357" fmla="*/ 1036217 w 6630249"/>
              <a:gd name="connsiteY1357" fmla="*/ 4432130 h 6750795"/>
              <a:gd name="connsiteX1358" fmla="*/ 836155 w 6630249"/>
              <a:gd name="connsiteY1358" fmla="*/ 4442390 h 6750795"/>
              <a:gd name="connsiteX1359" fmla="*/ 756644 w 6630249"/>
              <a:gd name="connsiteY1359" fmla="*/ 4411611 h 6750795"/>
              <a:gd name="connsiteX1360" fmla="*/ 966965 w 6630249"/>
              <a:gd name="connsiteY1360" fmla="*/ 4226939 h 6750795"/>
              <a:gd name="connsiteX1361" fmla="*/ 992614 w 6630249"/>
              <a:gd name="connsiteY1361" fmla="*/ 4242329 h 6750795"/>
              <a:gd name="connsiteX1362" fmla="*/ 995179 w 6630249"/>
              <a:gd name="connsiteY1362" fmla="*/ 4242329 h 6750795"/>
              <a:gd name="connsiteX1363" fmla="*/ 1023394 w 6630249"/>
              <a:gd name="connsiteY1363" fmla="*/ 4232069 h 6750795"/>
              <a:gd name="connsiteX1364" fmla="*/ 1043592 w 6630249"/>
              <a:gd name="connsiteY1364" fmla="*/ 4224374 h 6750795"/>
              <a:gd name="connsiteX1365" fmla="*/ 1177077 w 6630249"/>
              <a:gd name="connsiteY1365" fmla="*/ 4220738 h 6750795"/>
              <a:gd name="connsiteX1366" fmla="*/ 1200291 w 6630249"/>
              <a:gd name="connsiteY1366" fmla="*/ 4266174 h 6750795"/>
              <a:gd name="connsiteX1367" fmla="*/ 1202978 w 6630249"/>
              <a:gd name="connsiteY1367" fmla="*/ 4280134 h 6750795"/>
              <a:gd name="connsiteX1368" fmla="*/ 1177287 w 6630249"/>
              <a:gd name="connsiteY1368" fmla="*/ 4234634 h 6750795"/>
              <a:gd name="connsiteX1369" fmla="*/ 1226019 w 6630249"/>
              <a:gd name="connsiteY1369" fmla="*/ 4196161 h 6750795"/>
              <a:gd name="connsiteX1370" fmla="*/ 1264493 w 6630249"/>
              <a:gd name="connsiteY1370" fmla="*/ 4270543 h 6750795"/>
              <a:gd name="connsiteX1371" fmla="*/ 1226019 w 6630249"/>
              <a:gd name="connsiteY1371" fmla="*/ 4196161 h 6750795"/>
              <a:gd name="connsiteX1372" fmla="*/ 1161898 w 6630249"/>
              <a:gd name="connsiteY1372" fmla="*/ 4191031 h 6750795"/>
              <a:gd name="connsiteX1373" fmla="*/ 1167028 w 6630249"/>
              <a:gd name="connsiteY1373" fmla="*/ 4196160 h 6750795"/>
              <a:gd name="connsiteX1374" fmla="*/ 1176966 w 6630249"/>
              <a:gd name="connsiteY1374" fmla="*/ 4213473 h 6750795"/>
              <a:gd name="connsiteX1375" fmla="*/ 1177077 w 6630249"/>
              <a:gd name="connsiteY1375" fmla="*/ 4220738 h 6750795"/>
              <a:gd name="connsiteX1376" fmla="*/ 1272187 w 6630249"/>
              <a:gd name="connsiteY1376" fmla="*/ 4175642 h 6750795"/>
              <a:gd name="connsiteX1377" fmla="*/ 1446599 w 6630249"/>
              <a:gd name="connsiteY1377" fmla="*/ 4185901 h 6750795"/>
              <a:gd name="connsiteX1378" fmla="*/ 1467119 w 6630249"/>
              <a:gd name="connsiteY1378" fmla="*/ 4198726 h 6750795"/>
              <a:gd name="connsiteX1379" fmla="*/ 1533806 w 6630249"/>
              <a:gd name="connsiteY1379" fmla="*/ 4221810 h 6750795"/>
              <a:gd name="connsiteX1380" fmla="*/ 1582539 w 6630249"/>
              <a:gd name="connsiteY1380" fmla="*/ 4260283 h 6750795"/>
              <a:gd name="connsiteX1381" fmla="*/ 1600493 w 6630249"/>
              <a:gd name="connsiteY1381" fmla="*/ 4267978 h 6750795"/>
              <a:gd name="connsiteX1382" fmla="*/ 1605623 w 6630249"/>
              <a:gd name="connsiteY1382" fmla="*/ 4270543 h 6750795"/>
              <a:gd name="connsiteX1383" fmla="*/ 1608188 w 6630249"/>
              <a:gd name="connsiteY1383" fmla="*/ 4267978 h 6750795"/>
              <a:gd name="connsiteX1384" fmla="*/ 1656922 w 6630249"/>
              <a:gd name="connsiteY1384" fmla="*/ 4262848 h 6750795"/>
              <a:gd name="connsiteX1385" fmla="*/ 1695395 w 6630249"/>
              <a:gd name="connsiteY1385" fmla="*/ 4301321 h 6750795"/>
              <a:gd name="connsiteX1386" fmla="*/ 1628708 w 6630249"/>
              <a:gd name="connsiteY1386" fmla="*/ 4429566 h 6750795"/>
              <a:gd name="connsiteX1387" fmla="*/ 1574844 w 6630249"/>
              <a:gd name="connsiteY1387" fmla="*/ 4529597 h 6750795"/>
              <a:gd name="connsiteX1388" fmla="*/ 1574844 w 6630249"/>
              <a:gd name="connsiteY1388" fmla="*/ 4544986 h 6750795"/>
              <a:gd name="connsiteX1389" fmla="*/ 1585104 w 6630249"/>
              <a:gd name="connsiteY1389" fmla="*/ 4534727 h 6750795"/>
              <a:gd name="connsiteX1390" fmla="*/ 1667181 w 6630249"/>
              <a:gd name="connsiteY1390" fmla="*/ 4409047 h 6750795"/>
              <a:gd name="connsiteX1391" fmla="*/ 1697960 w 6630249"/>
              <a:gd name="connsiteY1391" fmla="*/ 4355184 h 6750795"/>
              <a:gd name="connsiteX1392" fmla="*/ 1600493 w 6630249"/>
              <a:gd name="connsiteY1392" fmla="*/ 4529597 h 6750795"/>
              <a:gd name="connsiteX1393" fmla="*/ 1554325 w 6630249"/>
              <a:gd name="connsiteY1393" fmla="*/ 4601414 h 6750795"/>
              <a:gd name="connsiteX1394" fmla="*/ 1564585 w 6630249"/>
              <a:gd name="connsiteY1394" fmla="*/ 4609108 h 6750795"/>
              <a:gd name="connsiteX1395" fmla="*/ 1590233 w 6630249"/>
              <a:gd name="connsiteY1395" fmla="*/ 4578330 h 6750795"/>
              <a:gd name="connsiteX1396" fmla="*/ 1667181 w 6630249"/>
              <a:gd name="connsiteY1396" fmla="*/ 4473169 h 6750795"/>
              <a:gd name="connsiteX1397" fmla="*/ 1754388 w 6630249"/>
              <a:gd name="connsiteY1397" fmla="*/ 4278237 h 6750795"/>
              <a:gd name="connsiteX1398" fmla="*/ 1795426 w 6630249"/>
              <a:gd name="connsiteY1398" fmla="*/ 4301321 h 6750795"/>
              <a:gd name="connsiteX1399" fmla="*/ 1808251 w 6630249"/>
              <a:gd name="connsiteY1399" fmla="*/ 4314146 h 6750795"/>
              <a:gd name="connsiteX1400" fmla="*/ 1900586 w 6630249"/>
              <a:gd name="connsiteY1400" fmla="*/ 4478299 h 6750795"/>
              <a:gd name="connsiteX1401" fmla="*/ 1915976 w 6630249"/>
              <a:gd name="connsiteY1401" fmla="*/ 4491124 h 6750795"/>
              <a:gd name="connsiteX1402" fmla="*/ 1851853 w 6630249"/>
              <a:gd name="connsiteY1402" fmla="*/ 4552681 h 6750795"/>
              <a:gd name="connsiteX1403" fmla="*/ 1844159 w 6630249"/>
              <a:gd name="connsiteY1403" fmla="*/ 4557811 h 6750795"/>
              <a:gd name="connsiteX1404" fmla="*/ 1841594 w 6630249"/>
              <a:gd name="connsiteY1404" fmla="*/ 4555246 h 6750795"/>
              <a:gd name="connsiteX1405" fmla="*/ 1839029 w 6630249"/>
              <a:gd name="connsiteY1405" fmla="*/ 4552681 h 6750795"/>
              <a:gd name="connsiteX1406" fmla="*/ 1836464 w 6630249"/>
              <a:gd name="connsiteY1406" fmla="*/ 4552681 h 6750795"/>
              <a:gd name="connsiteX1407" fmla="*/ 1600493 w 6630249"/>
              <a:gd name="connsiteY1407" fmla="*/ 4957934 h 6750795"/>
              <a:gd name="connsiteX1408" fmla="*/ 1608188 w 6630249"/>
              <a:gd name="connsiteY1408" fmla="*/ 5055400 h 6750795"/>
              <a:gd name="connsiteX1409" fmla="*/ 1595363 w 6630249"/>
              <a:gd name="connsiteY1409" fmla="*/ 5052835 h 6750795"/>
              <a:gd name="connsiteX1410" fmla="*/ 1603058 w 6630249"/>
              <a:gd name="connsiteY1410" fmla="*/ 5063095 h 6750795"/>
              <a:gd name="connsiteX1411" fmla="*/ 1618449 w 6630249"/>
              <a:gd name="connsiteY1411" fmla="*/ 5132347 h 6750795"/>
              <a:gd name="connsiteX1412" fmla="*/ 1613318 w 6630249"/>
              <a:gd name="connsiteY1412" fmla="*/ 5140042 h 6750795"/>
              <a:gd name="connsiteX1413" fmla="*/ 1603058 w 6630249"/>
              <a:gd name="connsiteY1413" fmla="*/ 5119522 h 6750795"/>
              <a:gd name="connsiteX1414" fmla="*/ 1595363 w 6630249"/>
              <a:gd name="connsiteY1414" fmla="*/ 5122087 h 6750795"/>
              <a:gd name="connsiteX1415" fmla="*/ 1569714 w 6630249"/>
              <a:gd name="connsiteY1415" fmla="*/ 4860468 h 6750795"/>
              <a:gd name="connsiteX1416" fmla="*/ 1726174 w 6630249"/>
              <a:gd name="connsiteY1416" fmla="*/ 4570635 h 6750795"/>
              <a:gd name="connsiteX1417" fmla="*/ 1792861 w 6630249"/>
              <a:gd name="connsiteY1417" fmla="*/ 4544986 h 6750795"/>
              <a:gd name="connsiteX1418" fmla="*/ 1859548 w 6630249"/>
              <a:gd name="connsiteY1418" fmla="*/ 4521902 h 6750795"/>
              <a:gd name="connsiteX1419" fmla="*/ 1872373 w 6630249"/>
              <a:gd name="connsiteY1419" fmla="*/ 4514207 h 6750795"/>
              <a:gd name="connsiteX1420" fmla="*/ 1856983 w 6630249"/>
              <a:gd name="connsiteY1420" fmla="*/ 4511643 h 6750795"/>
              <a:gd name="connsiteX1421" fmla="*/ 1700525 w 6630249"/>
              <a:gd name="connsiteY1421" fmla="*/ 4552681 h 6750795"/>
              <a:gd name="connsiteX1422" fmla="*/ 1531241 w 6630249"/>
              <a:gd name="connsiteY1422" fmla="*/ 4888682 h 6750795"/>
              <a:gd name="connsiteX1423" fmla="*/ 1564585 w 6630249"/>
              <a:gd name="connsiteY1423" fmla="*/ 5129782 h 6750795"/>
              <a:gd name="connsiteX1424" fmla="*/ 1526111 w 6630249"/>
              <a:gd name="connsiteY1424" fmla="*/ 5129782 h 6750795"/>
              <a:gd name="connsiteX1425" fmla="*/ 1451729 w 6630249"/>
              <a:gd name="connsiteY1425" fmla="*/ 5083614 h 6750795"/>
              <a:gd name="connsiteX1426" fmla="*/ 1467119 w 6630249"/>
              <a:gd name="connsiteY1426" fmla="*/ 5073354 h 6750795"/>
              <a:gd name="connsiteX1427" fmla="*/ 1415821 w 6630249"/>
              <a:gd name="connsiteY1427" fmla="*/ 5042576 h 6750795"/>
              <a:gd name="connsiteX1428" fmla="*/ 1379912 w 6630249"/>
              <a:gd name="connsiteY1428" fmla="*/ 4957934 h 6750795"/>
              <a:gd name="connsiteX1429" fmla="*/ 1377347 w 6630249"/>
              <a:gd name="connsiteY1429" fmla="*/ 4880987 h 6750795"/>
              <a:gd name="connsiteX1430" fmla="*/ 1385042 w 6630249"/>
              <a:gd name="connsiteY1430" fmla="*/ 4878422 h 6750795"/>
              <a:gd name="connsiteX1431" fmla="*/ 1364523 w 6630249"/>
              <a:gd name="connsiteY1431" fmla="*/ 4688620 h 6750795"/>
              <a:gd name="connsiteX1432" fmla="*/ 1279881 w 6630249"/>
              <a:gd name="connsiteY1432" fmla="*/ 4662971 h 6750795"/>
              <a:gd name="connsiteX1433" fmla="*/ 1231148 w 6630249"/>
              <a:gd name="connsiteY1433" fmla="*/ 4598849 h 6750795"/>
              <a:gd name="connsiteX1434" fmla="*/ 1172156 w 6630249"/>
              <a:gd name="connsiteY1434" fmla="*/ 4178207 h 6750795"/>
              <a:gd name="connsiteX1435" fmla="*/ 1238843 w 6630249"/>
              <a:gd name="connsiteY1435" fmla="*/ 4273108 h 6750795"/>
              <a:gd name="connsiteX1436" fmla="*/ 1254232 w 6630249"/>
              <a:gd name="connsiteY1436" fmla="*/ 4391093 h 6750795"/>
              <a:gd name="connsiteX1437" fmla="*/ 1256797 w 6630249"/>
              <a:gd name="connsiteY1437" fmla="*/ 4442390 h 6750795"/>
              <a:gd name="connsiteX1438" fmla="*/ 1269622 w 6630249"/>
              <a:gd name="connsiteY1438" fmla="*/ 4442390 h 6750795"/>
              <a:gd name="connsiteX1439" fmla="*/ 1274751 w 6630249"/>
              <a:gd name="connsiteY1439" fmla="*/ 4314146 h 6750795"/>
              <a:gd name="connsiteX1440" fmla="*/ 1277316 w 6630249"/>
              <a:gd name="connsiteY1440" fmla="*/ 4319276 h 6750795"/>
              <a:gd name="connsiteX1441" fmla="*/ 1287576 w 6630249"/>
              <a:gd name="connsiteY1441" fmla="*/ 4334665 h 6750795"/>
              <a:gd name="connsiteX1442" fmla="*/ 1287576 w 6630249"/>
              <a:gd name="connsiteY1442" fmla="*/ 4316711 h 6750795"/>
              <a:gd name="connsiteX1443" fmla="*/ 1259362 w 6630249"/>
              <a:gd name="connsiteY1443" fmla="*/ 4193596 h 6750795"/>
              <a:gd name="connsiteX1444" fmla="*/ 1267057 w 6630249"/>
              <a:gd name="connsiteY1444" fmla="*/ 4183336 h 6750795"/>
              <a:gd name="connsiteX1445" fmla="*/ 1272187 w 6630249"/>
              <a:gd name="connsiteY1445" fmla="*/ 4175642 h 6750795"/>
              <a:gd name="connsiteX1446" fmla="*/ 1131119 w 6630249"/>
              <a:gd name="connsiteY1446" fmla="*/ 4165382 h 6750795"/>
              <a:gd name="connsiteX1447" fmla="*/ 1123424 w 6630249"/>
              <a:gd name="connsiteY1447" fmla="*/ 4173076 h 6750795"/>
              <a:gd name="connsiteX1448" fmla="*/ 1120859 w 6630249"/>
              <a:gd name="connsiteY1448" fmla="*/ 4175641 h 6750795"/>
              <a:gd name="connsiteX1449" fmla="*/ 1123424 w 6630249"/>
              <a:gd name="connsiteY1449" fmla="*/ 4178206 h 6750795"/>
              <a:gd name="connsiteX1450" fmla="*/ 1136249 w 6630249"/>
              <a:gd name="connsiteY1450" fmla="*/ 4198725 h 6750795"/>
              <a:gd name="connsiteX1451" fmla="*/ 1149073 w 6630249"/>
              <a:gd name="connsiteY1451" fmla="*/ 4221810 h 6750795"/>
              <a:gd name="connsiteX1452" fmla="*/ 1097774 w 6630249"/>
              <a:gd name="connsiteY1452" fmla="*/ 4208986 h 6750795"/>
              <a:gd name="connsiteX1453" fmla="*/ 1041347 w 6630249"/>
              <a:gd name="connsiteY1453" fmla="*/ 4196160 h 6750795"/>
              <a:gd name="connsiteX1454" fmla="*/ 1131119 w 6630249"/>
              <a:gd name="connsiteY1454" fmla="*/ 4165382 h 6750795"/>
              <a:gd name="connsiteX1455" fmla="*/ 6001917 w 6630249"/>
              <a:gd name="connsiteY1455" fmla="*/ 4150997 h 6750795"/>
              <a:gd name="connsiteX1456" fmla="*/ 6002491 w 6630249"/>
              <a:gd name="connsiteY1456" fmla="*/ 4151596 h 6750795"/>
              <a:gd name="connsiteX1457" fmla="*/ 6006980 w 6630249"/>
              <a:gd name="connsiteY1457" fmla="*/ 4162817 h 6750795"/>
              <a:gd name="connsiteX1458" fmla="*/ 6024935 w 6630249"/>
              <a:gd name="connsiteY1458" fmla="*/ 4165382 h 6750795"/>
              <a:gd name="connsiteX1459" fmla="*/ 6037759 w 6630249"/>
              <a:gd name="connsiteY1459" fmla="*/ 4178206 h 6750795"/>
              <a:gd name="connsiteX1460" fmla="*/ 6032629 w 6630249"/>
              <a:gd name="connsiteY1460" fmla="*/ 4198726 h 6750795"/>
              <a:gd name="connsiteX1461" fmla="*/ 6009544 w 6630249"/>
              <a:gd name="connsiteY1461" fmla="*/ 4201291 h 6750795"/>
              <a:gd name="connsiteX1462" fmla="*/ 5996720 w 6630249"/>
              <a:gd name="connsiteY1462" fmla="*/ 4185901 h 6750795"/>
              <a:gd name="connsiteX1463" fmla="*/ 6003132 w 6630249"/>
              <a:gd name="connsiteY1463" fmla="*/ 4168909 h 6750795"/>
              <a:gd name="connsiteX1464" fmla="*/ 5999765 w 6630249"/>
              <a:gd name="connsiteY1464" fmla="*/ 4148750 h 6750795"/>
              <a:gd name="connsiteX1465" fmla="*/ 6001849 w 6630249"/>
              <a:gd name="connsiteY1465" fmla="*/ 4149992 h 6750795"/>
              <a:gd name="connsiteX1466" fmla="*/ 6001917 w 6630249"/>
              <a:gd name="connsiteY1466" fmla="*/ 4150997 h 6750795"/>
              <a:gd name="connsiteX1467" fmla="*/ 1992923 w 6630249"/>
              <a:gd name="connsiteY1467" fmla="*/ 4116649 h 6750795"/>
              <a:gd name="connsiteX1468" fmla="*/ 1862112 w 6630249"/>
              <a:gd name="connsiteY1468" fmla="*/ 4385962 h 6750795"/>
              <a:gd name="connsiteX1469" fmla="*/ 1862112 w 6630249"/>
              <a:gd name="connsiteY1469" fmla="*/ 4383398 h 6750795"/>
              <a:gd name="connsiteX1470" fmla="*/ 1856983 w 6630249"/>
              <a:gd name="connsiteY1470" fmla="*/ 4362879 h 6750795"/>
              <a:gd name="connsiteX1471" fmla="*/ 1867242 w 6630249"/>
              <a:gd name="connsiteY1471" fmla="*/ 4350054 h 6750795"/>
              <a:gd name="connsiteX1472" fmla="*/ 1908282 w 6630249"/>
              <a:gd name="connsiteY1472" fmla="*/ 4273107 h 6750795"/>
              <a:gd name="connsiteX1473" fmla="*/ 1900587 w 6630249"/>
              <a:gd name="connsiteY1473" fmla="*/ 4270542 h 6750795"/>
              <a:gd name="connsiteX1474" fmla="*/ 1992923 w 6630249"/>
              <a:gd name="connsiteY1474" fmla="*/ 4116649 h 6750795"/>
              <a:gd name="connsiteX1475" fmla="*/ 5755621 w 6630249"/>
              <a:gd name="connsiteY1475" fmla="*/ 4024314 h 6750795"/>
              <a:gd name="connsiteX1476" fmla="*/ 5758185 w 6630249"/>
              <a:gd name="connsiteY1476" fmla="*/ 4032008 h 6750795"/>
              <a:gd name="connsiteX1477" fmla="*/ 5753056 w 6630249"/>
              <a:gd name="connsiteY1477" fmla="*/ 4032008 h 6750795"/>
              <a:gd name="connsiteX1478" fmla="*/ 5755621 w 6630249"/>
              <a:gd name="connsiteY1478" fmla="*/ 4024314 h 6750795"/>
              <a:gd name="connsiteX1479" fmla="*/ 2108342 w 6630249"/>
              <a:gd name="connsiteY1479" fmla="*/ 3960191 h 6750795"/>
              <a:gd name="connsiteX1480" fmla="*/ 1915975 w 6630249"/>
              <a:gd name="connsiteY1480" fmla="*/ 4421872 h 6750795"/>
              <a:gd name="connsiteX1481" fmla="*/ 1892891 w 6630249"/>
              <a:gd name="connsiteY1481" fmla="*/ 4416742 h 6750795"/>
              <a:gd name="connsiteX1482" fmla="*/ 1967274 w 6630249"/>
              <a:gd name="connsiteY1482" fmla="*/ 4244894 h 6750795"/>
              <a:gd name="connsiteX1483" fmla="*/ 2108342 w 6630249"/>
              <a:gd name="connsiteY1483" fmla="*/ 3960191 h 6750795"/>
              <a:gd name="connsiteX1484" fmla="*/ 5973637 w 6630249"/>
              <a:gd name="connsiteY1484" fmla="*/ 3885809 h 6750795"/>
              <a:gd name="connsiteX1485" fmla="*/ 5955682 w 6630249"/>
              <a:gd name="connsiteY1485" fmla="*/ 3937108 h 6750795"/>
              <a:gd name="connsiteX1486" fmla="*/ 5922338 w 6630249"/>
              <a:gd name="connsiteY1486" fmla="*/ 3934543 h 6750795"/>
              <a:gd name="connsiteX1487" fmla="*/ 5919773 w 6630249"/>
              <a:gd name="connsiteY1487" fmla="*/ 3914023 h 6750795"/>
              <a:gd name="connsiteX1488" fmla="*/ 5958247 w 6630249"/>
              <a:gd name="connsiteY1488" fmla="*/ 3896069 h 6750795"/>
              <a:gd name="connsiteX1489" fmla="*/ 5958247 w 6630249"/>
              <a:gd name="connsiteY1489" fmla="*/ 3903763 h 6750795"/>
              <a:gd name="connsiteX1490" fmla="*/ 5973637 w 6630249"/>
              <a:gd name="connsiteY1490" fmla="*/ 3885809 h 6750795"/>
              <a:gd name="connsiteX1491" fmla="*/ 5790488 w 6630249"/>
              <a:gd name="connsiteY1491" fmla="*/ 3880078 h 6750795"/>
              <a:gd name="connsiteX1492" fmla="*/ 5794095 w 6630249"/>
              <a:gd name="connsiteY1492" fmla="*/ 3888374 h 6750795"/>
              <a:gd name="connsiteX1493" fmla="*/ 5788965 w 6630249"/>
              <a:gd name="connsiteY1493" fmla="*/ 3919153 h 6750795"/>
              <a:gd name="connsiteX1494" fmla="*/ 5773574 w 6630249"/>
              <a:gd name="connsiteY1494" fmla="*/ 3885809 h 6750795"/>
              <a:gd name="connsiteX1495" fmla="*/ 5786400 w 6630249"/>
              <a:gd name="connsiteY1495" fmla="*/ 3883244 h 6750795"/>
              <a:gd name="connsiteX1496" fmla="*/ 5790488 w 6630249"/>
              <a:gd name="connsiteY1496" fmla="*/ 3880078 h 6750795"/>
              <a:gd name="connsiteX1497" fmla="*/ 5696628 w 6630249"/>
              <a:gd name="connsiteY1497" fmla="*/ 3870419 h 6750795"/>
              <a:gd name="connsiteX1498" fmla="*/ 5696628 w 6630249"/>
              <a:gd name="connsiteY1498" fmla="*/ 3896069 h 6750795"/>
              <a:gd name="connsiteX1499" fmla="*/ 5696628 w 6630249"/>
              <a:gd name="connsiteY1499" fmla="*/ 3870419 h 6750795"/>
              <a:gd name="connsiteX1500" fmla="*/ 5583773 w 6630249"/>
              <a:gd name="connsiteY1500" fmla="*/ 3844771 h 6750795"/>
              <a:gd name="connsiteX1501" fmla="*/ 5594033 w 6630249"/>
              <a:gd name="connsiteY1501" fmla="*/ 3852465 h 6750795"/>
              <a:gd name="connsiteX1502" fmla="*/ 5586338 w 6630249"/>
              <a:gd name="connsiteY1502" fmla="*/ 3872985 h 6750795"/>
              <a:gd name="connsiteX1503" fmla="*/ 5586338 w 6630249"/>
              <a:gd name="connsiteY1503" fmla="*/ 3852465 h 6750795"/>
              <a:gd name="connsiteX1504" fmla="*/ 5583773 w 6630249"/>
              <a:gd name="connsiteY1504" fmla="*/ 3857595 h 6750795"/>
              <a:gd name="connsiteX1505" fmla="*/ 5583773 w 6630249"/>
              <a:gd name="connsiteY1505" fmla="*/ 3844771 h 6750795"/>
              <a:gd name="connsiteX1506" fmla="*/ 6394279 w 6630249"/>
              <a:gd name="connsiteY1506" fmla="*/ 3829381 h 6750795"/>
              <a:gd name="connsiteX1507" fmla="*/ 6468662 w 6630249"/>
              <a:gd name="connsiteY1507" fmla="*/ 3842205 h 6750795"/>
              <a:gd name="connsiteX1508" fmla="*/ 6394279 w 6630249"/>
              <a:gd name="connsiteY1508" fmla="*/ 3829381 h 6750795"/>
              <a:gd name="connsiteX1509" fmla="*/ 5624811 w 6630249"/>
              <a:gd name="connsiteY1509" fmla="*/ 3806298 h 6750795"/>
              <a:gd name="connsiteX1510" fmla="*/ 5632506 w 6630249"/>
              <a:gd name="connsiteY1510" fmla="*/ 3811428 h 6750795"/>
              <a:gd name="connsiteX1511" fmla="*/ 5624811 w 6630249"/>
              <a:gd name="connsiteY1511" fmla="*/ 3806298 h 6750795"/>
              <a:gd name="connsiteX1512" fmla="*/ 5609423 w 6630249"/>
              <a:gd name="connsiteY1512" fmla="*/ 3793473 h 6750795"/>
              <a:gd name="connsiteX1513" fmla="*/ 5622247 w 6630249"/>
              <a:gd name="connsiteY1513" fmla="*/ 3844771 h 6750795"/>
              <a:gd name="connsiteX1514" fmla="*/ 5622247 w 6630249"/>
              <a:gd name="connsiteY1514" fmla="*/ 3883245 h 6750795"/>
              <a:gd name="connsiteX1515" fmla="*/ 5624812 w 6630249"/>
              <a:gd name="connsiteY1515" fmla="*/ 3898634 h 6750795"/>
              <a:gd name="connsiteX1516" fmla="*/ 5617117 w 6630249"/>
              <a:gd name="connsiteY1516" fmla="*/ 3921718 h 6750795"/>
              <a:gd name="connsiteX1517" fmla="*/ 5596598 w 6630249"/>
              <a:gd name="connsiteY1517" fmla="*/ 3911459 h 6750795"/>
              <a:gd name="connsiteX1518" fmla="*/ 5591468 w 6630249"/>
              <a:gd name="connsiteY1518" fmla="*/ 3844771 h 6750795"/>
              <a:gd name="connsiteX1519" fmla="*/ 5596598 w 6630249"/>
              <a:gd name="connsiteY1519" fmla="*/ 3842206 h 6750795"/>
              <a:gd name="connsiteX1520" fmla="*/ 5609423 w 6630249"/>
              <a:gd name="connsiteY1520" fmla="*/ 3793473 h 6750795"/>
              <a:gd name="connsiteX1521" fmla="*/ 5629941 w 6630249"/>
              <a:gd name="connsiteY1521" fmla="*/ 3785779 h 6750795"/>
              <a:gd name="connsiteX1522" fmla="*/ 5635071 w 6630249"/>
              <a:gd name="connsiteY1522" fmla="*/ 3790908 h 6750795"/>
              <a:gd name="connsiteX1523" fmla="*/ 5632506 w 6630249"/>
              <a:gd name="connsiteY1523" fmla="*/ 3793473 h 6750795"/>
              <a:gd name="connsiteX1524" fmla="*/ 5627377 w 6630249"/>
              <a:gd name="connsiteY1524" fmla="*/ 3793473 h 6750795"/>
              <a:gd name="connsiteX1525" fmla="*/ 5629941 w 6630249"/>
              <a:gd name="connsiteY1525" fmla="*/ 3785779 h 6750795"/>
              <a:gd name="connsiteX1526" fmla="*/ 5940293 w 6630249"/>
              <a:gd name="connsiteY1526" fmla="*/ 3785778 h 6750795"/>
              <a:gd name="connsiteX1527" fmla="*/ 5978767 w 6630249"/>
              <a:gd name="connsiteY1527" fmla="*/ 3806297 h 6750795"/>
              <a:gd name="connsiteX1528" fmla="*/ 5963377 w 6630249"/>
              <a:gd name="connsiteY1528" fmla="*/ 3826817 h 6750795"/>
              <a:gd name="connsiteX1529" fmla="*/ 5945423 w 6630249"/>
              <a:gd name="connsiteY1529" fmla="*/ 3826817 h 6750795"/>
              <a:gd name="connsiteX1530" fmla="*/ 5927468 w 6630249"/>
              <a:gd name="connsiteY1530" fmla="*/ 3808862 h 6750795"/>
              <a:gd name="connsiteX1531" fmla="*/ 5912078 w 6630249"/>
              <a:gd name="connsiteY1531" fmla="*/ 3811427 h 6750795"/>
              <a:gd name="connsiteX1532" fmla="*/ 5932599 w 6630249"/>
              <a:gd name="connsiteY1532" fmla="*/ 3806297 h 6750795"/>
              <a:gd name="connsiteX1533" fmla="*/ 5940293 w 6630249"/>
              <a:gd name="connsiteY1533" fmla="*/ 3785778 h 6750795"/>
              <a:gd name="connsiteX1534" fmla="*/ 5640201 w 6630249"/>
              <a:gd name="connsiteY1534" fmla="*/ 3772953 h 6750795"/>
              <a:gd name="connsiteX1535" fmla="*/ 5642765 w 6630249"/>
              <a:gd name="connsiteY1535" fmla="*/ 3785778 h 6750795"/>
              <a:gd name="connsiteX1536" fmla="*/ 5640201 w 6630249"/>
              <a:gd name="connsiteY1536" fmla="*/ 3772953 h 6750795"/>
              <a:gd name="connsiteX1537" fmla="*/ 5605335 w 6630249"/>
              <a:gd name="connsiteY1537" fmla="*/ 3763455 h 6750795"/>
              <a:gd name="connsiteX1538" fmla="*/ 5601728 w 6630249"/>
              <a:gd name="connsiteY1538" fmla="*/ 3765259 h 6750795"/>
              <a:gd name="connsiteX1539" fmla="*/ 5605335 w 6630249"/>
              <a:gd name="connsiteY1539" fmla="*/ 3763455 h 6750795"/>
              <a:gd name="connsiteX1540" fmla="*/ 5758185 w 6630249"/>
              <a:gd name="connsiteY1540" fmla="*/ 3757565 h 6750795"/>
              <a:gd name="connsiteX1541" fmla="*/ 5758185 w 6630249"/>
              <a:gd name="connsiteY1541" fmla="*/ 3757565 h 6750795"/>
              <a:gd name="connsiteX1542" fmla="*/ 642706 w 6630249"/>
              <a:gd name="connsiteY1542" fmla="*/ 3718639 h 6750795"/>
              <a:gd name="connsiteX1543" fmla="*/ 623269 w 6630249"/>
              <a:gd name="connsiteY1543" fmla="*/ 3721655 h 6750795"/>
              <a:gd name="connsiteX1544" fmla="*/ 684826 w 6630249"/>
              <a:gd name="connsiteY1544" fmla="*/ 3819121 h 6750795"/>
              <a:gd name="connsiteX1545" fmla="*/ 718170 w 6630249"/>
              <a:gd name="connsiteY1545" fmla="*/ 3793472 h 6750795"/>
              <a:gd name="connsiteX1546" fmla="*/ 642706 w 6630249"/>
              <a:gd name="connsiteY1546" fmla="*/ 3718639 h 6750795"/>
              <a:gd name="connsiteX1547" fmla="*/ 5699194 w 6630249"/>
              <a:gd name="connsiteY1547" fmla="*/ 3698572 h 6750795"/>
              <a:gd name="connsiteX1548" fmla="*/ 5704323 w 6630249"/>
              <a:gd name="connsiteY1548" fmla="*/ 3698572 h 6750795"/>
              <a:gd name="connsiteX1549" fmla="*/ 5704323 w 6630249"/>
              <a:gd name="connsiteY1549" fmla="*/ 3703702 h 6750795"/>
              <a:gd name="connsiteX1550" fmla="*/ 5699194 w 6630249"/>
              <a:gd name="connsiteY1550" fmla="*/ 3703702 h 6750795"/>
              <a:gd name="connsiteX1551" fmla="*/ 5699194 w 6630249"/>
              <a:gd name="connsiteY1551" fmla="*/ 3698572 h 6750795"/>
              <a:gd name="connsiteX1552" fmla="*/ 734120 w 6630249"/>
              <a:gd name="connsiteY1552" fmla="*/ 3689113 h 6750795"/>
              <a:gd name="connsiteX1553" fmla="*/ 710475 w 6630249"/>
              <a:gd name="connsiteY1553" fmla="*/ 3701136 h 6750795"/>
              <a:gd name="connsiteX1554" fmla="*/ 792552 w 6630249"/>
              <a:gd name="connsiteY1554" fmla="*/ 3739609 h 6750795"/>
              <a:gd name="connsiteX1555" fmla="*/ 734120 w 6630249"/>
              <a:gd name="connsiteY1555" fmla="*/ 3689113 h 6750795"/>
              <a:gd name="connsiteX1556" fmla="*/ 5758186 w 6630249"/>
              <a:gd name="connsiteY1556" fmla="*/ 3685747 h 6750795"/>
              <a:gd name="connsiteX1557" fmla="*/ 5778705 w 6630249"/>
              <a:gd name="connsiteY1557" fmla="*/ 3703702 h 6750795"/>
              <a:gd name="connsiteX1558" fmla="*/ 5773575 w 6630249"/>
              <a:gd name="connsiteY1558" fmla="*/ 3703702 h 6750795"/>
              <a:gd name="connsiteX1559" fmla="*/ 5758186 w 6630249"/>
              <a:gd name="connsiteY1559" fmla="*/ 3685747 h 6750795"/>
              <a:gd name="connsiteX1560" fmla="*/ 5447834 w 6630249"/>
              <a:gd name="connsiteY1560" fmla="*/ 3672922 h 6750795"/>
              <a:gd name="connsiteX1561" fmla="*/ 5468033 w 6630249"/>
              <a:gd name="connsiteY1561" fmla="*/ 3687991 h 6750795"/>
              <a:gd name="connsiteX1562" fmla="*/ 5469380 w 6630249"/>
              <a:gd name="connsiteY1562" fmla="*/ 3688960 h 6750795"/>
              <a:gd name="connsiteX1563" fmla="*/ 5468353 w 6630249"/>
              <a:gd name="connsiteY1563" fmla="*/ 3690877 h 6750795"/>
              <a:gd name="connsiteX1564" fmla="*/ 5455529 w 6630249"/>
              <a:gd name="connsiteY1564" fmla="*/ 3685747 h 6750795"/>
              <a:gd name="connsiteX1565" fmla="*/ 5459056 w 6630249"/>
              <a:gd name="connsiteY1565" fmla="*/ 3692159 h 6750795"/>
              <a:gd name="connsiteX1566" fmla="*/ 5459454 w 6630249"/>
              <a:gd name="connsiteY1566" fmla="*/ 3693754 h 6750795"/>
              <a:gd name="connsiteX1567" fmla="*/ 5458414 w 6630249"/>
              <a:gd name="connsiteY1567" fmla="*/ 3695365 h 6750795"/>
              <a:gd name="connsiteX1568" fmla="*/ 5452964 w 6630249"/>
              <a:gd name="connsiteY1568" fmla="*/ 3696006 h 6750795"/>
              <a:gd name="connsiteX1569" fmla="*/ 5447834 w 6630249"/>
              <a:gd name="connsiteY1569" fmla="*/ 3672922 h 6750795"/>
              <a:gd name="connsiteX1570" fmla="*/ 5154274 w 6630249"/>
              <a:gd name="connsiteY1570" fmla="*/ 3670037 h 6750795"/>
              <a:gd name="connsiteX1571" fmla="*/ 5150307 w 6630249"/>
              <a:gd name="connsiteY1571" fmla="*/ 3672923 h 6750795"/>
              <a:gd name="connsiteX1572" fmla="*/ 5154274 w 6630249"/>
              <a:gd name="connsiteY1572" fmla="*/ 3670037 h 6750795"/>
              <a:gd name="connsiteX1573" fmla="*/ 2416130 w 6630249"/>
              <a:gd name="connsiteY1573" fmla="*/ 3667792 h 6750795"/>
              <a:gd name="connsiteX1574" fmla="*/ 2411000 w 6630249"/>
              <a:gd name="connsiteY1574" fmla="*/ 3688312 h 6750795"/>
              <a:gd name="connsiteX1575" fmla="*/ 2393046 w 6630249"/>
              <a:gd name="connsiteY1575" fmla="*/ 3688312 h 6750795"/>
              <a:gd name="connsiteX1576" fmla="*/ 2372526 w 6630249"/>
              <a:gd name="connsiteY1576" fmla="*/ 3772953 h 6750795"/>
              <a:gd name="connsiteX1577" fmla="*/ 2341747 w 6630249"/>
              <a:gd name="connsiteY1577" fmla="*/ 3890938 h 6750795"/>
              <a:gd name="connsiteX1578" fmla="*/ 2352007 w 6630249"/>
              <a:gd name="connsiteY1578" fmla="*/ 3898633 h 6750795"/>
              <a:gd name="connsiteX1579" fmla="*/ 2398176 w 6630249"/>
              <a:gd name="connsiteY1579" fmla="*/ 3772953 h 6750795"/>
              <a:gd name="connsiteX1580" fmla="*/ 2408435 w 6630249"/>
              <a:gd name="connsiteY1580" fmla="*/ 3726785 h 6750795"/>
              <a:gd name="connsiteX1581" fmla="*/ 2408435 w 6630249"/>
              <a:gd name="connsiteY1581" fmla="*/ 3721655 h 6750795"/>
              <a:gd name="connsiteX1582" fmla="*/ 2411000 w 6630249"/>
              <a:gd name="connsiteY1582" fmla="*/ 3721655 h 6750795"/>
              <a:gd name="connsiteX1583" fmla="*/ 2416130 w 6630249"/>
              <a:gd name="connsiteY1583" fmla="*/ 3708831 h 6750795"/>
              <a:gd name="connsiteX1584" fmla="*/ 2405870 w 6630249"/>
              <a:gd name="connsiteY1584" fmla="*/ 3690877 h 6750795"/>
              <a:gd name="connsiteX1585" fmla="*/ 2418695 w 6630249"/>
              <a:gd name="connsiteY1585" fmla="*/ 3701136 h 6750795"/>
              <a:gd name="connsiteX1586" fmla="*/ 2428954 w 6630249"/>
              <a:gd name="connsiteY1586" fmla="*/ 3678052 h 6750795"/>
              <a:gd name="connsiteX1587" fmla="*/ 2434084 w 6630249"/>
              <a:gd name="connsiteY1587" fmla="*/ 3672922 h 6750795"/>
              <a:gd name="connsiteX1588" fmla="*/ 2428954 w 6630249"/>
              <a:gd name="connsiteY1588" fmla="*/ 3670357 h 6750795"/>
              <a:gd name="connsiteX1589" fmla="*/ 2416130 w 6630249"/>
              <a:gd name="connsiteY1589" fmla="*/ 3667792 h 6750795"/>
              <a:gd name="connsiteX1590" fmla="*/ 5436291 w 6630249"/>
              <a:gd name="connsiteY1590" fmla="*/ 3665549 h 6750795"/>
              <a:gd name="connsiteX1591" fmla="*/ 5442704 w 6630249"/>
              <a:gd name="connsiteY1591" fmla="*/ 3670359 h 6750795"/>
              <a:gd name="connsiteX1592" fmla="*/ 5429880 w 6630249"/>
              <a:gd name="connsiteY1592" fmla="*/ 3670359 h 6750795"/>
              <a:gd name="connsiteX1593" fmla="*/ 5436291 w 6630249"/>
              <a:gd name="connsiteY1593" fmla="*/ 3665549 h 6750795"/>
              <a:gd name="connsiteX1594" fmla="*/ 2572588 w 6630249"/>
              <a:gd name="connsiteY1594" fmla="*/ 3654968 h 6750795"/>
              <a:gd name="connsiteX1595" fmla="*/ 2567459 w 6630249"/>
              <a:gd name="connsiteY1595" fmla="*/ 3690877 h 6750795"/>
              <a:gd name="connsiteX1596" fmla="*/ 2570025 w 6630249"/>
              <a:gd name="connsiteY1596" fmla="*/ 3696006 h 6750795"/>
              <a:gd name="connsiteX1597" fmla="*/ 2572588 w 6630249"/>
              <a:gd name="connsiteY1597" fmla="*/ 3654968 h 6750795"/>
              <a:gd name="connsiteX1598" fmla="*/ 6168528 w 6630249"/>
              <a:gd name="connsiteY1598" fmla="*/ 3631524 h 6750795"/>
              <a:gd name="connsiteX1599" fmla="*/ 6166004 w 6630249"/>
              <a:gd name="connsiteY1599" fmla="*/ 3631885 h 6750795"/>
              <a:gd name="connsiteX1600" fmla="*/ 6168528 w 6630249"/>
              <a:gd name="connsiteY1600" fmla="*/ 3631524 h 6750795"/>
              <a:gd name="connsiteX1601" fmla="*/ 2544375 w 6630249"/>
              <a:gd name="connsiteY1601" fmla="*/ 3624189 h 6750795"/>
              <a:gd name="connsiteX1602" fmla="*/ 2544375 w 6630249"/>
              <a:gd name="connsiteY1602" fmla="*/ 3629319 h 6750795"/>
              <a:gd name="connsiteX1603" fmla="*/ 2546940 w 6630249"/>
              <a:gd name="connsiteY1603" fmla="*/ 3624189 h 6750795"/>
              <a:gd name="connsiteX1604" fmla="*/ 5409000 w 6630249"/>
              <a:gd name="connsiteY1604" fmla="*/ 3572211 h 6750795"/>
              <a:gd name="connsiteX1605" fmla="*/ 5409361 w 6630249"/>
              <a:gd name="connsiteY1605" fmla="*/ 3575457 h 6750795"/>
              <a:gd name="connsiteX1606" fmla="*/ 5409000 w 6630249"/>
              <a:gd name="connsiteY1606" fmla="*/ 3572211 h 6750795"/>
              <a:gd name="connsiteX1607" fmla="*/ 5406795 w 6630249"/>
              <a:gd name="connsiteY1607" fmla="*/ 3513909 h 6750795"/>
              <a:gd name="connsiteX1608" fmla="*/ 5399101 w 6630249"/>
              <a:gd name="connsiteY1608" fmla="*/ 3519039 h 6750795"/>
              <a:gd name="connsiteX1609" fmla="*/ 5406795 w 6630249"/>
              <a:gd name="connsiteY1609" fmla="*/ 3513909 h 6750795"/>
              <a:gd name="connsiteX1610" fmla="*/ 236010 w 6630249"/>
              <a:gd name="connsiteY1610" fmla="*/ 3456910 h 6750795"/>
              <a:gd name="connsiteX1611" fmla="*/ 225710 w 6630249"/>
              <a:gd name="connsiteY1611" fmla="*/ 3457471 h 6750795"/>
              <a:gd name="connsiteX1612" fmla="*/ 238535 w 6630249"/>
              <a:gd name="connsiteY1612" fmla="*/ 3490815 h 6750795"/>
              <a:gd name="connsiteX1613" fmla="*/ 236010 w 6630249"/>
              <a:gd name="connsiteY1613" fmla="*/ 3456910 h 6750795"/>
              <a:gd name="connsiteX1614" fmla="*/ 5750491 w 6630249"/>
              <a:gd name="connsiteY1614" fmla="*/ 3419009 h 6750795"/>
              <a:gd name="connsiteX1615" fmla="*/ 5737667 w 6630249"/>
              <a:gd name="connsiteY1615" fmla="*/ 3431830 h 6750795"/>
              <a:gd name="connsiteX1616" fmla="*/ 5750491 w 6630249"/>
              <a:gd name="connsiteY1616" fmla="*/ 3419009 h 6750795"/>
              <a:gd name="connsiteX1617" fmla="*/ 5724842 w 6630249"/>
              <a:gd name="connsiteY1617" fmla="*/ 3406179 h 6750795"/>
              <a:gd name="connsiteX1618" fmla="*/ 5724842 w 6630249"/>
              <a:gd name="connsiteY1618" fmla="*/ 3406179 h 6750795"/>
              <a:gd name="connsiteX1619" fmla="*/ 5819743 w 6630249"/>
              <a:gd name="connsiteY1619" fmla="*/ 3352319 h 6750795"/>
              <a:gd name="connsiteX1620" fmla="*/ 5804352 w 6630249"/>
              <a:gd name="connsiteY1620" fmla="*/ 3370275 h 6750795"/>
              <a:gd name="connsiteX1621" fmla="*/ 5819743 w 6630249"/>
              <a:gd name="connsiteY1621" fmla="*/ 3352319 h 6750795"/>
              <a:gd name="connsiteX1622" fmla="*/ 5822308 w 6630249"/>
              <a:gd name="connsiteY1622" fmla="*/ 3295889 h 6750795"/>
              <a:gd name="connsiteX1623" fmla="*/ 5819743 w 6630249"/>
              <a:gd name="connsiteY1623" fmla="*/ 3303579 h 6750795"/>
              <a:gd name="connsiteX1624" fmla="*/ 5822308 w 6630249"/>
              <a:gd name="connsiteY1624" fmla="*/ 3295889 h 6750795"/>
              <a:gd name="connsiteX1625" fmla="*/ 5801388 w 6630249"/>
              <a:gd name="connsiteY1625" fmla="*/ 3278095 h 6750795"/>
              <a:gd name="connsiteX1626" fmla="*/ 5801148 w 6630249"/>
              <a:gd name="connsiteY1626" fmla="*/ 3280499 h 6750795"/>
              <a:gd name="connsiteX1627" fmla="*/ 5799224 w 6630249"/>
              <a:gd name="connsiteY1627" fmla="*/ 3288194 h 6750795"/>
              <a:gd name="connsiteX1628" fmla="*/ 5763315 w 6630249"/>
              <a:gd name="connsiteY1628" fmla="*/ 3324098 h 6750795"/>
              <a:gd name="connsiteX1629" fmla="*/ 5776139 w 6630249"/>
              <a:gd name="connsiteY1629" fmla="*/ 3303580 h 6750795"/>
              <a:gd name="connsiteX1630" fmla="*/ 5799224 w 6630249"/>
              <a:gd name="connsiteY1630" fmla="*/ 3280499 h 6750795"/>
              <a:gd name="connsiteX1631" fmla="*/ 5801388 w 6630249"/>
              <a:gd name="connsiteY1631" fmla="*/ 3278095 h 6750795"/>
              <a:gd name="connsiteX1632" fmla="*/ 5742797 w 6630249"/>
              <a:gd name="connsiteY1632" fmla="*/ 3221512 h 6750795"/>
              <a:gd name="connsiteX1633" fmla="*/ 5742797 w 6630249"/>
              <a:gd name="connsiteY1633" fmla="*/ 3224077 h 6750795"/>
              <a:gd name="connsiteX1634" fmla="*/ 5742797 w 6630249"/>
              <a:gd name="connsiteY1634" fmla="*/ 3221512 h 6750795"/>
              <a:gd name="connsiteX1635" fmla="*/ 5701759 w 6630249"/>
              <a:gd name="connsiteY1635" fmla="*/ 3113795 h 6750795"/>
              <a:gd name="connsiteX1636" fmla="*/ 5706888 w 6630249"/>
              <a:gd name="connsiteY1636" fmla="*/ 3113795 h 6750795"/>
              <a:gd name="connsiteX1637" fmla="*/ 5706888 w 6630249"/>
              <a:gd name="connsiteY1637" fmla="*/ 3118926 h 6750795"/>
              <a:gd name="connsiteX1638" fmla="*/ 5701759 w 6630249"/>
              <a:gd name="connsiteY1638" fmla="*/ 3118926 h 6750795"/>
              <a:gd name="connsiteX1639" fmla="*/ 5701759 w 6630249"/>
              <a:gd name="connsiteY1639" fmla="*/ 3113795 h 6750795"/>
              <a:gd name="connsiteX1640" fmla="*/ 5778304 w 6630249"/>
              <a:gd name="connsiteY1640" fmla="*/ 3030675 h 6750795"/>
              <a:gd name="connsiteX1641" fmla="*/ 5776140 w 6630249"/>
              <a:gd name="connsiteY1641" fmla="*/ 3034278 h 6750795"/>
              <a:gd name="connsiteX1642" fmla="*/ 5778304 w 6630249"/>
              <a:gd name="connsiteY1642" fmla="*/ 3030675 h 6750795"/>
              <a:gd name="connsiteX1643" fmla="*/ 5788965 w 6630249"/>
              <a:gd name="connsiteY1643" fmla="*/ 3000946 h 6750795"/>
              <a:gd name="connsiteX1644" fmla="*/ 5788965 w 6630249"/>
              <a:gd name="connsiteY1644" fmla="*/ 3013762 h 6750795"/>
              <a:gd name="connsiteX1645" fmla="*/ 5788965 w 6630249"/>
              <a:gd name="connsiteY1645" fmla="*/ 3000946 h 6750795"/>
              <a:gd name="connsiteX1646" fmla="*/ 5406795 w 6630249"/>
              <a:gd name="connsiteY1646" fmla="*/ 3000946 h 6750795"/>
              <a:gd name="connsiteX1647" fmla="*/ 5427315 w 6630249"/>
              <a:gd name="connsiteY1647" fmla="*/ 3006074 h 6750795"/>
              <a:gd name="connsiteX1648" fmla="*/ 5414490 w 6630249"/>
              <a:gd name="connsiteY1648" fmla="*/ 3126618 h 6750795"/>
              <a:gd name="connsiteX1649" fmla="*/ 5401666 w 6630249"/>
              <a:gd name="connsiteY1649" fmla="*/ 3085583 h 6750795"/>
              <a:gd name="connsiteX1650" fmla="*/ 5406795 w 6630249"/>
              <a:gd name="connsiteY1650" fmla="*/ 3000946 h 6750795"/>
              <a:gd name="connsiteX1651" fmla="*/ 5614552 w 6630249"/>
              <a:gd name="connsiteY1651" fmla="*/ 2870144 h 6750795"/>
              <a:gd name="connsiteX1652" fmla="*/ 5619681 w 6630249"/>
              <a:gd name="connsiteY1652" fmla="*/ 2875265 h 6750795"/>
              <a:gd name="connsiteX1653" fmla="*/ 5617116 w 6630249"/>
              <a:gd name="connsiteY1653" fmla="*/ 2877832 h 6750795"/>
              <a:gd name="connsiteX1654" fmla="*/ 5614552 w 6630249"/>
              <a:gd name="connsiteY1654" fmla="*/ 2870144 h 6750795"/>
              <a:gd name="connsiteX1655" fmla="*/ 6471226 w 6630249"/>
              <a:gd name="connsiteY1655" fmla="*/ 2775232 h 6750795"/>
              <a:gd name="connsiteX1656" fmla="*/ 6468661 w 6630249"/>
              <a:gd name="connsiteY1656" fmla="*/ 2790617 h 6750795"/>
              <a:gd name="connsiteX1657" fmla="*/ 6471226 w 6630249"/>
              <a:gd name="connsiteY1657" fmla="*/ 2775232 h 6750795"/>
              <a:gd name="connsiteX1658" fmla="*/ 5965942 w 6630249"/>
              <a:gd name="connsiteY1658" fmla="*/ 2677776 h 6750795"/>
              <a:gd name="connsiteX1659" fmla="*/ 5963377 w 6630249"/>
              <a:gd name="connsiteY1659" fmla="*/ 2695733 h 6750795"/>
              <a:gd name="connsiteX1660" fmla="*/ 5965942 w 6630249"/>
              <a:gd name="connsiteY1660" fmla="*/ 2677776 h 6750795"/>
              <a:gd name="connsiteX1661" fmla="*/ 5063100 w 6630249"/>
              <a:gd name="connsiteY1661" fmla="*/ 2662358 h 6750795"/>
              <a:gd name="connsiteX1662" fmla="*/ 5032321 w 6630249"/>
              <a:gd name="connsiteY1662" fmla="*/ 2716221 h 6750795"/>
              <a:gd name="connsiteX1663" fmla="*/ 5065665 w 6630249"/>
              <a:gd name="connsiteY1663" fmla="*/ 2703397 h 6750795"/>
              <a:gd name="connsiteX1664" fmla="*/ 5063100 w 6630249"/>
              <a:gd name="connsiteY1664" fmla="*/ 2662358 h 6750795"/>
              <a:gd name="connsiteX1665" fmla="*/ 4864802 w 6630249"/>
              <a:gd name="connsiteY1665" fmla="*/ 2649316 h 6750795"/>
              <a:gd name="connsiteX1666" fmla="*/ 4860474 w 6630249"/>
              <a:gd name="connsiteY1666" fmla="*/ 2657252 h 6750795"/>
              <a:gd name="connsiteX1667" fmla="*/ 4860474 w 6630249"/>
              <a:gd name="connsiteY1667" fmla="*/ 2649557 h 6750795"/>
              <a:gd name="connsiteX1668" fmla="*/ 4864802 w 6630249"/>
              <a:gd name="connsiteY1668" fmla="*/ 2649316 h 6750795"/>
              <a:gd name="connsiteX1669" fmla="*/ 4973329 w 6630249"/>
              <a:gd name="connsiteY1669" fmla="*/ 2646990 h 6750795"/>
              <a:gd name="connsiteX1670" fmla="*/ 4973329 w 6630249"/>
              <a:gd name="connsiteY1670" fmla="*/ 2646990 h 6750795"/>
              <a:gd name="connsiteX1671" fmla="*/ 6619990 w 6630249"/>
              <a:gd name="connsiteY1671" fmla="*/ 2608505 h 6750795"/>
              <a:gd name="connsiteX1672" fmla="*/ 6596905 w 6630249"/>
              <a:gd name="connsiteY1672" fmla="*/ 2636722 h 6750795"/>
              <a:gd name="connsiteX1673" fmla="*/ 6619990 w 6630249"/>
              <a:gd name="connsiteY1673" fmla="*/ 2608505 h 6750795"/>
              <a:gd name="connsiteX1674" fmla="*/ 6496875 w 6630249"/>
              <a:gd name="connsiteY1674" fmla="*/ 2572610 h 6750795"/>
              <a:gd name="connsiteX1675" fmla="*/ 6489181 w 6630249"/>
              <a:gd name="connsiteY1675" fmla="*/ 2580304 h 6750795"/>
              <a:gd name="connsiteX1676" fmla="*/ 6496875 w 6630249"/>
              <a:gd name="connsiteY1676" fmla="*/ 2572610 h 6750795"/>
              <a:gd name="connsiteX1677" fmla="*/ 5020138 w 6630249"/>
              <a:gd name="connsiteY1677" fmla="*/ 2570047 h 6750795"/>
              <a:gd name="connsiteX1678" fmla="*/ 5032321 w 6630249"/>
              <a:gd name="connsiteY1678" fmla="*/ 2570047 h 6750795"/>
              <a:gd name="connsiteX1679" fmla="*/ 5019496 w 6630249"/>
              <a:gd name="connsiteY1679" fmla="*/ 2590560 h 6750795"/>
              <a:gd name="connsiteX1680" fmla="*/ 5011802 w 6630249"/>
              <a:gd name="connsiteY1680" fmla="*/ 2585431 h 6750795"/>
              <a:gd name="connsiteX1681" fmla="*/ 5020138 w 6630249"/>
              <a:gd name="connsiteY1681" fmla="*/ 2570047 h 6750795"/>
              <a:gd name="connsiteX1682" fmla="*/ 6040324 w 6630249"/>
              <a:gd name="connsiteY1682" fmla="*/ 2562996 h 6750795"/>
              <a:gd name="connsiteX1683" fmla="*/ 6042889 w 6630249"/>
              <a:gd name="connsiteY1683" fmla="*/ 2564920 h 6750795"/>
              <a:gd name="connsiteX1684" fmla="*/ 6037760 w 6630249"/>
              <a:gd name="connsiteY1684" fmla="*/ 2564920 h 6750795"/>
              <a:gd name="connsiteX1685" fmla="*/ 6040324 w 6630249"/>
              <a:gd name="connsiteY1685" fmla="*/ 2562996 h 6750795"/>
              <a:gd name="connsiteX1686" fmla="*/ 6338894 w 6630249"/>
              <a:gd name="connsiteY1686" fmla="*/ 2562034 h 6750795"/>
              <a:gd name="connsiteX1687" fmla="*/ 6335287 w 6630249"/>
              <a:gd name="connsiteY1687" fmla="*/ 2564920 h 6750795"/>
              <a:gd name="connsiteX1688" fmla="*/ 6338894 w 6630249"/>
              <a:gd name="connsiteY1688" fmla="*/ 2562034 h 6750795"/>
              <a:gd name="connsiteX1689" fmla="*/ 5891561 w 6630249"/>
              <a:gd name="connsiteY1689" fmla="*/ 2534138 h 6750795"/>
              <a:gd name="connsiteX1690" fmla="*/ 5886430 w 6630249"/>
              <a:gd name="connsiteY1690" fmla="*/ 2546960 h 6750795"/>
              <a:gd name="connsiteX1691" fmla="*/ 5891561 w 6630249"/>
              <a:gd name="connsiteY1691" fmla="*/ 2534138 h 6750795"/>
              <a:gd name="connsiteX1692" fmla="*/ 6448142 w 6630249"/>
              <a:gd name="connsiteY1692" fmla="*/ 2477734 h 6750795"/>
              <a:gd name="connsiteX1693" fmla="*/ 6427622 w 6630249"/>
              <a:gd name="connsiteY1693" fmla="*/ 2480297 h 6750795"/>
              <a:gd name="connsiteX1694" fmla="*/ 6448142 w 6630249"/>
              <a:gd name="connsiteY1694" fmla="*/ 2477734 h 6750795"/>
              <a:gd name="connsiteX1695" fmla="*/ 6404178 w 6630249"/>
              <a:gd name="connsiteY1695" fmla="*/ 2465291 h 6750795"/>
              <a:gd name="connsiteX1696" fmla="*/ 6404539 w 6630249"/>
              <a:gd name="connsiteY1696" fmla="*/ 2467456 h 6750795"/>
              <a:gd name="connsiteX1697" fmla="*/ 6404178 w 6630249"/>
              <a:gd name="connsiteY1697" fmla="*/ 2465291 h 6750795"/>
              <a:gd name="connsiteX1698" fmla="*/ 6487657 w 6630249"/>
              <a:gd name="connsiteY1698" fmla="*/ 2448816 h 6750795"/>
              <a:gd name="connsiteX1699" fmla="*/ 6484051 w 6630249"/>
              <a:gd name="connsiteY1699" fmla="*/ 2452065 h 6750795"/>
              <a:gd name="connsiteX1700" fmla="*/ 6487657 w 6630249"/>
              <a:gd name="connsiteY1700" fmla="*/ 2448816 h 6750795"/>
              <a:gd name="connsiteX1701" fmla="*/ 5481178 w 6630249"/>
              <a:gd name="connsiteY1701" fmla="*/ 2374807 h 6750795"/>
              <a:gd name="connsiteX1702" fmla="*/ 5483742 w 6630249"/>
              <a:gd name="connsiteY1702" fmla="*/ 2377693 h 6750795"/>
              <a:gd name="connsiteX1703" fmla="*/ 5478613 w 6630249"/>
              <a:gd name="connsiteY1703" fmla="*/ 2377693 h 6750795"/>
              <a:gd name="connsiteX1704" fmla="*/ 5481178 w 6630249"/>
              <a:gd name="connsiteY1704" fmla="*/ 2374807 h 6750795"/>
              <a:gd name="connsiteX1705" fmla="*/ 2131426 w 6630249"/>
              <a:gd name="connsiteY1705" fmla="*/ 2367394 h 6750795"/>
              <a:gd name="connsiteX1706" fmla="*/ 2136556 w 6630249"/>
              <a:gd name="connsiteY1706" fmla="*/ 2408433 h 6750795"/>
              <a:gd name="connsiteX1707" fmla="*/ 2131426 w 6630249"/>
              <a:gd name="connsiteY1707" fmla="*/ 2367394 h 6750795"/>
              <a:gd name="connsiteX1708" fmla="*/ 5024587 w 6630249"/>
              <a:gd name="connsiteY1708" fmla="*/ 2353202 h 6750795"/>
              <a:gd name="connsiteX1709" fmla="*/ 5022062 w 6630249"/>
              <a:gd name="connsiteY1709" fmla="*/ 2357174 h 6750795"/>
              <a:gd name="connsiteX1710" fmla="*/ 5024587 w 6630249"/>
              <a:gd name="connsiteY1710" fmla="*/ 2353202 h 6750795"/>
              <a:gd name="connsiteX1711" fmla="*/ 5073359 w 6630249"/>
              <a:gd name="connsiteY1711" fmla="*/ 2349464 h 6750795"/>
              <a:gd name="connsiteX1712" fmla="*/ 5075924 w 6630249"/>
              <a:gd name="connsiteY1712" fmla="*/ 2354595 h 6750795"/>
              <a:gd name="connsiteX1713" fmla="*/ 5083619 w 6630249"/>
              <a:gd name="connsiteY1713" fmla="*/ 2349464 h 6750795"/>
              <a:gd name="connsiteX1714" fmla="*/ 5078489 w 6630249"/>
              <a:gd name="connsiteY1714" fmla="*/ 2375116 h 6750795"/>
              <a:gd name="connsiteX1715" fmla="*/ 5073359 w 6630249"/>
              <a:gd name="connsiteY1715" fmla="*/ 2349464 h 6750795"/>
              <a:gd name="connsiteX1716" fmla="*/ 6437882 w 6630249"/>
              <a:gd name="connsiteY1716" fmla="*/ 2334085 h 6750795"/>
              <a:gd name="connsiteX1717" fmla="*/ 6425057 w 6630249"/>
              <a:gd name="connsiteY1717" fmla="*/ 2346909 h 6750795"/>
              <a:gd name="connsiteX1718" fmla="*/ 6437882 w 6630249"/>
              <a:gd name="connsiteY1718" fmla="*/ 2334085 h 6750795"/>
              <a:gd name="connsiteX1719" fmla="*/ 2110907 w 6630249"/>
              <a:gd name="connsiteY1719" fmla="*/ 2326357 h 6750795"/>
              <a:gd name="connsiteX1720" fmla="*/ 2116038 w 6630249"/>
              <a:gd name="connsiteY1720" fmla="*/ 2372525 h 6750795"/>
              <a:gd name="connsiteX1721" fmla="*/ 2110907 w 6630249"/>
              <a:gd name="connsiteY1721" fmla="*/ 2326357 h 6750795"/>
              <a:gd name="connsiteX1722" fmla="*/ 5581208 w 6630249"/>
              <a:gd name="connsiteY1722" fmla="*/ 2298167 h 6750795"/>
              <a:gd name="connsiteX1723" fmla="*/ 5599162 w 6630249"/>
              <a:gd name="connsiteY1723" fmla="*/ 2318692 h 6750795"/>
              <a:gd name="connsiteX1724" fmla="*/ 5573513 w 6630249"/>
              <a:gd name="connsiteY1724" fmla="*/ 2349478 h 6750795"/>
              <a:gd name="connsiteX1725" fmla="*/ 5581208 w 6630249"/>
              <a:gd name="connsiteY1725" fmla="*/ 2303298 h 6750795"/>
              <a:gd name="connsiteX1726" fmla="*/ 5581208 w 6630249"/>
              <a:gd name="connsiteY1726" fmla="*/ 2298167 h 6750795"/>
              <a:gd name="connsiteX1727" fmla="*/ 6496875 w 6630249"/>
              <a:gd name="connsiteY1727" fmla="*/ 2298160 h 6750795"/>
              <a:gd name="connsiteX1728" fmla="*/ 6502005 w 6630249"/>
              <a:gd name="connsiteY1728" fmla="*/ 2318681 h 6750795"/>
              <a:gd name="connsiteX1729" fmla="*/ 6494311 w 6630249"/>
              <a:gd name="connsiteY1729" fmla="*/ 2316116 h 6750795"/>
              <a:gd name="connsiteX1730" fmla="*/ 6496875 w 6630249"/>
              <a:gd name="connsiteY1730" fmla="*/ 2298160 h 6750795"/>
              <a:gd name="connsiteX1731" fmla="*/ 2114113 w 6630249"/>
              <a:gd name="connsiteY1731" fmla="*/ 2282114 h 6750795"/>
              <a:gd name="connsiteX1732" fmla="*/ 2116038 w 6630249"/>
              <a:gd name="connsiteY1732" fmla="*/ 2303274 h 6750795"/>
              <a:gd name="connsiteX1733" fmla="*/ 2114113 w 6630249"/>
              <a:gd name="connsiteY1733" fmla="*/ 2282114 h 6750795"/>
              <a:gd name="connsiteX1734" fmla="*/ 6345547 w 6630249"/>
              <a:gd name="connsiteY1734" fmla="*/ 2277645 h 6750795"/>
              <a:gd name="connsiteX1735" fmla="*/ 6340416 w 6630249"/>
              <a:gd name="connsiteY1735" fmla="*/ 2298167 h 6750795"/>
              <a:gd name="connsiteX1736" fmla="*/ 6345547 w 6630249"/>
              <a:gd name="connsiteY1736" fmla="*/ 2277645 h 6750795"/>
              <a:gd name="connsiteX1737" fmla="*/ 5686369 w 6630249"/>
              <a:gd name="connsiteY1737" fmla="*/ 2275080 h 6750795"/>
              <a:gd name="connsiteX1738" fmla="*/ 5691499 w 6630249"/>
              <a:gd name="connsiteY1738" fmla="*/ 2280209 h 6750795"/>
              <a:gd name="connsiteX1739" fmla="*/ 5691499 w 6630249"/>
              <a:gd name="connsiteY1739" fmla="*/ 2287907 h 6750795"/>
              <a:gd name="connsiteX1740" fmla="*/ 5683804 w 6630249"/>
              <a:gd name="connsiteY1740" fmla="*/ 2303298 h 6750795"/>
              <a:gd name="connsiteX1741" fmla="*/ 5678674 w 6630249"/>
              <a:gd name="connsiteY1741" fmla="*/ 2287907 h 6750795"/>
              <a:gd name="connsiteX1742" fmla="*/ 5686369 w 6630249"/>
              <a:gd name="connsiteY1742" fmla="*/ 2275080 h 6750795"/>
              <a:gd name="connsiteX1743" fmla="*/ 5026791 w 6630249"/>
              <a:gd name="connsiteY1743" fmla="*/ 2226736 h 6750795"/>
              <a:gd name="connsiteX1744" fmla="*/ 5024627 w 6630249"/>
              <a:gd name="connsiteY1744" fmla="*/ 2228902 h 6750795"/>
              <a:gd name="connsiteX1745" fmla="*/ 5026791 w 6630249"/>
              <a:gd name="connsiteY1745" fmla="*/ 2226736 h 6750795"/>
              <a:gd name="connsiteX1746" fmla="*/ 2446909 w 6630249"/>
              <a:gd name="connsiteY1746" fmla="*/ 2223762 h 6750795"/>
              <a:gd name="connsiteX1747" fmla="*/ 2418695 w 6630249"/>
              <a:gd name="connsiteY1747" fmla="*/ 2385350 h 6750795"/>
              <a:gd name="connsiteX1748" fmla="*/ 2393046 w 6630249"/>
              <a:gd name="connsiteY1748" fmla="*/ 2405868 h 6750795"/>
              <a:gd name="connsiteX1749" fmla="*/ 2495642 w 6630249"/>
              <a:gd name="connsiteY1749" fmla="*/ 2336616 h 6750795"/>
              <a:gd name="connsiteX1750" fmla="*/ 2446909 w 6630249"/>
              <a:gd name="connsiteY1750" fmla="*/ 2223762 h 6750795"/>
              <a:gd name="connsiteX1751" fmla="*/ 5081054 w 6630249"/>
              <a:gd name="connsiteY1751" fmla="*/ 2187853 h 6750795"/>
              <a:gd name="connsiteX1752" fmla="*/ 5078489 w 6630249"/>
              <a:gd name="connsiteY1752" fmla="*/ 2208377 h 6750795"/>
              <a:gd name="connsiteX1753" fmla="*/ 5081054 w 6630249"/>
              <a:gd name="connsiteY1753" fmla="*/ 2187853 h 6750795"/>
              <a:gd name="connsiteX1754" fmla="*/ 4178212 w 6630249"/>
              <a:gd name="connsiteY1754" fmla="*/ 2177595 h 6750795"/>
              <a:gd name="connsiteX1755" fmla="*/ 4185907 w 6630249"/>
              <a:gd name="connsiteY1755" fmla="*/ 2180160 h 6750795"/>
              <a:gd name="connsiteX1756" fmla="*/ 4175647 w 6630249"/>
              <a:gd name="connsiteY1756" fmla="*/ 2187851 h 6750795"/>
              <a:gd name="connsiteX1757" fmla="*/ 4178212 w 6630249"/>
              <a:gd name="connsiteY1757" fmla="*/ 2177595 h 6750795"/>
              <a:gd name="connsiteX1758" fmla="*/ 5088749 w 6630249"/>
              <a:gd name="connsiteY1758" fmla="*/ 2172478 h 6750795"/>
              <a:gd name="connsiteX1759" fmla="*/ 5086184 w 6630249"/>
              <a:gd name="connsiteY1759" fmla="*/ 2187853 h 6750795"/>
              <a:gd name="connsiteX1760" fmla="*/ 5088749 w 6630249"/>
              <a:gd name="connsiteY1760" fmla="*/ 2172478 h 6750795"/>
              <a:gd name="connsiteX1761" fmla="*/ 4258044 w 6630249"/>
              <a:gd name="connsiteY1761" fmla="*/ 2165427 h 6750795"/>
              <a:gd name="connsiteX1762" fmla="*/ 4262853 w 6630249"/>
              <a:gd name="connsiteY1762" fmla="*/ 2167349 h 6750795"/>
              <a:gd name="connsiteX1763" fmla="*/ 4255159 w 6630249"/>
              <a:gd name="connsiteY1763" fmla="*/ 2167349 h 6750795"/>
              <a:gd name="connsiteX1764" fmla="*/ 4258044 w 6630249"/>
              <a:gd name="connsiteY1764" fmla="*/ 2165427 h 6750795"/>
              <a:gd name="connsiteX1765" fmla="*/ 5840262 w 6630249"/>
              <a:gd name="connsiteY1765" fmla="*/ 2164786 h 6750795"/>
              <a:gd name="connsiteX1766" fmla="*/ 5832568 w 6630249"/>
              <a:gd name="connsiteY1766" fmla="*/ 2167349 h 6750795"/>
              <a:gd name="connsiteX1767" fmla="*/ 5840262 w 6630249"/>
              <a:gd name="connsiteY1767" fmla="*/ 2164786 h 6750795"/>
              <a:gd name="connsiteX1768" fmla="*/ 4998978 w 6630249"/>
              <a:gd name="connsiteY1768" fmla="*/ 2162224 h 6750795"/>
              <a:gd name="connsiteX1769" fmla="*/ 4998978 w 6630249"/>
              <a:gd name="connsiteY1769" fmla="*/ 2187856 h 6750795"/>
              <a:gd name="connsiteX1770" fmla="*/ 4998978 w 6630249"/>
              <a:gd name="connsiteY1770" fmla="*/ 2162224 h 6750795"/>
              <a:gd name="connsiteX1771" fmla="*/ 5101891 w 6630249"/>
              <a:gd name="connsiteY1771" fmla="*/ 2162072 h 6750795"/>
              <a:gd name="connsiteX1772" fmla="*/ 5101573 w 6630249"/>
              <a:gd name="connsiteY1772" fmla="*/ 2162210 h 6750795"/>
              <a:gd name="connsiteX1773" fmla="*/ 5101091 w 6630249"/>
              <a:gd name="connsiteY1773" fmla="*/ 2162133 h 6750795"/>
              <a:gd name="connsiteX1774" fmla="*/ 5201604 w 6630249"/>
              <a:gd name="connsiteY1774" fmla="*/ 2159651 h 6750795"/>
              <a:gd name="connsiteX1775" fmla="*/ 5186215 w 6630249"/>
              <a:gd name="connsiteY1775" fmla="*/ 2172472 h 6750795"/>
              <a:gd name="connsiteX1776" fmla="*/ 5201604 w 6630249"/>
              <a:gd name="connsiteY1776" fmla="*/ 2159651 h 6750795"/>
              <a:gd name="connsiteX1777" fmla="*/ 5132353 w 6630249"/>
              <a:gd name="connsiteY1777" fmla="*/ 2157089 h 6750795"/>
              <a:gd name="connsiteX1778" fmla="*/ 5081055 w 6630249"/>
              <a:gd name="connsiteY1778" fmla="*/ 2293030 h 6750795"/>
              <a:gd name="connsiteX1779" fmla="*/ 5083620 w 6630249"/>
              <a:gd name="connsiteY1779" fmla="*/ 2239161 h 6750795"/>
              <a:gd name="connsiteX1780" fmla="*/ 5081055 w 6630249"/>
              <a:gd name="connsiteY1780" fmla="*/ 2213505 h 6750795"/>
              <a:gd name="connsiteX1781" fmla="*/ 5086184 w 6630249"/>
              <a:gd name="connsiteY1781" fmla="*/ 2218637 h 6750795"/>
              <a:gd name="connsiteX1782" fmla="*/ 5083620 w 6630249"/>
              <a:gd name="connsiteY1782" fmla="*/ 2257119 h 6750795"/>
              <a:gd name="connsiteX1783" fmla="*/ 5132353 w 6630249"/>
              <a:gd name="connsiteY1783" fmla="*/ 2157089 h 6750795"/>
              <a:gd name="connsiteX1784" fmla="*/ 5071635 w 6630249"/>
              <a:gd name="connsiteY1784" fmla="*/ 2156079 h 6750795"/>
              <a:gd name="connsiteX1785" fmla="*/ 5078809 w 6630249"/>
              <a:gd name="connsiteY1785" fmla="*/ 2158683 h 6750795"/>
              <a:gd name="connsiteX1786" fmla="*/ 5101091 w 6630249"/>
              <a:gd name="connsiteY1786" fmla="*/ 2162133 h 6750795"/>
              <a:gd name="connsiteX1787" fmla="*/ 5091674 w 6630249"/>
              <a:gd name="connsiteY1787" fmla="*/ 2162890 h 6750795"/>
              <a:gd name="connsiteX1788" fmla="*/ 5073358 w 6630249"/>
              <a:gd name="connsiteY1788" fmla="*/ 2157081 h 6750795"/>
              <a:gd name="connsiteX1789" fmla="*/ 5071635 w 6630249"/>
              <a:gd name="connsiteY1789" fmla="*/ 2156079 h 6750795"/>
              <a:gd name="connsiteX1790" fmla="*/ 5619682 w 6630249"/>
              <a:gd name="connsiteY1790" fmla="*/ 2152606 h 6750795"/>
              <a:gd name="connsiteX1791" fmla="*/ 5622247 w 6630249"/>
              <a:gd name="connsiteY1791" fmla="*/ 2154529 h 6750795"/>
              <a:gd name="connsiteX1792" fmla="*/ 5617117 w 6630249"/>
              <a:gd name="connsiteY1792" fmla="*/ 2154529 h 6750795"/>
              <a:gd name="connsiteX1793" fmla="*/ 5619682 w 6630249"/>
              <a:gd name="connsiteY1793" fmla="*/ 2152606 h 6750795"/>
              <a:gd name="connsiteX1794" fmla="*/ 5019496 w 6630249"/>
              <a:gd name="connsiteY1794" fmla="*/ 2149398 h 6750795"/>
              <a:gd name="connsiteX1795" fmla="*/ 5006672 w 6630249"/>
              <a:gd name="connsiteY1795" fmla="*/ 2216074 h 6750795"/>
              <a:gd name="connsiteX1796" fmla="*/ 5019496 w 6630249"/>
              <a:gd name="connsiteY1796" fmla="*/ 2149398 h 6750795"/>
              <a:gd name="connsiteX1797" fmla="*/ 4952810 w 6630249"/>
              <a:gd name="connsiteY1797" fmla="*/ 2144257 h 6750795"/>
              <a:gd name="connsiteX1798" fmla="*/ 4952810 w 6630249"/>
              <a:gd name="connsiteY1798" fmla="*/ 2151951 h 6750795"/>
              <a:gd name="connsiteX1799" fmla="*/ 4952810 w 6630249"/>
              <a:gd name="connsiteY1799" fmla="*/ 2144257 h 6750795"/>
              <a:gd name="connsiteX1800" fmla="*/ 6496875 w 6630249"/>
              <a:gd name="connsiteY1800" fmla="*/ 2139143 h 6750795"/>
              <a:gd name="connsiteX1801" fmla="*/ 6491746 w 6630249"/>
              <a:gd name="connsiteY1801" fmla="*/ 2154530 h 6750795"/>
              <a:gd name="connsiteX1802" fmla="*/ 6496875 w 6630249"/>
              <a:gd name="connsiteY1802" fmla="*/ 2139143 h 6750795"/>
              <a:gd name="connsiteX1803" fmla="*/ 5137481 w 6630249"/>
              <a:gd name="connsiteY1803" fmla="*/ 2136563 h 6750795"/>
              <a:gd name="connsiteX1804" fmla="*/ 5112153 w 6630249"/>
              <a:gd name="connsiteY1804" fmla="*/ 2161246 h 6750795"/>
              <a:gd name="connsiteX1805" fmla="*/ 5101891 w 6630249"/>
              <a:gd name="connsiteY1805" fmla="*/ 2162072 h 6750795"/>
              <a:gd name="connsiteX1806" fmla="*/ 5124336 w 6630249"/>
              <a:gd name="connsiteY1806" fmla="*/ 2152274 h 6750795"/>
              <a:gd name="connsiteX1807" fmla="*/ 5137481 w 6630249"/>
              <a:gd name="connsiteY1807" fmla="*/ 2136563 h 6750795"/>
              <a:gd name="connsiteX1808" fmla="*/ 6619990 w 6630249"/>
              <a:gd name="connsiteY1808" fmla="*/ 2134015 h 6750795"/>
              <a:gd name="connsiteX1809" fmla="*/ 6625120 w 6630249"/>
              <a:gd name="connsiteY1809" fmla="*/ 2134015 h 6750795"/>
              <a:gd name="connsiteX1810" fmla="*/ 6625120 w 6630249"/>
              <a:gd name="connsiteY1810" fmla="*/ 2139143 h 6750795"/>
              <a:gd name="connsiteX1811" fmla="*/ 6619990 w 6630249"/>
              <a:gd name="connsiteY1811" fmla="*/ 2139143 h 6750795"/>
              <a:gd name="connsiteX1812" fmla="*/ 6619990 w 6630249"/>
              <a:gd name="connsiteY1812" fmla="*/ 2134015 h 6750795"/>
              <a:gd name="connsiteX1813" fmla="*/ 2836773 w 6630249"/>
              <a:gd name="connsiteY1813" fmla="*/ 2105806 h 6750795"/>
              <a:gd name="connsiteX1814" fmla="*/ 2847032 w 6630249"/>
              <a:gd name="connsiteY1814" fmla="*/ 2118632 h 6750795"/>
              <a:gd name="connsiteX1815" fmla="*/ 2836773 w 6630249"/>
              <a:gd name="connsiteY1815" fmla="*/ 2105806 h 6750795"/>
              <a:gd name="connsiteX1816" fmla="*/ 5147742 w 6630249"/>
              <a:gd name="connsiteY1816" fmla="*/ 2095534 h 6750795"/>
              <a:gd name="connsiteX1817" fmla="*/ 5142612 w 6630249"/>
              <a:gd name="connsiteY1817" fmla="*/ 2108361 h 6750795"/>
              <a:gd name="connsiteX1818" fmla="*/ 5147742 w 6630249"/>
              <a:gd name="connsiteY1818" fmla="*/ 2095534 h 6750795"/>
              <a:gd name="connsiteX1819" fmla="*/ 5255067 w 6630249"/>
              <a:gd name="connsiteY1819" fmla="*/ 2092603 h 6750795"/>
              <a:gd name="connsiteX1820" fmla="*/ 5252902 w 6630249"/>
              <a:gd name="connsiteY1820" fmla="*/ 2092963 h 6750795"/>
              <a:gd name="connsiteX1821" fmla="*/ 5255067 w 6630249"/>
              <a:gd name="connsiteY1821" fmla="*/ 2092603 h 6750795"/>
              <a:gd name="connsiteX1822" fmla="*/ 4129479 w 6630249"/>
              <a:gd name="connsiteY1822" fmla="*/ 2090399 h 6750795"/>
              <a:gd name="connsiteX1823" fmla="*/ 4129479 w 6630249"/>
              <a:gd name="connsiteY1823" fmla="*/ 2092966 h 6750795"/>
              <a:gd name="connsiteX1824" fmla="*/ 4129479 w 6630249"/>
              <a:gd name="connsiteY1824" fmla="*/ 2090399 h 6750795"/>
              <a:gd name="connsiteX1825" fmla="*/ 4119220 w 6630249"/>
              <a:gd name="connsiteY1825" fmla="*/ 2080144 h 6750795"/>
              <a:gd name="connsiteX1826" fmla="*/ 4126914 w 6630249"/>
              <a:gd name="connsiteY1826" fmla="*/ 2085272 h 6750795"/>
              <a:gd name="connsiteX1827" fmla="*/ 4119220 w 6630249"/>
              <a:gd name="connsiteY1827" fmla="*/ 2087840 h 6750795"/>
              <a:gd name="connsiteX1828" fmla="*/ 4119220 w 6630249"/>
              <a:gd name="connsiteY1828" fmla="*/ 2080144 h 6750795"/>
              <a:gd name="connsiteX1829" fmla="*/ 3926852 w 6630249"/>
              <a:gd name="connsiteY1829" fmla="*/ 2080128 h 6750795"/>
              <a:gd name="connsiteX1830" fmla="*/ 3921722 w 6630249"/>
              <a:gd name="connsiteY1830" fmla="*/ 2103211 h 6750795"/>
              <a:gd name="connsiteX1831" fmla="*/ 3960196 w 6630249"/>
              <a:gd name="connsiteY1831" fmla="*/ 2116035 h 6750795"/>
              <a:gd name="connsiteX1832" fmla="*/ 3955066 w 6630249"/>
              <a:gd name="connsiteY1832" fmla="*/ 2110906 h 6750795"/>
              <a:gd name="connsiteX1833" fmla="*/ 3962760 w 6630249"/>
              <a:gd name="connsiteY1833" fmla="*/ 2108341 h 6750795"/>
              <a:gd name="connsiteX1834" fmla="*/ 3955066 w 6630249"/>
              <a:gd name="connsiteY1834" fmla="*/ 2092951 h 6750795"/>
              <a:gd name="connsiteX1835" fmla="*/ 3939677 w 6630249"/>
              <a:gd name="connsiteY1835" fmla="*/ 2098082 h 6750795"/>
              <a:gd name="connsiteX1836" fmla="*/ 3934547 w 6630249"/>
              <a:gd name="connsiteY1836" fmla="*/ 2087822 h 6750795"/>
              <a:gd name="connsiteX1837" fmla="*/ 3929417 w 6630249"/>
              <a:gd name="connsiteY1837" fmla="*/ 2087822 h 6750795"/>
              <a:gd name="connsiteX1838" fmla="*/ 3926852 w 6630249"/>
              <a:gd name="connsiteY1838" fmla="*/ 2080128 h 6750795"/>
              <a:gd name="connsiteX1839" fmla="*/ 3919157 w 6630249"/>
              <a:gd name="connsiteY1839" fmla="*/ 2077563 h 6750795"/>
              <a:gd name="connsiteX1840" fmla="*/ 3918195 w 6630249"/>
              <a:gd name="connsiteY1840" fmla="*/ 2077883 h 6750795"/>
              <a:gd name="connsiteX1841" fmla="*/ 3918302 w 6630249"/>
              <a:gd name="connsiteY1841" fmla="*/ 2078133 h 6750795"/>
              <a:gd name="connsiteX1842" fmla="*/ 3917234 w 6630249"/>
              <a:gd name="connsiteY1842" fmla="*/ 2078845 h 6750795"/>
              <a:gd name="connsiteX1843" fmla="*/ 3919157 w 6630249"/>
              <a:gd name="connsiteY1843" fmla="*/ 2080128 h 6750795"/>
              <a:gd name="connsiteX1844" fmla="*/ 3916593 w 6630249"/>
              <a:gd name="connsiteY1844" fmla="*/ 2080128 h 6750795"/>
              <a:gd name="connsiteX1845" fmla="*/ 3901203 w 6630249"/>
              <a:gd name="connsiteY1845" fmla="*/ 2092951 h 6750795"/>
              <a:gd name="connsiteX1846" fmla="*/ 3903768 w 6630249"/>
              <a:gd name="connsiteY1846" fmla="*/ 2098082 h 6750795"/>
              <a:gd name="connsiteX1847" fmla="*/ 3916593 w 6630249"/>
              <a:gd name="connsiteY1847" fmla="*/ 2103211 h 6750795"/>
              <a:gd name="connsiteX1848" fmla="*/ 3919157 w 6630249"/>
              <a:gd name="connsiteY1848" fmla="*/ 2085258 h 6750795"/>
              <a:gd name="connsiteX1849" fmla="*/ 3919157 w 6630249"/>
              <a:gd name="connsiteY1849" fmla="*/ 2080128 h 6750795"/>
              <a:gd name="connsiteX1850" fmla="*/ 3918302 w 6630249"/>
              <a:gd name="connsiteY1850" fmla="*/ 2078133 h 6750795"/>
              <a:gd name="connsiteX1851" fmla="*/ 4121785 w 6630249"/>
              <a:gd name="connsiteY1851" fmla="*/ 2075009 h 6750795"/>
              <a:gd name="connsiteX1852" fmla="*/ 4130441 w 6630249"/>
              <a:gd name="connsiteY1852" fmla="*/ 2075009 h 6750795"/>
              <a:gd name="connsiteX1853" fmla="*/ 4137174 w 6630249"/>
              <a:gd name="connsiteY1853" fmla="*/ 2082704 h 6750795"/>
              <a:gd name="connsiteX1854" fmla="*/ 4121785 w 6630249"/>
              <a:gd name="connsiteY1854" fmla="*/ 2075009 h 6750795"/>
              <a:gd name="connsiteX1855" fmla="*/ 5140046 w 6630249"/>
              <a:gd name="connsiteY1855" fmla="*/ 2072452 h 6750795"/>
              <a:gd name="connsiteX1856" fmla="*/ 5140046 w 6630249"/>
              <a:gd name="connsiteY1856" fmla="*/ 2090405 h 6750795"/>
              <a:gd name="connsiteX1857" fmla="*/ 5140046 w 6630249"/>
              <a:gd name="connsiteY1857" fmla="*/ 2072452 h 6750795"/>
              <a:gd name="connsiteX1858" fmla="*/ 2364831 w 6630249"/>
              <a:gd name="connsiteY1858" fmla="*/ 2064738 h 6750795"/>
              <a:gd name="connsiteX1859" fmla="*/ 2369962 w 6630249"/>
              <a:gd name="connsiteY1859" fmla="*/ 2103211 h 6750795"/>
              <a:gd name="connsiteX1860" fmla="*/ 2375091 w 6630249"/>
              <a:gd name="connsiteY1860" fmla="*/ 2080128 h 6750795"/>
              <a:gd name="connsiteX1861" fmla="*/ 2364831 w 6630249"/>
              <a:gd name="connsiteY1861" fmla="*/ 2064738 h 6750795"/>
              <a:gd name="connsiteX1862" fmla="*/ 3942242 w 6630249"/>
              <a:gd name="connsiteY1862" fmla="*/ 2059609 h 6750795"/>
              <a:gd name="connsiteX1863" fmla="*/ 3931982 w 6630249"/>
              <a:gd name="connsiteY1863" fmla="*/ 2067302 h 6750795"/>
              <a:gd name="connsiteX1864" fmla="*/ 3939677 w 6630249"/>
              <a:gd name="connsiteY1864" fmla="*/ 2072433 h 6750795"/>
              <a:gd name="connsiteX1865" fmla="*/ 3942242 w 6630249"/>
              <a:gd name="connsiteY1865" fmla="*/ 2059609 h 6750795"/>
              <a:gd name="connsiteX1866" fmla="*/ 3898638 w 6630249"/>
              <a:gd name="connsiteY1866" fmla="*/ 2057044 h 6750795"/>
              <a:gd name="connsiteX1867" fmla="*/ 3896073 w 6630249"/>
              <a:gd name="connsiteY1867" fmla="*/ 2062174 h 6750795"/>
              <a:gd name="connsiteX1868" fmla="*/ 3901203 w 6630249"/>
              <a:gd name="connsiteY1868" fmla="*/ 2057044 h 6750795"/>
              <a:gd name="connsiteX1869" fmla="*/ 3898638 w 6630249"/>
              <a:gd name="connsiteY1869" fmla="*/ 2057044 h 6750795"/>
              <a:gd name="connsiteX1870" fmla="*/ 4437266 w 6630249"/>
              <a:gd name="connsiteY1870" fmla="*/ 2054500 h 6750795"/>
              <a:gd name="connsiteX1871" fmla="*/ 4442396 w 6630249"/>
              <a:gd name="connsiteY1871" fmla="*/ 2054500 h 6750795"/>
              <a:gd name="connsiteX1872" fmla="*/ 4442396 w 6630249"/>
              <a:gd name="connsiteY1872" fmla="*/ 2059635 h 6750795"/>
              <a:gd name="connsiteX1873" fmla="*/ 4437266 w 6630249"/>
              <a:gd name="connsiteY1873" fmla="*/ 2059635 h 6750795"/>
              <a:gd name="connsiteX1874" fmla="*/ 4437266 w 6630249"/>
              <a:gd name="connsiteY1874" fmla="*/ 2054500 h 6750795"/>
              <a:gd name="connsiteX1875" fmla="*/ 5145176 w 6630249"/>
              <a:gd name="connsiteY1875" fmla="*/ 2051935 h 6750795"/>
              <a:gd name="connsiteX1876" fmla="*/ 5145176 w 6630249"/>
              <a:gd name="connsiteY1876" fmla="*/ 2064764 h 6750795"/>
              <a:gd name="connsiteX1877" fmla="*/ 5145176 w 6630249"/>
              <a:gd name="connsiteY1877" fmla="*/ 2051935 h 6750795"/>
              <a:gd name="connsiteX1878" fmla="*/ 3916593 w 6630249"/>
              <a:gd name="connsiteY1878" fmla="*/ 2036525 h 6750795"/>
              <a:gd name="connsiteX1879" fmla="*/ 3911463 w 6630249"/>
              <a:gd name="connsiteY1879" fmla="*/ 2041654 h 6750795"/>
              <a:gd name="connsiteX1880" fmla="*/ 3916593 w 6630249"/>
              <a:gd name="connsiteY1880" fmla="*/ 2039090 h 6750795"/>
              <a:gd name="connsiteX1881" fmla="*/ 3919157 w 6630249"/>
              <a:gd name="connsiteY1881" fmla="*/ 2031396 h 6750795"/>
              <a:gd name="connsiteX1882" fmla="*/ 3916593 w 6630249"/>
              <a:gd name="connsiteY1882" fmla="*/ 2033960 h 6750795"/>
              <a:gd name="connsiteX1883" fmla="*/ 3921722 w 6630249"/>
              <a:gd name="connsiteY1883" fmla="*/ 2039090 h 6750795"/>
              <a:gd name="connsiteX1884" fmla="*/ 3919157 w 6630249"/>
              <a:gd name="connsiteY1884" fmla="*/ 2031396 h 6750795"/>
              <a:gd name="connsiteX1885" fmla="*/ 3885494 w 6630249"/>
              <a:gd name="connsiteY1885" fmla="*/ 2023129 h 6750795"/>
              <a:gd name="connsiteX1886" fmla="*/ 3888379 w 6630249"/>
              <a:gd name="connsiteY1886" fmla="*/ 2031423 h 6750795"/>
              <a:gd name="connsiteX1887" fmla="*/ 3880684 w 6630249"/>
              <a:gd name="connsiteY1887" fmla="*/ 2023727 h 6750795"/>
              <a:gd name="connsiteX1888" fmla="*/ 3885494 w 6630249"/>
              <a:gd name="connsiteY1888" fmla="*/ 2023129 h 6750795"/>
              <a:gd name="connsiteX1889" fmla="*/ 5178521 w 6630249"/>
              <a:gd name="connsiteY1889" fmla="*/ 2013462 h 6750795"/>
              <a:gd name="connsiteX1890" fmla="*/ 5150307 w 6630249"/>
              <a:gd name="connsiteY1890" fmla="*/ 2090399 h 6750795"/>
              <a:gd name="connsiteX1891" fmla="*/ 5178521 w 6630249"/>
              <a:gd name="connsiteY1891" fmla="*/ 2013462 h 6750795"/>
              <a:gd name="connsiteX1892" fmla="*/ 5065665 w 6630249"/>
              <a:gd name="connsiteY1892" fmla="*/ 2008330 h 6750795"/>
              <a:gd name="connsiteX1893" fmla="*/ 5078489 w 6630249"/>
              <a:gd name="connsiteY1893" fmla="*/ 2046798 h 6750795"/>
              <a:gd name="connsiteX1894" fmla="*/ 5055405 w 6630249"/>
              <a:gd name="connsiteY1894" fmla="*/ 2046798 h 6750795"/>
              <a:gd name="connsiteX1895" fmla="*/ 5052840 w 6630249"/>
              <a:gd name="connsiteY1895" fmla="*/ 2044233 h 6750795"/>
              <a:gd name="connsiteX1896" fmla="*/ 5065665 w 6630249"/>
              <a:gd name="connsiteY1896" fmla="*/ 2008330 h 6750795"/>
              <a:gd name="connsiteX1897" fmla="*/ 2334053 w 6630249"/>
              <a:gd name="connsiteY1897" fmla="*/ 2005745 h 6750795"/>
              <a:gd name="connsiteX1898" fmla="*/ 2357578 w 6630249"/>
              <a:gd name="connsiteY1898" fmla="*/ 2042104 h 6750795"/>
              <a:gd name="connsiteX1899" fmla="*/ 2357137 w 6630249"/>
              <a:gd name="connsiteY1899" fmla="*/ 2044219 h 6750795"/>
              <a:gd name="connsiteX1900" fmla="*/ 2334053 w 6630249"/>
              <a:gd name="connsiteY1900" fmla="*/ 2005745 h 6750795"/>
              <a:gd name="connsiteX1901" fmla="*/ 5104138 w 6630249"/>
              <a:gd name="connsiteY1901" fmla="*/ 1995514 h 6750795"/>
              <a:gd name="connsiteX1902" fmla="*/ 5109268 w 6630249"/>
              <a:gd name="connsiteY1902" fmla="*/ 1995514 h 6750795"/>
              <a:gd name="connsiteX1903" fmla="*/ 5109268 w 6630249"/>
              <a:gd name="connsiteY1903" fmla="*/ 2000642 h 6750795"/>
              <a:gd name="connsiteX1904" fmla="*/ 5104138 w 6630249"/>
              <a:gd name="connsiteY1904" fmla="*/ 2000642 h 6750795"/>
              <a:gd name="connsiteX1905" fmla="*/ 5104138 w 6630249"/>
              <a:gd name="connsiteY1905" fmla="*/ 1995514 h 6750795"/>
              <a:gd name="connsiteX1906" fmla="*/ 2375091 w 6630249"/>
              <a:gd name="connsiteY1906" fmla="*/ 1995486 h 6750795"/>
              <a:gd name="connsiteX1907" fmla="*/ 2367396 w 6630249"/>
              <a:gd name="connsiteY1907" fmla="*/ 2046783 h 6750795"/>
              <a:gd name="connsiteX1908" fmla="*/ 2380221 w 6630249"/>
              <a:gd name="connsiteY1908" fmla="*/ 2069868 h 6750795"/>
              <a:gd name="connsiteX1909" fmla="*/ 2400741 w 6630249"/>
              <a:gd name="connsiteY1909" fmla="*/ 2033960 h 6750795"/>
              <a:gd name="connsiteX1910" fmla="*/ 2380221 w 6630249"/>
              <a:gd name="connsiteY1910" fmla="*/ 2018570 h 6750795"/>
              <a:gd name="connsiteX1911" fmla="*/ 2375091 w 6630249"/>
              <a:gd name="connsiteY1911" fmla="*/ 1995486 h 6750795"/>
              <a:gd name="connsiteX1912" fmla="*/ 4732670 w 6630249"/>
              <a:gd name="connsiteY1912" fmla="*/ 1964606 h 6750795"/>
              <a:gd name="connsiteX1913" fmla="*/ 4737358 w 6630249"/>
              <a:gd name="connsiteY1913" fmla="*/ 1980115 h 6750795"/>
              <a:gd name="connsiteX1914" fmla="*/ 4729664 w 6630249"/>
              <a:gd name="connsiteY1914" fmla="*/ 1967290 h 6750795"/>
              <a:gd name="connsiteX1915" fmla="*/ 4732670 w 6630249"/>
              <a:gd name="connsiteY1915" fmla="*/ 1964606 h 6750795"/>
              <a:gd name="connsiteX1916" fmla="*/ 4729664 w 6630249"/>
              <a:gd name="connsiteY1916" fmla="*/ 1957041 h 6750795"/>
              <a:gd name="connsiteX1917" fmla="*/ 4734793 w 6630249"/>
              <a:gd name="connsiteY1917" fmla="*/ 1957041 h 6750795"/>
              <a:gd name="connsiteX1918" fmla="*/ 4734793 w 6630249"/>
              <a:gd name="connsiteY1918" fmla="*/ 1962170 h 6750795"/>
              <a:gd name="connsiteX1919" fmla="*/ 4729664 w 6630249"/>
              <a:gd name="connsiteY1919" fmla="*/ 1962170 h 6750795"/>
              <a:gd name="connsiteX1920" fmla="*/ 4729664 w 6630249"/>
              <a:gd name="connsiteY1920" fmla="*/ 1957041 h 6750795"/>
              <a:gd name="connsiteX1921" fmla="*/ 5070795 w 6630249"/>
              <a:gd name="connsiteY1921" fmla="*/ 1954476 h 6750795"/>
              <a:gd name="connsiteX1922" fmla="*/ 5073359 w 6630249"/>
              <a:gd name="connsiteY1922" fmla="*/ 1980125 h 6750795"/>
              <a:gd name="connsiteX1923" fmla="*/ 5070795 w 6630249"/>
              <a:gd name="connsiteY1923" fmla="*/ 1954476 h 6750795"/>
              <a:gd name="connsiteX1924" fmla="*/ 4047402 w 6630249"/>
              <a:gd name="connsiteY1924" fmla="*/ 1951883 h 6750795"/>
              <a:gd name="connsiteX1925" fmla="*/ 4042272 w 6630249"/>
              <a:gd name="connsiteY1925" fmla="*/ 1957013 h 6750795"/>
              <a:gd name="connsiteX1926" fmla="*/ 4044837 w 6630249"/>
              <a:gd name="connsiteY1926" fmla="*/ 1962143 h 6750795"/>
              <a:gd name="connsiteX1927" fmla="*/ 4047402 w 6630249"/>
              <a:gd name="connsiteY1927" fmla="*/ 1951883 h 6750795"/>
              <a:gd name="connsiteX1928" fmla="*/ 4757878 w 6630249"/>
              <a:gd name="connsiteY1928" fmla="*/ 1946763 h 6750795"/>
              <a:gd name="connsiteX1929" fmla="*/ 4763008 w 6630249"/>
              <a:gd name="connsiteY1929" fmla="*/ 1957025 h 6750795"/>
              <a:gd name="connsiteX1930" fmla="*/ 4757878 w 6630249"/>
              <a:gd name="connsiteY1930" fmla="*/ 1946763 h 6750795"/>
              <a:gd name="connsiteX1931" fmla="*/ 6584081 w 6630249"/>
              <a:gd name="connsiteY1931" fmla="*/ 1941649 h 6750795"/>
              <a:gd name="connsiteX1932" fmla="*/ 6568691 w 6630249"/>
              <a:gd name="connsiteY1932" fmla="*/ 1972431 h 6750795"/>
              <a:gd name="connsiteX1933" fmla="*/ 6584081 w 6630249"/>
              <a:gd name="connsiteY1933" fmla="*/ 1941649 h 6750795"/>
              <a:gd name="connsiteX1934" fmla="*/ 1367088 w 6630249"/>
              <a:gd name="connsiteY1934" fmla="*/ 1939059 h 6750795"/>
              <a:gd name="connsiteX1935" fmla="*/ 1354263 w 6630249"/>
              <a:gd name="connsiteY1935" fmla="*/ 1982662 h 6750795"/>
              <a:gd name="connsiteX1936" fmla="*/ 1367088 w 6630249"/>
              <a:gd name="connsiteY1936" fmla="*/ 1939059 h 6750795"/>
              <a:gd name="connsiteX1937" fmla="*/ 3890944 w 6630249"/>
              <a:gd name="connsiteY1937" fmla="*/ 1936517 h 6750795"/>
              <a:gd name="connsiteX1938" fmla="*/ 3898638 w 6630249"/>
              <a:gd name="connsiteY1938" fmla="*/ 1954476 h 6750795"/>
              <a:gd name="connsiteX1939" fmla="*/ 3890944 w 6630249"/>
              <a:gd name="connsiteY1939" fmla="*/ 1936517 h 6750795"/>
              <a:gd name="connsiteX1940" fmla="*/ 5564893 w 6630249"/>
              <a:gd name="connsiteY1940" fmla="*/ 1920791 h 6750795"/>
              <a:gd name="connsiteX1941" fmla="*/ 5570949 w 6630249"/>
              <a:gd name="connsiteY1941" fmla="*/ 1928799 h 6750795"/>
              <a:gd name="connsiteX1942" fmla="*/ 5565819 w 6630249"/>
              <a:gd name="connsiteY1942" fmla="*/ 1931364 h 6750795"/>
              <a:gd name="connsiteX1943" fmla="*/ 5564266 w 6630249"/>
              <a:gd name="connsiteY1943" fmla="*/ 1929275 h 6750795"/>
              <a:gd name="connsiteX1944" fmla="*/ 5780584 w 6630249"/>
              <a:gd name="connsiteY1944" fmla="*/ 1914603 h 6750795"/>
              <a:gd name="connsiteX1945" fmla="*/ 5783835 w 6630249"/>
              <a:gd name="connsiteY1945" fmla="*/ 1921104 h 6750795"/>
              <a:gd name="connsiteX1946" fmla="*/ 5780079 w 6630249"/>
              <a:gd name="connsiteY1946" fmla="*/ 1920854 h 6750795"/>
              <a:gd name="connsiteX1947" fmla="*/ 5781270 w 6630249"/>
              <a:gd name="connsiteY1947" fmla="*/ 1915975 h 6750795"/>
              <a:gd name="connsiteX1948" fmla="*/ 5775431 w 6630249"/>
              <a:gd name="connsiteY1948" fmla="*/ 1920544 h 6750795"/>
              <a:gd name="connsiteX1949" fmla="*/ 5774216 w 6630249"/>
              <a:gd name="connsiteY1949" fmla="*/ 1920463 h 6750795"/>
              <a:gd name="connsiteX1950" fmla="*/ 5768445 w 6630249"/>
              <a:gd name="connsiteY1950" fmla="*/ 1923669 h 6750795"/>
              <a:gd name="connsiteX1951" fmla="*/ 5773917 w 6630249"/>
              <a:gd name="connsiteY1951" fmla="*/ 1916830 h 6750795"/>
              <a:gd name="connsiteX1952" fmla="*/ 5773575 w 6630249"/>
              <a:gd name="connsiteY1952" fmla="*/ 1918540 h 6750795"/>
              <a:gd name="connsiteX1953" fmla="*/ 3839646 w 6630249"/>
              <a:gd name="connsiteY1953" fmla="*/ 1910845 h 6750795"/>
              <a:gd name="connsiteX1954" fmla="*/ 3829386 w 6630249"/>
              <a:gd name="connsiteY1954" fmla="*/ 1928799 h 6750795"/>
              <a:gd name="connsiteX1955" fmla="*/ 3808867 w 6630249"/>
              <a:gd name="connsiteY1955" fmla="*/ 1959578 h 6750795"/>
              <a:gd name="connsiteX1956" fmla="*/ 3801172 w 6630249"/>
              <a:gd name="connsiteY1956" fmla="*/ 1982662 h 6750795"/>
              <a:gd name="connsiteX1957" fmla="*/ 3819127 w 6630249"/>
              <a:gd name="connsiteY1957" fmla="*/ 1985227 h 6750795"/>
              <a:gd name="connsiteX1958" fmla="*/ 3808867 w 6630249"/>
              <a:gd name="connsiteY1958" fmla="*/ 2023701 h 6750795"/>
              <a:gd name="connsiteX1959" fmla="*/ 3819127 w 6630249"/>
              <a:gd name="connsiteY1959" fmla="*/ 1990357 h 6750795"/>
              <a:gd name="connsiteX1960" fmla="*/ 3839646 w 6630249"/>
              <a:gd name="connsiteY1960" fmla="*/ 1910845 h 6750795"/>
              <a:gd name="connsiteX1961" fmla="*/ 1364523 w 6630249"/>
              <a:gd name="connsiteY1961" fmla="*/ 1908280 h 6750795"/>
              <a:gd name="connsiteX1962" fmla="*/ 1367088 w 6630249"/>
              <a:gd name="connsiteY1962" fmla="*/ 1921104 h 6750795"/>
              <a:gd name="connsiteX1963" fmla="*/ 1367088 w 6630249"/>
              <a:gd name="connsiteY1963" fmla="*/ 1908280 h 6750795"/>
              <a:gd name="connsiteX1964" fmla="*/ 1364523 w 6630249"/>
              <a:gd name="connsiteY1964" fmla="*/ 1908280 h 6750795"/>
              <a:gd name="connsiteX1965" fmla="*/ 4103830 w 6630249"/>
              <a:gd name="connsiteY1965" fmla="*/ 1900595 h 6750795"/>
              <a:gd name="connsiteX1966" fmla="*/ 4098700 w 6630249"/>
              <a:gd name="connsiteY1966" fmla="*/ 1913420 h 6750795"/>
              <a:gd name="connsiteX1967" fmla="*/ 4093571 w 6630249"/>
              <a:gd name="connsiteY1967" fmla="*/ 1903161 h 6750795"/>
              <a:gd name="connsiteX1968" fmla="*/ 4103830 w 6630249"/>
              <a:gd name="connsiteY1968" fmla="*/ 1900595 h 6750795"/>
              <a:gd name="connsiteX1969" fmla="*/ 3903127 w 6630249"/>
              <a:gd name="connsiteY1969" fmla="*/ 1899970 h 6750795"/>
              <a:gd name="connsiteX1970" fmla="*/ 3901203 w 6630249"/>
              <a:gd name="connsiteY1970" fmla="*/ 1905742 h 6750795"/>
              <a:gd name="connsiteX1971" fmla="*/ 3903127 w 6630249"/>
              <a:gd name="connsiteY1971" fmla="*/ 1899970 h 6750795"/>
              <a:gd name="connsiteX1972" fmla="*/ 5122092 w 6630249"/>
              <a:gd name="connsiteY1972" fmla="*/ 1890344 h 6750795"/>
              <a:gd name="connsiteX1973" fmla="*/ 5119527 w 6630249"/>
              <a:gd name="connsiteY1973" fmla="*/ 1905732 h 6750795"/>
              <a:gd name="connsiteX1974" fmla="*/ 5122092 w 6630249"/>
              <a:gd name="connsiteY1974" fmla="*/ 1890344 h 6750795"/>
              <a:gd name="connsiteX1975" fmla="*/ 3880684 w 6630249"/>
              <a:gd name="connsiteY1975" fmla="*/ 1887779 h 6750795"/>
              <a:gd name="connsiteX1976" fmla="*/ 3880684 w 6630249"/>
              <a:gd name="connsiteY1976" fmla="*/ 1887779 h 6750795"/>
              <a:gd name="connsiteX1977" fmla="*/ 2600802 w 6630249"/>
              <a:gd name="connsiteY1977" fmla="*/ 1877501 h 6750795"/>
              <a:gd name="connsiteX1978" fmla="*/ 2534115 w 6630249"/>
              <a:gd name="connsiteY1978" fmla="*/ 1933929 h 6750795"/>
              <a:gd name="connsiteX1979" fmla="*/ 2464863 w 6630249"/>
              <a:gd name="connsiteY1979" fmla="*/ 2118599 h 6750795"/>
              <a:gd name="connsiteX1980" fmla="*/ 2434084 w 6630249"/>
              <a:gd name="connsiteY1980" fmla="*/ 2154509 h 6750795"/>
              <a:gd name="connsiteX1981" fmla="*/ 2441779 w 6630249"/>
              <a:gd name="connsiteY1981" fmla="*/ 2162202 h 6750795"/>
              <a:gd name="connsiteX1982" fmla="*/ 2528985 w 6630249"/>
              <a:gd name="connsiteY1982" fmla="*/ 2141684 h 6750795"/>
              <a:gd name="connsiteX1983" fmla="*/ 2444345 w 6630249"/>
              <a:gd name="connsiteY1983" fmla="*/ 2167332 h 6750795"/>
              <a:gd name="connsiteX1984" fmla="*/ 2464863 w 6630249"/>
              <a:gd name="connsiteY1984" fmla="*/ 2190416 h 6750795"/>
              <a:gd name="connsiteX1985" fmla="*/ 2454604 w 6630249"/>
              <a:gd name="connsiteY1985" fmla="*/ 2205806 h 6750795"/>
              <a:gd name="connsiteX1986" fmla="*/ 2505901 w 6630249"/>
              <a:gd name="connsiteY1986" fmla="*/ 2323792 h 6750795"/>
              <a:gd name="connsiteX1987" fmla="*/ 2618757 w 6630249"/>
              <a:gd name="connsiteY1987" fmla="*/ 2241718 h 6750795"/>
              <a:gd name="connsiteX1988" fmla="*/ 2654665 w 6630249"/>
              <a:gd name="connsiteY1988" fmla="*/ 2272495 h 6750795"/>
              <a:gd name="connsiteX1989" fmla="*/ 2682879 w 6630249"/>
              <a:gd name="connsiteY1989" fmla="*/ 2257108 h 6750795"/>
              <a:gd name="connsiteX1990" fmla="*/ 2680314 w 6630249"/>
              <a:gd name="connsiteY1990" fmla="*/ 2249412 h 6750795"/>
              <a:gd name="connsiteX1991" fmla="*/ 2690574 w 6630249"/>
              <a:gd name="connsiteY1991" fmla="*/ 2244283 h 6750795"/>
              <a:gd name="connsiteX1992" fmla="*/ 2698269 w 6630249"/>
              <a:gd name="connsiteY1992" fmla="*/ 2249412 h 6750795"/>
              <a:gd name="connsiteX1993" fmla="*/ 2759827 w 6630249"/>
              <a:gd name="connsiteY1993" fmla="*/ 2213500 h 6750795"/>
              <a:gd name="connsiteX1994" fmla="*/ 2677749 w 6630249"/>
              <a:gd name="connsiteY1994" fmla="*/ 2023701 h 6750795"/>
              <a:gd name="connsiteX1995" fmla="*/ 2621321 w 6630249"/>
              <a:gd name="connsiteY1995" fmla="*/ 1900585 h 6750795"/>
              <a:gd name="connsiteX1996" fmla="*/ 2600802 w 6630249"/>
              <a:gd name="connsiteY1996" fmla="*/ 1877501 h 6750795"/>
              <a:gd name="connsiteX1997" fmla="*/ 1390172 w 6630249"/>
              <a:gd name="connsiteY1997" fmla="*/ 1877501 h 6750795"/>
              <a:gd name="connsiteX1998" fmla="*/ 1385042 w 6630249"/>
              <a:gd name="connsiteY1998" fmla="*/ 1898020 h 6750795"/>
              <a:gd name="connsiteX1999" fmla="*/ 1410691 w 6630249"/>
              <a:gd name="connsiteY1999" fmla="*/ 1895455 h 6750795"/>
              <a:gd name="connsiteX2000" fmla="*/ 1420950 w 6630249"/>
              <a:gd name="connsiteY2000" fmla="*/ 1882631 h 6750795"/>
              <a:gd name="connsiteX2001" fmla="*/ 1390172 w 6630249"/>
              <a:gd name="connsiteY2001" fmla="*/ 1877501 h 6750795"/>
              <a:gd name="connsiteX2002" fmla="*/ 2841902 w 6630249"/>
              <a:gd name="connsiteY2002" fmla="*/ 1867242 h 6750795"/>
              <a:gd name="connsiteX2003" fmla="*/ 2813688 w 6630249"/>
              <a:gd name="connsiteY2003" fmla="*/ 1921104 h 6750795"/>
              <a:gd name="connsiteX2004" fmla="*/ 2782911 w 6630249"/>
              <a:gd name="connsiteY2004" fmla="*/ 2003181 h 6750795"/>
              <a:gd name="connsiteX2005" fmla="*/ 2859857 w 6630249"/>
              <a:gd name="connsiteY2005" fmla="*/ 2167332 h 6750795"/>
              <a:gd name="connsiteX2006" fmla="*/ 2959887 w 6630249"/>
              <a:gd name="connsiteY2006" fmla="*/ 2126297 h 6750795"/>
              <a:gd name="connsiteX2007" fmla="*/ 2936803 w 6630249"/>
              <a:gd name="connsiteY2007" fmla="*/ 2095517 h 6750795"/>
              <a:gd name="connsiteX2008" fmla="*/ 2918069 w 6630249"/>
              <a:gd name="connsiteY2008" fmla="*/ 2081466 h 6750795"/>
              <a:gd name="connsiteX2009" fmla="*/ 2906441 w 6630249"/>
              <a:gd name="connsiteY2009" fmla="*/ 2067673 h 6750795"/>
              <a:gd name="connsiteX2010" fmla="*/ 2908790 w 6630249"/>
              <a:gd name="connsiteY2010" fmla="*/ 2040812 h 6750795"/>
              <a:gd name="connsiteX2011" fmla="*/ 2875246 w 6630249"/>
              <a:gd name="connsiteY2011" fmla="*/ 1987792 h 6750795"/>
              <a:gd name="connsiteX2012" fmla="*/ 2906025 w 6630249"/>
              <a:gd name="connsiteY2012" fmla="*/ 1998051 h 6750795"/>
              <a:gd name="connsiteX2013" fmla="*/ 2870116 w 6630249"/>
              <a:gd name="connsiteY2013" fmla="*/ 1951883 h 6750795"/>
              <a:gd name="connsiteX2014" fmla="*/ 2875246 w 6630249"/>
              <a:gd name="connsiteY2014" fmla="*/ 1921104 h 6750795"/>
              <a:gd name="connsiteX2015" fmla="*/ 2849597 w 6630249"/>
              <a:gd name="connsiteY2015" fmla="*/ 1885196 h 6750795"/>
              <a:gd name="connsiteX2016" fmla="*/ 2854728 w 6630249"/>
              <a:gd name="connsiteY2016" fmla="*/ 1967273 h 6750795"/>
              <a:gd name="connsiteX2017" fmla="*/ 2887750 w 6630249"/>
              <a:gd name="connsiteY2017" fmla="*/ 2045502 h 6750795"/>
              <a:gd name="connsiteX2018" fmla="*/ 2906441 w 6630249"/>
              <a:gd name="connsiteY2018" fmla="*/ 2067673 h 6750795"/>
              <a:gd name="connsiteX2019" fmla="*/ 2906025 w 6630249"/>
              <a:gd name="connsiteY2019" fmla="*/ 2072433 h 6750795"/>
              <a:gd name="connsiteX2020" fmla="*/ 2918069 w 6630249"/>
              <a:gd name="connsiteY2020" fmla="*/ 2081466 h 6750795"/>
              <a:gd name="connsiteX2021" fmla="*/ 2934239 w 6630249"/>
              <a:gd name="connsiteY2021" fmla="*/ 2100646 h 6750795"/>
              <a:gd name="connsiteX2022" fmla="*/ 2926544 w 6630249"/>
              <a:gd name="connsiteY2022" fmla="*/ 2118599 h 6750795"/>
              <a:gd name="connsiteX2023" fmla="*/ 2847032 w 6630249"/>
              <a:gd name="connsiteY2023" fmla="*/ 1977532 h 6750795"/>
              <a:gd name="connsiteX2024" fmla="*/ 2844467 w 6630249"/>
              <a:gd name="connsiteY2024" fmla="*/ 1872371 h 6750795"/>
              <a:gd name="connsiteX2025" fmla="*/ 2841902 w 6630249"/>
              <a:gd name="connsiteY2025" fmla="*/ 1867242 h 6750795"/>
              <a:gd name="connsiteX2026" fmla="*/ 3931249 w 6630249"/>
              <a:gd name="connsiteY2026" fmla="*/ 1861868 h 6750795"/>
              <a:gd name="connsiteX2027" fmla="*/ 3931982 w 6630249"/>
              <a:gd name="connsiteY2027" fmla="*/ 1862112 h 6750795"/>
              <a:gd name="connsiteX2028" fmla="*/ 3931982 w 6630249"/>
              <a:gd name="connsiteY2028" fmla="*/ 1943272 h 6750795"/>
              <a:gd name="connsiteX2029" fmla="*/ 3929417 w 6630249"/>
              <a:gd name="connsiteY2029" fmla="*/ 1944188 h 6750795"/>
              <a:gd name="connsiteX2030" fmla="*/ 3926852 w 6630249"/>
              <a:gd name="connsiteY2030" fmla="*/ 1864677 h 6750795"/>
              <a:gd name="connsiteX2031" fmla="*/ 2477687 w 6630249"/>
              <a:gd name="connsiteY2031" fmla="*/ 1856982 h 6750795"/>
              <a:gd name="connsiteX2032" fmla="*/ 2426390 w 6630249"/>
              <a:gd name="connsiteY2032" fmla="*/ 1895455 h 6750795"/>
              <a:gd name="connsiteX2033" fmla="*/ 2413565 w 6630249"/>
              <a:gd name="connsiteY2033" fmla="*/ 1908280 h 6750795"/>
              <a:gd name="connsiteX2034" fmla="*/ 2472558 w 6630249"/>
              <a:gd name="connsiteY2034" fmla="*/ 1895455 h 6750795"/>
              <a:gd name="connsiteX2035" fmla="*/ 2477687 w 6630249"/>
              <a:gd name="connsiteY2035" fmla="*/ 1856982 h 6750795"/>
              <a:gd name="connsiteX2036" fmla="*/ 3978831 w 6630249"/>
              <a:gd name="connsiteY2036" fmla="*/ 1856689 h 6750795"/>
              <a:gd name="connsiteX2037" fmla="*/ 3975585 w 6630249"/>
              <a:gd name="connsiteY2037" fmla="*/ 1859576 h 6750795"/>
              <a:gd name="connsiteX2038" fmla="*/ 3978831 w 6630249"/>
              <a:gd name="connsiteY2038" fmla="*/ 1856689 h 6750795"/>
              <a:gd name="connsiteX2039" fmla="*/ 5722277 w 6630249"/>
              <a:gd name="connsiteY2039" fmla="*/ 1849316 h 6750795"/>
              <a:gd name="connsiteX2040" fmla="*/ 5729972 w 6630249"/>
              <a:gd name="connsiteY2040" fmla="*/ 1849316 h 6750795"/>
              <a:gd name="connsiteX2041" fmla="*/ 5712018 w 6630249"/>
              <a:gd name="connsiteY2041" fmla="*/ 1872400 h 6750795"/>
              <a:gd name="connsiteX2042" fmla="*/ 5722277 w 6630249"/>
              <a:gd name="connsiteY2042" fmla="*/ 1849316 h 6750795"/>
              <a:gd name="connsiteX2043" fmla="*/ 5027191 w 6630249"/>
              <a:gd name="connsiteY2043" fmla="*/ 1839056 h 6750795"/>
              <a:gd name="connsiteX2044" fmla="*/ 5011802 w 6630249"/>
              <a:gd name="connsiteY2044" fmla="*/ 1841622 h 6750795"/>
              <a:gd name="connsiteX2045" fmla="*/ 5027191 w 6630249"/>
              <a:gd name="connsiteY2045" fmla="*/ 1839056 h 6750795"/>
              <a:gd name="connsiteX2046" fmla="*/ 4713473 w 6630249"/>
              <a:gd name="connsiteY2046" fmla="*/ 1836892 h 6750795"/>
              <a:gd name="connsiteX2047" fmla="*/ 4709145 w 6630249"/>
              <a:gd name="connsiteY2047" fmla="*/ 1839056 h 6750795"/>
              <a:gd name="connsiteX2048" fmla="*/ 4713473 w 6630249"/>
              <a:gd name="connsiteY2048" fmla="*/ 1836892 h 6750795"/>
              <a:gd name="connsiteX2049" fmla="*/ 3911463 w 6630249"/>
              <a:gd name="connsiteY2049" fmla="*/ 1828769 h 6750795"/>
              <a:gd name="connsiteX2050" fmla="*/ 3908898 w 6630249"/>
              <a:gd name="connsiteY2050" fmla="*/ 1831334 h 6750795"/>
              <a:gd name="connsiteX2051" fmla="*/ 3914028 w 6630249"/>
              <a:gd name="connsiteY2051" fmla="*/ 1831334 h 6750795"/>
              <a:gd name="connsiteX2052" fmla="*/ 3911463 w 6630249"/>
              <a:gd name="connsiteY2052" fmla="*/ 1828769 h 6750795"/>
              <a:gd name="connsiteX2053" fmla="*/ 2190419 w 6630249"/>
              <a:gd name="connsiteY2053" fmla="*/ 1828769 h 6750795"/>
              <a:gd name="connsiteX2054" fmla="*/ 2334053 w 6630249"/>
              <a:gd name="connsiteY2054" fmla="*/ 2005745 h 6750795"/>
              <a:gd name="connsiteX2055" fmla="*/ 2263839 w 6630249"/>
              <a:gd name="connsiteY2055" fmla="*/ 1911807 h 6750795"/>
              <a:gd name="connsiteX2056" fmla="*/ 2188692 w 6630249"/>
              <a:gd name="connsiteY2056" fmla="*/ 1832222 h 6750795"/>
              <a:gd name="connsiteX2057" fmla="*/ 3505729 w 6630249"/>
              <a:gd name="connsiteY2057" fmla="*/ 1818389 h 6750795"/>
              <a:gd name="connsiteX2058" fmla="*/ 3498515 w 6630249"/>
              <a:gd name="connsiteY2058" fmla="*/ 1833898 h 6750795"/>
              <a:gd name="connsiteX2059" fmla="*/ 3498515 w 6630249"/>
              <a:gd name="connsiteY2059" fmla="*/ 1828769 h 6750795"/>
              <a:gd name="connsiteX2060" fmla="*/ 3505729 w 6630249"/>
              <a:gd name="connsiteY2060" fmla="*/ 1818389 h 6750795"/>
              <a:gd name="connsiteX2061" fmla="*/ 6048700 w 6630249"/>
              <a:gd name="connsiteY2061" fmla="*/ 1811603 h 6750795"/>
              <a:gd name="connsiteX2062" fmla="*/ 6045454 w 6630249"/>
              <a:gd name="connsiteY2062" fmla="*/ 1813407 h 6750795"/>
              <a:gd name="connsiteX2063" fmla="*/ 6048700 w 6630249"/>
              <a:gd name="connsiteY2063" fmla="*/ 1811603 h 6750795"/>
              <a:gd name="connsiteX2064" fmla="*/ 4034577 w 6630249"/>
              <a:gd name="connsiteY2064" fmla="*/ 1810815 h 6750795"/>
              <a:gd name="connsiteX2065" fmla="*/ 4011494 w 6630249"/>
              <a:gd name="connsiteY2065" fmla="*/ 1862112 h 6750795"/>
              <a:gd name="connsiteX2066" fmla="*/ 3996104 w 6630249"/>
              <a:gd name="connsiteY2066" fmla="*/ 1892891 h 6750795"/>
              <a:gd name="connsiteX2067" fmla="*/ 4003799 w 6630249"/>
              <a:gd name="connsiteY2067" fmla="*/ 1890326 h 6750795"/>
              <a:gd name="connsiteX2068" fmla="*/ 4029448 w 6630249"/>
              <a:gd name="connsiteY2068" fmla="*/ 1936494 h 6750795"/>
              <a:gd name="connsiteX2069" fmla="*/ 4047402 w 6630249"/>
              <a:gd name="connsiteY2069" fmla="*/ 1913410 h 6750795"/>
              <a:gd name="connsiteX2070" fmla="*/ 4044837 w 6630249"/>
              <a:gd name="connsiteY2070" fmla="*/ 1903150 h 6750795"/>
              <a:gd name="connsiteX2071" fmla="*/ 4034577 w 6630249"/>
              <a:gd name="connsiteY2071" fmla="*/ 1810815 h 6750795"/>
              <a:gd name="connsiteX2072" fmla="*/ 3147125 w 6630249"/>
              <a:gd name="connsiteY2072" fmla="*/ 1810815 h 6750795"/>
              <a:gd name="connsiteX2073" fmla="*/ 3136865 w 6630249"/>
              <a:gd name="connsiteY2073" fmla="*/ 1859547 h 6750795"/>
              <a:gd name="connsiteX2074" fmla="*/ 3129170 w 6630249"/>
              <a:gd name="connsiteY2074" fmla="*/ 1895455 h 6750795"/>
              <a:gd name="connsiteX2075" fmla="*/ 3165079 w 6630249"/>
              <a:gd name="connsiteY2075" fmla="*/ 1918540 h 6750795"/>
              <a:gd name="connsiteX2076" fmla="*/ 3162515 w 6630249"/>
              <a:gd name="connsiteY2076" fmla="*/ 1885196 h 6750795"/>
              <a:gd name="connsiteX2077" fmla="*/ 3147125 w 6630249"/>
              <a:gd name="connsiteY2077" fmla="*/ 1810815 h 6750795"/>
              <a:gd name="connsiteX2078" fmla="*/ 5678674 w 6630249"/>
              <a:gd name="connsiteY2078" fmla="*/ 1800556 h 6750795"/>
              <a:gd name="connsiteX2079" fmla="*/ 5683804 w 6630249"/>
              <a:gd name="connsiteY2079" fmla="*/ 1823639 h 6750795"/>
              <a:gd name="connsiteX2080" fmla="*/ 5678674 w 6630249"/>
              <a:gd name="connsiteY2080" fmla="*/ 1800556 h 6750795"/>
              <a:gd name="connsiteX2081" fmla="*/ 5057971 w 6630249"/>
              <a:gd name="connsiteY2081" fmla="*/ 1795451 h 6750795"/>
              <a:gd name="connsiteX2082" fmla="*/ 5057971 w 6630249"/>
              <a:gd name="connsiteY2082" fmla="*/ 1826233 h 6750795"/>
              <a:gd name="connsiteX2083" fmla="*/ 5057971 w 6630249"/>
              <a:gd name="connsiteY2083" fmla="*/ 1795451 h 6750795"/>
              <a:gd name="connsiteX2084" fmla="*/ 3888379 w 6630249"/>
              <a:gd name="connsiteY2084" fmla="*/ 1790323 h 6750795"/>
              <a:gd name="connsiteX2085" fmla="*/ 3888379 w 6630249"/>
              <a:gd name="connsiteY2085" fmla="*/ 1803147 h 6750795"/>
              <a:gd name="connsiteX2086" fmla="*/ 3888379 w 6630249"/>
              <a:gd name="connsiteY2086" fmla="*/ 1790323 h 6750795"/>
              <a:gd name="connsiteX2087" fmla="*/ 5019497 w 6630249"/>
              <a:gd name="connsiteY2087" fmla="*/ 1782634 h 6750795"/>
              <a:gd name="connsiteX2088" fmla="*/ 5014367 w 6630249"/>
              <a:gd name="connsiteY2088" fmla="*/ 1790326 h 6750795"/>
              <a:gd name="connsiteX2089" fmla="*/ 5019497 w 6630249"/>
              <a:gd name="connsiteY2089" fmla="*/ 1782634 h 6750795"/>
              <a:gd name="connsiteX2090" fmla="*/ 6268600 w 6630249"/>
              <a:gd name="connsiteY2090" fmla="*/ 1782629 h 6750795"/>
              <a:gd name="connsiteX2091" fmla="*/ 6271165 w 6630249"/>
              <a:gd name="connsiteY2091" fmla="*/ 1798016 h 6750795"/>
              <a:gd name="connsiteX2092" fmla="*/ 6268600 w 6630249"/>
              <a:gd name="connsiteY2092" fmla="*/ 1782629 h 6750795"/>
              <a:gd name="connsiteX2093" fmla="*/ 5060535 w 6630249"/>
              <a:gd name="connsiteY2093" fmla="*/ 1772369 h 6750795"/>
              <a:gd name="connsiteX2094" fmla="*/ 5057970 w 6630249"/>
              <a:gd name="connsiteY2094" fmla="*/ 1787759 h 6750795"/>
              <a:gd name="connsiteX2095" fmla="*/ 5060535 w 6630249"/>
              <a:gd name="connsiteY2095" fmla="*/ 1772369 h 6750795"/>
              <a:gd name="connsiteX2096" fmla="*/ 4034577 w 6630249"/>
              <a:gd name="connsiteY2096" fmla="*/ 1764647 h 6750795"/>
              <a:gd name="connsiteX2097" fmla="*/ 3960196 w 6630249"/>
              <a:gd name="connsiteY2097" fmla="*/ 1792861 h 6750795"/>
              <a:gd name="connsiteX2098" fmla="*/ 3970455 w 6630249"/>
              <a:gd name="connsiteY2098" fmla="*/ 1856982 h 6750795"/>
              <a:gd name="connsiteX2099" fmla="*/ 3957631 w 6630249"/>
              <a:gd name="connsiteY2099" fmla="*/ 1859547 h 6750795"/>
              <a:gd name="connsiteX2100" fmla="*/ 3957631 w 6630249"/>
              <a:gd name="connsiteY2100" fmla="*/ 1880066 h 6750795"/>
              <a:gd name="connsiteX2101" fmla="*/ 3949936 w 6630249"/>
              <a:gd name="connsiteY2101" fmla="*/ 1851852 h 6750795"/>
              <a:gd name="connsiteX2102" fmla="*/ 3938394 w 6630249"/>
              <a:gd name="connsiteY2102" fmla="*/ 1857303 h 6750795"/>
              <a:gd name="connsiteX2103" fmla="*/ 3931249 w 6630249"/>
              <a:gd name="connsiteY2103" fmla="*/ 1861868 h 6750795"/>
              <a:gd name="connsiteX2104" fmla="*/ 3924287 w 6630249"/>
              <a:gd name="connsiteY2104" fmla="*/ 1859547 h 6750795"/>
              <a:gd name="connsiteX2105" fmla="*/ 3921722 w 6630249"/>
              <a:gd name="connsiteY2105" fmla="*/ 1844158 h 6750795"/>
              <a:gd name="connsiteX2106" fmla="*/ 3903768 w 6630249"/>
              <a:gd name="connsiteY2106" fmla="*/ 1849289 h 6750795"/>
              <a:gd name="connsiteX2107" fmla="*/ 3911463 w 6630249"/>
              <a:gd name="connsiteY2107" fmla="*/ 1898020 h 6750795"/>
              <a:gd name="connsiteX2108" fmla="*/ 3898638 w 6630249"/>
              <a:gd name="connsiteY2108" fmla="*/ 1882631 h 6750795"/>
              <a:gd name="connsiteX2109" fmla="*/ 3885814 w 6630249"/>
              <a:gd name="connsiteY2109" fmla="*/ 1887761 h 6750795"/>
              <a:gd name="connsiteX2110" fmla="*/ 3883249 w 6630249"/>
              <a:gd name="connsiteY2110" fmla="*/ 1885196 h 6750795"/>
              <a:gd name="connsiteX2111" fmla="*/ 3880684 w 6630249"/>
              <a:gd name="connsiteY2111" fmla="*/ 1882631 h 6750795"/>
              <a:gd name="connsiteX2112" fmla="*/ 3880684 w 6630249"/>
              <a:gd name="connsiteY2112" fmla="*/ 1862112 h 6750795"/>
              <a:gd name="connsiteX2113" fmla="*/ 3872989 w 6630249"/>
              <a:gd name="connsiteY2113" fmla="*/ 1872371 h 6750795"/>
              <a:gd name="connsiteX2114" fmla="*/ 3867859 w 6630249"/>
              <a:gd name="connsiteY2114" fmla="*/ 1885196 h 6750795"/>
              <a:gd name="connsiteX2115" fmla="*/ 3839646 w 6630249"/>
              <a:gd name="connsiteY2115" fmla="*/ 1995486 h 6750795"/>
              <a:gd name="connsiteX2116" fmla="*/ 3813997 w 6630249"/>
              <a:gd name="connsiteY2116" fmla="*/ 2067302 h 6750795"/>
              <a:gd name="connsiteX2117" fmla="*/ 3813997 w 6630249"/>
              <a:gd name="connsiteY2117" fmla="*/ 2072433 h 6750795"/>
              <a:gd name="connsiteX2118" fmla="*/ 3842210 w 6630249"/>
              <a:gd name="connsiteY2118" fmla="*/ 2080128 h 6750795"/>
              <a:gd name="connsiteX2119" fmla="*/ 3839646 w 6630249"/>
              <a:gd name="connsiteY2119" fmla="*/ 2069868 h 6750795"/>
              <a:gd name="connsiteX2120" fmla="*/ 3844776 w 6630249"/>
              <a:gd name="connsiteY2120" fmla="*/ 2080128 h 6750795"/>
              <a:gd name="connsiteX2121" fmla="*/ 3852470 w 6630249"/>
              <a:gd name="connsiteY2121" fmla="*/ 2082693 h 6750795"/>
              <a:gd name="connsiteX2122" fmla="*/ 3857600 w 6630249"/>
              <a:gd name="connsiteY2122" fmla="*/ 2077563 h 6750795"/>
              <a:gd name="connsiteX2123" fmla="*/ 3857600 w 6630249"/>
              <a:gd name="connsiteY2123" fmla="*/ 2074997 h 6750795"/>
              <a:gd name="connsiteX2124" fmla="*/ 3860165 w 6630249"/>
              <a:gd name="connsiteY2124" fmla="*/ 2077563 h 6750795"/>
              <a:gd name="connsiteX2125" fmla="*/ 3865295 w 6630249"/>
              <a:gd name="connsiteY2125" fmla="*/ 2069868 h 6750795"/>
              <a:gd name="connsiteX2126" fmla="*/ 3867859 w 6630249"/>
              <a:gd name="connsiteY2126" fmla="*/ 2067302 h 6750795"/>
              <a:gd name="connsiteX2127" fmla="*/ 3870424 w 6630249"/>
              <a:gd name="connsiteY2127" fmla="*/ 2054480 h 6750795"/>
              <a:gd name="connsiteX2128" fmla="*/ 3875554 w 6630249"/>
              <a:gd name="connsiteY2128" fmla="*/ 2057044 h 6750795"/>
              <a:gd name="connsiteX2129" fmla="*/ 3919157 w 6630249"/>
              <a:gd name="connsiteY2129" fmla="*/ 2016006 h 6750795"/>
              <a:gd name="connsiteX2130" fmla="*/ 3924287 w 6630249"/>
              <a:gd name="connsiteY2130" fmla="*/ 2008311 h 6750795"/>
              <a:gd name="connsiteX2131" fmla="*/ 3916593 w 6630249"/>
              <a:gd name="connsiteY2131" fmla="*/ 1998051 h 6750795"/>
              <a:gd name="connsiteX2132" fmla="*/ 3921722 w 6630249"/>
              <a:gd name="connsiteY2132" fmla="*/ 1985227 h 6750795"/>
              <a:gd name="connsiteX2133" fmla="*/ 3911463 w 6630249"/>
              <a:gd name="connsiteY2133" fmla="*/ 1980097 h 6750795"/>
              <a:gd name="connsiteX2134" fmla="*/ 3924287 w 6630249"/>
              <a:gd name="connsiteY2134" fmla="*/ 1982662 h 6750795"/>
              <a:gd name="connsiteX2135" fmla="*/ 3929417 w 6630249"/>
              <a:gd name="connsiteY2135" fmla="*/ 1967273 h 6750795"/>
              <a:gd name="connsiteX2136" fmla="*/ 3921722 w 6630249"/>
              <a:gd name="connsiteY2136" fmla="*/ 1959578 h 6750795"/>
              <a:gd name="connsiteX2137" fmla="*/ 3929417 w 6630249"/>
              <a:gd name="connsiteY2137" fmla="*/ 1951883 h 6750795"/>
              <a:gd name="connsiteX2138" fmla="*/ 3931982 w 6630249"/>
              <a:gd name="connsiteY2138" fmla="*/ 1951883 h 6750795"/>
              <a:gd name="connsiteX2139" fmla="*/ 3931982 w 6630249"/>
              <a:gd name="connsiteY2139" fmla="*/ 1943272 h 6750795"/>
              <a:gd name="connsiteX2140" fmla="*/ 3938394 w 6630249"/>
              <a:gd name="connsiteY2140" fmla="*/ 1940983 h 6750795"/>
              <a:gd name="connsiteX2141" fmla="*/ 3939677 w 6630249"/>
              <a:gd name="connsiteY2141" fmla="*/ 1933929 h 6750795"/>
              <a:gd name="connsiteX2142" fmla="*/ 3949936 w 6630249"/>
              <a:gd name="connsiteY2142" fmla="*/ 1939059 h 6750795"/>
              <a:gd name="connsiteX2143" fmla="*/ 3955066 w 6630249"/>
              <a:gd name="connsiteY2143" fmla="*/ 1928799 h 6750795"/>
              <a:gd name="connsiteX2144" fmla="*/ 3962760 w 6630249"/>
              <a:gd name="connsiteY2144" fmla="*/ 1928799 h 6750795"/>
              <a:gd name="connsiteX2145" fmla="*/ 3965325 w 6630249"/>
              <a:gd name="connsiteY2145" fmla="*/ 1926234 h 6750795"/>
              <a:gd name="connsiteX2146" fmla="*/ 3980715 w 6630249"/>
              <a:gd name="connsiteY2146" fmla="*/ 1900585 h 6750795"/>
              <a:gd name="connsiteX2147" fmla="*/ 4003799 w 6630249"/>
              <a:gd name="connsiteY2147" fmla="*/ 1849289 h 6750795"/>
              <a:gd name="connsiteX2148" fmla="*/ 4034577 w 6630249"/>
              <a:gd name="connsiteY2148" fmla="*/ 1787730 h 6750795"/>
              <a:gd name="connsiteX2149" fmla="*/ 4034577 w 6630249"/>
              <a:gd name="connsiteY2149" fmla="*/ 1785166 h 6750795"/>
              <a:gd name="connsiteX2150" fmla="*/ 4034577 w 6630249"/>
              <a:gd name="connsiteY2150" fmla="*/ 1764647 h 6750795"/>
              <a:gd name="connsiteX2151" fmla="*/ 3858282 w 6630249"/>
              <a:gd name="connsiteY2151" fmla="*/ 1764354 h 6750795"/>
              <a:gd name="connsiteX2152" fmla="*/ 3855036 w 6630249"/>
              <a:gd name="connsiteY2152" fmla="*/ 1767239 h 6750795"/>
              <a:gd name="connsiteX2153" fmla="*/ 3858282 w 6630249"/>
              <a:gd name="connsiteY2153" fmla="*/ 1764354 h 6750795"/>
              <a:gd name="connsiteX2154" fmla="*/ 4049967 w 6630249"/>
              <a:gd name="connsiteY2154" fmla="*/ 1762082 h 6750795"/>
              <a:gd name="connsiteX2155" fmla="*/ 4042272 w 6630249"/>
              <a:gd name="connsiteY2155" fmla="*/ 1764647 h 6750795"/>
              <a:gd name="connsiteX2156" fmla="*/ 4042272 w 6630249"/>
              <a:gd name="connsiteY2156" fmla="*/ 1777471 h 6750795"/>
              <a:gd name="connsiteX2157" fmla="*/ 4049967 w 6630249"/>
              <a:gd name="connsiteY2157" fmla="*/ 1762082 h 6750795"/>
              <a:gd name="connsiteX2158" fmla="*/ 2657230 w 6630249"/>
              <a:gd name="connsiteY2158" fmla="*/ 1762082 h 6750795"/>
              <a:gd name="connsiteX2159" fmla="*/ 2598237 w 6630249"/>
              <a:gd name="connsiteY2159" fmla="*/ 1841593 h 6750795"/>
              <a:gd name="connsiteX2160" fmla="*/ 2598237 w 6630249"/>
              <a:gd name="connsiteY2160" fmla="*/ 1854417 h 6750795"/>
              <a:gd name="connsiteX2161" fmla="*/ 2626451 w 6630249"/>
              <a:gd name="connsiteY2161" fmla="*/ 1885196 h 6750795"/>
              <a:gd name="connsiteX2162" fmla="*/ 2688009 w 6630249"/>
              <a:gd name="connsiteY2162" fmla="*/ 2008311 h 6750795"/>
              <a:gd name="connsiteX2163" fmla="*/ 2782911 w 6630249"/>
              <a:gd name="connsiteY2163" fmla="*/ 2203241 h 6750795"/>
              <a:gd name="connsiteX2164" fmla="*/ 2847032 w 6630249"/>
              <a:gd name="connsiteY2164" fmla="*/ 2175028 h 6750795"/>
              <a:gd name="connsiteX2165" fmla="*/ 2777780 w 6630249"/>
              <a:gd name="connsiteY2165" fmla="*/ 2026267 h 6750795"/>
              <a:gd name="connsiteX2166" fmla="*/ 2767520 w 6630249"/>
              <a:gd name="connsiteY2166" fmla="*/ 2031396 h 6750795"/>
              <a:gd name="connsiteX2167" fmla="*/ 2775215 w 6630249"/>
              <a:gd name="connsiteY2167" fmla="*/ 2026267 h 6750795"/>
              <a:gd name="connsiteX2168" fmla="*/ 2772650 w 6630249"/>
              <a:gd name="connsiteY2168" fmla="*/ 2010878 h 6750795"/>
              <a:gd name="connsiteX2169" fmla="*/ 2759827 w 6630249"/>
              <a:gd name="connsiteY2169" fmla="*/ 1980097 h 6750795"/>
              <a:gd name="connsiteX2170" fmla="*/ 2752131 w 6630249"/>
              <a:gd name="connsiteY2170" fmla="*/ 1957013 h 6750795"/>
              <a:gd name="connsiteX2171" fmla="*/ 2744436 w 6630249"/>
              <a:gd name="connsiteY2171" fmla="*/ 1969837 h 6750795"/>
              <a:gd name="connsiteX2172" fmla="*/ 2731612 w 6630249"/>
              <a:gd name="connsiteY2172" fmla="*/ 1903150 h 6750795"/>
              <a:gd name="connsiteX2173" fmla="*/ 2677749 w 6630249"/>
              <a:gd name="connsiteY2173" fmla="*/ 1772342 h 6750795"/>
              <a:gd name="connsiteX2174" fmla="*/ 2657230 w 6630249"/>
              <a:gd name="connsiteY2174" fmla="*/ 1762082 h 6750795"/>
              <a:gd name="connsiteX2175" fmla="*/ 5804353 w 6630249"/>
              <a:gd name="connsiteY2175" fmla="*/ 1759545 h 6750795"/>
              <a:gd name="connsiteX2176" fmla="*/ 5796659 w 6630249"/>
              <a:gd name="connsiteY2176" fmla="*/ 1767241 h 6750795"/>
              <a:gd name="connsiteX2177" fmla="*/ 5804353 w 6630249"/>
              <a:gd name="connsiteY2177" fmla="*/ 1759545 h 6750795"/>
              <a:gd name="connsiteX2178" fmla="*/ 5034886 w 6630249"/>
              <a:gd name="connsiteY2178" fmla="*/ 1746721 h 6750795"/>
              <a:gd name="connsiteX2179" fmla="*/ 5032321 w 6630249"/>
              <a:gd name="connsiteY2179" fmla="*/ 1759547 h 6750795"/>
              <a:gd name="connsiteX2180" fmla="*/ 5034886 w 6630249"/>
              <a:gd name="connsiteY2180" fmla="*/ 1746721 h 6750795"/>
              <a:gd name="connsiteX2181" fmla="*/ 3893508 w 6630249"/>
              <a:gd name="connsiteY2181" fmla="*/ 1746693 h 6750795"/>
              <a:gd name="connsiteX2182" fmla="*/ 3880684 w 6630249"/>
              <a:gd name="connsiteY2182" fmla="*/ 1797991 h 6750795"/>
              <a:gd name="connsiteX2183" fmla="*/ 3870424 w 6630249"/>
              <a:gd name="connsiteY2183" fmla="*/ 1839029 h 6750795"/>
              <a:gd name="connsiteX2184" fmla="*/ 3872989 w 6630249"/>
              <a:gd name="connsiteY2184" fmla="*/ 1839029 h 6750795"/>
              <a:gd name="connsiteX2185" fmla="*/ 3875554 w 6630249"/>
              <a:gd name="connsiteY2185" fmla="*/ 1836463 h 6750795"/>
              <a:gd name="connsiteX2186" fmla="*/ 3875554 w 6630249"/>
              <a:gd name="connsiteY2186" fmla="*/ 1831334 h 6750795"/>
              <a:gd name="connsiteX2187" fmla="*/ 3878119 w 6630249"/>
              <a:gd name="connsiteY2187" fmla="*/ 1833898 h 6750795"/>
              <a:gd name="connsiteX2188" fmla="*/ 3883249 w 6630249"/>
              <a:gd name="connsiteY2188" fmla="*/ 1828769 h 6750795"/>
              <a:gd name="connsiteX2189" fmla="*/ 3901203 w 6630249"/>
              <a:gd name="connsiteY2189" fmla="*/ 1813380 h 6750795"/>
              <a:gd name="connsiteX2190" fmla="*/ 3898638 w 6630249"/>
              <a:gd name="connsiteY2190" fmla="*/ 1813380 h 6750795"/>
              <a:gd name="connsiteX2191" fmla="*/ 3898638 w 6630249"/>
              <a:gd name="connsiteY2191" fmla="*/ 1751823 h 6750795"/>
              <a:gd name="connsiteX2192" fmla="*/ 3893508 w 6630249"/>
              <a:gd name="connsiteY2192" fmla="*/ 1746693 h 6750795"/>
              <a:gd name="connsiteX2193" fmla="*/ 3870425 w 6630249"/>
              <a:gd name="connsiteY2193" fmla="*/ 1733896 h 6750795"/>
              <a:gd name="connsiteX2194" fmla="*/ 3875554 w 6630249"/>
              <a:gd name="connsiteY2194" fmla="*/ 1749286 h 6750795"/>
              <a:gd name="connsiteX2195" fmla="*/ 3870425 w 6630249"/>
              <a:gd name="connsiteY2195" fmla="*/ 1733896 h 6750795"/>
              <a:gd name="connsiteX2196" fmla="*/ 5083620 w 6630249"/>
              <a:gd name="connsiteY2196" fmla="*/ 1723636 h 6750795"/>
              <a:gd name="connsiteX2197" fmla="*/ 5068230 w 6630249"/>
              <a:gd name="connsiteY2197" fmla="*/ 1731331 h 6750795"/>
              <a:gd name="connsiteX2198" fmla="*/ 5083620 w 6630249"/>
              <a:gd name="connsiteY2198" fmla="*/ 1723636 h 6750795"/>
              <a:gd name="connsiteX2199" fmla="*/ 2726482 w 6630249"/>
              <a:gd name="connsiteY2199" fmla="*/ 1721044 h 6750795"/>
              <a:gd name="connsiteX2200" fmla="*/ 2688009 w 6630249"/>
              <a:gd name="connsiteY2200" fmla="*/ 1769777 h 6750795"/>
              <a:gd name="connsiteX2201" fmla="*/ 2739307 w 6630249"/>
              <a:gd name="connsiteY2201" fmla="*/ 1892891 h 6750795"/>
              <a:gd name="connsiteX2202" fmla="*/ 2754696 w 6630249"/>
              <a:gd name="connsiteY2202" fmla="*/ 1898020 h 6750795"/>
              <a:gd name="connsiteX2203" fmla="*/ 2721352 w 6630249"/>
              <a:gd name="connsiteY2203" fmla="*/ 1821075 h 6750795"/>
              <a:gd name="connsiteX2204" fmla="*/ 2739307 w 6630249"/>
              <a:gd name="connsiteY2204" fmla="*/ 1741563 h 6750795"/>
              <a:gd name="connsiteX2205" fmla="*/ 2726482 w 6630249"/>
              <a:gd name="connsiteY2205" fmla="*/ 1721044 h 6750795"/>
              <a:gd name="connsiteX2206" fmla="*/ 3075308 w 6630249"/>
              <a:gd name="connsiteY2206" fmla="*/ 1715914 h 6750795"/>
              <a:gd name="connsiteX2207" fmla="*/ 3049659 w 6630249"/>
              <a:gd name="connsiteY2207" fmla="*/ 1772342 h 6750795"/>
              <a:gd name="connsiteX2208" fmla="*/ 3034269 w 6630249"/>
              <a:gd name="connsiteY2208" fmla="*/ 1808250 h 6750795"/>
              <a:gd name="connsiteX2209" fmla="*/ 3062483 w 6630249"/>
              <a:gd name="connsiteY2209" fmla="*/ 1815944 h 6750795"/>
              <a:gd name="connsiteX2210" fmla="*/ 3075308 w 6630249"/>
              <a:gd name="connsiteY2210" fmla="*/ 1715914 h 6750795"/>
              <a:gd name="connsiteX2211" fmla="*/ 2929109 w 6630249"/>
              <a:gd name="connsiteY2211" fmla="*/ 1710784 h 6750795"/>
              <a:gd name="connsiteX2212" fmla="*/ 2926544 w 6630249"/>
              <a:gd name="connsiteY2212" fmla="*/ 1738998 h 6750795"/>
              <a:gd name="connsiteX2213" fmla="*/ 2929109 w 6630249"/>
              <a:gd name="connsiteY2213" fmla="*/ 1738998 h 6750795"/>
              <a:gd name="connsiteX2214" fmla="*/ 2929109 w 6630249"/>
              <a:gd name="connsiteY2214" fmla="*/ 1710784 h 6750795"/>
              <a:gd name="connsiteX2215" fmla="*/ 5078489 w 6630249"/>
              <a:gd name="connsiteY2215" fmla="*/ 1700553 h 6750795"/>
              <a:gd name="connsiteX2216" fmla="*/ 5093878 w 6630249"/>
              <a:gd name="connsiteY2216" fmla="*/ 1708247 h 6750795"/>
              <a:gd name="connsiteX2217" fmla="*/ 5078489 w 6630249"/>
              <a:gd name="connsiteY2217" fmla="*/ 1700553 h 6750795"/>
              <a:gd name="connsiteX2218" fmla="*/ 4052889 w 6630249"/>
              <a:gd name="connsiteY2218" fmla="*/ 1700334 h 6750795"/>
              <a:gd name="connsiteX2219" fmla="*/ 4050063 w 6630249"/>
              <a:gd name="connsiteY2219" fmla="*/ 1711991 h 6750795"/>
              <a:gd name="connsiteX2220" fmla="*/ 4051250 w 6630249"/>
              <a:gd name="connsiteY2220" fmla="*/ 1704693 h 6750795"/>
              <a:gd name="connsiteX2221" fmla="*/ 5119528 w 6630249"/>
              <a:gd name="connsiteY2221" fmla="*/ 1697989 h 6750795"/>
              <a:gd name="connsiteX2222" fmla="*/ 5096444 w 6630249"/>
              <a:gd name="connsiteY2222" fmla="*/ 1713378 h 6750795"/>
              <a:gd name="connsiteX2223" fmla="*/ 5111833 w 6630249"/>
              <a:gd name="connsiteY2223" fmla="*/ 1700553 h 6750795"/>
              <a:gd name="connsiteX2224" fmla="*/ 5119528 w 6630249"/>
              <a:gd name="connsiteY2224" fmla="*/ 1697989 h 6750795"/>
              <a:gd name="connsiteX2225" fmla="*/ 3352317 w 6630249"/>
              <a:gd name="connsiteY2225" fmla="*/ 1696066 h 6750795"/>
              <a:gd name="connsiteX2226" fmla="*/ 3354881 w 6630249"/>
              <a:gd name="connsiteY2226" fmla="*/ 1697989 h 6750795"/>
              <a:gd name="connsiteX2227" fmla="*/ 3349752 w 6630249"/>
              <a:gd name="connsiteY2227" fmla="*/ 1697989 h 6750795"/>
              <a:gd name="connsiteX2228" fmla="*/ 3352317 w 6630249"/>
              <a:gd name="connsiteY2228" fmla="*/ 1696066 h 6750795"/>
              <a:gd name="connsiteX2229" fmla="*/ 4728702 w 6630249"/>
              <a:gd name="connsiteY2229" fmla="*/ 1695745 h 6750795"/>
              <a:gd name="connsiteX2230" fmla="*/ 4729663 w 6630249"/>
              <a:gd name="connsiteY2230" fmla="*/ 1703119 h 6750795"/>
              <a:gd name="connsiteX2231" fmla="*/ 4721969 w 6630249"/>
              <a:gd name="connsiteY2231" fmla="*/ 1697989 h 6750795"/>
              <a:gd name="connsiteX2232" fmla="*/ 4728702 w 6630249"/>
              <a:gd name="connsiteY2232" fmla="*/ 1695745 h 6750795"/>
              <a:gd name="connsiteX2233" fmla="*/ 4149998 w 6630249"/>
              <a:gd name="connsiteY2233" fmla="*/ 1692830 h 6750795"/>
              <a:gd name="connsiteX2234" fmla="*/ 4098700 w 6630249"/>
              <a:gd name="connsiteY2234" fmla="*/ 1736433 h 6750795"/>
              <a:gd name="connsiteX2235" fmla="*/ 4065356 w 6630249"/>
              <a:gd name="connsiteY2235" fmla="*/ 1754387 h 6750795"/>
              <a:gd name="connsiteX2236" fmla="*/ 4047402 w 6630249"/>
              <a:gd name="connsiteY2236" fmla="*/ 1795426 h 6750795"/>
              <a:gd name="connsiteX2237" fmla="*/ 4057662 w 6630249"/>
              <a:gd name="connsiteY2237" fmla="*/ 1898020 h 6750795"/>
              <a:gd name="connsiteX2238" fmla="*/ 4057662 w 6630249"/>
              <a:gd name="connsiteY2238" fmla="*/ 1903150 h 6750795"/>
              <a:gd name="connsiteX2239" fmla="*/ 4101265 w 6630249"/>
              <a:gd name="connsiteY2239" fmla="*/ 1828769 h 6750795"/>
              <a:gd name="connsiteX2240" fmla="*/ 4149998 w 6630249"/>
              <a:gd name="connsiteY2240" fmla="*/ 1692830 h 6750795"/>
              <a:gd name="connsiteX2241" fmla="*/ 3859725 w 6630249"/>
              <a:gd name="connsiteY2241" fmla="*/ 1683710 h 6750795"/>
              <a:gd name="connsiteX2242" fmla="*/ 3855035 w 6630249"/>
              <a:gd name="connsiteY2242" fmla="*/ 1685153 h 6750795"/>
              <a:gd name="connsiteX2243" fmla="*/ 3859725 w 6630249"/>
              <a:gd name="connsiteY2243" fmla="*/ 1683710 h 6750795"/>
              <a:gd name="connsiteX2244" fmla="*/ 5163131 w 6630249"/>
              <a:gd name="connsiteY2244" fmla="*/ 1677470 h 6750795"/>
              <a:gd name="connsiteX2245" fmla="*/ 5168260 w 6630249"/>
              <a:gd name="connsiteY2245" fmla="*/ 1690295 h 6750795"/>
              <a:gd name="connsiteX2246" fmla="*/ 5160566 w 6630249"/>
              <a:gd name="connsiteY2246" fmla="*/ 1690295 h 6750795"/>
              <a:gd name="connsiteX2247" fmla="*/ 5163131 w 6630249"/>
              <a:gd name="connsiteY2247" fmla="*/ 1677470 h 6750795"/>
              <a:gd name="connsiteX2248" fmla="*/ 3365141 w 6630249"/>
              <a:gd name="connsiteY2248" fmla="*/ 1674906 h 6750795"/>
              <a:gd name="connsiteX2249" fmla="*/ 3365141 w 6630249"/>
              <a:gd name="connsiteY2249" fmla="*/ 1674906 h 6750795"/>
              <a:gd name="connsiteX2250" fmla="*/ 4755312 w 6630249"/>
              <a:gd name="connsiteY2250" fmla="*/ 1659516 h 6750795"/>
              <a:gd name="connsiteX2251" fmla="*/ 4763007 w 6630249"/>
              <a:gd name="connsiteY2251" fmla="*/ 1664646 h 6750795"/>
              <a:gd name="connsiteX2252" fmla="*/ 4755312 w 6630249"/>
              <a:gd name="connsiteY2252" fmla="*/ 1659516 h 6750795"/>
              <a:gd name="connsiteX2253" fmla="*/ 4769901 w 6630249"/>
              <a:gd name="connsiteY2253" fmla="*/ 1654787 h 6750795"/>
              <a:gd name="connsiteX2254" fmla="*/ 4765573 w 6630249"/>
              <a:gd name="connsiteY2254" fmla="*/ 1656951 h 6750795"/>
              <a:gd name="connsiteX2255" fmla="*/ 4769901 w 6630249"/>
              <a:gd name="connsiteY2255" fmla="*/ 1654787 h 6750795"/>
              <a:gd name="connsiteX2256" fmla="*/ 6296813 w 6630249"/>
              <a:gd name="connsiteY2256" fmla="*/ 1654385 h 6750795"/>
              <a:gd name="connsiteX2257" fmla="*/ 6294249 w 6630249"/>
              <a:gd name="connsiteY2257" fmla="*/ 1667211 h 6750795"/>
              <a:gd name="connsiteX2258" fmla="*/ 6296813 w 6630249"/>
              <a:gd name="connsiteY2258" fmla="*/ 1654385 h 6750795"/>
              <a:gd name="connsiteX2259" fmla="*/ 5260597 w 6630249"/>
              <a:gd name="connsiteY2259" fmla="*/ 1644115 h 6750795"/>
              <a:gd name="connsiteX2260" fmla="*/ 5258032 w 6630249"/>
              <a:gd name="connsiteY2260" fmla="*/ 1687718 h 6750795"/>
              <a:gd name="connsiteX2261" fmla="*/ 5237513 w 6630249"/>
              <a:gd name="connsiteY2261" fmla="*/ 1690283 h 6750795"/>
              <a:gd name="connsiteX2262" fmla="*/ 5240078 w 6630249"/>
              <a:gd name="connsiteY2262" fmla="*/ 1649244 h 6750795"/>
              <a:gd name="connsiteX2263" fmla="*/ 5260597 w 6630249"/>
              <a:gd name="connsiteY2263" fmla="*/ 1644115 h 6750795"/>
              <a:gd name="connsiteX2264" fmla="*/ 3121476 w 6630249"/>
              <a:gd name="connsiteY2264" fmla="*/ 1631273 h 6750795"/>
              <a:gd name="connsiteX2265" fmla="*/ 3103521 w 6630249"/>
              <a:gd name="connsiteY2265" fmla="*/ 1664616 h 6750795"/>
              <a:gd name="connsiteX2266" fmla="*/ 3080437 w 6630249"/>
              <a:gd name="connsiteY2266" fmla="*/ 1828769 h 6750795"/>
              <a:gd name="connsiteX2267" fmla="*/ 3093262 w 6630249"/>
              <a:gd name="connsiteY2267" fmla="*/ 1869807 h 6750795"/>
              <a:gd name="connsiteX2268" fmla="*/ 3111216 w 6630249"/>
              <a:gd name="connsiteY2268" fmla="*/ 1882631 h 6750795"/>
              <a:gd name="connsiteX2269" fmla="*/ 3121476 w 6630249"/>
              <a:gd name="connsiteY2269" fmla="*/ 1849289 h 6750795"/>
              <a:gd name="connsiteX2270" fmla="*/ 3139430 w 6630249"/>
              <a:gd name="connsiteY2270" fmla="*/ 1772342 h 6750795"/>
              <a:gd name="connsiteX2271" fmla="*/ 3139430 w 6630249"/>
              <a:gd name="connsiteY2271" fmla="*/ 1769777 h 6750795"/>
              <a:gd name="connsiteX2272" fmla="*/ 3121476 w 6630249"/>
              <a:gd name="connsiteY2272" fmla="*/ 1641532 h 6750795"/>
              <a:gd name="connsiteX2273" fmla="*/ 3121476 w 6630249"/>
              <a:gd name="connsiteY2273" fmla="*/ 1631273 h 6750795"/>
              <a:gd name="connsiteX2274" fmla="*/ 1292706 w 6630249"/>
              <a:gd name="connsiteY2274" fmla="*/ 1623578 h 6750795"/>
              <a:gd name="connsiteX2275" fmla="*/ 1313225 w 6630249"/>
              <a:gd name="connsiteY2275" fmla="*/ 1638967 h 6750795"/>
              <a:gd name="connsiteX2276" fmla="*/ 1292706 w 6630249"/>
              <a:gd name="connsiteY2276" fmla="*/ 1623578 h 6750795"/>
              <a:gd name="connsiteX2277" fmla="*/ 5237512 w 6630249"/>
              <a:gd name="connsiteY2277" fmla="*/ 1618477 h 6750795"/>
              <a:gd name="connsiteX2278" fmla="*/ 5224688 w 6630249"/>
              <a:gd name="connsiteY2278" fmla="*/ 1633868 h 6750795"/>
              <a:gd name="connsiteX2279" fmla="*/ 5237512 w 6630249"/>
              <a:gd name="connsiteY2279" fmla="*/ 1618477 h 6750795"/>
              <a:gd name="connsiteX2280" fmla="*/ 5177879 w 6630249"/>
              <a:gd name="connsiteY2280" fmla="*/ 1610463 h 6750795"/>
              <a:gd name="connsiteX2281" fmla="*/ 5183650 w 6630249"/>
              <a:gd name="connsiteY2281" fmla="*/ 1613348 h 6750795"/>
              <a:gd name="connsiteX2282" fmla="*/ 5177879 w 6630249"/>
              <a:gd name="connsiteY2282" fmla="*/ 1610463 h 6750795"/>
              <a:gd name="connsiteX2283" fmla="*/ 5899255 w 6630249"/>
              <a:gd name="connsiteY2283" fmla="*/ 1608859 h 6750795"/>
              <a:gd name="connsiteX2284" fmla="*/ 5901820 w 6630249"/>
              <a:gd name="connsiteY2284" fmla="*/ 1610783 h 6750795"/>
              <a:gd name="connsiteX2285" fmla="*/ 5896691 w 6630249"/>
              <a:gd name="connsiteY2285" fmla="*/ 1610783 h 6750795"/>
              <a:gd name="connsiteX2286" fmla="*/ 5899255 w 6630249"/>
              <a:gd name="connsiteY2286" fmla="*/ 1608859 h 6750795"/>
              <a:gd name="connsiteX2287" fmla="*/ 1275313 w 6630249"/>
              <a:gd name="connsiteY2287" fmla="*/ 1597809 h 6750795"/>
              <a:gd name="connsiteX2288" fmla="*/ 1272187 w 6630249"/>
              <a:gd name="connsiteY2288" fmla="*/ 1603059 h 6750795"/>
              <a:gd name="connsiteX2289" fmla="*/ 1287576 w 6630249"/>
              <a:gd name="connsiteY2289" fmla="*/ 1613318 h 6750795"/>
              <a:gd name="connsiteX2290" fmla="*/ 1275313 w 6630249"/>
              <a:gd name="connsiteY2290" fmla="*/ 1597809 h 6750795"/>
              <a:gd name="connsiteX2291" fmla="*/ 5332414 w 6630249"/>
              <a:gd name="connsiteY2291" fmla="*/ 1592817 h 6750795"/>
              <a:gd name="connsiteX2292" fmla="*/ 5317024 w 6630249"/>
              <a:gd name="connsiteY2292" fmla="*/ 1600513 h 6750795"/>
              <a:gd name="connsiteX2293" fmla="*/ 5332414 w 6630249"/>
              <a:gd name="connsiteY2293" fmla="*/ 1592817 h 6750795"/>
              <a:gd name="connsiteX2294" fmla="*/ 2998361 w 6630249"/>
              <a:gd name="connsiteY2294" fmla="*/ 1592799 h 6750795"/>
              <a:gd name="connsiteX2295" fmla="*/ 2967582 w 6630249"/>
              <a:gd name="connsiteY2295" fmla="*/ 1641532 h 6750795"/>
              <a:gd name="connsiteX2296" fmla="*/ 2939368 w 6630249"/>
              <a:gd name="connsiteY2296" fmla="*/ 1664616 h 6750795"/>
              <a:gd name="connsiteX2297" fmla="*/ 2936803 w 6630249"/>
              <a:gd name="connsiteY2297" fmla="*/ 1738998 h 6750795"/>
              <a:gd name="connsiteX2298" fmla="*/ 2967582 w 6630249"/>
              <a:gd name="connsiteY2298" fmla="*/ 1746693 h 6750795"/>
              <a:gd name="connsiteX2299" fmla="*/ 2975277 w 6630249"/>
              <a:gd name="connsiteY2299" fmla="*/ 1700525 h 6750795"/>
              <a:gd name="connsiteX2300" fmla="*/ 2998361 w 6630249"/>
              <a:gd name="connsiteY2300" fmla="*/ 1592799 h 6750795"/>
              <a:gd name="connsiteX2301" fmla="*/ 3867860 w 6630249"/>
              <a:gd name="connsiteY2301" fmla="*/ 1587701 h 6750795"/>
              <a:gd name="connsiteX2302" fmla="*/ 3872989 w 6630249"/>
              <a:gd name="connsiteY2302" fmla="*/ 1592831 h 6750795"/>
              <a:gd name="connsiteX2303" fmla="*/ 3870425 w 6630249"/>
              <a:gd name="connsiteY2303" fmla="*/ 1595395 h 6750795"/>
              <a:gd name="connsiteX2304" fmla="*/ 3867860 w 6630249"/>
              <a:gd name="connsiteY2304" fmla="*/ 1587701 h 6750795"/>
              <a:gd name="connsiteX2305" fmla="*/ 4842519 w 6630249"/>
              <a:gd name="connsiteY2305" fmla="*/ 1587700 h 6750795"/>
              <a:gd name="connsiteX2306" fmla="*/ 4824565 w 6630249"/>
              <a:gd name="connsiteY2306" fmla="*/ 1600524 h 6750795"/>
              <a:gd name="connsiteX2307" fmla="*/ 4842519 w 6630249"/>
              <a:gd name="connsiteY2307" fmla="*/ 1587700 h 6750795"/>
              <a:gd name="connsiteX2308" fmla="*/ 5659197 w 6630249"/>
              <a:gd name="connsiteY2308" fmla="*/ 1580808 h 6750795"/>
              <a:gd name="connsiteX2309" fmla="*/ 5655590 w 6630249"/>
              <a:gd name="connsiteY2309" fmla="*/ 1585136 h 6750795"/>
              <a:gd name="connsiteX2310" fmla="*/ 5659197 w 6630249"/>
              <a:gd name="connsiteY2310" fmla="*/ 1580808 h 6750795"/>
              <a:gd name="connsiteX2311" fmla="*/ 5132993 w 6630249"/>
              <a:gd name="connsiteY2311" fmla="*/ 1578723 h 6750795"/>
              <a:gd name="connsiteX2312" fmla="*/ 5140047 w 6630249"/>
              <a:gd name="connsiteY2312" fmla="*/ 1587700 h 6750795"/>
              <a:gd name="connsiteX2313" fmla="*/ 5122093 w 6630249"/>
              <a:gd name="connsiteY2313" fmla="*/ 1585136 h 6750795"/>
              <a:gd name="connsiteX2314" fmla="*/ 5132993 w 6630249"/>
              <a:gd name="connsiteY2314" fmla="*/ 1578723 h 6750795"/>
              <a:gd name="connsiteX2315" fmla="*/ 4845084 w 6630249"/>
              <a:gd name="connsiteY2315" fmla="*/ 1577441 h 6750795"/>
              <a:gd name="connsiteX2316" fmla="*/ 4852779 w 6630249"/>
              <a:gd name="connsiteY2316" fmla="*/ 1577441 h 6750795"/>
              <a:gd name="connsiteX2317" fmla="*/ 4842519 w 6630249"/>
              <a:gd name="connsiteY2317" fmla="*/ 1585135 h 6750795"/>
              <a:gd name="connsiteX2318" fmla="*/ 4845084 w 6630249"/>
              <a:gd name="connsiteY2318" fmla="*/ 1577441 h 6750795"/>
              <a:gd name="connsiteX2319" fmla="*/ 2908591 w 6630249"/>
              <a:gd name="connsiteY2319" fmla="*/ 1572318 h 6750795"/>
              <a:gd name="connsiteX2320" fmla="*/ 2906025 w 6630249"/>
              <a:gd name="connsiteY2320" fmla="*/ 1582579 h 6750795"/>
              <a:gd name="connsiteX2321" fmla="*/ 2908591 w 6630249"/>
              <a:gd name="connsiteY2321" fmla="*/ 1572318 h 6750795"/>
              <a:gd name="connsiteX2322" fmla="*/ 5229818 w 6630249"/>
              <a:gd name="connsiteY2322" fmla="*/ 1564617 h 6750795"/>
              <a:gd name="connsiteX2323" fmla="*/ 5242642 w 6630249"/>
              <a:gd name="connsiteY2323" fmla="*/ 1564617 h 6750795"/>
              <a:gd name="connsiteX2324" fmla="*/ 5240077 w 6630249"/>
              <a:gd name="connsiteY2324" fmla="*/ 1580006 h 6750795"/>
              <a:gd name="connsiteX2325" fmla="*/ 5229818 w 6630249"/>
              <a:gd name="connsiteY2325" fmla="*/ 1564617 h 6750795"/>
              <a:gd name="connsiteX2326" fmla="*/ 5266688 w 6630249"/>
              <a:gd name="connsiteY2326" fmla="*/ 1558846 h 6750795"/>
              <a:gd name="connsiteX2327" fmla="*/ 5275986 w 6630249"/>
              <a:gd name="connsiteY2327" fmla="*/ 1562052 h 6750795"/>
              <a:gd name="connsiteX2328" fmla="*/ 5268291 w 6630249"/>
              <a:gd name="connsiteY2328" fmla="*/ 1585136 h 6750795"/>
              <a:gd name="connsiteX2329" fmla="*/ 5260597 w 6630249"/>
              <a:gd name="connsiteY2329" fmla="*/ 1585136 h 6750795"/>
              <a:gd name="connsiteX2330" fmla="*/ 5255467 w 6630249"/>
              <a:gd name="connsiteY2330" fmla="*/ 1559487 h 6750795"/>
              <a:gd name="connsiteX2331" fmla="*/ 5266688 w 6630249"/>
              <a:gd name="connsiteY2331" fmla="*/ 1558846 h 6750795"/>
              <a:gd name="connsiteX2332" fmla="*/ 3124040 w 6630249"/>
              <a:gd name="connsiteY2332" fmla="*/ 1554326 h 6750795"/>
              <a:gd name="connsiteX2333" fmla="*/ 3106086 w 6630249"/>
              <a:gd name="connsiteY2333" fmla="*/ 1636402 h 6750795"/>
              <a:gd name="connsiteX2334" fmla="*/ 3118911 w 6630249"/>
              <a:gd name="connsiteY2334" fmla="*/ 1613318 h 6750795"/>
              <a:gd name="connsiteX2335" fmla="*/ 3124040 w 6630249"/>
              <a:gd name="connsiteY2335" fmla="*/ 1554326 h 6750795"/>
              <a:gd name="connsiteX2336" fmla="*/ 3878120 w 6630249"/>
              <a:gd name="connsiteY2336" fmla="*/ 1551771 h 6750795"/>
              <a:gd name="connsiteX2337" fmla="*/ 3880684 w 6630249"/>
              <a:gd name="connsiteY2337" fmla="*/ 1579984 h 6750795"/>
              <a:gd name="connsiteX2338" fmla="*/ 3878120 w 6630249"/>
              <a:gd name="connsiteY2338" fmla="*/ 1551771 h 6750795"/>
              <a:gd name="connsiteX2339" fmla="*/ 6532142 w 6630249"/>
              <a:gd name="connsiteY2339" fmla="*/ 1546984 h 6750795"/>
              <a:gd name="connsiteX2340" fmla="*/ 6540478 w 6630249"/>
              <a:gd name="connsiteY2340" fmla="*/ 1549228 h 6750795"/>
              <a:gd name="connsiteX2341" fmla="*/ 6527653 w 6630249"/>
              <a:gd name="connsiteY2341" fmla="*/ 1554358 h 6750795"/>
              <a:gd name="connsiteX2342" fmla="*/ 6532142 w 6630249"/>
              <a:gd name="connsiteY2342" fmla="*/ 1546984 h 6750795"/>
              <a:gd name="connsiteX2343" fmla="*/ 4932291 w 6630249"/>
              <a:gd name="connsiteY2343" fmla="*/ 1541534 h 6750795"/>
              <a:gd name="connsiteX2344" fmla="*/ 4934856 w 6630249"/>
              <a:gd name="connsiteY2344" fmla="*/ 1559488 h 6750795"/>
              <a:gd name="connsiteX2345" fmla="*/ 4932291 w 6630249"/>
              <a:gd name="connsiteY2345" fmla="*/ 1541534 h 6750795"/>
              <a:gd name="connsiteX2346" fmla="*/ 3924648 w 6630249"/>
              <a:gd name="connsiteY2346" fmla="*/ 1536021 h 6750795"/>
              <a:gd name="connsiteX2347" fmla="*/ 3924287 w 6630249"/>
              <a:gd name="connsiteY2347" fmla="*/ 1536381 h 6750795"/>
              <a:gd name="connsiteX2348" fmla="*/ 3924648 w 6630249"/>
              <a:gd name="connsiteY2348" fmla="*/ 1536021 h 6750795"/>
              <a:gd name="connsiteX2349" fmla="*/ 4065997 w 6630249"/>
              <a:gd name="connsiteY2349" fmla="*/ 1535741 h 6750795"/>
              <a:gd name="connsiteX2350" fmla="*/ 4070486 w 6630249"/>
              <a:gd name="connsiteY2350" fmla="*/ 1546641 h 6750795"/>
              <a:gd name="connsiteX2351" fmla="*/ 4057662 w 6630249"/>
              <a:gd name="connsiteY2351" fmla="*/ 1536382 h 6750795"/>
              <a:gd name="connsiteX2352" fmla="*/ 4065997 w 6630249"/>
              <a:gd name="connsiteY2352" fmla="*/ 1535741 h 6750795"/>
              <a:gd name="connsiteX2353" fmla="*/ 4960505 w 6630249"/>
              <a:gd name="connsiteY2353" fmla="*/ 1533839 h 6750795"/>
              <a:gd name="connsiteX2354" fmla="*/ 4957940 w 6630249"/>
              <a:gd name="connsiteY2354" fmla="*/ 1541534 h 6750795"/>
              <a:gd name="connsiteX2355" fmla="*/ 4957940 w 6630249"/>
              <a:gd name="connsiteY2355" fmla="*/ 1536404 h 6750795"/>
              <a:gd name="connsiteX2356" fmla="*/ 4960505 w 6630249"/>
              <a:gd name="connsiteY2356" fmla="*/ 1533839 h 6750795"/>
              <a:gd name="connsiteX2357" fmla="*/ 4791341 w 6630249"/>
              <a:gd name="connsiteY2357" fmla="*/ 1528749 h 6750795"/>
              <a:gd name="connsiteX2358" fmla="*/ 4798916 w 6630249"/>
              <a:gd name="connsiteY2358" fmla="*/ 1554358 h 6750795"/>
              <a:gd name="connsiteX2359" fmla="*/ 4783527 w 6630249"/>
              <a:gd name="connsiteY2359" fmla="*/ 1531274 h 6750795"/>
              <a:gd name="connsiteX2360" fmla="*/ 4791341 w 6630249"/>
              <a:gd name="connsiteY2360" fmla="*/ 1528749 h 6750795"/>
              <a:gd name="connsiteX2361" fmla="*/ 6625120 w 6630249"/>
              <a:gd name="connsiteY2361" fmla="*/ 1528709 h 6750795"/>
              <a:gd name="connsiteX2362" fmla="*/ 6630249 w 6630249"/>
              <a:gd name="connsiteY2362" fmla="*/ 1528709 h 6750795"/>
              <a:gd name="connsiteX2363" fmla="*/ 6627684 w 6630249"/>
              <a:gd name="connsiteY2363" fmla="*/ 1536404 h 6750795"/>
              <a:gd name="connsiteX2364" fmla="*/ 6622555 w 6630249"/>
              <a:gd name="connsiteY2364" fmla="*/ 1536404 h 6750795"/>
              <a:gd name="connsiteX2365" fmla="*/ 6625120 w 6630249"/>
              <a:gd name="connsiteY2365" fmla="*/ 1528709 h 6750795"/>
              <a:gd name="connsiteX2366" fmla="*/ 4191036 w 6630249"/>
              <a:gd name="connsiteY2366" fmla="*/ 1526112 h 6750795"/>
              <a:gd name="connsiteX2367" fmla="*/ 4142303 w 6630249"/>
              <a:gd name="connsiteY2367" fmla="*/ 1567150 h 6750795"/>
              <a:gd name="connsiteX2368" fmla="*/ 4073051 w 6630249"/>
              <a:gd name="connsiteY2368" fmla="*/ 1731303 h 6750795"/>
              <a:gd name="connsiteX2369" fmla="*/ 4096135 w 6630249"/>
              <a:gd name="connsiteY2369" fmla="*/ 1718479 h 6750795"/>
              <a:gd name="connsiteX2370" fmla="*/ 4157692 w 6630249"/>
              <a:gd name="connsiteY2370" fmla="*/ 1667181 h 6750795"/>
              <a:gd name="connsiteX2371" fmla="*/ 4191036 w 6630249"/>
              <a:gd name="connsiteY2371" fmla="*/ 1526112 h 6750795"/>
              <a:gd name="connsiteX2372" fmla="*/ 3170209 w 6630249"/>
              <a:gd name="connsiteY2372" fmla="*/ 1526112 h 6750795"/>
              <a:gd name="connsiteX2373" fmla="*/ 3126605 w 6630249"/>
              <a:gd name="connsiteY2373" fmla="*/ 1613318 h 6750795"/>
              <a:gd name="connsiteX2374" fmla="*/ 3126605 w 6630249"/>
              <a:gd name="connsiteY2374" fmla="*/ 1638967 h 6750795"/>
              <a:gd name="connsiteX2375" fmla="*/ 3141995 w 6630249"/>
              <a:gd name="connsiteY2375" fmla="*/ 1751823 h 6750795"/>
              <a:gd name="connsiteX2376" fmla="*/ 3165079 w 6630249"/>
              <a:gd name="connsiteY2376" fmla="*/ 1636402 h 6750795"/>
              <a:gd name="connsiteX2377" fmla="*/ 3149689 w 6630249"/>
              <a:gd name="connsiteY2377" fmla="*/ 1631273 h 6750795"/>
              <a:gd name="connsiteX2378" fmla="*/ 3154819 w 6630249"/>
              <a:gd name="connsiteY2378" fmla="*/ 1608189 h 6750795"/>
              <a:gd name="connsiteX2379" fmla="*/ 3167644 w 6630249"/>
              <a:gd name="connsiteY2379" fmla="*/ 1608189 h 6750795"/>
              <a:gd name="connsiteX2380" fmla="*/ 3170209 w 6630249"/>
              <a:gd name="connsiteY2380" fmla="*/ 1526112 h 6750795"/>
              <a:gd name="connsiteX2381" fmla="*/ 3957631 w 6630249"/>
              <a:gd name="connsiteY2381" fmla="*/ 1520993 h 6750795"/>
              <a:gd name="connsiteX2382" fmla="*/ 3962760 w 6630249"/>
              <a:gd name="connsiteY2382" fmla="*/ 1531252 h 6750795"/>
              <a:gd name="connsiteX2383" fmla="*/ 3957631 w 6630249"/>
              <a:gd name="connsiteY2383" fmla="*/ 1520993 h 6750795"/>
              <a:gd name="connsiteX2384" fmla="*/ 4937420 w 6630249"/>
              <a:gd name="connsiteY2384" fmla="*/ 1505626 h 6750795"/>
              <a:gd name="connsiteX2385" fmla="*/ 4934855 w 6630249"/>
              <a:gd name="connsiteY2385" fmla="*/ 1518450 h 6750795"/>
              <a:gd name="connsiteX2386" fmla="*/ 4929726 w 6630249"/>
              <a:gd name="connsiteY2386" fmla="*/ 1518450 h 6750795"/>
              <a:gd name="connsiteX2387" fmla="*/ 4937420 w 6630249"/>
              <a:gd name="connsiteY2387" fmla="*/ 1505626 h 6750795"/>
              <a:gd name="connsiteX2388" fmla="*/ 5501697 w 6630249"/>
              <a:gd name="connsiteY2388" fmla="*/ 1503061 h 6750795"/>
              <a:gd name="connsiteX2389" fmla="*/ 5506827 w 6630249"/>
              <a:gd name="connsiteY2389" fmla="*/ 1503061 h 6750795"/>
              <a:gd name="connsiteX2390" fmla="*/ 5506827 w 6630249"/>
              <a:gd name="connsiteY2390" fmla="*/ 1508191 h 6750795"/>
              <a:gd name="connsiteX2391" fmla="*/ 5501697 w 6630249"/>
              <a:gd name="connsiteY2391" fmla="*/ 1508191 h 6750795"/>
              <a:gd name="connsiteX2392" fmla="*/ 5501697 w 6630249"/>
              <a:gd name="connsiteY2392" fmla="*/ 1503061 h 6750795"/>
              <a:gd name="connsiteX2393" fmla="*/ 4370579 w 6630249"/>
              <a:gd name="connsiteY2393" fmla="*/ 1497265 h 6750795"/>
              <a:gd name="connsiteX2394" fmla="*/ 4383404 w 6630249"/>
              <a:gd name="connsiteY2394" fmla="*/ 1500471 h 6750795"/>
              <a:gd name="connsiteX2395" fmla="*/ 4380839 w 6630249"/>
              <a:gd name="connsiteY2395" fmla="*/ 1510730 h 6750795"/>
              <a:gd name="connsiteX2396" fmla="*/ 4388533 w 6630249"/>
              <a:gd name="connsiteY2396" fmla="*/ 1572289 h 6750795"/>
              <a:gd name="connsiteX2397" fmla="*/ 4378274 w 6630249"/>
              <a:gd name="connsiteY2397" fmla="*/ 1577419 h 6750795"/>
              <a:gd name="connsiteX2398" fmla="*/ 4365449 w 6630249"/>
              <a:gd name="connsiteY2398" fmla="*/ 1582549 h 6750795"/>
              <a:gd name="connsiteX2399" fmla="*/ 4347495 w 6630249"/>
              <a:gd name="connsiteY2399" fmla="*/ 1577419 h 6750795"/>
              <a:gd name="connsiteX2400" fmla="*/ 4337235 w 6630249"/>
              <a:gd name="connsiteY2400" fmla="*/ 1567159 h 6750795"/>
              <a:gd name="connsiteX2401" fmla="*/ 4342365 w 6630249"/>
              <a:gd name="connsiteY2401" fmla="*/ 1556900 h 6750795"/>
              <a:gd name="connsiteX2402" fmla="*/ 4332105 w 6630249"/>
              <a:gd name="connsiteY2402" fmla="*/ 1549205 h 6750795"/>
              <a:gd name="connsiteX2403" fmla="*/ 4329540 w 6630249"/>
              <a:gd name="connsiteY2403" fmla="*/ 1538944 h 6750795"/>
              <a:gd name="connsiteX2404" fmla="*/ 4337235 w 6630249"/>
              <a:gd name="connsiteY2404" fmla="*/ 1533816 h 6750795"/>
              <a:gd name="connsiteX2405" fmla="*/ 4334669 w 6630249"/>
              <a:gd name="connsiteY2405" fmla="*/ 1518425 h 6750795"/>
              <a:gd name="connsiteX2406" fmla="*/ 4344930 w 6630249"/>
              <a:gd name="connsiteY2406" fmla="*/ 1505601 h 6750795"/>
              <a:gd name="connsiteX2407" fmla="*/ 4357755 w 6630249"/>
              <a:gd name="connsiteY2407" fmla="*/ 1497906 h 6750795"/>
              <a:gd name="connsiteX2408" fmla="*/ 4370579 w 6630249"/>
              <a:gd name="connsiteY2408" fmla="*/ 1497265 h 6750795"/>
              <a:gd name="connsiteX2409" fmla="*/ 4078181 w 6630249"/>
              <a:gd name="connsiteY2409" fmla="*/ 1479943 h 6750795"/>
              <a:gd name="connsiteX2410" fmla="*/ 4052532 w 6630249"/>
              <a:gd name="connsiteY2410" fmla="*/ 1500462 h 6750795"/>
              <a:gd name="connsiteX2411" fmla="*/ 3944806 w 6630249"/>
              <a:gd name="connsiteY2411" fmla="*/ 1615883 h 6750795"/>
              <a:gd name="connsiteX2412" fmla="*/ 3903768 w 6630249"/>
              <a:gd name="connsiteY2412" fmla="*/ 1721044 h 6750795"/>
              <a:gd name="connsiteX2413" fmla="*/ 3931982 w 6630249"/>
              <a:gd name="connsiteY2413" fmla="*/ 1728738 h 6750795"/>
              <a:gd name="connsiteX2414" fmla="*/ 3937111 w 6630249"/>
              <a:gd name="connsiteY2414" fmla="*/ 1746693 h 6750795"/>
              <a:gd name="connsiteX2415" fmla="*/ 3985845 w 6630249"/>
              <a:gd name="connsiteY2415" fmla="*/ 1605624 h 6750795"/>
              <a:gd name="connsiteX2416" fmla="*/ 4078181 w 6630249"/>
              <a:gd name="connsiteY2416" fmla="*/ 1479943 h 6750795"/>
              <a:gd name="connsiteX2417" fmla="*/ 3967891 w 6630249"/>
              <a:gd name="connsiteY2417" fmla="*/ 1477389 h 6750795"/>
              <a:gd name="connsiteX2418" fmla="*/ 3973021 w 6630249"/>
              <a:gd name="connsiteY2418" fmla="*/ 1490214 h 6750795"/>
              <a:gd name="connsiteX2419" fmla="*/ 3967891 w 6630249"/>
              <a:gd name="connsiteY2419" fmla="*/ 1477389 h 6750795"/>
              <a:gd name="connsiteX2420" fmla="*/ 2982972 w 6630249"/>
              <a:gd name="connsiteY2420" fmla="*/ 1472248 h 6750795"/>
              <a:gd name="connsiteX2421" fmla="*/ 2949629 w 6630249"/>
              <a:gd name="connsiteY2421" fmla="*/ 1554326 h 6750795"/>
              <a:gd name="connsiteX2422" fmla="*/ 2957322 w 6630249"/>
              <a:gd name="connsiteY2422" fmla="*/ 1549196 h 6750795"/>
              <a:gd name="connsiteX2423" fmla="*/ 2957322 w 6630249"/>
              <a:gd name="connsiteY2423" fmla="*/ 1546631 h 6750795"/>
              <a:gd name="connsiteX2424" fmla="*/ 2982972 w 6630249"/>
              <a:gd name="connsiteY2424" fmla="*/ 1472248 h 6750795"/>
              <a:gd name="connsiteX2425" fmla="*/ 3916593 w 6630249"/>
              <a:gd name="connsiteY2425" fmla="*/ 1469696 h 6750795"/>
              <a:gd name="connsiteX2426" fmla="*/ 3924287 w 6630249"/>
              <a:gd name="connsiteY2426" fmla="*/ 1472261 h 6750795"/>
              <a:gd name="connsiteX2427" fmla="*/ 3919157 w 6630249"/>
              <a:gd name="connsiteY2427" fmla="*/ 1482520 h 6750795"/>
              <a:gd name="connsiteX2428" fmla="*/ 3916593 w 6630249"/>
              <a:gd name="connsiteY2428" fmla="*/ 1469696 h 6750795"/>
              <a:gd name="connsiteX2429" fmla="*/ 4934855 w 6630249"/>
              <a:gd name="connsiteY2429" fmla="*/ 1454329 h 6750795"/>
              <a:gd name="connsiteX2430" fmla="*/ 4934855 w 6630249"/>
              <a:gd name="connsiteY2430" fmla="*/ 1454329 h 6750795"/>
              <a:gd name="connsiteX2431" fmla="*/ 4752748 w 6630249"/>
              <a:gd name="connsiteY2431" fmla="*/ 1444071 h 6750795"/>
              <a:gd name="connsiteX2432" fmla="*/ 4752748 w 6630249"/>
              <a:gd name="connsiteY2432" fmla="*/ 1451764 h 6750795"/>
              <a:gd name="connsiteX2433" fmla="*/ 4752748 w 6630249"/>
              <a:gd name="connsiteY2433" fmla="*/ 1444071 h 6750795"/>
              <a:gd name="connsiteX2434" fmla="*/ 4950245 w 6630249"/>
              <a:gd name="connsiteY2434" fmla="*/ 1442146 h 6750795"/>
              <a:gd name="connsiteX2435" fmla="*/ 4952809 w 6630249"/>
              <a:gd name="connsiteY2435" fmla="*/ 1444070 h 6750795"/>
              <a:gd name="connsiteX2436" fmla="*/ 4947680 w 6630249"/>
              <a:gd name="connsiteY2436" fmla="*/ 1444070 h 6750795"/>
              <a:gd name="connsiteX2437" fmla="*/ 4950245 w 6630249"/>
              <a:gd name="connsiteY2437" fmla="*/ 1442146 h 6750795"/>
              <a:gd name="connsiteX2438" fmla="*/ 5476008 w 6630249"/>
              <a:gd name="connsiteY2438" fmla="*/ 1438620 h 6750795"/>
              <a:gd name="connsiteX2439" fmla="*/ 5473483 w 6630249"/>
              <a:gd name="connsiteY2439" fmla="*/ 1441505 h 6750795"/>
              <a:gd name="connsiteX2440" fmla="*/ 5476008 w 6630249"/>
              <a:gd name="connsiteY2440" fmla="*/ 1438620 h 6750795"/>
              <a:gd name="connsiteX2441" fmla="*/ 5891561 w 6630249"/>
              <a:gd name="connsiteY2441" fmla="*/ 1436376 h 6750795"/>
              <a:gd name="connsiteX2442" fmla="*/ 5876170 w 6630249"/>
              <a:gd name="connsiteY2442" fmla="*/ 1485108 h 6750795"/>
              <a:gd name="connsiteX2443" fmla="*/ 5891561 w 6630249"/>
              <a:gd name="connsiteY2443" fmla="*/ 1436376 h 6750795"/>
              <a:gd name="connsiteX2444" fmla="*/ 5178520 w 6630249"/>
              <a:gd name="connsiteY2444" fmla="*/ 1433811 h 6750795"/>
              <a:gd name="connsiteX2445" fmla="*/ 5155436 w 6630249"/>
              <a:gd name="connsiteY2445" fmla="*/ 1449200 h 6750795"/>
              <a:gd name="connsiteX2446" fmla="*/ 5178520 w 6630249"/>
              <a:gd name="connsiteY2446" fmla="*/ 1433811 h 6750795"/>
              <a:gd name="connsiteX2447" fmla="*/ 4503953 w 6630249"/>
              <a:gd name="connsiteY2447" fmla="*/ 1431246 h 6750795"/>
              <a:gd name="connsiteX2448" fmla="*/ 4506518 w 6630249"/>
              <a:gd name="connsiteY2448" fmla="*/ 1449200 h 6750795"/>
              <a:gd name="connsiteX2449" fmla="*/ 4491129 w 6630249"/>
              <a:gd name="connsiteY2449" fmla="*/ 1436376 h 6750795"/>
              <a:gd name="connsiteX2450" fmla="*/ 4503953 w 6630249"/>
              <a:gd name="connsiteY2450" fmla="*/ 1431246 h 6750795"/>
              <a:gd name="connsiteX2451" fmla="*/ 3031704 w 6630249"/>
              <a:gd name="connsiteY2451" fmla="*/ 1426080 h 6750795"/>
              <a:gd name="connsiteX2452" fmla="*/ 3003492 w 6630249"/>
              <a:gd name="connsiteY2452" fmla="*/ 1479943 h 6750795"/>
              <a:gd name="connsiteX2453" fmla="*/ 2980406 w 6630249"/>
              <a:gd name="connsiteY2453" fmla="*/ 1533807 h 6750795"/>
              <a:gd name="connsiteX2454" fmla="*/ 2995796 w 6630249"/>
              <a:gd name="connsiteY2454" fmla="*/ 1523547 h 6750795"/>
              <a:gd name="connsiteX2455" fmla="*/ 3013751 w 6630249"/>
              <a:gd name="connsiteY2455" fmla="*/ 1518416 h 6750795"/>
              <a:gd name="connsiteX2456" fmla="*/ 3031704 w 6630249"/>
              <a:gd name="connsiteY2456" fmla="*/ 1426080 h 6750795"/>
              <a:gd name="connsiteX2457" fmla="*/ 3914028 w 6630249"/>
              <a:gd name="connsiteY2457" fmla="*/ 1415832 h 6750795"/>
              <a:gd name="connsiteX2458" fmla="*/ 3928135 w 6630249"/>
              <a:gd name="connsiteY2458" fmla="*/ 1415832 h 6750795"/>
              <a:gd name="connsiteX2459" fmla="*/ 3934547 w 6630249"/>
              <a:gd name="connsiteY2459" fmla="*/ 1431222 h 6750795"/>
              <a:gd name="connsiteX2460" fmla="*/ 3914028 w 6630249"/>
              <a:gd name="connsiteY2460" fmla="*/ 1415832 h 6750795"/>
              <a:gd name="connsiteX2461" fmla="*/ 4693755 w 6630249"/>
              <a:gd name="connsiteY2461" fmla="*/ 1405597 h 6750795"/>
              <a:gd name="connsiteX2462" fmla="*/ 4698885 w 6630249"/>
              <a:gd name="connsiteY2462" fmla="*/ 1420987 h 6750795"/>
              <a:gd name="connsiteX2463" fmla="*/ 4693755 w 6630249"/>
              <a:gd name="connsiteY2463" fmla="*/ 1405597 h 6750795"/>
              <a:gd name="connsiteX2464" fmla="*/ 5619682 w 6630249"/>
              <a:gd name="connsiteY2464" fmla="*/ 1397882 h 6750795"/>
              <a:gd name="connsiteX2465" fmla="*/ 5642765 w 6630249"/>
              <a:gd name="connsiteY2465" fmla="*/ 1426095 h 6750795"/>
              <a:gd name="connsiteX2466" fmla="*/ 5637636 w 6630249"/>
              <a:gd name="connsiteY2466" fmla="*/ 1469699 h 6750795"/>
              <a:gd name="connsiteX2467" fmla="*/ 5617117 w 6630249"/>
              <a:gd name="connsiteY2467" fmla="*/ 1487653 h 6750795"/>
              <a:gd name="connsiteX2468" fmla="*/ 5578643 w 6630249"/>
              <a:gd name="connsiteY2468" fmla="*/ 1482523 h 6750795"/>
              <a:gd name="connsiteX2469" fmla="*/ 5568383 w 6630249"/>
              <a:gd name="connsiteY2469" fmla="*/ 1464569 h 6750795"/>
              <a:gd name="connsiteX2470" fmla="*/ 5576078 w 6630249"/>
              <a:gd name="connsiteY2470" fmla="*/ 1420966 h 6750795"/>
              <a:gd name="connsiteX2471" fmla="*/ 5619682 w 6630249"/>
              <a:gd name="connsiteY2471" fmla="*/ 1397882 h 6750795"/>
              <a:gd name="connsiteX2472" fmla="*/ 5188780 w 6630249"/>
              <a:gd name="connsiteY2472" fmla="*/ 1392774 h 6750795"/>
              <a:gd name="connsiteX2473" fmla="*/ 5196474 w 6630249"/>
              <a:gd name="connsiteY2473" fmla="*/ 1392774 h 6750795"/>
              <a:gd name="connsiteX2474" fmla="*/ 5196474 w 6630249"/>
              <a:gd name="connsiteY2474" fmla="*/ 1397904 h 6750795"/>
              <a:gd name="connsiteX2475" fmla="*/ 5188780 w 6630249"/>
              <a:gd name="connsiteY2475" fmla="*/ 1397904 h 6750795"/>
              <a:gd name="connsiteX2476" fmla="*/ 5188780 w 6630249"/>
              <a:gd name="connsiteY2476" fmla="*/ 1392774 h 6750795"/>
              <a:gd name="connsiteX2477" fmla="*/ 2898330 w 6630249"/>
              <a:gd name="connsiteY2477" fmla="*/ 1387649 h 6750795"/>
              <a:gd name="connsiteX2478" fmla="*/ 2913719 w 6630249"/>
              <a:gd name="connsiteY2478" fmla="*/ 1395342 h 6750795"/>
              <a:gd name="connsiteX2479" fmla="*/ 2918850 w 6630249"/>
              <a:gd name="connsiteY2479" fmla="*/ 1387649 h 6750795"/>
              <a:gd name="connsiteX2480" fmla="*/ 2926544 w 6630249"/>
              <a:gd name="connsiteY2480" fmla="*/ 1390214 h 6750795"/>
              <a:gd name="connsiteX2481" fmla="*/ 2926544 w 6630249"/>
              <a:gd name="connsiteY2481" fmla="*/ 1400473 h 6750795"/>
              <a:gd name="connsiteX2482" fmla="*/ 2921414 w 6630249"/>
              <a:gd name="connsiteY2482" fmla="*/ 1392779 h 6750795"/>
              <a:gd name="connsiteX2483" fmla="*/ 2921414 w 6630249"/>
              <a:gd name="connsiteY2483" fmla="*/ 1405603 h 6750795"/>
              <a:gd name="connsiteX2484" fmla="*/ 2929109 w 6630249"/>
              <a:gd name="connsiteY2484" fmla="*/ 1408167 h 6750795"/>
              <a:gd name="connsiteX2485" fmla="*/ 2921414 w 6630249"/>
              <a:gd name="connsiteY2485" fmla="*/ 1415862 h 6750795"/>
              <a:gd name="connsiteX2486" fmla="*/ 2936803 w 6630249"/>
              <a:gd name="connsiteY2486" fmla="*/ 1413298 h 6750795"/>
              <a:gd name="connsiteX2487" fmla="*/ 2929109 w 6630249"/>
              <a:gd name="connsiteY2487" fmla="*/ 1428687 h 6750795"/>
              <a:gd name="connsiteX2488" fmla="*/ 2911154 w 6630249"/>
              <a:gd name="connsiteY2488" fmla="*/ 1426122 h 6750795"/>
              <a:gd name="connsiteX2489" fmla="*/ 2908591 w 6630249"/>
              <a:gd name="connsiteY2489" fmla="*/ 1418427 h 6750795"/>
              <a:gd name="connsiteX2490" fmla="*/ 2921414 w 6630249"/>
              <a:gd name="connsiteY2490" fmla="*/ 1408167 h 6750795"/>
              <a:gd name="connsiteX2491" fmla="*/ 2916284 w 6630249"/>
              <a:gd name="connsiteY2491" fmla="*/ 1413298 h 6750795"/>
              <a:gd name="connsiteX2492" fmla="*/ 2903460 w 6630249"/>
              <a:gd name="connsiteY2492" fmla="*/ 1410732 h 6750795"/>
              <a:gd name="connsiteX2493" fmla="*/ 2906025 w 6630249"/>
              <a:gd name="connsiteY2493" fmla="*/ 1397908 h 6750795"/>
              <a:gd name="connsiteX2494" fmla="*/ 2900895 w 6630249"/>
              <a:gd name="connsiteY2494" fmla="*/ 1405603 h 6750795"/>
              <a:gd name="connsiteX2495" fmla="*/ 2898330 w 6630249"/>
              <a:gd name="connsiteY2495" fmla="*/ 1387649 h 6750795"/>
              <a:gd name="connsiteX2496" fmla="*/ 2908591 w 6630249"/>
              <a:gd name="connsiteY2496" fmla="*/ 1379955 h 6750795"/>
              <a:gd name="connsiteX2497" fmla="*/ 2916284 w 6630249"/>
              <a:gd name="connsiteY2497" fmla="*/ 1390215 h 6750795"/>
              <a:gd name="connsiteX2498" fmla="*/ 2908591 w 6630249"/>
              <a:gd name="connsiteY2498" fmla="*/ 1379955 h 6750795"/>
              <a:gd name="connsiteX2499" fmla="*/ 4224380 w 6630249"/>
              <a:gd name="connsiteY2499" fmla="*/ 1377347 h 6750795"/>
              <a:gd name="connsiteX2500" fmla="*/ 4149998 w 6630249"/>
              <a:gd name="connsiteY2500" fmla="*/ 1551761 h 6750795"/>
              <a:gd name="connsiteX2501" fmla="*/ 4193601 w 6630249"/>
              <a:gd name="connsiteY2501" fmla="*/ 1515852 h 6750795"/>
              <a:gd name="connsiteX2502" fmla="*/ 4224380 w 6630249"/>
              <a:gd name="connsiteY2502" fmla="*/ 1377347 h 6750795"/>
              <a:gd name="connsiteX2503" fmla="*/ 4637328 w 6630249"/>
              <a:gd name="connsiteY2503" fmla="*/ 1374820 h 6750795"/>
              <a:gd name="connsiteX2504" fmla="*/ 4642457 w 6630249"/>
              <a:gd name="connsiteY2504" fmla="*/ 1374820 h 6750795"/>
              <a:gd name="connsiteX2505" fmla="*/ 4642457 w 6630249"/>
              <a:gd name="connsiteY2505" fmla="*/ 1379951 h 6750795"/>
              <a:gd name="connsiteX2506" fmla="*/ 4637328 w 6630249"/>
              <a:gd name="connsiteY2506" fmla="*/ 1379951 h 6750795"/>
              <a:gd name="connsiteX2507" fmla="*/ 4637328 w 6630249"/>
              <a:gd name="connsiteY2507" fmla="*/ 1374820 h 6750795"/>
              <a:gd name="connsiteX2508" fmla="*/ 3867860 w 6630249"/>
              <a:gd name="connsiteY2508" fmla="*/ 1372228 h 6750795"/>
              <a:gd name="connsiteX2509" fmla="*/ 3857600 w 6630249"/>
              <a:gd name="connsiteY2509" fmla="*/ 1390182 h 6750795"/>
              <a:gd name="connsiteX2510" fmla="*/ 3860165 w 6630249"/>
              <a:gd name="connsiteY2510" fmla="*/ 1397877 h 6750795"/>
              <a:gd name="connsiteX2511" fmla="*/ 3872989 w 6630249"/>
              <a:gd name="connsiteY2511" fmla="*/ 1382487 h 6750795"/>
              <a:gd name="connsiteX2512" fmla="*/ 3867860 w 6630249"/>
              <a:gd name="connsiteY2512" fmla="*/ 1410701 h 6750795"/>
              <a:gd name="connsiteX2513" fmla="*/ 3865295 w 6630249"/>
              <a:gd name="connsiteY2513" fmla="*/ 1400441 h 6750795"/>
              <a:gd name="connsiteX2514" fmla="*/ 3857600 w 6630249"/>
              <a:gd name="connsiteY2514" fmla="*/ 1410701 h 6750795"/>
              <a:gd name="connsiteX2515" fmla="*/ 3852470 w 6630249"/>
              <a:gd name="connsiteY2515" fmla="*/ 1413266 h 6750795"/>
              <a:gd name="connsiteX2516" fmla="*/ 3844776 w 6630249"/>
              <a:gd name="connsiteY2516" fmla="*/ 1413266 h 6750795"/>
              <a:gd name="connsiteX2517" fmla="*/ 3852470 w 6630249"/>
              <a:gd name="connsiteY2517" fmla="*/ 1374793 h 6750795"/>
              <a:gd name="connsiteX2518" fmla="*/ 3855035 w 6630249"/>
              <a:gd name="connsiteY2518" fmla="*/ 1382487 h 6750795"/>
              <a:gd name="connsiteX2519" fmla="*/ 3867860 w 6630249"/>
              <a:gd name="connsiteY2519" fmla="*/ 1372228 h 6750795"/>
              <a:gd name="connsiteX2520" fmla="*/ 5965943 w 6630249"/>
              <a:gd name="connsiteY2520" fmla="*/ 1370331 h 6750795"/>
              <a:gd name="connsiteX2521" fmla="*/ 5968508 w 6630249"/>
              <a:gd name="connsiteY2521" fmla="*/ 1372255 h 6750795"/>
              <a:gd name="connsiteX2522" fmla="*/ 5963378 w 6630249"/>
              <a:gd name="connsiteY2522" fmla="*/ 1372255 h 6750795"/>
              <a:gd name="connsiteX2523" fmla="*/ 5965943 w 6630249"/>
              <a:gd name="connsiteY2523" fmla="*/ 1370331 h 6750795"/>
              <a:gd name="connsiteX2524" fmla="*/ 2908591 w 6630249"/>
              <a:gd name="connsiteY2524" fmla="*/ 1369697 h 6750795"/>
              <a:gd name="connsiteX2525" fmla="*/ 2913719 w 6630249"/>
              <a:gd name="connsiteY2525" fmla="*/ 1369697 h 6750795"/>
              <a:gd name="connsiteX2526" fmla="*/ 2911155 w 6630249"/>
              <a:gd name="connsiteY2526" fmla="*/ 1377391 h 6750795"/>
              <a:gd name="connsiteX2527" fmla="*/ 2906025 w 6630249"/>
              <a:gd name="connsiteY2527" fmla="*/ 1377391 h 6750795"/>
              <a:gd name="connsiteX2528" fmla="*/ 2908591 w 6630249"/>
              <a:gd name="connsiteY2528" fmla="*/ 1369697 h 6750795"/>
              <a:gd name="connsiteX2529" fmla="*/ 3118911 w 6630249"/>
              <a:gd name="connsiteY2529" fmla="*/ 1367130 h 6750795"/>
              <a:gd name="connsiteX2530" fmla="*/ 3113781 w 6630249"/>
              <a:gd name="connsiteY2530" fmla="*/ 1374825 h 6750795"/>
              <a:gd name="connsiteX2531" fmla="*/ 3118911 w 6630249"/>
              <a:gd name="connsiteY2531" fmla="*/ 1367130 h 6750795"/>
              <a:gd name="connsiteX2532" fmla="*/ 3911462 w 6630249"/>
              <a:gd name="connsiteY2532" fmla="*/ 1367098 h 6750795"/>
              <a:gd name="connsiteX2533" fmla="*/ 3916593 w 6630249"/>
              <a:gd name="connsiteY2533" fmla="*/ 1372228 h 6750795"/>
              <a:gd name="connsiteX2534" fmla="*/ 3908898 w 6630249"/>
              <a:gd name="connsiteY2534" fmla="*/ 1374792 h 6750795"/>
              <a:gd name="connsiteX2535" fmla="*/ 3906333 w 6630249"/>
              <a:gd name="connsiteY2535" fmla="*/ 1379922 h 6750795"/>
              <a:gd name="connsiteX2536" fmla="*/ 3911462 w 6630249"/>
              <a:gd name="connsiteY2536" fmla="*/ 1367098 h 6750795"/>
              <a:gd name="connsiteX2537" fmla="*/ 2895765 w 6630249"/>
              <a:gd name="connsiteY2537" fmla="*/ 1364566 h 6750795"/>
              <a:gd name="connsiteX2538" fmla="*/ 2900895 w 6630249"/>
              <a:gd name="connsiteY2538" fmla="*/ 1379955 h 6750795"/>
              <a:gd name="connsiteX2539" fmla="*/ 2885506 w 6630249"/>
              <a:gd name="connsiteY2539" fmla="*/ 1379955 h 6750795"/>
              <a:gd name="connsiteX2540" fmla="*/ 2895765 w 6630249"/>
              <a:gd name="connsiteY2540" fmla="*/ 1364566 h 6750795"/>
              <a:gd name="connsiteX2541" fmla="*/ 3911463 w 6630249"/>
              <a:gd name="connsiteY2541" fmla="*/ 1359405 h 6750795"/>
              <a:gd name="connsiteX2542" fmla="*/ 3921723 w 6630249"/>
              <a:gd name="connsiteY2542" fmla="*/ 1361970 h 6750795"/>
              <a:gd name="connsiteX2543" fmla="*/ 3919157 w 6630249"/>
              <a:gd name="connsiteY2543" fmla="*/ 1372229 h 6750795"/>
              <a:gd name="connsiteX2544" fmla="*/ 3911463 w 6630249"/>
              <a:gd name="connsiteY2544" fmla="*/ 1359405 h 6750795"/>
              <a:gd name="connsiteX2545" fmla="*/ 6212172 w 6630249"/>
              <a:gd name="connsiteY2545" fmla="*/ 1356865 h 6750795"/>
              <a:gd name="connsiteX2546" fmla="*/ 6186523 w 6630249"/>
              <a:gd name="connsiteY2546" fmla="*/ 1392774 h 6750795"/>
              <a:gd name="connsiteX2547" fmla="*/ 6212172 w 6630249"/>
              <a:gd name="connsiteY2547" fmla="*/ 1356865 h 6750795"/>
              <a:gd name="connsiteX2548" fmla="*/ 3106087 w 6630249"/>
              <a:gd name="connsiteY2548" fmla="*/ 1354307 h 6750795"/>
              <a:gd name="connsiteX2549" fmla="*/ 3111216 w 6630249"/>
              <a:gd name="connsiteY2549" fmla="*/ 1369696 h 6750795"/>
              <a:gd name="connsiteX2550" fmla="*/ 3106087 w 6630249"/>
              <a:gd name="connsiteY2550" fmla="*/ 1354307 h 6750795"/>
              <a:gd name="connsiteX2551" fmla="*/ 2570025 w 6630249"/>
              <a:gd name="connsiteY2551" fmla="*/ 1341483 h 6750795"/>
              <a:gd name="connsiteX2552" fmla="*/ 2572589 w 6630249"/>
              <a:gd name="connsiteY2552" fmla="*/ 1359437 h 6750795"/>
              <a:gd name="connsiteX2553" fmla="*/ 2570025 w 6630249"/>
              <a:gd name="connsiteY2553" fmla="*/ 1341483 h 6750795"/>
              <a:gd name="connsiteX2554" fmla="*/ 5037451 w 6630249"/>
              <a:gd name="connsiteY2554" fmla="*/ 1341459 h 6750795"/>
              <a:gd name="connsiteX2555" fmla="*/ 5050275 w 6630249"/>
              <a:gd name="connsiteY2555" fmla="*/ 1392757 h 6750795"/>
              <a:gd name="connsiteX2556" fmla="*/ 5065664 w 6630249"/>
              <a:gd name="connsiteY2556" fmla="*/ 1390192 h 6750795"/>
              <a:gd name="connsiteX2557" fmla="*/ 5052840 w 6630249"/>
              <a:gd name="connsiteY2557" fmla="*/ 1449184 h 6750795"/>
              <a:gd name="connsiteX2558" fmla="*/ 5034886 w 6630249"/>
              <a:gd name="connsiteY2558" fmla="*/ 1462009 h 6750795"/>
              <a:gd name="connsiteX2559" fmla="*/ 5083619 w 6630249"/>
              <a:gd name="connsiteY2559" fmla="*/ 1436359 h 6750795"/>
              <a:gd name="connsiteX2560" fmla="*/ 5083619 w 6630249"/>
              <a:gd name="connsiteY2560" fmla="*/ 1408146 h 6750795"/>
              <a:gd name="connsiteX2561" fmla="*/ 5091313 w 6630249"/>
              <a:gd name="connsiteY2561" fmla="*/ 1405581 h 6750795"/>
              <a:gd name="connsiteX2562" fmla="*/ 5088749 w 6630249"/>
              <a:gd name="connsiteY2562" fmla="*/ 1469702 h 6750795"/>
              <a:gd name="connsiteX2563" fmla="*/ 5101573 w 6630249"/>
              <a:gd name="connsiteY2563" fmla="*/ 1469702 h 6750795"/>
              <a:gd name="connsiteX2564" fmla="*/ 5104138 w 6630249"/>
              <a:gd name="connsiteY2564" fmla="*/ 1523565 h 6750795"/>
              <a:gd name="connsiteX2565" fmla="*/ 5088749 w 6630249"/>
              <a:gd name="connsiteY2565" fmla="*/ 1577428 h 6750795"/>
              <a:gd name="connsiteX2566" fmla="*/ 5070794 w 6630249"/>
              <a:gd name="connsiteY2566" fmla="*/ 1582558 h 6750795"/>
              <a:gd name="connsiteX2567" fmla="*/ 5088749 w 6630249"/>
              <a:gd name="connsiteY2567" fmla="*/ 1587686 h 6750795"/>
              <a:gd name="connsiteX2568" fmla="*/ 5057970 w 6630249"/>
              <a:gd name="connsiteY2568" fmla="*/ 1636419 h 6750795"/>
              <a:gd name="connsiteX2569" fmla="*/ 5070794 w 6630249"/>
              <a:gd name="connsiteY2569" fmla="*/ 1644114 h 6750795"/>
              <a:gd name="connsiteX2570" fmla="*/ 5055405 w 6630249"/>
              <a:gd name="connsiteY2570" fmla="*/ 1674893 h 6750795"/>
              <a:gd name="connsiteX2571" fmla="*/ 5104138 w 6630249"/>
              <a:gd name="connsiteY2571" fmla="*/ 1638984 h 6750795"/>
              <a:gd name="connsiteX2572" fmla="*/ 5083619 w 6630249"/>
              <a:gd name="connsiteY2572" fmla="*/ 1651810 h 6750795"/>
              <a:gd name="connsiteX2573" fmla="*/ 5122092 w 6630249"/>
              <a:gd name="connsiteY2573" fmla="*/ 1608206 h 6750795"/>
              <a:gd name="connsiteX2574" fmla="*/ 5104138 w 6630249"/>
              <a:gd name="connsiteY2574" fmla="*/ 1633855 h 6750795"/>
              <a:gd name="connsiteX2575" fmla="*/ 5116962 w 6630249"/>
              <a:gd name="connsiteY2575" fmla="*/ 1638984 h 6750795"/>
              <a:gd name="connsiteX2576" fmla="*/ 5111833 w 6630249"/>
              <a:gd name="connsiteY2576" fmla="*/ 1656939 h 6750795"/>
              <a:gd name="connsiteX2577" fmla="*/ 5106703 w 6630249"/>
              <a:gd name="connsiteY2577" fmla="*/ 1649245 h 6750795"/>
              <a:gd name="connsiteX2578" fmla="*/ 5070794 w 6630249"/>
              <a:gd name="connsiteY2578" fmla="*/ 1690283 h 6750795"/>
              <a:gd name="connsiteX2579" fmla="*/ 5068229 w 6630249"/>
              <a:gd name="connsiteY2579" fmla="*/ 1682589 h 6750795"/>
              <a:gd name="connsiteX2580" fmla="*/ 5070794 w 6630249"/>
              <a:gd name="connsiteY2580" fmla="*/ 1680023 h 6750795"/>
              <a:gd name="connsiteX2581" fmla="*/ 5060535 w 6630249"/>
              <a:gd name="connsiteY2581" fmla="*/ 1685152 h 6750795"/>
              <a:gd name="connsiteX2582" fmla="*/ 5040015 w 6630249"/>
              <a:gd name="connsiteY2582" fmla="*/ 1723626 h 6750795"/>
              <a:gd name="connsiteX2583" fmla="*/ 4996412 w 6630249"/>
              <a:gd name="connsiteY2583" fmla="*/ 1774924 h 6750795"/>
              <a:gd name="connsiteX2584" fmla="*/ 4970763 w 6630249"/>
              <a:gd name="connsiteY2584" fmla="*/ 1777488 h 6750795"/>
              <a:gd name="connsiteX2585" fmla="*/ 4973328 w 6630249"/>
              <a:gd name="connsiteY2585" fmla="*/ 1790313 h 6750795"/>
              <a:gd name="connsiteX2586" fmla="*/ 4978458 w 6630249"/>
              <a:gd name="connsiteY2586" fmla="*/ 1790313 h 6750795"/>
              <a:gd name="connsiteX2587" fmla="*/ 5004107 w 6630249"/>
              <a:gd name="connsiteY2587" fmla="*/ 1774924 h 6750795"/>
              <a:gd name="connsiteX2588" fmla="*/ 5006672 w 6630249"/>
              <a:gd name="connsiteY2588" fmla="*/ 1780054 h 6750795"/>
              <a:gd name="connsiteX2589" fmla="*/ 4983588 w 6630249"/>
              <a:gd name="connsiteY2589" fmla="*/ 1798007 h 6750795"/>
              <a:gd name="connsiteX2590" fmla="*/ 4988718 w 6630249"/>
              <a:gd name="connsiteY2590" fmla="*/ 1813397 h 6750795"/>
              <a:gd name="connsiteX2591" fmla="*/ 4960504 w 6630249"/>
              <a:gd name="connsiteY2591" fmla="*/ 1826221 h 6750795"/>
              <a:gd name="connsiteX2592" fmla="*/ 4942550 w 6630249"/>
              <a:gd name="connsiteY2592" fmla="*/ 1846741 h 6750795"/>
              <a:gd name="connsiteX2593" fmla="*/ 4955374 w 6630249"/>
              <a:gd name="connsiteY2593" fmla="*/ 1851870 h 6750795"/>
              <a:gd name="connsiteX2594" fmla="*/ 4896382 w 6630249"/>
              <a:gd name="connsiteY2594" fmla="*/ 1880084 h 6750795"/>
              <a:gd name="connsiteX2595" fmla="*/ 4924595 w 6630249"/>
              <a:gd name="connsiteY2595" fmla="*/ 1880084 h 6750795"/>
              <a:gd name="connsiteX2596" fmla="*/ 4888687 w 6630249"/>
              <a:gd name="connsiteY2596" fmla="*/ 1887779 h 6750795"/>
              <a:gd name="connsiteX2597" fmla="*/ 4896382 w 6630249"/>
              <a:gd name="connsiteY2597" fmla="*/ 1892909 h 6750795"/>
              <a:gd name="connsiteX2598" fmla="*/ 4870733 w 6630249"/>
              <a:gd name="connsiteY2598" fmla="*/ 1915992 h 6750795"/>
              <a:gd name="connsiteX2599" fmla="*/ 4798915 w 6630249"/>
              <a:gd name="connsiteY2599" fmla="*/ 1872389 h 6750795"/>
              <a:gd name="connsiteX2600" fmla="*/ 4796350 w 6630249"/>
              <a:gd name="connsiteY2600" fmla="*/ 1828786 h 6750795"/>
              <a:gd name="connsiteX2601" fmla="*/ 4778395 w 6630249"/>
              <a:gd name="connsiteY2601" fmla="*/ 1780054 h 6750795"/>
              <a:gd name="connsiteX2602" fmla="*/ 4796350 w 6630249"/>
              <a:gd name="connsiteY2602" fmla="*/ 1792876 h 6750795"/>
              <a:gd name="connsiteX2603" fmla="*/ 4775831 w 6630249"/>
              <a:gd name="connsiteY2603" fmla="*/ 1764664 h 6750795"/>
              <a:gd name="connsiteX2604" fmla="*/ 4780960 w 6630249"/>
              <a:gd name="connsiteY2604" fmla="*/ 1772359 h 6750795"/>
              <a:gd name="connsiteX2605" fmla="*/ 4793785 w 6630249"/>
              <a:gd name="connsiteY2605" fmla="*/ 1744145 h 6750795"/>
              <a:gd name="connsiteX2606" fmla="*/ 4770701 w 6630249"/>
              <a:gd name="connsiteY2606" fmla="*/ 1739015 h 6750795"/>
              <a:gd name="connsiteX2607" fmla="*/ 4765571 w 6630249"/>
              <a:gd name="connsiteY2607" fmla="*/ 1703107 h 6750795"/>
              <a:gd name="connsiteX2608" fmla="*/ 4773266 w 6630249"/>
              <a:gd name="connsiteY2608" fmla="*/ 1690283 h 6750795"/>
              <a:gd name="connsiteX2609" fmla="*/ 4765571 w 6630249"/>
              <a:gd name="connsiteY2609" fmla="*/ 1690283 h 6750795"/>
              <a:gd name="connsiteX2610" fmla="*/ 4778395 w 6630249"/>
              <a:gd name="connsiteY2610" fmla="*/ 1672329 h 6750795"/>
              <a:gd name="connsiteX2611" fmla="*/ 4783525 w 6630249"/>
              <a:gd name="connsiteY2611" fmla="*/ 1680023 h 6750795"/>
              <a:gd name="connsiteX2612" fmla="*/ 4788655 w 6630249"/>
              <a:gd name="connsiteY2612" fmla="*/ 1618465 h 6750795"/>
              <a:gd name="connsiteX2613" fmla="*/ 4773266 w 6630249"/>
              <a:gd name="connsiteY2613" fmla="*/ 1636419 h 6750795"/>
              <a:gd name="connsiteX2614" fmla="*/ 4745052 w 6630249"/>
              <a:gd name="connsiteY2614" fmla="*/ 1636419 h 6750795"/>
              <a:gd name="connsiteX2615" fmla="*/ 4747617 w 6630249"/>
              <a:gd name="connsiteY2615" fmla="*/ 1585123 h 6750795"/>
              <a:gd name="connsiteX2616" fmla="*/ 4765571 w 6630249"/>
              <a:gd name="connsiteY2616" fmla="*/ 1582558 h 6750795"/>
              <a:gd name="connsiteX2617" fmla="*/ 4783606 w 6630249"/>
              <a:gd name="connsiteY2617" fmla="*/ 1590493 h 6750795"/>
              <a:gd name="connsiteX2618" fmla="*/ 4785518 w 6630249"/>
              <a:gd name="connsiteY2618" fmla="*/ 1584385 h 6750795"/>
              <a:gd name="connsiteX2619" fmla="*/ 4781923 w 6630249"/>
              <a:gd name="connsiteY2619" fmla="*/ 1579685 h 6750795"/>
              <a:gd name="connsiteX2620" fmla="*/ 4783526 w 6630249"/>
              <a:gd name="connsiteY2620" fmla="*/ 1572311 h 6750795"/>
              <a:gd name="connsiteX2621" fmla="*/ 4785776 w 6630249"/>
              <a:gd name="connsiteY2621" fmla="*/ 1583560 h 6750795"/>
              <a:gd name="connsiteX2622" fmla="*/ 4786090 w 6630249"/>
              <a:gd name="connsiteY2622" fmla="*/ 1582558 h 6750795"/>
              <a:gd name="connsiteX2623" fmla="*/ 4801480 w 6630249"/>
              <a:gd name="connsiteY2623" fmla="*/ 1623595 h 6750795"/>
              <a:gd name="connsiteX2624" fmla="*/ 4832259 w 6630249"/>
              <a:gd name="connsiteY2624" fmla="*/ 1608206 h 6750795"/>
              <a:gd name="connsiteX2625" fmla="*/ 4847648 w 6630249"/>
              <a:gd name="connsiteY2625" fmla="*/ 1623595 h 6750795"/>
              <a:gd name="connsiteX2626" fmla="*/ 4863038 w 6630249"/>
              <a:gd name="connsiteY2626" fmla="*/ 1592817 h 6750795"/>
              <a:gd name="connsiteX2627" fmla="*/ 4870733 w 6630249"/>
              <a:gd name="connsiteY2627" fmla="*/ 1597946 h 6750795"/>
              <a:gd name="connsiteX2628" fmla="*/ 4888687 w 6630249"/>
              <a:gd name="connsiteY2628" fmla="*/ 1582558 h 6750795"/>
              <a:gd name="connsiteX2629" fmla="*/ 4883557 w 6630249"/>
              <a:gd name="connsiteY2629" fmla="*/ 1567168 h 6750795"/>
              <a:gd name="connsiteX2630" fmla="*/ 4860473 w 6630249"/>
              <a:gd name="connsiteY2630" fmla="*/ 1567168 h 6750795"/>
              <a:gd name="connsiteX2631" fmla="*/ 4839954 w 6630249"/>
              <a:gd name="connsiteY2631" fmla="*/ 1538954 h 6750795"/>
              <a:gd name="connsiteX2632" fmla="*/ 4852779 w 6630249"/>
              <a:gd name="connsiteY2632" fmla="*/ 1531260 h 6750795"/>
              <a:gd name="connsiteX2633" fmla="*/ 4865603 w 6630249"/>
              <a:gd name="connsiteY2633" fmla="*/ 1526130 h 6750795"/>
              <a:gd name="connsiteX2634" fmla="*/ 4893817 w 6630249"/>
              <a:gd name="connsiteY2634" fmla="*/ 1579993 h 6750795"/>
              <a:gd name="connsiteX2635" fmla="*/ 4893817 w 6630249"/>
              <a:gd name="connsiteY2635" fmla="*/ 1562038 h 6750795"/>
              <a:gd name="connsiteX2636" fmla="*/ 4909206 w 6630249"/>
              <a:gd name="connsiteY2636" fmla="*/ 1585123 h 6750795"/>
              <a:gd name="connsiteX2637" fmla="*/ 4927160 w 6630249"/>
              <a:gd name="connsiteY2637" fmla="*/ 1559474 h 6750795"/>
              <a:gd name="connsiteX2638" fmla="*/ 4934855 w 6630249"/>
              <a:gd name="connsiteY2638" fmla="*/ 1577428 h 6750795"/>
              <a:gd name="connsiteX2639" fmla="*/ 4937420 w 6630249"/>
              <a:gd name="connsiteY2639" fmla="*/ 1551779 h 6750795"/>
              <a:gd name="connsiteX2640" fmla="*/ 4955374 w 6630249"/>
              <a:gd name="connsiteY2640" fmla="*/ 1572298 h 6750795"/>
              <a:gd name="connsiteX2641" fmla="*/ 4968199 w 6630249"/>
              <a:gd name="connsiteY2641" fmla="*/ 1615901 h 6750795"/>
              <a:gd name="connsiteX2642" fmla="*/ 4981023 w 6630249"/>
              <a:gd name="connsiteY2642" fmla="*/ 1613335 h 6750795"/>
              <a:gd name="connsiteX2643" fmla="*/ 4993848 w 6630249"/>
              <a:gd name="connsiteY2643" fmla="*/ 1585123 h 6750795"/>
              <a:gd name="connsiteX2644" fmla="*/ 4988718 w 6630249"/>
              <a:gd name="connsiteY2644" fmla="*/ 1608206 h 6750795"/>
              <a:gd name="connsiteX2645" fmla="*/ 5001542 w 6630249"/>
              <a:gd name="connsiteY2645" fmla="*/ 1605641 h 6750795"/>
              <a:gd name="connsiteX2646" fmla="*/ 5006672 w 6630249"/>
              <a:gd name="connsiteY2646" fmla="*/ 1564603 h 6750795"/>
              <a:gd name="connsiteX2647" fmla="*/ 5011802 w 6630249"/>
              <a:gd name="connsiteY2647" fmla="*/ 1556909 h 6750795"/>
              <a:gd name="connsiteX2648" fmla="*/ 5032321 w 6630249"/>
              <a:gd name="connsiteY2648" fmla="*/ 1559474 h 6750795"/>
              <a:gd name="connsiteX2649" fmla="*/ 5009237 w 6630249"/>
              <a:gd name="connsiteY2649" fmla="*/ 1544084 h 6750795"/>
              <a:gd name="connsiteX2650" fmla="*/ 5029756 w 6630249"/>
              <a:gd name="connsiteY2650" fmla="*/ 1541519 h 6750795"/>
              <a:gd name="connsiteX2651" fmla="*/ 5024626 w 6630249"/>
              <a:gd name="connsiteY2651" fmla="*/ 1497916 h 6750795"/>
              <a:gd name="connsiteX2652" fmla="*/ 5032321 w 6630249"/>
              <a:gd name="connsiteY2652" fmla="*/ 1497916 h 6750795"/>
              <a:gd name="connsiteX2653" fmla="*/ 5024626 w 6630249"/>
              <a:gd name="connsiteY2653" fmla="*/ 1479962 h 6750795"/>
              <a:gd name="connsiteX2654" fmla="*/ 5032321 w 6630249"/>
              <a:gd name="connsiteY2654" fmla="*/ 1449184 h 6750795"/>
              <a:gd name="connsiteX2655" fmla="*/ 5016932 w 6630249"/>
              <a:gd name="connsiteY2655" fmla="*/ 1433795 h 6750795"/>
              <a:gd name="connsiteX2656" fmla="*/ 5029756 w 6630249"/>
              <a:gd name="connsiteY2656" fmla="*/ 1405581 h 6750795"/>
              <a:gd name="connsiteX2657" fmla="*/ 5016932 w 6630249"/>
              <a:gd name="connsiteY2657" fmla="*/ 1369672 h 6750795"/>
              <a:gd name="connsiteX2658" fmla="*/ 5037451 w 6630249"/>
              <a:gd name="connsiteY2658" fmla="*/ 1341459 h 6750795"/>
              <a:gd name="connsiteX2659" fmla="*/ 3090697 w 6630249"/>
              <a:gd name="connsiteY2659" fmla="*/ 1333789 h 6750795"/>
              <a:gd name="connsiteX2660" fmla="*/ 3080438 w 6630249"/>
              <a:gd name="connsiteY2660" fmla="*/ 1341483 h 6750795"/>
              <a:gd name="connsiteX2661" fmla="*/ 3090697 w 6630249"/>
              <a:gd name="connsiteY2661" fmla="*/ 1333789 h 6750795"/>
              <a:gd name="connsiteX2662" fmla="*/ 6097433 w 6630249"/>
              <a:gd name="connsiteY2662" fmla="*/ 1327931 h 6750795"/>
              <a:gd name="connsiteX2663" fmla="*/ 6094187 w 6630249"/>
              <a:gd name="connsiteY2663" fmla="*/ 1328653 h 6750795"/>
              <a:gd name="connsiteX2664" fmla="*/ 6097433 w 6630249"/>
              <a:gd name="connsiteY2664" fmla="*/ 1327931 h 6750795"/>
              <a:gd name="connsiteX2665" fmla="*/ 3129170 w 6630249"/>
              <a:gd name="connsiteY2665" fmla="*/ 1323528 h 6750795"/>
              <a:gd name="connsiteX2666" fmla="*/ 3131736 w 6630249"/>
              <a:gd name="connsiteY2666" fmla="*/ 1338918 h 6750795"/>
              <a:gd name="connsiteX2667" fmla="*/ 3129170 w 6630249"/>
              <a:gd name="connsiteY2667" fmla="*/ 1323528 h 6750795"/>
              <a:gd name="connsiteX2668" fmla="*/ 3921723 w 6630249"/>
              <a:gd name="connsiteY2668" fmla="*/ 1315802 h 6750795"/>
              <a:gd name="connsiteX2669" fmla="*/ 3944807 w 6630249"/>
              <a:gd name="connsiteY2669" fmla="*/ 1333757 h 6750795"/>
              <a:gd name="connsiteX2670" fmla="*/ 3919158 w 6630249"/>
              <a:gd name="connsiteY2670" fmla="*/ 1323496 h 6750795"/>
              <a:gd name="connsiteX2671" fmla="*/ 3921723 w 6630249"/>
              <a:gd name="connsiteY2671" fmla="*/ 1315802 h 6750795"/>
              <a:gd name="connsiteX2672" fmla="*/ 5216993 w 6630249"/>
              <a:gd name="connsiteY2672" fmla="*/ 1313262 h 6750795"/>
              <a:gd name="connsiteX2673" fmla="*/ 5299070 w 6630249"/>
              <a:gd name="connsiteY2673" fmla="*/ 1418421 h 6750795"/>
              <a:gd name="connsiteX2674" fmla="*/ 5275986 w 6630249"/>
              <a:gd name="connsiteY2674" fmla="*/ 1469719 h 6750795"/>
              <a:gd name="connsiteX2675" fmla="*/ 5245207 w 6630249"/>
              <a:gd name="connsiteY2675" fmla="*/ 1485108 h 6750795"/>
              <a:gd name="connsiteX2676" fmla="*/ 5209298 w 6630249"/>
              <a:gd name="connsiteY2676" fmla="*/ 1387644 h 6750795"/>
              <a:gd name="connsiteX2677" fmla="*/ 5214428 w 6630249"/>
              <a:gd name="connsiteY2677" fmla="*/ 1392773 h 6750795"/>
              <a:gd name="connsiteX2678" fmla="*/ 5229818 w 6630249"/>
              <a:gd name="connsiteY2678" fmla="*/ 1374819 h 6750795"/>
              <a:gd name="connsiteX2679" fmla="*/ 5216993 w 6630249"/>
              <a:gd name="connsiteY2679" fmla="*/ 1313262 h 6750795"/>
              <a:gd name="connsiteX2680" fmla="*/ 4237204 w 6630249"/>
              <a:gd name="connsiteY2680" fmla="*/ 1310660 h 6750795"/>
              <a:gd name="connsiteX2681" fmla="*/ 4167952 w 6630249"/>
              <a:gd name="connsiteY2681" fmla="*/ 1395301 h 6750795"/>
              <a:gd name="connsiteX2682" fmla="*/ 4106395 w 6630249"/>
              <a:gd name="connsiteY2682" fmla="*/ 1454294 h 6750795"/>
              <a:gd name="connsiteX2683" fmla="*/ 4106395 w 6630249"/>
              <a:gd name="connsiteY2683" fmla="*/ 1461989 h 6750795"/>
              <a:gd name="connsiteX2684" fmla="*/ 3993539 w 6630249"/>
              <a:gd name="connsiteY2684" fmla="*/ 1610753 h 6750795"/>
              <a:gd name="connsiteX2685" fmla="*/ 3944806 w 6630249"/>
              <a:gd name="connsiteY2685" fmla="*/ 1756952 h 6750795"/>
              <a:gd name="connsiteX2686" fmla="*/ 3957631 w 6630249"/>
              <a:gd name="connsiteY2686" fmla="*/ 1777471 h 6750795"/>
              <a:gd name="connsiteX2687" fmla="*/ 3960196 w 6630249"/>
              <a:gd name="connsiteY2687" fmla="*/ 1774907 h 6750795"/>
              <a:gd name="connsiteX2688" fmla="*/ 3996104 w 6630249"/>
              <a:gd name="connsiteY2688" fmla="*/ 1759517 h 6750795"/>
              <a:gd name="connsiteX2689" fmla="*/ 3993539 w 6630249"/>
              <a:gd name="connsiteY2689" fmla="*/ 1754387 h 6750795"/>
              <a:gd name="connsiteX2690" fmla="*/ 4001234 w 6630249"/>
              <a:gd name="connsiteY2690" fmla="*/ 1756952 h 6750795"/>
              <a:gd name="connsiteX2691" fmla="*/ 4042272 w 6630249"/>
              <a:gd name="connsiteY2691" fmla="*/ 1744128 h 6750795"/>
              <a:gd name="connsiteX2692" fmla="*/ 4050063 w 6630249"/>
              <a:gd name="connsiteY2692" fmla="*/ 1711991 h 6750795"/>
              <a:gd name="connsiteX2693" fmla="*/ 4044837 w 6630249"/>
              <a:gd name="connsiteY2693" fmla="*/ 1744128 h 6750795"/>
              <a:gd name="connsiteX2694" fmla="*/ 4062791 w 6630249"/>
              <a:gd name="connsiteY2694" fmla="*/ 1736433 h 6750795"/>
              <a:gd name="connsiteX2695" fmla="*/ 4134609 w 6630249"/>
              <a:gd name="connsiteY2695" fmla="*/ 1574845 h 6750795"/>
              <a:gd name="connsiteX2696" fmla="*/ 4129478 w 6630249"/>
              <a:gd name="connsiteY2696" fmla="*/ 1579975 h 6750795"/>
              <a:gd name="connsiteX2697" fmla="*/ 4065356 w 6630249"/>
              <a:gd name="connsiteY2697" fmla="*/ 1667181 h 6750795"/>
              <a:gd name="connsiteX2698" fmla="*/ 4052889 w 6630249"/>
              <a:gd name="connsiteY2698" fmla="*/ 1700334 h 6750795"/>
              <a:gd name="connsiteX2699" fmla="*/ 4062791 w 6630249"/>
              <a:gd name="connsiteY2699" fmla="*/ 1659486 h 6750795"/>
              <a:gd name="connsiteX2700" fmla="*/ 4121784 w 6630249"/>
              <a:gd name="connsiteY2700" fmla="*/ 1577410 h 6750795"/>
              <a:gd name="connsiteX2701" fmla="*/ 4103830 w 6630249"/>
              <a:gd name="connsiteY2701" fmla="*/ 1562020 h 6750795"/>
              <a:gd name="connsiteX2702" fmla="*/ 4124349 w 6630249"/>
              <a:gd name="connsiteY2702" fmla="*/ 1574845 h 6750795"/>
              <a:gd name="connsiteX2703" fmla="*/ 4126914 w 6630249"/>
              <a:gd name="connsiteY2703" fmla="*/ 1572280 h 6750795"/>
              <a:gd name="connsiteX2704" fmla="*/ 4139738 w 6630249"/>
              <a:gd name="connsiteY2704" fmla="*/ 1559456 h 6750795"/>
              <a:gd name="connsiteX2705" fmla="*/ 4224380 w 6630249"/>
              <a:gd name="connsiteY2705" fmla="*/ 1369652 h 6750795"/>
              <a:gd name="connsiteX2706" fmla="*/ 4237204 w 6630249"/>
              <a:gd name="connsiteY2706" fmla="*/ 1310660 h 6750795"/>
              <a:gd name="connsiteX2707" fmla="*/ 5319588 w 6630249"/>
              <a:gd name="connsiteY2707" fmla="*/ 1308115 h 6750795"/>
              <a:gd name="connsiteX2708" fmla="*/ 5345237 w 6630249"/>
              <a:gd name="connsiteY2708" fmla="*/ 1333765 h 6750795"/>
              <a:gd name="connsiteX2709" fmla="*/ 5352932 w 6630249"/>
              <a:gd name="connsiteY2709" fmla="*/ 1320940 h 6750795"/>
              <a:gd name="connsiteX2710" fmla="*/ 5383710 w 6630249"/>
              <a:gd name="connsiteY2710" fmla="*/ 1341458 h 6750795"/>
              <a:gd name="connsiteX2711" fmla="*/ 5383710 w 6630249"/>
              <a:gd name="connsiteY2711" fmla="*/ 1338894 h 6750795"/>
              <a:gd name="connsiteX2712" fmla="*/ 5445268 w 6630249"/>
              <a:gd name="connsiteY2712" fmla="*/ 1405581 h 6750795"/>
              <a:gd name="connsiteX2713" fmla="*/ 5470917 w 6630249"/>
              <a:gd name="connsiteY2713" fmla="*/ 1605641 h 6750795"/>
              <a:gd name="connsiteX2714" fmla="*/ 5483741 w 6630249"/>
              <a:gd name="connsiteY2714" fmla="*/ 1677458 h 6750795"/>
              <a:gd name="connsiteX2715" fmla="*/ 5470917 w 6630249"/>
              <a:gd name="connsiteY2715" fmla="*/ 1690284 h 6750795"/>
              <a:gd name="connsiteX2716" fmla="*/ 5470917 w 6630249"/>
              <a:gd name="connsiteY2716" fmla="*/ 1708237 h 6750795"/>
              <a:gd name="connsiteX2717" fmla="*/ 5404230 w 6630249"/>
              <a:gd name="connsiteY2717" fmla="*/ 1649245 h 6750795"/>
              <a:gd name="connsiteX2718" fmla="*/ 5381145 w 6630249"/>
              <a:gd name="connsiteY2718" fmla="*/ 1605641 h 6750795"/>
              <a:gd name="connsiteX2719" fmla="*/ 5411924 w 6630249"/>
              <a:gd name="connsiteY2719" fmla="*/ 1590252 h 6750795"/>
              <a:gd name="connsiteX2720" fmla="*/ 5406794 w 6630249"/>
              <a:gd name="connsiteY2720" fmla="*/ 1562038 h 6750795"/>
              <a:gd name="connsiteX2721" fmla="*/ 5309328 w 6630249"/>
              <a:gd name="connsiteY2721" fmla="*/ 1541520 h 6750795"/>
              <a:gd name="connsiteX2722" fmla="*/ 5317023 w 6630249"/>
              <a:gd name="connsiteY2722" fmla="*/ 1518436 h 6750795"/>
              <a:gd name="connsiteX2723" fmla="*/ 5347802 w 6630249"/>
              <a:gd name="connsiteY2723" fmla="*/ 1513306 h 6750795"/>
              <a:gd name="connsiteX2724" fmla="*/ 5355496 w 6630249"/>
              <a:gd name="connsiteY2724" fmla="*/ 1485092 h 6750795"/>
              <a:gd name="connsiteX2725" fmla="*/ 5363191 w 6630249"/>
              <a:gd name="connsiteY2725" fmla="*/ 1492787 h 6750795"/>
              <a:gd name="connsiteX2726" fmla="*/ 5360626 w 6630249"/>
              <a:gd name="connsiteY2726" fmla="*/ 1456878 h 6750795"/>
              <a:gd name="connsiteX2727" fmla="*/ 5296504 w 6630249"/>
              <a:gd name="connsiteY2727" fmla="*/ 1495352 h 6750795"/>
              <a:gd name="connsiteX2728" fmla="*/ 5332412 w 6630249"/>
              <a:gd name="connsiteY2728" fmla="*/ 1454314 h 6750795"/>
              <a:gd name="connsiteX2729" fmla="*/ 5352932 w 6630249"/>
              <a:gd name="connsiteY2729" fmla="*/ 1449184 h 6750795"/>
              <a:gd name="connsiteX2730" fmla="*/ 5314458 w 6630249"/>
              <a:gd name="connsiteY2730" fmla="*/ 1344024 h 6750795"/>
              <a:gd name="connsiteX2731" fmla="*/ 5322153 w 6630249"/>
              <a:gd name="connsiteY2731" fmla="*/ 1351718 h 6750795"/>
              <a:gd name="connsiteX2732" fmla="*/ 5319588 w 6630249"/>
              <a:gd name="connsiteY2732" fmla="*/ 1308115 h 6750795"/>
              <a:gd name="connsiteX2733" fmla="*/ 5175955 w 6630249"/>
              <a:gd name="connsiteY2733" fmla="*/ 1303004 h 6750795"/>
              <a:gd name="connsiteX2734" fmla="*/ 5173390 w 6630249"/>
              <a:gd name="connsiteY2734" fmla="*/ 1318394 h 6750795"/>
              <a:gd name="connsiteX2735" fmla="*/ 5175955 w 6630249"/>
              <a:gd name="connsiteY2735" fmla="*/ 1303004 h 6750795"/>
              <a:gd name="connsiteX2736" fmla="*/ 5158001 w 6630249"/>
              <a:gd name="connsiteY2736" fmla="*/ 1300422 h 6750795"/>
              <a:gd name="connsiteX2737" fmla="*/ 5145177 w 6630249"/>
              <a:gd name="connsiteY2737" fmla="*/ 1320941 h 6750795"/>
              <a:gd name="connsiteX2738" fmla="*/ 5158001 w 6630249"/>
              <a:gd name="connsiteY2738" fmla="*/ 1300422 h 6750795"/>
              <a:gd name="connsiteX2739" fmla="*/ 3770393 w 6630249"/>
              <a:gd name="connsiteY2739" fmla="*/ 1295283 h 6750795"/>
              <a:gd name="connsiteX2740" fmla="*/ 3778088 w 6630249"/>
              <a:gd name="connsiteY2740" fmla="*/ 1297849 h 6750795"/>
              <a:gd name="connsiteX2741" fmla="*/ 3767829 w 6630249"/>
              <a:gd name="connsiteY2741" fmla="*/ 1323497 h 6750795"/>
              <a:gd name="connsiteX2742" fmla="*/ 3770393 w 6630249"/>
              <a:gd name="connsiteY2742" fmla="*/ 1295283 h 6750795"/>
              <a:gd name="connsiteX2743" fmla="*/ 3106086 w 6630249"/>
              <a:gd name="connsiteY2743" fmla="*/ 1290141 h 6750795"/>
              <a:gd name="connsiteX2744" fmla="*/ 3103521 w 6630249"/>
              <a:gd name="connsiteY2744" fmla="*/ 1295271 h 6750795"/>
              <a:gd name="connsiteX2745" fmla="*/ 3103521 w 6630249"/>
              <a:gd name="connsiteY2745" fmla="*/ 1297835 h 6750795"/>
              <a:gd name="connsiteX2746" fmla="*/ 3100957 w 6630249"/>
              <a:gd name="connsiteY2746" fmla="*/ 1302965 h 6750795"/>
              <a:gd name="connsiteX2747" fmla="*/ 3103521 w 6630249"/>
              <a:gd name="connsiteY2747" fmla="*/ 1305530 h 6750795"/>
              <a:gd name="connsiteX2748" fmla="*/ 3098393 w 6630249"/>
              <a:gd name="connsiteY2748" fmla="*/ 1305530 h 6750795"/>
              <a:gd name="connsiteX2749" fmla="*/ 3054788 w 6630249"/>
              <a:gd name="connsiteY2749" fmla="*/ 1387607 h 6750795"/>
              <a:gd name="connsiteX2750" fmla="*/ 3031704 w 6630249"/>
              <a:gd name="connsiteY2750" fmla="*/ 1510722 h 6750795"/>
              <a:gd name="connsiteX2751" fmla="*/ 3041964 w 6630249"/>
              <a:gd name="connsiteY2751" fmla="*/ 1497898 h 6750795"/>
              <a:gd name="connsiteX2752" fmla="*/ 3029139 w 6630249"/>
              <a:gd name="connsiteY2752" fmla="*/ 1549196 h 6750795"/>
              <a:gd name="connsiteX2753" fmla="*/ 3024010 w 6630249"/>
              <a:gd name="connsiteY2753" fmla="*/ 1549196 h 6750795"/>
              <a:gd name="connsiteX2754" fmla="*/ 2993231 w 6630249"/>
              <a:gd name="connsiteY2754" fmla="*/ 1700525 h 6750795"/>
              <a:gd name="connsiteX2755" fmla="*/ 2985536 w 6630249"/>
              <a:gd name="connsiteY2755" fmla="*/ 1749258 h 6750795"/>
              <a:gd name="connsiteX2756" fmla="*/ 2988101 w 6630249"/>
              <a:gd name="connsiteY2756" fmla="*/ 1751823 h 6750795"/>
              <a:gd name="connsiteX2757" fmla="*/ 3024010 w 6630249"/>
              <a:gd name="connsiteY2757" fmla="*/ 1805684 h 6750795"/>
              <a:gd name="connsiteX2758" fmla="*/ 3041964 w 6630249"/>
              <a:gd name="connsiteY2758" fmla="*/ 1764647 h 6750795"/>
              <a:gd name="connsiteX2759" fmla="*/ 3085567 w 6630249"/>
              <a:gd name="connsiteY2759" fmla="*/ 1690265 h 6750795"/>
              <a:gd name="connsiteX2760" fmla="*/ 3113781 w 6630249"/>
              <a:gd name="connsiteY2760" fmla="*/ 1546631 h 6750795"/>
              <a:gd name="connsiteX2761" fmla="*/ 3134300 w 6630249"/>
              <a:gd name="connsiteY2761" fmla="*/ 1456859 h 6750795"/>
              <a:gd name="connsiteX2762" fmla="*/ 3129170 w 6630249"/>
              <a:gd name="connsiteY2762" fmla="*/ 1372217 h 6750795"/>
              <a:gd name="connsiteX2763" fmla="*/ 3126605 w 6630249"/>
              <a:gd name="connsiteY2763" fmla="*/ 1361958 h 6750795"/>
              <a:gd name="connsiteX2764" fmla="*/ 3118911 w 6630249"/>
              <a:gd name="connsiteY2764" fmla="*/ 1359393 h 6750795"/>
              <a:gd name="connsiteX2765" fmla="*/ 3118590 w 6630249"/>
              <a:gd name="connsiteY2765" fmla="*/ 1350095 h 6750795"/>
              <a:gd name="connsiteX2766" fmla="*/ 3121931 w 6630249"/>
              <a:gd name="connsiteY2766" fmla="*/ 1347933 h 6750795"/>
              <a:gd name="connsiteX2767" fmla="*/ 3124040 w 6630249"/>
              <a:gd name="connsiteY2767" fmla="*/ 1346568 h 6750795"/>
              <a:gd name="connsiteX2768" fmla="*/ 3106086 w 6630249"/>
              <a:gd name="connsiteY2768" fmla="*/ 1290141 h 6750795"/>
              <a:gd name="connsiteX2769" fmla="*/ 3124040 w 6630249"/>
              <a:gd name="connsiteY2769" fmla="*/ 1285056 h 6750795"/>
              <a:gd name="connsiteX2770" fmla="*/ 3129170 w 6630249"/>
              <a:gd name="connsiteY2770" fmla="*/ 1300446 h 6750795"/>
              <a:gd name="connsiteX2771" fmla="*/ 3121476 w 6630249"/>
              <a:gd name="connsiteY2771" fmla="*/ 1300446 h 6750795"/>
              <a:gd name="connsiteX2772" fmla="*/ 3124040 w 6630249"/>
              <a:gd name="connsiteY2772" fmla="*/ 1285056 h 6750795"/>
              <a:gd name="connsiteX2773" fmla="*/ 3739615 w 6630249"/>
              <a:gd name="connsiteY2773" fmla="*/ 1277329 h 6750795"/>
              <a:gd name="connsiteX2774" fmla="*/ 3752439 w 6630249"/>
              <a:gd name="connsiteY2774" fmla="*/ 1300414 h 6750795"/>
              <a:gd name="connsiteX2775" fmla="*/ 3739615 w 6630249"/>
              <a:gd name="connsiteY2775" fmla="*/ 1277329 h 6750795"/>
              <a:gd name="connsiteX2776" fmla="*/ 6422494 w 6630249"/>
              <a:gd name="connsiteY2776" fmla="*/ 1256838 h 6750795"/>
              <a:gd name="connsiteX2777" fmla="*/ 6427623 w 6630249"/>
              <a:gd name="connsiteY2777" fmla="*/ 1256838 h 6750795"/>
              <a:gd name="connsiteX2778" fmla="*/ 6427623 w 6630249"/>
              <a:gd name="connsiteY2778" fmla="*/ 1261968 h 6750795"/>
              <a:gd name="connsiteX2779" fmla="*/ 6422494 w 6630249"/>
              <a:gd name="connsiteY2779" fmla="*/ 1261968 h 6750795"/>
              <a:gd name="connsiteX2780" fmla="*/ 6422494 w 6630249"/>
              <a:gd name="connsiteY2780" fmla="*/ 1256838 h 6750795"/>
              <a:gd name="connsiteX2781" fmla="*/ 4721969 w 6630249"/>
              <a:gd name="connsiteY2781" fmla="*/ 1246578 h 6750795"/>
              <a:gd name="connsiteX2782" fmla="*/ 4727098 w 6630249"/>
              <a:gd name="connsiteY2782" fmla="*/ 1246578 h 6750795"/>
              <a:gd name="connsiteX2783" fmla="*/ 4727098 w 6630249"/>
              <a:gd name="connsiteY2783" fmla="*/ 1259402 h 6750795"/>
              <a:gd name="connsiteX2784" fmla="*/ 4721969 w 6630249"/>
              <a:gd name="connsiteY2784" fmla="*/ 1259402 h 6750795"/>
              <a:gd name="connsiteX2785" fmla="*/ 4721969 w 6630249"/>
              <a:gd name="connsiteY2785" fmla="*/ 1246578 h 6750795"/>
              <a:gd name="connsiteX2786" fmla="*/ 3883250 w 6630249"/>
              <a:gd name="connsiteY2786" fmla="*/ 1246548 h 6750795"/>
              <a:gd name="connsiteX2787" fmla="*/ 3896074 w 6630249"/>
              <a:gd name="connsiteY2787" fmla="*/ 1269633 h 6750795"/>
              <a:gd name="connsiteX2788" fmla="*/ 3890944 w 6630249"/>
              <a:gd name="connsiteY2788" fmla="*/ 1279892 h 6750795"/>
              <a:gd name="connsiteX2789" fmla="*/ 3878120 w 6630249"/>
              <a:gd name="connsiteY2789" fmla="*/ 1267068 h 6750795"/>
              <a:gd name="connsiteX2790" fmla="*/ 3885814 w 6630249"/>
              <a:gd name="connsiteY2790" fmla="*/ 1282457 h 6750795"/>
              <a:gd name="connsiteX2791" fmla="*/ 3875555 w 6630249"/>
              <a:gd name="connsiteY2791" fmla="*/ 1254242 h 6750795"/>
              <a:gd name="connsiteX2792" fmla="*/ 3883250 w 6630249"/>
              <a:gd name="connsiteY2792" fmla="*/ 1246548 h 6750795"/>
              <a:gd name="connsiteX2793" fmla="*/ 2857292 w 6630249"/>
              <a:gd name="connsiteY2793" fmla="*/ 1243973 h 6750795"/>
              <a:gd name="connsiteX2794" fmla="*/ 2859857 w 6630249"/>
              <a:gd name="connsiteY2794" fmla="*/ 1279881 h 6750795"/>
              <a:gd name="connsiteX2795" fmla="*/ 2836773 w 6630249"/>
              <a:gd name="connsiteY2795" fmla="*/ 1559456 h 6750795"/>
              <a:gd name="connsiteX2796" fmla="*/ 2829078 w 6630249"/>
              <a:gd name="connsiteY2796" fmla="*/ 1697960 h 6750795"/>
              <a:gd name="connsiteX2797" fmla="*/ 2872681 w 6630249"/>
              <a:gd name="connsiteY2797" fmla="*/ 1633837 h 6750795"/>
              <a:gd name="connsiteX2798" fmla="*/ 2872681 w 6630249"/>
              <a:gd name="connsiteY2798" fmla="*/ 1618448 h 6750795"/>
              <a:gd name="connsiteX2799" fmla="*/ 2870116 w 6630249"/>
              <a:gd name="connsiteY2799" fmla="*/ 1623578 h 6750795"/>
              <a:gd name="connsiteX2800" fmla="*/ 2859857 w 6630249"/>
              <a:gd name="connsiteY2800" fmla="*/ 1615883 h 6750795"/>
              <a:gd name="connsiteX2801" fmla="*/ 2875246 w 6630249"/>
              <a:gd name="connsiteY2801" fmla="*/ 1608189 h 6750795"/>
              <a:gd name="connsiteX2802" fmla="*/ 2877812 w 6630249"/>
              <a:gd name="connsiteY2802" fmla="*/ 1582540 h 6750795"/>
              <a:gd name="connsiteX2803" fmla="*/ 2880376 w 6630249"/>
              <a:gd name="connsiteY2803" fmla="*/ 1518416 h 6750795"/>
              <a:gd name="connsiteX2804" fmla="*/ 2880376 w 6630249"/>
              <a:gd name="connsiteY2804" fmla="*/ 1397866 h 6750795"/>
              <a:gd name="connsiteX2805" fmla="*/ 2877812 w 6630249"/>
              <a:gd name="connsiteY2805" fmla="*/ 1390172 h 6750795"/>
              <a:gd name="connsiteX2806" fmla="*/ 2880376 w 6630249"/>
              <a:gd name="connsiteY2806" fmla="*/ 1390172 h 6750795"/>
              <a:gd name="connsiteX2807" fmla="*/ 2864986 w 6630249"/>
              <a:gd name="connsiteY2807" fmla="*/ 1272187 h 6750795"/>
              <a:gd name="connsiteX2808" fmla="*/ 2857292 w 6630249"/>
              <a:gd name="connsiteY2808" fmla="*/ 1243973 h 6750795"/>
              <a:gd name="connsiteX2809" fmla="*/ 3752440 w 6630249"/>
              <a:gd name="connsiteY2809" fmla="*/ 1238856 h 6750795"/>
              <a:gd name="connsiteX2810" fmla="*/ 3752440 w 6630249"/>
              <a:gd name="connsiteY2810" fmla="*/ 1249116 h 6750795"/>
              <a:gd name="connsiteX2811" fmla="*/ 3752440 w 6630249"/>
              <a:gd name="connsiteY2811" fmla="*/ 1238856 h 6750795"/>
              <a:gd name="connsiteX2812" fmla="*/ 3072743 w 6630249"/>
              <a:gd name="connsiteY2812" fmla="*/ 1238843 h 6750795"/>
              <a:gd name="connsiteX2813" fmla="*/ 3065048 w 6630249"/>
              <a:gd name="connsiteY2813" fmla="*/ 1302965 h 6750795"/>
              <a:gd name="connsiteX2814" fmla="*/ 3057353 w 6630249"/>
              <a:gd name="connsiteY2814" fmla="*/ 1351698 h 6750795"/>
              <a:gd name="connsiteX2815" fmla="*/ 3095827 w 6630249"/>
              <a:gd name="connsiteY2815" fmla="*/ 1279881 h 6750795"/>
              <a:gd name="connsiteX2816" fmla="*/ 3095827 w 6630249"/>
              <a:gd name="connsiteY2816" fmla="*/ 1277316 h 6750795"/>
              <a:gd name="connsiteX2817" fmla="*/ 3072743 w 6630249"/>
              <a:gd name="connsiteY2817" fmla="*/ 1238843 h 6750795"/>
              <a:gd name="connsiteX2818" fmla="*/ 5730934 w 6630249"/>
              <a:gd name="connsiteY2818" fmla="*/ 1237182 h 6750795"/>
              <a:gd name="connsiteX2819" fmla="*/ 5742797 w 6630249"/>
              <a:gd name="connsiteY2819" fmla="*/ 1241430 h 6750795"/>
              <a:gd name="connsiteX2820" fmla="*/ 5760751 w 6630249"/>
              <a:gd name="connsiteY2820" fmla="*/ 1272209 h 6750795"/>
              <a:gd name="connsiteX2821" fmla="*/ 5758186 w 6630249"/>
              <a:gd name="connsiteY2821" fmla="*/ 1297858 h 6750795"/>
              <a:gd name="connsiteX2822" fmla="*/ 5742797 w 6630249"/>
              <a:gd name="connsiteY2822" fmla="*/ 1313246 h 6750795"/>
              <a:gd name="connsiteX2823" fmla="*/ 5735102 w 6630249"/>
              <a:gd name="connsiteY2823" fmla="*/ 1310681 h 6750795"/>
              <a:gd name="connsiteX2824" fmla="*/ 5719712 w 6630249"/>
              <a:gd name="connsiteY2824" fmla="*/ 1338896 h 6750795"/>
              <a:gd name="connsiteX2825" fmla="*/ 5701758 w 6630249"/>
              <a:gd name="connsiteY2825" fmla="*/ 1341461 h 6750795"/>
              <a:gd name="connsiteX2826" fmla="*/ 5699193 w 6630249"/>
              <a:gd name="connsiteY2826" fmla="*/ 1349156 h 6750795"/>
              <a:gd name="connsiteX2827" fmla="*/ 5681239 w 6630249"/>
              <a:gd name="connsiteY2827" fmla="*/ 1346591 h 6750795"/>
              <a:gd name="connsiteX2828" fmla="*/ 5678674 w 6630249"/>
              <a:gd name="connsiteY2828" fmla="*/ 1331201 h 6750795"/>
              <a:gd name="connsiteX2829" fmla="*/ 5683804 w 6630249"/>
              <a:gd name="connsiteY2829" fmla="*/ 1274774 h 6750795"/>
              <a:gd name="connsiteX2830" fmla="*/ 5683804 w 6630249"/>
              <a:gd name="connsiteY2830" fmla="*/ 1254255 h 6750795"/>
              <a:gd name="connsiteX2831" fmla="*/ 5699193 w 6630249"/>
              <a:gd name="connsiteY2831" fmla="*/ 1246559 h 6750795"/>
              <a:gd name="connsiteX2832" fmla="*/ 5730934 w 6630249"/>
              <a:gd name="connsiteY2832" fmla="*/ 1237182 h 6750795"/>
              <a:gd name="connsiteX2833" fmla="*/ 4260288 w 6630249"/>
              <a:gd name="connsiteY2833" fmla="*/ 1233713 h 6750795"/>
              <a:gd name="connsiteX2834" fmla="*/ 4216685 w 6630249"/>
              <a:gd name="connsiteY2834" fmla="*/ 1313225 h 6750795"/>
              <a:gd name="connsiteX2835" fmla="*/ 4157692 w 6630249"/>
              <a:gd name="connsiteY2835" fmla="*/ 1397866 h 6750795"/>
              <a:gd name="connsiteX2836" fmla="*/ 4167952 w 6630249"/>
              <a:gd name="connsiteY2836" fmla="*/ 1387607 h 6750795"/>
              <a:gd name="connsiteX2837" fmla="*/ 4242334 w 6630249"/>
              <a:gd name="connsiteY2837" fmla="*/ 1300400 h 6750795"/>
              <a:gd name="connsiteX2838" fmla="*/ 4260288 w 6630249"/>
              <a:gd name="connsiteY2838" fmla="*/ 1233713 h 6750795"/>
              <a:gd name="connsiteX2839" fmla="*/ 3062483 w 6630249"/>
              <a:gd name="connsiteY2839" fmla="*/ 1231148 h 6750795"/>
              <a:gd name="connsiteX2840" fmla="*/ 3034269 w 6630249"/>
              <a:gd name="connsiteY2840" fmla="*/ 1331179 h 6750795"/>
              <a:gd name="connsiteX2841" fmla="*/ 3026575 w 6630249"/>
              <a:gd name="connsiteY2841" fmla="*/ 1351698 h 6750795"/>
              <a:gd name="connsiteX2842" fmla="*/ 3006055 w 6630249"/>
              <a:gd name="connsiteY2842" fmla="*/ 1438905 h 6750795"/>
              <a:gd name="connsiteX2843" fmla="*/ 3000926 w 6630249"/>
              <a:gd name="connsiteY2843" fmla="*/ 1454294 h 6750795"/>
              <a:gd name="connsiteX2844" fmla="*/ 3039399 w 6630249"/>
              <a:gd name="connsiteY2844" fmla="*/ 1385042 h 6750795"/>
              <a:gd name="connsiteX2845" fmla="*/ 3052224 w 6630249"/>
              <a:gd name="connsiteY2845" fmla="*/ 1305530 h 6750795"/>
              <a:gd name="connsiteX2846" fmla="*/ 3062483 w 6630249"/>
              <a:gd name="connsiteY2846" fmla="*/ 1231148 h 6750795"/>
              <a:gd name="connsiteX2847" fmla="*/ 3739615 w 6630249"/>
              <a:gd name="connsiteY2847" fmla="*/ 1228594 h 6750795"/>
              <a:gd name="connsiteX2848" fmla="*/ 3747310 w 6630249"/>
              <a:gd name="connsiteY2848" fmla="*/ 1228594 h 6750795"/>
              <a:gd name="connsiteX2849" fmla="*/ 3744745 w 6630249"/>
              <a:gd name="connsiteY2849" fmla="*/ 1256808 h 6750795"/>
              <a:gd name="connsiteX2850" fmla="*/ 3737051 w 6630249"/>
              <a:gd name="connsiteY2850" fmla="*/ 1254244 h 6750795"/>
              <a:gd name="connsiteX2851" fmla="*/ 3739615 w 6630249"/>
              <a:gd name="connsiteY2851" fmla="*/ 1228594 h 6750795"/>
              <a:gd name="connsiteX2852" fmla="*/ 3323301 w 6630249"/>
              <a:gd name="connsiteY2852" fmla="*/ 1215565 h 6750795"/>
              <a:gd name="connsiteX2853" fmla="*/ 3318973 w 6630249"/>
              <a:gd name="connsiteY2853" fmla="*/ 1223501 h 6750795"/>
              <a:gd name="connsiteX2854" fmla="*/ 3318973 w 6630249"/>
              <a:gd name="connsiteY2854" fmla="*/ 1215806 h 6750795"/>
              <a:gd name="connsiteX2855" fmla="*/ 3323301 w 6630249"/>
              <a:gd name="connsiteY2855" fmla="*/ 1215565 h 6750795"/>
              <a:gd name="connsiteX2856" fmla="*/ 3318973 w 6630249"/>
              <a:gd name="connsiteY2856" fmla="*/ 1208113 h 6750795"/>
              <a:gd name="connsiteX2857" fmla="*/ 3308713 w 6630249"/>
              <a:gd name="connsiteY2857" fmla="*/ 1215806 h 6750795"/>
              <a:gd name="connsiteX2858" fmla="*/ 3318973 w 6630249"/>
              <a:gd name="connsiteY2858" fmla="*/ 1208113 h 6750795"/>
              <a:gd name="connsiteX2859" fmla="*/ 4919466 w 6630249"/>
              <a:gd name="connsiteY2859" fmla="*/ 1208106 h 6750795"/>
              <a:gd name="connsiteX2860" fmla="*/ 4932290 w 6630249"/>
              <a:gd name="connsiteY2860" fmla="*/ 1231190 h 6750795"/>
              <a:gd name="connsiteX2861" fmla="*/ 4919466 w 6630249"/>
              <a:gd name="connsiteY2861" fmla="*/ 1208106 h 6750795"/>
              <a:gd name="connsiteX2862" fmla="*/ 4857908 w 6630249"/>
              <a:gd name="connsiteY2862" fmla="*/ 1208106 h 6750795"/>
              <a:gd name="connsiteX2863" fmla="*/ 4873298 w 6630249"/>
              <a:gd name="connsiteY2863" fmla="*/ 1231190 h 6750795"/>
              <a:gd name="connsiteX2864" fmla="*/ 4857908 w 6630249"/>
              <a:gd name="connsiteY2864" fmla="*/ 1208106 h 6750795"/>
              <a:gd name="connsiteX2865" fmla="*/ 3036835 w 6630249"/>
              <a:gd name="connsiteY2865" fmla="*/ 1200370 h 6750795"/>
              <a:gd name="connsiteX2866" fmla="*/ 3031704 w 6630249"/>
              <a:gd name="connsiteY2866" fmla="*/ 1315790 h 6750795"/>
              <a:gd name="connsiteX2867" fmla="*/ 3059918 w 6630249"/>
              <a:gd name="connsiteY2867" fmla="*/ 1223454 h 6750795"/>
              <a:gd name="connsiteX2868" fmla="*/ 3036835 w 6630249"/>
              <a:gd name="connsiteY2868" fmla="*/ 1200370 h 6750795"/>
              <a:gd name="connsiteX2869" fmla="*/ 3912104 w 6630249"/>
              <a:gd name="connsiteY2869" fmla="*/ 1197819 h 6750795"/>
              <a:gd name="connsiteX2870" fmla="*/ 3916593 w 6630249"/>
              <a:gd name="connsiteY2870" fmla="*/ 1202948 h 6750795"/>
              <a:gd name="connsiteX2871" fmla="*/ 3903769 w 6630249"/>
              <a:gd name="connsiteY2871" fmla="*/ 1200384 h 6750795"/>
              <a:gd name="connsiteX2872" fmla="*/ 3912104 w 6630249"/>
              <a:gd name="connsiteY2872" fmla="*/ 1197819 h 6750795"/>
              <a:gd name="connsiteX2873" fmla="*/ 3924288 w 6630249"/>
              <a:gd name="connsiteY2873" fmla="*/ 1196216 h 6750795"/>
              <a:gd name="connsiteX2874" fmla="*/ 3929418 w 6630249"/>
              <a:gd name="connsiteY2874" fmla="*/ 1200384 h 6750795"/>
              <a:gd name="connsiteX2875" fmla="*/ 3919158 w 6630249"/>
              <a:gd name="connsiteY2875" fmla="*/ 1197818 h 6750795"/>
              <a:gd name="connsiteX2876" fmla="*/ 3924288 w 6630249"/>
              <a:gd name="connsiteY2876" fmla="*/ 1196216 h 6750795"/>
              <a:gd name="connsiteX2877" fmla="*/ 3831951 w 6630249"/>
              <a:gd name="connsiteY2877" fmla="*/ 1195251 h 6750795"/>
              <a:gd name="connsiteX2878" fmla="*/ 3849906 w 6630249"/>
              <a:gd name="connsiteY2878" fmla="*/ 1231159 h 6750795"/>
              <a:gd name="connsiteX2879" fmla="*/ 3839646 w 6630249"/>
              <a:gd name="connsiteY2879" fmla="*/ 1231159 h 6750795"/>
              <a:gd name="connsiteX2880" fmla="*/ 3837722 w 6630249"/>
              <a:gd name="connsiteY2880" fmla="*/ 1224106 h 6750795"/>
              <a:gd name="connsiteX2881" fmla="*/ 3831952 w 6630249"/>
              <a:gd name="connsiteY2881" fmla="*/ 1220901 h 6750795"/>
              <a:gd name="connsiteX2882" fmla="*/ 3831951 w 6630249"/>
              <a:gd name="connsiteY2882" fmla="*/ 1220900 h 6750795"/>
              <a:gd name="connsiteX2883" fmla="*/ 3826822 w 6630249"/>
              <a:gd name="connsiteY2883" fmla="*/ 1205510 h 6750795"/>
              <a:gd name="connsiteX2884" fmla="*/ 3831951 w 6630249"/>
              <a:gd name="connsiteY2884" fmla="*/ 1195251 h 6750795"/>
              <a:gd name="connsiteX2885" fmla="*/ 3865295 w 6630249"/>
              <a:gd name="connsiteY2885" fmla="*/ 1187559 h 6750795"/>
              <a:gd name="connsiteX2886" fmla="*/ 3883249 w 6630249"/>
              <a:gd name="connsiteY2886" fmla="*/ 1208078 h 6750795"/>
              <a:gd name="connsiteX2887" fmla="*/ 3875554 w 6630249"/>
              <a:gd name="connsiteY2887" fmla="*/ 1213208 h 6750795"/>
              <a:gd name="connsiteX2888" fmla="*/ 3865295 w 6630249"/>
              <a:gd name="connsiteY2888" fmla="*/ 1187559 h 6750795"/>
              <a:gd name="connsiteX2889" fmla="*/ 3878120 w 6630249"/>
              <a:gd name="connsiteY2889" fmla="*/ 1185636 h 6750795"/>
              <a:gd name="connsiteX2890" fmla="*/ 3883250 w 6630249"/>
              <a:gd name="connsiteY2890" fmla="*/ 1187560 h 6750795"/>
              <a:gd name="connsiteX2891" fmla="*/ 3872990 w 6630249"/>
              <a:gd name="connsiteY2891" fmla="*/ 1187560 h 6750795"/>
              <a:gd name="connsiteX2892" fmla="*/ 3878120 w 6630249"/>
              <a:gd name="connsiteY2892" fmla="*/ 1185636 h 6750795"/>
              <a:gd name="connsiteX2893" fmla="*/ 5068230 w 6630249"/>
              <a:gd name="connsiteY2893" fmla="*/ 1185023 h 6750795"/>
              <a:gd name="connsiteX2894" fmla="*/ 5078490 w 6630249"/>
              <a:gd name="connsiteY2894" fmla="*/ 1187588 h 6750795"/>
              <a:gd name="connsiteX2895" fmla="*/ 5078490 w 6630249"/>
              <a:gd name="connsiteY2895" fmla="*/ 1202977 h 6750795"/>
              <a:gd name="connsiteX2896" fmla="*/ 5073360 w 6630249"/>
              <a:gd name="connsiteY2896" fmla="*/ 1208107 h 6750795"/>
              <a:gd name="connsiteX2897" fmla="*/ 5068230 w 6630249"/>
              <a:gd name="connsiteY2897" fmla="*/ 1185023 h 6750795"/>
              <a:gd name="connsiteX2898" fmla="*/ 3719096 w 6630249"/>
              <a:gd name="connsiteY2898" fmla="*/ 1184996 h 6750795"/>
              <a:gd name="connsiteX2899" fmla="*/ 3729356 w 6630249"/>
              <a:gd name="connsiteY2899" fmla="*/ 1197819 h 6750795"/>
              <a:gd name="connsiteX2900" fmla="*/ 3719096 w 6630249"/>
              <a:gd name="connsiteY2900" fmla="*/ 1184996 h 6750795"/>
              <a:gd name="connsiteX2901" fmla="*/ 3812074 w 6630249"/>
              <a:gd name="connsiteY2901" fmla="*/ 1183071 h 6750795"/>
              <a:gd name="connsiteX2902" fmla="*/ 3813997 w 6630249"/>
              <a:gd name="connsiteY2902" fmla="*/ 1190125 h 6750795"/>
              <a:gd name="connsiteX2903" fmla="*/ 3806303 w 6630249"/>
              <a:gd name="connsiteY2903" fmla="*/ 1187560 h 6750795"/>
              <a:gd name="connsiteX2904" fmla="*/ 3812074 w 6630249"/>
              <a:gd name="connsiteY2904" fmla="*/ 1183071 h 6750795"/>
              <a:gd name="connsiteX2905" fmla="*/ 5681240 w 6630249"/>
              <a:gd name="connsiteY2905" fmla="*/ 1180533 h 6750795"/>
              <a:gd name="connsiteX2906" fmla="*/ 5683804 w 6630249"/>
              <a:gd name="connsiteY2906" fmla="*/ 1182458 h 6750795"/>
              <a:gd name="connsiteX2907" fmla="*/ 5678675 w 6630249"/>
              <a:gd name="connsiteY2907" fmla="*/ 1182458 h 6750795"/>
              <a:gd name="connsiteX2908" fmla="*/ 5681240 w 6630249"/>
              <a:gd name="connsiteY2908" fmla="*/ 1180533 h 6750795"/>
              <a:gd name="connsiteX2909" fmla="*/ 2411000 w 6630249"/>
              <a:gd name="connsiteY2909" fmla="*/ 1172156 h 6750795"/>
              <a:gd name="connsiteX2910" fmla="*/ 2428954 w 6630249"/>
              <a:gd name="connsiteY2910" fmla="*/ 1205499 h 6750795"/>
              <a:gd name="connsiteX2911" fmla="*/ 2477854 w 6630249"/>
              <a:gd name="connsiteY2911" fmla="*/ 1306569 h 6750795"/>
              <a:gd name="connsiteX2912" fmla="*/ 2426390 w 6630249"/>
              <a:gd name="connsiteY2912" fmla="*/ 1202934 h 6750795"/>
              <a:gd name="connsiteX2913" fmla="*/ 2409792 w 6630249"/>
              <a:gd name="connsiteY2913" fmla="*/ 1174483 h 6750795"/>
              <a:gd name="connsiteX2914" fmla="*/ 3639585 w 6630249"/>
              <a:gd name="connsiteY2914" fmla="*/ 1169605 h 6750795"/>
              <a:gd name="connsiteX2915" fmla="*/ 3662669 w 6630249"/>
              <a:gd name="connsiteY2915" fmla="*/ 1179866 h 6750795"/>
              <a:gd name="connsiteX2916" fmla="*/ 3639585 w 6630249"/>
              <a:gd name="connsiteY2916" fmla="*/ 1169605 h 6750795"/>
              <a:gd name="connsiteX2917" fmla="*/ 3157384 w 6630249"/>
              <a:gd name="connsiteY2917" fmla="*/ 1169591 h 6750795"/>
              <a:gd name="connsiteX2918" fmla="*/ 3108652 w 6630249"/>
              <a:gd name="connsiteY2918" fmla="*/ 1274752 h 6750795"/>
              <a:gd name="connsiteX2919" fmla="*/ 3113781 w 6630249"/>
              <a:gd name="connsiteY2919" fmla="*/ 1277316 h 6750795"/>
              <a:gd name="connsiteX2920" fmla="*/ 3113781 w 6630249"/>
              <a:gd name="connsiteY2920" fmla="*/ 1285011 h 6750795"/>
              <a:gd name="connsiteX2921" fmla="*/ 3108652 w 6630249"/>
              <a:gd name="connsiteY2921" fmla="*/ 1282446 h 6750795"/>
              <a:gd name="connsiteX2922" fmla="*/ 3131736 w 6630249"/>
              <a:gd name="connsiteY2922" fmla="*/ 1364523 h 6750795"/>
              <a:gd name="connsiteX2923" fmla="*/ 3136865 w 6630249"/>
              <a:gd name="connsiteY2923" fmla="*/ 1420950 h 6750795"/>
              <a:gd name="connsiteX2924" fmla="*/ 3157384 w 6630249"/>
              <a:gd name="connsiteY2924" fmla="*/ 1300400 h 6750795"/>
              <a:gd name="connsiteX2925" fmla="*/ 3154819 w 6630249"/>
              <a:gd name="connsiteY2925" fmla="*/ 1300400 h 6750795"/>
              <a:gd name="connsiteX2926" fmla="*/ 3154819 w 6630249"/>
              <a:gd name="connsiteY2926" fmla="*/ 1295271 h 6750795"/>
              <a:gd name="connsiteX2927" fmla="*/ 3157384 w 6630249"/>
              <a:gd name="connsiteY2927" fmla="*/ 1295271 h 6750795"/>
              <a:gd name="connsiteX2928" fmla="*/ 3159949 w 6630249"/>
              <a:gd name="connsiteY2928" fmla="*/ 1241408 h 6750795"/>
              <a:gd name="connsiteX2929" fmla="*/ 3157384 w 6630249"/>
              <a:gd name="connsiteY2929" fmla="*/ 1169591 h 6750795"/>
              <a:gd name="connsiteX2930" fmla="*/ 5009237 w 6630249"/>
              <a:gd name="connsiteY2930" fmla="*/ 1161919 h 6750795"/>
              <a:gd name="connsiteX2931" fmla="*/ 5016932 w 6630249"/>
              <a:gd name="connsiteY2931" fmla="*/ 1169614 h 6750795"/>
              <a:gd name="connsiteX2932" fmla="*/ 5004108 w 6630249"/>
              <a:gd name="connsiteY2932" fmla="*/ 1169614 h 6750795"/>
              <a:gd name="connsiteX2933" fmla="*/ 5006673 w 6630249"/>
              <a:gd name="connsiteY2933" fmla="*/ 1164485 h 6750795"/>
              <a:gd name="connsiteX2934" fmla="*/ 5009237 w 6630249"/>
              <a:gd name="connsiteY2934" fmla="*/ 1161919 h 6750795"/>
              <a:gd name="connsiteX2935" fmla="*/ 4442396 w 6630249"/>
              <a:gd name="connsiteY2935" fmla="*/ 1156808 h 6750795"/>
              <a:gd name="connsiteX2936" fmla="*/ 4455220 w 6630249"/>
              <a:gd name="connsiteY2936" fmla="*/ 1161938 h 6750795"/>
              <a:gd name="connsiteX2937" fmla="*/ 4442396 w 6630249"/>
              <a:gd name="connsiteY2937" fmla="*/ 1156808 h 6750795"/>
              <a:gd name="connsiteX2938" fmla="*/ 5161528 w 6630249"/>
              <a:gd name="connsiteY2938" fmla="*/ 1151358 h 6750795"/>
              <a:gd name="connsiteX2939" fmla="*/ 5168260 w 6630249"/>
              <a:gd name="connsiteY2939" fmla="*/ 1151678 h 6750795"/>
              <a:gd name="connsiteX2940" fmla="*/ 5165697 w 6630249"/>
              <a:gd name="connsiteY2940" fmla="*/ 1156808 h 6750795"/>
              <a:gd name="connsiteX2941" fmla="*/ 5174031 w 6630249"/>
              <a:gd name="connsiteY2941" fmla="*/ 1159694 h 6750795"/>
              <a:gd name="connsiteX2942" fmla="*/ 5178520 w 6630249"/>
              <a:gd name="connsiteY2942" fmla="*/ 1164503 h 6750795"/>
              <a:gd name="connsiteX2943" fmla="*/ 5170184 w 6630249"/>
              <a:gd name="connsiteY2943" fmla="*/ 1165466 h 6750795"/>
              <a:gd name="connsiteX2944" fmla="*/ 5165696 w 6630249"/>
              <a:gd name="connsiteY2944" fmla="*/ 1156808 h 6750795"/>
              <a:gd name="connsiteX2945" fmla="*/ 5160566 w 6630249"/>
              <a:gd name="connsiteY2945" fmla="*/ 1156808 h 6750795"/>
              <a:gd name="connsiteX2946" fmla="*/ 5161528 w 6630249"/>
              <a:gd name="connsiteY2946" fmla="*/ 1151358 h 6750795"/>
              <a:gd name="connsiteX2947" fmla="*/ 3825499 w 6630249"/>
              <a:gd name="connsiteY2947" fmla="*/ 1143994 h 6750795"/>
              <a:gd name="connsiteX2948" fmla="*/ 3829066 w 6630249"/>
              <a:gd name="connsiteY2948" fmla="*/ 1145557 h 6750795"/>
              <a:gd name="connsiteX2949" fmla="*/ 3834516 w 6630249"/>
              <a:gd name="connsiteY2949" fmla="*/ 1146519 h 6750795"/>
              <a:gd name="connsiteX2950" fmla="*/ 3824257 w 6630249"/>
              <a:gd name="connsiteY2950" fmla="*/ 1151648 h 6750795"/>
              <a:gd name="connsiteX2951" fmla="*/ 3821692 w 6630249"/>
              <a:gd name="connsiteY2951" fmla="*/ 1146519 h 6750795"/>
              <a:gd name="connsiteX2952" fmla="*/ 3825499 w 6630249"/>
              <a:gd name="connsiteY2952" fmla="*/ 1143994 h 6750795"/>
              <a:gd name="connsiteX2953" fmla="*/ 3783218 w 6630249"/>
              <a:gd name="connsiteY2953" fmla="*/ 1141391 h 6750795"/>
              <a:gd name="connsiteX2954" fmla="*/ 3790913 w 6630249"/>
              <a:gd name="connsiteY2954" fmla="*/ 1141391 h 6750795"/>
              <a:gd name="connsiteX2955" fmla="*/ 3785783 w 6630249"/>
              <a:gd name="connsiteY2955" fmla="*/ 1143956 h 6750795"/>
              <a:gd name="connsiteX2956" fmla="*/ 3793478 w 6630249"/>
              <a:gd name="connsiteY2956" fmla="*/ 1151651 h 6750795"/>
              <a:gd name="connsiteX2957" fmla="*/ 3780653 w 6630249"/>
              <a:gd name="connsiteY2957" fmla="*/ 1154215 h 6750795"/>
              <a:gd name="connsiteX2958" fmla="*/ 3775524 w 6630249"/>
              <a:gd name="connsiteY2958" fmla="*/ 1143956 h 6750795"/>
              <a:gd name="connsiteX2959" fmla="*/ 3780653 w 6630249"/>
              <a:gd name="connsiteY2959" fmla="*/ 1146521 h 6750795"/>
              <a:gd name="connsiteX2960" fmla="*/ 3783218 w 6630249"/>
              <a:gd name="connsiteY2960" fmla="*/ 1141391 h 6750795"/>
              <a:gd name="connsiteX2961" fmla="*/ 3650806 w 6630249"/>
              <a:gd name="connsiteY2961" fmla="*/ 1137865 h 6750795"/>
              <a:gd name="connsiteX2962" fmla="*/ 3654973 w 6630249"/>
              <a:gd name="connsiteY2962" fmla="*/ 1143957 h 6750795"/>
              <a:gd name="connsiteX2963" fmla="*/ 3644714 w 6630249"/>
              <a:gd name="connsiteY2963" fmla="*/ 1141392 h 6750795"/>
              <a:gd name="connsiteX2964" fmla="*/ 3650806 w 6630249"/>
              <a:gd name="connsiteY2964" fmla="*/ 1137865 h 6750795"/>
              <a:gd name="connsiteX2965" fmla="*/ 3657539 w 6630249"/>
              <a:gd name="connsiteY2965" fmla="*/ 1123437 h 6750795"/>
              <a:gd name="connsiteX2966" fmla="*/ 3667798 w 6630249"/>
              <a:gd name="connsiteY2966" fmla="*/ 1133698 h 6750795"/>
              <a:gd name="connsiteX2967" fmla="*/ 3657539 w 6630249"/>
              <a:gd name="connsiteY2967" fmla="*/ 1123437 h 6750795"/>
              <a:gd name="connsiteX2968" fmla="*/ 5981331 w 6630249"/>
              <a:gd name="connsiteY2968" fmla="*/ 1118333 h 6750795"/>
              <a:gd name="connsiteX2969" fmla="*/ 5981331 w 6630249"/>
              <a:gd name="connsiteY2969" fmla="*/ 1146548 h 6750795"/>
              <a:gd name="connsiteX2970" fmla="*/ 5973636 w 6630249"/>
              <a:gd name="connsiteY2970" fmla="*/ 1123463 h 6750795"/>
              <a:gd name="connsiteX2971" fmla="*/ 5981331 w 6630249"/>
              <a:gd name="connsiteY2971" fmla="*/ 1118333 h 6750795"/>
              <a:gd name="connsiteX2972" fmla="*/ 3782257 w 6630249"/>
              <a:gd name="connsiteY2972" fmla="*/ 1117022 h 6750795"/>
              <a:gd name="connsiteX2973" fmla="*/ 3788349 w 6630249"/>
              <a:gd name="connsiteY2973" fmla="*/ 1120869 h 6750795"/>
              <a:gd name="connsiteX2974" fmla="*/ 3778089 w 6630249"/>
              <a:gd name="connsiteY2974" fmla="*/ 1120869 h 6750795"/>
              <a:gd name="connsiteX2975" fmla="*/ 3782257 w 6630249"/>
              <a:gd name="connsiteY2975" fmla="*/ 1117022 h 6750795"/>
              <a:gd name="connsiteX2976" fmla="*/ 6366066 w 6630249"/>
              <a:gd name="connsiteY2976" fmla="*/ 1115768 h 6750795"/>
              <a:gd name="connsiteX2977" fmla="*/ 6371195 w 6630249"/>
              <a:gd name="connsiteY2977" fmla="*/ 1115768 h 6750795"/>
              <a:gd name="connsiteX2978" fmla="*/ 6371195 w 6630249"/>
              <a:gd name="connsiteY2978" fmla="*/ 1120899 h 6750795"/>
              <a:gd name="connsiteX2979" fmla="*/ 6366066 w 6630249"/>
              <a:gd name="connsiteY2979" fmla="*/ 1120899 h 6750795"/>
              <a:gd name="connsiteX2980" fmla="*/ 6366066 w 6630249"/>
              <a:gd name="connsiteY2980" fmla="*/ 1115768 h 6750795"/>
              <a:gd name="connsiteX2981" fmla="*/ 2923979 w 6630249"/>
              <a:gd name="connsiteY2981" fmla="*/ 1115728 h 6750795"/>
              <a:gd name="connsiteX2982" fmla="*/ 3016156 w 6630249"/>
              <a:gd name="connsiteY2982" fmla="*/ 1184271 h 6750795"/>
              <a:gd name="connsiteX2983" fmla="*/ 3016315 w 6630249"/>
              <a:gd name="connsiteY2983" fmla="*/ 1184980 h 6750795"/>
              <a:gd name="connsiteX2984" fmla="*/ 2966299 w 6630249"/>
              <a:gd name="connsiteY2984" fmla="*/ 1148751 h 6750795"/>
              <a:gd name="connsiteX2985" fmla="*/ 2924075 w 6630249"/>
              <a:gd name="connsiteY2985" fmla="*/ 1116540 h 6750795"/>
              <a:gd name="connsiteX2986" fmla="*/ 2915643 w 6630249"/>
              <a:gd name="connsiteY2986" fmla="*/ 1107391 h 6750795"/>
              <a:gd name="connsiteX2987" fmla="*/ 2916284 w 6630249"/>
              <a:gd name="connsiteY2987" fmla="*/ 1108033 h 6750795"/>
              <a:gd name="connsiteX2988" fmla="*/ 2916695 w 6630249"/>
              <a:gd name="connsiteY2988" fmla="*/ 1110911 h 6750795"/>
              <a:gd name="connsiteX2989" fmla="*/ 2916284 w 6630249"/>
              <a:gd name="connsiteY2989" fmla="*/ 1110598 h 6750795"/>
              <a:gd name="connsiteX2990" fmla="*/ 4451373 w 6630249"/>
              <a:gd name="connsiteY2990" fmla="*/ 1106149 h 6750795"/>
              <a:gd name="connsiteX2991" fmla="*/ 4455220 w 6630249"/>
              <a:gd name="connsiteY2991" fmla="*/ 1108073 h 6750795"/>
              <a:gd name="connsiteX2992" fmla="*/ 4447525 w 6630249"/>
              <a:gd name="connsiteY2992" fmla="*/ 1108073 h 6750795"/>
              <a:gd name="connsiteX2993" fmla="*/ 4451373 w 6630249"/>
              <a:gd name="connsiteY2993" fmla="*/ 1106149 h 6750795"/>
              <a:gd name="connsiteX2994" fmla="*/ 5001542 w 6630249"/>
              <a:gd name="connsiteY2994" fmla="*/ 1100379 h 6750795"/>
              <a:gd name="connsiteX2995" fmla="*/ 4998978 w 6630249"/>
              <a:gd name="connsiteY2995" fmla="*/ 1108073 h 6750795"/>
              <a:gd name="connsiteX2996" fmla="*/ 4998978 w 6630249"/>
              <a:gd name="connsiteY2996" fmla="*/ 1102944 h 6750795"/>
              <a:gd name="connsiteX2997" fmla="*/ 5001542 w 6630249"/>
              <a:gd name="connsiteY2997" fmla="*/ 1100379 h 6750795"/>
              <a:gd name="connsiteX2998" fmla="*/ 5096444 w 6630249"/>
              <a:gd name="connsiteY2998" fmla="*/ 1097796 h 6750795"/>
              <a:gd name="connsiteX2999" fmla="*/ 5096444 w 6630249"/>
              <a:gd name="connsiteY2999" fmla="*/ 1097796 h 6750795"/>
              <a:gd name="connsiteX3000" fmla="*/ 3624195 w 6630249"/>
              <a:gd name="connsiteY3000" fmla="*/ 1097788 h 6750795"/>
              <a:gd name="connsiteX3001" fmla="*/ 3637020 w 6630249"/>
              <a:gd name="connsiteY3001" fmla="*/ 1108047 h 6750795"/>
              <a:gd name="connsiteX3002" fmla="*/ 3626760 w 6630249"/>
              <a:gd name="connsiteY3002" fmla="*/ 1113177 h 6750795"/>
              <a:gd name="connsiteX3003" fmla="*/ 3624195 w 6630249"/>
              <a:gd name="connsiteY3003" fmla="*/ 1097788 h 6750795"/>
              <a:gd name="connsiteX3004" fmla="*/ 3637019 w 6630249"/>
              <a:gd name="connsiteY3004" fmla="*/ 1090094 h 6750795"/>
              <a:gd name="connsiteX3005" fmla="*/ 3652409 w 6630249"/>
              <a:gd name="connsiteY3005" fmla="*/ 1100353 h 6750795"/>
              <a:gd name="connsiteX3006" fmla="*/ 3637019 w 6630249"/>
              <a:gd name="connsiteY3006" fmla="*/ 1090094 h 6750795"/>
              <a:gd name="connsiteX3007" fmla="*/ 5369044 w 6630249"/>
              <a:gd name="connsiteY3007" fmla="*/ 1089799 h 6750795"/>
              <a:gd name="connsiteX3008" fmla="*/ 5368322 w 6630249"/>
              <a:gd name="connsiteY3008" fmla="*/ 1092685 h 6750795"/>
              <a:gd name="connsiteX3009" fmla="*/ 5369044 w 6630249"/>
              <a:gd name="connsiteY3009" fmla="*/ 1089799 h 6750795"/>
              <a:gd name="connsiteX3010" fmla="*/ 3803737 w 6630249"/>
              <a:gd name="connsiteY3010" fmla="*/ 1087529 h 6750795"/>
              <a:gd name="connsiteX3011" fmla="*/ 3813997 w 6630249"/>
              <a:gd name="connsiteY3011" fmla="*/ 1092659 h 6750795"/>
              <a:gd name="connsiteX3012" fmla="*/ 3803737 w 6630249"/>
              <a:gd name="connsiteY3012" fmla="*/ 1102918 h 6750795"/>
              <a:gd name="connsiteX3013" fmla="*/ 3803737 w 6630249"/>
              <a:gd name="connsiteY3013" fmla="*/ 1087529 h 6750795"/>
              <a:gd name="connsiteX3014" fmla="*/ 5478613 w 6630249"/>
              <a:gd name="connsiteY3014" fmla="*/ 1082424 h 6750795"/>
              <a:gd name="connsiteX3015" fmla="*/ 5483742 w 6630249"/>
              <a:gd name="connsiteY3015" fmla="*/ 1087554 h 6750795"/>
              <a:gd name="connsiteX3016" fmla="*/ 5481178 w 6630249"/>
              <a:gd name="connsiteY3016" fmla="*/ 1090119 h 6750795"/>
              <a:gd name="connsiteX3017" fmla="*/ 5478613 w 6630249"/>
              <a:gd name="connsiteY3017" fmla="*/ 1082424 h 6750795"/>
              <a:gd name="connsiteX3018" fmla="*/ 3647280 w 6630249"/>
              <a:gd name="connsiteY3018" fmla="*/ 1077269 h 6750795"/>
              <a:gd name="connsiteX3019" fmla="*/ 3649844 w 6630249"/>
              <a:gd name="connsiteY3019" fmla="*/ 1082399 h 6750795"/>
              <a:gd name="connsiteX3020" fmla="*/ 3637020 w 6630249"/>
              <a:gd name="connsiteY3020" fmla="*/ 1079834 h 6750795"/>
              <a:gd name="connsiteX3021" fmla="*/ 3647280 w 6630249"/>
              <a:gd name="connsiteY3021" fmla="*/ 1077269 h 6750795"/>
              <a:gd name="connsiteX3022" fmla="*/ 3257416 w 6630249"/>
              <a:gd name="connsiteY3022" fmla="*/ 1077255 h 6750795"/>
              <a:gd name="connsiteX3023" fmla="*/ 3259980 w 6630249"/>
              <a:gd name="connsiteY3023" fmla="*/ 1133682 h 6750795"/>
              <a:gd name="connsiteX3024" fmla="*/ 3255827 w 6630249"/>
              <a:gd name="connsiteY3024" fmla="*/ 1081769 h 6750795"/>
              <a:gd name="connsiteX3025" fmla="*/ 6384020 w 6630249"/>
              <a:gd name="connsiteY3025" fmla="*/ 1049079 h 6750795"/>
              <a:gd name="connsiteX3026" fmla="*/ 6389149 w 6630249"/>
              <a:gd name="connsiteY3026" fmla="*/ 1049079 h 6750795"/>
              <a:gd name="connsiteX3027" fmla="*/ 6389149 w 6630249"/>
              <a:gd name="connsiteY3027" fmla="*/ 1054210 h 6750795"/>
              <a:gd name="connsiteX3028" fmla="*/ 6384020 w 6630249"/>
              <a:gd name="connsiteY3028" fmla="*/ 1054210 h 6750795"/>
              <a:gd name="connsiteX3029" fmla="*/ 6384020 w 6630249"/>
              <a:gd name="connsiteY3029" fmla="*/ 1049079 h 6750795"/>
              <a:gd name="connsiteX3030" fmla="*/ 4683496 w 6630249"/>
              <a:gd name="connsiteY3030" fmla="*/ 1046490 h 6750795"/>
              <a:gd name="connsiteX3031" fmla="*/ 4709145 w 6630249"/>
              <a:gd name="connsiteY3031" fmla="*/ 1074703 h 6750795"/>
              <a:gd name="connsiteX3032" fmla="*/ 4678366 w 6630249"/>
              <a:gd name="connsiteY3032" fmla="*/ 1097789 h 6750795"/>
              <a:gd name="connsiteX3033" fmla="*/ 4668106 w 6630249"/>
              <a:gd name="connsiteY3033" fmla="*/ 1090093 h 6750795"/>
              <a:gd name="connsiteX3034" fmla="*/ 4665541 w 6630249"/>
              <a:gd name="connsiteY3034" fmla="*/ 1069573 h 6750795"/>
              <a:gd name="connsiteX3035" fmla="*/ 4670671 w 6630249"/>
              <a:gd name="connsiteY3035" fmla="*/ 1056749 h 6750795"/>
              <a:gd name="connsiteX3036" fmla="*/ 4683496 w 6630249"/>
              <a:gd name="connsiteY3036" fmla="*/ 1046490 h 6750795"/>
              <a:gd name="connsiteX3037" fmla="*/ 3726790 w 6630249"/>
              <a:gd name="connsiteY3037" fmla="*/ 1038796 h 6750795"/>
              <a:gd name="connsiteX3038" fmla="*/ 3726790 w 6630249"/>
              <a:gd name="connsiteY3038" fmla="*/ 1046490 h 6750795"/>
              <a:gd name="connsiteX3039" fmla="*/ 3716531 w 6630249"/>
              <a:gd name="connsiteY3039" fmla="*/ 1043926 h 6750795"/>
              <a:gd name="connsiteX3040" fmla="*/ 3726790 w 6630249"/>
              <a:gd name="connsiteY3040" fmla="*/ 1038796 h 6750795"/>
              <a:gd name="connsiteX3041" fmla="*/ 3831631 w 6630249"/>
              <a:gd name="connsiteY3041" fmla="*/ 1021804 h 6750795"/>
              <a:gd name="connsiteX3042" fmla="*/ 3842211 w 6630249"/>
              <a:gd name="connsiteY3042" fmla="*/ 1023406 h 6750795"/>
              <a:gd name="connsiteX3043" fmla="*/ 3837081 w 6630249"/>
              <a:gd name="connsiteY3043" fmla="*/ 1033667 h 6750795"/>
              <a:gd name="connsiteX3044" fmla="*/ 3826822 w 6630249"/>
              <a:gd name="connsiteY3044" fmla="*/ 1025972 h 6750795"/>
              <a:gd name="connsiteX3045" fmla="*/ 3831631 w 6630249"/>
              <a:gd name="connsiteY3045" fmla="*/ 1021804 h 6750795"/>
              <a:gd name="connsiteX3046" fmla="*/ 3755005 w 6630249"/>
              <a:gd name="connsiteY3046" fmla="*/ 1018277 h 6750795"/>
              <a:gd name="connsiteX3047" fmla="*/ 3744745 w 6630249"/>
              <a:gd name="connsiteY3047" fmla="*/ 1028537 h 6750795"/>
              <a:gd name="connsiteX3048" fmla="*/ 3755005 w 6630249"/>
              <a:gd name="connsiteY3048" fmla="*/ 1018277 h 6750795"/>
              <a:gd name="connsiteX3049" fmla="*/ 2693139 w 6630249"/>
              <a:gd name="connsiteY3049" fmla="*/ 1013173 h 6750795"/>
              <a:gd name="connsiteX3050" fmla="*/ 2675185 w 6630249"/>
              <a:gd name="connsiteY3050" fmla="*/ 1074731 h 6750795"/>
              <a:gd name="connsiteX3051" fmla="*/ 2639276 w 6630249"/>
              <a:gd name="connsiteY3051" fmla="*/ 1120901 h 6750795"/>
              <a:gd name="connsiteX3052" fmla="*/ 2644406 w 6630249"/>
              <a:gd name="connsiteY3052" fmla="*/ 1118336 h 6750795"/>
              <a:gd name="connsiteX3053" fmla="*/ 2587978 w 6630249"/>
              <a:gd name="connsiteY3053" fmla="*/ 1226064 h 6750795"/>
              <a:gd name="connsiteX3054" fmla="*/ 2549505 w 6630249"/>
              <a:gd name="connsiteY3054" fmla="*/ 1161941 h 6750795"/>
              <a:gd name="connsiteX3055" fmla="*/ 2582848 w 6630249"/>
              <a:gd name="connsiteY3055" fmla="*/ 1149116 h 6750795"/>
              <a:gd name="connsiteX3056" fmla="*/ 2659795 w 6630249"/>
              <a:gd name="connsiteY3056" fmla="*/ 1028562 h 6750795"/>
              <a:gd name="connsiteX3057" fmla="*/ 2693139 w 6630249"/>
              <a:gd name="connsiteY3057" fmla="*/ 1013173 h 6750795"/>
              <a:gd name="connsiteX3058" fmla="*/ 4411616 w 6630249"/>
              <a:gd name="connsiteY3058" fmla="*/ 1008017 h 6750795"/>
              <a:gd name="connsiteX3059" fmla="*/ 4411616 w 6630249"/>
              <a:gd name="connsiteY3059" fmla="*/ 1018277 h 6750795"/>
              <a:gd name="connsiteX3060" fmla="*/ 4411616 w 6630249"/>
              <a:gd name="connsiteY3060" fmla="*/ 1008017 h 6750795"/>
              <a:gd name="connsiteX3061" fmla="*/ 5646172 w 6630249"/>
              <a:gd name="connsiteY3061" fmla="*/ 1000105 h 6750795"/>
              <a:gd name="connsiteX3062" fmla="*/ 5653025 w 6630249"/>
              <a:gd name="connsiteY3062" fmla="*/ 1008040 h 6750795"/>
              <a:gd name="connsiteX3063" fmla="*/ 5645330 w 6630249"/>
              <a:gd name="connsiteY3063" fmla="*/ 1031125 h 6750795"/>
              <a:gd name="connsiteX3064" fmla="*/ 5632506 w 6630249"/>
              <a:gd name="connsiteY3064" fmla="*/ 1025995 h 6750795"/>
              <a:gd name="connsiteX3065" fmla="*/ 5640200 w 6630249"/>
              <a:gd name="connsiteY3065" fmla="*/ 1000345 h 6750795"/>
              <a:gd name="connsiteX3066" fmla="*/ 5646172 w 6630249"/>
              <a:gd name="connsiteY3066" fmla="*/ 1000105 h 6750795"/>
              <a:gd name="connsiteX3067" fmla="*/ 3698577 w 6630249"/>
              <a:gd name="connsiteY3067" fmla="*/ 997757 h 6750795"/>
              <a:gd name="connsiteX3068" fmla="*/ 3703706 w 6630249"/>
              <a:gd name="connsiteY3068" fmla="*/ 1002888 h 6750795"/>
              <a:gd name="connsiteX3069" fmla="*/ 3698577 w 6630249"/>
              <a:gd name="connsiteY3069" fmla="*/ 997757 h 6750795"/>
              <a:gd name="connsiteX3070" fmla="*/ 3241403 w 6630249"/>
              <a:gd name="connsiteY3070" fmla="*/ 989826 h 6750795"/>
              <a:gd name="connsiteX3071" fmla="*/ 3242346 w 6630249"/>
              <a:gd name="connsiteY3071" fmla="*/ 993255 h 6750795"/>
              <a:gd name="connsiteX3072" fmla="*/ 3244828 w 6630249"/>
              <a:gd name="connsiteY3072" fmla="*/ 1008466 h 6750795"/>
              <a:gd name="connsiteX3073" fmla="*/ 5306765 w 6630249"/>
              <a:gd name="connsiteY3073" fmla="*/ 984940 h 6750795"/>
              <a:gd name="connsiteX3074" fmla="*/ 5286245 w 6630249"/>
              <a:gd name="connsiteY3074" fmla="*/ 1025978 h 6750795"/>
              <a:gd name="connsiteX3075" fmla="*/ 5306765 w 6630249"/>
              <a:gd name="connsiteY3075" fmla="*/ 984940 h 6750795"/>
              <a:gd name="connsiteX3076" fmla="*/ 5637636 w 6630249"/>
              <a:gd name="connsiteY3076" fmla="*/ 977245 h 6750795"/>
              <a:gd name="connsiteX3077" fmla="*/ 5622247 w 6630249"/>
              <a:gd name="connsiteY3077" fmla="*/ 995199 h 6750795"/>
              <a:gd name="connsiteX3078" fmla="*/ 5637636 w 6630249"/>
              <a:gd name="connsiteY3078" fmla="*/ 977245 h 6750795"/>
              <a:gd name="connsiteX3079" fmla="*/ 5519651 w 6630249"/>
              <a:gd name="connsiteY3079" fmla="*/ 964437 h 6750795"/>
              <a:gd name="connsiteX3080" fmla="*/ 5504262 w 6630249"/>
              <a:gd name="connsiteY3080" fmla="*/ 974697 h 6750795"/>
              <a:gd name="connsiteX3081" fmla="*/ 5504262 w 6630249"/>
              <a:gd name="connsiteY3081" fmla="*/ 967002 h 6750795"/>
              <a:gd name="connsiteX3082" fmla="*/ 5519651 w 6630249"/>
              <a:gd name="connsiteY3082" fmla="*/ 964437 h 6750795"/>
              <a:gd name="connsiteX3083" fmla="*/ 3629324 w 6630249"/>
              <a:gd name="connsiteY3083" fmla="*/ 954150 h 6750795"/>
              <a:gd name="connsiteX3084" fmla="*/ 3631890 w 6630249"/>
              <a:gd name="connsiteY3084" fmla="*/ 959283 h 6750795"/>
              <a:gd name="connsiteX3085" fmla="*/ 3629324 w 6630249"/>
              <a:gd name="connsiteY3085" fmla="*/ 954150 h 6750795"/>
              <a:gd name="connsiteX3086" fmla="*/ 3095827 w 6630249"/>
              <a:gd name="connsiteY3086" fmla="*/ 954139 h 6750795"/>
              <a:gd name="connsiteX3087" fmla="*/ 3083002 w 6630249"/>
              <a:gd name="connsiteY3087" fmla="*/ 1131117 h 6750795"/>
              <a:gd name="connsiteX3088" fmla="*/ 3072743 w 6630249"/>
              <a:gd name="connsiteY3088" fmla="*/ 1226019 h 6750795"/>
              <a:gd name="connsiteX3089" fmla="*/ 3100957 w 6630249"/>
              <a:gd name="connsiteY3089" fmla="*/ 1267057 h 6750795"/>
              <a:gd name="connsiteX3090" fmla="*/ 3154819 w 6630249"/>
              <a:gd name="connsiteY3090" fmla="*/ 1151637 h 6750795"/>
              <a:gd name="connsiteX3091" fmla="*/ 3108652 w 6630249"/>
              <a:gd name="connsiteY3091" fmla="*/ 984920 h 6750795"/>
              <a:gd name="connsiteX3092" fmla="*/ 3095827 w 6630249"/>
              <a:gd name="connsiteY3092" fmla="*/ 954139 h 6750795"/>
              <a:gd name="connsiteX3093" fmla="*/ 5178520 w 6630249"/>
              <a:gd name="connsiteY3093" fmla="*/ 951603 h 6750795"/>
              <a:gd name="connsiteX3094" fmla="*/ 5173391 w 6630249"/>
              <a:gd name="connsiteY3094" fmla="*/ 967001 h 6750795"/>
              <a:gd name="connsiteX3095" fmla="*/ 5178520 w 6630249"/>
              <a:gd name="connsiteY3095" fmla="*/ 951603 h 6750795"/>
              <a:gd name="connsiteX3096" fmla="*/ 3678058 w 6630249"/>
              <a:gd name="connsiteY3096" fmla="*/ 951585 h 6750795"/>
              <a:gd name="connsiteX3097" fmla="*/ 3667798 w 6630249"/>
              <a:gd name="connsiteY3097" fmla="*/ 961849 h 6750795"/>
              <a:gd name="connsiteX3098" fmla="*/ 3678058 w 6630249"/>
              <a:gd name="connsiteY3098" fmla="*/ 951585 h 6750795"/>
              <a:gd name="connsiteX3099" fmla="*/ 3088132 w 6630249"/>
              <a:gd name="connsiteY3099" fmla="*/ 938749 h 6750795"/>
              <a:gd name="connsiteX3100" fmla="*/ 3085567 w 6630249"/>
              <a:gd name="connsiteY3100" fmla="*/ 1069559 h 6750795"/>
              <a:gd name="connsiteX3101" fmla="*/ 3090697 w 6630249"/>
              <a:gd name="connsiteY3101" fmla="*/ 943879 h 6750795"/>
              <a:gd name="connsiteX3102" fmla="*/ 3088132 w 6630249"/>
              <a:gd name="connsiteY3102" fmla="*/ 938749 h 6750795"/>
              <a:gd name="connsiteX3103" fmla="*/ 6381455 w 6630249"/>
              <a:gd name="connsiteY3103" fmla="*/ 936854 h 6750795"/>
              <a:gd name="connsiteX3104" fmla="*/ 6384020 w 6630249"/>
              <a:gd name="connsiteY3104" fmla="*/ 938778 h 6750795"/>
              <a:gd name="connsiteX3105" fmla="*/ 6378891 w 6630249"/>
              <a:gd name="connsiteY3105" fmla="*/ 938778 h 6750795"/>
              <a:gd name="connsiteX3106" fmla="*/ 6381455 w 6630249"/>
              <a:gd name="connsiteY3106" fmla="*/ 936854 h 6750795"/>
              <a:gd name="connsiteX3107" fmla="*/ 3226637 w 6630249"/>
              <a:gd name="connsiteY3107" fmla="*/ 936185 h 6750795"/>
              <a:gd name="connsiteX3108" fmla="*/ 3241385 w 6630249"/>
              <a:gd name="connsiteY3108" fmla="*/ 989729 h 6750795"/>
              <a:gd name="connsiteX3109" fmla="*/ 3241403 w 6630249"/>
              <a:gd name="connsiteY3109" fmla="*/ 989826 h 6750795"/>
              <a:gd name="connsiteX3110" fmla="*/ 2205810 w 6630249"/>
              <a:gd name="connsiteY3110" fmla="*/ 908003 h 6750795"/>
              <a:gd name="connsiteX3111" fmla="*/ 2210939 w 6630249"/>
              <a:gd name="connsiteY3111" fmla="*/ 915699 h 6750795"/>
              <a:gd name="connsiteX3112" fmla="*/ 2203245 w 6630249"/>
              <a:gd name="connsiteY3112" fmla="*/ 915699 h 6750795"/>
              <a:gd name="connsiteX3113" fmla="*/ 2205810 w 6630249"/>
              <a:gd name="connsiteY3113" fmla="*/ 908003 h 6750795"/>
              <a:gd name="connsiteX3114" fmla="*/ 5862946 w 6630249"/>
              <a:gd name="connsiteY3114" fmla="*/ 896297 h 6750795"/>
              <a:gd name="connsiteX3115" fmla="*/ 5860782 w 6630249"/>
              <a:gd name="connsiteY3115" fmla="*/ 897741 h 6750795"/>
              <a:gd name="connsiteX3116" fmla="*/ 5862946 w 6630249"/>
              <a:gd name="connsiteY3116" fmla="*/ 896297 h 6750795"/>
              <a:gd name="connsiteX3117" fmla="*/ 5193910 w 6630249"/>
              <a:gd name="connsiteY3117" fmla="*/ 887482 h 6750795"/>
              <a:gd name="connsiteX3118" fmla="*/ 5201604 w 6630249"/>
              <a:gd name="connsiteY3118" fmla="*/ 895176 h 6750795"/>
              <a:gd name="connsiteX3119" fmla="*/ 5193910 w 6630249"/>
              <a:gd name="connsiteY3119" fmla="*/ 895176 h 6750795"/>
              <a:gd name="connsiteX3120" fmla="*/ 5193910 w 6630249"/>
              <a:gd name="connsiteY3120" fmla="*/ 887482 h 6750795"/>
              <a:gd name="connsiteX3121" fmla="*/ 2228894 w 6630249"/>
              <a:gd name="connsiteY3121" fmla="*/ 882353 h 6750795"/>
              <a:gd name="connsiteX3122" fmla="*/ 2228894 w 6630249"/>
              <a:gd name="connsiteY3122" fmla="*/ 902872 h 6750795"/>
              <a:gd name="connsiteX3123" fmla="*/ 2218634 w 6630249"/>
              <a:gd name="connsiteY3123" fmla="*/ 892612 h 6750795"/>
              <a:gd name="connsiteX3124" fmla="*/ 2216069 w 6630249"/>
              <a:gd name="connsiteY3124" fmla="*/ 905437 h 6750795"/>
              <a:gd name="connsiteX3125" fmla="*/ 2203245 w 6630249"/>
              <a:gd name="connsiteY3125" fmla="*/ 900307 h 6750795"/>
              <a:gd name="connsiteX3126" fmla="*/ 2205810 w 6630249"/>
              <a:gd name="connsiteY3126" fmla="*/ 887483 h 6750795"/>
              <a:gd name="connsiteX3127" fmla="*/ 2208374 w 6630249"/>
              <a:gd name="connsiteY3127" fmla="*/ 900307 h 6750795"/>
              <a:gd name="connsiteX3128" fmla="*/ 2228894 w 6630249"/>
              <a:gd name="connsiteY3128" fmla="*/ 882353 h 6750795"/>
              <a:gd name="connsiteX3129" fmla="*/ 4893817 w 6630249"/>
              <a:gd name="connsiteY3129" fmla="*/ 882031 h 6750795"/>
              <a:gd name="connsiteX3130" fmla="*/ 4893817 w 6630249"/>
              <a:gd name="connsiteY3130" fmla="*/ 892612 h 6750795"/>
              <a:gd name="connsiteX3131" fmla="*/ 4893817 w 6630249"/>
              <a:gd name="connsiteY3131" fmla="*/ 882031 h 6750795"/>
              <a:gd name="connsiteX3132" fmla="*/ 2408436 w 6630249"/>
              <a:gd name="connsiteY3132" fmla="*/ 879789 h 6750795"/>
              <a:gd name="connsiteX3133" fmla="*/ 2413565 w 6630249"/>
              <a:gd name="connsiteY3133" fmla="*/ 884920 h 6750795"/>
              <a:gd name="connsiteX3134" fmla="*/ 2411002 w 6630249"/>
              <a:gd name="connsiteY3134" fmla="*/ 887484 h 6750795"/>
              <a:gd name="connsiteX3135" fmla="*/ 2405871 w 6630249"/>
              <a:gd name="connsiteY3135" fmla="*/ 887484 h 6750795"/>
              <a:gd name="connsiteX3136" fmla="*/ 2408436 w 6630249"/>
              <a:gd name="connsiteY3136" fmla="*/ 879789 h 6750795"/>
              <a:gd name="connsiteX3137" fmla="*/ 5287328 w 6630249"/>
              <a:gd name="connsiteY3137" fmla="*/ 879106 h 6750795"/>
              <a:gd name="connsiteX3138" fmla="*/ 5286246 w 6630249"/>
              <a:gd name="connsiteY3138" fmla="*/ 882352 h 6750795"/>
              <a:gd name="connsiteX3139" fmla="*/ 5287328 w 6630249"/>
              <a:gd name="connsiteY3139" fmla="*/ 879106 h 6750795"/>
              <a:gd name="connsiteX3140" fmla="*/ 4906642 w 6630249"/>
              <a:gd name="connsiteY3140" fmla="*/ 874658 h 6750795"/>
              <a:gd name="connsiteX3141" fmla="*/ 4906642 w 6630249"/>
              <a:gd name="connsiteY3141" fmla="*/ 874658 h 6750795"/>
              <a:gd name="connsiteX3142" fmla="*/ 2093595 w 6630249"/>
              <a:gd name="connsiteY3142" fmla="*/ 856385 h 6750795"/>
              <a:gd name="connsiteX3143" fmla="*/ 2098083 w 6630249"/>
              <a:gd name="connsiteY3143" fmla="*/ 864400 h 6750795"/>
              <a:gd name="connsiteX3144" fmla="*/ 2085259 w 6630249"/>
              <a:gd name="connsiteY3144" fmla="*/ 861836 h 6750795"/>
              <a:gd name="connsiteX3145" fmla="*/ 2093595 w 6630249"/>
              <a:gd name="connsiteY3145" fmla="*/ 856385 h 6750795"/>
              <a:gd name="connsiteX3146" fmla="*/ 2657230 w 6630249"/>
              <a:gd name="connsiteY3146" fmla="*/ 849011 h 6750795"/>
              <a:gd name="connsiteX3147" fmla="*/ 2672619 w 6630249"/>
              <a:gd name="connsiteY3147" fmla="*/ 859270 h 6750795"/>
              <a:gd name="connsiteX3148" fmla="*/ 2657230 w 6630249"/>
              <a:gd name="connsiteY3148" fmla="*/ 849011 h 6750795"/>
              <a:gd name="connsiteX3149" fmla="*/ 2646970 w 6630249"/>
              <a:gd name="connsiteY3149" fmla="*/ 846446 h 6750795"/>
              <a:gd name="connsiteX3150" fmla="*/ 2652100 w 6630249"/>
              <a:gd name="connsiteY3150" fmla="*/ 859271 h 6750795"/>
              <a:gd name="connsiteX3151" fmla="*/ 2641841 w 6630249"/>
              <a:gd name="connsiteY3151" fmla="*/ 856706 h 6750795"/>
              <a:gd name="connsiteX3152" fmla="*/ 2646970 w 6630249"/>
              <a:gd name="connsiteY3152" fmla="*/ 846446 h 6750795"/>
              <a:gd name="connsiteX3153" fmla="*/ 2659796 w 6630249"/>
              <a:gd name="connsiteY3153" fmla="*/ 836187 h 6750795"/>
              <a:gd name="connsiteX3154" fmla="*/ 2667490 w 6630249"/>
              <a:gd name="connsiteY3154" fmla="*/ 846446 h 6750795"/>
              <a:gd name="connsiteX3155" fmla="*/ 2657231 w 6630249"/>
              <a:gd name="connsiteY3155" fmla="*/ 846446 h 6750795"/>
              <a:gd name="connsiteX3156" fmla="*/ 2659796 w 6630249"/>
              <a:gd name="connsiteY3156" fmla="*/ 836187 h 6750795"/>
              <a:gd name="connsiteX3157" fmla="*/ 3075661 w 6630249"/>
              <a:gd name="connsiteY3157" fmla="*/ 832780 h 6750795"/>
              <a:gd name="connsiteX3158" fmla="*/ 3077873 w 6630249"/>
              <a:gd name="connsiteY3158" fmla="*/ 841284 h 6750795"/>
              <a:gd name="connsiteX3159" fmla="*/ 3079035 w 6630249"/>
              <a:gd name="connsiteY3159" fmla="*/ 858709 h 6750795"/>
              <a:gd name="connsiteX3160" fmla="*/ 4555251 w 6630249"/>
              <a:gd name="connsiteY3160" fmla="*/ 825925 h 6750795"/>
              <a:gd name="connsiteX3161" fmla="*/ 4560381 w 6630249"/>
              <a:gd name="connsiteY3161" fmla="*/ 838749 h 6750795"/>
              <a:gd name="connsiteX3162" fmla="*/ 4555251 w 6630249"/>
              <a:gd name="connsiteY3162" fmla="*/ 825925 h 6750795"/>
              <a:gd name="connsiteX3163" fmla="*/ 4414182 w 6630249"/>
              <a:gd name="connsiteY3163" fmla="*/ 825925 h 6750795"/>
              <a:gd name="connsiteX3164" fmla="*/ 4419311 w 6630249"/>
              <a:gd name="connsiteY3164" fmla="*/ 838749 h 6750795"/>
              <a:gd name="connsiteX3165" fmla="*/ 4414182 w 6630249"/>
              <a:gd name="connsiteY3165" fmla="*/ 825925 h 6750795"/>
              <a:gd name="connsiteX3166" fmla="*/ 2613627 w 6630249"/>
              <a:gd name="connsiteY3166" fmla="*/ 823362 h 6750795"/>
              <a:gd name="connsiteX3167" fmla="*/ 2611062 w 6630249"/>
              <a:gd name="connsiteY3167" fmla="*/ 843881 h 6750795"/>
              <a:gd name="connsiteX3168" fmla="*/ 2613627 w 6630249"/>
              <a:gd name="connsiteY3168" fmla="*/ 823362 h 6750795"/>
              <a:gd name="connsiteX3169" fmla="*/ 5570949 w 6630249"/>
              <a:gd name="connsiteY3169" fmla="*/ 823360 h 6750795"/>
              <a:gd name="connsiteX3170" fmla="*/ 5558125 w 6630249"/>
              <a:gd name="connsiteY3170" fmla="*/ 843879 h 6750795"/>
              <a:gd name="connsiteX3171" fmla="*/ 5570949 w 6630249"/>
              <a:gd name="connsiteY3171" fmla="*/ 823360 h 6750795"/>
              <a:gd name="connsiteX3172" fmla="*/ 6548173 w 6630249"/>
              <a:gd name="connsiteY3172" fmla="*/ 820795 h 6750795"/>
              <a:gd name="connsiteX3173" fmla="*/ 6553302 w 6630249"/>
              <a:gd name="connsiteY3173" fmla="*/ 820795 h 6750795"/>
              <a:gd name="connsiteX3174" fmla="*/ 6553302 w 6630249"/>
              <a:gd name="connsiteY3174" fmla="*/ 825926 h 6750795"/>
              <a:gd name="connsiteX3175" fmla="*/ 6548173 w 6630249"/>
              <a:gd name="connsiteY3175" fmla="*/ 825926 h 6750795"/>
              <a:gd name="connsiteX3176" fmla="*/ 6548173 w 6630249"/>
              <a:gd name="connsiteY3176" fmla="*/ 820795 h 6750795"/>
              <a:gd name="connsiteX3177" fmla="*/ 4473254 w 6630249"/>
              <a:gd name="connsiteY3177" fmla="*/ 815691 h 6750795"/>
              <a:gd name="connsiteX3178" fmla="*/ 4478304 w 6630249"/>
              <a:gd name="connsiteY3178" fmla="*/ 818216 h 6750795"/>
              <a:gd name="connsiteX3179" fmla="*/ 4473254 w 6630249"/>
              <a:gd name="connsiteY3179" fmla="*/ 815691 h 6750795"/>
              <a:gd name="connsiteX3180" fmla="*/ 4482633 w 6630249"/>
              <a:gd name="connsiteY3180" fmla="*/ 805085 h 6750795"/>
              <a:gd name="connsiteX3181" fmla="*/ 4478305 w 6630249"/>
              <a:gd name="connsiteY3181" fmla="*/ 807971 h 6750795"/>
              <a:gd name="connsiteX3182" fmla="*/ 4482633 w 6630249"/>
              <a:gd name="connsiteY3182" fmla="*/ 805085 h 6750795"/>
              <a:gd name="connsiteX3183" fmla="*/ 4398632 w 6630249"/>
              <a:gd name="connsiteY3183" fmla="*/ 799915 h 6750795"/>
              <a:gd name="connsiteX3184" fmla="*/ 4411617 w 6630249"/>
              <a:gd name="connsiteY3184" fmla="*/ 823360 h 6750795"/>
              <a:gd name="connsiteX3185" fmla="*/ 4393663 w 6630249"/>
              <a:gd name="connsiteY3185" fmla="*/ 800275 h 6750795"/>
              <a:gd name="connsiteX3186" fmla="*/ 4398632 w 6630249"/>
              <a:gd name="connsiteY3186" fmla="*/ 799915 h 6750795"/>
              <a:gd name="connsiteX3187" fmla="*/ 2621322 w 6630249"/>
              <a:gd name="connsiteY3187" fmla="*/ 797713 h 6750795"/>
              <a:gd name="connsiteX3188" fmla="*/ 2621322 w 6630249"/>
              <a:gd name="connsiteY3188" fmla="*/ 810537 h 6750795"/>
              <a:gd name="connsiteX3189" fmla="*/ 2652100 w 6630249"/>
              <a:gd name="connsiteY3189" fmla="*/ 823362 h 6750795"/>
              <a:gd name="connsiteX3190" fmla="*/ 2634147 w 6630249"/>
              <a:gd name="connsiteY3190" fmla="*/ 843881 h 6750795"/>
              <a:gd name="connsiteX3191" fmla="*/ 2629016 w 6630249"/>
              <a:gd name="connsiteY3191" fmla="*/ 836186 h 6750795"/>
              <a:gd name="connsiteX3192" fmla="*/ 2634147 w 6630249"/>
              <a:gd name="connsiteY3192" fmla="*/ 825927 h 6750795"/>
              <a:gd name="connsiteX3193" fmla="*/ 2626452 w 6630249"/>
              <a:gd name="connsiteY3193" fmla="*/ 831057 h 6750795"/>
              <a:gd name="connsiteX3194" fmla="*/ 2616192 w 6630249"/>
              <a:gd name="connsiteY3194" fmla="*/ 818232 h 6750795"/>
              <a:gd name="connsiteX3195" fmla="*/ 2621322 w 6630249"/>
              <a:gd name="connsiteY3195" fmla="*/ 797713 h 6750795"/>
              <a:gd name="connsiteX3196" fmla="*/ 5599163 w 6630249"/>
              <a:gd name="connsiteY3196" fmla="*/ 792582 h 6750795"/>
              <a:gd name="connsiteX3197" fmla="*/ 5601728 w 6630249"/>
              <a:gd name="connsiteY3197" fmla="*/ 805406 h 6750795"/>
              <a:gd name="connsiteX3198" fmla="*/ 5583773 w 6630249"/>
              <a:gd name="connsiteY3198" fmla="*/ 820796 h 6750795"/>
              <a:gd name="connsiteX3199" fmla="*/ 5599163 w 6630249"/>
              <a:gd name="connsiteY3199" fmla="*/ 792582 h 6750795"/>
              <a:gd name="connsiteX3200" fmla="*/ 2531550 w 6630249"/>
              <a:gd name="connsiteY3200" fmla="*/ 790017 h 6750795"/>
              <a:gd name="connsiteX3201" fmla="*/ 2534115 w 6630249"/>
              <a:gd name="connsiteY3201" fmla="*/ 802842 h 6750795"/>
              <a:gd name="connsiteX3202" fmla="*/ 2523855 w 6630249"/>
              <a:gd name="connsiteY3202" fmla="*/ 810537 h 6750795"/>
              <a:gd name="connsiteX3203" fmla="*/ 2531550 w 6630249"/>
              <a:gd name="connsiteY3203" fmla="*/ 790017 h 6750795"/>
              <a:gd name="connsiteX3204" fmla="*/ 2372528 w 6630249"/>
              <a:gd name="connsiteY3204" fmla="*/ 764371 h 6750795"/>
              <a:gd name="connsiteX3205" fmla="*/ 2375092 w 6630249"/>
              <a:gd name="connsiteY3205" fmla="*/ 772065 h 6750795"/>
              <a:gd name="connsiteX3206" fmla="*/ 2369964 w 6630249"/>
              <a:gd name="connsiteY3206" fmla="*/ 766936 h 6750795"/>
              <a:gd name="connsiteX3207" fmla="*/ 2372528 w 6630249"/>
              <a:gd name="connsiteY3207" fmla="*/ 764371 h 6750795"/>
              <a:gd name="connsiteX3208" fmla="*/ 4929726 w 6630249"/>
              <a:gd name="connsiteY3208" fmla="*/ 756673 h 6750795"/>
              <a:gd name="connsiteX3209" fmla="*/ 4932290 w 6630249"/>
              <a:gd name="connsiteY3209" fmla="*/ 769497 h 6750795"/>
              <a:gd name="connsiteX3210" fmla="*/ 4929726 w 6630249"/>
              <a:gd name="connsiteY3210" fmla="*/ 756673 h 6750795"/>
              <a:gd name="connsiteX3211" fmla="*/ 4360319 w 6630249"/>
              <a:gd name="connsiteY3211" fmla="*/ 751528 h 6750795"/>
              <a:gd name="connsiteX3212" fmla="*/ 4388533 w 6630249"/>
              <a:gd name="connsiteY3212" fmla="*/ 795133 h 6750795"/>
              <a:gd name="connsiteX3213" fmla="*/ 4360319 w 6630249"/>
              <a:gd name="connsiteY3213" fmla="*/ 751528 h 6750795"/>
              <a:gd name="connsiteX3214" fmla="*/ 2762391 w 6630249"/>
              <a:gd name="connsiteY3214" fmla="*/ 741254 h 6750795"/>
              <a:gd name="connsiteX3215" fmla="*/ 2795734 w 6630249"/>
              <a:gd name="connsiteY3215" fmla="*/ 900276 h 6750795"/>
              <a:gd name="connsiteX3216" fmla="*/ 2777780 w 6630249"/>
              <a:gd name="connsiteY3216" fmla="*/ 795117 h 6750795"/>
              <a:gd name="connsiteX3217" fmla="*/ 2762391 w 6630249"/>
              <a:gd name="connsiteY3217" fmla="*/ 741254 h 6750795"/>
              <a:gd name="connsiteX3218" fmla="*/ 5447834 w 6630249"/>
              <a:gd name="connsiteY3218" fmla="*/ 731025 h 6750795"/>
              <a:gd name="connsiteX3219" fmla="*/ 5452964 w 6630249"/>
              <a:gd name="connsiteY3219" fmla="*/ 751544 h 6750795"/>
              <a:gd name="connsiteX3220" fmla="*/ 5435010 w 6630249"/>
              <a:gd name="connsiteY3220" fmla="*/ 759238 h 6750795"/>
              <a:gd name="connsiteX3221" fmla="*/ 5447834 w 6630249"/>
              <a:gd name="connsiteY3221" fmla="*/ 731025 h 6750795"/>
              <a:gd name="connsiteX3222" fmla="*/ 4378274 w 6630249"/>
              <a:gd name="connsiteY3222" fmla="*/ 731010 h 6750795"/>
              <a:gd name="connsiteX3223" fmla="*/ 4414182 w 6630249"/>
              <a:gd name="connsiteY3223" fmla="*/ 795133 h 6750795"/>
              <a:gd name="connsiteX3224" fmla="*/ 4378274 w 6630249"/>
              <a:gd name="connsiteY3224" fmla="*/ 731010 h 6750795"/>
              <a:gd name="connsiteX3225" fmla="*/ 5150307 w 6630249"/>
              <a:gd name="connsiteY3225" fmla="*/ 728460 h 6750795"/>
              <a:gd name="connsiteX3226" fmla="*/ 5155436 w 6630249"/>
              <a:gd name="connsiteY3226" fmla="*/ 746414 h 6750795"/>
              <a:gd name="connsiteX3227" fmla="*/ 5150307 w 6630249"/>
              <a:gd name="connsiteY3227" fmla="*/ 728460 h 6750795"/>
              <a:gd name="connsiteX3228" fmla="*/ 5519650 w 6630249"/>
              <a:gd name="connsiteY3228" fmla="*/ 723330 h 6750795"/>
              <a:gd name="connsiteX3229" fmla="*/ 5565818 w 6630249"/>
              <a:gd name="connsiteY3229" fmla="*/ 820796 h 6750795"/>
              <a:gd name="connsiteX3230" fmla="*/ 5519650 w 6630249"/>
              <a:gd name="connsiteY3230" fmla="*/ 723330 h 6750795"/>
              <a:gd name="connsiteX3231" fmla="*/ 4406488 w 6630249"/>
              <a:gd name="connsiteY3231" fmla="*/ 702792 h 6750795"/>
              <a:gd name="connsiteX3232" fmla="*/ 4455221 w 6630249"/>
              <a:gd name="connsiteY3232" fmla="*/ 754090 h 6750795"/>
              <a:gd name="connsiteX3233" fmla="*/ 4447526 w 6630249"/>
              <a:gd name="connsiteY3233" fmla="*/ 725876 h 6750795"/>
              <a:gd name="connsiteX3234" fmla="*/ 4491129 w 6630249"/>
              <a:gd name="connsiteY3234" fmla="*/ 766914 h 6750795"/>
              <a:gd name="connsiteX3235" fmla="*/ 4485999 w 6630249"/>
              <a:gd name="connsiteY3235" fmla="*/ 784868 h 6750795"/>
              <a:gd name="connsiteX3236" fmla="*/ 4493694 w 6630249"/>
              <a:gd name="connsiteY3236" fmla="*/ 792563 h 6750795"/>
              <a:gd name="connsiteX3237" fmla="*/ 4485679 w 6630249"/>
              <a:gd name="connsiteY3237" fmla="*/ 791280 h 6750795"/>
              <a:gd name="connsiteX3238" fmla="*/ 4477656 w 6630249"/>
              <a:gd name="connsiteY3238" fmla="*/ 790245 h 6750795"/>
              <a:gd name="connsiteX3239" fmla="*/ 4475341 w 6630249"/>
              <a:gd name="connsiteY3239" fmla="*/ 787467 h 6750795"/>
              <a:gd name="connsiteX3240" fmla="*/ 4473816 w 6630249"/>
              <a:gd name="connsiteY3240" fmla="*/ 777815 h 6750795"/>
              <a:gd name="connsiteX3241" fmla="*/ 4468045 w 6630249"/>
              <a:gd name="connsiteY3241" fmla="*/ 769479 h 6750795"/>
              <a:gd name="connsiteX3242" fmla="*/ 4473175 w 6630249"/>
              <a:gd name="connsiteY3242" fmla="*/ 784868 h 6750795"/>
              <a:gd name="connsiteX3243" fmla="*/ 4475341 w 6630249"/>
              <a:gd name="connsiteY3243" fmla="*/ 787467 h 6750795"/>
              <a:gd name="connsiteX3244" fmla="*/ 4475740 w 6630249"/>
              <a:gd name="connsiteY3244" fmla="*/ 789998 h 6750795"/>
              <a:gd name="connsiteX3245" fmla="*/ 4477656 w 6630249"/>
              <a:gd name="connsiteY3245" fmla="*/ 790245 h 6750795"/>
              <a:gd name="connsiteX3246" fmla="*/ 4485999 w 6630249"/>
              <a:gd name="connsiteY3246" fmla="*/ 800258 h 6750795"/>
              <a:gd name="connsiteX3247" fmla="*/ 4462915 w 6630249"/>
              <a:gd name="connsiteY3247" fmla="*/ 787433 h 6750795"/>
              <a:gd name="connsiteX3248" fmla="*/ 4465480 w 6630249"/>
              <a:gd name="connsiteY3248" fmla="*/ 831036 h 6750795"/>
              <a:gd name="connsiteX3249" fmla="*/ 4439831 w 6630249"/>
              <a:gd name="connsiteY3249" fmla="*/ 792563 h 6750795"/>
              <a:gd name="connsiteX3250" fmla="*/ 4432137 w 6630249"/>
              <a:gd name="connsiteY3250" fmla="*/ 764349 h 6750795"/>
              <a:gd name="connsiteX3251" fmla="*/ 4432137 w 6630249"/>
              <a:gd name="connsiteY3251" fmla="*/ 805387 h 6750795"/>
              <a:gd name="connsiteX3252" fmla="*/ 4380838 w 6630249"/>
              <a:gd name="connsiteY3252" fmla="*/ 713051 h 6750795"/>
              <a:gd name="connsiteX3253" fmla="*/ 4401358 w 6630249"/>
              <a:gd name="connsiteY3253" fmla="*/ 731006 h 6750795"/>
              <a:gd name="connsiteX3254" fmla="*/ 4393662 w 6630249"/>
              <a:gd name="connsiteY3254" fmla="*/ 718181 h 6750795"/>
              <a:gd name="connsiteX3255" fmla="*/ 4406488 w 6630249"/>
              <a:gd name="connsiteY3255" fmla="*/ 702792 h 6750795"/>
              <a:gd name="connsiteX3256" fmla="*/ 3016315 w 6630249"/>
              <a:gd name="connsiteY3256" fmla="*/ 656612 h 6750795"/>
              <a:gd name="connsiteX3257" fmla="*/ 3052865 w 6630249"/>
              <a:gd name="connsiteY3257" fmla="*/ 745101 h 6750795"/>
              <a:gd name="connsiteX3258" fmla="*/ 3071411 w 6630249"/>
              <a:gd name="connsiteY3258" fmla="*/ 816435 h 6750795"/>
              <a:gd name="connsiteX3259" fmla="*/ 3072743 w 6630249"/>
              <a:gd name="connsiteY3259" fmla="*/ 825894 h 6750795"/>
              <a:gd name="connsiteX3260" fmla="*/ 3046132 w 6630249"/>
              <a:gd name="connsiteY3260" fmla="*/ 737406 h 6750795"/>
              <a:gd name="connsiteX3261" fmla="*/ 3019398 w 6630249"/>
              <a:gd name="connsiteY3261" fmla="*/ 670701 h 6750795"/>
              <a:gd name="connsiteX3262" fmla="*/ 2884224 w 6630249"/>
              <a:gd name="connsiteY3262" fmla="*/ 644463 h 6750795"/>
              <a:gd name="connsiteX3263" fmla="*/ 2888071 w 6630249"/>
              <a:gd name="connsiteY3263" fmla="*/ 646387 h 6750795"/>
              <a:gd name="connsiteX3264" fmla="*/ 2877812 w 6630249"/>
              <a:gd name="connsiteY3264" fmla="*/ 656646 h 6750795"/>
              <a:gd name="connsiteX3265" fmla="*/ 2880376 w 6630249"/>
              <a:gd name="connsiteY3265" fmla="*/ 646387 h 6750795"/>
              <a:gd name="connsiteX3266" fmla="*/ 2884224 w 6630249"/>
              <a:gd name="connsiteY3266" fmla="*/ 644463 h 6750795"/>
              <a:gd name="connsiteX3267" fmla="*/ 2754696 w 6630249"/>
              <a:gd name="connsiteY3267" fmla="*/ 628398 h 6750795"/>
              <a:gd name="connsiteX3268" fmla="*/ 2831643 w 6630249"/>
              <a:gd name="connsiteY3268" fmla="*/ 774597 h 6750795"/>
              <a:gd name="connsiteX3269" fmla="*/ 2916284 w 6630249"/>
              <a:gd name="connsiteY3269" fmla="*/ 1097773 h 6750795"/>
              <a:gd name="connsiteX3270" fmla="*/ 2913207 w 6630249"/>
              <a:gd name="connsiteY3270" fmla="*/ 1095209 h 6750795"/>
              <a:gd name="connsiteX3271" fmla="*/ 2881018 w 6630249"/>
              <a:gd name="connsiteY3271" fmla="*/ 934261 h 6750795"/>
              <a:gd name="connsiteX3272" fmla="*/ 2826513 w 6630249"/>
              <a:gd name="connsiteY3272" fmla="*/ 777161 h 6750795"/>
              <a:gd name="connsiteX3273" fmla="*/ 2788681 w 6630249"/>
              <a:gd name="connsiteY3273" fmla="*/ 700215 h 6750795"/>
              <a:gd name="connsiteX3274" fmla="*/ 2755847 w 6630249"/>
              <a:gd name="connsiteY3274" fmla="*/ 645660 h 6750795"/>
              <a:gd name="connsiteX3275" fmla="*/ 3003492 w 6630249"/>
              <a:gd name="connsiteY3275" fmla="*/ 623269 h 6750795"/>
              <a:gd name="connsiteX3276" fmla="*/ 3006055 w 6630249"/>
              <a:gd name="connsiteY3276" fmla="*/ 710475 h 6750795"/>
              <a:gd name="connsiteX3277" fmla="*/ 2988101 w 6630249"/>
              <a:gd name="connsiteY3277" fmla="*/ 841284 h 6750795"/>
              <a:gd name="connsiteX3278" fmla="*/ 2985536 w 6630249"/>
              <a:gd name="connsiteY3278" fmla="*/ 964399 h 6750795"/>
              <a:gd name="connsiteX3279" fmla="*/ 3031704 w 6630249"/>
              <a:gd name="connsiteY3279" fmla="*/ 1174721 h 6750795"/>
              <a:gd name="connsiteX3280" fmla="*/ 3031704 w 6630249"/>
              <a:gd name="connsiteY3280" fmla="*/ 1184980 h 6750795"/>
              <a:gd name="connsiteX3281" fmla="*/ 3059918 w 6630249"/>
              <a:gd name="connsiteY3281" fmla="*/ 1210629 h 6750795"/>
              <a:gd name="connsiteX3282" fmla="*/ 3067614 w 6630249"/>
              <a:gd name="connsiteY3282" fmla="*/ 1179850 h 6750795"/>
              <a:gd name="connsiteX3283" fmla="*/ 3080437 w 6630249"/>
              <a:gd name="connsiteY3283" fmla="*/ 918230 h 6750795"/>
              <a:gd name="connsiteX3284" fmla="*/ 3026575 w 6630249"/>
              <a:gd name="connsiteY3284" fmla="*/ 746384 h 6750795"/>
              <a:gd name="connsiteX3285" fmla="*/ 3006055 w 6630249"/>
              <a:gd name="connsiteY3285" fmla="*/ 628398 h 6750795"/>
              <a:gd name="connsiteX3286" fmla="*/ 3003492 w 6630249"/>
              <a:gd name="connsiteY3286" fmla="*/ 623269 h 6750795"/>
              <a:gd name="connsiteX3287" fmla="*/ 2900895 w 6630249"/>
              <a:gd name="connsiteY3287" fmla="*/ 618172 h 6750795"/>
              <a:gd name="connsiteX3288" fmla="*/ 2895766 w 6630249"/>
              <a:gd name="connsiteY3288" fmla="*/ 636127 h 6750795"/>
              <a:gd name="connsiteX3289" fmla="*/ 2900895 w 6630249"/>
              <a:gd name="connsiteY3289" fmla="*/ 618172 h 6750795"/>
              <a:gd name="connsiteX3290" fmla="*/ 2747105 w 6630249"/>
              <a:gd name="connsiteY3290" fmla="*/ 616528 h 6750795"/>
              <a:gd name="connsiteX3291" fmla="*/ 2752131 w 6630249"/>
              <a:gd name="connsiteY3291" fmla="*/ 623269 h 6750795"/>
              <a:gd name="connsiteX3292" fmla="*/ 2752724 w 6630249"/>
              <a:gd name="connsiteY3292" fmla="*/ 640472 h 6750795"/>
              <a:gd name="connsiteX3293" fmla="*/ 2747001 w 6630249"/>
              <a:gd name="connsiteY3293" fmla="*/ 630963 h 6750795"/>
              <a:gd name="connsiteX3294" fmla="*/ 2747001 w 6630249"/>
              <a:gd name="connsiteY3294" fmla="*/ 628398 h 6750795"/>
              <a:gd name="connsiteX3295" fmla="*/ 2913719 w 6630249"/>
              <a:gd name="connsiteY3295" fmla="*/ 589959 h 6750795"/>
              <a:gd name="connsiteX3296" fmla="*/ 2906025 w 6630249"/>
              <a:gd name="connsiteY3296" fmla="*/ 613043 h 6750795"/>
              <a:gd name="connsiteX3297" fmla="*/ 2913719 w 6630249"/>
              <a:gd name="connsiteY3297" fmla="*/ 589959 h 6750795"/>
              <a:gd name="connsiteX3298" fmla="*/ 3769754 w 6630249"/>
              <a:gd name="connsiteY3298" fmla="*/ 576174 h 6750795"/>
              <a:gd name="connsiteX3299" fmla="*/ 3772959 w 6630249"/>
              <a:gd name="connsiteY3299" fmla="*/ 582266 h 6750795"/>
              <a:gd name="connsiteX3300" fmla="*/ 3762700 w 6630249"/>
              <a:gd name="connsiteY3300" fmla="*/ 579701 h 6750795"/>
              <a:gd name="connsiteX3301" fmla="*/ 3769754 w 6630249"/>
              <a:gd name="connsiteY3301" fmla="*/ 576174 h 6750795"/>
              <a:gd name="connsiteX3302" fmla="*/ 3752439 w 6630249"/>
              <a:gd name="connsiteY3302" fmla="*/ 569440 h 6750795"/>
              <a:gd name="connsiteX3303" fmla="*/ 3770394 w 6630249"/>
              <a:gd name="connsiteY3303" fmla="*/ 584829 h 6750795"/>
              <a:gd name="connsiteX3304" fmla="*/ 3752439 w 6630249"/>
              <a:gd name="connsiteY3304" fmla="*/ 582264 h 6750795"/>
              <a:gd name="connsiteX3305" fmla="*/ 3752439 w 6630249"/>
              <a:gd name="connsiteY3305" fmla="*/ 579699 h 6750795"/>
              <a:gd name="connsiteX3306" fmla="*/ 3747310 w 6630249"/>
              <a:gd name="connsiteY3306" fmla="*/ 574570 h 6750795"/>
              <a:gd name="connsiteX3307" fmla="*/ 3752439 w 6630249"/>
              <a:gd name="connsiteY3307" fmla="*/ 569440 h 6750795"/>
              <a:gd name="connsiteX3308" fmla="*/ 3024010 w 6630249"/>
              <a:gd name="connsiteY3308" fmla="*/ 569406 h 6750795"/>
              <a:gd name="connsiteX3309" fmla="*/ 3059918 w 6630249"/>
              <a:gd name="connsiteY3309" fmla="*/ 711757 h 6750795"/>
              <a:gd name="connsiteX3310" fmla="*/ 3075661 w 6630249"/>
              <a:gd name="connsiteY3310" fmla="*/ 832780 h 6750795"/>
              <a:gd name="connsiteX3311" fmla="*/ 3071411 w 6630249"/>
              <a:gd name="connsiteY3311" fmla="*/ 816435 h 6750795"/>
              <a:gd name="connsiteX3312" fmla="*/ 3054147 w 6630249"/>
              <a:gd name="connsiteY3312" fmla="*/ 693803 h 6750795"/>
              <a:gd name="connsiteX3313" fmla="*/ 3024010 w 6630249"/>
              <a:gd name="connsiteY3313" fmla="*/ 569406 h 6750795"/>
              <a:gd name="connsiteX3314" fmla="*/ 2941933 w 6630249"/>
              <a:gd name="connsiteY3314" fmla="*/ 541226 h 6750795"/>
              <a:gd name="connsiteX3315" fmla="*/ 2923979 w 6630249"/>
              <a:gd name="connsiteY3315" fmla="*/ 592525 h 6750795"/>
              <a:gd name="connsiteX3316" fmla="*/ 2929109 w 6630249"/>
              <a:gd name="connsiteY3316" fmla="*/ 543791 h 6750795"/>
              <a:gd name="connsiteX3317" fmla="*/ 2941933 w 6630249"/>
              <a:gd name="connsiteY3317" fmla="*/ 541226 h 6750795"/>
              <a:gd name="connsiteX3318" fmla="*/ 3721661 w 6630249"/>
              <a:gd name="connsiteY3318" fmla="*/ 538663 h 6750795"/>
              <a:gd name="connsiteX3319" fmla="*/ 3726790 w 6630249"/>
              <a:gd name="connsiteY3319" fmla="*/ 538663 h 6750795"/>
              <a:gd name="connsiteX3320" fmla="*/ 3719096 w 6630249"/>
              <a:gd name="connsiteY3320" fmla="*/ 543792 h 6750795"/>
              <a:gd name="connsiteX3321" fmla="*/ 3721661 w 6630249"/>
              <a:gd name="connsiteY3321" fmla="*/ 538663 h 6750795"/>
              <a:gd name="connsiteX3322" fmla="*/ 2667490 w 6630249"/>
              <a:gd name="connsiteY3322" fmla="*/ 520673 h 6750795"/>
              <a:gd name="connsiteX3323" fmla="*/ 2711734 w 6630249"/>
              <a:gd name="connsiteY3323" fmla="*/ 569085 h 6750795"/>
              <a:gd name="connsiteX3324" fmla="*/ 2747001 w 6630249"/>
              <a:gd name="connsiteY3324" fmla="*/ 616388 h 6750795"/>
              <a:gd name="connsiteX3325" fmla="*/ 2747001 w 6630249"/>
              <a:gd name="connsiteY3325" fmla="*/ 628398 h 6750795"/>
              <a:gd name="connsiteX3326" fmla="*/ 2706604 w 6630249"/>
              <a:gd name="connsiteY3326" fmla="*/ 574535 h 6750795"/>
              <a:gd name="connsiteX3327" fmla="*/ 2685069 w 6630249"/>
              <a:gd name="connsiteY3327" fmla="*/ 552064 h 6750795"/>
              <a:gd name="connsiteX3328" fmla="*/ 3821692 w 6630249"/>
              <a:gd name="connsiteY3328" fmla="*/ 513014 h 6750795"/>
              <a:gd name="connsiteX3329" fmla="*/ 3824257 w 6630249"/>
              <a:gd name="connsiteY3329" fmla="*/ 533533 h 6750795"/>
              <a:gd name="connsiteX3330" fmla="*/ 3821692 w 6630249"/>
              <a:gd name="connsiteY3330" fmla="*/ 513014 h 6750795"/>
              <a:gd name="connsiteX3331" fmla="*/ 3821692 w 6630249"/>
              <a:gd name="connsiteY3331" fmla="*/ 438632 h 6750795"/>
              <a:gd name="connsiteX3332" fmla="*/ 3821692 w 6630249"/>
              <a:gd name="connsiteY3332" fmla="*/ 497625 h 6750795"/>
              <a:gd name="connsiteX3333" fmla="*/ 3821692 w 6630249"/>
              <a:gd name="connsiteY3333" fmla="*/ 438632 h 6750795"/>
              <a:gd name="connsiteX3334" fmla="*/ 2754696 w 6630249"/>
              <a:gd name="connsiteY3334" fmla="*/ 407818 h 6750795"/>
              <a:gd name="connsiteX3335" fmla="*/ 2747964 w 6630249"/>
              <a:gd name="connsiteY3335" fmla="*/ 519070 h 6750795"/>
              <a:gd name="connsiteX3336" fmla="*/ 2747105 w 6630249"/>
              <a:gd name="connsiteY3336" fmla="*/ 616528 h 6750795"/>
              <a:gd name="connsiteX3337" fmla="*/ 2747001 w 6630249"/>
              <a:gd name="connsiteY3337" fmla="*/ 616388 h 6750795"/>
              <a:gd name="connsiteX3338" fmla="*/ 2747001 w 6630249"/>
              <a:gd name="connsiteY3338" fmla="*/ 520352 h 6750795"/>
              <a:gd name="connsiteX3339" fmla="*/ 2754696 w 6630249"/>
              <a:gd name="connsiteY3339" fmla="*/ 407818 h 6750795"/>
              <a:gd name="connsiteX3340" fmla="*/ 3821691 w 6630249"/>
              <a:gd name="connsiteY3340" fmla="*/ 395029 h 6750795"/>
              <a:gd name="connsiteX3341" fmla="*/ 3826821 w 6630249"/>
              <a:gd name="connsiteY3341" fmla="*/ 402724 h 6750795"/>
              <a:gd name="connsiteX3342" fmla="*/ 3819127 w 6630249"/>
              <a:gd name="connsiteY3342" fmla="*/ 402724 h 6750795"/>
              <a:gd name="connsiteX3343" fmla="*/ 3821691 w 6630249"/>
              <a:gd name="connsiteY3343" fmla="*/ 395029 h 6750795"/>
              <a:gd name="connsiteX3344" fmla="*/ 2729048 w 6630249"/>
              <a:gd name="connsiteY3344" fmla="*/ 389900 h 6750795"/>
              <a:gd name="connsiteX3345" fmla="*/ 2736742 w 6630249"/>
              <a:gd name="connsiteY3345" fmla="*/ 407854 h 6750795"/>
              <a:gd name="connsiteX3346" fmla="*/ 2729048 w 6630249"/>
              <a:gd name="connsiteY3346" fmla="*/ 407854 h 6750795"/>
              <a:gd name="connsiteX3347" fmla="*/ 2731612 w 6630249"/>
              <a:gd name="connsiteY3347" fmla="*/ 402724 h 6750795"/>
              <a:gd name="connsiteX3348" fmla="*/ 2729048 w 6630249"/>
              <a:gd name="connsiteY3348" fmla="*/ 389900 h 6750795"/>
              <a:gd name="connsiteX3349" fmla="*/ 2729048 w 6630249"/>
              <a:gd name="connsiteY3349" fmla="*/ 359122 h 6750795"/>
              <a:gd name="connsiteX3350" fmla="*/ 2736742 w 6630249"/>
              <a:gd name="connsiteY3350" fmla="*/ 364251 h 6750795"/>
              <a:gd name="connsiteX3351" fmla="*/ 2734177 w 6630249"/>
              <a:gd name="connsiteY3351" fmla="*/ 366816 h 6750795"/>
              <a:gd name="connsiteX3352" fmla="*/ 2729048 w 6630249"/>
              <a:gd name="connsiteY3352" fmla="*/ 366816 h 6750795"/>
              <a:gd name="connsiteX3353" fmla="*/ 2729048 w 6630249"/>
              <a:gd name="connsiteY3353" fmla="*/ 359122 h 6750795"/>
              <a:gd name="connsiteX3354" fmla="*/ 2839337 w 6630249"/>
              <a:gd name="connsiteY3354" fmla="*/ 0 h 6750795"/>
              <a:gd name="connsiteX3355" fmla="*/ 2941933 w 6630249"/>
              <a:gd name="connsiteY3355" fmla="*/ 205191 h 6750795"/>
              <a:gd name="connsiteX3356" fmla="*/ 2995796 w 6630249"/>
              <a:gd name="connsiteY3356" fmla="*/ 469375 h 6750795"/>
              <a:gd name="connsiteX3357" fmla="*/ 3013751 w 6630249"/>
              <a:gd name="connsiteY3357" fmla="*/ 656612 h 6750795"/>
              <a:gd name="connsiteX3358" fmla="*/ 3019398 w 6630249"/>
              <a:gd name="connsiteY3358" fmla="*/ 670701 h 6750795"/>
              <a:gd name="connsiteX3359" fmla="*/ 3034269 w 6630249"/>
              <a:gd name="connsiteY3359" fmla="*/ 738689 h 6750795"/>
              <a:gd name="connsiteX3360" fmla="*/ 3080437 w 6630249"/>
              <a:gd name="connsiteY3360" fmla="*/ 879757 h 6750795"/>
              <a:gd name="connsiteX3361" fmla="*/ 3079035 w 6630249"/>
              <a:gd name="connsiteY3361" fmla="*/ 858709 h 6750795"/>
              <a:gd name="connsiteX3362" fmla="*/ 3080437 w 6630249"/>
              <a:gd name="connsiteY3362" fmla="*/ 869497 h 6750795"/>
              <a:gd name="connsiteX3363" fmla="*/ 3083002 w 6630249"/>
              <a:gd name="connsiteY3363" fmla="*/ 887452 h 6750795"/>
              <a:gd name="connsiteX3364" fmla="*/ 3085567 w 6630249"/>
              <a:gd name="connsiteY3364" fmla="*/ 913101 h 6750795"/>
              <a:gd name="connsiteX3365" fmla="*/ 3111216 w 6630249"/>
              <a:gd name="connsiteY3365" fmla="*/ 977225 h 6750795"/>
              <a:gd name="connsiteX3366" fmla="*/ 3159949 w 6630249"/>
              <a:gd name="connsiteY3366" fmla="*/ 1131117 h 6750795"/>
              <a:gd name="connsiteX3367" fmla="*/ 3177903 w 6630249"/>
              <a:gd name="connsiteY3367" fmla="*/ 1082384 h 6750795"/>
              <a:gd name="connsiteX3368" fmla="*/ 3216378 w 6630249"/>
              <a:gd name="connsiteY3368" fmla="*/ 923360 h 6750795"/>
              <a:gd name="connsiteX3369" fmla="*/ 3070178 w 6630249"/>
              <a:gd name="connsiteY3369" fmla="*/ 641223 h 6750795"/>
              <a:gd name="connsiteX3370" fmla="*/ 3218942 w 6630249"/>
              <a:gd name="connsiteY3370" fmla="*/ 918230 h 6750795"/>
              <a:gd name="connsiteX3371" fmla="*/ 3226637 w 6630249"/>
              <a:gd name="connsiteY3371" fmla="*/ 864368 h 6750795"/>
              <a:gd name="connsiteX3372" fmla="*/ 3206117 w 6630249"/>
              <a:gd name="connsiteY3372" fmla="*/ 443726 h 6750795"/>
              <a:gd name="connsiteX3373" fmla="*/ 3231766 w 6630249"/>
              <a:gd name="connsiteY3373" fmla="*/ 861803 h 6750795"/>
              <a:gd name="connsiteX3374" fmla="*/ 3224071 w 6630249"/>
              <a:gd name="connsiteY3374" fmla="*/ 928490 h 6750795"/>
              <a:gd name="connsiteX3375" fmla="*/ 3226637 w 6630249"/>
              <a:gd name="connsiteY3375" fmla="*/ 936185 h 6750795"/>
              <a:gd name="connsiteX3376" fmla="*/ 3224071 w 6630249"/>
              <a:gd name="connsiteY3376" fmla="*/ 931055 h 6750795"/>
              <a:gd name="connsiteX3377" fmla="*/ 3188163 w 6630249"/>
              <a:gd name="connsiteY3377" fmla="*/ 1082384 h 6750795"/>
              <a:gd name="connsiteX3378" fmla="*/ 3167644 w 6630249"/>
              <a:gd name="connsiteY3378" fmla="*/ 1143942 h 6750795"/>
              <a:gd name="connsiteX3379" fmla="*/ 3172774 w 6630249"/>
              <a:gd name="connsiteY3379" fmla="*/ 1233713 h 6750795"/>
              <a:gd name="connsiteX3380" fmla="*/ 3134300 w 6630249"/>
              <a:gd name="connsiteY3380" fmla="*/ 1500462 h 6750795"/>
              <a:gd name="connsiteX3381" fmla="*/ 3126605 w 6630249"/>
              <a:gd name="connsiteY3381" fmla="*/ 1597929 h 6750795"/>
              <a:gd name="connsiteX3382" fmla="*/ 3170209 w 6630249"/>
              <a:gd name="connsiteY3382" fmla="*/ 1513288 h 6750795"/>
              <a:gd name="connsiteX3383" fmla="*/ 3170209 w 6630249"/>
              <a:gd name="connsiteY3383" fmla="*/ 1500462 h 6750795"/>
              <a:gd name="connsiteX3384" fmla="*/ 3167644 w 6630249"/>
              <a:gd name="connsiteY3384" fmla="*/ 1385042 h 6750795"/>
              <a:gd name="connsiteX3385" fmla="*/ 3183033 w 6630249"/>
              <a:gd name="connsiteY3385" fmla="*/ 1259362 h 6750795"/>
              <a:gd name="connsiteX3386" fmla="*/ 3221506 w 6630249"/>
              <a:gd name="connsiteY3386" fmla="*/ 1141377 h 6750795"/>
              <a:gd name="connsiteX3387" fmla="*/ 3252285 w 6630249"/>
              <a:gd name="connsiteY3387" fmla="*/ 1054171 h 6750795"/>
              <a:gd name="connsiteX3388" fmla="*/ 3244828 w 6630249"/>
              <a:gd name="connsiteY3388" fmla="*/ 1008466 h 6750795"/>
              <a:gd name="connsiteX3389" fmla="*/ 3252285 w 6630249"/>
              <a:gd name="connsiteY3389" fmla="*/ 1049041 h 6750795"/>
              <a:gd name="connsiteX3390" fmla="*/ 3290758 w 6630249"/>
              <a:gd name="connsiteY3390" fmla="*/ 913101 h 6750795"/>
              <a:gd name="connsiteX3391" fmla="*/ 3303583 w 6630249"/>
              <a:gd name="connsiteY3391" fmla="*/ 679696 h 6750795"/>
              <a:gd name="connsiteX3392" fmla="*/ 3190728 w 6630249"/>
              <a:gd name="connsiteY3392" fmla="*/ 305222 h 6750795"/>
              <a:gd name="connsiteX3393" fmla="*/ 3308713 w 6630249"/>
              <a:gd name="connsiteY3393" fmla="*/ 674567 h 6750795"/>
              <a:gd name="connsiteX3394" fmla="*/ 3298453 w 6630249"/>
              <a:gd name="connsiteY3394" fmla="*/ 913101 h 6750795"/>
              <a:gd name="connsiteX3395" fmla="*/ 3254850 w 6630249"/>
              <a:gd name="connsiteY3395" fmla="*/ 1069559 h 6750795"/>
              <a:gd name="connsiteX3396" fmla="*/ 3255827 w 6630249"/>
              <a:gd name="connsiteY3396" fmla="*/ 1081769 h 6750795"/>
              <a:gd name="connsiteX3397" fmla="*/ 3245232 w 6630249"/>
              <a:gd name="connsiteY3397" fmla="*/ 1111881 h 6750795"/>
              <a:gd name="connsiteX3398" fmla="*/ 3229201 w 6630249"/>
              <a:gd name="connsiteY3398" fmla="*/ 1146507 h 6750795"/>
              <a:gd name="connsiteX3399" fmla="*/ 3180468 w 6630249"/>
              <a:gd name="connsiteY3399" fmla="*/ 1377347 h 6750795"/>
              <a:gd name="connsiteX3400" fmla="*/ 3185598 w 6630249"/>
              <a:gd name="connsiteY3400" fmla="*/ 1479943 h 6750795"/>
              <a:gd name="connsiteX3401" fmla="*/ 3229201 w 6630249"/>
              <a:gd name="connsiteY3401" fmla="*/ 1359393 h 6750795"/>
              <a:gd name="connsiteX3402" fmla="*/ 3259980 w 6630249"/>
              <a:gd name="connsiteY3402" fmla="*/ 1133682 h 6750795"/>
              <a:gd name="connsiteX3403" fmla="*/ 3231766 w 6630249"/>
              <a:gd name="connsiteY3403" fmla="*/ 1364523 h 6750795"/>
              <a:gd name="connsiteX3404" fmla="*/ 3183033 w 6630249"/>
              <a:gd name="connsiteY3404" fmla="*/ 1495333 h 6750795"/>
              <a:gd name="connsiteX3405" fmla="*/ 3180468 w 6630249"/>
              <a:gd name="connsiteY3405" fmla="*/ 1613318 h 6750795"/>
              <a:gd name="connsiteX3406" fmla="*/ 3180468 w 6630249"/>
              <a:gd name="connsiteY3406" fmla="*/ 1621013 h 6750795"/>
              <a:gd name="connsiteX3407" fmla="*/ 3183033 w 6630249"/>
              <a:gd name="connsiteY3407" fmla="*/ 1628708 h 6750795"/>
              <a:gd name="connsiteX3408" fmla="*/ 3180468 w 6630249"/>
              <a:gd name="connsiteY3408" fmla="*/ 1628708 h 6750795"/>
              <a:gd name="connsiteX3409" fmla="*/ 3152254 w 6630249"/>
              <a:gd name="connsiteY3409" fmla="*/ 1785166 h 6750795"/>
              <a:gd name="connsiteX3410" fmla="*/ 3172774 w 6630249"/>
              <a:gd name="connsiteY3410" fmla="*/ 1874936 h 6750795"/>
              <a:gd name="connsiteX3411" fmla="*/ 3172774 w 6630249"/>
              <a:gd name="connsiteY3411" fmla="*/ 1921104 h 6750795"/>
              <a:gd name="connsiteX3412" fmla="*/ 3331797 w 6630249"/>
              <a:gd name="connsiteY3412" fmla="*/ 2041654 h 6750795"/>
              <a:gd name="connsiteX3413" fmla="*/ 3336927 w 6630249"/>
              <a:gd name="connsiteY3413" fmla="*/ 2041654 h 6750795"/>
              <a:gd name="connsiteX3414" fmla="*/ 3352317 w 6630249"/>
              <a:gd name="connsiteY3414" fmla="*/ 2016006 h 6750795"/>
              <a:gd name="connsiteX3415" fmla="*/ 3347186 w 6630249"/>
              <a:gd name="connsiteY3415" fmla="*/ 2010878 h 6750795"/>
              <a:gd name="connsiteX3416" fmla="*/ 3372835 w 6630249"/>
              <a:gd name="connsiteY3416" fmla="*/ 1985227 h 6750795"/>
              <a:gd name="connsiteX3417" fmla="*/ 3367705 w 6630249"/>
              <a:gd name="connsiteY3417" fmla="*/ 1905715 h 6750795"/>
              <a:gd name="connsiteX3418" fmla="*/ 3447218 w 6630249"/>
              <a:gd name="connsiteY3418" fmla="*/ 1831334 h 6750795"/>
              <a:gd name="connsiteX3419" fmla="*/ 3557508 w 6630249"/>
              <a:gd name="connsiteY3419" fmla="*/ 1751823 h 6750795"/>
              <a:gd name="connsiteX3420" fmla="*/ 3552378 w 6630249"/>
              <a:gd name="connsiteY3420" fmla="*/ 1726174 h 6750795"/>
              <a:gd name="connsiteX3421" fmla="*/ 3616500 w 6630249"/>
              <a:gd name="connsiteY3421" fmla="*/ 1667181 h 6750795"/>
              <a:gd name="connsiteX3422" fmla="*/ 3616500 w 6630249"/>
              <a:gd name="connsiteY3422" fmla="*/ 1636402 h 6750795"/>
              <a:gd name="connsiteX3423" fmla="*/ 3657538 w 6630249"/>
              <a:gd name="connsiteY3423" fmla="*/ 1600494 h 6750795"/>
              <a:gd name="connsiteX3424" fmla="*/ 3621630 w 6630249"/>
              <a:gd name="connsiteY3424" fmla="*/ 1541501 h 6750795"/>
              <a:gd name="connsiteX3425" fmla="*/ 3557508 w 6630249"/>
              <a:gd name="connsiteY3425" fmla="*/ 1505593 h 6750795"/>
              <a:gd name="connsiteX3426" fmla="*/ 3488255 w 6630249"/>
              <a:gd name="connsiteY3426" fmla="*/ 1526112 h 6750795"/>
              <a:gd name="connsiteX3427" fmla="*/ 3419003 w 6630249"/>
              <a:gd name="connsiteY3427" fmla="*/ 1490202 h 6750795"/>
              <a:gd name="connsiteX3428" fmla="*/ 3367705 w 6630249"/>
              <a:gd name="connsiteY3428" fmla="*/ 1420950 h 6750795"/>
              <a:gd name="connsiteX3429" fmla="*/ 3552378 w 6630249"/>
              <a:gd name="connsiteY3429" fmla="*/ 1426080 h 6750795"/>
              <a:gd name="connsiteX3430" fmla="*/ 3616500 w 6630249"/>
              <a:gd name="connsiteY3430" fmla="*/ 1400431 h 6750795"/>
              <a:gd name="connsiteX3431" fmla="*/ 3767829 w 6630249"/>
              <a:gd name="connsiteY3431" fmla="*/ 1431210 h 6750795"/>
              <a:gd name="connsiteX3432" fmla="*/ 3867859 w 6630249"/>
              <a:gd name="connsiteY3432" fmla="*/ 1587669 h 6750795"/>
              <a:gd name="connsiteX3433" fmla="*/ 3837081 w 6630249"/>
              <a:gd name="connsiteY3433" fmla="*/ 1697960 h 6750795"/>
              <a:gd name="connsiteX3434" fmla="*/ 3857600 w 6630249"/>
              <a:gd name="connsiteY3434" fmla="*/ 1703090 h 6750795"/>
              <a:gd name="connsiteX3435" fmla="*/ 3837081 w 6630249"/>
              <a:gd name="connsiteY3435" fmla="*/ 1877501 h 6750795"/>
              <a:gd name="connsiteX3436" fmla="*/ 3821691 w 6630249"/>
              <a:gd name="connsiteY3436" fmla="*/ 1903150 h 6750795"/>
              <a:gd name="connsiteX3437" fmla="*/ 3855035 w 6630249"/>
              <a:gd name="connsiteY3437" fmla="*/ 1856982 h 6750795"/>
              <a:gd name="connsiteX3438" fmla="*/ 3870424 w 6630249"/>
              <a:gd name="connsiteY3438" fmla="*/ 1787730 h 6750795"/>
              <a:gd name="connsiteX3439" fmla="*/ 3883249 w 6630249"/>
              <a:gd name="connsiteY3439" fmla="*/ 1733868 h 6750795"/>
              <a:gd name="connsiteX3440" fmla="*/ 3888379 w 6630249"/>
              <a:gd name="connsiteY3440" fmla="*/ 1708219 h 6750795"/>
              <a:gd name="connsiteX3441" fmla="*/ 3890944 w 6630249"/>
              <a:gd name="connsiteY3441" fmla="*/ 1708219 h 6750795"/>
              <a:gd name="connsiteX3442" fmla="*/ 3939677 w 6630249"/>
              <a:gd name="connsiteY3442" fmla="*/ 1597929 h 6750795"/>
              <a:gd name="connsiteX3443" fmla="*/ 4052532 w 6630249"/>
              <a:gd name="connsiteY3443" fmla="*/ 1479943 h 6750795"/>
              <a:gd name="connsiteX3444" fmla="*/ 4126914 w 6630249"/>
              <a:gd name="connsiteY3444" fmla="*/ 1418385 h 6750795"/>
              <a:gd name="connsiteX3445" fmla="*/ 4216685 w 6630249"/>
              <a:gd name="connsiteY3445" fmla="*/ 1302965 h 6750795"/>
              <a:gd name="connsiteX3446" fmla="*/ 4267983 w 6630249"/>
              <a:gd name="connsiteY3446" fmla="*/ 1210629 h 6750795"/>
              <a:gd name="connsiteX3447" fmla="*/ 4291067 w 6630249"/>
              <a:gd name="connsiteY3447" fmla="*/ 1151637 h 6750795"/>
              <a:gd name="connsiteX3448" fmla="*/ 4301327 w 6630249"/>
              <a:gd name="connsiteY3448" fmla="*/ 1110598 h 6750795"/>
              <a:gd name="connsiteX3449" fmla="*/ 4321846 w 6630249"/>
              <a:gd name="connsiteY3449" fmla="*/ 897711 h 6750795"/>
              <a:gd name="connsiteX3450" fmla="*/ 4303891 w 6630249"/>
              <a:gd name="connsiteY3450" fmla="*/ 1110598 h 6750795"/>
              <a:gd name="connsiteX3451" fmla="*/ 4298762 w 6630249"/>
              <a:gd name="connsiteY3451" fmla="*/ 1133682 h 6750795"/>
              <a:gd name="connsiteX3452" fmla="*/ 4301327 w 6630249"/>
              <a:gd name="connsiteY3452" fmla="*/ 1128553 h 6750795"/>
              <a:gd name="connsiteX3453" fmla="*/ 4665541 w 6630249"/>
              <a:gd name="connsiteY3453" fmla="*/ 613009 h 6750795"/>
              <a:gd name="connsiteX3454" fmla="*/ 4852779 w 6630249"/>
              <a:gd name="connsiteY3454" fmla="*/ 369344 h 6750795"/>
              <a:gd name="connsiteX3455" fmla="*/ 4996412 w 6630249"/>
              <a:gd name="connsiteY3455" fmla="*/ 53862 h 6750795"/>
              <a:gd name="connsiteX3456" fmla="*/ 4852779 w 6630249"/>
              <a:gd name="connsiteY3456" fmla="*/ 371909 h 6750795"/>
              <a:gd name="connsiteX3457" fmla="*/ 4665541 w 6630249"/>
              <a:gd name="connsiteY3457" fmla="*/ 620704 h 6750795"/>
              <a:gd name="connsiteX3458" fmla="*/ 4473174 w 6630249"/>
              <a:gd name="connsiteY3458" fmla="*/ 854108 h 6750795"/>
              <a:gd name="connsiteX3459" fmla="*/ 4306456 w 6630249"/>
              <a:gd name="connsiteY3459" fmla="*/ 1138812 h 6750795"/>
              <a:gd name="connsiteX3460" fmla="*/ 4260288 w 6630249"/>
              <a:gd name="connsiteY3460" fmla="*/ 1272187 h 6750795"/>
              <a:gd name="connsiteX3461" fmla="*/ 4375708 w 6630249"/>
              <a:gd name="connsiteY3461" fmla="*/ 1108033 h 6750795"/>
              <a:gd name="connsiteX3462" fmla="*/ 4257723 w 6630249"/>
              <a:gd name="connsiteY3462" fmla="*/ 1282446 h 6750795"/>
              <a:gd name="connsiteX3463" fmla="*/ 4250029 w 6630249"/>
              <a:gd name="connsiteY3463" fmla="*/ 1315790 h 6750795"/>
              <a:gd name="connsiteX3464" fmla="*/ 4211555 w 6630249"/>
              <a:gd name="connsiteY3464" fmla="*/ 1497898 h 6750795"/>
              <a:gd name="connsiteX3465" fmla="*/ 4344930 w 6630249"/>
              <a:gd name="connsiteY3465" fmla="*/ 1382477 h 6750795"/>
              <a:gd name="connsiteX3466" fmla="*/ 4611679 w 6630249"/>
              <a:gd name="connsiteY3466" fmla="*/ 1036216 h 6750795"/>
              <a:gd name="connsiteX3467" fmla="*/ 4347494 w 6630249"/>
              <a:gd name="connsiteY3467" fmla="*/ 1387607 h 6750795"/>
              <a:gd name="connsiteX3468" fmla="*/ 4211555 w 6630249"/>
              <a:gd name="connsiteY3468" fmla="*/ 1508157 h 6750795"/>
              <a:gd name="connsiteX3469" fmla="*/ 4183341 w 6630249"/>
              <a:gd name="connsiteY3469" fmla="*/ 1641532 h 6750795"/>
              <a:gd name="connsiteX3470" fmla="*/ 4229510 w 6630249"/>
              <a:gd name="connsiteY3470" fmla="*/ 1579975 h 6750795"/>
              <a:gd name="connsiteX3471" fmla="*/ 4350060 w 6630249"/>
              <a:gd name="connsiteY3471" fmla="*/ 1405561 h 6750795"/>
              <a:gd name="connsiteX3472" fmla="*/ 4556012 w 6630249"/>
              <a:gd name="connsiteY3472" fmla="*/ 1227381 h 6750795"/>
              <a:gd name="connsiteX3473" fmla="*/ 4617869 w 6630249"/>
              <a:gd name="connsiteY3473" fmla="*/ 1192702 h 6750795"/>
              <a:gd name="connsiteX3474" fmla="*/ 4616849 w 6630249"/>
              <a:gd name="connsiteY3474" fmla="*/ 1191977 h 6750795"/>
              <a:gd name="connsiteX3475" fmla="*/ 4618382 w 6630249"/>
              <a:gd name="connsiteY3475" fmla="*/ 1192414 h 6750795"/>
              <a:gd name="connsiteX3476" fmla="*/ 4627068 w 6630249"/>
              <a:gd name="connsiteY3476" fmla="*/ 1187545 h 6750795"/>
              <a:gd name="connsiteX3477" fmla="*/ 4618703 w 6630249"/>
              <a:gd name="connsiteY3477" fmla="*/ 1192506 h 6750795"/>
              <a:gd name="connsiteX3478" fmla="*/ 4619374 w 6630249"/>
              <a:gd name="connsiteY3478" fmla="*/ 1192698 h 6750795"/>
              <a:gd name="connsiteX3479" fmla="*/ 4622305 w 6630249"/>
              <a:gd name="connsiteY3479" fmla="*/ 1195854 h 6750795"/>
              <a:gd name="connsiteX3480" fmla="*/ 4618099 w 6630249"/>
              <a:gd name="connsiteY3480" fmla="*/ 1192865 h 6750795"/>
              <a:gd name="connsiteX3481" fmla="*/ 4596387 w 6630249"/>
              <a:gd name="connsiteY3481" fmla="*/ 1205742 h 6750795"/>
              <a:gd name="connsiteX3482" fmla="*/ 4604625 w 6630249"/>
              <a:gd name="connsiteY3482" fmla="*/ 1224438 h 6750795"/>
              <a:gd name="connsiteX3483" fmla="*/ 4609114 w 6630249"/>
              <a:gd name="connsiteY3483" fmla="*/ 1249125 h 6750795"/>
              <a:gd name="connsiteX3484" fmla="*/ 4599816 w 6630249"/>
              <a:gd name="connsiteY3484" fmla="*/ 1229247 h 6750795"/>
              <a:gd name="connsiteX3485" fmla="*/ 4596328 w 6630249"/>
              <a:gd name="connsiteY3485" fmla="*/ 1205777 h 6750795"/>
              <a:gd name="connsiteX3486" fmla="*/ 4556052 w 6630249"/>
              <a:gd name="connsiteY3486" fmla="*/ 1229665 h 6750795"/>
              <a:gd name="connsiteX3487" fmla="*/ 4352625 w 6630249"/>
              <a:gd name="connsiteY3487" fmla="*/ 1413256 h 6750795"/>
              <a:gd name="connsiteX3488" fmla="*/ 4234639 w 6630249"/>
              <a:gd name="connsiteY3488" fmla="*/ 1590234 h 6750795"/>
              <a:gd name="connsiteX3489" fmla="*/ 4178212 w 6630249"/>
              <a:gd name="connsiteY3489" fmla="*/ 1667181 h 6750795"/>
              <a:gd name="connsiteX3490" fmla="*/ 4119219 w 6630249"/>
              <a:gd name="connsiteY3490" fmla="*/ 1841593 h 6750795"/>
              <a:gd name="connsiteX3491" fmla="*/ 4060226 w 6630249"/>
              <a:gd name="connsiteY3491" fmla="*/ 1939059 h 6750795"/>
              <a:gd name="connsiteX3492" fmla="*/ 4055097 w 6630249"/>
              <a:gd name="connsiteY3492" fmla="*/ 1974967 h 6750795"/>
              <a:gd name="connsiteX3493" fmla="*/ 4103830 w 6630249"/>
              <a:gd name="connsiteY3493" fmla="*/ 2167332 h 6750795"/>
              <a:gd name="connsiteX3494" fmla="*/ 4096135 w 6630249"/>
              <a:gd name="connsiteY3494" fmla="*/ 2172463 h 6750795"/>
              <a:gd name="connsiteX3495" fmla="*/ 4332105 w 6630249"/>
              <a:gd name="connsiteY3495" fmla="*/ 2313533 h 6750795"/>
              <a:gd name="connsiteX3496" fmla="*/ 4391098 w 6630249"/>
              <a:gd name="connsiteY3496" fmla="*/ 2216066 h 6750795"/>
              <a:gd name="connsiteX3497" fmla="*/ 4675801 w 6630249"/>
              <a:gd name="connsiteY3497" fmla="*/ 1662051 h 6750795"/>
              <a:gd name="connsiteX3498" fmla="*/ 4957939 w 6630249"/>
              <a:gd name="connsiteY3498" fmla="*/ 1246538 h 6750795"/>
              <a:gd name="connsiteX3499" fmla="*/ 4947680 w 6630249"/>
              <a:gd name="connsiteY3499" fmla="*/ 1241408 h 6750795"/>
              <a:gd name="connsiteX3500" fmla="*/ 4950244 w 6630249"/>
              <a:gd name="connsiteY3500" fmla="*/ 1223454 h 6750795"/>
              <a:gd name="connsiteX3501" fmla="*/ 4963069 w 6630249"/>
              <a:gd name="connsiteY3501" fmla="*/ 1241408 h 6750795"/>
              <a:gd name="connsiteX3502" fmla="*/ 4973329 w 6630249"/>
              <a:gd name="connsiteY3502" fmla="*/ 1231148 h 6750795"/>
              <a:gd name="connsiteX3503" fmla="*/ 4978458 w 6630249"/>
              <a:gd name="connsiteY3503" fmla="*/ 1205499 h 6750795"/>
              <a:gd name="connsiteX3504" fmla="*/ 4993848 w 6630249"/>
              <a:gd name="connsiteY3504" fmla="*/ 1200370 h 6750795"/>
              <a:gd name="connsiteX3505" fmla="*/ 4993848 w 6630249"/>
              <a:gd name="connsiteY3505" fmla="*/ 1184980 h 6750795"/>
              <a:gd name="connsiteX3506" fmla="*/ 5009237 w 6630249"/>
              <a:gd name="connsiteY3506" fmla="*/ 1172156 h 6750795"/>
              <a:gd name="connsiteX3507" fmla="*/ 5019497 w 6630249"/>
              <a:gd name="connsiteY3507" fmla="*/ 1190110 h 6750795"/>
              <a:gd name="connsiteX3508" fmla="*/ 5373452 w 6630249"/>
              <a:gd name="connsiteY3508" fmla="*/ 1128553 h 6750795"/>
              <a:gd name="connsiteX3509" fmla="*/ 5024626 w 6630249"/>
              <a:gd name="connsiteY3509" fmla="*/ 1200370 h 6750795"/>
              <a:gd name="connsiteX3510" fmla="*/ 5029756 w 6630249"/>
              <a:gd name="connsiteY3510" fmla="*/ 1200370 h 6750795"/>
              <a:gd name="connsiteX3511" fmla="*/ 5024626 w 6630249"/>
              <a:gd name="connsiteY3511" fmla="*/ 1215759 h 6750795"/>
              <a:gd name="connsiteX3512" fmla="*/ 5029756 w 6630249"/>
              <a:gd name="connsiteY3512" fmla="*/ 1210629 h 6750795"/>
              <a:gd name="connsiteX3513" fmla="*/ 5024626 w 6630249"/>
              <a:gd name="connsiteY3513" fmla="*/ 1277316 h 6750795"/>
              <a:gd name="connsiteX3514" fmla="*/ 5012443 w 6630249"/>
              <a:gd name="connsiteY3514" fmla="*/ 1286614 h 6750795"/>
              <a:gd name="connsiteX3515" fmla="*/ 5004124 w 6630249"/>
              <a:gd name="connsiteY3515" fmla="*/ 1297813 h 6750795"/>
              <a:gd name="connsiteX3516" fmla="*/ 5012122 w 6630249"/>
              <a:gd name="connsiteY3516" fmla="*/ 1313567 h 6750795"/>
              <a:gd name="connsiteX3517" fmla="*/ 5009237 w 6630249"/>
              <a:gd name="connsiteY3517" fmla="*/ 1344026 h 6750795"/>
              <a:gd name="connsiteX3518" fmla="*/ 4991283 w 6630249"/>
              <a:gd name="connsiteY3518" fmla="*/ 1338896 h 6750795"/>
              <a:gd name="connsiteX3519" fmla="*/ 4988718 w 6630249"/>
              <a:gd name="connsiteY3519" fmla="*/ 1320941 h 6750795"/>
              <a:gd name="connsiteX3520" fmla="*/ 5004107 w 6630249"/>
              <a:gd name="connsiteY3520" fmla="*/ 1310681 h 6750795"/>
              <a:gd name="connsiteX3521" fmla="*/ 5000901 w 6630249"/>
              <a:gd name="connsiteY3521" fmla="*/ 1301704 h 6750795"/>
              <a:gd name="connsiteX3522" fmla="*/ 5001328 w 6630249"/>
              <a:gd name="connsiteY3522" fmla="*/ 1295722 h 6750795"/>
              <a:gd name="connsiteX3523" fmla="*/ 4995411 w 6630249"/>
              <a:gd name="connsiteY3523" fmla="*/ 1291223 h 6750795"/>
              <a:gd name="connsiteX3524" fmla="*/ 4978458 w 6630249"/>
              <a:gd name="connsiteY3524" fmla="*/ 1267057 h 6750795"/>
              <a:gd name="connsiteX3525" fmla="*/ 4975893 w 6630249"/>
              <a:gd name="connsiteY3525" fmla="*/ 1249103 h 6750795"/>
              <a:gd name="connsiteX3526" fmla="*/ 4897865 w 6630249"/>
              <a:gd name="connsiteY3526" fmla="*/ 1338794 h 6750795"/>
              <a:gd name="connsiteX3527" fmla="*/ 4829711 w 6630249"/>
              <a:gd name="connsiteY3527" fmla="*/ 1436477 h 6750795"/>
              <a:gd name="connsiteX3528" fmla="*/ 4834355 w 6630249"/>
              <a:gd name="connsiteY3528" fmla="*/ 1449784 h 6750795"/>
              <a:gd name="connsiteX3529" fmla="*/ 4829695 w 6630249"/>
              <a:gd name="connsiteY3529" fmla="*/ 1462023 h 6750795"/>
              <a:gd name="connsiteX3530" fmla="*/ 4820917 w 6630249"/>
              <a:gd name="connsiteY3530" fmla="*/ 1456934 h 6750795"/>
              <a:gd name="connsiteX3531" fmla="*/ 4819651 w 6630249"/>
              <a:gd name="connsiteY3531" fmla="*/ 1452176 h 6750795"/>
              <a:gd name="connsiteX3532" fmla="*/ 4756234 w 6630249"/>
              <a:gd name="connsiteY3532" fmla="*/ 1558573 h 6750795"/>
              <a:gd name="connsiteX3533" fmla="*/ 4691190 w 6630249"/>
              <a:gd name="connsiteY3533" fmla="*/ 1680005 h 6750795"/>
              <a:gd name="connsiteX3534" fmla="*/ 4414182 w 6630249"/>
              <a:gd name="connsiteY3534" fmla="*/ 2241718 h 6750795"/>
              <a:gd name="connsiteX3535" fmla="*/ 4385968 w 6630249"/>
              <a:gd name="connsiteY3535" fmla="*/ 2293014 h 6750795"/>
              <a:gd name="connsiteX3536" fmla="*/ 4506518 w 6630249"/>
              <a:gd name="connsiteY3536" fmla="*/ 2226327 h 6750795"/>
              <a:gd name="connsiteX3537" fmla="*/ 4516778 w 6630249"/>
              <a:gd name="connsiteY3537" fmla="*/ 2195544 h 6750795"/>
              <a:gd name="connsiteX3538" fmla="*/ 4591159 w 6630249"/>
              <a:gd name="connsiteY3538" fmla="*/ 2126297 h 6750795"/>
              <a:gd name="connsiteX3539" fmla="*/ 4706579 w 6630249"/>
              <a:gd name="connsiteY3539" fmla="*/ 2016006 h 6750795"/>
              <a:gd name="connsiteX3540" fmla="*/ 4837389 w 6630249"/>
              <a:gd name="connsiteY3540" fmla="*/ 2136555 h 6750795"/>
              <a:gd name="connsiteX3541" fmla="*/ 4883557 w 6630249"/>
              <a:gd name="connsiteY3541" fmla="*/ 2167332 h 6750795"/>
              <a:gd name="connsiteX3542" fmla="*/ 4919466 w 6630249"/>
              <a:gd name="connsiteY3542" fmla="*/ 2226327 h 6750795"/>
              <a:gd name="connsiteX3543" fmla="*/ 4996412 w 6630249"/>
              <a:gd name="connsiteY3543" fmla="*/ 2331486 h 6750795"/>
              <a:gd name="connsiteX3544" fmla="*/ 5009237 w 6630249"/>
              <a:gd name="connsiteY3544" fmla="*/ 2305838 h 6750795"/>
              <a:gd name="connsiteX3545" fmla="*/ 5001542 w 6630249"/>
              <a:gd name="connsiteY3545" fmla="*/ 2339180 h 6750795"/>
              <a:gd name="connsiteX3546" fmla="*/ 5009237 w 6630249"/>
              <a:gd name="connsiteY3546" fmla="*/ 2487945 h 6750795"/>
              <a:gd name="connsiteX3547" fmla="*/ 4947680 w 6630249"/>
              <a:gd name="connsiteY3547" fmla="*/ 2562327 h 6750795"/>
              <a:gd name="connsiteX3548" fmla="*/ 4952809 w 6630249"/>
              <a:gd name="connsiteY3548" fmla="*/ 2562327 h 6750795"/>
              <a:gd name="connsiteX3549" fmla="*/ 4932290 w 6630249"/>
              <a:gd name="connsiteY3549" fmla="*/ 2585411 h 6750795"/>
              <a:gd name="connsiteX3550" fmla="*/ 4932290 w 6630249"/>
              <a:gd name="connsiteY3550" fmla="*/ 2577716 h 6750795"/>
              <a:gd name="connsiteX3551" fmla="*/ 4901512 w 6630249"/>
              <a:gd name="connsiteY3551" fmla="*/ 2629015 h 6750795"/>
              <a:gd name="connsiteX3552" fmla="*/ 4852779 w 6630249"/>
              <a:gd name="connsiteY3552" fmla="*/ 2652099 h 6750795"/>
              <a:gd name="connsiteX3553" fmla="*/ 4860473 w 6630249"/>
              <a:gd name="connsiteY3553" fmla="*/ 2682878 h 6750795"/>
              <a:gd name="connsiteX3554" fmla="*/ 4870733 w 6630249"/>
              <a:gd name="connsiteY3554" fmla="*/ 2685443 h 6750795"/>
              <a:gd name="connsiteX3555" fmla="*/ 4868168 w 6630249"/>
              <a:gd name="connsiteY3555" fmla="*/ 2713656 h 6750795"/>
              <a:gd name="connsiteX3556" fmla="*/ 4878428 w 6630249"/>
              <a:gd name="connsiteY3556" fmla="*/ 2757259 h 6750795"/>
              <a:gd name="connsiteX3557" fmla="*/ 4896382 w 6630249"/>
              <a:gd name="connsiteY3557" fmla="*/ 2723916 h 6750795"/>
              <a:gd name="connsiteX3558" fmla="*/ 5042581 w 6630249"/>
              <a:gd name="connsiteY3558" fmla="*/ 2649534 h 6750795"/>
              <a:gd name="connsiteX3559" fmla="*/ 5063100 w 6630249"/>
              <a:gd name="connsiteY3559" fmla="*/ 2639273 h 6750795"/>
              <a:gd name="connsiteX3560" fmla="*/ 5063100 w 6630249"/>
              <a:gd name="connsiteY3560" fmla="*/ 2646968 h 6750795"/>
              <a:gd name="connsiteX3561" fmla="*/ 5070795 w 6630249"/>
              <a:gd name="connsiteY3561" fmla="*/ 2646968 h 6750795"/>
              <a:gd name="connsiteX3562" fmla="*/ 5070795 w 6630249"/>
              <a:gd name="connsiteY3562" fmla="*/ 2644403 h 6750795"/>
              <a:gd name="connsiteX3563" fmla="*/ 5055405 w 6630249"/>
              <a:gd name="connsiteY3563" fmla="*/ 2626449 h 6750795"/>
              <a:gd name="connsiteX3564" fmla="*/ 5042581 w 6630249"/>
              <a:gd name="connsiteY3564" fmla="*/ 2495638 h 6750795"/>
              <a:gd name="connsiteX3565" fmla="*/ 5086184 w 6630249"/>
              <a:gd name="connsiteY3565" fmla="*/ 2544372 h 6750795"/>
              <a:gd name="connsiteX3566" fmla="*/ 5093878 w 6630249"/>
              <a:gd name="connsiteY3566" fmla="*/ 2562327 h 6750795"/>
              <a:gd name="connsiteX3567" fmla="*/ 5093878 w 6630249"/>
              <a:gd name="connsiteY3567" fmla="*/ 2564892 h 6750795"/>
              <a:gd name="connsiteX3568" fmla="*/ 5101573 w 6630249"/>
              <a:gd name="connsiteY3568" fmla="*/ 2582846 h 6750795"/>
              <a:gd name="connsiteX3569" fmla="*/ 5104138 w 6630249"/>
              <a:gd name="connsiteY3569" fmla="*/ 2585411 h 6750795"/>
              <a:gd name="connsiteX3570" fmla="*/ 5114398 w 6630249"/>
              <a:gd name="connsiteY3570" fmla="*/ 2603365 h 6750795"/>
              <a:gd name="connsiteX3571" fmla="*/ 5127222 w 6630249"/>
              <a:gd name="connsiteY3571" fmla="*/ 2621320 h 6750795"/>
              <a:gd name="connsiteX3572" fmla="*/ 5129787 w 6630249"/>
              <a:gd name="connsiteY3572" fmla="*/ 2621320 h 6750795"/>
              <a:gd name="connsiteX3573" fmla="*/ 5137482 w 6630249"/>
              <a:gd name="connsiteY3573" fmla="*/ 2629015 h 6750795"/>
              <a:gd name="connsiteX3574" fmla="*/ 5129787 w 6630249"/>
              <a:gd name="connsiteY3574" fmla="*/ 2626449 h 6750795"/>
              <a:gd name="connsiteX3575" fmla="*/ 5134917 w 6630249"/>
              <a:gd name="connsiteY3575" fmla="*/ 2657229 h 6750795"/>
              <a:gd name="connsiteX3576" fmla="*/ 5152871 w 6630249"/>
              <a:gd name="connsiteY3576" fmla="*/ 2649534 h 6750795"/>
              <a:gd name="connsiteX3577" fmla="*/ 5127222 w 6630249"/>
              <a:gd name="connsiteY3577" fmla="*/ 2570021 h 6750795"/>
              <a:gd name="connsiteX3578" fmla="*/ 5158001 w 6630249"/>
              <a:gd name="connsiteY3578" fmla="*/ 2570021 h 6750795"/>
              <a:gd name="connsiteX3579" fmla="*/ 5163131 w 6630249"/>
              <a:gd name="connsiteY3579" fmla="*/ 2528982 h 6750795"/>
              <a:gd name="connsiteX3580" fmla="*/ 5209299 w 6630249"/>
              <a:gd name="connsiteY3580" fmla="*/ 2503334 h 6750795"/>
              <a:gd name="connsiteX3581" fmla="*/ 5183650 w 6630249"/>
              <a:gd name="connsiteY3581" fmla="*/ 2457166 h 6750795"/>
              <a:gd name="connsiteX3582" fmla="*/ 5199039 w 6630249"/>
              <a:gd name="connsiteY3582" fmla="*/ 2421258 h 6750795"/>
              <a:gd name="connsiteX3583" fmla="*/ 5152871 w 6630249"/>
              <a:gd name="connsiteY3583" fmla="*/ 2395610 h 6750795"/>
              <a:gd name="connsiteX3584" fmla="*/ 5188779 w 6630249"/>
              <a:gd name="connsiteY3584" fmla="*/ 2300709 h 6750795"/>
              <a:gd name="connsiteX3585" fmla="*/ 5234948 w 6630249"/>
              <a:gd name="connsiteY3585" fmla="*/ 2254542 h 6750795"/>
              <a:gd name="connsiteX3586" fmla="*/ 5214428 w 6630249"/>
              <a:gd name="connsiteY3586" fmla="*/ 2213500 h 6750795"/>
              <a:gd name="connsiteX3587" fmla="*/ 5260597 w 6630249"/>
              <a:gd name="connsiteY3587" fmla="*/ 2192979 h 6750795"/>
              <a:gd name="connsiteX3588" fmla="*/ 5301635 w 6630249"/>
              <a:gd name="connsiteY3588" fmla="*/ 2192979 h 6750795"/>
              <a:gd name="connsiteX3589" fmla="*/ 5327284 w 6630249"/>
              <a:gd name="connsiteY3589" fmla="*/ 2103211 h 6750795"/>
              <a:gd name="connsiteX3590" fmla="*/ 5306765 w 6630249"/>
              <a:gd name="connsiteY3590" fmla="*/ 2087822 h 6750795"/>
              <a:gd name="connsiteX3591" fmla="*/ 5301635 w 6630249"/>
              <a:gd name="connsiteY3591" fmla="*/ 1998051 h 6750795"/>
              <a:gd name="connsiteX3592" fmla="*/ 5401666 w 6630249"/>
              <a:gd name="connsiteY3592" fmla="*/ 1962143 h 6750795"/>
              <a:gd name="connsiteX3593" fmla="*/ 5401666 w 6630249"/>
              <a:gd name="connsiteY3593" fmla="*/ 1959578 h 6750795"/>
              <a:gd name="connsiteX3594" fmla="*/ 5391406 w 6630249"/>
              <a:gd name="connsiteY3594" fmla="*/ 1964708 h 6750795"/>
              <a:gd name="connsiteX3595" fmla="*/ 5388841 w 6630249"/>
              <a:gd name="connsiteY3595" fmla="*/ 1944188 h 6750795"/>
              <a:gd name="connsiteX3596" fmla="*/ 5391406 w 6630249"/>
              <a:gd name="connsiteY3596" fmla="*/ 1939059 h 6750795"/>
              <a:gd name="connsiteX3597" fmla="*/ 5401666 w 6630249"/>
              <a:gd name="connsiteY3597" fmla="*/ 1939059 h 6750795"/>
              <a:gd name="connsiteX3598" fmla="*/ 5452964 w 6630249"/>
              <a:gd name="connsiteY3598" fmla="*/ 1854417 h 6750795"/>
              <a:gd name="connsiteX3599" fmla="*/ 5506826 w 6630249"/>
              <a:gd name="connsiteY3599" fmla="*/ 1828769 h 6750795"/>
              <a:gd name="connsiteX3600" fmla="*/ 5522216 w 6630249"/>
              <a:gd name="connsiteY3600" fmla="*/ 1795426 h 6750795"/>
              <a:gd name="connsiteX3601" fmla="*/ 5537605 w 6630249"/>
              <a:gd name="connsiteY3601" fmla="*/ 1836463 h 6750795"/>
              <a:gd name="connsiteX3602" fmla="*/ 5570949 w 6630249"/>
              <a:gd name="connsiteY3602" fmla="*/ 1826203 h 6750795"/>
              <a:gd name="connsiteX3603" fmla="*/ 5622247 w 6630249"/>
              <a:gd name="connsiteY3603" fmla="*/ 1751823 h 6750795"/>
              <a:gd name="connsiteX3604" fmla="*/ 5617117 w 6630249"/>
              <a:gd name="connsiteY3604" fmla="*/ 1692830 h 6750795"/>
              <a:gd name="connsiteX3605" fmla="*/ 5647896 w 6630249"/>
              <a:gd name="connsiteY3605" fmla="*/ 1677441 h 6750795"/>
              <a:gd name="connsiteX3606" fmla="*/ 5722277 w 6630249"/>
              <a:gd name="connsiteY3606" fmla="*/ 1687700 h 6750795"/>
              <a:gd name="connsiteX3607" fmla="*/ 5722277 w 6630249"/>
              <a:gd name="connsiteY3607" fmla="*/ 1772342 h 6750795"/>
              <a:gd name="connsiteX3608" fmla="*/ 5773575 w 6630249"/>
              <a:gd name="connsiteY3608" fmla="*/ 1772342 h 6750795"/>
              <a:gd name="connsiteX3609" fmla="*/ 5788965 w 6630249"/>
              <a:gd name="connsiteY3609" fmla="*/ 1813380 h 6750795"/>
              <a:gd name="connsiteX3610" fmla="*/ 5909515 w 6630249"/>
              <a:gd name="connsiteY3610" fmla="*/ 1818510 h 6750795"/>
              <a:gd name="connsiteX3611" fmla="*/ 5983896 w 6630249"/>
              <a:gd name="connsiteY3611" fmla="*/ 1882631 h 6750795"/>
              <a:gd name="connsiteX3612" fmla="*/ 5983896 w 6630249"/>
              <a:gd name="connsiteY3612" fmla="*/ 1877501 h 6750795"/>
              <a:gd name="connsiteX3613" fmla="*/ 5989026 w 6630249"/>
              <a:gd name="connsiteY3613" fmla="*/ 1885196 h 6750795"/>
              <a:gd name="connsiteX3614" fmla="*/ 6014675 w 6630249"/>
              <a:gd name="connsiteY3614" fmla="*/ 1933929 h 6750795"/>
              <a:gd name="connsiteX3615" fmla="*/ 6330157 w 6630249"/>
              <a:gd name="connsiteY3615" fmla="*/ 2208371 h 6750795"/>
              <a:gd name="connsiteX3616" fmla="*/ 6304508 w 6630249"/>
              <a:gd name="connsiteY3616" fmla="*/ 2239152 h 6750795"/>
              <a:gd name="connsiteX3617" fmla="*/ 6317332 w 6630249"/>
              <a:gd name="connsiteY3617" fmla="*/ 2254542 h 6750795"/>
              <a:gd name="connsiteX3618" fmla="*/ 6342981 w 6630249"/>
              <a:gd name="connsiteY3618" fmla="*/ 2221197 h 6750795"/>
              <a:gd name="connsiteX3619" fmla="*/ 6353241 w 6630249"/>
              <a:gd name="connsiteY3619" fmla="*/ 2262236 h 6750795"/>
              <a:gd name="connsiteX3620" fmla="*/ 6358371 w 6630249"/>
              <a:gd name="connsiteY3620" fmla="*/ 2275060 h 6750795"/>
              <a:gd name="connsiteX3621" fmla="*/ 6345546 w 6630249"/>
              <a:gd name="connsiteY3621" fmla="*/ 2275060 h 6750795"/>
              <a:gd name="connsiteX3622" fmla="*/ 6337852 w 6630249"/>
              <a:gd name="connsiteY3622" fmla="*/ 2285320 h 6750795"/>
              <a:gd name="connsiteX3623" fmla="*/ 6340417 w 6630249"/>
              <a:gd name="connsiteY3623" fmla="*/ 2275060 h 6750795"/>
              <a:gd name="connsiteX3624" fmla="*/ 6325027 w 6630249"/>
              <a:gd name="connsiteY3624" fmla="*/ 2275060 h 6750795"/>
              <a:gd name="connsiteX3625" fmla="*/ 6325027 w 6630249"/>
              <a:gd name="connsiteY3625" fmla="*/ 2321228 h 6750795"/>
              <a:gd name="connsiteX3626" fmla="*/ 6283989 w 6630249"/>
              <a:gd name="connsiteY3626" fmla="*/ 2367394 h 6750795"/>
              <a:gd name="connsiteX3627" fmla="*/ 6253210 w 6630249"/>
              <a:gd name="connsiteY3627" fmla="*/ 2398174 h 6750795"/>
              <a:gd name="connsiteX3628" fmla="*/ 6227561 w 6630249"/>
              <a:gd name="connsiteY3628" fmla="*/ 2387914 h 6750795"/>
              <a:gd name="connsiteX3629" fmla="*/ 6132660 w 6630249"/>
              <a:gd name="connsiteY3629" fmla="*/ 2428952 h 6750795"/>
              <a:gd name="connsiteX3630" fmla="*/ 6073668 w 6630249"/>
              <a:gd name="connsiteY3630" fmla="*/ 2382784 h 6750795"/>
              <a:gd name="connsiteX3631" fmla="*/ 5958247 w 6630249"/>
              <a:gd name="connsiteY3631" fmla="*/ 2362264 h 6750795"/>
              <a:gd name="connsiteX3632" fmla="*/ 5963377 w 6630249"/>
              <a:gd name="connsiteY3632" fmla="*/ 2321228 h 6750795"/>
              <a:gd name="connsiteX3633" fmla="*/ 5883866 w 6630249"/>
              <a:gd name="connsiteY3633" fmla="*/ 2331486 h 6750795"/>
              <a:gd name="connsiteX3634" fmla="*/ 5930034 w 6630249"/>
              <a:gd name="connsiteY3634" fmla="*/ 2310968 h 6750795"/>
              <a:gd name="connsiteX3635" fmla="*/ 5914644 w 6630249"/>
              <a:gd name="connsiteY3635" fmla="*/ 2246846 h 6750795"/>
              <a:gd name="connsiteX3636" fmla="*/ 5924904 w 6630249"/>
              <a:gd name="connsiteY3636" fmla="*/ 2210934 h 6750795"/>
              <a:gd name="connsiteX3637" fmla="*/ 5860781 w 6630249"/>
              <a:gd name="connsiteY3637" fmla="*/ 2141684 h 6750795"/>
              <a:gd name="connsiteX3638" fmla="*/ 5855652 w 6630249"/>
              <a:gd name="connsiteY3638" fmla="*/ 2095516 h 6750795"/>
              <a:gd name="connsiteX3639" fmla="*/ 5824873 w 6630249"/>
              <a:gd name="connsiteY3639" fmla="*/ 2095516 h 6750795"/>
              <a:gd name="connsiteX3640" fmla="*/ 5827438 w 6630249"/>
              <a:gd name="connsiteY3640" fmla="*/ 2087822 h 6750795"/>
              <a:gd name="connsiteX3641" fmla="*/ 5853087 w 6630249"/>
              <a:gd name="connsiteY3641" fmla="*/ 2092951 h 6750795"/>
              <a:gd name="connsiteX3642" fmla="*/ 5827438 w 6630249"/>
              <a:gd name="connsiteY3642" fmla="*/ 2059609 h 6750795"/>
              <a:gd name="connsiteX3643" fmla="*/ 5858217 w 6630249"/>
              <a:gd name="connsiteY3643" fmla="*/ 2069868 h 6750795"/>
              <a:gd name="connsiteX3644" fmla="*/ 5822308 w 6630249"/>
              <a:gd name="connsiteY3644" fmla="*/ 2023701 h 6750795"/>
              <a:gd name="connsiteX3645" fmla="*/ 5830003 w 6630249"/>
              <a:gd name="connsiteY3645" fmla="*/ 1980097 h 6750795"/>
              <a:gd name="connsiteX3646" fmla="*/ 5824873 w 6630249"/>
              <a:gd name="connsiteY3646" fmla="*/ 1982662 h 6750795"/>
              <a:gd name="connsiteX3647" fmla="*/ 5822308 w 6630249"/>
              <a:gd name="connsiteY3647" fmla="*/ 1977532 h 6750795"/>
              <a:gd name="connsiteX3648" fmla="*/ 5827438 w 6630249"/>
              <a:gd name="connsiteY3648" fmla="*/ 1967273 h 6750795"/>
              <a:gd name="connsiteX3649" fmla="*/ 5825818 w 6630249"/>
              <a:gd name="connsiteY3649" fmla="*/ 1962413 h 6750795"/>
              <a:gd name="connsiteX3650" fmla="*/ 5827438 w 6630249"/>
              <a:gd name="connsiteY3650" fmla="*/ 1957013 h 6750795"/>
              <a:gd name="connsiteX3651" fmla="*/ 5824569 w 6630249"/>
              <a:gd name="connsiteY3651" fmla="*/ 1958666 h 6750795"/>
              <a:gd name="connsiteX3652" fmla="*/ 5817178 w 6630249"/>
              <a:gd name="connsiteY3652" fmla="*/ 1936494 h 6750795"/>
              <a:gd name="connsiteX3653" fmla="*/ 5812049 w 6630249"/>
              <a:gd name="connsiteY3653" fmla="*/ 1939059 h 6750795"/>
              <a:gd name="connsiteX3654" fmla="*/ 5786400 w 6630249"/>
              <a:gd name="connsiteY3654" fmla="*/ 1939059 h 6750795"/>
              <a:gd name="connsiteX3655" fmla="*/ 5806919 w 6630249"/>
              <a:gd name="connsiteY3655" fmla="*/ 1910845 h 6750795"/>
              <a:gd name="connsiteX3656" fmla="*/ 5799224 w 6630249"/>
              <a:gd name="connsiteY3656" fmla="*/ 1892891 h 6750795"/>
              <a:gd name="connsiteX3657" fmla="*/ 5799224 w 6630249"/>
              <a:gd name="connsiteY3657" fmla="*/ 1895455 h 6750795"/>
              <a:gd name="connsiteX3658" fmla="*/ 5794094 w 6630249"/>
              <a:gd name="connsiteY3658" fmla="*/ 1898020 h 6750795"/>
              <a:gd name="connsiteX3659" fmla="*/ 5791529 w 6630249"/>
              <a:gd name="connsiteY3659" fmla="*/ 1892891 h 6750795"/>
              <a:gd name="connsiteX3660" fmla="*/ 5780709 w 6630249"/>
              <a:gd name="connsiteY3660" fmla="*/ 1914533 h 6750795"/>
              <a:gd name="connsiteX3661" fmla="*/ 5780584 w 6630249"/>
              <a:gd name="connsiteY3661" fmla="*/ 1914603 h 6750795"/>
              <a:gd name="connsiteX3662" fmla="*/ 5778705 w 6630249"/>
              <a:gd name="connsiteY3662" fmla="*/ 1910845 h 6750795"/>
              <a:gd name="connsiteX3663" fmla="*/ 5773917 w 6630249"/>
              <a:gd name="connsiteY3663" fmla="*/ 1916830 h 6750795"/>
              <a:gd name="connsiteX3664" fmla="*/ 5776461 w 6630249"/>
              <a:gd name="connsiteY3664" fmla="*/ 1904112 h 6750795"/>
              <a:gd name="connsiteX3665" fmla="*/ 5781270 w 6630249"/>
              <a:gd name="connsiteY3665" fmla="*/ 1887761 h 6750795"/>
              <a:gd name="connsiteX3666" fmla="*/ 5794094 w 6630249"/>
              <a:gd name="connsiteY3666" fmla="*/ 1890326 h 6750795"/>
              <a:gd name="connsiteX3667" fmla="*/ 5796659 w 6630249"/>
              <a:gd name="connsiteY3667" fmla="*/ 1882631 h 6750795"/>
              <a:gd name="connsiteX3668" fmla="*/ 5791529 w 6630249"/>
              <a:gd name="connsiteY3668" fmla="*/ 1849289 h 6750795"/>
              <a:gd name="connsiteX3669" fmla="*/ 5763316 w 6630249"/>
              <a:gd name="connsiteY3669" fmla="*/ 1836463 h 6750795"/>
              <a:gd name="connsiteX3670" fmla="*/ 5755621 w 6630249"/>
              <a:gd name="connsiteY3670" fmla="*/ 1846722 h 6750795"/>
              <a:gd name="connsiteX3671" fmla="*/ 5758186 w 6630249"/>
              <a:gd name="connsiteY3671" fmla="*/ 1831334 h 6750795"/>
              <a:gd name="connsiteX3672" fmla="*/ 5740231 w 6630249"/>
              <a:gd name="connsiteY3672" fmla="*/ 1810815 h 6750795"/>
              <a:gd name="connsiteX3673" fmla="*/ 5681239 w 6630249"/>
              <a:gd name="connsiteY3673" fmla="*/ 1790296 h 6750795"/>
              <a:gd name="connsiteX3674" fmla="*/ 5678674 w 6630249"/>
              <a:gd name="connsiteY3674" fmla="*/ 1800556 h 6750795"/>
              <a:gd name="connsiteX3675" fmla="*/ 5614552 w 6630249"/>
              <a:gd name="connsiteY3675" fmla="*/ 1831334 h 6750795"/>
              <a:gd name="connsiteX3676" fmla="*/ 5591468 w 6630249"/>
              <a:gd name="connsiteY3676" fmla="*/ 1872371 h 6750795"/>
              <a:gd name="connsiteX3677" fmla="*/ 5673544 w 6630249"/>
              <a:gd name="connsiteY3677" fmla="*/ 1841593 h 6750795"/>
              <a:gd name="connsiteX3678" fmla="*/ 5696628 w 6630249"/>
              <a:gd name="connsiteY3678" fmla="*/ 1849289 h 6750795"/>
              <a:gd name="connsiteX3679" fmla="*/ 5755621 w 6630249"/>
              <a:gd name="connsiteY3679" fmla="*/ 1926234 h 6750795"/>
              <a:gd name="connsiteX3680" fmla="*/ 5768445 w 6630249"/>
              <a:gd name="connsiteY3680" fmla="*/ 1931364 h 6750795"/>
              <a:gd name="connsiteX3681" fmla="*/ 5773896 w 6630249"/>
              <a:gd name="connsiteY3681" fmla="*/ 1921746 h 6750795"/>
              <a:gd name="connsiteX3682" fmla="*/ 5775431 w 6630249"/>
              <a:gd name="connsiteY3682" fmla="*/ 1920544 h 6750795"/>
              <a:gd name="connsiteX3683" fmla="*/ 5780079 w 6630249"/>
              <a:gd name="connsiteY3683" fmla="*/ 1920854 h 6750795"/>
              <a:gd name="connsiteX3684" fmla="*/ 5774537 w 6630249"/>
              <a:gd name="connsiteY3684" fmla="*/ 1943547 h 6750795"/>
              <a:gd name="connsiteX3685" fmla="*/ 5788965 w 6630249"/>
              <a:gd name="connsiteY3685" fmla="*/ 1967273 h 6750795"/>
              <a:gd name="connsiteX3686" fmla="*/ 5796659 w 6630249"/>
              <a:gd name="connsiteY3686" fmla="*/ 1962143 h 6750795"/>
              <a:gd name="connsiteX3687" fmla="*/ 5791529 w 6630249"/>
              <a:gd name="connsiteY3687" fmla="*/ 1974967 h 6750795"/>
              <a:gd name="connsiteX3688" fmla="*/ 5808522 w 6630249"/>
              <a:gd name="connsiteY3688" fmla="*/ 1967914 h 6750795"/>
              <a:gd name="connsiteX3689" fmla="*/ 5824569 w 6630249"/>
              <a:gd name="connsiteY3689" fmla="*/ 1958666 h 6750795"/>
              <a:gd name="connsiteX3690" fmla="*/ 5825818 w 6630249"/>
              <a:gd name="connsiteY3690" fmla="*/ 1962413 h 6750795"/>
              <a:gd name="connsiteX3691" fmla="*/ 5825154 w 6630249"/>
              <a:gd name="connsiteY3691" fmla="*/ 1964627 h 6750795"/>
              <a:gd name="connsiteX3692" fmla="*/ 5796659 w 6630249"/>
              <a:gd name="connsiteY3692" fmla="*/ 1982662 h 6750795"/>
              <a:gd name="connsiteX3693" fmla="*/ 5812049 w 6630249"/>
              <a:gd name="connsiteY3693" fmla="*/ 1977532 h 6750795"/>
              <a:gd name="connsiteX3694" fmla="*/ 5794094 w 6630249"/>
              <a:gd name="connsiteY3694" fmla="*/ 1998051 h 6750795"/>
              <a:gd name="connsiteX3695" fmla="*/ 5812049 w 6630249"/>
              <a:gd name="connsiteY3695" fmla="*/ 1998051 h 6750795"/>
              <a:gd name="connsiteX3696" fmla="*/ 5786400 w 6630249"/>
              <a:gd name="connsiteY3696" fmla="*/ 2021137 h 6750795"/>
              <a:gd name="connsiteX3697" fmla="*/ 5822308 w 6630249"/>
              <a:gd name="connsiteY3697" fmla="*/ 2018570 h 6750795"/>
              <a:gd name="connsiteX3698" fmla="*/ 5783835 w 6630249"/>
              <a:gd name="connsiteY3698" fmla="*/ 2036525 h 6750795"/>
              <a:gd name="connsiteX3699" fmla="*/ 5796659 w 6630249"/>
              <a:gd name="connsiteY3699" fmla="*/ 2049349 h 6750795"/>
              <a:gd name="connsiteX3700" fmla="*/ 5755621 w 6630249"/>
              <a:gd name="connsiteY3700" fmla="*/ 2077563 h 6750795"/>
              <a:gd name="connsiteX3701" fmla="*/ 5727407 w 6630249"/>
              <a:gd name="connsiteY3701" fmla="*/ 2090386 h 6750795"/>
              <a:gd name="connsiteX3702" fmla="*/ 5712018 w 6630249"/>
              <a:gd name="connsiteY3702" fmla="*/ 2086540 h 6750795"/>
              <a:gd name="connsiteX3703" fmla="*/ 5705327 w 6630249"/>
              <a:gd name="connsiteY3703" fmla="*/ 2088212 h 6750795"/>
              <a:gd name="connsiteX3704" fmla="*/ 5708491 w 6630249"/>
              <a:gd name="connsiteY3704" fmla="*/ 2097460 h 6750795"/>
              <a:gd name="connsiteX3705" fmla="*/ 5699193 w 6630249"/>
              <a:gd name="connsiteY3705" fmla="*/ 2105797 h 6750795"/>
              <a:gd name="connsiteX3706" fmla="*/ 5691499 w 6630249"/>
              <a:gd name="connsiteY3706" fmla="*/ 2098101 h 6750795"/>
              <a:gd name="connsiteX3707" fmla="*/ 5695761 w 6630249"/>
              <a:gd name="connsiteY3707" fmla="*/ 2089270 h 6750795"/>
              <a:gd name="connsiteX3708" fmla="*/ 5687972 w 6630249"/>
              <a:gd name="connsiteY3708" fmla="*/ 2079245 h 6750795"/>
              <a:gd name="connsiteX3709" fmla="*/ 5650460 w 6630249"/>
              <a:gd name="connsiteY3709" fmla="*/ 2046783 h 6750795"/>
              <a:gd name="connsiteX3710" fmla="*/ 5635071 w 6630249"/>
              <a:gd name="connsiteY3710" fmla="*/ 2039090 h 6750795"/>
              <a:gd name="connsiteX3711" fmla="*/ 5629941 w 6630249"/>
              <a:gd name="connsiteY3711" fmla="*/ 2010878 h 6750795"/>
              <a:gd name="connsiteX3712" fmla="*/ 5637636 w 6630249"/>
              <a:gd name="connsiteY3712" fmla="*/ 2010878 h 6750795"/>
              <a:gd name="connsiteX3713" fmla="*/ 5622247 w 6630249"/>
              <a:gd name="connsiteY3713" fmla="*/ 1992921 h 6750795"/>
              <a:gd name="connsiteX3714" fmla="*/ 5617117 w 6630249"/>
              <a:gd name="connsiteY3714" fmla="*/ 1980097 h 6750795"/>
              <a:gd name="connsiteX3715" fmla="*/ 5594033 w 6630249"/>
              <a:gd name="connsiteY3715" fmla="*/ 1918540 h 6750795"/>
              <a:gd name="connsiteX3716" fmla="*/ 5586338 w 6630249"/>
              <a:gd name="connsiteY3716" fmla="*/ 1923669 h 6750795"/>
              <a:gd name="connsiteX3717" fmla="*/ 5570949 w 6630249"/>
              <a:gd name="connsiteY3717" fmla="*/ 1905715 h 6750795"/>
              <a:gd name="connsiteX3718" fmla="*/ 5565819 w 6630249"/>
              <a:gd name="connsiteY3718" fmla="*/ 1908280 h 6750795"/>
              <a:gd name="connsiteX3719" fmla="*/ 5564893 w 6630249"/>
              <a:gd name="connsiteY3719" fmla="*/ 1920791 h 6750795"/>
              <a:gd name="connsiteX3720" fmla="*/ 5561010 w 6630249"/>
              <a:gd name="connsiteY3720" fmla="*/ 1915654 h 6750795"/>
              <a:gd name="connsiteX3721" fmla="*/ 5552994 w 6630249"/>
              <a:gd name="connsiteY3721" fmla="*/ 1908280 h 6750795"/>
              <a:gd name="connsiteX3722" fmla="*/ 5547864 w 6630249"/>
              <a:gd name="connsiteY3722" fmla="*/ 1890326 h 6750795"/>
              <a:gd name="connsiteX3723" fmla="*/ 5535040 w 6630249"/>
              <a:gd name="connsiteY3723" fmla="*/ 1903150 h 6750795"/>
              <a:gd name="connsiteX3724" fmla="*/ 5542735 w 6630249"/>
              <a:gd name="connsiteY3724" fmla="*/ 1913410 h 6750795"/>
              <a:gd name="connsiteX3725" fmla="*/ 5545300 w 6630249"/>
              <a:gd name="connsiteY3725" fmla="*/ 1908280 h 6750795"/>
              <a:gd name="connsiteX3726" fmla="*/ 5556521 w 6630249"/>
              <a:gd name="connsiteY3726" fmla="*/ 1918860 h 6750795"/>
              <a:gd name="connsiteX3727" fmla="*/ 5564266 w 6630249"/>
              <a:gd name="connsiteY3727" fmla="*/ 1929275 h 6750795"/>
              <a:gd name="connsiteX3728" fmla="*/ 5562933 w 6630249"/>
              <a:gd name="connsiteY3728" fmla="*/ 1947274 h 6750795"/>
              <a:gd name="connsiteX3729" fmla="*/ 5496567 w 6630249"/>
              <a:gd name="connsiteY3729" fmla="*/ 2003181 h 6750795"/>
              <a:gd name="connsiteX3730" fmla="*/ 5427315 w 6630249"/>
              <a:gd name="connsiteY3730" fmla="*/ 2187851 h 6750795"/>
              <a:gd name="connsiteX3731" fmla="*/ 5396536 w 6630249"/>
              <a:gd name="connsiteY3731" fmla="*/ 2223762 h 6750795"/>
              <a:gd name="connsiteX3732" fmla="*/ 5427315 w 6630249"/>
              <a:gd name="connsiteY3732" fmla="*/ 2259670 h 6750795"/>
              <a:gd name="connsiteX3733" fmla="*/ 5386276 w 6630249"/>
              <a:gd name="connsiteY3733" fmla="*/ 2449470 h 6750795"/>
              <a:gd name="connsiteX3734" fmla="*/ 5350368 w 6630249"/>
              <a:gd name="connsiteY3734" fmla="*/ 2590540 h 6750795"/>
              <a:gd name="connsiteX3735" fmla="*/ 5376017 w 6630249"/>
              <a:gd name="connsiteY3735" fmla="*/ 2585411 h 6750795"/>
              <a:gd name="connsiteX3736" fmla="*/ 5381146 w 6630249"/>
              <a:gd name="connsiteY3736" fmla="*/ 2690572 h 6750795"/>
              <a:gd name="connsiteX3737" fmla="*/ 5411925 w 6630249"/>
              <a:gd name="connsiteY3737" fmla="*/ 2682878 h 6750795"/>
              <a:gd name="connsiteX3738" fmla="*/ 5409360 w 6630249"/>
              <a:gd name="connsiteY3738" fmla="*/ 2680313 h 6750795"/>
              <a:gd name="connsiteX3739" fmla="*/ 5417055 w 6630249"/>
              <a:gd name="connsiteY3739" fmla="*/ 2667488 h 6750795"/>
              <a:gd name="connsiteX3740" fmla="*/ 5435009 w 6630249"/>
              <a:gd name="connsiteY3740" fmla="*/ 2672618 h 6750795"/>
              <a:gd name="connsiteX3741" fmla="*/ 5460658 w 6630249"/>
              <a:gd name="connsiteY3741" fmla="*/ 2672618 h 6750795"/>
              <a:gd name="connsiteX3742" fmla="*/ 5460658 w 6630249"/>
              <a:gd name="connsiteY3742" fmla="*/ 2698267 h 6750795"/>
              <a:gd name="connsiteX3743" fmla="*/ 5414490 w 6630249"/>
              <a:gd name="connsiteY3743" fmla="*/ 2777779 h 6750795"/>
              <a:gd name="connsiteX3744" fmla="*/ 5388841 w 6630249"/>
              <a:gd name="connsiteY3744" fmla="*/ 2813687 h 6750795"/>
              <a:gd name="connsiteX3745" fmla="*/ 5404231 w 6630249"/>
              <a:gd name="connsiteY3745" fmla="*/ 2844466 h 6750795"/>
              <a:gd name="connsiteX3746" fmla="*/ 5411925 w 6630249"/>
              <a:gd name="connsiteY3746" fmla="*/ 2841900 h 6750795"/>
              <a:gd name="connsiteX3747" fmla="*/ 5411925 w 6630249"/>
              <a:gd name="connsiteY3747" fmla="*/ 2854725 h 6750795"/>
              <a:gd name="connsiteX3748" fmla="*/ 5406795 w 6630249"/>
              <a:gd name="connsiteY3748" fmla="*/ 2852160 h 6750795"/>
              <a:gd name="connsiteX3749" fmla="*/ 5427315 w 6630249"/>
              <a:gd name="connsiteY3749" fmla="*/ 2872679 h 6750795"/>
              <a:gd name="connsiteX3750" fmla="*/ 5422185 w 6630249"/>
              <a:gd name="connsiteY3750" fmla="*/ 2947062 h 6750795"/>
              <a:gd name="connsiteX3751" fmla="*/ 5370887 w 6630249"/>
              <a:gd name="connsiteY3751" fmla="*/ 3006054 h 6750795"/>
              <a:gd name="connsiteX3752" fmla="*/ 5381146 w 6630249"/>
              <a:gd name="connsiteY3752" fmla="*/ 3031703 h 6750795"/>
              <a:gd name="connsiteX3753" fmla="*/ 5340108 w 6630249"/>
              <a:gd name="connsiteY3753" fmla="*/ 3077872 h 6750795"/>
              <a:gd name="connsiteX3754" fmla="*/ 5319589 w 6630249"/>
              <a:gd name="connsiteY3754" fmla="*/ 3083001 h 6750795"/>
              <a:gd name="connsiteX3755" fmla="*/ 5293940 w 6630249"/>
              <a:gd name="connsiteY3755" fmla="*/ 3077872 h 6750795"/>
              <a:gd name="connsiteX3756" fmla="*/ 5268291 w 6630249"/>
              <a:gd name="connsiteY3756" fmla="*/ 3141993 h 6750795"/>
              <a:gd name="connsiteX3757" fmla="*/ 5309329 w 6630249"/>
              <a:gd name="connsiteY3757" fmla="*/ 3177902 h 6750795"/>
              <a:gd name="connsiteX3758" fmla="*/ 5288811 w 6630249"/>
              <a:gd name="connsiteY3758" fmla="*/ 3172771 h 6750795"/>
              <a:gd name="connsiteX3759" fmla="*/ 5293940 w 6630249"/>
              <a:gd name="connsiteY3759" fmla="*/ 3236895 h 6750795"/>
              <a:gd name="connsiteX3760" fmla="*/ 5268291 w 6630249"/>
              <a:gd name="connsiteY3760" fmla="*/ 3247154 h 6750795"/>
              <a:gd name="connsiteX3761" fmla="*/ 5304200 w 6630249"/>
              <a:gd name="connsiteY3761" fmla="*/ 3326664 h 6750795"/>
              <a:gd name="connsiteX3762" fmla="*/ 5240077 w 6630249"/>
              <a:gd name="connsiteY3762" fmla="*/ 3301016 h 6750795"/>
              <a:gd name="connsiteX3763" fmla="*/ 5240077 w 6630249"/>
              <a:gd name="connsiteY3763" fmla="*/ 3442082 h 6750795"/>
              <a:gd name="connsiteX3764" fmla="*/ 5193909 w 6630249"/>
              <a:gd name="connsiteY3764" fmla="*/ 3488250 h 6750795"/>
              <a:gd name="connsiteX3765" fmla="*/ 5173390 w 6630249"/>
              <a:gd name="connsiteY3765" fmla="*/ 3483120 h 6750795"/>
              <a:gd name="connsiteX3766" fmla="*/ 5132352 w 6630249"/>
              <a:gd name="connsiteY3766" fmla="*/ 3534418 h 6750795"/>
              <a:gd name="connsiteX3767" fmla="*/ 5063100 w 6630249"/>
              <a:gd name="connsiteY3767" fmla="*/ 3778083 h 6750795"/>
              <a:gd name="connsiteX3768" fmla="*/ 5127222 w 6630249"/>
              <a:gd name="connsiteY3768" fmla="*/ 3844770 h 6750795"/>
              <a:gd name="connsiteX3769" fmla="*/ 5160566 w 6630249"/>
              <a:gd name="connsiteY3769" fmla="*/ 3780648 h 6750795"/>
              <a:gd name="connsiteX3770" fmla="*/ 5199039 w 6630249"/>
              <a:gd name="connsiteY3770" fmla="*/ 3762693 h 6750795"/>
              <a:gd name="connsiteX3771" fmla="*/ 5150306 w 6630249"/>
              <a:gd name="connsiteY3771" fmla="*/ 3857595 h 6750795"/>
              <a:gd name="connsiteX3772" fmla="*/ 5165696 w 6630249"/>
              <a:gd name="connsiteY3772" fmla="*/ 3865289 h 6750795"/>
              <a:gd name="connsiteX3773" fmla="*/ 5163131 w 6630249"/>
              <a:gd name="connsiteY3773" fmla="*/ 3872984 h 6750795"/>
              <a:gd name="connsiteX3774" fmla="*/ 5309329 w 6630249"/>
              <a:gd name="connsiteY3774" fmla="*/ 3642143 h 6750795"/>
              <a:gd name="connsiteX3775" fmla="*/ 5288811 w 6630249"/>
              <a:gd name="connsiteY3775" fmla="*/ 3619060 h 6750795"/>
              <a:gd name="connsiteX3776" fmla="*/ 5286245 w 6630249"/>
              <a:gd name="connsiteY3776" fmla="*/ 3619060 h 6750795"/>
              <a:gd name="connsiteX3777" fmla="*/ 5278551 w 6630249"/>
              <a:gd name="connsiteY3777" fmla="*/ 3570326 h 6750795"/>
              <a:gd name="connsiteX3778" fmla="*/ 5322154 w 6630249"/>
              <a:gd name="connsiteY3778" fmla="*/ 3642143 h 6750795"/>
              <a:gd name="connsiteX3779" fmla="*/ 5381146 w 6630249"/>
              <a:gd name="connsiteY3779" fmla="*/ 3583151 h 6750795"/>
              <a:gd name="connsiteX3780" fmla="*/ 5409360 w 6630249"/>
              <a:gd name="connsiteY3780" fmla="*/ 3744739 h 6750795"/>
              <a:gd name="connsiteX3781" fmla="*/ 5414490 w 6630249"/>
              <a:gd name="connsiteY3781" fmla="*/ 3747304 h 6750795"/>
              <a:gd name="connsiteX3782" fmla="*/ 5429880 w 6630249"/>
              <a:gd name="connsiteY3782" fmla="*/ 3731915 h 6750795"/>
              <a:gd name="connsiteX3783" fmla="*/ 5432444 w 6630249"/>
              <a:gd name="connsiteY3783" fmla="*/ 3711396 h 6750795"/>
              <a:gd name="connsiteX3784" fmla="*/ 5460658 w 6630249"/>
              <a:gd name="connsiteY3784" fmla="*/ 3698571 h 6750795"/>
              <a:gd name="connsiteX3785" fmla="*/ 5459454 w 6630249"/>
              <a:gd name="connsiteY3785" fmla="*/ 3693754 h 6750795"/>
              <a:gd name="connsiteX3786" fmla="*/ 5461259 w 6630249"/>
              <a:gd name="connsiteY3786" fmla="*/ 3690957 h 6750795"/>
              <a:gd name="connsiteX3787" fmla="*/ 5465788 w 6630249"/>
              <a:gd name="connsiteY3787" fmla="*/ 3690877 h 6750795"/>
              <a:gd name="connsiteX3788" fmla="*/ 5465788 w 6630249"/>
              <a:gd name="connsiteY3788" fmla="*/ 3716526 h 6750795"/>
              <a:gd name="connsiteX3789" fmla="*/ 5478612 w 6630249"/>
              <a:gd name="connsiteY3789" fmla="*/ 3711396 h 6750795"/>
              <a:gd name="connsiteX3790" fmla="*/ 5465788 w 6630249"/>
              <a:gd name="connsiteY3790" fmla="*/ 3742175 h 6750795"/>
              <a:gd name="connsiteX3791" fmla="*/ 5481177 w 6630249"/>
              <a:gd name="connsiteY3791" fmla="*/ 3742175 h 6750795"/>
              <a:gd name="connsiteX3792" fmla="*/ 5465788 w 6630249"/>
              <a:gd name="connsiteY3792" fmla="*/ 3754999 h 6750795"/>
              <a:gd name="connsiteX3793" fmla="*/ 5481177 w 6630249"/>
              <a:gd name="connsiteY3793" fmla="*/ 3760129 h 6750795"/>
              <a:gd name="connsiteX3794" fmla="*/ 5460658 w 6630249"/>
              <a:gd name="connsiteY3794" fmla="*/ 3775518 h 6750795"/>
              <a:gd name="connsiteX3795" fmla="*/ 5473483 w 6630249"/>
              <a:gd name="connsiteY3795" fmla="*/ 3780648 h 6750795"/>
              <a:gd name="connsiteX3796" fmla="*/ 5447834 w 6630249"/>
              <a:gd name="connsiteY3796" fmla="*/ 3806297 h 6750795"/>
              <a:gd name="connsiteX3797" fmla="*/ 5429880 w 6630249"/>
              <a:gd name="connsiteY3797" fmla="*/ 3811427 h 6750795"/>
              <a:gd name="connsiteX3798" fmla="*/ 5368322 w 6630249"/>
              <a:gd name="connsiteY3798" fmla="*/ 3793472 h 6750795"/>
              <a:gd name="connsiteX3799" fmla="*/ 5358063 w 6630249"/>
              <a:gd name="connsiteY3799" fmla="*/ 3752434 h 6750795"/>
              <a:gd name="connsiteX3800" fmla="*/ 5360627 w 6630249"/>
              <a:gd name="connsiteY3800" fmla="*/ 3980709 h 6750795"/>
              <a:gd name="connsiteX3801" fmla="*/ 5504261 w 6630249"/>
              <a:gd name="connsiteY3801" fmla="*/ 3693441 h 6750795"/>
              <a:gd name="connsiteX3802" fmla="*/ 5486307 w 6630249"/>
              <a:gd name="connsiteY3802" fmla="*/ 3701136 h 6750795"/>
              <a:gd name="connsiteX3803" fmla="*/ 5469380 w 6630249"/>
              <a:gd name="connsiteY3803" fmla="*/ 3688960 h 6750795"/>
              <a:gd name="connsiteX3804" fmla="*/ 5473162 w 6630249"/>
              <a:gd name="connsiteY3804" fmla="*/ 3681900 h 6750795"/>
              <a:gd name="connsiteX3805" fmla="*/ 5476047 w 6630249"/>
              <a:gd name="connsiteY3805" fmla="*/ 3665228 h 6750795"/>
              <a:gd name="connsiteX3806" fmla="*/ 5488872 w 6630249"/>
              <a:gd name="connsiteY3806" fmla="*/ 3678052 h 6750795"/>
              <a:gd name="connsiteX3807" fmla="*/ 5481177 w 6630249"/>
              <a:gd name="connsiteY3807" fmla="*/ 3690877 h 6750795"/>
              <a:gd name="connsiteX3808" fmla="*/ 5494002 w 6630249"/>
              <a:gd name="connsiteY3808" fmla="*/ 3690877 h 6750795"/>
              <a:gd name="connsiteX3809" fmla="*/ 5506826 w 6630249"/>
              <a:gd name="connsiteY3809" fmla="*/ 3662663 h 6750795"/>
              <a:gd name="connsiteX3810" fmla="*/ 5499132 w 6630249"/>
              <a:gd name="connsiteY3810" fmla="*/ 3654968 h 6750795"/>
              <a:gd name="connsiteX3811" fmla="*/ 5511956 w 6630249"/>
              <a:gd name="connsiteY3811" fmla="*/ 3660098 h 6750795"/>
              <a:gd name="connsiteX3812" fmla="*/ 5509391 w 6630249"/>
              <a:gd name="connsiteY3812" fmla="*/ 3647273 h 6750795"/>
              <a:gd name="connsiteX3813" fmla="*/ 5496567 w 6630249"/>
              <a:gd name="connsiteY3813" fmla="*/ 3644709 h 6750795"/>
              <a:gd name="connsiteX3814" fmla="*/ 5494002 w 6630249"/>
              <a:gd name="connsiteY3814" fmla="*/ 3606235 h 6750795"/>
              <a:gd name="connsiteX3815" fmla="*/ 5481177 w 6630249"/>
              <a:gd name="connsiteY3815" fmla="*/ 3567762 h 6750795"/>
              <a:gd name="connsiteX3816" fmla="*/ 5476047 w 6630249"/>
              <a:gd name="connsiteY3816" fmla="*/ 3562632 h 6750795"/>
              <a:gd name="connsiteX3817" fmla="*/ 5514521 w 6630249"/>
              <a:gd name="connsiteY3817" fmla="*/ 3539548 h 6750795"/>
              <a:gd name="connsiteX3818" fmla="*/ 5517086 w 6630249"/>
              <a:gd name="connsiteY3818" fmla="*/ 3503639 h 6750795"/>
              <a:gd name="connsiteX3819" fmla="*/ 5501696 w 6630249"/>
              <a:gd name="connsiteY3819" fmla="*/ 3485685 h 6750795"/>
              <a:gd name="connsiteX3820" fmla="*/ 5478612 w 6630249"/>
              <a:gd name="connsiteY3820" fmla="*/ 3498510 h 6750795"/>
              <a:gd name="connsiteX3821" fmla="*/ 5481177 w 6630249"/>
              <a:gd name="connsiteY3821" fmla="*/ 3454906 h 6750795"/>
              <a:gd name="connsiteX3822" fmla="*/ 5458093 w 6630249"/>
              <a:gd name="connsiteY3822" fmla="*/ 3470296 h 6750795"/>
              <a:gd name="connsiteX3823" fmla="*/ 5476047 w 6630249"/>
              <a:gd name="connsiteY3823" fmla="*/ 3454906 h 6750795"/>
              <a:gd name="connsiteX3824" fmla="*/ 5496567 w 6630249"/>
              <a:gd name="connsiteY3824" fmla="*/ 3365141 h 6750795"/>
              <a:gd name="connsiteX3825" fmla="*/ 5524781 w 6630249"/>
              <a:gd name="connsiteY3825" fmla="*/ 3365141 h 6750795"/>
              <a:gd name="connsiteX3826" fmla="*/ 5542735 w 6630249"/>
              <a:gd name="connsiteY3826" fmla="*/ 3357444 h 6750795"/>
              <a:gd name="connsiteX3827" fmla="*/ 5535040 w 6630249"/>
              <a:gd name="connsiteY3827" fmla="*/ 3370266 h 6750795"/>
              <a:gd name="connsiteX3828" fmla="*/ 5555559 w 6630249"/>
              <a:gd name="connsiteY3828" fmla="*/ 3357444 h 6750795"/>
              <a:gd name="connsiteX3829" fmla="*/ 5578643 w 6630249"/>
              <a:gd name="connsiteY3829" fmla="*/ 3236895 h 6750795"/>
              <a:gd name="connsiteX3830" fmla="*/ 5599162 w 6630249"/>
              <a:gd name="connsiteY3830" fmla="*/ 3193291 h 6750795"/>
              <a:gd name="connsiteX3831" fmla="*/ 5611987 w 6630249"/>
              <a:gd name="connsiteY3831" fmla="*/ 3193291 h 6750795"/>
              <a:gd name="connsiteX3832" fmla="*/ 5588903 w 6630249"/>
              <a:gd name="connsiteY3832" fmla="*/ 3254848 h 6750795"/>
              <a:gd name="connsiteX3833" fmla="*/ 5594033 w 6630249"/>
              <a:gd name="connsiteY3833" fmla="*/ 3267672 h 6750795"/>
              <a:gd name="connsiteX3834" fmla="*/ 5573513 w 6630249"/>
              <a:gd name="connsiteY3834" fmla="*/ 3344616 h 6750795"/>
              <a:gd name="connsiteX3835" fmla="*/ 5588903 w 6630249"/>
              <a:gd name="connsiteY3835" fmla="*/ 3344616 h 6750795"/>
              <a:gd name="connsiteX3836" fmla="*/ 5576078 w 6630249"/>
              <a:gd name="connsiteY3836" fmla="*/ 3360007 h 6750795"/>
              <a:gd name="connsiteX3837" fmla="*/ 5591468 w 6630249"/>
              <a:gd name="connsiteY3837" fmla="*/ 3381806 h 6750795"/>
              <a:gd name="connsiteX3838" fmla="*/ 5592665 w 6630249"/>
              <a:gd name="connsiteY3838" fmla="*/ 3383710 h 6750795"/>
              <a:gd name="connsiteX3839" fmla="*/ 5594033 w 6630249"/>
              <a:gd name="connsiteY3839" fmla="*/ 3383095 h 6750795"/>
              <a:gd name="connsiteX3840" fmla="*/ 5596357 w 6630249"/>
              <a:gd name="connsiteY3840" fmla="*/ 3385740 h 6750795"/>
              <a:gd name="connsiteX3841" fmla="*/ 5594905 w 6630249"/>
              <a:gd name="connsiteY3841" fmla="*/ 3387271 h 6750795"/>
              <a:gd name="connsiteX3842" fmla="*/ 5597720 w 6630249"/>
              <a:gd name="connsiteY3842" fmla="*/ 3391745 h 6750795"/>
              <a:gd name="connsiteX3843" fmla="*/ 5599162 w 6630249"/>
              <a:gd name="connsiteY3843" fmla="*/ 3403608 h 6750795"/>
              <a:gd name="connsiteX3844" fmla="*/ 5617117 w 6630249"/>
              <a:gd name="connsiteY3844" fmla="*/ 3401044 h 6750795"/>
              <a:gd name="connsiteX3845" fmla="*/ 5619682 w 6630249"/>
              <a:gd name="connsiteY3845" fmla="*/ 3418998 h 6750795"/>
              <a:gd name="connsiteX3846" fmla="*/ 5606857 w 6630249"/>
              <a:gd name="connsiteY3846" fmla="*/ 3431822 h 6750795"/>
              <a:gd name="connsiteX3847" fmla="*/ 5622247 w 6630249"/>
              <a:gd name="connsiteY3847" fmla="*/ 3454906 h 6750795"/>
              <a:gd name="connsiteX3848" fmla="*/ 5617117 w 6630249"/>
              <a:gd name="connsiteY3848" fmla="*/ 3454906 h 6750795"/>
              <a:gd name="connsiteX3849" fmla="*/ 5619682 w 6630249"/>
              <a:gd name="connsiteY3849" fmla="*/ 3472861 h 6750795"/>
              <a:gd name="connsiteX3850" fmla="*/ 5611987 w 6630249"/>
              <a:gd name="connsiteY3850" fmla="*/ 3539548 h 6750795"/>
              <a:gd name="connsiteX3851" fmla="*/ 5611987 w 6630249"/>
              <a:gd name="connsiteY3851" fmla="*/ 3575457 h 6750795"/>
              <a:gd name="connsiteX3852" fmla="*/ 5617117 w 6630249"/>
              <a:gd name="connsiteY3852" fmla="*/ 3570326 h 6750795"/>
              <a:gd name="connsiteX3853" fmla="*/ 5619682 w 6630249"/>
              <a:gd name="connsiteY3853" fmla="*/ 3624189 h 6750795"/>
              <a:gd name="connsiteX3854" fmla="*/ 5632506 w 6630249"/>
              <a:gd name="connsiteY3854" fmla="*/ 3621624 h 6750795"/>
              <a:gd name="connsiteX3855" fmla="*/ 5629941 w 6630249"/>
              <a:gd name="connsiteY3855" fmla="*/ 3629319 h 6750795"/>
              <a:gd name="connsiteX3856" fmla="*/ 5637636 w 6630249"/>
              <a:gd name="connsiteY3856" fmla="*/ 3624189 h 6750795"/>
              <a:gd name="connsiteX3857" fmla="*/ 5622247 w 6630249"/>
              <a:gd name="connsiteY3857" fmla="*/ 3642143 h 6750795"/>
              <a:gd name="connsiteX3858" fmla="*/ 5634430 w 6630249"/>
              <a:gd name="connsiteY3858" fmla="*/ 3637655 h 6750795"/>
              <a:gd name="connsiteX3859" fmla="*/ 5639752 w 6630249"/>
              <a:gd name="connsiteY3859" fmla="*/ 3634888 h 6750795"/>
              <a:gd name="connsiteX3860" fmla="*/ 5645215 w 6630249"/>
              <a:gd name="connsiteY3860" fmla="*/ 3630837 h 6750795"/>
              <a:gd name="connsiteX3861" fmla="*/ 5647989 w 6630249"/>
              <a:gd name="connsiteY3861" fmla="*/ 3630604 h 6750795"/>
              <a:gd name="connsiteX3862" fmla="*/ 5650460 w 6630249"/>
              <a:gd name="connsiteY3862" fmla="*/ 3629319 h 6750795"/>
              <a:gd name="connsiteX3863" fmla="*/ 5648774 w 6630249"/>
              <a:gd name="connsiteY3863" fmla="*/ 3630538 h 6750795"/>
              <a:gd name="connsiteX3864" fmla="*/ 5663285 w 6630249"/>
              <a:gd name="connsiteY3864" fmla="*/ 3629319 h 6750795"/>
              <a:gd name="connsiteX3865" fmla="*/ 5676110 w 6630249"/>
              <a:gd name="connsiteY3865" fmla="*/ 3652403 h 6750795"/>
              <a:gd name="connsiteX3866" fmla="*/ 5637957 w 6630249"/>
              <a:gd name="connsiteY3866" fmla="*/ 3657213 h 6750795"/>
              <a:gd name="connsiteX3867" fmla="*/ 5636262 w 6630249"/>
              <a:gd name="connsiteY3867" fmla="*/ 3639583 h 6750795"/>
              <a:gd name="connsiteX3868" fmla="*/ 5623850 w 6630249"/>
              <a:gd name="connsiteY3868" fmla="*/ 3648556 h 6750795"/>
              <a:gd name="connsiteX3869" fmla="*/ 5599162 w 6630249"/>
              <a:gd name="connsiteY3869" fmla="*/ 3667792 h 6750795"/>
              <a:gd name="connsiteX3870" fmla="*/ 5601727 w 6630249"/>
              <a:gd name="connsiteY3870" fmla="*/ 3672922 h 6750795"/>
              <a:gd name="connsiteX3871" fmla="*/ 5619682 w 6630249"/>
              <a:gd name="connsiteY3871" fmla="*/ 3667792 h 6750795"/>
              <a:gd name="connsiteX3872" fmla="*/ 5606857 w 6630249"/>
              <a:gd name="connsiteY3872" fmla="*/ 3680617 h 6750795"/>
              <a:gd name="connsiteX3873" fmla="*/ 5586338 w 6630249"/>
              <a:gd name="connsiteY3873" fmla="*/ 3688312 h 6750795"/>
              <a:gd name="connsiteX3874" fmla="*/ 5565819 w 6630249"/>
              <a:gd name="connsiteY3874" fmla="*/ 3693441 h 6750795"/>
              <a:gd name="connsiteX3875" fmla="*/ 5573513 w 6630249"/>
              <a:gd name="connsiteY3875" fmla="*/ 3788342 h 6750795"/>
              <a:gd name="connsiteX3876" fmla="*/ 5581208 w 6630249"/>
              <a:gd name="connsiteY3876" fmla="*/ 3796037 h 6750795"/>
              <a:gd name="connsiteX3877" fmla="*/ 5573513 w 6630249"/>
              <a:gd name="connsiteY3877" fmla="*/ 3796037 h 6750795"/>
              <a:gd name="connsiteX3878" fmla="*/ 5470918 w 6630249"/>
              <a:gd name="connsiteY3878" fmla="*/ 4034572 h 6750795"/>
              <a:gd name="connsiteX3879" fmla="*/ 5501696 w 6630249"/>
              <a:gd name="connsiteY3879" fmla="*/ 4057656 h 6750795"/>
              <a:gd name="connsiteX3880" fmla="*/ 5465788 w 6630249"/>
              <a:gd name="connsiteY3880" fmla="*/ 4132038 h 6750795"/>
              <a:gd name="connsiteX3881" fmla="*/ 5419620 w 6630249"/>
              <a:gd name="connsiteY3881" fmla="*/ 4121778 h 6750795"/>
              <a:gd name="connsiteX3882" fmla="*/ 5388841 w 6630249"/>
              <a:gd name="connsiteY3882" fmla="*/ 4183336 h 6750795"/>
              <a:gd name="connsiteX3883" fmla="*/ 5632506 w 6630249"/>
              <a:gd name="connsiteY3883" fmla="*/ 4155122 h 6750795"/>
              <a:gd name="connsiteX3884" fmla="*/ 5647896 w 6630249"/>
              <a:gd name="connsiteY3884" fmla="*/ 4147427 h 6750795"/>
              <a:gd name="connsiteX3885" fmla="*/ 5655590 w 6630249"/>
              <a:gd name="connsiteY3885" fmla="*/ 4124343 h 6750795"/>
              <a:gd name="connsiteX3886" fmla="*/ 5660720 w 6630249"/>
              <a:gd name="connsiteY3886" fmla="*/ 4129473 h 6750795"/>
              <a:gd name="connsiteX3887" fmla="*/ 5645330 w 6630249"/>
              <a:gd name="connsiteY3887" fmla="*/ 4083305 h 6750795"/>
              <a:gd name="connsiteX3888" fmla="*/ 5653025 w 6630249"/>
              <a:gd name="connsiteY3888" fmla="*/ 4016618 h 6750795"/>
              <a:gd name="connsiteX3889" fmla="*/ 5640201 w 6630249"/>
              <a:gd name="connsiteY3889" fmla="*/ 4014053 h 6750795"/>
              <a:gd name="connsiteX3890" fmla="*/ 5658155 w 6630249"/>
              <a:gd name="connsiteY3890" fmla="*/ 3939671 h 6750795"/>
              <a:gd name="connsiteX3891" fmla="*/ 5663285 w 6630249"/>
              <a:gd name="connsiteY3891" fmla="*/ 3967885 h 6750795"/>
              <a:gd name="connsiteX3892" fmla="*/ 5650460 w 6630249"/>
              <a:gd name="connsiteY3892" fmla="*/ 4008923 h 6750795"/>
              <a:gd name="connsiteX3893" fmla="*/ 5652849 w 6630249"/>
              <a:gd name="connsiteY3893" fmla="*/ 4006773 h 6750795"/>
              <a:gd name="connsiteX3894" fmla="*/ 5653827 w 6630249"/>
              <a:gd name="connsiteY3894" fmla="*/ 4000989 h 6750795"/>
              <a:gd name="connsiteX3895" fmla="*/ 5658155 w 6630249"/>
              <a:gd name="connsiteY3895" fmla="*/ 4001230 h 6750795"/>
              <a:gd name="connsiteX3896" fmla="*/ 5658155 w 6630249"/>
              <a:gd name="connsiteY3896" fmla="*/ 4001997 h 6750795"/>
              <a:gd name="connsiteX3897" fmla="*/ 5660479 w 6630249"/>
              <a:gd name="connsiteY3897" fmla="*/ 3999906 h 6750795"/>
              <a:gd name="connsiteX3898" fmla="*/ 5668414 w 6630249"/>
              <a:gd name="connsiteY3898" fmla="*/ 3962755 h 6750795"/>
              <a:gd name="connsiteX3899" fmla="*/ 5653025 w 6630249"/>
              <a:gd name="connsiteY3899" fmla="*/ 4021748 h 6750795"/>
              <a:gd name="connsiteX3900" fmla="*/ 5660720 w 6630249"/>
              <a:gd name="connsiteY3900" fmla="*/ 4070480 h 6750795"/>
              <a:gd name="connsiteX3901" fmla="*/ 5696628 w 6630249"/>
              <a:gd name="connsiteY3901" fmla="*/ 4047397 h 6750795"/>
              <a:gd name="connsiteX3902" fmla="*/ 5683804 w 6630249"/>
              <a:gd name="connsiteY3902" fmla="*/ 4039702 h 6750795"/>
              <a:gd name="connsiteX3903" fmla="*/ 5683804 w 6630249"/>
              <a:gd name="connsiteY3903" fmla="*/ 4021748 h 6750795"/>
              <a:gd name="connsiteX3904" fmla="*/ 5691499 w 6630249"/>
              <a:gd name="connsiteY3904" fmla="*/ 4014053 h 6750795"/>
              <a:gd name="connsiteX3905" fmla="*/ 5691499 w 6630249"/>
              <a:gd name="connsiteY3905" fmla="*/ 4039702 h 6750795"/>
              <a:gd name="connsiteX3906" fmla="*/ 5722277 w 6630249"/>
              <a:gd name="connsiteY3906" fmla="*/ 3967885 h 6750795"/>
              <a:gd name="connsiteX3907" fmla="*/ 5706888 w 6630249"/>
              <a:gd name="connsiteY3907" fmla="*/ 3924282 h 6750795"/>
              <a:gd name="connsiteX3908" fmla="*/ 5694063 w 6630249"/>
              <a:gd name="connsiteY3908" fmla="*/ 3916587 h 6750795"/>
              <a:gd name="connsiteX3909" fmla="*/ 5705285 w 6630249"/>
              <a:gd name="connsiteY3909" fmla="*/ 3890617 h 6750795"/>
              <a:gd name="connsiteX3910" fmla="*/ 5708365 w 6630249"/>
              <a:gd name="connsiteY3910" fmla="*/ 3881378 h 6750795"/>
              <a:gd name="connsiteX3911" fmla="*/ 5707209 w 6630249"/>
              <a:gd name="connsiteY3911" fmla="*/ 3873947 h 6750795"/>
              <a:gd name="connsiteX3912" fmla="*/ 5706888 w 6630249"/>
              <a:gd name="connsiteY3912" fmla="*/ 3857595 h 6750795"/>
              <a:gd name="connsiteX3913" fmla="*/ 5712303 w 6630249"/>
              <a:gd name="connsiteY3913" fmla="*/ 3869564 h 6750795"/>
              <a:gd name="connsiteX3914" fmla="*/ 5714583 w 6630249"/>
              <a:gd name="connsiteY3914" fmla="*/ 3862724 h 6750795"/>
              <a:gd name="connsiteX3915" fmla="*/ 5712018 w 6630249"/>
              <a:gd name="connsiteY3915" fmla="*/ 3903762 h 6750795"/>
              <a:gd name="connsiteX3916" fmla="*/ 5704323 w 6630249"/>
              <a:gd name="connsiteY3916" fmla="*/ 3906328 h 6750795"/>
              <a:gd name="connsiteX3917" fmla="*/ 5717148 w 6630249"/>
              <a:gd name="connsiteY3917" fmla="*/ 3911457 h 6750795"/>
              <a:gd name="connsiteX3918" fmla="*/ 5729972 w 6630249"/>
              <a:gd name="connsiteY3918" fmla="*/ 3885808 h 6750795"/>
              <a:gd name="connsiteX3919" fmla="*/ 5732537 w 6630249"/>
              <a:gd name="connsiteY3919" fmla="*/ 3890938 h 6750795"/>
              <a:gd name="connsiteX3920" fmla="*/ 5727407 w 6630249"/>
              <a:gd name="connsiteY3920" fmla="*/ 3898633 h 6750795"/>
              <a:gd name="connsiteX3921" fmla="*/ 5727407 w 6630249"/>
              <a:gd name="connsiteY3921" fmla="*/ 3929411 h 6750795"/>
              <a:gd name="connsiteX3922" fmla="*/ 5735102 w 6630249"/>
              <a:gd name="connsiteY3922" fmla="*/ 3908893 h 6750795"/>
              <a:gd name="connsiteX3923" fmla="*/ 5729972 w 6630249"/>
              <a:gd name="connsiteY3923" fmla="*/ 3934541 h 6750795"/>
              <a:gd name="connsiteX3924" fmla="*/ 5732537 w 6630249"/>
              <a:gd name="connsiteY3924" fmla="*/ 3957625 h 6750795"/>
              <a:gd name="connsiteX3925" fmla="*/ 5750491 w 6630249"/>
              <a:gd name="connsiteY3925" fmla="*/ 3914022 h 6750795"/>
              <a:gd name="connsiteX3926" fmla="*/ 5755621 w 6630249"/>
              <a:gd name="connsiteY3926" fmla="*/ 3931976 h 6750795"/>
              <a:gd name="connsiteX3927" fmla="*/ 5763316 w 6630249"/>
              <a:gd name="connsiteY3927" fmla="*/ 3919152 h 6750795"/>
              <a:gd name="connsiteX3928" fmla="*/ 5763316 w 6630249"/>
              <a:gd name="connsiteY3928" fmla="*/ 3973015 h 6750795"/>
              <a:gd name="connsiteX3929" fmla="*/ 5750491 w 6630249"/>
              <a:gd name="connsiteY3929" fmla="*/ 4047397 h 6750795"/>
              <a:gd name="connsiteX3930" fmla="*/ 5747926 w 6630249"/>
              <a:gd name="connsiteY3930" fmla="*/ 4067916 h 6750795"/>
              <a:gd name="connsiteX3931" fmla="*/ 5742797 w 6630249"/>
              <a:gd name="connsiteY3931" fmla="*/ 4083305 h 6750795"/>
              <a:gd name="connsiteX3932" fmla="*/ 5760751 w 6630249"/>
              <a:gd name="connsiteY3932" fmla="*/ 4098694 h 6750795"/>
              <a:gd name="connsiteX3933" fmla="*/ 5737667 w 6630249"/>
              <a:gd name="connsiteY3933" fmla="*/ 4134603 h 6750795"/>
              <a:gd name="connsiteX3934" fmla="*/ 5732537 w 6630249"/>
              <a:gd name="connsiteY3934" fmla="*/ 4155122 h 6750795"/>
              <a:gd name="connsiteX3935" fmla="*/ 5819743 w 6630249"/>
              <a:gd name="connsiteY3935" fmla="*/ 4116649 h 6750795"/>
              <a:gd name="connsiteX3936" fmla="*/ 5847957 w 6630249"/>
              <a:gd name="connsiteY3936" fmla="*/ 4047397 h 6750795"/>
              <a:gd name="connsiteX3937" fmla="*/ 5814614 w 6630249"/>
              <a:gd name="connsiteY3937" fmla="*/ 4011488 h 6750795"/>
              <a:gd name="connsiteX3938" fmla="*/ 5837697 w 6630249"/>
              <a:gd name="connsiteY3938" fmla="*/ 3996099 h 6750795"/>
              <a:gd name="connsiteX3939" fmla="*/ 5863346 w 6630249"/>
              <a:gd name="connsiteY3939" fmla="*/ 4042267 h 6750795"/>
              <a:gd name="connsiteX3940" fmla="*/ 5947988 w 6630249"/>
              <a:gd name="connsiteY3940" fmla="*/ 4080740 h 6750795"/>
              <a:gd name="connsiteX3941" fmla="*/ 5953118 w 6630249"/>
              <a:gd name="connsiteY3941" fmla="*/ 4039702 h 6750795"/>
              <a:gd name="connsiteX3942" fmla="*/ 5976202 w 6630249"/>
              <a:gd name="connsiteY3942" fmla="*/ 4103824 h 6750795"/>
              <a:gd name="connsiteX3943" fmla="*/ 5950553 w 6630249"/>
              <a:gd name="connsiteY3943" fmla="*/ 4098694 h 6750795"/>
              <a:gd name="connsiteX3944" fmla="*/ 5965942 w 6630249"/>
              <a:gd name="connsiteY3944" fmla="*/ 4173076 h 6750795"/>
              <a:gd name="connsiteX3945" fmla="*/ 5989026 w 6630249"/>
              <a:gd name="connsiteY3945" fmla="*/ 4144863 h 6750795"/>
              <a:gd name="connsiteX3946" fmla="*/ 5996721 w 6630249"/>
              <a:gd name="connsiteY3946" fmla="*/ 4216680 h 6750795"/>
              <a:gd name="connsiteX3947" fmla="*/ 6030064 w 6630249"/>
              <a:gd name="connsiteY3947" fmla="*/ 4239764 h 6750795"/>
              <a:gd name="connsiteX3948" fmla="*/ 6027499 w 6630249"/>
              <a:gd name="connsiteY3948" fmla="*/ 4232069 h 6750795"/>
              <a:gd name="connsiteX3949" fmla="*/ 6053148 w 6630249"/>
              <a:gd name="connsiteY3949" fmla="*/ 4234634 h 6750795"/>
              <a:gd name="connsiteX3950" fmla="*/ 6040324 w 6630249"/>
              <a:gd name="connsiteY3950" fmla="*/ 4255153 h 6750795"/>
              <a:gd name="connsiteX3951" fmla="*/ 6037759 w 6630249"/>
              <a:gd name="connsiteY3951" fmla="*/ 4255153 h 6750795"/>
              <a:gd name="connsiteX3952" fmla="*/ 6063408 w 6630249"/>
              <a:gd name="connsiteY3952" fmla="*/ 4270542 h 6750795"/>
              <a:gd name="connsiteX3953" fmla="*/ 6119836 w 6630249"/>
              <a:gd name="connsiteY3953" fmla="*/ 4239764 h 6750795"/>
              <a:gd name="connsiteX3954" fmla="*/ 6112855 w 6630249"/>
              <a:gd name="connsiteY3954" fmla="*/ 4251065 h 6750795"/>
              <a:gd name="connsiteX3955" fmla="*/ 6126409 w 6630249"/>
              <a:gd name="connsiteY3955" fmla="*/ 4248180 h 6750795"/>
              <a:gd name="connsiteX3956" fmla="*/ 6140356 w 6630249"/>
              <a:gd name="connsiteY3956" fmla="*/ 4257718 h 6750795"/>
              <a:gd name="connsiteX3957" fmla="*/ 6137790 w 6630249"/>
              <a:gd name="connsiteY3957" fmla="*/ 4273108 h 6750795"/>
              <a:gd name="connsiteX3958" fmla="*/ 6101881 w 6630249"/>
              <a:gd name="connsiteY3958" fmla="*/ 4270543 h 6750795"/>
              <a:gd name="connsiteX3959" fmla="*/ 6104829 w 6630249"/>
              <a:gd name="connsiteY3959" fmla="*/ 4261911 h 6750795"/>
              <a:gd name="connsiteX3960" fmla="*/ 6080080 w 6630249"/>
              <a:gd name="connsiteY3960" fmla="*/ 4273428 h 6750795"/>
              <a:gd name="connsiteX3961" fmla="*/ 6053469 w 6630249"/>
              <a:gd name="connsiteY3961" fmla="*/ 4286293 h 6750795"/>
              <a:gd name="connsiteX3962" fmla="*/ 6052018 w 6630249"/>
              <a:gd name="connsiteY3962" fmla="*/ 4288801 h 6750795"/>
              <a:gd name="connsiteX3963" fmla="*/ 6053149 w 6630249"/>
              <a:gd name="connsiteY3963" fmla="*/ 4291062 h 6750795"/>
              <a:gd name="connsiteX3964" fmla="*/ 6055714 w 6630249"/>
              <a:gd name="connsiteY3964" fmla="*/ 4296191 h 6750795"/>
              <a:gd name="connsiteX3965" fmla="*/ 6053149 w 6630249"/>
              <a:gd name="connsiteY3965" fmla="*/ 4303887 h 6750795"/>
              <a:gd name="connsiteX3966" fmla="*/ 6043490 w 6630249"/>
              <a:gd name="connsiteY3966" fmla="*/ 4306451 h 6750795"/>
              <a:gd name="connsiteX3967" fmla="*/ 6042264 w 6630249"/>
              <a:gd name="connsiteY3967" fmla="*/ 4305663 h 6750795"/>
              <a:gd name="connsiteX3968" fmla="*/ 6040324 w 6630249"/>
              <a:gd name="connsiteY3968" fmla="*/ 4309016 h 6750795"/>
              <a:gd name="connsiteX3969" fmla="*/ 6065973 w 6630249"/>
              <a:gd name="connsiteY3969" fmla="*/ 4314145 h 6750795"/>
              <a:gd name="connsiteX3970" fmla="*/ 6012110 w 6630249"/>
              <a:gd name="connsiteY3970" fmla="*/ 4429566 h 6750795"/>
              <a:gd name="connsiteX3971" fmla="*/ 5981332 w 6630249"/>
              <a:gd name="connsiteY3971" fmla="*/ 4437260 h 6750795"/>
              <a:gd name="connsiteX3972" fmla="*/ 5955683 w 6630249"/>
              <a:gd name="connsiteY3972" fmla="*/ 4493688 h 6750795"/>
              <a:gd name="connsiteX3973" fmla="*/ 5971072 w 6630249"/>
              <a:gd name="connsiteY3973" fmla="*/ 4583459 h 6750795"/>
              <a:gd name="connsiteX3974" fmla="*/ 5953118 w 6630249"/>
              <a:gd name="connsiteY3974" fmla="*/ 4580895 h 6750795"/>
              <a:gd name="connsiteX3975" fmla="*/ 5912079 w 6630249"/>
              <a:gd name="connsiteY3975" fmla="*/ 4655276 h 6750795"/>
              <a:gd name="connsiteX3976" fmla="*/ 5863346 w 6630249"/>
              <a:gd name="connsiteY3976" fmla="*/ 4665536 h 6750795"/>
              <a:gd name="connsiteX3977" fmla="*/ 5865911 w 6630249"/>
              <a:gd name="connsiteY3977" fmla="*/ 4686055 h 6750795"/>
              <a:gd name="connsiteX3978" fmla="*/ 5765880 w 6630249"/>
              <a:gd name="connsiteY3978" fmla="*/ 4693750 h 6750795"/>
              <a:gd name="connsiteX3979" fmla="*/ 5773575 w 6630249"/>
              <a:gd name="connsiteY3979" fmla="*/ 4775826 h 6750795"/>
              <a:gd name="connsiteX3980" fmla="*/ 5765880 w 6630249"/>
              <a:gd name="connsiteY3980" fmla="*/ 4786086 h 6750795"/>
              <a:gd name="connsiteX3981" fmla="*/ 5732537 w 6630249"/>
              <a:gd name="connsiteY3981" fmla="*/ 4773261 h 6750795"/>
              <a:gd name="connsiteX3982" fmla="*/ 5709453 w 6630249"/>
              <a:gd name="connsiteY3982" fmla="*/ 4798910 h 6750795"/>
              <a:gd name="connsiteX3983" fmla="*/ 5704323 w 6630249"/>
              <a:gd name="connsiteY3983" fmla="*/ 4796345 h 6750795"/>
              <a:gd name="connsiteX3984" fmla="*/ 5714583 w 6630249"/>
              <a:gd name="connsiteY3984" fmla="*/ 4783521 h 6750795"/>
              <a:gd name="connsiteX3985" fmla="*/ 5658155 w 6630249"/>
              <a:gd name="connsiteY3985" fmla="*/ 4788651 h 6750795"/>
              <a:gd name="connsiteX3986" fmla="*/ 5640201 w 6630249"/>
              <a:gd name="connsiteY3986" fmla="*/ 4786086 h 6750795"/>
              <a:gd name="connsiteX3987" fmla="*/ 5655590 w 6630249"/>
              <a:gd name="connsiteY3987" fmla="*/ 4778391 h 6750795"/>
              <a:gd name="connsiteX3988" fmla="*/ 5678674 w 6630249"/>
              <a:gd name="connsiteY3988" fmla="*/ 4727093 h 6750795"/>
              <a:gd name="connsiteX3989" fmla="*/ 5637636 w 6630249"/>
              <a:gd name="connsiteY3989" fmla="*/ 4763002 h 6750795"/>
              <a:gd name="connsiteX3990" fmla="*/ 5627376 w 6630249"/>
              <a:gd name="connsiteY3990" fmla="*/ 4783521 h 6750795"/>
              <a:gd name="connsiteX3991" fmla="*/ 5629941 w 6630249"/>
              <a:gd name="connsiteY3991" fmla="*/ 4770696 h 6750795"/>
              <a:gd name="connsiteX3992" fmla="*/ 5627376 w 6630249"/>
              <a:gd name="connsiteY3992" fmla="*/ 4745048 h 6750795"/>
              <a:gd name="connsiteX3993" fmla="*/ 5619682 w 6630249"/>
              <a:gd name="connsiteY3993" fmla="*/ 4739918 h 6750795"/>
              <a:gd name="connsiteX3994" fmla="*/ 5640201 w 6630249"/>
              <a:gd name="connsiteY3994" fmla="*/ 4698879 h 6750795"/>
              <a:gd name="connsiteX3995" fmla="*/ 5668414 w 6630249"/>
              <a:gd name="connsiteY3995" fmla="*/ 4680925 h 6750795"/>
              <a:gd name="connsiteX3996" fmla="*/ 5635071 w 6630249"/>
              <a:gd name="connsiteY3996" fmla="*/ 4696315 h 6750795"/>
              <a:gd name="connsiteX3997" fmla="*/ 5645330 w 6630249"/>
              <a:gd name="connsiteY3997" fmla="*/ 4670666 h 6750795"/>
              <a:gd name="connsiteX3998" fmla="*/ 5658155 w 6630249"/>
              <a:gd name="connsiteY3998" fmla="*/ 4662971 h 6750795"/>
              <a:gd name="connsiteX3999" fmla="*/ 5653025 w 6630249"/>
              <a:gd name="connsiteY3999" fmla="*/ 4660406 h 6750795"/>
              <a:gd name="connsiteX4000" fmla="*/ 5663285 w 6630249"/>
              <a:gd name="connsiteY4000" fmla="*/ 4650147 h 6750795"/>
              <a:gd name="connsiteX4001" fmla="*/ 5729972 w 6630249"/>
              <a:gd name="connsiteY4001" fmla="*/ 4627063 h 6750795"/>
              <a:gd name="connsiteX4002" fmla="*/ 5712018 w 6630249"/>
              <a:gd name="connsiteY4002" fmla="*/ 4621933 h 6750795"/>
              <a:gd name="connsiteX4003" fmla="*/ 5653025 w 6630249"/>
              <a:gd name="connsiteY4003" fmla="*/ 4645017 h 6750795"/>
              <a:gd name="connsiteX4004" fmla="*/ 5755621 w 6630249"/>
              <a:gd name="connsiteY4004" fmla="*/ 4568070 h 6750795"/>
              <a:gd name="connsiteX4005" fmla="*/ 5676109 w 6630249"/>
              <a:gd name="connsiteY4005" fmla="*/ 4588589 h 6750795"/>
              <a:gd name="connsiteX4006" fmla="*/ 5727407 w 6630249"/>
              <a:gd name="connsiteY4006" fmla="*/ 4544986 h 6750795"/>
              <a:gd name="connsiteX4007" fmla="*/ 5688934 w 6630249"/>
              <a:gd name="connsiteY4007" fmla="*/ 4560375 h 6750795"/>
              <a:gd name="connsiteX4008" fmla="*/ 5699193 w 6630249"/>
              <a:gd name="connsiteY4008" fmla="*/ 4509077 h 6750795"/>
              <a:gd name="connsiteX4009" fmla="*/ 5658155 w 6630249"/>
              <a:gd name="connsiteY4009" fmla="*/ 4575765 h 6750795"/>
              <a:gd name="connsiteX4010" fmla="*/ 5640201 w 6630249"/>
              <a:gd name="connsiteY4010" fmla="*/ 4534726 h 6750795"/>
              <a:gd name="connsiteX4011" fmla="*/ 5673544 w 6630249"/>
              <a:gd name="connsiteY4011" fmla="*/ 4496253 h 6750795"/>
              <a:gd name="connsiteX4012" fmla="*/ 5694063 w 6630249"/>
              <a:gd name="connsiteY4012" fmla="*/ 4498818 h 6750795"/>
              <a:gd name="connsiteX4013" fmla="*/ 5676109 w 6630249"/>
              <a:gd name="connsiteY4013" fmla="*/ 4493688 h 6750795"/>
              <a:gd name="connsiteX4014" fmla="*/ 5701758 w 6630249"/>
              <a:gd name="connsiteY4014" fmla="*/ 4460345 h 6750795"/>
              <a:gd name="connsiteX4015" fmla="*/ 5683804 w 6630249"/>
              <a:gd name="connsiteY4015" fmla="*/ 4460345 h 6750795"/>
              <a:gd name="connsiteX4016" fmla="*/ 5681239 w 6630249"/>
              <a:gd name="connsiteY4016" fmla="*/ 4439825 h 6750795"/>
              <a:gd name="connsiteX4017" fmla="*/ 5665850 w 6630249"/>
              <a:gd name="connsiteY4017" fmla="*/ 4485994 h 6750795"/>
              <a:gd name="connsiteX4018" fmla="*/ 5660720 w 6630249"/>
              <a:gd name="connsiteY4018" fmla="*/ 4483429 h 6750795"/>
              <a:gd name="connsiteX4019" fmla="*/ 5655590 w 6630249"/>
              <a:gd name="connsiteY4019" fmla="*/ 4491123 h 6750795"/>
              <a:gd name="connsiteX4020" fmla="*/ 5647896 w 6630249"/>
              <a:gd name="connsiteY4020" fmla="*/ 4396222 h 6750795"/>
              <a:gd name="connsiteX4021" fmla="*/ 5635071 w 6630249"/>
              <a:gd name="connsiteY4021" fmla="*/ 4524467 h 6750795"/>
              <a:gd name="connsiteX4022" fmla="*/ 5622247 w 6630249"/>
              <a:gd name="connsiteY4022" fmla="*/ 4516772 h 6750795"/>
              <a:gd name="connsiteX4023" fmla="*/ 5627376 w 6630249"/>
              <a:gd name="connsiteY4023" fmla="*/ 4544986 h 6750795"/>
              <a:gd name="connsiteX4024" fmla="*/ 5614552 w 6630249"/>
              <a:gd name="connsiteY4024" fmla="*/ 4537291 h 6750795"/>
              <a:gd name="connsiteX4025" fmla="*/ 5611987 w 6630249"/>
              <a:gd name="connsiteY4025" fmla="*/ 4555246 h 6750795"/>
              <a:gd name="connsiteX4026" fmla="*/ 5604292 w 6630249"/>
              <a:gd name="connsiteY4026" fmla="*/ 4550116 h 6750795"/>
              <a:gd name="connsiteX4027" fmla="*/ 5616796 w 6630249"/>
              <a:gd name="connsiteY4027" fmla="*/ 4574482 h 6750795"/>
              <a:gd name="connsiteX4028" fmla="*/ 5619338 w 6630249"/>
              <a:gd name="connsiteY4028" fmla="*/ 4595944 h 6750795"/>
              <a:gd name="connsiteX4029" fmla="*/ 5624812 w 6630249"/>
              <a:gd name="connsiteY4029" fmla="*/ 4591154 h 6750795"/>
              <a:gd name="connsiteX4030" fmla="*/ 5642766 w 6630249"/>
              <a:gd name="connsiteY4030" fmla="*/ 4588589 h 6750795"/>
              <a:gd name="connsiteX4031" fmla="*/ 5619682 w 6630249"/>
              <a:gd name="connsiteY4031" fmla="*/ 4614239 h 6750795"/>
              <a:gd name="connsiteX4032" fmla="*/ 5609423 w 6630249"/>
              <a:gd name="connsiteY4032" fmla="*/ 4606544 h 6750795"/>
              <a:gd name="connsiteX4033" fmla="*/ 5617117 w 6630249"/>
              <a:gd name="connsiteY4033" fmla="*/ 4597887 h 6750795"/>
              <a:gd name="connsiteX4034" fmla="*/ 5617904 w 6630249"/>
              <a:gd name="connsiteY4034" fmla="*/ 4597198 h 6750795"/>
              <a:gd name="connsiteX4035" fmla="*/ 5606755 w 6630249"/>
              <a:gd name="connsiteY4035" fmla="*/ 4586845 h 6750795"/>
              <a:gd name="connsiteX4036" fmla="*/ 5606857 w 6630249"/>
              <a:gd name="connsiteY4036" fmla="*/ 4588589 h 6750795"/>
              <a:gd name="connsiteX4037" fmla="*/ 5605630 w 6630249"/>
              <a:gd name="connsiteY4037" fmla="*/ 4585801 h 6750795"/>
              <a:gd name="connsiteX4038" fmla="*/ 5583773 w 6630249"/>
              <a:gd name="connsiteY4038" fmla="*/ 4565505 h 6750795"/>
              <a:gd name="connsiteX4039" fmla="*/ 5537605 w 6630249"/>
              <a:gd name="connsiteY4039" fmla="*/ 4542421 h 6750795"/>
              <a:gd name="connsiteX4040" fmla="*/ 5578643 w 6630249"/>
              <a:gd name="connsiteY4040" fmla="*/ 4583459 h 6750795"/>
              <a:gd name="connsiteX4041" fmla="*/ 5617117 w 6630249"/>
              <a:gd name="connsiteY4041" fmla="*/ 4614238 h 6750795"/>
              <a:gd name="connsiteX4042" fmla="*/ 5606857 w 6630249"/>
              <a:gd name="connsiteY4042" fmla="*/ 4683490 h 6750795"/>
              <a:gd name="connsiteX4043" fmla="*/ 5599162 w 6630249"/>
              <a:gd name="connsiteY4043" fmla="*/ 4680925 h 6750795"/>
              <a:gd name="connsiteX4044" fmla="*/ 5604292 w 6630249"/>
              <a:gd name="connsiteY4044" fmla="*/ 4698879 h 6750795"/>
              <a:gd name="connsiteX4045" fmla="*/ 5601727 w 6630249"/>
              <a:gd name="connsiteY4045" fmla="*/ 4763002 h 6750795"/>
              <a:gd name="connsiteX4046" fmla="*/ 5578643 w 6630249"/>
              <a:gd name="connsiteY4046" fmla="*/ 4737353 h 6750795"/>
              <a:gd name="connsiteX4047" fmla="*/ 5570949 w 6630249"/>
              <a:gd name="connsiteY4047" fmla="*/ 4680925 h 6750795"/>
              <a:gd name="connsiteX4048" fmla="*/ 5552994 w 6630249"/>
              <a:gd name="connsiteY4048" fmla="*/ 4711704 h 6750795"/>
              <a:gd name="connsiteX4049" fmla="*/ 5547864 w 6630249"/>
              <a:gd name="connsiteY4049" fmla="*/ 4704009 h 6750795"/>
              <a:gd name="connsiteX4050" fmla="*/ 5550430 w 6630249"/>
              <a:gd name="connsiteY4050" fmla="*/ 4668101 h 6750795"/>
              <a:gd name="connsiteX4051" fmla="*/ 5532475 w 6630249"/>
              <a:gd name="connsiteY4051" fmla="*/ 4693750 h 6750795"/>
              <a:gd name="connsiteX4052" fmla="*/ 5524781 w 6630249"/>
              <a:gd name="connsiteY4052" fmla="*/ 4691185 h 6750795"/>
              <a:gd name="connsiteX4053" fmla="*/ 5522216 w 6630249"/>
              <a:gd name="connsiteY4053" fmla="*/ 4691185 h 6750795"/>
              <a:gd name="connsiteX4054" fmla="*/ 5519651 w 6630249"/>
              <a:gd name="connsiteY4054" fmla="*/ 4691185 h 6750795"/>
              <a:gd name="connsiteX4055" fmla="*/ 5496567 w 6630249"/>
              <a:gd name="connsiteY4055" fmla="*/ 4665536 h 6750795"/>
              <a:gd name="connsiteX4056" fmla="*/ 5491437 w 6630249"/>
              <a:gd name="connsiteY4056" fmla="*/ 4683490 h 6750795"/>
              <a:gd name="connsiteX4057" fmla="*/ 5440139 w 6630249"/>
              <a:gd name="connsiteY4057" fmla="*/ 4655276 h 6750795"/>
              <a:gd name="connsiteX4058" fmla="*/ 5222123 w 6630249"/>
              <a:gd name="connsiteY4058" fmla="*/ 4634757 h 6750795"/>
              <a:gd name="connsiteX4059" fmla="*/ 5224688 w 6630249"/>
              <a:gd name="connsiteY4059" fmla="*/ 4922025 h 6750795"/>
              <a:gd name="connsiteX4060" fmla="*/ 5283680 w 6630249"/>
              <a:gd name="connsiteY4060" fmla="*/ 4950239 h 6750795"/>
              <a:gd name="connsiteX4061" fmla="*/ 5181085 w 6630249"/>
              <a:gd name="connsiteY4061" fmla="*/ 5022056 h 6750795"/>
              <a:gd name="connsiteX4062" fmla="*/ 5355498 w 6630249"/>
              <a:gd name="connsiteY4062" fmla="*/ 5152866 h 6750795"/>
              <a:gd name="connsiteX4063" fmla="*/ 5355498 w 6630249"/>
              <a:gd name="connsiteY4063" fmla="*/ 5255461 h 6750795"/>
              <a:gd name="connsiteX4064" fmla="*/ 5237513 w 6630249"/>
              <a:gd name="connsiteY4064" fmla="*/ 5327278 h 6750795"/>
              <a:gd name="connsiteX4065" fmla="*/ 5281116 w 6630249"/>
              <a:gd name="connsiteY4065" fmla="*/ 5355492 h 6750795"/>
              <a:gd name="connsiteX4066" fmla="*/ 5193909 w 6630249"/>
              <a:gd name="connsiteY4066" fmla="*/ 5447828 h 6750795"/>
              <a:gd name="connsiteX4067" fmla="*/ 5196474 w 6630249"/>
              <a:gd name="connsiteY4067" fmla="*/ 5417049 h 6750795"/>
              <a:gd name="connsiteX4068" fmla="*/ 5216993 w 6630249"/>
              <a:gd name="connsiteY4068" fmla="*/ 5401660 h 6750795"/>
              <a:gd name="connsiteX4069" fmla="*/ 5209299 w 6630249"/>
              <a:gd name="connsiteY4069" fmla="*/ 5391400 h 6750795"/>
              <a:gd name="connsiteX4070" fmla="*/ 5201604 w 6630249"/>
              <a:gd name="connsiteY4070" fmla="*/ 5396531 h 6750795"/>
              <a:gd name="connsiteX4071" fmla="*/ 5201604 w 6630249"/>
              <a:gd name="connsiteY4071" fmla="*/ 5386271 h 6750795"/>
              <a:gd name="connsiteX4072" fmla="*/ 5191345 w 6630249"/>
              <a:gd name="connsiteY4072" fmla="*/ 5393965 h 6750795"/>
              <a:gd name="connsiteX4073" fmla="*/ 5186215 w 6630249"/>
              <a:gd name="connsiteY4073" fmla="*/ 5383706 h 6750795"/>
              <a:gd name="connsiteX4074" fmla="*/ 5191345 w 6630249"/>
              <a:gd name="connsiteY4074" fmla="*/ 5409355 h 6750795"/>
              <a:gd name="connsiteX4075" fmla="*/ 5188779 w 6630249"/>
              <a:gd name="connsiteY4075" fmla="*/ 5455523 h 6750795"/>
              <a:gd name="connsiteX4076" fmla="*/ 5170825 w 6630249"/>
              <a:gd name="connsiteY4076" fmla="*/ 5470912 h 6750795"/>
              <a:gd name="connsiteX4077" fmla="*/ 5170825 w 6630249"/>
              <a:gd name="connsiteY4077" fmla="*/ 5465783 h 6750795"/>
              <a:gd name="connsiteX4078" fmla="*/ 5160566 w 6630249"/>
              <a:gd name="connsiteY4078" fmla="*/ 5455523 h 6750795"/>
              <a:gd name="connsiteX4079" fmla="*/ 5152871 w 6630249"/>
              <a:gd name="connsiteY4079" fmla="*/ 5476042 h 6750795"/>
              <a:gd name="connsiteX4080" fmla="*/ 5140047 w 6630249"/>
              <a:gd name="connsiteY4080" fmla="*/ 5468347 h 6750795"/>
              <a:gd name="connsiteX4081" fmla="*/ 5152871 w 6630249"/>
              <a:gd name="connsiteY4081" fmla="*/ 5491431 h 6750795"/>
              <a:gd name="connsiteX4082" fmla="*/ 5132352 w 6630249"/>
              <a:gd name="connsiteY4082" fmla="*/ 5522210 h 6750795"/>
              <a:gd name="connsiteX4083" fmla="*/ 5145176 w 6630249"/>
              <a:gd name="connsiteY4083" fmla="*/ 5596592 h 6750795"/>
              <a:gd name="connsiteX4084" fmla="*/ 5140047 w 6630249"/>
              <a:gd name="connsiteY4084" fmla="*/ 5619676 h 6750795"/>
              <a:gd name="connsiteX4085" fmla="*/ 5134917 w 6630249"/>
              <a:gd name="connsiteY4085" fmla="*/ 5627371 h 6750795"/>
              <a:gd name="connsiteX4086" fmla="*/ 5127222 w 6630249"/>
              <a:gd name="connsiteY4086" fmla="*/ 5640195 h 6750795"/>
              <a:gd name="connsiteX4087" fmla="*/ 5127222 w 6630249"/>
              <a:gd name="connsiteY4087" fmla="*/ 5642760 h 6750795"/>
              <a:gd name="connsiteX4088" fmla="*/ 5122092 w 6630249"/>
              <a:gd name="connsiteY4088" fmla="*/ 5668409 h 6750795"/>
              <a:gd name="connsiteX4089" fmla="*/ 4824565 w 6630249"/>
              <a:gd name="connsiteY4089" fmla="*/ 5783829 h 6750795"/>
              <a:gd name="connsiteX4090" fmla="*/ 4804046 w 6630249"/>
              <a:gd name="connsiteY4090" fmla="*/ 5776134 h 6750795"/>
              <a:gd name="connsiteX4091" fmla="*/ 4793786 w 6630249"/>
              <a:gd name="connsiteY4091" fmla="*/ 5688928 h 6750795"/>
              <a:gd name="connsiteX4092" fmla="*/ 4793786 w 6630249"/>
              <a:gd name="connsiteY4092" fmla="*/ 5686363 h 6750795"/>
              <a:gd name="connsiteX4093" fmla="*/ 4883557 w 6630249"/>
              <a:gd name="connsiteY4093" fmla="*/ 5650455 h 6750795"/>
              <a:gd name="connsiteX4094" fmla="*/ 4778397 w 6630249"/>
              <a:gd name="connsiteY4094" fmla="*/ 5617111 h 6750795"/>
              <a:gd name="connsiteX4095" fmla="*/ 4770702 w 6630249"/>
              <a:gd name="connsiteY4095" fmla="*/ 5555554 h 6750795"/>
              <a:gd name="connsiteX4096" fmla="*/ 4785451 w 6630249"/>
              <a:gd name="connsiteY4096" fmla="*/ 5554913 h 6750795"/>
              <a:gd name="connsiteX4097" fmla="*/ 4791994 w 6630249"/>
              <a:gd name="connsiteY4097" fmla="*/ 5552219 h 6750795"/>
              <a:gd name="connsiteX4098" fmla="*/ 4791221 w 6630249"/>
              <a:gd name="connsiteY4098" fmla="*/ 5560683 h 6750795"/>
              <a:gd name="connsiteX4099" fmla="*/ 4863038 w 6630249"/>
              <a:gd name="connsiteY4099" fmla="*/ 5560683 h 6750795"/>
              <a:gd name="connsiteX4100" fmla="*/ 4834824 w 6630249"/>
              <a:gd name="connsiteY4100" fmla="*/ 5501691 h 6750795"/>
              <a:gd name="connsiteX4101" fmla="*/ 4793346 w 6630249"/>
              <a:gd name="connsiteY4101" fmla="*/ 5537399 h 6750795"/>
              <a:gd name="connsiteX4102" fmla="*/ 4792552 w 6630249"/>
              <a:gd name="connsiteY4102" fmla="*/ 5546095 h 6750795"/>
              <a:gd name="connsiteX4103" fmla="*/ 4782565 w 6630249"/>
              <a:gd name="connsiteY4103" fmla="*/ 5534715 h 6750795"/>
              <a:gd name="connsiteX4104" fmla="*/ 4763007 w 6630249"/>
              <a:gd name="connsiteY4104" fmla="*/ 5524775 h 6750795"/>
              <a:gd name="connsiteX4105" fmla="*/ 4757877 w 6630249"/>
              <a:gd name="connsiteY4105" fmla="*/ 5488866 h 6750795"/>
              <a:gd name="connsiteX4106" fmla="*/ 4788656 w 6630249"/>
              <a:gd name="connsiteY4106" fmla="*/ 5476042 h 6750795"/>
              <a:gd name="connsiteX4107" fmla="*/ 4796351 w 6630249"/>
              <a:gd name="connsiteY4107" fmla="*/ 5458088 h 6750795"/>
              <a:gd name="connsiteX4108" fmla="*/ 4780962 w 6630249"/>
              <a:gd name="connsiteY4108" fmla="*/ 5458088 h 6750795"/>
              <a:gd name="connsiteX4109" fmla="*/ 4780962 w 6630249"/>
              <a:gd name="connsiteY4109" fmla="*/ 5447828 h 6750795"/>
              <a:gd name="connsiteX4110" fmla="*/ 4752748 w 6630249"/>
              <a:gd name="connsiteY4110" fmla="*/ 5481172 h 6750795"/>
              <a:gd name="connsiteX4111" fmla="*/ 4750183 w 6630249"/>
              <a:gd name="connsiteY4111" fmla="*/ 5468347 h 6750795"/>
              <a:gd name="connsiteX4112" fmla="*/ 4770702 w 6630249"/>
              <a:gd name="connsiteY4112" fmla="*/ 5447828 h 6750795"/>
              <a:gd name="connsiteX4113" fmla="*/ 4763007 w 6630249"/>
              <a:gd name="connsiteY4113" fmla="*/ 5447828 h 6750795"/>
              <a:gd name="connsiteX4114" fmla="*/ 4773267 w 6630249"/>
              <a:gd name="connsiteY4114" fmla="*/ 5424744 h 6750795"/>
              <a:gd name="connsiteX4115" fmla="*/ 4757877 w 6630249"/>
              <a:gd name="connsiteY4115" fmla="*/ 5419614 h 6750795"/>
              <a:gd name="connsiteX4116" fmla="*/ 4757877 w 6630249"/>
              <a:gd name="connsiteY4116" fmla="*/ 5350362 h 6750795"/>
              <a:gd name="connsiteX4117" fmla="*/ 4804046 w 6630249"/>
              <a:gd name="connsiteY4117" fmla="*/ 5355492 h 6750795"/>
              <a:gd name="connsiteX4118" fmla="*/ 4786091 w 6630249"/>
              <a:gd name="connsiteY4118" fmla="*/ 5342668 h 6750795"/>
              <a:gd name="connsiteX4119" fmla="*/ 4796351 w 6630249"/>
              <a:gd name="connsiteY4119" fmla="*/ 5327278 h 6750795"/>
              <a:gd name="connsiteX4120" fmla="*/ 4780962 w 6630249"/>
              <a:gd name="connsiteY4120" fmla="*/ 5324713 h 6750795"/>
              <a:gd name="connsiteX4121" fmla="*/ 4791221 w 6630249"/>
              <a:gd name="connsiteY4121" fmla="*/ 5317019 h 6750795"/>
              <a:gd name="connsiteX4122" fmla="*/ 4773267 w 6630249"/>
              <a:gd name="connsiteY4122" fmla="*/ 5314454 h 6750795"/>
              <a:gd name="connsiteX4123" fmla="*/ 4780962 w 6630249"/>
              <a:gd name="connsiteY4123" fmla="*/ 5304194 h 6750795"/>
              <a:gd name="connsiteX4124" fmla="*/ 4760442 w 6630249"/>
              <a:gd name="connsiteY4124" fmla="*/ 5311889 h 6750795"/>
              <a:gd name="connsiteX4125" fmla="*/ 4763007 w 6630249"/>
              <a:gd name="connsiteY4125" fmla="*/ 5278545 h 6750795"/>
              <a:gd name="connsiteX4126" fmla="*/ 4755313 w 6630249"/>
              <a:gd name="connsiteY4126" fmla="*/ 5288805 h 6750795"/>
              <a:gd name="connsiteX4127" fmla="*/ 4755313 w 6630249"/>
              <a:gd name="connsiteY4127" fmla="*/ 5270851 h 6750795"/>
              <a:gd name="connsiteX4128" fmla="*/ 4770702 w 6630249"/>
              <a:gd name="connsiteY4128" fmla="*/ 5240072 h 6750795"/>
              <a:gd name="connsiteX4129" fmla="*/ 4763007 w 6630249"/>
              <a:gd name="connsiteY4129" fmla="*/ 5252896 h 6750795"/>
              <a:gd name="connsiteX4130" fmla="*/ 4757877 w 6630249"/>
              <a:gd name="connsiteY4130" fmla="*/ 5224682 h 6750795"/>
              <a:gd name="connsiteX4131" fmla="*/ 4747618 w 6630249"/>
              <a:gd name="connsiteY4131" fmla="*/ 5232377 h 6750795"/>
              <a:gd name="connsiteX4132" fmla="*/ 4752748 w 6630249"/>
              <a:gd name="connsiteY4132" fmla="*/ 5173385 h 6750795"/>
              <a:gd name="connsiteX4133" fmla="*/ 4745053 w 6630249"/>
              <a:gd name="connsiteY4133" fmla="*/ 5170820 h 6750795"/>
              <a:gd name="connsiteX4134" fmla="*/ 4739923 w 6630249"/>
              <a:gd name="connsiteY4134" fmla="*/ 5140041 h 6750795"/>
              <a:gd name="connsiteX4135" fmla="*/ 4770702 w 6630249"/>
              <a:gd name="connsiteY4135" fmla="*/ 5134911 h 6750795"/>
              <a:gd name="connsiteX4136" fmla="*/ 4739923 w 6630249"/>
              <a:gd name="connsiteY4136" fmla="*/ 5134911 h 6750795"/>
              <a:gd name="connsiteX4137" fmla="*/ 4760442 w 6630249"/>
              <a:gd name="connsiteY4137" fmla="*/ 5014361 h 6750795"/>
              <a:gd name="connsiteX4138" fmla="*/ 4778397 w 6630249"/>
              <a:gd name="connsiteY4138" fmla="*/ 4983583 h 6750795"/>
              <a:gd name="connsiteX4139" fmla="*/ 4788656 w 6630249"/>
              <a:gd name="connsiteY4139" fmla="*/ 4988712 h 6750795"/>
              <a:gd name="connsiteX4140" fmla="*/ 4775832 w 6630249"/>
              <a:gd name="connsiteY4140" fmla="*/ 4978453 h 6750795"/>
              <a:gd name="connsiteX4141" fmla="*/ 4786091 w 6630249"/>
              <a:gd name="connsiteY4141" fmla="*/ 4965628 h 6750795"/>
              <a:gd name="connsiteX4142" fmla="*/ 4811740 w 6630249"/>
              <a:gd name="connsiteY4142" fmla="*/ 4955369 h 6750795"/>
              <a:gd name="connsiteX4143" fmla="*/ 4834824 w 6630249"/>
              <a:gd name="connsiteY4143" fmla="*/ 4939980 h 6750795"/>
              <a:gd name="connsiteX4144" fmla="*/ 4798916 w 6630249"/>
              <a:gd name="connsiteY4144" fmla="*/ 4942544 h 6750795"/>
              <a:gd name="connsiteX4145" fmla="*/ 4804046 w 6630249"/>
              <a:gd name="connsiteY4145" fmla="*/ 4916895 h 6750795"/>
              <a:gd name="connsiteX4146" fmla="*/ 4775832 w 6630249"/>
              <a:gd name="connsiteY4146" fmla="*/ 4955369 h 6750795"/>
              <a:gd name="connsiteX4147" fmla="*/ 4773267 w 6630249"/>
              <a:gd name="connsiteY4147" fmla="*/ 4919460 h 6750795"/>
              <a:gd name="connsiteX4148" fmla="*/ 4765572 w 6630249"/>
              <a:gd name="connsiteY4148" fmla="*/ 4981018 h 6750795"/>
              <a:gd name="connsiteX4149" fmla="*/ 4763007 w 6630249"/>
              <a:gd name="connsiteY4149" fmla="*/ 4965628 h 6750795"/>
              <a:gd name="connsiteX4150" fmla="*/ 4765572 w 6630249"/>
              <a:gd name="connsiteY4150" fmla="*/ 4914331 h 6750795"/>
              <a:gd name="connsiteX4151" fmla="*/ 4775832 w 6630249"/>
              <a:gd name="connsiteY4151" fmla="*/ 4901506 h 6750795"/>
              <a:gd name="connsiteX4152" fmla="*/ 4765572 w 6630249"/>
              <a:gd name="connsiteY4152" fmla="*/ 4898941 h 6750795"/>
              <a:gd name="connsiteX4153" fmla="*/ 4763007 w 6630249"/>
              <a:gd name="connsiteY4153" fmla="*/ 4878422 h 6750795"/>
              <a:gd name="connsiteX4154" fmla="*/ 4775832 w 6630249"/>
              <a:gd name="connsiteY4154" fmla="*/ 4873292 h 6750795"/>
              <a:gd name="connsiteX4155" fmla="*/ 4760442 w 6630249"/>
              <a:gd name="connsiteY4155" fmla="*/ 4860468 h 6750795"/>
              <a:gd name="connsiteX4156" fmla="*/ 4763007 w 6630249"/>
              <a:gd name="connsiteY4156" fmla="*/ 4819430 h 6750795"/>
              <a:gd name="connsiteX4157" fmla="*/ 4775832 w 6630249"/>
              <a:gd name="connsiteY4157" fmla="*/ 4821994 h 6750795"/>
              <a:gd name="connsiteX4158" fmla="*/ 4780962 w 6630249"/>
              <a:gd name="connsiteY4158" fmla="*/ 4816865 h 6750795"/>
              <a:gd name="connsiteX4159" fmla="*/ 4750183 w 6630249"/>
              <a:gd name="connsiteY4159" fmla="*/ 4793781 h 6750795"/>
              <a:gd name="connsiteX4160" fmla="*/ 4775832 w 6630249"/>
              <a:gd name="connsiteY4160" fmla="*/ 4791216 h 6750795"/>
              <a:gd name="connsiteX4161" fmla="*/ 4770702 w 6630249"/>
              <a:gd name="connsiteY4161" fmla="*/ 4775826 h 6750795"/>
              <a:gd name="connsiteX4162" fmla="*/ 4747618 w 6630249"/>
              <a:gd name="connsiteY4162" fmla="*/ 4780956 h 6750795"/>
              <a:gd name="connsiteX4163" fmla="*/ 4732228 w 6630249"/>
              <a:gd name="connsiteY4163" fmla="*/ 4709139 h 6750795"/>
              <a:gd name="connsiteX4164" fmla="*/ 4752748 w 6630249"/>
              <a:gd name="connsiteY4164" fmla="*/ 4706574 h 6750795"/>
              <a:gd name="connsiteX4165" fmla="*/ 4763007 w 6630249"/>
              <a:gd name="connsiteY4165" fmla="*/ 4752742 h 6750795"/>
              <a:gd name="connsiteX4166" fmla="*/ 4755313 w 6630249"/>
              <a:gd name="connsiteY4166" fmla="*/ 4704009 h 6750795"/>
              <a:gd name="connsiteX4167" fmla="*/ 4773267 w 6630249"/>
              <a:gd name="connsiteY4167" fmla="*/ 4701444 h 6750795"/>
              <a:gd name="connsiteX4168" fmla="*/ 4793786 w 6630249"/>
              <a:gd name="connsiteY4168" fmla="*/ 4727093 h 6750795"/>
              <a:gd name="connsiteX4169" fmla="*/ 4775832 w 6630249"/>
              <a:gd name="connsiteY4169" fmla="*/ 4698879 h 6750795"/>
              <a:gd name="connsiteX4170" fmla="*/ 4796351 w 6630249"/>
              <a:gd name="connsiteY4170" fmla="*/ 4704009 h 6750795"/>
              <a:gd name="connsiteX4171" fmla="*/ 4827130 w 6630249"/>
              <a:gd name="connsiteY4171" fmla="*/ 4691185 h 6750795"/>
              <a:gd name="connsiteX4172" fmla="*/ 4793786 w 6630249"/>
              <a:gd name="connsiteY4172" fmla="*/ 4680925 h 6750795"/>
              <a:gd name="connsiteX4173" fmla="*/ 4806611 w 6630249"/>
              <a:gd name="connsiteY4173" fmla="*/ 4665536 h 6750795"/>
              <a:gd name="connsiteX4174" fmla="*/ 4801481 w 6630249"/>
              <a:gd name="connsiteY4174" fmla="*/ 4650147 h 6750795"/>
              <a:gd name="connsiteX4175" fmla="*/ 4768137 w 6630249"/>
              <a:gd name="connsiteY4175" fmla="*/ 4665536 h 6750795"/>
              <a:gd name="connsiteX4176" fmla="*/ 4760442 w 6630249"/>
              <a:gd name="connsiteY4176" fmla="*/ 4655276 h 6750795"/>
              <a:gd name="connsiteX4177" fmla="*/ 4755313 w 6630249"/>
              <a:gd name="connsiteY4177" fmla="*/ 4680925 h 6750795"/>
              <a:gd name="connsiteX4178" fmla="*/ 4747618 w 6630249"/>
              <a:gd name="connsiteY4178" fmla="*/ 4680925 h 6750795"/>
              <a:gd name="connsiteX4179" fmla="*/ 4742488 w 6630249"/>
              <a:gd name="connsiteY4179" fmla="*/ 4688620 h 6750795"/>
              <a:gd name="connsiteX4180" fmla="*/ 4732228 w 6630249"/>
              <a:gd name="connsiteY4180" fmla="*/ 4686055 h 6750795"/>
              <a:gd name="connsiteX4181" fmla="*/ 4714274 w 6630249"/>
              <a:gd name="connsiteY4181" fmla="*/ 4665536 h 6750795"/>
              <a:gd name="connsiteX4182" fmla="*/ 4721969 w 6630249"/>
              <a:gd name="connsiteY4182" fmla="*/ 4627063 h 6750795"/>
              <a:gd name="connsiteX4183" fmla="*/ 4709145 w 6630249"/>
              <a:gd name="connsiteY4183" fmla="*/ 4632192 h 6750795"/>
              <a:gd name="connsiteX4184" fmla="*/ 4680931 w 6630249"/>
              <a:gd name="connsiteY4184" fmla="*/ 4514207 h 6750795"/>
              <a:gd name="connsiteX4185" fmla="*/ 4716839 w 6630249"/>
              <a:gd name="connsiteY4185" fmla="*/ 4501383 h 6750795"/>
              <a:gd name="connsiteX4186" fmla="*/ 4678366 w 6630249"/>
              <a:gd name="connsiteY4186" fmla="*/ 4480863 h 6750795"/>
              <a:gd name="connsiteX4187" fmla="*/ 4696320 w 6630249"/>
              <a:gd name="connsiteY4187" fmla="*/ 4447520 h 6750795"/>
              <a:gd name="connsiteX4188" fmla="*/ 4688625 w 6630249"/>
              <a:gd name="connsiteY4188" fmla="*/ 4439825 h 6750795"/>
              <a:gd name="connsiteX4189" fmla="*/ 4755313 w 6630249"/>
              <a:gd name="connsiteY4189" fmla="*/ 4419306 h 6750795"/>
              <a:gd name="connsiteX4190" fmla="*/ 4709145 w 6630249"/>
              <a:gd name="connsiteY4190" fmla="*/ 4414176 h 6750795"/>
              <a:gd name="connsiteX4191" fmla="*/ 4750183 w 6630249"/>
              <a:gd name="connsiteY4191" fmla="*/ 4396222 h 6750795"/>
              <a:gd name="connsiteX4192" fmla="*/ 4721969 w 6630249"/>
              <a:gd name="connsiteY4192" fmla="*/ 4398787 h 6750795"/>
              <a:gd name="connsiteX4193" fmla="*/ 4737359 w 6630249"/>
              <a:gd name="connsiteY4193" fmla="*/ 4370573 h 6750795"/>
              <a:gd name="connsiteX4194" fmla="*/ 4711710 w 6630249"/>
              <a:gd name="connsiteY4194" fmla="*/ 4383398 h 6750795"/>
              <a:gd name="connsiteX4195" fmla="*/ 4698885 w 6630249"/>
              <a:gd name="connsiteY4195" fmla="*/ 4406482 h 6750795"/>
              <a:gd name="connsiteX4196" fmla="*/ 4701450 w 6630249"/>
              <a:gd name="connsiteY4196" fmla="*/ 4370573 h 6750795"/>
              <a:gd name="connsiteX4197" fmla="*/ 4719404 w 6630249"/>
              <a:gd name="connsiteY4197" fmla="*/ 4326970 h 6750795"/>
              <a:gd name="connsiteX4198" fmla="*/ 4691190 w 6630249"/>
              <a:gd name="connsiteY4198" fmla="*/ 4375703 h 6750795"/>
              <a:gd name="connsiteX4199" fmla="*/ 4688625 w 6630249"/>
              <a:gd name="connsiteY4199" fmla="*/ 4360314 h 6750795"/>
              <a:gd name="connsiteX4200" fmla="*/ 4668106 w 6630249"/>
              <a:gd name="connsiteY4200" fmla="*/ 4411611 h 6750795"/>
              <a:gd name="connsiteX4201" fmla="*/ 4662976 w 6630249"/>
              <a:gd name="connsiteY4201" fmla="*/ 4373138 h 6750795"/>
              <a:gd name="connsiteX4202" fmla="*/ 4655282 w 6630249"/>
              <a:gd name="connsiteY4202" fmla="*/ 4350054 h 6750795"/>
              <a:gd name="connsiteX4203" fmla="*/ 4652717 w 6630249"/>
              <a:gd name="connsiteY4203" fmla="*/ 4311581 h 6750795"/>
              <a:gd name="connsiteX4204" fmla="*/ 4650152 w 6630249"/>
              <a:gd name="connsiteY4204" fmla="*/ 4221810 h 6750795"/>
              <a:gd name="connsiteX4205" fmla="*/ 4642457 w 6630249"/>
              <a:gd name="connsiteY4205" fmla="*/ 4216680 h 6750795"/>
              <a:gd name="connsiteX4206" fmla="*/ 4634763 w 6630249"/>
              <a:gd name="connsiteY4206" fmla="*/ 4165382 h 6750795"/>
              <a:gd name="connsiteX4207" fmla="*/ 4660412 w 6630249"/>
              <a:gd name="connsiteY4207" fmla="*/ 4160252 h 6750795"/>
              <a:gd name="connsiteX4208" fmla="*/ 4634763 w 6630249"/>
              <a:gd name="connsiteY4208" fmla="*/ 4162817 h 6750795"/>
              <a:gd name="connsiteX4209" fmla="*/ 4655282 w 6630249"/>
              <a:gd name="connsiteY4209" fmla="*/ 4134603 h 6750795"/>
              <a:gd name="connsiteX4210" fmla="*/ 4637327 w 6630249"/>
              <a:gd name="connsiteY4210" fmla="*/ 4147427 h 6750795"/>
              <a:gd name="connsiteX4211" fmla="*/ 4624503 w 6630249"/>
              <a:gd name="connsiteY4211" fmla="*/ 4124343 h 6750795"/>
              <a:gd name="connsiteX4212" fmla="*/ 4624503 w 6630249"/>
              <a:gd name="connsiteY4212" fmla="*/ 4155122 h 6750795"/>
              <a:gd name="connsiteX4213" fmla="*/ 4611679 w 6630249"/>
              <a:gd name="connsiteY4213" fmla="*/ 4147427 h 6750795"/>
              <a:gd name="connsiteX4214" fmla="*/ 4606549 w 6630249"/>
              <a:gd name="connsiteY4214" fmla="*/ 4152557 h 6750795"/>
              <a:gd name="connsiteX4215" fmla="*/ 4621938 w 6630249"/>
              <a:gd name="connsiteY4215" fmla="*/ 4160252 h 6750795"/>
              <a:gd name="connsiteX4216" fmla="*/ 4619373 w 6630249"/>
              <a:gd name="connsiteY4216" fmla="*/ 4178206 h 6750795"/>
              <a:gd name="connsiteX4217" fmla="*/ 4634763 w 6630249"/>
              <a:gd name="connsiteY4217" fmla="*/ 4237199 h 6750795"/>
              <a:gd name="connsiteX4218" fmla="*/ 4627068 w 6630249"/>
              <a:gd name="connsiteY4218" fmla="*/ 4237199 h 6750795"/>
              <a:gd name="connsiteX4219" fmla="*/ 4634763 w 6630249"/>
              <a:gd name="connsiteY4219" fmla="*/ 4255153 h 6750795"/>
              <a:gd name="connsiteX4220" fmla="*/ 4645022 w 6630249"/>
              <a:gd name="connsiteY4220" fmla="*/ 4347489 h 6750795"/>
              <a:gd name="connsiteX4221" fmla="*/ 4655282 w 6630249"/>
              <a:gd name="connsiteY4221" fmla="*/ 4380833 h 6750795"/>
              <a:gd name="connsiteX4222" fmla="*/ 4645022 w 6630249"/>
              <a:gd name="connsiteY4222" fmla="*/ 4398787 h 6750795"/>
              <a:gd name="connsiteX4223" fmla="*/ 4637327 w 6630249"/>
              <a:gd name="connsiteY4223" fmla="*/ 4414176 h 6750795"/>
              <a:gd name="connsiteX4224" fmla="*/ 4619373 w 6630249"/>
              <a:gd name="connsiteY4224" fmla="*/ 4409047 h 6750795"/>
              <a:gd name="connsiteX4225" fmla="*/ 4586030 w 6630249"/>
              <a:gd name="connsiteY4225" fmla="*/ 4437260 h 6750795"/>
              <a:gd name="connsiteX4226" fmla="*/ 4575770 w 6630249"/>
              <a:gd name="connsiteY4226" fmla="*/ 4432131 h 6750795"/>
              <a:gd name="connsiteX4227" fmla="*/ 4583465 w 6630249"/>
              <a:gd name="connsiteY4227" fmla="*/ 4470604 h 6750795"/>
              <a:gd name="connsiteX4228" fmla="*/ 4593724 w 6630249"/>
              <a:gd name="connsiteY4228" fmla="*/ 4478299 h 6750795"/>
              <a:gd name="connsiteX4229" fmla="*/ 4588595 w 6630249"/>
              <a:gd name="connsiteY4229" fmla="*/ 4488558 h 6750795"/>
              <a:gd name="connsiteX4230" fmla="*/ 4501388 w 6630249"/>
              <a:gd name="connsiteY4230" fmla="*/ 4478299 h 6750795"/>
              <a:gd name="connsiteX4231" fmla="*/ 4588595 w 6630249"/>
              <a:gd name="connsiteY4231" fmla="*/ 4498818 h 6750795"/>
              <a:gd name="connsiteX4232" fmla="*/ 4583465 w 6630249"/>
              <a:gd name="connsiteY4232" fmla="*/ 4506512 h 6750795"/>
              <a:gd name="connsiteX4233" fmla="*/ 4598854 w 6630249"/>
              <a:gd name="connsiteY4233" fmla="*/ 4516772 h 6750795"/>
              <a:gd name="connsiteX4234" fmla="*/ 4550121 w 6630249"/>
              <a:gd name="connsiteY4234" fmla="*/ 4632192 h 6750795"/>
              <a:gd name="connsiteX4235" fmla="*/ 4539861 w 6630249"/>
              <a:gd name="connsiteY4235" fmla="*/ 4627063 h 6750795"/>
              <a:gd name="connsiteX4236" fmla="*/ 4534732 w 6630249"/>
              <a:gd name="connsiteY4236" fmla="*/ 4629627 h 6750795"/>
              <a:gd name="connsiteX4237" fmla="*/ 4539861 w 6630249"/>
              <a:gd name="connsiteY4237" fmla="*/ 4642452 h 6750795"/>
              <a:gd name="connsiteX4238" fmla="*/ 4496258 w 6630249"/>
              <a:gd name="connsiteY4238" fmla="*/ 4796345 h 6750795"/>
              <a:gd name="connsiteX4239" fmla="*/ 4485999 w 6630249"/>
              <a:gd name="connsiteY4239" fmla="*/ 4804040 h 6750795"/>
              <a:gd name="connsiteX4240" fmla="*/ 4462915 w 6630249"/>
              <a:gd name="connsiteY4240" fmla="*/ 4909201 h 6750795"/>
              <a:gd name="connsiteX4241" fmla="*/ 4452655 w 6630249"/>
              <a:gd name="connsiteY4241" fmla="*/ 4906636 h 6750795"/>
              <a:gd name="connsiteX4242" fmla="*/ 4457785 w 6630249"/>
              <a:gd name="connsiteY4242" fmla="*/ 4932285 h 6750795"/>
              <a:gd name="connsiteX4243" fmla="*/ 4406487 w 6630249"/>
              <a:gd name="connsiteY4243" fmla="*/ 4993842 h 6750795"/>
              <a:gd name="connsiteX4244" fmla="*/ 4385968 w 6630249"/>
              <a:gd name="connsiteY4244" fmla="*/ 5001537 h 6750795"/>
              <a:gd name="connsiteX4245" fmla="*/ 4378273 w 6630249"/>
              <a:gd name="connsiteY4245" fmla="*/ 4998972 h 6750795"/>
              <a:gd name="connsiteX4246" fmla="*/ 4360319 w 6630249"/>
              <a:gd name="connsiteY4246" fmla="*/ 4998972 h 6750795"/>
              <a:gd name="connsiteX4247" fmla="*/ 4368014 w 6630249"/>
              <a:gd name="connsiteY4247" fmla="*/ 4988712 h 6750795"/>
              <a:gd name="connsiteX4248" fmla="*/ 4362884 w 6630249"/>
              <a:gd name="connsiteY4248" fmla="*/ 4975888 h 6750795"/>
              <a:gd name="connsiteX4249" fmla="*/ 4419312 w 6630249"/>
              <a:gd name="connsiteY4249" fmla="*/ 4898941 h 6750795"/>
              <a:gd name="connsiteX4250" fmla="*/ 4373143 w 6630249"/>
              <a:gd name="connsiteY4250" fmla="*/ 4929720 h 6750795"/>
              <a:gd name="connsiteX4251" fmla="*/ 4350060 w 6630249"/>
              <a:gd name="connsiteY4251" fmla="*/ 4845079 h 6750795"/>
              <a:gd name="connsiteX4252" fmla="*/ 4329540 w 6630249"/>
              <a:gd name="connsiteY4252" fmla="*/ 4924590 h 6750795"/>
              <a:gd name="connsiteX4253" fmla="*/ 4309021 w 6630249"/>
              <a:gd name="connsiteY4253" fmla="*/ 4906636 h 6750795"/>
              <a:gd name="connsiteX4254" fmla="*/ 4306456 w 6630249"/>
              <a:gd name="connsiteY4254" fmla="*/ 4924590 h 6750795"/>
              <a:gd name="connsiteX4255" fmla="*/ 4252594 w 6630249"/>
              <a:gd name="connsiteY4255" fmla="*/ 4896376 h 6750795"/>
              <a:gd name="connsiteX4256" fmla="*/ 4247464 w 6630249"/>
              <a:gd name="connsiteY4256" fmla="*/ 4898941 h 6750795"/>
              <a:gd name="connsiteX4257" fmla="*/ 4321846 w 6630249"/>
              <a:gd name="connsiteY4257" fmla="*/ 4973323 h 6750795"/>
              <a:gd name="connsiteX4258" fmla="*/ 4321846 w 6630249"/>
              <a:gd name="connsiteY4258" fmla="*/ 4981018 h 6750795"/>
              <a:gd name="connsiteX4259" fmla="*/ 4334670 w 6630249"/>
              <a:gd name="connsiteY4259" fmla="*/ 4983583 h 6750795"/>
              <a:gd name="connsiteX4260" fmla="*/ 4321846 w 6630249"/>
              <a:gd name="connsiteY4260" fmla="*/ 4986148 h 6750795"/>
              <a:gd name="connsiteX4261" fmla="*/ 4324411 w 6630249"/>
              <a:gd name="connsiteY4261" fmla="*/ 4993842 h 6750795"/>
              <a:gd name="connsiteX4262" fmla="*/ 4293632 w 6630249"/>
              <a:gd name="connsiteY4262" fmla="*/ 4960499 h 6750795"/>
              <a:gd name="connsiteX4263" fmla="*/ 4201296 w 6630249"/>
              <a:gd name="connsiteY4263" fmla="*/ 4924590 h 6750795"/>
              <a:gd name="connsiteX4264" fmla="*/ 4221815 w 6630249"/>
              <a:gd name="connsiteY4264" fmla="*/ 4968193 h 6750795"/>
              <a:gd name="connsiteX4265" fmla="*/ 4250029 w 6630249"/>
              <a:gd name="connsiteY4265" fmla="*/ 4986148 h 6750795"/>
              <a:gd name="connsiteX4266" fmla="*/ 4257723 w 6630249"/>
              <a:gd name="connsiteY4266" fmla="*/ 4998972 h 6750795"/>
              <a:gd name="connsiteX4267" fmla="*/ 4278242 w 6630249"/>
              <a:gd name="connsiteY4267" fmla="*/ 5004102 h 6750795"/>
              <a:gd name="connsiteX4268" fmla="*/ 4342365 w 6630249"/>
              <a:gd name="connsiteY4268" fmla="*/ 5029751 h 6750795"/>
              <a:gd name="connsiteX4269" fmla="*/ 4342365 w 6630249"/>
              <a:gd name="connsiteY4269" fmla="*/ 5040010 h 6750795"/>
              <a:gd name="connsiteX4270" fmla="*/ 4357754 w 6630249"/>
              <a:gd name="connsiteY4270" fmla="*/ 5040010 h 6750795"/>
              <a:gd name="connsiteX4271" fmla="*/ 4370579 w 6630249"/>
              <a:gd name="connsiteY4271" fmla="*/ 5055400 h 6750795"/>
              <a:gd name="connsiteX4272" fmla="*/ 4355189 w 6630249"/>
              <a:gd name="connsiteY4272" fmla="*/ 5057964 h 6750795"/>
              <a:gd name="connsiteX4273" fmla="*/ 4370579 w 6630249"/>
              <a:gd name="connsiteY4273" fmla="*/ 5068224 h 6750795"/>
              <a:gd name="connsiteX4274" fmla="*/ 4337235 w 6630249"/>
              <a:gd name="connsiteY4274" fmla="*/ 5073354 h 6750795"/>
              <a:gd name="connsiteX4275" fmla="*/ 4319281 w 6630249"/>
              <a:gd name="connsiteY4275" fmla="*/ 5065659 h 6750795"/>
              <a:gd name="connsiteX4276" fmla="*/ 4265418 w 6630249"/>
              <a:gd name="connsiteY4276" fmla="*/ 5101568 h 6750795"/>
              <a:gd name="connsiteX4277" fmla="*/ 4291067 w 6630249"/>
              <a:gd name="connsiteY4277" fmla="*/ 5109262 h 6750795"/>
              <a:gd name="connsiteX4278" fmla="*/ 4319281 w 6630249"/>
              <a:gd name="connsiteY4278" fmla="*/ 5099003 h 6750795"/>
              <a:gd name="connsiteX4279" fmla="*/ 4350060 w 6630249"/>
              <a:gd name="connsiteY4279" fmla="*/ 5078484 h 6750795"/>
              <a:gd name="connsiteX4280" fmla="*/ 4378273 w 6630249"/>
              <a:gd name="connsiteY4280" fmla="*/ 5073354 h 6750795"/>
              <a:gd name="connsiteX4281" fmla="*/ 4380838 w 6630249"/>
              <a:gd name="connsiteY4281" fmla="*/ 5093873 h 6750795"/>
              <a:gd name="connsiteX4282" fmla="*/ 4370579 w 6630249"/>
              <a:gd name="connsiteY4282" fmla="*/ 5101568 h 6750795"/>
              <a:gd name="connsiteX4283" fmla="*/ 4347494 w 6630249"/>
              <a:gd name="connsiteY4283" fmla="*/ 5104132 h 6750795"/>
              <a:gd name="connsiteX4284" fmla="*/ 4360319 w 6630249"/>
              <a:gd name="connsiteY4284" fmla="*/ 5111827 h 6750795"/>
              <a:gd name="connsiteX4285" fmla="*/ 4380838 w 6630249"/>
              <a:gd name="connsiteY4285" fmla="*/ 5137476 h 6750795"/>
              <a:gd name="connsiteX4286" fmla="*/ 4411617 w 6630249"/>
              <a:gd name="connsiteY4286" fmla="*/ 5127217 h 6750795"/>
              <a:gd name="connsiteX4287" fmla="*/ 4416747 w 6630249"/>
              <a:gd name="connsiteY4287" fmla="*/ 5150301 h 6750795"/>
              <a:gd name="connsiteX4288" fmla="*/ 4421877 w 6630249"/>
              <a:gd name="connsiteY4288" fmla="*/ 5155430 h 6750795"/>
              <a:gd name="connsiteX4289" fmla="*/ 4424441 w 6630249"/>
              <a:gd name="connsiteY4289" fmla="*/ 5286240 h 6750795"/>
              <a:gd name="connsiteX4290" fmla="*/ 4419312 w 6630249"/>
              <a:gd name="connsiteY4290" fmla="*/ 5291370 h 6750795"/>
              <a:gd name="connsiteX4291" fmla="*/ 4403922 w 6630249"/>
              <a:gd name="connsiteY4291" fmla="*/ 5288805 h 6750795"/>
              <a:gd name="connsiteX4292" fmla="*/ 4401357 w 6630249"/>
              <a:gd name="connsiteY4292" fmla="*/ 5306759 h 6750795"/>
              <a:gd name="connsiteX4293" fmla="*/ 4393663 w 6630249"/>
              <a:gd name="connsiteY4293" fmla="*/ 5288805 h 6750795"/>
              <a:gd name="connsiteX4294" fmla="*/ 4398792 w 6630249"/>
              <a:gd name="connsiteY4294" fmla="*/ 5278545 h 6750795"/>
              <a:gd name="connsiteX4295" fmla="*/ 4391098 w 6630249"/>
              <a:gd name="connsiteY4295" fmla="*/ 5273416 h 6750795"/>
              <a:gd name="connsiteX4296" fmla="*/ 4411617 w 6630249"/>
              <a:gd name="connsiteY4296" fmla="*/ 5245202 h 6750795"/>
              <a:gd name="connsiteX4297" fmla="*/ 4393663 w 6630249"/>
              <a:gd name="connsiteY4297" fmla="*/ 5237507 h 6750795"/>
              <a:gd name="connsiteX4298" fmla="*/ 4388533 w 6630249"/>
              <a:gd name="connsiteY4298" fmla="*/ 5168255 h 6750795"/>
              <a:gd name="connsiteX4299" fmla="*/ 4380838 w 6630249"/>
              <a:gd name="connsiteY4299" fmla="*/ 5191339 h 6750795"/>
              <a:gd name="connsiteX4300" fmla="*/ 4360319 w 6630249"/>
              <a:gd name="connsiteY4300" fmla="*/ 5168255 h 6750795"/>
              <a:gd name="connsiteX4301" fmla="*/ 4352625 w 6630249"/>
              <a:gd name="connsiteY4301" fmla="*/ 5181079 h 6750795"/>
              <a:gd name="connsiteX4302" fmla="*/ 4342365 w 6630249"/>
              <a:gd name="connsiteY4302" fmla="*/ 5175950 h 6750795"/>
              <a:gd name="connsiteX4303" fmla="*/ 4342365 w 6630249"/>
              <a:gd name="connsiteY4303" fmla="*/ 5216988 h 6750795"/>
              <a:gd name="connsiteX4304" fmla="*/ 4296197 w 6630249"/>
              <a:gd name="connsiteY4304" fmla="*/ 5191339 h 6750795"/>
              <a:gd name="connsiteX4305" fmla="*/ 4296197 w 6630249"/>
              <a:gd name="connsiteY4305" fmla="*/ 5209293 h 6750795"/>
              <a:gd name="connsiteX4306" fmla="*/ 4362884 w 6630249"/>
              <a:gd name="connsiteY4306" fmla="*/ 5273416 h 6750795"/>
              <a:gd name="connsiteX4307" fmla="*/ 4373143 w 6630249"/>
              <a:gd name="connsiteY4307" fmla="*/ 5283675 h 6750795"/>
              <a:gd name="connsiteX4308" fmla="*/ 4368014 w 6630249"/>
              <a:gd name="connsiteY4308" fmla="*/ 5293935 h 6750795"/>
              <a:gd name="connsiteX4309" fmla="*/ 4288502 w 6630249"/>
              <a:gd name="connsiteY4309" fmla="*/ 5229812 h 6750795"/>
              <a:gd name="connsiteX4310" fmla="*/ 4296197 w 6630249"/>
              <a:gd name="connsiteY4310" fmla="*/ 5227247 h 6750795"/>
              <a:gd name="connsiteX4311" fmla="*/ 4275678 w 6630249"/>
              <a:gd name="connsiteY4311" fmla="*/ 5216988 h 6750795"/>
              <a:gd name="connsiteX4312" fmla="*/ 4293632 w 6630249"/>
              <a:gd name="connsiteY4312" fmla="*/ 5199033 h 6750795"/>
              <a:gd name="connsiteX4313" fmla="*/ 4278242 w 6630249"/>
              <a:gd name="connsiteY4313" fmla="*/ 5199033 h 6750795"/>
              <a:gd name="connsiteX4314" fmla="*/ 4280807 w 6630249"/>
              <a:gd name="connsiteY4314" fmla="*/ 5191339 h 6750795"/>
              <a:gd name="connsiteX4315" fmla="*/ 4252594 w 6630249"/>
              <a:gd name="connsiteY4315" fmla="*/ 5219553 h 6750795"/>
              <a:gd name="connsiteX4316" fmla="*/ 4242334 w 6630249"/>
              <a:gd name="connsiteY4316" fmla="*/ 5224682 h 6750795"/>
              <a:gd name="connsiteX4317" fmla="*/ 4239769 w 6630249"/>
              <a:gd name="connsiteY4317" fmla="*/ 5104132 h 6750795"/>
              <a:gd name="connsiteX4318" fmla="*/ 4250029 w 6630249"/>
              <a:gd name="connsiteY4318" fmla="*/ 5104132 h 6750795"/>
              <a:gd name="connsiteX4319" fmla="*/ 4247464 w 6630249"/>
              <a:gd name="connsiteY4319" fmla="*/ 5096438 h 6750795"/>
              <a:gd name="connsiteX4320" fmla="*/ 4255159 w 6630249"/>
              <a:gd name="connsiteY4320" fmla="*/ 5086178 h 6750795"/>
              <a:gd name="connsiteX4321" fmla="*/ 4247464 w 6630249"/>
              <a:gd name="connsiteY4321" fmla="*/ 5078484 h 6750795"/>
              <a:gd name="connsiteX4322" fmla="*/ 4239769 w 6630249"/>
              <a:gd name="connsiteY4322" fmla="*/ 5088743 h 6750795"/>
              <a:gd name="connsiteX4323" fmla="*/ 4232074 w 6630249"/>
              <a:gd name="connsiteY4323" fmla="*/ 5086178 h 6750795"/>
              <a:gd name="connsiteX4324" fmla="*/ 4226945 w 6630249"/>
              <a:gd name="connsiteY4324" fmla="*/ 5104132 h 6750795"/>
              <a:gd name="connsiteX4325" fmla="*/ 4232074 w 6630249"/>
              <a:gd name="connsiteY4325" fmla="*/ 5111827 h 6750795"/>
              <a:gd name="connsiteX4326" fmla="*/ 4237204 w 6630249"/>
              <a:gd name="connsiteY4326" fmla="*/ 5127217 h 6750795"/>
              <a:gd name="connsiteX4327" fmla="*/ 4229510 w 6630249"/>
              <a:gd name="connsiteY4327" fmla="*/ 5175950 h 6750795"/>
              <a:gd name="connsiteX4328" fmla="*/ 4219250 w 6630249"/>
              <a:gd name="connsiteY4328" fmla="*/ 5168255 h 6750795"/>
              <a:gd name="connsiteX4329" fmla="*/ 4216685 w 6630249"/>
              <a:gd name="connsiteY4329" fmla="*/ 5191339 h 6750795"/>
              <a:gd name="connsiteX4330" fmla="*/ 4232074 w 6630249"/>
              <a:gd name="connsiteY4330" fmla="*/ 5209293 h 6750795"/>
              <a:gd name="connsiteX4331" fmla="*/ 4235280 w 6630249"/>
              <a:gd name="connsiteY4331" fmla="*/ 5234301 h 6750795"/>
              <a:gd name="connsiteX4332" fmla="*/ 4234904 w 6630249"/>
              <a:gd name="connsiteY4332" fmla="*/ 5246725 h 6750795"/>
              <a:gd name="connsiteX4333" fmla="*/ 4250349 w 6630249"/>
              <a:gd name="connsiteY4333" fmla="*/ 5241034 h 6750795"/>
              <a:gd name="connsiteX4334" fmla="*/ 4270547 w 6630249"/>
              <a:gd name="connsiteY4334" fmla="*/ 5240072 h 6750795"/>
              <a:gd name="connsiteX4335" fmla="*/ 4375708 w 6630249"/>
              <a:gd name="connsiteY4335" fmla="*/ 5324714 h 6750795"/>
              <a:gd name="connsiteX4336" fmla="*/ 4337235 w 6630249"/>
              <a:gd name="connsiteY4336" fmla="*/ 5352928 h 6750795"/>
              <a:gd name="connsiteX4337" fmla="*/ 4370578 w 6630249"/>
              <a:gd name="connsiteY4337" fmla="*/ 5332409 h 6750795"/>
              <a:gd name="connsiteX4338" fmla="*/ 4398792 w 6630249"/>
              <a:gd name="connsiteY4338" fmla="*/ 5350363 h 6750795"/>
              <a:gd name="connsiteX4339" fmla="*/ 4398792 w 6630249"/>
              <a:gd name="connsiteY4339" fmla="*/ 5358058 h 6750795"/>
              <a:gd name="connsiteX4340" fmla="*/ 4409052 w 6630249"/>
              <a:gd name="connsiteY4340" fmla="*/ 5376012 h 6750795"/>
              <a:gd name="connsiteX4341" fmla="*/ 4414181 w 6630249"/>
              <a:gd name="connsiteY4341" fmla="*/ 5452959 h 6750795"/>
              <a:gd name="connsiteX4342" fmla="*/ 4409052 w 6630249"/>
              <a:gd name="connsiteY4342" fmla="*/ 5463219 h 6750795"/>
              <a:gd name="connsiteX4343" fmla="*/ 4416746 w 6630249"/>
              <a:gd name="connsiteY4343" fmla="*/ 5473478 h 6750795"/>
              <a:gd name="connsiteX4344" fmla="*/ 4421876 w 6630249"/>
              <a:gd name="connsiteY4344" fmla="*/ 5542730 h 6750795"/>
              <a:gd name="connsiteX4345" fmla="*/ 4432136 w 6630249"/>
              <a:gd name="connsiteY4345" fmla="*/ 5601723 h 6750795"/>
              <a:gd name="connsiteX4346" fmla="*/ 4414181 w 6630249"/>
              <a:gd name="connsiteY4346" fmla="*/ 5596593 h 6750795"/>
              <a:gd name="connsiteX4347" fmla="*/ 4406487 w 6630249"/>
              <a:gd name="connsiteY4347" fmla="*/ 5588899 h 6750795"/>
              <a:gd name="connsiteX4348" fmla="*/ 4419311 w 6630249"/>
              <a:gd name="connsiteY4348" fmla="*/ 5552990 h 6750795"/>
              <a:gd name="connsiteX4349" fmla="*/ 4391097 w 6630249"/>
              <a:gd name="connsiteY4349" fmla="*/ 5581204 h 6750795"/>
              <a:gd name="connsiteX4350" fmla="*/ 4393662 w 6630249"/>
              <a:gd name="connsiteY4350" fmla="*/ 5552990 h 6750795"/>
              <a:gd name="connsiteX4351" fmla="*/ 4380838 w 6630249"/>
              <a:gd name="connsiteY4351" fmla="*/ 5578639 h 6750795"/>
              <a:gd name="connsiteX4352" fmla="*/ 4375708 w 6630249"/>
              <a:gd name="connsiteY4352" fmla="*/ 5601723 h 6750795"/>
              <a:gd name="connsiteX4353" fmla="*/ 4360318 w 6630249"/>
              <a:gd name="connsiteY4353" fmla="*/ 5614547 h 6750795"/>
              <a:gd name="connsiteX4354" fmla="*/ 4360318 w 6630249"/>
              <a:gd name="connsiteY4354" fmla="*/ 5573509 h 6750795"/>
              <a:gd name="connsiteX4355" fmla="*/ 4355189 w 6630249"/>
              <a:gd name="connsiteY4355" fmla="*/ 5506822 h 6750795"/>
              <a:gd name="connsiteX4356" fmla="*/ 4370578 w 6630249"/>
              <a:gd name="connsiteY4356" fmla="*/ 5478608 h 6750795"/>
              <a:gd name="connsiteX4357" fmla="*/ 4350059 w 6630249"/>
              <a:gd name="connsiteY4357" fmla="*/ 5483738 h 6750795"/>
              <a:gd name="connsiteX4358" fmla="*/ 4355189 w 6630249"/>
              <a:gd name="connsiteY4358" fmla="*/ 5411921 h 6750795"/>
              <a:gd name="connsiteX4359" fmla="*/ 4329540 w 6630249"/>
              <a:gd name="connsiteY4359" fmla="*/ 5440135 h 6750795"/>
              <a:gd name="connsiteX4360" fmla="*/ 4309021 w 6630249"/>
              <a:gd name="connsiteY4360" fmla="*/ 5419615 h 6750795"/>
              <a:gd name="connsiteX4361" fmla="*/ 4303891 w 6630249"/>
              <a:gd name="connsiteY4361" fmla="*/ 5424745 h 6750795"/>
              <a:gd name="connsiteX4362" fmla="*/ 4324410 w 6630249"/>
              <a:gd name="connsiteY4362" fmla="*/ 5455524 h 6750795"/>
              <a:gd name="connsiteX4363" fmla="*/ 4301326 w 6630249"/>
              <a:gd name="connsiteY4363" fmla="*/ 5460654 h 6750795"/>
              <a:gd name="connsiteX4364" fmla="*/ 4332105 w 6630249"/>
              <a:gd name="connsiteY4364" fmla="*/ 5468348 h 6750795"/>
              <a:gd name="connsiteX4365" fmla="*/ 4344929 w 6630249"/>
              <a:gd name="connsiteY4365" fmla="*/ 5499127 h 6750795"/>
              <a:gd name="connsiteX4366" fmla="*/ 4334670 w 6630249"/>
              <a:gd name="connsiteY4366" fmla="*/ 5506822 h 6750795"/>
              <a:gd name="connsiteX4367" fmla="*/ 4347494 w 6630249"/>
              <a:gd name="connsiteY4367" fmla="*/ 5509387 h 6750795"/>
              <a:gd name="connsiteX4368" fmla="*/ 4352624 w 6630249"/>
              <a:gd name="connsiteY4368" fmla="*/ 5647891 h 6750795"/>
              <a:gd name="connsiteX4369" fmla="*/ 4334670 w 6630249"/>
              <a:gd name="connsiteY4369" fmla="*/ 5609417 h 6750795"/>
              <a:gd name="connsiteX4370" fmla="*/ 4316715 w 6630249"/>
              <a:gd name="connsiteY4370" fmla="*/ 5552990 h 6750795"/>
              <a:gd name="connsiteX4371" fmla="*/ 4273112 w 6630249"/>
              <a:gd name="connsiteY4371" fmla="*/ 5460654 h 6750795"/>
              <a:gd name="connsiteX4372" fmla="*/ 4275677 w 6630249"/>
              <a:gd name="connsiteY4372" fmla="*/ 5450394 h 6750795"/>
              <a:gd name="connsiteX4373" fmla="*/ 4267983 w 6630249"/>
              <a:gd name="connsiteY4373" fmla="*/ 5447829 h 6750795"/>
              <a:gd name="connsiteX4374" fmla="*/ 4252593 w 6630249"/>
              <a:gd name="connsiteY4374" fmla="*/ 5401661 h 6750795"/>
              <a:gd name="connsiteX4375" fmla="*/ 4248986 w 6630249"/>
              <a:gd name="connsiteY4375" fmla="*/ 5386975 h 6750795"/>
              <a:gd name="connsiteX4376" fmla="*/ 4247464 w 6630249"/>
              <a:gd name="connsiteY4376" fmla="*/ 5388836 h 6750795"/>
              <a:gd name="connsiteX4377" fmla="*/ 4237204 w 6630249"/>
              <a:gd name="connsiteY4377" fmla="*/ 5340103 h 6750795"/>
              <a:gd name="connsiteX4378" fmla="*/ 4221815 w 6630249"/>
              <a:gd name="connsiteY4378" fmla="*/ 5342668 h 6750795"/>
              <a:gd name="connsiteX4379" fmla="*/ 4180776 w 6630249"/>
              <a:gd name="connsiteY4379" fmla="*/ 5252896 h 6750795"/>
              <a:gd name="connsiteX4380" fmla="*/ 4160257 w 6630249"/>
              <a:gd name="connsiteY4380" fmla="*/ 5196469 h 6750795"/>
              <a:gd name="connsiteX4381" fmla="*/ 4152563 w 6630249"/>
              <a:gd name="connsiteY4381" fmla="*/ 5196469 h 6750795"/>
              <a:gd name="connsiteX4382" fmla="*/ 4129478 w 6630249"/>
              <a:gd name="connsiteY4382" fmla="*/ 5091308 h 6750795"/>
              <a:gd name="connsiteX4383" fmla="*/ 4121784 w 6630249"/>
              <a:gd name="connsiteY4383" fmla="*/ 5096438 h 6750795"/>
              <a:gd name="connsiteX4384" fmla="*/ 4103830 w 6630249"/>
              <a:gd name="connsiteY4384" fmla="*/ 5027186 h 6750795"/>
              <a:gd name="connsiteX4385" fmla="*/ 4098700 w 6630249"/>
              <a:gd name="connsiteY4385" fmla="*/ 5019491 h 6750795"/>
              <a:gd name="connsiteX4386" fmla="*/ 4093570 w 6630249"/>
              <a:gd name="connsiteY4386" fmla="*/ 4924590 h 6750795"/>
              <a:gd name="connsiteX4387" fmla="*/ 4096135 w 6630249"/>
              <a:gd name="connsiteY4387" fmla="*/ 4839948 h 6750795"/>
              <a:gd name="connsiteX4388" fmla="*/ 4101265 w 6630249"/>
              <a:gd name="connsiteY4388" fmla="*/ 4829689 h 6750795"/>
              <a:gd name="connsiteX4389" fmla="*/ 4093570 w 6630249"/>
              <a:gd name="connsiteY4389" fmla="*/ 4827124 h 6750795"/>
              <a:gd name="connsiteX4390" fmla="*/ 4088440 w 6630249"/>
              <a:gd name="connsiteY4390" fmla="*/ 4786086 h 6750795"/>
              <a:gd name="connsiteX4391" fmla="*/ 4111524 w 6630249"/>
              <a:gd name="connsiteY4391" fmla="*/ 4793781 h 6750795"/>
              <a:gd name="connsiteX4392" fmla="*/ 4088440 w 6630249"/>
              <a:gd name="connsiteY4392" fmla="*/ 4780956 h 6750795"/>
              <a:gd name="connsiteX4393" fmla="*/ 4101265 w 6630249"/>
              <a:gd name="connsiteY4393" fmla="*/ 4773261 h 6750795"/>
              <a:gd name="connsiteX4394" fmla="*/ 4124349 w 6630249"/>
              <a:gd name="connsiteY4394" fmla="*/ 4763002 h 6750795"/>
              <a:gd name="connsiteX4395" fmla="*/ 4103830 w 6630249"/>
              <a:gd name="connsiteY4395" fmla="*/ 4760437 h 6750795"/>
              <a:gd name="connsiteX4396" fmla="*/ 4108960 w 6630249"/>
              <a:gd name="connsiteY4396" fmla="*/ 4727093 h 6750795"/>
              <a:gd name="connsiteX4397" fmla="*/ 4091005 w 6630249"/>
              <a:gd name="connsiteY4397" fmla="*/ 4750177 h 6750795"/>
              <a:gd name="connsiteX4398" fmla="*/ 4083311 w 6630249"/>
              <a:gd name="connsiteY4398" fmla="*/ 4734788 h 6750795"/>
              <a:gd name="connsiteX4399" fmla="*/ 4080746 w 6630249"/>
              <a:gd name="connsiteY4399" fmla="*/ 4752742 h 6750795"/>
              <a:gd name="connsiteX4400" fmla="*/ 4078181 w 6630249"/>
              <a:gd name="connsiteY4400" fmla="*/ 4778391 h 6750795"/>
              <a:gd name="connsiteX4401" fmla="*/ 4062791 w 6630249"/>
              <a:gd name="connsiteY4401" fmla="*/ 4773261 h 6750795"/>
              <a:gd name="connsiteX4402" fmla="*/ 4073051 w 6630249"/>
              <a:gd name="connsiteY4402" fmla="*/ 4780956 h 6750795"/>
              <a:gd name="connsiteX4403" fmla="*/ 4078181 w 6630249"/>
              <a:gd name="connsiteY4403" fmla="*/ 4878422 h 6750795"/>
              <a:gd name="connsiteX4404" fmla="*/ 4080746 w 6630249"/>
              <a:gd name="connsiteY4404" fmla="*/ 4937414 h 6750795"/>
              <a:gd name="connsiteX4405" fmla="*/ 4070486 w 6630249"/>
              <a:gd name="connsiteY4405" fmla="*/ 4919460 h 6750795"/>
              <a:gd name="connsiteX4406" fmla="*/ 4060226 w 6630249"/>
              <a:gd name="connsiteY4406" fmla="*/ 4939980 h 6750795"/>
              <a:gd name="connsiteX4407" fmla="*/ 4083311 w 6630249"/>
              <a:gd name="connsiteY4407" fmla="*/ 5022056 h 6750795"/>
              <a:gd name="connsiteX4408" fmla="*/ 4073051 w 6630249"/>
              <a:gd name="connsiteY4408" fmla="*/ 5045140 h 6750795"/>
              <a:gd name="connsiteX4409" fmla="*/ 4093570 w 6630249"/>
              <a:gd name="connsiteY4409" fmla="*/ 5068224 h 6750795"/>
              <a:gd name="connsiteX4410" fmla="*/ 4101265 w 6630249"/>
              <a:gd name="connsiteY4410" fmla="*/ 5088743 h 6750795"/>
              <a:gd name="connsiteX4411" fmla="*/ 4121784 w 6630249"/>
              <a:gd name="connsiteY4411" fmla="*/ 5150301 h 6750795"/>
              <a:gd name="connsiteX4412" fmla="*/ 4116654 w 6630249"/>
              <a:gd name="connsiteY4412" fmla="*/ 5155430 h 6750795"/>
              <a:gd name="connsiteX4413" fmla="*/ 4175647 w 6630249"/>
              <a:gd name="connsiteY4413" fmla="*/ 5288805 h 6750795"/>
              <a:gd name="connsiteX4414" fmla="*/ 4167952 w 6630249"/>
              <a:gd name="connsiteY4414" fmla="*/ 5296499 h 6750795"/>
              <a:gd name="connsiteX4415" fmla="*/ 4203861 w 6630249"/>
              <a:gd name="connsiteY4415" fmla="*/ 5342668 h 6750795"/>
              <a:gd name="connsiteX4416" fmla="*/ 4173082 w 6630249"/>
              <a:gd name="connsiteY4416" fmla="*/ 5386271 h 6750795"/>
              <a:gd name="connsiteX4417" fmla="*/ 4191036 w 6630249"/>
              <a:gd name="connsiteY4417" fmla="*/ 5373446 h 6750795"/>
              <a:gd name="connsiteX4418" fmla="*/ 4196166 w 6630249"/>
              <a:gd name="connsiteY4418" fmla="*/ 5388836 h 6750795"/>
              <a:gd name="connsiteX4419" fmla="*/ 4178212 w 6630249"/>
              <a:gd name="connsiteY4419" fmla="*/ 5391400 h 6750795"/>
              <a:gd name="connsiteX4420" fmla="*/ 4198731 w 6630249"/>
              <a:gd name="connsiteY4420" fmla="*/ 5406790 h 6750795"/>
              <a:gd name="connsiteX4421" fmla="*/ 4196166 w 6630249"/>
              <a:gd name="connsiteY4421" fmla="*/ 5417049 h 6750795"/>
              <a:gd name="connsiteX4422" fmla="*/ 4216685 w 6630249"/>
              <a:gd name="connsiteY4422" fmla="*/ 5404225 h 6750795"/>
              <a:gd name="connsiteX4423" fmla="*/ 4237204 w 6630249"/>
              <a:gd name="connsiteY4423" fmla="*/ 5435004 h 6750795"/>
              <a:gd name="connsiteX4424" fmla="*/ 4244899 w 6630249"/>
              <a:gd name="connsiteY4424" fmla="*/ 5435004 h 6750795"/>
              <a:gd name="connsiteX4425" fmla="*/ 4293632 w 6630249"/>
              <a:gd name="connsiteY4425" fmla="*/ 5550424 h 6750795"/>
              <a:gd name="connsiteX4426" fmla="*/ 4311586 w 6630249"/>
              <a:gd name="connsiteY4426" fmla="*/ 5586332 h 6750795"/>
              <a:gd name="connsiteX4427" fmla="*/ 4303891 w 6630249"/>
              <a:gd name="connsiteY4427" fmla="*/ 5591462 h 6750795"/>
              <a:gd name="connsiteX4428" fmla="*/ 4309021 w 6630249"/>
              <a:gd name="connsiteY4428" fmla="*/ 5617111 h 6750795"/>
              <a:gd name="connsiteX4429" fmla="*/ 4293632 w 6630249"/>
              <a:gd name="connsiteY4429" fmla="*/ 5609416 h 6750795"/>
              <a:gd name="connsiteX4430" fmla="*/ 4306456 w 6630249"/>
              <a:gd name="connsiteY4430" fmla="*/ 5645325 h 6750795"/>
              <a:gd name="connsiteX4431" fmla="*/ 4324411 w 6630249"/>
              <a:gd name="connsiteY4431" fmla="*/ 5632501 h 6750795"/>
              <a:gd name="connsiteX4432" fmla="*/ 4329540 w 6630249"/>
              <a:gd name="connsiteY4432" fmla="*/ 5635065 h 6750795"/>
              <a:gd name="connsiteX4433" fmla="*/ 4324411 w 6630249"/>
              <a:gd name="connsiteY4433" fmla="*/ 5650455 h 6750795"/>
              <a:gd name="connsiteX4434" fmla="*/ 4329540 w 6630249"/>
              <a:gd name="connsiteY4434" fmla="*/ 5655584 h 6750795"/>
              <a:gd name="connsiteX4435" fmla="*/ 4339800 w 6630249"/>
              <a:gd name="connsiteY4435" fmla="*/ 5676104 h 6750795"/>
              <a:gd name="connsiteX4436" fmla="*/ 4355189 w 6630249"/>
              <a:gd name="connsiteY4436" fmla="*/ 5729967 h 6750795"/>
              <a:gd name="connsiteX4437" fmla="*/ 4344930 w 6630249"/>
              <a:gd name="connsiteY4437" fmla="*/ 5724836 h 6750795"/>
              <a:gd name="connsiteX4438" fmla="*/ 4326976 w 6630249"/>
              <a:gd name="connsiteY4438" fmla="*/ 5742791 h 6750795"/>
              <a:gd name="connsiteX4439" fmla="*/ 4329540 w 6630249"/>
              <a:gd name="connsiteY4439" fmla="*/ 5768440 h 6750795"/>
              <a:gd name="connsiteX4440" fmla="*/ 4319281 w 6630249"/>
              <a:gd name="connsiteY4440" fmla="*/ 5768440 h 6750795"/>
              <a:gd name="connsiteX4441" fmla="*/ 4332105 w 6630249"/>
              <a:gd name="connsiteY4441" fmla="*/ 5786394 h 6750795"/>
              <a:gd name="connsiteX4442" fmla="*/ 4319281 w 6630249"/>
              <a:gd name="connsiteY4442" fmla="*/ 5788959 h 6750795"/>
              <a:gd name="connsiteX4443" fmla="*/ 4316716 w 6630249"/>
              <a:gd name="connsiteY4443" fmla="*/ 5773570 h 6750795"/>
              <a:gd name="connsiteX4444" fmla="*/ 4309021 w 6630249"/>
              <a:gd name="connsiteY4444" fmla="*/ 5778699 h 6750795"/>
              <a:gd name="connsiteX4445" fmla="*/ 4303891 w 6630249"/>
              <a:gd name="connsiteY4445" fmla="*/ 5771005 h 6750795"/>
              <a:gd name="connsiteX4446" fmla="*/ 4288502 w 6630249"/>
              <a:gd name="connsiteY4446" fmla="*/ 5773570 h 6750795"/>
              <a:gd name="connsiteX4447" fmla="*/ 4291067 w 6630249"/>
              <a:gd name="connsiteY4447" fmla="*/ 5804348 h 6750795"/>
              <a:gd name="connsiteX4448" fmla="*/ 4280807 w 6630249"/>
              <a:gd name="connsiteY4448" fmla="*/ 5801783 h 6750795"/>
              <a:gd name="connsiteX4449" fmla="*/ 4293632 w 6630249"/>
              <a:gd name="connsiteY4449" fmla="*/ 5819738 h 6750795"/>
              <a:gd name="connsiteX4450" fmla="*/ 4260288 w 6630249"/>
              <a:gd name="connsiteY4450" fmla="*/ 5765875 h 6750795"/>
              <a:gd name="connsiteX4451" fmla="*/ 4250029 w 6630249"/>
              <a:gd name="connsiteY4451" fmla="*/ 5763310 h 6750795"/>
              <a:gd name="connsiteX4452" fmla="*/ 4203861 w 6630249"/>
              <a:gd name="connsiteY4452" fmla="*/ 5683798 h 6750795"/>
              <a:gd name="connsiteX4453" fmla="*/ 4208990 w 6630249"/>
              <a:gd name="connsiteY4453" fmla="*/ 5670974 h 6750795"/>
              <a:gd name="connsiteX4454" fmla="*/ 4198731 w 6630249"/>
              <a:gd name="connsiteY4454" fmla="*/ 5673539 h 6750795"/>
              <a:gd name="connsiteX4455" fmla="*/ 4152563 w 6630249"/>
              <a:gd name="connsiteY4455" fmla="*/ 5609416 h 6750795"/>
              <a:gd name="connsiteX4456" fmla="*/ 4091005 w 6630249"/>
              <a:gd name="connsiteY4456" fmla="*/ 5529905 h 6750795"/>
              <a:gd name="connsiteX4457" fmla="*/ 4119219 w 6630249"/>
              <a:gd name="connsiteY4457" fmla="*/ 5517080 h 6750795"/>
              <a:gd name="connsiteX4458" fmla="*/ 4106395 w 6630249"/>
              <a:gd name="connsiteY4458" fmla="*/ 5509386 h 6750795"/>
              <a:gd name="connsiteX4459" fmla="*/ 4134609 w 6630249"/>
              <a:gd name="connsiteY4459" fmla="*/ 5496561 h 6750795"/>
              <a:gd name="connsiteX4460" fmla="*/ 4132043 w 6630249"/>
              <a:gd name="connsiteY4460" fmla="*/ 5488866 h 6750795"/>
              <a:gd name="connsiteX4461" fmla="*/ 4144868 w 6630249"/>
              <a:gd name="connsiteY4461" fmla="*/ 5481172 h 6750795"/>
              <a:gd name="connsiteX4462" fmla="*/ 4134609 w 6630249"/>
              <a:gd name="connsiteY4462" fmla="*/ 5478607 h 6750795"/>
              <a:gd name="connsiteX4463" fmla="*/ 4137173 w 6630249"/>
              <a:gd name="connsiteY4463" fmla="*/ 5465783 h 6750795"/>
              <a:gd name="connsiteX4464" fmla="*/ 4121784 w 6630249"/>
              <a:gd name="connsiteY4464" fmla="*/ 5468347 h 6750795"/>
              <a:gd name="connsiteX4465" fmla="*/ 4119219 w 6630249"/>
              <a:gd name="connsiteY4465" fmla="*/ 5458088 h 6750795"/>
              <a:gd name="connsiteX4466" fmla="*/ 4103830 w 6630249"/>
              <a:gd name="connsiteY4466" fmla="*/ 5478607 h 6750795"/>
              <a:gd name="connsiteX4467" fmla="*/ 4093570 w 6630249"/>
              <a:gd name="connsiteY4467" fmla="*/ 5455523 h 6750795"/>
              <a:gd name="connsiteX4468" fmla="*/ 4096135 w 6630249"/>
              <a:gd name="connsiteY4468" fmla="*/ 5496561 h 6750795"/>
              <a:gd name="connsiteX4469" fmla="*/ 4088440 w 6630249"/>
              <a:gd name="connsiteY4469" fmla="*/ 5493996 h 6750795"/>
              <a:gd name="connsiteX4470" fmla="*/ 4080746 w 6630249"/>
              <a:gd name="connsiteY4470" fmla="*/ 5511951 h 6750795"/>
              <a:gd name="connsiteX4471" fmla="*/ 4080746 w 6630249"/>
              <a:gd name="connsiteY4471" fmla="*/ 5522210 h 6750795"/>
              <a:gd name="connsiteX4472" fmla="*/ 4044837 w 6630249"/>
              <a:gd name="connsiteY4472" fmla="*/ 5478607 h 6750795"/>
              <a:gd name="connsiteX4473" fmla="*/ 4026883 w 6630249"/>
              <a:gd name="connsiteY4473" fmla="*/ 5450393 h 6750795"/>
              <a:gd name="connsiteX4474" fmla="*/ 4026883 w 6630249"/>
              <a:gd name="connsiteY4474" fmla="*/ 5437569 h 6750795"/>
              <a:gd name="connsiteX4475" fmla="*/ 4019188 w 6630249"/>
              <a:gd name="connsiteY4475" fmla="*/ 5437569 h 6750795"/>
              <a:gd name="connsiteX4476" fmla="*/ 4006364 w 6630249"/>
              <a:gd name="connsiteY4476" fmla="*/ 5404225 h 6750795"/>
              <a:gd name="connsiteX4477" fmla="*/ 3990974 w 6630249"/>
              <a:gd name="connsiteY4477" fmla="*/ 5386271 h 6750795"/>
              <a:gd name="connsiteX4478" fmla="*/ 3998669 w 6630249"/>
              <a:gd name="connsiteY4478" fmla="*/ 5368317 h 6750795"/>
              <a:gd name="connsiteX4479" fmla="*/ 4014058 w 6630249"/>
              <a:gd name="connsiteY4479" fmla="*/ 5355492 h 6750795"/>
              <a:gd name="connsiteX4480" fmla="*/ 3998669 w 6630249"/>
              <a:gd name="connsiteY4480" fmla="*/ 5358057 h 6750795"/>
              <a:gd name="connsiteX4481" fmla="*/ 3996104 w 6630249"/>
              <a:gd name="connsiteY4481" fmla="*/ 5345233 h 6750795"/>
              <a:gd name="connsiteX4482" fmla="*/ 3985845 w 6630249"/>
              <a:gd name="connsiteY4482" fmla="*/ 5355492 h 6750795"/>
              <a:gd name="connsiteX4483" fmla="*/ 3978150 w 6630249"/>
              <a:gd name="connsiteY4483" fmla="*/ 5347797 h 6750795"/>
              <a:gd name="connsiteX4484" fmla="*/ 3980715 w 6630249"/>
              <a:gd name="connsiteY4484" fmla="*/ 5370882 h 6750795"/>
              <a:gd name="connsiteX4485" fmla="*/ 3957631 w 6630249"/>
              <a:gd name="connsiteY4485" fmla="*/ 5368317 h 6750795"/>
              <a:gd name="connsiteX4486" fmla="*/ 3985845 w 6630249"/>
              <a:gd name="connsiteY4486" fmla="*/ 5388836 h 6750795"/>
              <a:gd name="connsiteX4487" fmla="*/ 3978150 w 6630249"/>
              <a:gd name="connsiteY4487" fmla="*/ 5386271 h 6750795"/>
              <a:gd name="connsiteX4488" fmla="*/ 3967890 w 6630249"/>
              <a:gd name="connsiteY4488" fmla="*/ 5404225 h 6750795"/>
              <a:gd name="connsiteX4489" fmla="*/ 3978150 w 6630249"/>
              <a:gd name="connsiteY4489" fmla="*/ 5419614 h 6750795"/>
              <a:gd name="connsiteX4490" fmla="*/ 3988409 w 6630249"/>
              <a:gd name="connsiteY4490" fmla="*/ 5419614 h 6750795"/>
              <a:gd name="connsiteX4491" fmla="*/ 4003799 w 6630249"/>
              <a:gd name="connsiteY4491" fmla="*/ 5427309 h 6750795"/>
              <a:gd name="connsiteX4492" fmla="*/ 4062791 w 6630249"/>
              <a:gd name="connsiteY4492" fmla="*/ 5509386 h 6750795"/>
              <a:gd name="connsiteX4493" fmla="*/ 4073051 w 6630249"/>
              <a:gd name="connsiteY4493" fmla="*/ 5522210 h 6750795"/>
              <a:gd name="connsiteX4494" fmla="*/ 4093570 w 6630249"/>
              <a:gd name="connsiteY4494" fmla="*/ 5550424 h 6750795"/>
              <a:gd name="connsiteX4495" fmla="*/ 4111524 w 6630249"/>
              <a:gd name="connsiteY4495" fmla="*/ 5573508 h 6750795"/>
              <a:gd name="connsiteX4496" fmla="*/ 4170517 w 6630249"/>
              <a:gd name="connsiteY4496" fmla="*/ 5650455 h 6750795"/>
              <a:gd name="connsiteX4497" fmla="*/ 4162822 w 6630249"/>
              <a:gd name="connsiteY4497" fmla="*/ 5660714 h 6750795"/>
              <a:gd name="connsiteX4498" fmla="*/ 4165387 w 6630249"/>
              <a:gd name="connsiteY4498" fmla="*/ 5663279 h 6750795"/>
              <a:gd name="connsiteX4499" fmla="*/ 4175647 w 6630249"/>
              <a:gd name="connsiteY4499" fmla="*/ 5660714 h 6750795"/>
              <a:gd name="connsiteX4500" fmla="*/ 4211555 w 6630249"/>
              <a:gd name="connsiteY4500" fmla="*/ 5706882 h 6750795"/>
              <a:gd name="connsiteX4501" fmla="*/ 4226945 w 6630249"/>
              <a:gd name="connsiteY4501" fmla="*/ 5732531 h 6750795"/>
              <a:gd name="connsiteX4502" fmla="*/ 4265418 w 6630249"/>
              <a:gd name="connsiteY4502" fmla="*/ 5794089 h 6750795"/>
              <a:gd name="connsiteX4503" fmla="*/ 4262853 w 6630249"/>
              <a:gd name="connsiteY4503" fmla="*/ 5804348 h 6750795"/>
              <a:gd name="connsiteX4504" fmla="*/ 4273113 w 6630249"/>
              <a:gd name="connsiteY4504" fmla="*/ 5806913 h 6750795"/>
              <a:gd name="connsiteX4505" fmla="*/ 4306456 w 6630249"/>
              <a:gd name="connsiteY4505" fmla="*/ 5845387 h 6750795"/>
              <a:gd name="connsiteX4506" fmla="*/ 4283372 w 6630249"/>
              <a:gd name="connsiteY4506" fmla="*/ 5842822 h 6750795"/>
              <a:gd name="connsiteX4507" fmla="*/ 4288502 w 6630249"/>
              <a:gd name="connsiteY4507" fmla="*/ 5868471 h 6750795"/>
              <a:gd name="connsiteX4508" fmla="*/ 4257723 w 6630249"/>
              <a:gd name="connsiteY4508" fmla="*/ 5863341 h 6750795"/>
              <a:gd name="connsiteX4509" fmla="*/ 4252594 w 6630249"/>
              <a:gd name="connsiteY4509" fmla="*/ 5871036 h 6750795"/>
              <a:gd name="connsiteX4510" fmla="*/ 4283372 w 6630249"/>
              <a:gd name="connsiteY4510" fmla="*/ 5891554 h 6750795"/>
              <a:gd name="connsiteX4511" fmla="*/ 4260288 w 6630249"/>
              <a:gd name="connsiteY4511" fmla="*/ 5917203 h 6750795"/>
              <a:gd name="connsiteX4512" fmla="*/ 4270548 w 6630249"/>
              <a:gd name="connsiteY4512" fmla="*/ 5917203 h 6750795"/>
              <a:gd name="connsiteX4513" fmla="*/ 4262853 w 6630249"/>
              <a:gd name="connsiteY4513" fmla="*/ 5922334 h 6750795"/>
              <a:gd name="connsiteX4514" fmla="*/ 4267983 w 6630249"/>
              <a:gd name="connsiteY4514" fmla="*/ 5935158 h 6750795"/>
              <a:gd name="connsiteX4515" fmla="*/ 4319281 w 6630249"/>
              <a:gd name="connsiteY4515" fmla="*/ 5914639 h 6750795"/>
              <a:gd name="connsiteX4516" fmla="*/ 4316716 w 6630249"/>
              <a:gd name="connsiteY4516" fmla="*/ 5919768 h 6750795"/>
              <a:gd name="connsiteX4517" fmla="*/ 4344930 w 6630249"/>
              <a:gd name="connsiteY4517" fmla="*/ 5924898 h 6750795"/>
              <a:gd name="connsiteX4518" fmla="*/ 4355189 w 6630249"/>
              <a:gd name="connsiteY4518" fmla="*/ 5940288 h 6750795"/>
              <a:gd name="connsiteX4519" fmla="*/ 4337235 w 6630249"/>
              <a:gd name="connsiteY4519" fmla="*/ 5927463 h 6750795"/>
              <a:gd name="connsiteX4520" fmla="*/ 4350060 w 6630249"/>
              <a:gd name="connsiteY4520" fmla="*/ 5981326 h 6750795"/>
              <a:gd name="connsiteX4521" fmla="*/ 4309021 w 6630249"/>
              <a:gd name="connsiteY4521" fmla="*/ 5996715 h 6750795"/>
              <a:gd name="connsiteX4522" fmla="*/ 4175647 w 6630249"/>
              <a:gd name="connsiteY4522" fmla="*/ 5971066 h 6750795"/>
              <a:gd name="connsiteX4523" fmla="*/ 4424441 w 6630249"/>
              <a:gd name="connsiteY4523" fmla="*/ 6204472 h 6750795"/>
              <a:gd name="connsiteX4524" fmla="*/ 4044837 w 6630249"/>
              <a:gd name="connsiteY4524" fmla="*/ 5940288 h 6750795"/>
              <a:gd name="connsiteX4525" fmla="*/ 3980715 w 6630249"/>
              <a:gd name="connsiteY4525" fmla="*/ 5891554 h 6750795"/>
              <a:gd name="connsiteX4526" fmla="*/ 3980715 w 6630249"/>
              <a:gd name="connsiteY4526" fmla="*/ 5896685 h 6750795"/>
              <a:gd name="connsiteX4527" fmla="*/ 3978150 w 6630249"/>
              <a:gd name="connsiteY4527" fmla="*/ 5899249 h 6750795"/>
              <a:gd name="connsiteX4528" fmla="*/ 3916593 w 6630249"/>
              <a:gd name="connsiteY4528" fmla="*/ 5747921 h 6750795"/>
              <a:gd name="connsiteX4529" fmla="*/ 3908898 w 6630249"/>
              <a:gd name="connsiteY4529" fmla="*/ 5747921 h 6750795"/>
              <a:gd name="connsiteX4530" fmla="*/ 3885814 w 6630249"/>
              <a:gd name="connsiteY4530" fmla="*/ 5678669 h 6750795"/>
              <a:gd name="connsiteX4531" fmla="*/ 3898638 w 6630249"/>
              <a:gd name="connsiteY4531" fmla="*/ 5673539 h 6750795"/>
              <a:gd name="connsiteX4532" fmla="*/ 3880684 w 6630249"/>
              <a:gd name="connsiteY4532" fmla="*/ 5658149 h 6750795"/>
              <a:gd name="connsiteX4533" fmla="*/ 3890944 w 6630249"/>
              <a:gd name="connsiteY4533" fmla="*/ 5635065 h 6750795"/>
              <a:gd name="connsiteX4534" fmla="*/ 3878119 w 6630249"/>
              <a:gd name="connsiteY4534" fmla="*/ 5640195 h 6750795"/>
              <a:gd name="connsiteX4535" fmla="*/ 3875554 w 6630249"/>
              <a:gd name="connsiteY4535" fmla="*/ 5632501 h 6750795"/>
              <a:gd name="connsiteX4536" fmla="*/ 3849905 w 6630249"/>
              <a:gd name="connsiteY4536" fmla="*/ 5555554 h 6750795"/>
              <a:gd name="connsiteX4537" fmla="*/ 3852470 w 6630249"/>
              <a:gd name="connsiteY4537" fmla="*/ 5547859 h 6750795"/>
              <a:gd name="connsiteX4538" fmla="*/ 3849905 w 6630249"/>
              <a:gd name="connsiteY4538" fmla="*/ 5537600 h 6750795"/>
              <a:gd name="connsiteX4539" fmla="*/ 3865295 w 6630249"/>
              <a:gd name="connsiteY4539" fmla="*/ 5524775 h 6750795"/>
              <a:gd name="connsiteX4540" fmla="*/ 3852470 w 6630249"/>
              <a:gd name="connsiteY4540" fmla="*/ 5514515 h 6750795"/>
              <a:gd name="connsiteX4541" fmla="*/ 3842210 w 6630249"/>
              <a:gd name="connsiteY4541" fmla="*/ 5524775 h 6750795"/>
              <a:gd name="connsiteX4542" fmla="*/ 3831951 w 6630249"/>
              <a:gd name="connsiteY4542" fmla="*/ 5517080 h 6750795"/>
              <a:gd name="connsiteX4543" fmla="*/ 3839646 w 6630249"/>
              <a:gd name="connsiteY4543" fmla="*/ 5537600 h 6750795"/>
              <a:gd name="connsiteX4544" fmla="*/ 3834516 w 6630249"/>
              <a:gd name="connsiteY4544" fmla="*/ 5550424 h 6750795"/>
              <a:gd name="connsiteX4545" fmla="*/ 3844776 w 6630249"/>
              <a:gd name="connsiteY4545" fmla="*/ 5570943 h 6750795"/>
              <a:gd name="connsiteX4546" fmla="*/ 3847340 w 6630249"/>
              <a:gd name="connsiteY4546" fmla="*/ 5568378 h 6750795"/>
              <a:gd name="connsiteX4547" fmla="*/ 3862730 w 6630249"/>
              <a:gd name="connsiteY4547" fmla="*/ 5629936 h 6750795"/>
              <a:gd name="connsiteX4548" fmla="*/ 3855035 w 6630249"/>
              <a:gd name="connsiteY4548" fmla="*/ 5637630 h 6750795"/>
              <a:gd name="connsiteX4549" fmla="*/ 3834516 w 6630249"/>
              <a:gd name="connsiteY4549" fmla="*/ 5637630 h 6750795"/>
              <a:gd name="connsiteX4550" fmla="*/ 3852470 w 6630249"/>
              <a:gd name="connsiteY4550" fmla="*/ 5655584 h 6750795"/>
              <a:gd name="connsiteX4551" fmla="*/ 3847340 w 6630249"/>
              <a:gd name="connsiteY4551" fmla="*/ 5665844 h 6750795"/>
              <a:gd name="connsiteX4552" fmla="*/ 3872989 w 6630249"/>
              <a:gd name="connsiteY4552" fmla="*/ 5673539 h 6750795"/>
              <a:gd name="connsiteX4553" fmla="*/ 3883249 w 6630249"/>
              <a:gd name="connsiteY4553" fmla="*/ 5699188 h 6750795"/>
              <a:gd name="connsiteX4554" fmla="*/ 3893508 w 6630249"/>
              <a:gd name="connsiteY4554" fmla="*/ 5735096 h 6750795"/>
              <a:gd name="connsiteX4555" fmla="*/ 3906333 w 6630249"/>
              <a:gd name="connsiteY4555" fmla="*/ 5765875 h 6750795"/>
              <a:gd name="connsiteX4556" fmla="*/ 3934547 w 6630249"/>
              <a:gd name="connsiteY4556" fmla="*/ 5832562 h 6750795"/>
              <a:gd name="connsiteX4557" fmla="*/ 3939677 w 6630249"/>
              <a:gd name="connsiteY4557" fmla="*/ 5847951 h 6750795"/>
              <a:gd name="connsiteX4558" fmla="*/ 3934547 w 6630249"/>
              <a:gd name="connsiteY4558" fmla="*/ 5860776 h 6750795"/>
              <a:gd name="connsiteX4559" fmla="*/ 3926852 w 6630249"/>
              <a:gd name="connsiteY4559" fmla="*/ 5860776 h 6750795"/>
              <a:gd name="connsiteX4560" fmla="*/ 3921722 w 6630249"/>
              <a:gd name="connsiteY4560" fmla="*/ 5845387 h 6750795"/>
              <a:gd name="connsiteX4561" fmla="*/ 3908898 w 6630249"/>
              <a:gd name="connsiteY4561" fmla="*/ 5860776 h 6750795"/>
              <a:gd name="connsiteX4562" fmla="*/ 3883249 w 6630249"/>
              <a:gd name="connsiteY4562" fmla="*/ 5865906 h 6750795"/>
              <a:gd name="connsiteX4563" fmla="*/ 3893508 w 6630249"/>
              <a:gd name="connsiteY4563" fmla="*/ 5878730 h 6750795"/>
              <a:gd name="connsiteX4564" fmla="*/ 3914028 w 6630249"/>
              <a:gd name="connsiteY4564" fmla="*/ 5881295 h 6750795"/>
              <a:gd name="connsiteX4565" fmla="*/ 3896073 w 6630249"/>
              <a:gd name="connsiteY4565" fmla="*/ 5888990 h 6750795"/>
              <a:gd name="connsiteX4566" fmla="*/ 3898638 w 6630249"/>
              <a:gd name="connsiteY4566" fmla="*/ 5899249 h 6750795"/>
              <a:gd name="connsiteX4567" fmla="*/ 3921722 w 6630249"/>
              <a:gd name="connsiteY4567" fmla="*/ 5886425 h 6750795"/>
              <a:gd name="connsiteX4568" fmla="*/ 3934547 w 6630249"/>
              <a:gd name="connsiteY4568" fmla="*/ 5881295 h 6750795"/>
              <a:gd name="connsiteX4569" fmla="*/ 3931982 w 6630249"/>
              <a:gd name="connsiteY4569" fmla="*/ 5886425 h 6750795"/>
              <a:gd name="connsiteX4570" fmla="*/ 3947371 w 6630249"/>
              <a:gd name="connsiteY4570" fmla="*/ 5886425 h 6750795"/>
              <a:gd name="connsiteX4571" fmla="*/ 3970455 w 6630249"/>
              <a:gd name="connsiteY4571" fmla="*/ 5919768 h 6750795"/>
              <a:gd name="connsiteX4572" fmla="*/ 3962760 w 6630249"/>
              <a:gd name="connsiteY4572" fmla="*/ 5958242 h 6750795"/>
              <a:gd name="connsiteX4573" fmla="*/ 3824256 w 6630249"/>
              <a:gd name="connsiteY4573" fmla="*/ 6245510 h 6750795"/>
              <a:gd name="connsiteX4574" fmla="*/ 3775524 w 6630249"/>
              <a:gd name="connsiteY4574" fmla="*/ 6268594 h 6750795"/>
              <a:gd name="connsiteX4575" fmla="*/ 3760134 w 6630249"/>
              <a:gd name="connsiteY4575" fmla="*/ 6322457 h 6750795"/>
              <a:gd name="connsiteX4576" fmla="*/ 3513904 w 6630249"/>
              <a:gd name="connsiteY4576" fmla="*/ 6312197 h 6750795"/>
              <a:gd name="connsiteX4577" fmla="*/ 3413873 w 6630249"/>
              <a:gd name="connsiteY4577" fmla="*/ 6176258 h 6750795"/>
              <a:gd name="connsiteX4578" fmla="*/ 3354881 w 6630249"/>
              <a:gd name="connsiteY4578" fmla="*/ 6096746 h 6750795"/>
              <a:gd name="connsiteX4579" fmla="*/ 3136865 w 6630249"/>
              <a:gd name="connsiteY4579" fmla="*/ 5906944 h 6750795"/>
              <a:gd name="connsiteX4580" fmla="*/ 3077873 w 6630249"/>
              <a:gd name="connsiteY4580" fmla="*/ 5899249 h 6750795"/>
              <a:gd name="connsiteX4581" fmla="*/ 3003492 w 6630249"/>
              <a:gd name="connsiteY4581" fmla="*/ 5886425 h 6750795"/>
              <a:gd name="connsiteX4582" fmla="*/ 2931673 w 6630249"/>
              <a:gd name="connsiteY4582" fmla="*/ 5796654 h 6750795"/>
              <a:gd name="connsiteX4583" fmla="*/ 2985536 w 6630249"/>
              <a:gd name="connsiteY4583" fmla="*/ 5755615 h 6750795"/>
              <a:gd name="connsiteX4584" fmla="*/ 3047094 w 6630249"/>
              <a:gd name="connsiteY4584" fmla="*/ 5653020 h 6750795"/>
              <a:gd name="connsiteX4585" fmla="*/ 3059918 w 6630249"/>
              <a:gd name="connsiteY4585" fmla="*/ 5650455 h 6750795"/>
              <a:gd name="connsiteX4586" fmla="*/ 3077873 w 6630249"/>
              <a:gd name="connsiteY4586" fmla="*/ 5645325 h 6750795"/>
              <a:gd name="connsiteX4587" fmla="*/ 3093262 w 6630249"/>
              <a:gd name="connsiteY4587" fmla="*/ 5570943 h 6750795"/>
              <a:gd name="connsiteX4588" fmla="*/ 3108652 w 6630249"/>
              <a:gd name="connsiteY4588" fmla="*/ 5563249 h 6750795"/>
              <a:gd name="connsiteX4589" fmla="*/ 3124040 w 6630249"/>
              <a:gd name="connsiteY4589" fmla="*/ 5558118 h 6750795"/>
              <a:gd name="connsiteX4590" fmla="*/ 3126605 w 6630249"/>
              <a:gd name="connsiteY4590" fmla="*/ 5555554 h 6750795"/>
              <a:gd name="connsiteX4591" fmla="*/ 3126605 w 6630249"/>
              <a:gd name="connsiteY4591" fmla="*/ 5552989 h 6750795"/>
              <a:gd name="connsiteX4592" fmla="*/ 3116346 w 6630249"/>
              <a:gd name="connsiteY4592" fmla="*/ 5468347 h 6750795"/>
              <a:gd name="connsiteX4593" fmla="*/ 3106086 w 6630249"/>
              <a:gd name="connsiteY4593" fmla="*/ 5373446 h 6750795"/>
              <a:gd name="connsiteX4594" fmla="*/ 3177903 w 6630249"/>
              <a:gd name="connsiteY4594" fmla="*/ 5240072 h 6750795"/>
              <a:gd name="connsiteX4595" fmla="*/ 3218942 w 6630249"/>
              <a:gd name="connsiteY4595" fmla="*/ 5229812 h 6750795"/>
              <a:gd name="connsiteX4596" fmla="*/ 3259980 w 6630249"/>
              <a:gd name="connsiteY4596" fmla="*/ 5283675 h 6750795"/>
              <a:gd name="connsiteX4597" fmla="*/ 3283064 w 6630249"/>
              <a:gd name="connsiteY4597" fmla="*/ 5327278 h 6750795"/>
              <a:gd name="connsiteX4598" fmla="*/ 3493385 w 6630249"/>
              <a:gd name="connsiteY4598" fmla="*/ 5393965 h 6750795"/>
              <a:gd name="connsiteX4599" fmla="*/ 3585721 w 6630249"/>
              <a:gd name="connsiteY4599" fmla="*/ 5329843 h 6750795"/>
              <a:gd name="connsiteX4600" fmla="*/ 3642149 w 6630249"/>
              <a:gd name="connsiteY4600" fmla="*/ 5275980 h 6750795"/>
              <a:gd name="connsiteX4601" fmla="*/ 3667798 w 6630249"/>
              <a:gd name="connsiteY4601" fmla="*/ 5268286 h 6750795"/>
              <a:gd name="connsiteX4602" fmla="*/ 3724226 w 6630249"/>
              <a:gd name="connsiteY4602" fmla="*/ 5240072 h 6750795"/>
              <a:gd name="connsiteX4603" fmla="*/ 3737050 w 6630249"/>
              <a:gd name="connsiteY4603" fmla="*/ 5186209 h 6750795"/>
              <a:gd name="connsiteX4604" fmla="*/ 3747310 w 6630249"/>
              <a:gd name="connsiteY4604" fmla="*/ 5134911 h 6750795"/>
              <a:gd name="connsiteX4605" fmla="*/ 3767829 w 6630249"/>
              <a:gd name="connsiteY4605" fmla="*/ 5116957 h 6750795"/>
              <a:gd name="connsiteX4606" fmla="*/ 3796042 w 6630249"/>
              <a:gd name="connsiteY4606" fmla="*/ 5086178 h 6750795"/>
              <a:gd name="connsiteX4607" fmla="*/ 3783218 w 6630249"/>
              <a:gd name="connsiteY4607" fmla="*/ 5037446 h 6750795"/>
              <a:gd name="connsiteX4608" fmla="*/ 3770393 w 6630249"/>
              <a:gd name="connsiteY4608" fmla="*/ 4996407 h 6750795"/>
              <a:gd name="connsiteX4609" fmla="*/ 3780653 w 6630249"/>
              <a:gd name="connsiteY4609" fmla="*/ 4978453 h 6750795"/>
              <a:gd name="connsiteX4610" fmla="*/ 3790913 w 6630249"/>
              <a:gd name="connsiteY4610" fmla="*/ 4955369 h 6750795"/>
              <a:gd name="connsiteX4611" fmla="*/ 3778088 w 6630249"/>
              <a:gd name="connsiteY4611" fmla="*/ 4911766 h 6750795"/>
              <a:gd name="connsiteX4612" fmla="*/ 3775524 w 6630249"/>
              <a:gd name="connsiteY4612" fmla="*/ 4855338 h 6750795"/>
              <a:gd name="connsiteX4613" fmla="*/ 3778088 w 6630249"/>
              <a:gd name="connsiteY4613" fmla="*/ 4850208 h 6750795"/>
              <a:gd name="connsiteX4614" fmla="*/ 3775524 w 6630249"/>
              <a:gd name="connsiteY4614" fmla="*/ 4845079 h 6750795"/>
              <a:gd name="connsiteX4615" fmla="*/ 3762699 w 6630249"/>
              <a:gd name="connsiteY4615" fmla="*/ 4824559 h 6750795"/>
              <a:gd name="connsiteX4616" fmla="*/ 3716531 w 6630249"/>
              <a:gd name="connsiteY4616" fmla="*/ 4778391 h 6750795"/>
              <a:gd name="connsiteX4617" fmla="*/ 3780653 w 6630249"/>
              <a:gd name="connsiteY4617" fmla="*/ 4765567 h 6750795"/>
              <a:gd name="connsiteX4618" fmla="*/ 3857600 w 6630249"/>
              <a:gd name="connsiteY4618" fmla="*/ 4739918 h 6750795"/>
              <a:gd name="connsiteX4619" fmla="*/ 3844776 w 6630249"/>
              <a:gd name="connsiteY4619" fmla="*/ 4691185 h 6750795"/>
              <a:gd name="connsiteX4620" fmla="*/ 3857600 w 6630249"/>
              <a:gd name="connsiteY4620" fmla="*/ 4650147 h 6750795"/>
              <a:gd name="connsiteX4621" fmla="*/ 3855035 w 6630249"/>
              <a:gd name="connsiteY4621" fmla="*/ 4645017 h 6750795"/>
              <a:gd name="connsiteX4622" fmla="*/ 3844776 w 6630249"/>
              <a:gd name="connsiteY4622" fmla="*/ 4632192 h 6750795"/>
              <a:gd name="connsiteX4623" fmla="*/ 3842210 w 6630249"/>
              <a:gd name="connsiteY4623" fmla="*/ 4632192 h 6750795"/>
              <a:gd name="connsiteX4624" fmla="*/ 3819127 w 6630249"/>
              <a:gd name="connsiteY4624" fmla="*/ 4632192 h 6750795"/>
              <a:gd name="connsiteX4625" fmla="*/ 3832116 w 6630249"/>
              <a:gd name="connsiteY4625" fmla="*/ 4598685 h 6750795"/>
              <a:gd name="connsiteX4626" fmla="*/ 3834515 w 6630249"/>
              <a:gd name="connsiteY4626" fmla="*/ 4596285 h 6750795"/>
              <a:gd name="connsiteX4627" fmla="*/ 3833870 w 6630249"/>
              <a:gd name="connsiteY4627" fmla="*/ 4594160 h 6750795"/>
              <a:gd name="connsiteX4628" fmla="*/ 3841249 w 6630249"/>
              <a:gd name="connsiteY4628" fmla="*/ 4575124 h 6750795"/>
              <a:gd name="connsiteX4629" fmla="*/ 3834516 w 6630249"/>
              <a:gd name="connsiteY4629" fmla="*/ 4514207 h 6750795"/>
              <a:gd name="connsiteX4630" fmla="*/ 3872989 w 6630249"/>
              <a:gd name="connsiteY4630" fmla="*/ 4473169 h 6750795"/>
              <a:gd name="connsiteX4631" fmla="*/ 3852470 w 6630249"/>
              <a:gd name="connsiteY4631" fmla="*/ 4401352 h 6750795"/>
              <a:gd name="connsiteX4632" fmla="*/ 3790913 w 6630249"/>
              <a:gd name="connsiteY4632" fmla="*/ 4393657 h 6750795"/>
              <a:gd name="connsiteX4633" fmla="*/ 3762699 w 6630249"/>
              <a:gd name="connsiteY4633" fmla="*/ 4329535 h 6750795"/>
              <a:gd name="connsiteX4634" fmla="*/ 3762699 w 6630249"/>
              <a:gd name="connsiteY4634" fmla="*/ 4326970 h 6750795"/>
              <a:gd name="connsiteX4635" fmla="*/ 3760134 w 6630249"/>
              <a:gd name="connsiteY4635" fmla="*/ 4324405 h 6750795"/>
              <a:gd name="connsiteX4636" fmla="*/ 3698577 w 6630249"/>
              <a:gd name="connsiteY4636" fmla="*/ 4309016 h 6750795"/>
              <a:gd name="connsiteX4637" fmla="*/ 3621630 w 6630249"/>
              <a:gd name="connsiteY4637" fmla="*/ 4250023 h 6750795"/>
              <a:gd name="connsiteX4638" fmla="*/ 3621630 w 6630249"/>
              <a:gd name="connsiteY4638" fmla="*/ 4247458 h 6750795"/>
              <a:gd name="connsiteX4639" fmla="*/ 3619065 w 6630249"/>
              <a:gd name="connsiteY4639" fmla="*/ 4244893 h 6750795"/>
              <a:gd name="connsiteX4640" fmla="*/ 3506210 w 6630249"/>
              <a:gd name="connsiteY4640" fmla="*/ 4149992 h 6750795"/>
              <a:gd name="connsiteX4641" fmla="*/ 3505876 w 6630249"/>
              <a:gd name="connsiteY4641" fmla="*/ 4142298 h 6750795"/>
              <a:gd name="connsiteX4642" fmla="*/ 3503644 w 6630249"/>
              <a:gd name="connsiteY4642" fmla="*/ 4142298 h 6750795"/>
              <a:gd name="connsiteX4643" fmla="*/ 3490819 w 6630249"/>
              <a:gd name="connsiteY4643" fmla="*/ 4155122 h 6750795"/>
              <a:gd name="connsiteX4644" fmla="*/ 3413872 w 6630249"/>
              <a:gd name="connsiteY4644" fmla="*/ 4314146 h 6750795"/>
              <a:gd name="connsiteX4645" fmla="*/ 3383094 w 6630249"/>
              <a:gd name="connsiteY4645" fmla="*/ 4360314 h 6750795"/>
              <a:gd name="connsiteX4646" fmla="*/ 3393353 w 6630249"/>
              <a:gd name="connsiteY4646" fmla="*/ 4368009 h 6750795"/>
              <a:gd name="connsiteX4647" fmla="*/ 3516468 w 6630249"/>
              <a:gd name="connsiteY4647" fmla="*/ 4196161 h 6750795"/>
              <a:gd name="connsiteX4648" fmla="*/ 3593415 w 6630249"/>
              <a:gd name="connsiteY4648" fmla="*/ 4252588 h 6750795"/>
              <a:gd name="connsiteX4649" fmla="*/ 3585720 w 6630249"/>
              <a:gd name="connsiteY4649" fmla="*/ 4280802 h 6750795"/>
              <a:gd name="connsiteX4650" fmla="*/ 3529293 w 6630249"/>
              <a:gd name="connsiteY4650" fmla="*/ 4442390 h 6750795"/>
              <a:gd name="connsiteX4651" fmla="*/ 3539552 w 6630249"/>
              <a:gd name="connsiteY4651" fmla="*/ 4450085 h 6750795"/>
              <a:gd name="connsiteX4652" fmla="*/ 3588285 w 6630249"/>
              <a:gd name="connsiteY4652" fmla="*/ 4360314 h 6750795"/>
              <a:gd name="connsiteX4653" fmla="*/ 3575461 w 6630249"/>
              <a:gd name="connsiteY4653" fmla="*/ 4403917 h 6750795"/>
              <a:gd name="connsiteX4654" fmla="*/ 3585720 w 6630249"/>
              <a:gd name="connsiteY4654" fmla="*/ 4411612 h 6750795"/>
              <a:gd name="connsiteX4655" fmla="*/ 3598855 w 6630249"/>
              <a:gd name="connsiteY4655" fmla="*/ 4395662 h 6750795"/>
              <a:gd name="connsiteX4656" fmla="*/ 3585721 w 6630249"/>
              <a:gd name="connsiteY4656" fmla="*/ 4425398 h 6750795"/>
              <a:gd name="connsiteX4657" fmla="*/ 3562636 w 6630249"/>
              <a:gd name="connsiteY4657" fmla="*/ 4468039 h 6750795"/>
              <a:gd name="connsiteX4658" fmla="*/ 3557507 w 6630249"/>
              <a:gd name="connsiteY4658" fmla="*/ 4475734 h 6750795"/>
              <a:gd name="connsiteX4659" fmla="*/ 3565201 w 6630249"/>
              <a:gd name="connsiteY4659" fmla="*/ 4475734 h 6750795"/>
              <a:gd name="connsiteX4660" fmla="*/ 3554941 w 6630249"/>
              <a:gd name="connsiteY4660" fmla="*/ 4488558 h 6750795"/>
              <a:gd name="connsiteX4661" fmla="*/ 3526728 w 6630249"/>
              <a:gd name="connsiteY4661" fmla="*/ 4534727 h 6750795"/>
              <a:gd name="connsiteX4662" fmla="*/ 3536987 w 6630249"/>
              <a:gd name="connsiteY4662" fmla="*/ 4542421 h 6750795"/>
              <a:gd name="connsiteX4663" fmla="*/ 3647278 w 6630249"/>
              <a:gd name="connsiteY4663" fmla="*/ 4342360 h 6750795"/>
              <a:gd name="connsiteX4664" fmla="*/ 3708835 w 6630249"/>
              <a:gd name="connsiteY4664" fmla="*/ 4352619 h 6750795"/>
              <a:gd name="connsiteX4665" fmla="*/ 3755003 w 6630249"/>
              <a:gd name="connsiteY4665" fmla="*/ 4357749 h 6750795"/>
              <a:gd name="connsiteX4666" fmla="*/ 3762698 w 6630249"/>
              <a:gd name="connsiteY4666" fmla="*/ 4375703 h 6750795"/>
              <a:gd name="connsiteX4667" fmla="*/ 3790912 w 6630249"/>
              <a:gd name="connsiteY4667" fmla="*/ 4427001 h 6750795"/>
              <a:gd name="connsiteX4668" fmla="*/ 3703705 w 6630249"/>
              <a:gd name="connsiteY4668" fmla="*/ 4509078 h 6750795"/>
              <a:gd name="connsiteX4669" fmla="*/ 3611369 w 6630249"/>
              <a:gd name="connsiteY4669" fmla="*/ 4593720 h 6750795"/>
              <a:gd name="connsiteX4670" fmla="*/ 3616499 w 6630249"/>
              <a:gd name="connsiteY4670" fmla="*/ 4555246 h 6750795"/>
              <a:gd name="connsiteX4671" fmla="*/ 3595980 w 6630249"/>
              <a:gd name="connsiteY4671" fmla="*/ 4537292 h 6750795"/>
              <a:gd name="connsiteX4672" fmla="*/ 3590850 w 6630249"/>
              <a:gd name="connsiteY4672" fmla="*/ 4534727 h 6750795"/>
              <a:gd name="connsiteX4673" fmla="*/ 3588285 w 6630249"/>
              <a:gd name="connsiteY4673" fmla="*/ 4539856 h 6750795"/>
              <a:gd name="connsiteX4674" fmla="*/ 3065047 w 6630249"/>
              <a:gd name="connsiteY4674" fmla="*/ 5037447 h 6750795"/>
              <a:gd name="connsiteX4675" fmla="*/ 2890634 w 6630249"/>
              <a:gd name="connsiteY4675" fmla="*/ 5132348 h 6750795"/>
              <a:gd name="connsiteX4676" fmla="*/ 2895051 w 6630249"/>
              <a:gd name="connsiteY4676" fmla="*/ 5143389 h 6750795"/>
              <a:gd name="connsiteX4677" fmla="*/ 2785474 w 6630249"/>
              <a:gd name="connsiteY4677" fmla="*/ 5188775 h 6750795"/>
              <a:gd name="connsiteX4678" fmla="*/ 2782909 w 6630249"/>
              <a:gd name="connsiteY4678" fmla="*/ 5188775 h 6750795"/>
              <a:gd name="connsiteX4679" fmla="*/ 2777779 w 6630249"/>
              <a:gd name="connsiteY4679" fmla="*/ 5191340 h 6750795"/>
              <a:gd name="connsiteX4680" fmla="*/ 2772649 w 6630249"/>
              <a:gd name="connsiteY4680" fmla="*/ 5193905 h 6750795"/>
              <a:gd name="connsiteX4681" fmla="*/ 2772649 w 6630249"/>
              <a:gd name="connsiteY4681" fmla="*/ 5199035 h 6750795"/>
              <a:gd name="connsiteX4682" fmla="*/ 2772649 w 6630249"/>
              <a:gd name="connsiteY4682" fmla="*/ 5201600 h 6750795"/>
              <a:gd name="connsiteX4683" fmla="*/ 2767519 w 6630249"/>
              <a:gd name="connsiteY4683" fmla="*/ 5204165 h 6750795"/>
              <a:gd name="connsiteX4684" fmla="*/ 2736741 w 6630249"/>
              <a:gd name="connsiteY4684" fmla="*/ 5222119 h 6750795"/>
              <a:gd name="connsiteX4685" fmla="*/ 2729046 w 6630249"/>
              <a:gd name="connsiteY4685" fmla="*/ 5237508 h 6750795"/>
              <a:gd name="connsiteX4686" fmla="*/ 2744435 w 6630249"/>
              <a:gd name="connsiteY4686" fmla="*/ 5232378 h 6750795"/>
              <a:gd name="connsiteX4687" fmla="*/ 2772649 w 6630249"/>
              <a:gd name="connsiteY4687" fmla="*/ 5222119 h 6750795"/>
              <a:gd name="connsiteX4688" fmla="*/ 2554633 w 6630249"/>
              <a:gd name="connsiteY4688" fmla="*/ 5311890 h 6750795"/>
              <a:gd name="connsiteX4689" fmla="*/ 2552068 w 6630249"/>
              <a:gd name="connsiteY4689" fmla="*/ 5311890 h 6750795"/>
              <a:gd name="connsiteX4690" fmla="*/ 2441778 w 6630249"/>
              <a:gd name="connsiteY4690" fmla="*/ 5378577 h 6750795"/>
              <a:gd name="connsiteX4691" fmla="*/ 2439213 w 6630249"/>
              <a:gd name="connsiteY4691" fmla="*/ 5373448 h 6750795"/>
              <a:gd name="connsiteX4692" fmla="*/ 2452037 w 6630249"/>
              <a:gd name="connsiteY4692" fmla="*/ 5365753 h 6750795"/>
              <a:gd name="connsiteX4693" fmla="*/ 2605931 w 6630249"/>
              <a:gd name="connsiteY4693" fmla="*/ 5270852 h 6750795"/>
              <a:gd name="connsiteX4694" fmla="*/ 2600802 w 6630249"/>
              <a:gd name="connsiteY4694" fmla="*/ 5260592 h 6750795"/>
              <a:gd name="connsiteX4695" fmla="*/ 2326358 w 6630249"/>
              <a:gd name="connsiteY4695" fmla="*/ 5401662 h 6750795"/>
              <a:gd name="connsiteX4696" fmla="*/ 2295579 w 6630249"/>
              <a:gd name="connsiteY4696" fmla="*/ 5386272 h 6750795"/>
              <a:gd name="connsiteX4697" fmla="*/ 2316099 w 6630249"/>
              <a:gd name="connsiteY4697" fmla="*/ 5365753 h 6750795"/>
              <a:gd name="connsiteX4698" fmla="*/ 2236586 w 6630249"/>
              <a:gd name="connsiteY4698" fmla="*/ 5263157 h 6750795"/>
              <a:gd name="connsiteX4699" fmla="*/ 2226327 w 6630249"/>
              <a:gd name="connsiteY4699" fmla="*/ 5240073 h 6750795"/>
              <a:gd name="connsiteX4700" fmla="*/ 2315497 w 6630249"/>
              <a:gd name="connsiteY4700" fmla="*/ 5186611 h 6750795"/>
              <a:gd name="connsiteX4701" fmla="*/ 2395045 w 6630249"/>
              <a:gd name="connsiteY4701" fmla="*/ 5115894 h 6750795"/>
              <a:gd name="connsiteX4702" fmla="*/ 2370602 w 6630249"/>
              <a:gd name="connsiteY4702" fmla="*/ 5148698 h 6750795"/>
              <a:gd name="connsiteX4703" fmla="*/ 2241716 w 6630249"/>
              <a:gd name="connsiteY4703" fmla="*/ 5247768 h 6750795"/>
              <a:gd name="connsiteX4704" fmla="*/ 2246846 w 6630249"/>
              <a:gd name="connsiteY4704" fmla="*/ 5258027 h 6750795"/>
              <a:gd name="connsiteX4705" fmla="*/ 2490511 w 6630249"/>
              <a:gd name="connsiteY4705" fmla="*/ 5006668 h 6750795"/>
              <a:gd name="connsiteX4706" fmla="*/ 2480251 w 6630249"/>
              <a:gd name="connsiteY4706" fmla="*/ 5001538 h 6750795"/>
              <a:gd name="connsiteX4707" fmla="*/ 2447871 w 6630249"/>
              <a:gd name="connsiteY4707" fmla="*/ 5044996 h 6750795"/>
              <a:gd name="connsiteX4708" fmla="*/ 2469791 w 6630249"/>
              <a:gd name="connsiteY4708" fmla="*/ 5005626 h 6750795"/>
              <a:gd name="connsiteX4709" fmla="*/ 2508465 w 6630249"/>
              <a:gd name="connsiteY4709" fmla="*/ 4865599 h 6750795"/>
              <a:gd name="connsiteX4710" fmla="*/ 2495642 w 6630249"/>
              <a:gd name="connsiteY4710" fmla="*/ 4863034 h 6750795"/>
              <a:gd name="connsiteX4711" fmla="*/ 2484382 w 6630249"/>
              <a:gd name="connsiteY4711" fmla="*/ 4901533 h 6750795"/>
              <a:gd name="connsiteX4712" fmla="*/ 2490511 w 6630249"/>
              <a:gd name="connsiteY4712" fmla="*/ 4875858 h 6750795"/>
              <a:gd name="connsiteX4713" fmla="*/ 2493076 w 6630249"/>
              <a:gd name="connsiteY4713" fmla="*/ 4863034 h 6750795"/>
              <a:gd name="connsiteX4714" fmla="*/ 2480251 w 6630249"/>
              <a:gd name="connsiteY4714" fmla="*/ 4870729 h 6750795"/>
              <a:gd name="connsiteX4715" fmla="*/ 2472557 w 6630249"/>
              <a:gd name="connsiteY4715" fmla="*/ 4875858 h 6750795"/>
              <a:gd name="connsiteX4716" fmla="*/ 2482816 w 6630249"/>
              <a:gd name="connsiteY4716" fmla="*/ 4832255 h 6750795"/>
              <a:gd name="connsiteX4717" fmla="*/ 2467427 w 6630249"/>
              <a:gd name="connsiteY4717" fmla="*/ 4778392 h 6750795"/>
              <a:gd name="connsiteX4718" fmla="*/ 2459732 w 6630249"/>
              <a:gd name="connsiteY4718" fmla="*/ 4775827 h 6750795"/>
              <a:gd name="connsiteX4719" fmla="*/ 2459732 w 6630249"/>
              <a:gd name="connsiteY4719" fmla="*/ 4783522 h 6750795"/>
              <a:gd name="connsiteX4720" fmla="*/ 2303274 w 6630249"/>
              <a:gd name="connsiteY4720" fmla="*/ 5099004 h 6750795"/>
              <a:gd name="connsiteX4721" fmla="*/ 2405869 w 6630249"/>
              <a:gd name="connsiteY4721" fmla="*/ 4937416 h 6750795"/>
              <a:gd name="connsiteX4722" fmla="*/ 2395610 w 6630249"/>
              <a:gd name="connsiteY4722" fmla="*/ 4932286 h 6750795"/>
              <a:gd name="connsiteX4723" fmla="*/ 2329211 w 6630249"/>
              <a:gd name="connsiteY4723" fmla="*/ 5021708 h 6750795"/>
              <a:gd name="connsiteX4724" fmla="*/ 2362266 w 6630249"/>
              <a:gd name="connsiteY4724" fmla="*/ 4968194 h 6750795"/>
              <a:gd name="connsiteX4725" fmla="*/ 2352007 w 6630249"/>
              <a:gd name="connsiteY4725" fmla="*/ 4960500 h 6750795"/>
              <a:gd name="connsiteX4726" fmla="*/ 2318663 w 6630249"/>
              <a:gd name="connsiteY4726" fmla="*/ 5001538 h 6750795"/>
              <a:gd name="connsiteX4727" fmla="*/ 2269930 w 6630249"/>
              <a:gd name="connsiteY4727" fmla="*/ 5060531 h 6750795"/>
              <a:gd name="connsiteX4728" fmla="*/ 2269930 w 6630249"/>
              <a:gd name="connsiteY4728" fmla="*/ 5047706 h 6750795"/>
              <a:gd name="connsiteX4729" fmla="*/ 2257106 w 6630249"/>
              <a:gd name="connsiteY4729" fmla="*/ 5063096 h 6750795"/>
              <a:gd name="connsiteX4730" fmla="*/ 2151945 w 6630249"/>
              <a:gd name="connsiteY4730" fmla="*/ 5152867 h 6750795"/>
              <a:gd name="connsiteX4731" fmla="*/ 2087823 w 6630249"/>
              <a:gd name="connsiteY4731" fmla="*/ 5068225 h 6750795"/>
              <a:gd name="connsiteX4732" fmla="*/ 2095518 w 6630249"/>
              <a:gd name="connsiteY4732" fmla="*/ 5055401 h 6750795"/>
              <a:gd name="connsiteX4733" fmla="*/ 2113472 w 6630249"/>
              <a:gd name="connsiteY4733" fmla="*/ 5022057 h 6750795"/>
              <a:gd name="connsiteX4734" fmla="*/ 2154510 w 6630249"/>
              <a:gd name="connsiteY4734" fmla="*/ 4927156 h 6750795"/>
              <a:gd name="connsiteX4735" fmla="*/ 2162204 w 6630249"/>
              <a:gd name="connsiteY4735" fmla="*/ 4860469 h 6750795"/>
              <a:gd name="connsiteX4736" fmla="*/ 2226327 w 6630249"/>
              <a:gd name="connsiteY4736" fmla="*/ 4709140 h 6750795"/>
              <a:gd name="connsiteX4737" fmla="*/ 2259670 w 6630249"/>
              <a:gd name="connsiteY4737" fmla="*/ 4706575 h 6750795"/>
              <a:gd name="connsiteX4738" fmla="*/ 2269930 w 6630249"/>
              <a:gd name="connsiteY4738" fmla="*/ 4706575 h 6750795"/>
              <a:gd name="connsiteX4739" fmla="*/ 2272495 w 6630249"/>
              <a:gd name="connsiteY4739" fmla="*/ 4706575 h 6750795"/>
              <a:gd name="connsiteX4740" fmla="*/ 2277625 w 6630249"/>
              <a:gd name="connsiteY4740" fmla="*/ 4701446 h 6750795"/>
              <a:gd name="connsiteX4741" fmla="*/ 2434084 w 6630249"/>
              <a:gd name="connsiteY4741" fmla="*/ 4596285 h 6750795"/>
              <a:gd name="connsiteX4742" fmla="*/ 2457167 w 6630249"/>
              <a:gd name="connsiteY4742" fmla="*/ 4601415 h 6750795"/>
              <a:gd name="connsiteX4743" fmla="*/ 2480251 w 6630249"/>
              <a:gd name="connsiteY4743" fmla="*/ 4606545 h 6750795"/>
              <a:gd name="connsiteX4744" fmla="*/ 2605931 w 6630249"/>
              <a:gd name="connsiteY4744" fmla="*/ 4578330 h 6750795"/>
              <a:gd name="connsiteX4745" fmla="*/ 2731611 w 6630249"/>
              <a:gd name="connsiteY4745" fmla="*/ 4560376 h 6750795"/>
              <a:gd name="connsiteX4746" fmla="*/ 2675183 w 6630249"/>
              <a:gd name="connsiteY4746" fmla="*/ 4742484 h 6750795"/>
              <a:gd name="connsiteX4747" fmla="*/ 2659794 w 6630249"/>
              <a:gd name="connsiteY4747" fmla="*/ 4778392 h 6750795"/>
              <a:gd name="connsiteX4748" fmla="*/ 2652099 w 6630249"/>
              <a:gd name="connsiteY4748" fmla="*/ 4796347 h 6750795"/>
              <a:gd name="connsiteX4749" fmla="*/ 2667489 w 6630249"/>
              <a:gd name="connsiteY4749" fmla="*/ 4788652 h 6750795"/>
              <a:gd name="connsiteX4750" fmla="*/ 2741870 w 6630249"/>
              <a:gd name="connsiteY4750" fmla="*/ 4642453 h 6750795"/>
              <a:gd name="connsiteX4751" fmla="*/ 2764954 w 6630249"/>
              <a:gd name="connsiteY4751" fmla="*/ 4565505 h 6750795"/>
              <a:gd name="connsiteX4752" fmla="*/ 2700832 w 6630249"/>
              <a:gd name="connsiteY4752" fmla="*/ 4783522 h 6750795"/>
              <a:gd name="connsiteX4753" fmla="*/ 2711092 w 6630249"/>
              <a:gd name="connsiteY4753" fmla="*/ 4791217 h 6750795"/>
              <a:gd name="connsiteX4754" fmla="*/ 2780344 w 6630249"/>
              <a:gd name="connsiteY4754" fmla="*/ 4645018 h 6750795"/>
              <a:gd name="connsiteX4755" fmla="*/ 2780344 w 6630249"/>
              <a:gd name="connsiteY4755" fmla="*/ 4642453 h 6750795"/>
              <a:gd name="connsiteX4756" fmla="*/ 2795733 w 6630249"/>
              <a:gd name="connsiteY4756" fmla="*/ 4609109 h 6750795"/>
              <a:gd name="connsiteX4757" fmla="*/ 2795733 w 6630249"/>
              <a:gd name="connsiteY4757" fmla="*/ 4596285 h 6750795"/>
              <a:gd name="connsiteX4758" fmla="*/ 2803429 w 6630249"/>
              <a:gd name="connsiteY4758" fmla="*/ 4593720 h 6750795"/>
              <a:gd name="connsiteX4759" fmla="*/ 2795733 w 6630249"/>
              <a:gd name="connsiteY4759" fmla="*/ 4637323 h 6750795"/>
              <a:gd name="connsiteX4760" fmla="*/ 2749566 w 6630249"/>
              <a:gd name="connsiteY4760" fmla="*/ 4788652 h 6750795"/>
              <a:gd name="connsiteX4761" fmla="*/ 2723916 w 6630249"/>
              <a:gd name="connsiteY4761" fmla="*/ 4816866 h 6750795"/>
              <a:gd name="connsiteX4762" fmla="*/ 2693137 w 6630249"/>
              <a:gd name="connsiteY4762" fmla="*/ 4870729 h 6750795"/>
              <a:gd name="connsiteX4763" fmla="*/ 2693137 w 6630249"/>
              <a:gd name="connsiteY4763" fmla="*/ 4880988 h 6750795"/>
              <a:gd name="connsiteX4764" fmla="*/ 2703397 w 6630249"/>
              <a:gd name="connsiteY4764" fmla="*/ 4873293 h 6750795"/>
              <a:gd name="connsiteX4765" fmla="*/ 2831642 w 6630249"/>
              <a:gd name="connsiteY4765" fmla="*/ 4591154 h 6750795"/>
              <a:gd name="connsiteX4766" fmla="*/ 2713656 w 6630249"/>
              <a:gd name="connsiteY4766" fmla="*/ 4870729 h 6750795"/>
              <a:gd name="connsiteX4767" fmla="*/ 2721351 w 6630249"/>
              <a:gd name="connsiteY4767" fmla="*/ 4880988 h 6750795"/>
              <a:gd name="connsiteX4768" fmla="*/ 2844467 w 6630249"/>
              <a:gd name="connsiteY4768" fmla="*/ 4714270 h 6750795"/>
              <a:gd name="connsiteX4769" fmla="*/ 2854726 w 6630249"/>
              <a:gd name="connsiteY4769" fmla="*/ 4557811 h 6750795"/>
              <a:gd name="connsiteX4770" fmla="*/ 2852161 w 6630249"/>
              <a:gd name="connsiteY4770" fmla="*/ 4457780 h 6750795"/>
              <a:gd name="connsiteX4771" fmla="*/ 3095826 w 6630249"/>
              <a:gd name="connsiteY4771" fmla="*/ 4103825 h 6750795"/>
              <a:gd name="connsiteX4772" fmla="*/ 3098391 w 6630249"/>
              <a:gd name="connsiteY4772" fmla="*/ 4103825 h 6750795"/>
              <a:gd name="connsiteX4773" fmla="*/ 3093261 w 6630249"/>
              <a:gd name="connsiteY4773" fmla="*/ 4147428 h 6750795"/>
              <a:gd name="connsiteX4774" fmla="*/ 3088132 w 6630249"/>
              <a:gd name="connsiteY4774" fmla="*/ 4208985 h 6750795"/>
              <a:gd name="connsiteX4775" fmla="*/ 3090696 w 6630249"/>
              <a:gd name="connsiteY4775" fmla="*/ 4224374 h 6750795"/>
              <a:gd name="connsiteX4776" fmla="*/ 3100955 w 6630249"/>
              <a:gd name="connsiteY4776" fmla="*/ 4211550 h 6750795"/>
              <a:gd name="connsiteX4777" fmla="*/ 3116345 w 6630249"/>
              <a:gd name="connsiteY4777" fmla="*/ 4142298 h 6750795"/>
              <a:gd name="connsiteX4778" fmla="*/ 3126604 w 6630249"/>
              <a:gd name="connsiteY4778" fmla="*/ 4096130 h 6750795"/>
              <a:gd name="connsiteX4779" fmla="*/ 3121475 w 6630249"/>
              <a:gd name="connsiteY4779" fmla="*/ 4147428 h 6750795"/>
              <a:gd name="connsiteX4780" fmla="*/ 3116345 w 6630249"/>
              <a:gd name="connsiteY4780" fmla="*/ 4203856 h 6750795"/>
              <a:gd name="connsiteX4781" fmla="*/ 3121475 w 6630249"/>
              <a:gd name="connsiteY4781" fmla="*/ 4224374 h 6750795"/>
              <a:gd name="connsiteX4782" fmla="*/ 3129169 w 6630249"/>
              <a:gd name="connsiteY4782" fmla="*/ 4203856 h 6750795"/>
              <a:gd name="connsiteX4783" fmla="*/ 3147123 w 6630249"/>
              <a:gd name="connsiteY4783" fmla="*/ 4139733 h 6750795"/>
              <a:gd name="connsiteX4784" fmla="*/ 3188162 w 6630249"/>
              <a:gd name="connsiteY4784" fmla="*/ 4052527 h 6750795"/>
              <a:gd name="connsiteX4785" fmla="*/ 3239460 w 6630249"/>
              <a:gd name="connsiteY4785" fmla="*/ 4049962 h 6750795"/>
              <a:gd name="connsiteX4786" fmla="*/ 3057353 w 6630249"/>
              <a:gd name="connsiteY4786" fmla="*/ 4447520 h 6750795"/>
              <a:gd name="connsiteX4787" fmla="*/ 3067612 w 6630249"/>
              <a:gd name="connsiteY4787" fmla="*/ 4457780 h 6750795"/>
              <a:gd name="connsiteX4788" fmla="*/ 3275368 w 6630249"/>
              <a:gd name="connsiteY4788" fmla="*/ 4060221 h 6750795"/>
              <a:gd name="connsiteX4789" fmla="*/ 3277934 w 6630249"/>
              <a:gd name="connsiteY4789" fmla="*/ 4062786 h 6750795"/>
              <a:gd name="connsiteX4790" fmla="*/ 3275368 w 6630249"/>
              <a:gd name="connsiteY4790" fmla="*/ 4116649 h 6750795"/>
              <a:gd name="connsiteX4791" fmla="*/ 3272803 w 6630249"/>
              <a:gd name="connsiteY4791" fmla="*/ 4160252 h 6750795"/>
              <a:gd name="connsiteX4792" fmla="*/ 3275368 w 6630249"/>
              <a:gd name="connsiteY4792" fmla="*/ 4162817 h 6750795"/>
              <a:gd name="connsiteX4793" fmla="*/ 3272803 w 6630249"/>
              <a:gd name="connsiteY4793" fmla="*/ 4165382 h 6750795"/>
              <a:gd name="connsiteX4794" fmla="*/ 3272803 w 6630249"/>
              <a:gd name="connsiteY4794" fmla="*/ 4188466 h 6750795"/>
              <a:gd name="connsiteX4795" fmla="*/ 3277934 w 6630249"/>
              <a:gd name="connsiteY4795" fmla="*/ 4191031 h 6750795"/>
              <a:gd name="connsiteX4796" fmla="*/ 3283063 w 6630249"/>
              <a:gd name="connsiteY4796" fmla="*/ 4188466 h 6750795"/>
              <a:gd name="connsiteX4797" fmla="*/ 3324101 w 6630249"/>
              <a:gd name="connsiteY4797" fmla="*/ 4060221 h 6750795"/>
              <a:gd name="connsiteX4798" fmla="*/ 3377964 w 6630249"/>
              <a:gd name="connsiteY4798" fmla="*/ 4034573 h 6750795"/>
              <a:gd name="connsiteX4799" fmla="*/ 3419002 w 6630249"/>
              <a:gd name="connsiteY4799" fmla="*/ 4014053 h 6750795"/>
              <a:gd name="connsiteX4800" fmla="*/ 3496551 w 6630249"/>
              <a:gd name="connsiteY4800" fmla="*/ 4098454 h 6750795"/>
              <a:gd name="connsiteX4801" fmla="*/ 3505795 w 6630249"/>
              <a:gd name="connsiteY4801" fmla="*/ 4140415 h 6750795"/>
              <a:gd name="connsiteX4802" fmla="*/ 3503244 w 6630249"/>
              <a:gd name="connsiteY4802" fmla="*/ 4081582 h 6750795"/>
              <a:gd name="connsiteX4803" fmla="*/ 3385660 w 6630249"/>
              <a:gd name="connsiteY4803" fmla="*/ 3973015 h 6750795"/>
              <a:gd name="connsiteX4804" fmla="*/ 3380530 w 6630249"/>
              <a:gd name="connsiteY4804" fmla="*/ 3973015 h 6750795"/>
              <a:gd name="connsiteX4805" fmla="*/ 3377965 w 6630249"/>
              <a:gd name="connsiteY4805" fmla="*/ 3975580 h 6750795"/>
              <a:gd name="connsiteX4806" fmla="*/ 3229201 w 6630249"/>
              <a:gd name="connsiteY4806" fmla="*/ 4014053 h 6750795"/>
              <a:gd name="connsiteX4807" fmla="*/ 3206117 w 6630249"/>
              <a:gd name="connsiteY4807" fmla="*/ 4011488 h 6750795"/>
              <a:gd name="connsiteX4808" fmla="*/ 3121476 w 6630249"/>
              <a:gd name="connsiteY4808" fmla="*/ 4047397 h 6750795"/>
              <a:gd name="connsiteX4809" fmla="*/ 3106086 w 6630249"/>
              <a:gd name="connsiteY4809" fmla="*/ 4060221 h 6750795"/>
              <a:gd name="connsiteX4810" fmla="*/ 2939368 w 6630249"/>
              <a:gd name="connsiteY4810" fmla="*/ 4124343 h 6750795"/>
              <a:gd name="connsiteX4811" fmla="*/ 2808559 w 6630249"/>
              <a:gd name="connsiteY4811" fmla="*/ 4509077 h 6750795"/>
              <a:gd name="connsiteX4812" fmla="*/ 2752131 w 6630249"/>
              <a:gd name="connsiteY4812" fmla="*/ 4493688 h 6750795"/>
              <a:gd name="connsiteX4813" fmla="*/ 2739307 w 6630249"/>
              <a:gd name="connsiteY4813" fmla="*/ 4501383 h 6750795"/>
              <a:gd name="connsiteX4814" fmla="*/ 2739307 w 6630249"/>
              <a:gd name="connsiteY4814" fmla="*/ 4498818 h 6750795"/>
              <a:gd name="connsiteX4815" fmla="*/ 2736742 w 6630249"/>
              <a:gd name="connsiteY4815" fmla="*/ 4480863 h 6750795"/>
              <a:gd name="connsiteX4816" fmla="*/ 2734177 w 6630249"/>
              <a:gd name="connsiteY4816" fmla="*/ 4478299 h 6750795"/>
              <a:gd name="connsiteX4817" fmla="*/ 2731612 w 6630249"/>
              <a:gd name="connsiteY4817" fmla="*/ 4478299 h 6750795"/>
              <a:gd name="connsiteX4818" fmla="*/ 2721352 w 6630249"/>
              <a:gd name="connsiteY4818" fmla="*/ 4483429 h 6750795"/>
              <a:gd name="connsiteX4819" fmla="*/ 2716223 w 6630249"/>
              <a:gd name="connsiteY4819" fmla="*/ 4514207 h 6750795"/>
              <a:gd name="connsiteX4820" fmla="*/ 2618757 w 6630249"/>
              <a:gd name="connsiteY4820" fmla="*/ 4519337 h 6750795"/>
              <a:gd name="connsiteX4821" fmla="*/ 2636711 w 6630249"/>
              <a:gd name="connsiteY4821" fmla="*/ 3644709 h 6750795"/>
              <a:gd name="connsiteX4822" fmla="*/ 2631581 w 6630249"/>
              <a:gd name="connsiteY4822" fmla="*/ 3647273 h 6750795"/>
              <a:gd name="connsiteX4823" fmla="*/ 2598237 w 6630249"/>
              <a:gd name="connsiteY4823" fmla="*/ 3590846 h 6750795"/>
              <a:gd name="connsiteX4824" fmla="*/ 2580284 w 6630249"/>
              <a:gd name="connsiteY4824" fmla="*/ 3580586 h 6750795"/>
              <a:gd name="connsiteX4825" fmla="*/ 2570025 w 6630249"/>
              <a:gd name="connsiteY4825" fmla="*/ 3608800 h 6750795"/>
              <a:gd name="connsiteX4826" fmla="*/ 2582848 w 6630249"/>
              <a:gd name="connsiteY4826" fmla="*/ 3611365 h 6750795"/>
              <a:gd name="connsiteX4827" fmla="*/ 2634147 w 6630249"/>
              <a:gd name="connsiteY4827" fmla="*/ 4373138 h 6750795"/>
              <a:gd name="connsiteX4828" fmla="*/ 2631581 w 6630249"/>
              <a:gd name="connsiteY4828" fmla="*/ 4373138 h 6750795"/>
              <a:gd name="connsiteX4829" fmla="*/ 2629016 w 6630249"/>
              <a:gd name="connsiteY4829" fmla="*/ 4380833 h 6750795"/>
              <a:gd name="connsiteX4830" fmla="*/ 2621321 w 6630249"/>
              <a:gd name="connsiteY4830" fmla="*/ 4406482 h 6750795"/>
              <a:gd name="connsiteX4831" fmla="*/ 2567459 w 6630249"/>
              <a:gd name="connsiteY4831" fmla="*/ 4521902 h 6750795"/>
              <a:gd name="connsiteX4832" fmla="*/ 2575153 w 6630249"/>
              <a:gd name="connsiteY4832" fmla="*/ 4503948 h 6750795"/>
              <a:gd name="connsiteX4833" fmla="*/ 2603367 w 6630249"/>
              <a:gd name="connsiteY4833" fmla="*/ 4380833 h 6750795"/>
              <a:gd name="connsiteX4834" fmla="*/ 2598237 w 6630249"/>
              <a:gd name="connsiteY4834" fmla="*/ 4360314 h 6750795"/>
              <a:gd name="connsiteX4835" fmla="*/ 2590543 w 6630249"/>
              <a:gd name="connsiteY4835" fmla="*/ 4380833 h 6750795"/>
              <a:gd name="connsiteX4836" fmla="*/ 2554634 w 6630249"/>
              <a:gd name="connsiteY4836" fmla="*/ 4460345 h 6750795"/>
              <a:gd name="connsiteX4837" fmla="*/ 2516162 w 6630249"/>
              <a:gd name="connsiteY4837" fmla="*/ 4550116 h 6750795"/>
              <a:gd name="connsiteX4838" fmla="*/ 2511031 w 6630249"/>
              <a:gd name="connsiteY4838" fmla="*/ 4550116 h 6750795"/>
              <a:gd name="connsiteX4839" fmla="*/ 2498207 w 6630249"/>
              <a:gd name="connsiteY4839" fmla="*/ 4550116 h 6750795"/>
              <a:gd name="connsiteX4840" fmla="*/ 2552069 w 6630249"/>
              <a:gd name="connsiteY4840" fmla="*/ 4416741 h 6750795"/>
              <a:gd name="connsiteX4841" fmla="*/ 2585413 w 6630249"/>
              <a:gd name="connsiteY4841" fmla="*/ 4321840 h 6750795"/>
              <a:gd name="connsiteX4842" fmla="*/ 2605932 w 6630249"/>
              <a:gd name="connsiteY4842" fmla="*/ 4285932 h 6750795"/>
              <a:gd name="connsiteX4843" fmla="*/ 2626451 w 6630249"/>
              <a:gd name="connsiteY4843" fmla="*/ 4175641 h 6750795"/>
              <a:gd name="connsiteX4844" fmla="*/ 2618757 w 6630249"/>
              <a:gd name="connsiteY4844" fmla="*/ 4165382 h 6750795"/>
              <a:gd name="connsiteX4845" fmla="*/ 2616192 w 6630249"/>
              <a:gd name="connsiteY4845" fmla="*/ 4178206 h 6750795"/>
              <a:gd name="connsiteX4846" fmla="*/ 2498207 w 6630249"/>
              <a:gd name="connsiteY4846" fmla="*/ 4483429 h 6750795"/>
              <a:gd name="connsiteX4847" fmla="*/ 2469993 w 6630249"/>
              <a:gd name="connsiteY4847" fmla="*/ 4550116 h 6750795"/>
              <a:gd name="connsiteX4848" fmla="*/ 2454604 w 6630249"/>
              <a:gd name="connsiteY4848" fmla="*/ 4550116 h 6750795"/>
              <a:gd name="connsiteX4849" fmla="*/ 2452039 w 6630249"/>
              <a:gd name="connsiteY4849" fmla="*/ 4550116 h 6750795"/>
              <a:gd name="connsiteX4850" fmla="*/ 2485383 w 6630249"/>
              <a:gd name="connsiteY4850" fmla="*/ 4491123 h 6750795"/>
              <a:gd name="connsiteX4851" fmla="*/ 2495642 w 6630249"/>
              <a:gd name="connsiteY4851" fmla="*/ 4468039 h 6750795"/>
              <a:gd name="connsiteX4852" fmla="*/ 2495642 w 6630249"/>
              <a:gd name="connsiteY4852" fmla="*/ 4465474 h 6750795"/>
              <a:gd name="connsiteX4853" fmla="*/ 2490512 w 6630249"/>
              <a:gd name="connsiteY4853" fmla="*/ 4450085 h 6750795"/>
              <a:gd name="connsiteX4854" fmla="*/ 2487947 w 6630249"/>
              <a:gd name="connsiteY4854" fmla="*/ 4447520 h 6750795"/>
              <a:gd name="connsiteX4855" fmla="*/ 2587978 w 6630249"/>
              <a:gd name="connsiteY4855" fmla="*/ 4198725 h 6750795"/>
              <a:gd name="connsiteX4856" fmla="*/ 2608497 w 6630249"/>
              <a:gd name="connsiteY4856" fmla="*/ 4139733 h 6750795"/>
              <a:gd name="connsiteX4857" fmla="*/ 2641841 w 6630249"/>
              <a:gd name="connsiteY4857" fmla="*/ 4042267 h 6750795"/>
              <a:gd name="connsiteX4858" fmla="*/ 2641841 w 6630249"/>
              <a:gd name="connsiteY4858" fmla="*/ 4039702 h 6750795"/>
              <a:gd name="connsiteX4859" fmla="*/ 2639276 w 6630249"/>
              <a:gd name="connsiteY4859" fmla="*/ 4003794 h 6750795"/>
              <a:gd name="connsiteX4860" fmla="*/ 2618757 w 6630249"/>
              <a:gd name="connsiteY4860" fmla="*/ 3996099 h 6750795"/>
              <a:gd name="connsiteX4861" fmla="*/ 2613627 w 6630249"/>
              <a:gd name="connsiteY4861" fmla="*/ 3996099 h 6750795"/>
              <a:gd name="connsiteX4862" fmla="*/ 2613627 w 6630249"/>
              <a:gd name="connsiteY4862" fmla="*/ 4001228 h 6750795"/>
              <a:gd name="connsiteX4863" fmla="*/ 2416130 w 6630249"/>
              <a:gd name="connsiteY4863" fmla="*/ 4542421 h 6750795"/>
              <a:gd name="connsiteX4864" fmla="*/ 2390482 w 6630249"/>
              <a:gd name="connsiteY4864" fmla="*/ 4544986 h 6750795"/>
              <a:gd name="connsiteX4865" fmla="*/ 2639276 w 6630249"/>
              <a:gd name="connsiteY4865" fmla="*/ 3839640 h 6750795"/>
              <a:gd name="connsiteX4866" fmla="*/ 2639276 w 6630249"/>
              <a:gd name="connsiteY4866" fmla="*/ 3837075 h 6750795"/>
              <a:gd name="connsiteX4867" fmla="*/ 2636711 w 6630249"/>
              <a:gd name="connsiteY4867" fmla="*/ 3834510 h 6750795"/>
              <a:gd name="connsiteX4868" fmla="*/ 2613627 w 6630249"/>
              <a:gd name="connsiteY4868" fmla="*/ 3808862 h 6750795"/>
              <a:gd name="connsiteX4869" fmla="*/ 2608497 w 6630249"/>
              <a:gd name="connsiteY4869" fmla="*/ 3831946 h 6750795"/>
              <a:gd name="connsiteX4870" fmla="*/ 2608497 w 6630249"/>
              <a:gd name="connsiteY4870" fmla="*/ 3855030 h 6750795"/>
              <a:gd name="connsiteX4871" fmla="*/ 2595673 w 6630249"/>
              <a:gd name="connsiteY4871" fmla="*/ 3893503 h 6750795"/>
              <a:gd name="connsiteX4872" fmla="*/ 2587978 w 6630249"/>
              <a:gd name="connsiteY4872" fmla="*/ 3914022 h 6750795"/>
              <a:gd name="connsiteX4873" fmla="*/ 2352007 w 6630249"/>
              <a:gd name="connsiteY4873" fmla="*/ 4542421 h 6750795"/>
              <a:gd name="connsiteX4874" fmla="*/ 2326358 w 6630249"/>
              <a:gd name="connsiteY4874" fmla="*/ 4562940 h 6750795"/>
              <a:gd name="connsiteX4875" fmla="*/ 2316099 w 6630249"/>
              <a:gd name="connsiteY4875" fmla="*/ 4573200 h 6750795"/>
              <a:gd name="connsiteX4876" fmla="*/ 2336617 w 6630249"/>
              <a:gd name="connsiteY4876" fmla="*/ 4527032 h 6750795"/>
              <a:gd name="connsiteX4877" fmla="*/ 2598237 w 6630249"/>
              <a:gd name="connsiteY4877" fmla="*/ 3696006 h 6750795"/>
              <a:gd name="connsiteX4878" fmla="*/ 2585413 w 6630249"/>
              <a:gd name="connsiteY4878" fmla="*/ 3693441 h 6750795"/>
              <a:gd name="connsiteX4879" fmla="*/ 2575153 w 6630249"/>
              <a:gd name="connsiteY4879" fmla="*/ 3721655 h 6750795"/>
              <a:gd name="connsiteX4880" fmla="*/ 2572588 w 6630249"/>
              <a:gd name="connsiteY4880" fmla="*/ 3731915 h 6750795"/>
              <a:gd name="connsiteX4881" fmla="*/ 2564894 w 6630249"/>
              <a:gd name="connsiteY4881" fmla="*/ 3767823 h 6750795"/>
              <a:gd name="connsiteX4882" fmla="*/ 2549505 w 6630249"/>
              <a:gd name="connsiteY4882" fmla="*/ 3831946 h 6750795"/>
              <a:gd name="connsiteX4883" fmla="*/ 2534115 w 6630249"/>
              <a:gd name="connsiteY4883" fmla="*/ 3903762 h 6750795"/>
              <a:gd name="connsiteX4884" fmla="*/ 2518726 w 6630249"/>
              <a:gd name="connsiteY4884" fmla="*/ 3975580 h 6750795"/>
              <a:gd name="connsiteX4885" fmla="*/ 2308404 w 6630249"/>
              <a:gd name="connsiteY4885" fmla="*/ 4532161 h 6750795"/>
              <a:gd name="connsiteX4886" fmla="*/ 2267365 w 6630249"/>
              <a:gd name="connsiteY4886" fmla="*/ 4591154 h 6750795"/>
              <a:gd name="connsiteX4887" fmla="*/ 2231457 w 6630249"/>
              <a:gd name="connsiteY4887" fmla="*/ 4645017 h 6750795"/>
              <a:gd name="connsiteX4888" fmla="*/ 2498207 w 6630249"/>
              <a:gd name="connsiteY4888" fmla="*/ 3957625 h 6750795"/>
              <a:gd name="connsiteX4889" fmla="*/ 2546940 w 6630249"/>
              <a:gd name="connsiteY4889" fmla="*/ 3757564 h 6750795"/>
              <a:gd name="connsiteX4890" fmla="*/ 2541810 w 6630249"/>
              <a:gd name="connsiteY4890" fmla="*/ 3760129 h 6750795"/>
              <a:gd name="connsiteX4891" fmla="*/ 2528985 w 6630249"/>
              <a:gd name="connsiteY4891" fmla="*/ 3754999 h 6750795"/>
              <a:gd name="connsiteX4892" fmla="*/ 2518726 w 6630249"/>
              <a:gd name="connsiteY4892" fmla="*/ 3734480 h 6750795"/>
              <a:gd name="connsiteX4893" fmla="*/ 2516162 w 6630249"/>
              <a:gd name="connsiteY4893" fmla="*/ 3734480 h 6750795"/>
              <a:gd name="connsiteX4894" fmla="*/ 2187853 w 6630249"/>
              <a:gd name="connsiteY4894" fmla="*/ 4652712 h 6750795"/>
              <a:gd name="connsiteX4895" fmla="*/ 2154510 w 6630249"/>
              <a:gd name="connsiteY4895" fmla="*/ 4691185 h 6750795"/>
              <a:gd name="connsiteX4896" fmla="*/ 2139121 w 6630249"/>
              <a:gd name="connsiteY4896" fmla="*/ 4706574 h 6750795"/>
              <a:gd name="connsiteX4897" fmla="*/ 2500772 w 6630249"/>
              <a:gd name="connsiteY4897" fmla="*/ 3729350 h 6750795"/>
              <a:gd name="connsiteX4898" fmla="*/ 2485383 w 6630249"/>
              <a:gd name="connsiteY4898" fmla="*/ 3711396 h 6750795"/>
              <a:gd name="connsiteX4899" fmla="*/ 2486477 w 6630249"/>
              <a:gd name="connsiteY4899" fmla="*/ 3689136 h 6750795"/>
              <a:gd name="connsiteX4900" fmla="*/ 2489681 w 6630249"/>
              <a:gd name="connsiteY4900" fmla="*/ 3676732 h 6750795"/>
              <a:gd name="connsiteX4901" fmla="*/ 2496282 w 6630249"/>
              <a:gd name="connsiteY4901" fmla="*/ 3661059 h 6750795"/>
              <a:gd name="connsiteX4902" fmla="*/ 2526420 w 6630249"/>
              <a:gd name="connsiteY4902" fmla="*/ 3624189 h 6750795"/>
              <a:gd name="connsiteX4903" fmla="*/ 2513596 w 6630249"/>
              <a:gd name="connsiteY4903" fmla="*/ 3611365 h 6750795"/>
              <a:gd name="connsiteX4904" fmla="*/ 2539246 w 6630249"/>
              <a:gd name="connsiteY4904" fmla="*/ 3608800 h 6750795"/>
              <a:gd name="connsiteX4905" fmla="*/ 2554634 w 6630249"/>
              <a:gd name="connsiteY4905" fmla="*/ 3575457 h 6750795"/>
              <a:gd name="connsiteX4906" fmla="*/ 2518726 w 6630249"/>
              <a:gd name="connsiteY4906" fmla="*/ 3588281 h 6750795"/>
              <a:gd name="connsiteX4907" fmla="*/ 2411000 w 6630249"/>
              <a:gd name="connsiteY4907" fmla="*/ 3624189 h 6750795"/>
              <a:gd name="connsiteX4908" fmla="*/ 2411000 w 6630249"/>
              <a:gd name="connsiteY4908" fmla="*/ 3652403 h 6750795"/>
              <a:gd name="connsiteX4909" fmla="*/ 2449474 w 6630249"/>
              <a:gd name="connsiteY4909" fmla="*/ 3631884 h 6750795"/>
              <a:gd name="connsiteX4910" fmla="*/ 2431520 w 6630249"/>
              <a:gd name="connsiteY4910" fmla="*/ 3701136 h 6750795"/>
              <a:gd name="connsiteX4911" fmla="*/ 2416130 w 6630249"/>
              <a:gd name="connsiteY4911" fmla="*/ 3778083 h 6750795"/>
              <a:gd name="connsiteX4912" fmla="*/ 2426390 w 6630249"/>
              <a:gd name="connsiteY4912" fmla="*/ 3783213 h 6750795"/>
              <a:gd name="connsiteX4913" fmla="*/ 2457168 w 6630249"/>
              <a:gd name="connsiteY4913" fmla="*/ 3706266 h 6750795"/>
              <a:gd name="connsiteX4914" fmla="*/ 2482817 w 6630249"/>
              <a:gd name="connsiteY4914" fmla="*/ 3642143 h 6750795"/>
              <a:gd name="connsiteX4915" fmla="*/ 2485383 w 6630249"/>
              <a:gd name="connsiteY4915" fmla="*/ 3639579 h 6750795"/>
              <a:gd name="connsiteX4916" fmla="*/ 2482817 w 6630249"/>
              <a:gd name="connsiteY4916" fmla="*/ 3629319 h 6750795"/>
              <a:gd name="connsiteX4917" fmla="*/ 2472558 w 6630249"/>
              <a:gd name="connsiteY4917" fmla="*/ 3624189 h 6750795"/>
              <a:gd name="connsiteX4918" fmla="*/ 2467428 w 6630249"/>
              <a:gd name="connsiteY4918" fmla="*/ 3624189 h 6750795"/>
              <a:gd name="connsiteX4919" fmla="*/ 2505901 w 6630249"/>
              <a:gd name="connsiteY4919" fmla="*/ 3613930 h 6750795"/>
              <a:gd name="connsiteX4920" fmla="*/ 2489681 w 6630249"/>
              <a:gd name="connsiteY4920" fmla="*/ 3676732 h 6750795"/>
              <a:gd name="connsiteX4921" fmla="*/ 2486744 w 6630249"/>
              <a:gd name="connsiteY4921" fmla="*/ 3683703 h 6750795"/>
              <a:gd name="connsiteX4922" fmla="*/ 2486477 w 6630249"/>
              <a:gd name="connsiteY4922" fmla="*/ 3689136 h 6750795"/>
              <a:gd name="connsiteX4923" fmla="*/ 2480894 w 6630249"/>
              <a:gd name="connsiteY4923" fmla="*/ 3710755 h 6750795"/>
              <a:gd name="connsiteX4924" fmla="*/ 2459733 w 6630249"/>
              <a:gd name="connsiteY4924" fmla="*/ 3803732 h 6750795"/>
              <a:gd name="connsiteX4925" fmla="*/ 2395611 w 6630249"/>
              <a:gd name="connsiteY4925" fmla="*/ 4055091 h 6750795"/>
              <a:gd name="connsiteX4926" fmla="*/ 2121166 w 6630249"/>
              <a:gd name="connsiteY4926" fmla="*/ 4675795 h 6750795"/>
              <a:gd name="connsiteX4927" fmla="*/ 2062175 w 6630249"/>
              <a:gd name="connsiteY4927" fmla="*/ 4745048 h 6750795"/>
              <a:gd name="connsiteX4928" fmla="*/ 2044220 w 6630249"/>
              <a:gd name="connsiteY4928" fmla="*/ 4765567 h 6750795"/>
              <a:gd name="connsiteX4929" fmla="*/ 2044220 w 6630249"/>
              <a:gd name="connsiteY4929" fmla="*/ 4763002 h 6750795"/>
              <a:gd name="connsiteX4930" fmla="*/ 2039091 w 6630249"/>
              <a:gd name="connsiteY4930" fmla="*/ 4760437 h 6750795"/>
              <a:gd name="connsiteX4931" fmla="*/ 2367396 w 6630249"/>
              <a:gd name="connsiteY4931" fmla="*/ 4042267 h 6750795"/>
              <a:gd name="connsiteX4932" fmla="*/ 2354572 w 6630249"/>
              <a:gd name="connsiteY4932" fmla="*/ 4037137 h 6750795"/>
              <a:gd name="connsiteX4933" fmla="*/ 1910845 w 6630249"/>
              <a:gd name="connsiteY4933" fmla="*/ 4888682 h 6750795"/>
              <a:gd name="connsiteX4934" fmla="*/ 1931364 w 6630249"/>
              <a:gd name="connsiteY4934" fmla="*/ 4845079 h 6750795"/>
              <a:gd name="connsiteX4935" fmla="*/ 1951883 w 6630249"/>
              <a:gd name="connsiteY4935" fmla="*/ 4819430 h 6750795"/>
              <a:gd name="connsiteX4936" fmla="*/ 2033961 w 6630249"/>
              <a:gd name="connsiteY4936" fmla="*/ 4673230 h 6750795"/>
              <a:gd name="connsiteX4937" fmla="*/ 2295579 w 6630249"/>
              <a:gd name="connsiteY4937" fmla="*/ 4088435 h 6750795"/>
              <a:gd name="connsiteX4938" fmla="*/ 2282755 w 6630249"/>
              <a:gd name="connsiteY4938" fmla="*/ 4085870 h 6750795"/>
              <a:gd name="connsiteX4939" fmla="*/ 1982663 w 6630249"/>
              <a:gd name="connsiteY4939" fmla="*/ 4686055 h 6750795"/>
              <a:gd name="connsiteX4940" fmla="*/ 1974967 w 6630249"/>
              <a:gd name="connsiteY4940" fmla="*/ 4693750 h 6750795"/>
              <a:gd name="connsiteX4941" fmla="*/ 2049350 w 6630249"/>
              <a:gd name="connsiteY4941" fmla="*/ 4542421 h 6750795"/>
              <a:gd name="connsiteX4942" fmla="*/ 2234022 w 6630249"/>
              <a:gd name="connsiteY4942" fmla="*/ 4119214 h 6750795"/>
              <a:gd name="connsiteX4943" fmla="*/ 2223762 w 6630249"/>
              <a:gd name="connsiteY4943" fmla="*/ 4114084 h 6750795"/>
              <a:gd name="connsiteX4944" fmla="*/ 2157076 w 6630249"/>
              <a:gd name="connsiteY4944" fmla="*/ 4257718 h 6750795"/>
              <a:gd name="connsiteX4945" fmla="*/ 2123731 w 6630249"/>
              <a:gd name="connsiteY4945" fmla="*/ 4339794 h 6750795"/>
              <a:gd name="connsiteX4946" fmla="*/ 1998053 w 6630249"/>
              <a:gd name="connsiteY4946" fmla="*/ 4565505 h 6750795"/>
              <a:gd name="connsiteX4947" fmla="*/ 1985228 w 6630249"/>
              <a:gd name="connsiteY4947" fmla="*/ 4586024 h 6750795"/>
              <a:gd name="connsiteX4948" fmla="*/ 1982663 w 6630249"/>
              <a:gd name="connsiteY4948" fmla="*/ 4586024 h 6750795"/>
              <a:gd name="connsiteX4949" fmla="*/ 1980098 w 6630249"/>
              <a:gd name="connsiteY4949" fmla="*/ 4586024 h 6750795"/>
              <a:gd name="connsiteX4950" fmla="*/ 2177594 w 6630249"/>
              <a:gd name="connsiteY4950" fmla="*/ 4119214 h 6750795"/>
              <a:gd name="connsiteX4951" fmla="*/ 2164770 w 6630249"/>
              <a:gd name="connsiteY4951" fmla="*/ 4114084 h 6750795"/>
              <a:gd name="connsiteX4952" fmla="*/ 2113472 w 6630249"/>
              <a:gd name="connsiteY4952" fmla="*/ 4226939 h 6750795"/>
              <a:gd name="connsiteX4953" fmla="*/ 1912930 w 6630249"/>
              <a:gd name="connsiteY4953" fmla="*/ 4628385 h 6750795"/>
              <a:gd name="connsiteX4954" fmla="*/ 1885932 w 6630249"/>
              <a:gd name="connsiteY4954" fmla="*/ 4667764 h 6750795"/>
              <a:gd name="connsiteX4955" fmla="*/ 1926234 w 6630249"/>
              <a:gd name="connsiteY4955" fmla="*/ 4593719 h 6750795"/>
              <a:gd name="connsiteX4956" fmla="*/ 1941624 w 6630249"/>
              <a:gd name="connsiteY4956" fmla="*/ 4562940 h 6750795"/>
              <a:gd name="connsiteX4957" fmla="*/ 1946754 w 6630249"/>
              <a:gd name="connsiteY4957" fmla="*/ 4555246 h 6750795"/>
              <a:gd name="connsiteX4958" fmla="*/ 1939059 w 6630249"/>
              <a:gd name="connsiteY4958" fmla="*/ 4555246 h 6750795"/>
              <a:gd name="connsiteX4959" fmla="*/ 2131426 w 6630249"/>
              <a:gd name="connsiteY4959" fmla="*/ 4114084 h 6750795"/>
              <a:gd name="connsiteX4960" fmla="*/ 2118601 w 6630249"/>
              <a:gd name="connsiteY4960" fmla="*/ 4108954 h 6750795"/>
              <a:gd name="connsiteX4961" fmla="*/ 2041657 w 6630249"/>
              <a:gd name="connsiteY4961" fmla="*/ 4275672 h 6750795"/>
              <a:gd name="connsiteX4962" fmla="*/ 1951883 w 6630249"/>
              <a:gd name="connsiteY4962" fmla="*/ 4468039 h 6750795"/>
              <a:gd name="connsiteX4963" fmla="*/ 1936495 w 6630249"/>
              <a:gd name="connsiteY4963" fmla="*/ 4429566 h 6750795"/>
              <a:gd name="connsiteX4964" fmla="*/ 2059610 w 6630249"/>
              <a:gd name="connsiteY4964" fmla="*/ 4144863 h 6750795"/>
              <a:gd name="connsiteX4965" fmla="*/ 2108342 w 6630249"/>
              <a:gd name="connsiteY4965" fmla="*/ 4021748 h 6750795"/>
              <a:gd name="connsiteX4966" fmla="*/ 2113472 w 6630249"/>
              <a:gd name="connsiteY4966" fmla="*/ 4021748 h 6750795"/>
              <a:gd name="connsiteX4967" fmla="*/ 2118601 w 6630249"/>
              <a:gd name="connsiteY4967" fmla="*/ 4021748 h 6750795"/>
              <a:gd name="connsiteX4968" fmla="*/ 2118601 w 6630249"/>
              <a:gd name="connsiteY4968" fmla="*/ 4016618 h 6750795"/>
              <a:gd name="connsiteX4969" fmla="*/ 2203243 w 6630249"/>
              <a:gd name="connsiteY4969" fmla="*/ 3826816 h 6750795"/>
              <a:gd name="connsiteX4970" fmla="*/ 2175029 w 6630249"/>
              <a:gd name="connsiteY4970" fmla="*/ 3914022 h 6750795"/>
              <a:gd name="connsiteX4971" fmla="*/ 2146815 w 6630249"/>
              <a:gd name="connsiteY4971" fmla="*/ 4011488 h 6750795"/>
              <a:gd name="connsiteX4972" fmla="*/ 2141686 w 6630249"/>
              <a:gd name="connsiteY4972" fmla="*/ 4034572 h 6750795"/>
              <a:gd name="connsiteX4973" fmla="*/ 2157076 w 6630249"/>
              <a:gd name="connsiteY4973" fmla="*/ 4016618 h 6750795"/>
              <a:gd name="connsiteX4974" fmla="*/ 2213502 w 6630249"/>
              <a:gd name="connsiteY4974" fmla="*/ 3885808 h 6750795"/>
              <a:gd name="connsiteX4975" fmla="*/ 2272495 w 6630249"/>
              <a:gd name="connsiteY4975" fmla="*/ 3754999 h 6750795"/>
              <a:gd name="connsiteX4976" fmla="*/ 2241716 w 6630249"/>
              <a:gd name="connsiteY4976" fmla="*/ 3862724 h 6750795"/>
              <a:gd name="connsiteX4977" fmla="*/ 2216067 w 6630249"/>
              <a:gd name="connsiteY4977" fmla="*/ 3980709 h 6750795"/>
              <a:gd name="connsiteX4978" fmla="*/ 2218632 w 6630249"/>
              <a:gd name="connsiteY4978" fmla="*/ 3998664 h 6750795"/>
              <a:gd name="connsiteX4979" fmla="*/ 2228892 w 6630249"/>
              <a:gd name="connsiteY4979" fmla="*/ 3980709 h 6750795"/>
              <a:gd name="connsiteX4980" fmla="*/ 2267365 w 6630249"/>
              <a:gd name="connsiteY4980" fmla="*/ 3857595 h 6750795"/>
              <a:gd name="connsiteX4981" fmla="*/ 2339182 w 6630249"/>
              <a:gd name="connsiteY4981" fmla="*/ 3696006 h 6750795"/>
              <a:gd name="connsiteX4982" fmla="*/ 2295579 w 6630249"/>
              <a:gd name="connsiteY4982" fmla="*/ 3862724 h 6750795"/>
              <a:gd name="connsiteX4983" fmla="*/ 2280190 w 6630249"/>
              <a:gd name="connsiteY4983" fmla="*/ 3934541 h 6750795"/>
              <a:gd name="connsiteX4984" fmla="*/ 2293014 w 6630249"/>
              <a:gd name="connsiteY4984" fmla="*/ 3939671 h 6750795"/>
              <a:gd name="connsiteX4985" fmla="*/ 2367396 w 6630249"/>
              <a:gd name="connsiteY4985" fmla="*/ 3680617 h 6750795"/>
              <a:gd name="connsiteX4986" fmla="*/ 2375091 w 6630249"/>
              <a:gd name="connsiteY4986" fmla="*/ 3675487 h 6750795"/>
              <a:gd name="connsiteX4987" fmla="*/ 2359701 w 6630249"/>
              <a:gd name="connsiteY4987" fmla="*/ 3652403 h 6750795"/>
              <a:gd name="connsiteX4988" fmla="*/ 2359701 w 6630249"/>
              <a:gd name="connsiteY4988" fmla="*/ 3649838 h 6750795"/>
              <a:gd name="connsiteX4989" fmla="*/ 2100647 w 6630249"/>
              <a:gd name="connsiteY4989" fmla="*/ 3898633 h 6750795"/>
              <a:gd name="connsiteX4990" fmla="*/ 2051916 w 6630249"/>
              <a:gd name="connsiteY4990" fmla="*/ 3957625 h 6750795"/>
              <a:gd name="connsiteX4991" fmla="*/ 1985228 w 6630249"/>
              <a:gd name="connsiteY4991" fmla="*/ 4060221 h 6750795"/>
              <a:gd name="connsiteX4992" fmla="*/ 1892891 w 6630249"/>
              <a:gd name="connsiteY4992" fmla="*/ 4211550 h 6750795"/>
              <a:gd name="connsiteX4993" fmla="*/ 1846723 w 6630249"/>
              <a:gd name="connsiteY4993" fmla="*/ 4283367 h 6750795"/>
              <a:gd name="connsiteX4994" fmla="*/ 1836463 w 6630249"/>
              <a:gd name="connsiteY4994" fmla="*/ 4306451 h 6750795"/>
              <a:gd name="connsiteX4995" fmla="*/ 1736432 w 6630249"/>
              <a:gd name="connsiteY4995" fmla="*/ 4229504 h 6750795"/>
              <a:gd name="connsiteX4996" fmla="*/ 1733868 w 6630249"/>
              <a:gd name="connsiteY4996" fmla="*/ 4229504 h 6750795"/>
              <a:gd name="connsiteX4997" fmla="*/ 1731303 w 6630249"/>
              <a:gd name="connsiteY4997" fmla="*/ 4232069 h 6750795"/>
              <a:gd name="connsiteX4998" fmla="*/ 1718478 w 6630249"/>
              <a:gd name="connsiteY4998" fmla="*/ 4265413 h 6750795"/>
              <a:gd name="connsiteX4999" fmla="*/ 1710783 w 6630249"/>
              <a:gd name="connsiteY4999" fmla="*/ 4255153 h 6750795"/>
              <a:gd name="connsiteX5000" fmla="*/ 1631272 w 6630249"/>
              <a:gd name="connsiteY5000" fmla="*/ 4206420 h 6750795"/>
              <a:gd name="connsiteX5001" fmla="*/ 1605623 w 6630249"/>
              <a:gd name="connsiteY5001" fmla="*/ 4211550 h 6750795"/>
              <a:gd name="connsiteX5002" fmla="*/ 1577409 w 6630249"/>
              <a:gd name="connsiteY5002" fmla="*/ 4214115 h 6750795"/>
              <a:gd name="connsiteX5003" fmla="*/ 1564585 w 6630249"/>
              <a:gd name="connsiteY5003" fmla="*/ 4198725 h 6750795"/>
              <a:gd name="connsiteX5004" fmla="*/ 1544065 w 6630249"/>
              <a:gd name="connsiteY5004" fmla="*/ 4178206 h 6750795"/>
              <a:gd name="connsiteX5005" fmla="*/ 1541500 w 6630249"/>
              <a:gd name="connsiteY5005" fmla="*/ 4178206 h 6750795"/>
              <a:gd name="connsiteX5006" fmla="*/ 1538936 w 6630249"/>
              <a:gd name="connsiteY5006" fmla="*/ 4178206 h 6750795"/>
              <a:gd name="connsiteX5007" fmla="*/ 1469683 w 6630249"/>
              <a:gd name="connsiteY5007" fmla="*/ 4155122 h 6750795"/>
              <a:gd name="connsiteX5008" fmla="*/ 1444035 w 6630249"/>
              <a:gd name="connsiteY5008" fmla="*/ 4139733 h 6750795"/>
              <a:gd name="connsiteX5009" fmla="*/ 1438905 w 6630249"/>
              <a:gd name="connsiteY5009" fmla="*/ 4137168 h 6750795"/>
              <a:gd name="connsiteX5010" fmla="*/ 1436340 w 6630249"/>
              <a:gd name="connsiteY5010" fmla="*/ 4142298 h 6750795"/>
              <a:gd name="connsiteX5011" fmla="*/ 1264492 w 6630249"/>
              <a:gd name="connsiteY5011" fmla="*/ 4134603 h 6750795"/>
              <a:gd name="connsiteX5012" fmla="*/ 1261927 w 6630249"/>
              <a:gd name="connsiteY5012" fmla="*/ 4132038 h 6750795"/>
              <a:gd name="connsiteX5013" fmla="*/ 1259362 w 6630249"/>
              <a:gd name="connsiteY5013" fmla="*/ 4134603 h 6750795"/>
              <a:gd name="connsiteX5014" fmla="*/ 1241408 w 6630249"/>
              <a:gd name="connsiteY5014" fmla="*/ 4157687 h 6750795"/>
              <a:gd name="connsiteX5015" fmla="*/ 1220889 w 6630249"/>
              <a:gd name="connsiteY5015" fmla="*/ 4149992 h 6750795"/>
              <a:gd name="connsiteX5016" fmla="*/ 1177286 w 6630249"/>
              <a:gd name="connsiteY5016" fmla="*/ 4137168 h 6750795"/>
              <a:gd name="connsiteX5017" fmla="*/ 1305530 w 6630249"/>
              <a:gd name="connsiteY5017" fmla="*/ 4111519 h 6750795"/>
              <a:gd name="connsiteX5018" fmla="*/ 800246 w 6630249"/>
              <a:gd name="connsiteY5018" fmla="*/ 3890938 h 6750795"/>
              <a:gd name="connsiteX5019" fmla="*/ 818201 w 6630249"/>
              <a:gd name="connsiteY5019" fmla="*/ 3855030 h 6750795"/>
              <a:gd name="connsiteX5020" fmla="*/ 728429 w 6630249"/>
              <a:gd name="connsiteY5020" fmla="*/ 3790907 h 6750795"/>
              <a:gd name="connsiteX5021" fmla="*/ 479635 w 6630249"/>
              <a:gd name="connsiteY5021" fmla="*/ 3734480 h 6750795"/>
              <a:gd name="connsiteX5022" fmla="*/ 554017 w 6630249"/>
              <a:gd name="connsiteY5022" fmla="*/ 3657533 h 6750795"/>
              <a:gd name="connsiteX5023" fmla="*/ 371909 w 6630249"/>
              <a:gd name="connsiteY5023" fmla="*/ 3529288 h 6750795"/>
              <a:gd name="connsiteX5024" fmla="*/ 325741 w 6630249"/>
              <a:gd name="connsiteY5024" fmla="*/ 3542113 h 6750795"/>
              <a:gd name="connsiteX5025" fmla="*/ 0 w 6630249"/>
              <a:gd name="connsiteY5025" fmla="*/ 3334356 h 6750795"/>
              <a:gd name="connsiteX5026" fmla="*/ 58992 w 6630249"/>
              <a:gd name="connsiteY5026" fmla="*/ 3311275 h 6750795"/>
              <a:gd name="connsiteX5027" fmla="*/ 64122 w 6630249"/>
              <a:gd name="connsiteY5027" fmla="*/ 3362570 h 6750795"/>
              <a:gd name="connsiteX5028" fmla="*/ 117985 w 6630249"/>
              <a:gd name="connsiteY5028" fmla="*/ 3344616 h 6750795"/>
              <a:gd name="connsiteX5029" fmla="*/ 361650 w 6630249"/>
              <a:gd name="connsiteY5029" fmla="*/ 3483120 h 6750795"/>
              <a:gd name="connsiteX5030" fmla="*/ 854109 w 6630249"/>
              <a:gd name="connsiteY5030" fmla="*/ 3680617 h 6750795"/>
              <a:gd name="connsiteX5031" fmla="*/ 1015697 w 6630249"/>
              <a:gd name="connsiteY5031" fmla="*/ 3767823 h 6750795"/>
              <a:gd name="connsiteX5032" fmla="*/ 1436340 w 6630249"/>
              <a:gd name="connsiteY5032" fmla="*/ 4016618 h 6750795"/>
              <a:gd name="connsiteX5033" fmla="*/ 1508157 w 6630249"/>
              <a:gd name="connsiteY5033" fmla="*/ 4085870 h 6750795"/>
              <a:gd name="connsiteX5034" fmla="*/ 1697959 w 6630249"/>
              <a:gd name="connsiteY5034" fmla="*/ 4073046 h 6750795"/>
              <a:gd name="connsiteX5035" fmla="*/ 1841594 w 6630249"/>
              <a:gd name="connsiteY5035" fmla="*/ 4047397 h 6750795"/>
              <a:gd name="connsiteX5036" fmla="*/ 1749257 w 6630249"/>
              <a:gd name="connsiteY5036" fmla="*/ 4014053 h 6750795"/>
              <a:gd name="connsiteX5037" fmla="*/ 1764646 w 6630249"/>
              <a:gd name="connsiteY5037" fmla="*/ 3793472 h 6750795"/>
              <a:gd name="connsiteX5038" fmla="*/ 1623577 w 6630249"/>
              <a:gd name="connsiteY5038" fmla="*/ 3724220 h 6750795"/>
              <a:gd name="connsiteX5039" fmla="*/ 1669745 w 6630249"/>
              <a:gd name="connsiteY5039" fmla="*/ 3744739 h 6750795"/>
              <a:gd name="connsiteX5040" fmla="*/ 1654356 w 6630249"/>
              <a:gd name="connsiteY5040" fmla="*/ 3780648 h 6750795"/>
              <a:gd name="connsiteX5041" fmla="*/ 1700524 w 6630249"/>
              <a:gd name="connsiteY5041" fmla="*/ 3790907 h 6750795"/>
              <a:gd name="connsiteX5042" fmla="*/ 1649226 w 6630249"/>
              <a:gd name="connsiteY5042" fmla="*/ 3816556 h 6750795"/>
              <a:gd name="connsiteX5043" fmla="*/ 1638967 w 6630249"/>
              <a:gd name="connsiteY5043" fmla="*/ 3796037 h 6750795"/>
              <a:gd name="connsiteX5044" fmla="*/ 1559455 w 6630249"/>
              <a:gd name="connsiteY5044" fmla="*/ 3806297 h 6750795"/>
              <a:gd name="connsiteX5045" fmla="*/ 1485073 w 6630249"/>
              <a:gd name="connsiteY5045" fmla="*/ 3760129 h 6750795"/>
              <a:gd name="connsiteX5046" fmla="*/ 1500462 w 6630249"/>
              <a:gd name="connsiteY5046" fmla="*/ 3749869 h 6750795"/>
              <a:gd name="connsiteX5047" fmla="*/ 1449164 w 6630249"/>
              <a:gd name="connsiteY5047" fmla="*/ 3719090 h 6750795"/>
              <a:gd name="connsiteX5048" fmla="*/ 1413256 w 6630249"/>
              <a:gd name="connsiteY5048" fmla="*/ 3634449 h 6750795"/>
              <a:gd name="connsiteX5049" fmla="*/ 1410691 w 6630249"/>
              <a:gd name="connsiteY5049" fmla="*/ 3557502 h 6750795"/>
              <a:gd name="connsiteX5050" fmla="*/ 1418386 w 6630249"/>
              <a:gd name="connsiteY5050" fmla="*/ 3554937 h 6750795"/>
              <a:gd name="connsiteX5051" fmla="*/ 1397866 w 6630249"/>
              <a:gd name="connsiteY5051" fmla="*/ 3365141 h 6750795"/>
              <a:gd name="connsiteX5052" fmla="*/ 1313225 w 6630249"/>
              <a:gd name="connsiteY5052" fmla="*/ 3339489 h 6750795"/>
              <a:gd name="connsiteX5053" fmla="*/ 972094 w 6630249"/>
              <a:gd name="connsiteY5053" fmla="*/ 3244587 h 6750795"/>
              <a:gd name="connsiteX5054" fmla="*/ 1123423 w 6630249"/>
              <a:gd name="connsiteY5054" fmla="*/ 3165076 h 6750795"/>
              <a:gd name="connsiteX5055" fmla="*/ 987484 w 6630249"/>
              <a:gd name="connsiteY5055" fmla="*/ 3144557 h 6750795"/>
              <a:gd name="connsiteX5056" fmla="*/ 1066995 w 6630249"/>
              <a:gd name="connsiteY5056" fmla="*/ 3103520 h 6750795"/>
              <a:gd name="connsiteX5057" fmla="*/ 866934 w 6630249"/>
              <a:gd name="connsiteY5057" fmla="*/ 3113779 h 6750795"/>
              <a:gd name="connsiteX5058" fmla="*/ 787422 w 6630249"/>
              <a:gd name="connsiteY5058" fmla="*/ 3083001 h 6750795"/>
              <a:gd name="connsiteX5059" fmla="*/ 1202935 w 6630249"/>
              <a:gd name="connsiteY5059" fmla="*/ 2826512 h 6750795"/>
              <a:gd name="connsiteX5060" fmla="*/ 1249103 w 6630249"/>
              <a:gd name="connsiteY5060" fmla="*/ 2726481 h 6750795"/>
              <a:gd name="connsiteX5061" fmla="*/ 1208064 w 6630249"/>
              <a:gd name="connsiteY5061" fmla="*/ 2716221 h 6750795"/>
              <a:gd name="connsiteX5062" fmla="*/ 1138812 w 6630249"/>
              <a:gd name="connsiteY5062" fmla="*/ 2605930 h 6750795"/>
              <a:gd name="connsiteX5063" fmla="*/ 1108034 w 6630249"/>
              <a:gd name="connsiteY5063" fmla="*/ 2575151 h 6750795"/>
              <a:gd name="connsiteX5064" fmla="*/ 1100339 w 6630249"/>
              <a:gd name="connsiteY5064" fmla="*/ 2564892 h 6750795"/>
              <a:gd name="connsiteX5065" fmla="*/ 1036217 w 6630249"/>
              <a:gd name="connsiteY5065" fmla="*/ 2595670 h 6750795"/>
              <a:gd name="connsiteX5066" fmla="*/ 1082385 w 6630249"/>
              <a:gd name="connsiteY5066" fmla="*/ 2449470 h 6750795"/>
              <a:gd name="connsiteX5067" fmla="*/ 1061865 w 6630249"/>
              <a:gd name="connsiteY5067" fmla="*/ 2428952 h 6750795"/>
              <a:gd name="connsiteX5068" fmla="*/ 1272187 w 6630249"/>
              <a:gd name="connsiteY5068" fmla="*/ 2108341 h 6750795"/>
              <a:gd name="connsiteX5069" fmla="*/ 1267057 w 6630249"/>
              <a:gd name="connsiteY5069" fmla="*/ 2082693 h 6750795"/>
              <a:gd name="connsiteX5070" fmla="*/ 1333744 w 6630249"/>
              <a:gd name="connsiteY5070" fmla="*/ 1998051 h 6750795"/>
              <a:gd name="connsiteX5071" fmla="*/ 1300400 w 6630249"/>
              <a:gd name="connsiteY5071" fmla="*/ 2003181 h 6750795"/>
              <a:gd name="connsiteX5072" fmla="*/ 1310660 w 6630249"/>
              <a:gd name="connsiteY5072" fmla="*/ 1982662 h 6750795"/>
              <a:gd name="connsiteX5073" fmla="*/ 1251668 w 6630249"/>
              <a:gd name="connsiteY5073" fmla="*/ 2082693 h 6750795"/>
              <a:gd name="connsiteX5074" fmla="*/ 1226019 w 6630249"/>
              <a:gd name="connsiteY5074" fmla="*/ 2041654 h 6750795"/>
              <a:gd name="connsiteX5075" fmla="*/ 1115728 w 6630249"/>
              <a:gd name="connsiteY5075" fmla="*/ 2087822 h 6750795"/>
              <a:gd name="connsiteX5076" fmla="*/ 1100339 w 6630249"/>
              <a:gd name="connsiteY5076" fmla="*/ 2046783 h 6750795"/>
              <a:gd name="connsiteX5077" fmla="*/ 1059301 w 6630249"/>
              <a:gd name="connsiteY5077" fmla="*/ 2082693 h 6750795"/>
              <a:gd name="connsiteX5078" fmla="*/ 990048 w 6630249"/>
              <a:gd name="connsiteY5078" fmla="*/ 1998051 h 6750795"/>
              <a:gd name="connsiteX5079" fmla="*/ 984919 w 6630249"/>
              <a:gd name="connsiteY5079" fmla="*/ 2013442 h 6750795"/>
              <a:gd name="connsiteX5080" fmla="*/ 949010 w 6630249"/>
              <a:gd name="connsiteY5080" fmla="*/ 2018570 h 6750795"/>
              <a:gd name="connsiteX5081" fmla="*/ 969529 w 6630249"/>
              <a:gd name="connsiteY5081" fmla="*/ 1972402 h 6750795"/>
              <a:gd name="connsiteX5082" fmla="*/ 923361 w 6630249"/>
              <a:gd name="connsiteY5082" fmla="*/ 1946753 h 6750795"/>
              <a:gd name="connsiteX5083" fmla="*/ 933621 w 6630249"/>
              <a:gd name="connsiteY5083" fmla="*/ 1905715 h 6750795"/>
              <a:gd name="connsiteX5084" fmla="*/ 864369 w 6630249"/>
              <a:gd name="connsiteY5084" fmla="*/ 1841593 h 6750795"/>
              <a:gd name="connsiteX5085" fmla="*/ 915666 w 6630249"/>
              <a:gd name="connsiteY5085" fmla="*/ 1800556 h 6750795"/>
              <a:gd name="connsiteX5086" fmla="*/ 856674 w 6630249"/>
              <a:gd name="connsiteY5086" fmla="*/ 1780036 h 6750795"/>
              <a:gd name="connsiteX5087" fmla="*/ 920796 w 6630249"/>
              <a:gd name="connsiteY5087" fmla="*/ 1744128 h 6750795"/>
              <a:gd name="connsiteX5088" fmla="*/ 884888 w 6630249"/>
              <a:gd name="connsiteY5088" fmla="*/ 1674876 h 6750795"/>
              <a:gd name="connsiteX5089" fmla="*/ 954140 w 6630249"/>
              <a:gd name="connsiteY5089" fmla="*/ 1615883 h 6750795"/>
              <a:gd name="connsiteX5090" fmla="*/ 959270 w 6630249"/>
              <a:gd name="connsiteY5090" fmla="*/ 1590234 h 6750795"/>
              <a:gd name="connsiteX5091" fmla="*/ 943880 w 6630249"/>
              <a:gd name="connsiteY5091" fmla="*/ 1538935 h 6750795"/>
              <a:gd name="connsiteX5092" fmla="*/ 995178 w 6630249"/>
              <a:gd name="connsiteY5092" fmla="*/ 1497898 h 6750795"/>
              <a:gd name="connsiteX5093" fmla="*/ 964400 w 6630249"/>
              <a:gd name="connsiteY5093" fmla="*/ 1433775 h 6750795"/>
              <a:gd name="connsiteX5094" fmla="*/ 990048 w 6630249"/>
              <a:gd name="connsiteY5094" fmla="*/ 1408126 h 6750795"/>
              <a:gd name="connsiteX5095" fmla="*/ 920796 w 6630249"/>
              <a:gd name="connsiteY5095" fmla="*/ 1367088 h 6750795"/>
              <a:gd name="connsiteX5096" fmla="*/ 1010568 w 6630249"/>
              <a:gd name="connsiteY5096" fmla="*/ 1167026 h 6750795"/>
              <a:gd name="connsiteX5097" fmla="*/ 1131118 w 6630249"/>
              <a:gd name="connsiteY5097" fmla="*/ 1341439 h 6750795"/>
              <a:gd name="connsiteX5098" fmla="*/ 1210629 w 6630249"/>
              <a:gd name="connsiteY5098" fmla="*/ 1510722 h 6750795"/>
              <a:gd name="connsiteX5099" fmla="*/ 1290141 w 6630249"/>
              <a:gd name="connsiteY5099" fmla="*/ 1610753 h 6750795"/>
              <a:gd name="connsiteX5100" fmla="*/ 1359393 w 6630249"/>
              <a:gd name="connsiteY5100" fmla="*/ 1705654 h 6750795"/>
              <a:gd name="connsiteX5101" fmla="*/ 1395302 w 6630249"/>
              <a:gd name="connsiteY5101" fmla="*/ 1751823 h 6750795"/>
              <a:gd name="connsiteX5102" fmla="*/ 1423515 w 6630249"/>
              <a:gd name="connsiteY5102" fmla="*/ 1862112 h 6750795"/>
              <a:gd name="connsiteX5103" fmla="*/ 1556890 w 6630249"/>
              <a:gd name="connsiteY5103" fmla="*/ 1662051 h 6750795"/>
              <a:gd name="connsiteX5104" fmla="*/ 1731303 w 6630249"/>
              <a:gd name="connsiteY5104" fmla="*/ 1823639 h 6750795"/>
              <a:gd name="connsiteX5105" fmla="*/ 1795425 w 6630249"/>
              <a:gd name="connsiteY5105" fmla="*/ 2013442 h 6750795"/>
              <a:gd name="connsiteX5106" fmla="*/ 1626142 w 6630249"/>
              <a:gd name="connsiteY5106" fmla="*/ 2213500 h 6750795"/>
              <a:gd name="connsiteX5107" fmla="*/ 1636402 w 6630249"/>
              <a:gd name="connsiteY5107" fmla="*/ 2231456 h 6750795"/>
              <a:gd name="connsiteX5108" fmla="*/ 1705654 w 6630249"/>
              <a:gd name="connsiteY5108" fmla="*/ 2180157 h 6750795"/>
              <a:gd name="connsiteX5109" fmla="*/ 1710783 w 6630249"/>
              <a:gd name="connsiteY5109" fmla="*/ 2139120 h 6750795"/>
              <a:gd name="connsiteX5110" fmla="*/ 1826204 w 6630249"/>
              <a:gd name="connsiteY5110" fmla="*/ 2177592 h 6750795"/>
              <a:gd name="connsiteX5111" fmla="*/ 1800555 w 6630249"/>
              <a:gd name="connsiteY5111" fmla="*/ 2046783 h 6750795"/>
              <a:gd name="connsiteX5112" fmla="*/ 1810814 w 6630249"/>
              <a:gd name="connsiteY5112" fmla="*/ 2031396 h 6750795"/>
              <a:gd name="connsiteX5113" fmla="*/ 1808249 w 6630249"/>
              <a:gd name="connsiteY5113" fmla="*/ 2018570 h 6750795"/>
              <a:gd name="connsiteX5114" fmla="*/ 1882632 w 6630249"/>
              <a:gd name="connsiteY5114" fmla="*/ 1898020 h 6750795"/>
              <a:gd name="connsiteX5115" fmla="*/ 1813379 w 6630249"/>
              <a:gd name="connsiteY5115" fmla="*/ 1900585 h 6750795"/>
              <a:gd name="connsiteX5116" fmla="*/ 1800555 w 6630249"/>
              <a:gd name="connsiteY5116" fmla="*/ 1869807 h 6750795"/>
              <a:gd name="connsiteX5117" fmla="*/ 1790295 w 6630249"/>
              <a:gd name="connsiteY5117" fmla="*/ 1872371 h 6750795"/>
              <a:gd name="connsiteX5118" fmla="*/ 1780036 w 6630249"/>
              <a:gd name="connsiteY5118" fmla="*/ 1867242 h 6750795"/>
              <a:gd name="connsiteX5119" fmla="*/ 1738997 w 6630249"/>
              <a:gd name="connsiteY5119" fmla="*/ 1723609 h 6750795"/>
              <a:gd name="connsiteX5120" fmla="*/ 1749257 w 6630249"/>
              <a:gd name="connsiteY5120" fmla="*/ 1715914 h 6750795"/>
              <a:gd name="connsiteX5121" fmla="*/ 1736432 w 6630249"/>
              <a:gd name="connsiteY5121" fmla="*/ 1692830 h 6750795"/>
              <a:gd name="connsiteX5122" fmla="*/ 1723609 w 6630249"/>
              <a:gd name="connsiteY5122" fmla="*/ 1690265 h 6750795"/>
              <a:gd name="connsiteX5123" fmla="*/ 1721043 w 6630249"/>
              <a:gd name="connsiteY5123" fmla="*/ 1680005 h 6750795"/>
              <a:gd name="connsiteX5124" fmla="*/ 1733868 w 6630249"/>
              <a:gd name="connsiteY5124" fmla="*/ 1605624 h 6750795"/>
              <a:gd name="connsiteX5125" fmla="*/ 1741562 w 6630249"/>
              <a:gd name="connsiteY5125" fmla="*/ 1541501 h 6750795"/>
              <a:gd name="connsiteX5126" fmla="*/ 1733868 w 6630249"/>
              <a:gd name="connsiteY5126" fmla="*/ 1482508 h 6750795"/>
              <a:gd name="connsiteX5127" fmla="*/ 1923670 w 6630249"/>
              <a:gd name="connsiteY5127" fmla="*/ 1120858 h 6750795"/>
              <a:gd name="connsiteX5128" fmla="*/ 1923670 w 6630249"/>
              <a:gd name="connsiteY5128" fmla="*/ 1105469 h 6750795"/>
              <a:gd name="connsiteX5129" fmla="*/ 1987794 w 6630249"/>
              <a:gd name="connsiteY5129" fmla="*/ 1043911 h 6750795"/>
              <a:gd name="connsiteX5130" fmla="*/ 2026266 w 6630249"/>
              <a:gd name="connsiteY5130" fmla="*/ 972095 h 6750795"/>
              <a:gd name="connsiteX5131" fmla="*/ 2005747 w 6630249"/>
              <a:gd name="connsiteY5131" fmla="*/ 1066995 h 6750795"/>
              <a:gd name="connsiteX5132" fmla="*/ 2041657 w 6630249"/>
              <a:gd name="connsiteY5132" fmla="*/ 1018262 h 6750795"/>
              <a:gd name="connsiteX5133" fmla="*/ 2031396 w 6630249"/>
              <a:gd name="connsiteY5133" fmla="*/ 1051606 h 6750795"/>
              <a:gd name="connsiteX5134" fmla="*/ 2041657 w 6630249"/>
              <a:gd name="connsiteY5134" fmla="*/ 1049041 h 6750795"/>
              <a:gd name="connsiteX5135" fmla="*/ 2026266 w 6630249"/>
              <a:gd name="connsiteY5135" fmla="*/ 1082384 h 6750795"/>
              <a:gd name="connsiteX5136" fmla="*/ 2072434 w 6630249"/>
              <a:gd name="connsiteY5136" fmla="*/ 1013132 h 6750795"/>
              <a:gd name="connsiteX5137" fmla="*/ 2087823 w 6630249"/>
              <a:gd name="connsiteY5137" fmla="*/ 990049 h 6750795"/>
              <a:gd name="connsiteX5138" fmla="*/ 2085258 w 6630249"/>
              <a:gd name="connsiteY5138" fmla="*/ 1015697 h 6750795"/>
              <a:gd name="connsiteX5139" fmla="*/ 2103212 w 6630249"/>
              <a:gd name="connsiteY5139" fmla="*/ 1015697 h 6750795"/>
              <a:gd name="connsiteX5140" fmla="*/ 2159640 w 6630249"/>
              <a:gd name="connsiteY5140" fmla="*/ 964399 h 6750795"/>
              <a:gd name="connsiteX5141" fmla="*/ 2159640 w 6630249"/>
              <a:gd name="connsiteY5141" fmla="*/ 982355 h 6750795"/>
              <a:gd name="connsiteX5142" fmla="*/ 2210939 w 6630249"/>
              <a:gd name="connsiteY5142" fmla="*/ 936185 h 6750795"/>
              <a:gd name="connsiteX5143" fmla="*/ 2198113 w 6630249"/>
              <a:gd name="connsiteY5143" fmla="*/ 992614 h 6750795"/>
              <a:gd name="connsiteX5144" fmla="*/ 2221198 w 6630249"/>
              <a:gd name="connsiteY5144" fmla="*/ 949009 h 6750795"/>
              <a:gd name="connsiteX5145" fmla="*/ 2216067 w 6630249"/>
              <a:gd name="connsiteY5145" fmla="*/ 1000308 h 6750795"/>
              <a:gd name="connsiteX5146" fmla="*/ 2244281 w 6630249"/>
              <a:gd name="connsiteY5146" fmla="*/ 954139 h 6750795"/>
              <a:gd name="connsiteX5147" fmla="*/ 2262235 w 6630249"/>
              <a:gd name="connsiteY5147" fmla="*/ 920795 h 6750795"/>
              <a:gd name="connsiteX5148" fmla="*/ 2308404 w 6630249"/>
              <a:gd name="connsiteY5148" fmla="*/ 866932 h 6750795"/>
              <a:gd name="connsiteX5149" fmla="*/ 2326358 w 6630249"/>
              <a:gd name="connsiteY5149" fmla="*/ 846413 h 6750795"/>
              <a:gd name="connsiteX5150" fmla="*/ 2339182 w 6630249"/>
              <a:gd name="connsiteY5150" fmla="*/ 856673 h 6750795"/>
              <a:gd name="connsiteX5151" fmla="*/ 2334053 w 6630249"/>
              <a:gd name="connsiteY5151" fmla="*/ 841284 h 6750795"/>
              <a:gd name="connsiteX5152" fmla="*/ 2344312 w 6630249"/>
              <a:gd name="connsiteY5152" fmla="*/ 856673 h 6750795"/>
              <a:gd name="connsiteX5153" fmla="*/ 2390482 w 6630249"/>
              <a:gd name="connsiteY5153" fmla="*/ 887452 h 6750795"/>
              <a:gd name="connsiteX5154" fmla="*/ 2377657 w 6630249"/>
              <a:gd name="connsiteY5154" fmla="*/ 872062 h 6750795"/>
              <a:gd name="connsiteX5155" fmla="*/ 2380221 w 6630249"/>
              <a:gd name="connsiteY5155" fmla="*/ 859238 h 6750795"/>
              <a:gd name="connsiteX5156" fmla="*/ 2364831 w 6630249"/>
              <a:gd name="connsiteY5156" fmla="*/ 869497 h 6750795"/>
              <a:gd name="connsiteX5157" fmla="*/ 2372526 w 6630249"/>
              <a:gd name="connsiteY5157" fmla="*/ 851543 h 6750795"/>
              <a:gd name="connsiteX5158" fmla="*/ 2367396 w 6630249"/>
              <a:gd name="connsiteY5158" fmla="*/ 861803 h 6750795"/>
              <a:gd name="connsiteX5159" fmla="*/ 2375091 w 6630249"/>
              <a:gd name="connsiteY5159" fmla="*/ 848978 h 6750795"/>
              <a:gd name="connsiteX5160" fmla="*/ 2372526 w 6630249"/>
              <a:gd name="connsiteY5160" fmla="*/ 823329 h 6750795"/>
              <a:gd name="connsiteX5161" fmla="*/ 2362266 w 6630249"/>
              <a:gd name="connsiteY5161" fmla="*/ 854108 h 6750795"/>
              <a:gd name="connsiteX5162" fmla="*/ 2344312 w 6630249"/>
              <a:gd name="connsiteY5162" fmla="*/ 823329 h 6750795"/>
              <a:gd name="connsiteX5163" fmla="*/ 2354572 w 6630249"/>
              <a:gd name="connsiteY5163" fmla="*/ 823329 h 6750795"/>
              <a:gd name="connsiteX5164" fmla="*/ 2372526 w 6630249"/>
              <a:gd name="connsiteY5164" fmla="*/ 777161 h 6750795"/>
              <a:gd name="connsiteX5165" fmla="*/ 2380221 w 6630249"/>
              <a:gd name="connsiteY5165" fmla="*/ 782292 h 6750795"/>
              <a:gd name="connsiteX5166" fmla="*/ 2380221 w 6630249"/>
              <a:gd name="connsiteY5166" fmla="*/ 772031 h 6750795"/>
              <a:gd name="connsiteX5167" fmla="*/ 2395611 w 6630249"/>
              <a:gd name="connsiteY5167" fmla="*/ 746384 h 6750795"/>
              <a:gd name="connsiteX5168" fmla="*/ 2400741 w 6630249"/>
              <a:gd name="connsiteY5168" fmla="*/ 748947 h 6750795"/>
              <a:gd name="connsiteX5169" fmla="*/ 2408435 w 6630249"/>
              <a:gd name="connsiteY5169" fmla="*/ 728428 h 6750795"/>
              <a:gd name="connsiteX5170" fmla="*/ 2428954 w 6630249"/>
              <a:gd name="connsiteY5170" fmla="*/ 713040 h 6750795"/>
              <a:gd name="connsiteX5171" fmla="*/ 2428954 w 6630249"/>
              <a:gd name="connsiteY5171" fmla="*/ 695086 h 6750795"/>
              <a:gd name="connsiteX5172" fmla="*/ 2446909 w 6630249"/>
              <a:gd name="connsiteY5172" fmla="*/ 689956 h 6750795"/>
              <a:gd name="connsiteX5173" fmla="*/ 2454604 w 6630249"/>
              <a:gd name="connsiteY5173" fmla="*/ 679696 h 6750795"/>
              <a:gd name="connsiteX5174" fmla="*/ 2444345 w 6630249"/>
              <a:gd name="connsiteY5174" fmla="*/ 661742 h 6750795"/>
              <a:gd name="connsiteX5175" fmla="*/ 2449474 w 6630249"/>
              <a:gd name="connsiteY5175" fmla="*/ 669437 h 6750795"/>
              <a:gd name="connsiteX5176" fmla="*/ 2480252 w 6630249"/>
              <a:gd name="connsiteY5176" fmla="*/ 615574 h 6750795"/>
              <a:gd name="connsiteX5177" fmla="*/ 2477687 w 6630249"/>
              <a:gd name="connsiteY5177" fmla="*/ 674567 h 6750795"/>
              <a:gd name="connsiteX5178" fmla="*/ 2462298 w 6630249"/>
              <a:gd name="connsiteY5178" fmla="*/ 666872 h 6750795"/>
              <a:gd name="connsiteX5179" fmla="*/ 2467428 w 6630249"/>
              <a:gd name="connsiteY5179" fmla="*/ 679696 h 6750795"/>
              <a:gd name="connsiteX5180" fmla="*/ 2452039 w 6630249"/>
              <a:gd name="connsiteY5180" fmla="*/ 682261 h 6750795"/>
              <a:gd name="connsiteX5181" fmla="*/ 2428954 w 6630249"/>
              <a:gd name="connsiteY5181" fmla="*/ 738689 h 6750795"/>
              <a:gd name="connsiteX5182" fmla="*/ 2403306 w 6630249"/>
              <a:gd name="connsiteY5182" fmla="*/ 761773 h 6750795"/>
              <a:gd name="connsiteX5183" fmla="*/ 2390482 w 6630249"/>
              <a:gd name="connsiteY5183" fmla="*/ 784856 h 6750795"/>
              <a:gd name="connsiteX5184" fmla="*/ 2387916 w 6630249"/>
              <a:gd name="connsiteY5184" fmla="*/ 836154 h 6750795"/>
              <a:gd name="connsiteX5185" fmla="*/ 2398176 w 6630249"/>
              <a:gd name="connsiteY5185" fmla="*/ 838720 h 6750795"/>
              <a:gd name="connsiteX5186" fmla="*/ 2390482 w 6630249"/>
              <a:gd name="connsiteY5186" fmla="*/ 859238 h 6750795"/>
              <a:gd name="connsiteX5187" fmla="*/ 2405870 w 6630249"/>
              <a:gd name="connsiteY5187" fmla="*/ 856673 h 6750795"/>
              <a:gd name="connsiteX5188" fmla="*/ 2393046 w 6630249"/>
              <a:gd name="connsiteY5188" fmla="*/ 874627 h 6750795"/>
              <a:gd name="connsiteX5189" fmla="*/ 2413565 w 6630249"/>
              <a:gd name="connsiteY5189" fmla="*/ 928490 h 6750795"/>
              <a:gd name="connsiteX5190" fmla="*/ 2423825 w 6630249"/>
              <a:gd name="connsiteY5190" fmla="*/ 918230 h 6750795"/>
              <a:gd name="connsiteX5191" fmla="*/ 2449474 w 6630249"/>
              <a:gd name="connsiteY5191" fmla="*/ 918230 h 6750795"/>
              <a:gd name="connsiteX5192" fmla="*/ 2498207 w 6630249"/>
              <a:gd name="connsiteY5192" fmla="*/ 982355 h 6750795"/>
              <a:gd name="connsiteX5193" fmla="*/ 2503336 w 6630249"/>
              <a:gd name="connsiteY5193" fmla="*/ 1005439 h 6750795"/>
              <a:gd name="connsiteX5194" fmla="*/ 2472558 w 6630249"/>
              <a:gd name="connsiteY5194" fmla="*/ 1108033 h 6750795"/>
              <a:gd name="connsiteX5195" fmla="*/ 2434084 w 6630249"/>
              <a:gd name="connsiteY5195" fmla="*/ 1167026 h 6750795"/>
              <a:gd name="connsiteX5196" fmla="*/ 2408435 w 6630249"/>
              <a:gd name="connsiteY5196" fmla="*/ 1172156 h 6750795"/>
              <a:gd name="connsiteX5197" fmla="*/ 2409792 w 6630249"/>
              <a:gd name="connsiteY5197" fmla="*/ 1174483 h 6750795"/>
              <a:gd name="connsiteX5198" fmla="*/ 2397856 w 6630249"/>
              <a:gd name="connsiteY5198" fmla="*/ 1197484 h 6750795"/>
              <a:gd name="connsiteX5199" fmla="*/ 2390482 w 6630249"/>
              <a:gd name="connsiteY5199" fmla="*/ 1228583 h 6750795"/>
              <a:gd name="connsiteX5200" fmla="*/ 2372526 w 6630249"/>
              <a:gd name="connsiteY5200" fmla="*/ 1233713 h 6750795"/>
              <a:gd name="connsiteX5201" fmla="*/ 2385351 w 6630249"/>
              <a:gd name="connsiteY5201" fmla="*/ 1279881 h 6750795"/>
              <a:gd name="connsiteX5202" fmla="*/ 2321228 w 6630249"/>
              <a:gd name="connsiteY5202" fmla="*/ 1428645 h 6750795"/>
              <a:gd name="connsiteX5203" fmla="*/ 2316099 w 6630249"/>
              <a:gd name="connsiteY5203" fmla="*/ 1428645 h 6750795"/>
              <a:gd name="connsiteX5204" fmla="*/ 2310968 w 6630249"/>
              <a:gd name="connsiteY5204" fmla="*/ 1546631 h 6750795"/>
              <a:gd name="connsiteX5205" fmla="*/ 2239151 w 6630249"/>
              <a:gd name="connsiteY5205" fmla="*/ 1685135 h 6750795"/>
              <a:gd name="connsiteX5206" fmla="*/ 2241716 w 6630249"/>
              <a:gd name="connsiteY5206" fmla="*/ 1695395 h 6750795"/>
              <a:gd name="connsiteX5207" fmla="*/ 2236586 w 6630249"/>
              <a:gd name="connsiteY5207" fmla="*/ 1692830 h 6750795"/>
              <a:gd name="connsiteX5208" fmla="*/ 2200678 w 6630249"/>
              <a:gd name="connsiteY5208" fmla="*/ 1756952 h 6750795"/>
              <a:gd name="connsiteX5209" fmla="*/ 2205808 w 6630249"/>
              <a:gd name="connsiteY5209" fmla="*/ 1777471 h 6750795"/>
              <a:gd name="connsiteX5210" fmla="*/ 2187853 w 6630249"/>
              <a:gd name="connsiteY5210" fmla="*/ 1831334 h 6750795"/>
              <a:gd name="connsiteX5211" fmla="*/ 2188692 w 6630249"/>
              <a:gd name="connsiteY5211" fmla="*/ 1832222 h 6750795"/>
              <a:gd name="connsiteX5212" fmla="*/ 2160923 w 6630249"/>
              <a:gd name="connsiteY5212" fmla="*/ 1887761 h 6750795"/>
              <a:gd name="connsiteX5213" fmla="*/ 2131426 w 6630249"/>
              <a:gd name="connsiteY5213" fmla="*/ 1946753 h 6750795"/>
              <a:gd name="connsiteX5214" fmla="*/ 2085258 w 6630249"/>
              <a:gd name="connsiteY5214" fmla="*/ 2033960 h 6750795"/>
              <a:gd name="connsiteX5215" fmla="*/ 2085258 w 6630249"/>
              <a:gd name="connsiteY5215" fmla="*/ 2080128 h 6750795"/>
              <a:gd name="connsiteX5216" fmla="*/ 2072434 w 6630249"/>
              <a:gd name="connsiteY5216" fmla="*/ 2105776 h 6750795"/>
              <a:gd name="connsiteX5217" fmla="*/ 2139121 w 6630249"/>
              <a:gd name="connsiteY5217" fmla="*/ 2328922 h 6750795"/>
              <a:gd name="connsiteX5218" fmla="*/ 2149380 w 6630249"/>
              <a:gd name="connsiteY5218" fmla="*/ 2570021 h 6750795"/>
              <a:gd name="connsiteX5219" fmla="*/ 2149380 w 6630249"/>
              <a:gd name="connsiteY5219" fmla="*/ 2575151 h 6750795"/>
              <a:gd name="connsiteX5220" fmla="*/ 2162205 w 6630249"/>
              <a:gd name="connsiteY5220" fmla="*/ 2575151 h 6750795"/>
              <a:gd name="connsiteX5221" fmla="*/ 2149380 w 6630249"/>
              <a:gd name="connsiteY5221" fmla="*/ 2585411 h 6750795"/>
              <a:gd name="connsiteX5222" fmla="*/ 2133991 w 6630249"/>
              <a:gd name="connsiteY5222" fmla="*/ 2634144 h 6750795"/>
              <a:gd name="connsiteX5223" fmla="*/ 2162205 w 6630249"/>
              <a:gd name="connsiteY5223" fmla="*/ 2634144 h 6750795"/>
              <a:gd name="connsiteX5224" fmla="*/ 2177594 w 6630249"/>
              <a:gd name="connsiteY5224" fmla="*/ 2598235 h 6750795"/>
              <a:gd name="connsiteX5225" fmla="*/ 2223762 w 6630249"/>
              <a:gd name="connsiteY5225" fmla="*/ 2582846 h 6750795"/>
              <a:gd name="connsiteX5226" fmla="*/ 2198113 w 6630249"/>
              <a:gd name="connsiteY5226" fmla="*/ 2503334 h 6750795"/>
              <a:gd name="connsiteX5227" fmla="*/ 2228892 w 6630249"/>
              <a:gd name="connsiteY5227" fmla="*/ 2503334 h 6750795"/>
              <a:gd name="connsiteX5228" fmla="*/ 2234022 w 6630249"/>
              <a:gd name="connsiteY5228" fmla="*/ 2462296 h 6750795"/>
              <a:gd name="connsiteX5229" fmla="*/ 2280190 w 6630249"/>
              <a:gd name="connsiteY5229" fmla="*/ 2436647 h 6750795"/>
              <a:gd name="connsiteX5230" fmla="*/ 2254541 w 6630249"/>
              <a:gd name="connsiteY5230" fmla="*/ 2390479 h 6750795"/>
              <a:gd name="connsiteX5231" fmla="*/ 2269930 w 6630249"/>
              <a:gd name="connsiteY5231" fmla="*/ 2354569 h 6750795"/>
              <a:gd name="connsiteX5232" fmla="*/ 2223762 w 6630249"/>
              <a:gd name="connsiteY5232" fmla="*/ 2328922 h 6750795"/>
              <a:gd name="connsiteX5233" fmla="*/ 2259671 w 6630249"/>
              <a:gd name="connsiteY5233" fmla="*/ 2234021 h 6750795"/>
              <a:gd name="connsiteX5234" fmla="*/ 2305840 w 6630249"/>
              <a:gd name="connsiteY5234" fmla="*/ 2187851 h 6750795"/>
              <a:gd name="connsiteX5235" fmla="*/ 2285320 w 6630249"/>
              <a:gd name="connsiteY5235" fmla="*/ 2146814 h 6750795"/>
              <a:gd name="connsiteX5236" fmla="*/ 2331488 w 6630249"/>
              <a:gd name="connsiteY5236" fmla="*/ 2126297 h 6750795"/>
              <a:gd name="connsiteX5237" fmla="*/ 2375091 w 6630249"/>
              <a:gd name="connsiteY5237" fmla="*/ 2121164 h 6750795"/>
              <a:gd name="connsiteX5238" fmla="*/ 2362266 w 6630249"/>
              <a:gd name="connsiteY5238" fmla="*/ 2049349 h 6750795"/>
              <a:gd name="connsiteX5239" fmla="*/ 2357578 w 6630249"/>
              <a:gd name="connsiteY5239" fmla="*/ 2042104 h 6750795"/>
              <a:gd name="connsiteX5240" fmla="*/ 2369962 w 6630249"/>
              <a:gd name="connsiteY5240" fmla="*/ 1982662 h 6750795"/>
              <a:gd name="connsiteX5241" fmla="*/ 2372526 w 6630249"/>
              <a:gd name="connsiteY5241" fmla="*/ 1936494 h 6750795"/>
              <a:gd name="connsiteX5242" fmla="*/ 2400741 w 6630249"/>
              <a:gd name="connsiteY5242" fmla="*/ 1915975 h 6750795"/>
              <a:gd name="connsiteX5243" fmla="*/ 2421261 w 6630249"/>
              <a:gd name="connsiteY5243" fmla="*/ 1887761 h 6750795"/>
              <a:gd name="connsiteX5244" fmla="*/ 2485383 w 6630249"/>
              <a:gd name="connsiteY5244" fmla="*/ 1841593 h 6750795"/>
              <a:gd name="connsiteX5245" fmla="*/ 2523856 w 6630249"/>
              <a:gd name="connsiteY5245" fmla="*/ 1787730 h 6750795"/>
              <a:gd name="connsiteX5246" fmla="*/ 2582848 w 6630249"/>
              <a:gd name="connsiteY5246" fmla="*/ 1756952 h 6750795"/>
              <a:gd name="connsiteX5247" fmla="*/ 2608497 w 6630249"/>
              <a:gd name="connsiteY5247" fmla="*/ 1772342 h 6750795"/>
              <a:gd name="connsiteX5248" fmla="*/ 2644406 w 6630249"/>
              <a:gd name="connsiteY5248" fmla="*/ 1762082 h 6750795"/>
              <a:gd name="connsiteX5249" fmla="*/ 2644406 w 6630249"/>
              <a:gd name="connsiteY5249" fmla="*/ 1700525 h 6750795"/>
              <a:gd name="connsiteX5250" fmla="*/ 2603367 w 6630249"/>
              <a:gd name="connsiteY5250" fmla="*/ 1595364 h 6750795"/>
              <a:gd name="connsiteX5251" fmla="*/ 2520008 w 6630249"/>
              <a:gd name="connsiteY5251" fmla="*/ 1393698 h 6750795"/>
              <a:gd name="connsiteX5252" fmla="*/ 2477854 w 6630249"/>
              <a:gd name="connsiteY5252" fmla="*/ 1306569 h 6750795"/>
              <a:gd name="connsiteX5253" fmla="*/ 2519688 w 6630249"/>
              <a:gd name="connsiteY5253" fmla="*/ 1390813 h 6750795"/>
              <a:gd name="connsiteX5254" fmla="*/ 2603367 w 6630249"/>
              <a:gd name="connsiteY5254" fmla="*/ 1590234 h 6750795"/>
              <a:gd name="connsiteX5255" fmla="*/ 2646970 w 6630249"/>
              <a:gd name="connsiteY5255" fmla="*/ 1695395 h 6750795"/>
              <a:gd name="connsiteX5256" fmla="*/ 2693139 w 6630249"/>
              <a:gd name="connsiteY5256" fmla="*/ 1690265 h 6750795"/>
              <a:gd name="connsiteX5257" fmla="*/ 2688009 w 6630249"/>
              <a:gd name="connsiteY5257" fmla="*/ 1631273 h 6750795"/>
              <a:gd name="connsiteX5258" fmla="*/ 2718787 w 6630249"/>
              <a:gd name="connsiteY5258" fmla="*/ 1615883 h 6750795"/>
              <a:gd name="connsiteX5259" fmla="*/ 2793170 w 6630249"/>
              <a:gd name="connsiteY5259" fmla="*/ 1626143 h 6750795"/>
              <a:gd name="connsiteX5260" fmla="*/ 2793170 w 6630249"/>
              <a:gd name="connsiteY5260" fmla="*/ 1710784 h 6750795"/>
              <a:gd name="connsiteX5261" fmla="*/ 2800864 w 6630249"/>
              <a:gd name="connsiteY5261" fmla="*/ 1708219 h 6750795"/>
              <a:gd name="connsiteX5262" fmla="*/ 2800864 w 6630249"/>
              <a:gd name="connsiteY5262" fmla="*/ 1705654 h 6750795"/>
              <a:gd name="connsiteX5263" fmla="*/ 2813688 w 6630249"/>
              <a:gd name="connsiteY5263" fmla="*/ 1564585 h 6750795"/>
              <a:gd name="connsiteX5264" fmla="*/ 2839337 w 6630249"/>
              <a:gd name="connsiteY5264" fmla="*/ 1292706 h 6750795"/>
              <a:gd name="connsiteX5265" fmla="*/ 2831643 w 6630249"/>
              <a:gd name="connsiteY5265" fmla="*/ 1174721 h 6750795"/>
              <a:gd name="connsiteX5266" fmla="*/ 2793170 w 6630249"/>
              <a:gd name="connsiteY5266" fmla="*/ 1069559 h 6750795"/>
              <a:gd name="connsiteX5267" fmla="*/ 2723917 w 6630249"/>
              <a:gd name="connsiteY5267" fmla="*/ 869497 h 6750795"/>
              <a:gd name="connsiteX5268" fmla="*/ 2567459 w 6630249"/>
              <a:gd name="connsiteY5268" fmla="*/ 497589 h 6750795"/>
              <a:gd name="connsiteX5269" fmla="*/ 2729048 w 6630249"/>
              <a:gd name="connsiteY5269" fmla="*/ 866932 h 6750795"/>
              <a:gd name="connsiteX5270" fmla="*/ 2798299 w 6630249"/>
              <a:gd name="connsiteY5270" fmla="*/ 1066995 h 6750795"/>
              <a:gd name="connsiteX5271" fmla="*/ 2829078 w 6630249"/>
              <a:gd name="connsiteY5271" fmla="*/ 1149072 h 6750795"/>
              <a:gd name="connsiteX5272" fmla="*/ 2813688 w 6630249"/>
              <a:gd name="connsiteY5272" fmla="*/ 1041346 h 6750795"/>
              <a:gd name="connsiteX5273" fmla="*/ 2795734 w 6630249"/>
              <a:gd name="connsiteY5273" fmla="*/ 928490 h 6750795"/>
              <a:gd name="connsiteX5274" fmla="*/ 2793170 w 6630249"/>
              <a:gd name="connsiteY5274" fmla="*/ 923360 h 6750795"/>
              <a:gd name="connsiteX5275" fmla="*/ 2754696 w 6630249"/>
              <a:gd name="connsiteY5275" fmla="*/ 738689 h 6750795"/>
              <a:gd name="connsiteX5276" fmla="*/ 2744436 w 6630249"/>
              <a:gd name="connsiteY5276" fmla="*/ 710475 h 6750795"/>
              <a:gd name="connsiteX5277" fmla="*/ 2713658 w 6630249"/>
              <a:gd name="connsiteY5277" fmla="*/ 782292 h 6750795"/>
              <a:gd name="connsiteX5278" fmla="*/ 2721352 w 6630249"/>
              <a:gd name="connsiteY5278" fmla="*/ 684826 h 6750795"/>
              <a:gd name="connsiteX5279" fmla="*/ 2726482 w 6630249"/>
              <a:gd name="connsiteY5279" fmla="*/ 669437 h 6750795"/>
              <a:gd name="connsiteX5280" fmla="*/ 2729048 w 6630249"/>
              <a:gd name="connsiteY5280" fmla="*/ 669437 h 6750795"/>
              <a:gd name="connsiteX5281" fmla="*/ 2695703 w 6630249"/>
              <a:gd name="connsiteY5281" fmla="*/ 600185 h 6750795"/>
              <a:gd name="connsiteX5282" fmla="*/ 2646970 w 6630249"/>
              <a:gd name="connsiteY5282" fmla="*/ 512978 h 6750795"/>
              <a:gd name="connsiteX5283" fmla="*/ 2505901 w 6630249"/>
              <a:gd name="connsiteY5283" fmla="*/ 243665 h 6750795"/>
              <a:gd name="connsiteX5284" fmla="*/ 2662360 w 6630249"/>
              <a:gd name="connsiteY5284" fmla="*/ 528368 h 6750795"/>
              <a:gd name="connsiteX5285" fmla="*/ 2685069 w 6630249"/>
              <a:gd name="connsiteY5285" fmla="*/ 552064 h 6750795"/>
              <a:gd name="connsiteX5286" fmla="*/ 2703398 w 6630249"/>
              <a:gd name="connsiteY5286" fmla="*/ 584795 h 6750795"/>
              <a:gd name="connsiteX5287" fmla="*/ 2739307 w 6630249"/>
              <a:gd name="connsiteY5287" fmla="*/ 656612 h 6750795"/>
              <a:gd name="connsiteX5288" fmla="*/ 2741872 w 6630249"/>
              <a:gd name="connsiteY5288" fmla="*/ 654047 h 6750795"/>
              <a:gd name="connsiteX5289" fmla="*/ 2744436 w 6630249"/>
              <a:gd name="connsiteY5289" fmla="*/ 669437 h 6750795"/>
              <a:gd name="connsiteX5290" fmla="*/ 2754696 w 6630249"/>
              <a:gd name="connsiteY5290" fmla="*/ 697651 h 6750795"/>
              <a:gd name="connsiteX5291" fmla="*/ 2752724 w 6630249"/>
              <a:gd name="connsiteY5291" fmla="*/ 640472 h 6750795"/>
              <a:gd name="connsiteX5292" fmla="*/ 2755847 w 6630249"/>
              <a:gd name="connsiteY5292" fmla="*/ 645660 h 6750795"/>
              <a:gd name="connsiteX5293" fmla="*/ 2759827 w 6630249"/>
              <a:gd name="connsiteY5293" fmla="*/ 705345 h 6750795"/>
              <a:gd name="connsiteX5294" fmla="*/ 2785475 w 6630249"/>
              <a:gd name="connsiteY5294" fmla="*/ 787421 h 6750795"/>
              <a:gd name="connsiteX5295" fmla="*/ 2808559 w 6630249"/>
              <a:gd name="connsiteY5295" fmla="*/ 907971 h 6750795"/>
              <a:gd name="connsiteX5296" fmla="*/ 2816253 w 6630249"/>
              <a:gd name="connsiteY5296" fmla="*/ 956706 h 6750795"/>
              <a:gd name="connsiteX5297" fmla="*/ 2900895 w 6630249"/>
              <a:gd name="connsiteY5297" fmla="*/ 1084949 h 6750795"/>
              <a:gd name="connsiteX5298" fmla="*/ 2913207 w 6630249"/>
              <a:gd name="connsiteY5298" fmla="*/ 1095209 h 6750795"/>
              <a:gd name="connsiteX5299" fmla="*/ 2915643 w 6630249"/>
              <a:gd name="connsiteY5299" fmla="*/ 1107391 h 6750795"/>
              <a:gd name="connsiteX5300" fmla="*/ 2898330 w 6630249"/>
              <a:gd name="connsiteY5300" fmla="*/ 1090079 h 6750795"/>
              <a:gd name="connsiteX5301" fmla="*/ 2818818 w 6630249"/>
              <a:gd name="connsiteY5301" fmla="*/ 972095 h 6750795"/>
              <a:gd name="connsiteX5302" fmla="*/ 2829078 w 6630249"/>
              <a:gd name="connsiteY5302" fmla="*/ 1025957 h 6750795"/>
              <a:gd name="connsiteX5303" fmla="*/ 2852162 w 6630249"/>
              <a:gd name="connsiteY5303" fmla="*/ 1202934 h 6750795"/>
              <a:gd name="connsiteX5304" fmla="*/ 2867551 w 6630249"/>
              <a:gd name="connsiteY5304" fmla="*/ 1261927 h 6750795"/>
              <a:gd name="connsiteX5305" fmla="*/ 2882941 w 6630249"/>
              <a:gd name="connsiteY5305" fmla="*/ 1385042 h 6750795"/>
              <a:gd name="connsiteX5306" fmla="*/ 2888071 w 6630249"/>
              <a:gd name="connsiteY5306" fmla="*/ 1385042 h 6750795"/>
              <a:gd name="connsiteX5307" fmla="*/ 2890635 w 6630249"/>
              <a:gd name="connsiteY5307" fmla="*/ 1390172 h 6750795"/>
              <a:gd name="connsiteX5308" fmla="*/ 2882941 w 6630249"/>
              <a:gd name="connsiteY5308" fmla="*/ 1395301 h 6750795"/>
              <a:gd name="connsiteX5309" fmla="*/ 2882941 w 6630249"/>
              <a:gd name="connsiteY5309" fmla="*/ 1510722 h 6750795"/>
              <a:gd name="connsiteX5310" fmla="*/ 2880376 w 6630249"/>
              <a:gd name="connsiteY5310" fmla="*/ 1567150 h 6750795"/>
              <a:gd name="connsiteX5311" fmla="*/ 2888071 w 6630249"/>
              <a:gd name="connsiteY5311" fmla="*/ 1559456 h 6750795"/>
              <a:gd name="connsiteX5312" fmla="*/ 2880376 w 6630249"/>
              <a:gd name="connsiteY5312" fmla="*/ 1574845 h 6750795"/>
              <a:gd name="connsiteX5313" fmla="*/ 2880376 w 6630249"/>
              <a:gd name="connsiteY5313" fmla="*/ 1597178 h 6750795"/>
              <a:gd name="connsiteX5314" fmla="*/ 2888071 w 6630249"/>
              <a:gd name="connsiteY5314" fmla="*/ 1595402 h 6750795"/>
              <a:gd name="connsiteX5315" fmla="*/ 2882941 w 6630249"/>
              <a:gd name="connsiteY5315" fmla="*/ 1603097 h 6750795"/>
              <a:gd name="connsiteX5316" fmla="*/ 2880376 w 6630249"/>
              <a:gd name="connsiteY5316" fmla="*/ 1598480 h 6750795"/>
              <a:gd name="connsiteX5317" fmla="*/ 2880376 w 6630249"/>
              <a:gd name="connsiteY5317" fmla="*/ 1600494 h 6750795"/>
              <a:gd name="connsiteX5318" fmla="*/ 2880376 w 6630249"/>
              <a:gd name="connsiteY5318" fmla="*/ 1605624 h 6750795"/>
              <a:gd name="connsiteX5319" fmla="*/ 2880376 w 6630249"/>
              <a:gd name="connsiteY5319" fmla="*/ 1615883 h 6750795"/>
              <a:gd name="connsiteX5320" fmla="*/ 2885506 w 6630249"/>
              <a:gd name="connsiteY5320" fmla="*/ 1600494 h 6750795"/>
              <a:gd name="connsiteX5321" fmla="*/ 2900895 w 6630249"/>
              <a:gd name="connsiteY5321" fmla="*/ 1587669 h 6750795"/>
              <a:gd name="connsiteX5322" fmla="*/ 2939368 w 6630249"/>
              <a:gd name="connsiteY5322" fmla="*/ 1559456 h 6750795"/>
              <a:gd name="connsiteX5323" fmla="*/ 2941933 w 6630249"/>
              <a:gd name="connsiteY5323" fmla="*/ 1469683 h 6750795"/>
              <a:gd name="connsiteX5324" fmla="*/ 2934239 w 6630249"/>
              <a:gd name="connsiteY5324" fmla="*/ 1482508 h 6750795"/>
              <a:gd name="connsiteX5325" fmla="*/ 2929109 w 6630249"/>
              <a:gd name="connsiteY5325" fmla="*/ 1469683 h 6750795"/>
              <a:gd name="connsiteX5326" fmla="*/ 2926544 w 6630249"/>
              <a:gd name="connsiteY5326" fmla="*/ 1479943 h 6750795"/>
              <a:gd name="connsiteX5327" fmla="*/ 2923979 w 6630249"/>
              <a:gd name="connsiteY5327" fmla="*/ 1464554 h 6750795"/>
              <a:gd name="connsiteX5328" fmla="*/ 2934239 w 6630249"/>
              <a:gd name="connsiteY5328" fmla="*/ 1446599 h 6750795"/>
              <a:gd name="connsiteX5329" fmla="*/ 2941933 w 6630249"/>
              <a:gd name="connsiteY5329" fmla="*/ 1446599 h 6750795"/>
              <a:gd name="connsiteX5330" fmla="*/ 2923979 w 6630249"/>
              <a:gd name="connsiteY5330" fmla="*/ 1161896 h 6750795"/>
              <a:gd name="connsiteX5331" fmla="*/ 2916695 w 6630249"/>
              <a:gd name="connsiteY5331" fmla="*/ 1110911 h 6750795"/>
              <a:gd name="connsiteX5332" fmla="*/ 2924075 w 6630249"/>
              <a:gd name="connsiteY5332" fmla="*/ 1116540 h 6750795"/>
              <a:gd name="connsiteX5333" fmla="*/ 2929109 w 6630249"/>
              <a:gd name="connsiteY5333" fmla="*/ 1159331 h 6750795"/>
              <a:gd name="connsiteX5334" fmla="*/ 2947063 w 6630249"/>
              <a:gd name="connsiteY5334" fmla="*/ 1538935 h 6750795"/>
              <a:gd name="connsiteX5335" fmla="*/ 3003492 w 6630249"/>
              <a:gd name="connsiteY5335" fmla="*/ 1400431 h 6750795"/>
              <a:gd name="connsiteX5336" fmla="*/ 3024010 w 6630249"/>
              <a:gd name="connsiteY5336" fmla="*/ 1190110 h 6750795"/>
              <a:gd name="connsiteX5337" fmla="*/ 3016156 w 6630249"/>
              <a:gd name="connsiteY5337" fmla="*/ 1184271 h 6750795"/>
              <a:gd name="connsiteX5338" fmla="*/ 2993551 w 6630249"/>
              <a:gd name="connsiteY5338" fmla="*/ 1083025 h 6750795"/>
              <a:gd name="connsiteX5339" fmla="*/ 2972713 w 6630249"/>
              <a:gd name="connsiteY5339" fmla="*/ 977225 h 6750795"/>
              <a:gd name="connsiteX5340" fmla="*/ 2975277 w 6630249"/>
              <a:gd name="connsiteY5340" fmla="*/ 848978 h 6750795"/>
              <a:gd name="connsiteX5341" fmla="*/ 2995796 w 6630249"/>
              <a:gd name="connsiteY5341" fmla="*/ 720735 h 6750795"/>
              <a:gd name="connsiteX5342" fmla="*/ 2993231 w 6630249"/>
              <a:gd name="connsiteY5342" fmla="*/ 618139 h 6750795"/>
              <a:gd name="connsiteX5343" fmla="*/ 2962452 w 6630249"/>
              <a:gd name="connsiteY5343" fmla="*/ 554017 h 6750795"/>
              <a:gd name="connsiteX5344" fmla="*/ 2993231 w 6630249"/>
              <a:gd name="connsiteY5344" fmla="*/ 615574 h 6750795"/>
              <a:gd name="connsiteX5345" fmla="*/ 2967582 w 6630249"/>
              <a:gd name="connsiteY5345" fmla="*/ 492459 h 6750795"/>
              <a:gd name="connsiteX5346" fmla="*/ 2895765 w 6630249"/>
              <a:gd name="connsiteY5346" fmla="*/ 302657 h 6750795"/>
              <a:gd name="connsiteX5347" fmla="*/ 2970147 w 6630249"/>
              <a:gd name="connsiteY5347" fmla="*/ 487329 h 6750795"/>
              <a:gd name="connsiteX5348" fmla="*/ 2998361 w 6630249"/>
              <a:gd name="connsiteY5348" fmla="*/ 628398 h 6750795"/>
              <a:gd name="connsiteX5349" fmla="*/ 3000926 w 6630249"/>
              <a:gd name="connsiteY5349" fmla="*/ 633528 h 6750795"/>
              <a:gd name="connsiteX5350" fmla="*/ 2988101 w 6630249"/>
              <a:gd name="connsiteY5350" fmla="*/ 474505 h 6750795"/>
              <a:gd name="connsiteX5351" fmla="*/ 2936803 w 6630249"/>
              <a:gd name="connsiteY5351" fmla="*/ 210321 h 6750795"/>
              <a:gd name="connsiteX5352" fmla="*/ 2839337 w 6630249"/>
              <a:gd name="connsiteY5352" fmla="*/ 0 h 675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</a:cxnLst>
            <a:rect l="l" t="t" r="r" b="b"/>
            <a:pathLst>
              <a:path w="6630249" h="6750795">
                <a:moveTo>
                  <a:pt x="3165080" y="6730276"/>
                </a:moveTo>
                <a:cubicBezTo>
                  <a:pt x="3172774" y="6737970"/>
                  <a:pt x="3177904" y="6743100"/>
                  <a:pt x="3185599" y="6750795"/>
                </a:cubicBezTo>
                <a:cubicBezTo>
                  <a:pt x="3175339" y="6750795"/>
                  <a:pt x="3167644" y="6740535"/>
                  <a:pt x="3159950" y="6735405"/>
                </a:cubicBezTo>
                <a:cubicBezTo>
                  <a:pt x="3162515" y="6732841"/>
                  <a:pt x="3162515" y="6730276"/>
                  <a:pt x="3165080" y="6730276"/>
                </a:cubicBezTo>
                <a:close/>
                <a:moveTo>
                  <a:pt x="3093261" y="6596900"/>
                </a:moveTo>
                <a:cubicBezTo>
                  <a:pt x="3126605" y="6630245"/>
                  <a:pt x="3159949" y="6666153"/>
                  <a:pt x="3188163" y="6702061"/>
                </a:cubicBezTo>
                <a:cubicBezTo>
                  <a:pt x="3190728" y="6707192"/>
                  <a:pt x="3193294" y="6714886"/>
                  <a:pt x="3193294" y="6720016"/>
                </a:cubicBezTo>
                <a:cubicBezTo>
                  <a:pt x="3175338" y="6704627"/>
                  <a:pt x="3162515" y="6686672"/>
                  <a:pt x="3147124" y="6668718"/>
                </a:cubicBezTo>
                <a:cubicBezTo>
                  <a:pt x="3136865" y="6655894"/>
                  <a:pt x="3126605" y="6645634"/>
                  <a:pt x="3116346" y="6632809"/>
                </a:cubicBezTo>
                <a:cubicBezTo>
                  <a:pt x="3111216" y="6625115"/>
                  <a:pt x="3103520" y="6617420"/>
                  <a:pt x="3095826" y="6609724"/>
                </a:cubicBezTo>
                <a:cubicBezTo>
                  <a:pt x="3095826" y="6604595"/>
                  <a:pt x="3093261" y="6602030"/>
                  <a:pt x="3093261" y="6596900"/>
                </a:cubicBezTo>
                <a:close/>
                <a:moveTo>
                  <a:pt x="3057353" y="6509694"/>
                </a:moveTo>
                <a:cubicBezTo>
                  <a:pt x="3062483" y="6512259"/>
                  <a:pt x="3065048" y="6514823"/>
                  <a:pt x="3070178" y="6517389"/>
                </a:cubicBezTo>
                <a:cubicBezTo>
                  <a:pt x="3083003" y="6525084"/>
                  <a:pt x="3095827" y="6532779"/>
                  <a:pt x="3106087" y="6540473"/>
                </a:cubicBezTo>
                <a:cubicBezTo>
                  <a:pt x="3113781" y="6545603"/>
                  <a:pt x="3121476" y="6553298"/>
                  <a:pt x="3126606" y="6558428"/>
                </a:cubicBezTo>
                <a:cubicBezTo>
                  <a:pt x="3129171" y="6568687"/>
                  <a:pt x="3134300" y="6578947"/>
                  <a:pt x="3136865" y="6586641"/>
                </a:cubicBezTo>
                <a:cubicBezTo>
                  <a:pt x="3111216" y="6560993"/>
                  <a:pt x="3085567" y="6535344"/>
                  <a:pt x="3057353" y="6509694"/>
                </a:cubicBezTo>
                <a:close/>
                <a:moveTo>
                  <a:pt x="3067614" y="6468657"/>
                </a:moveTo>
                <a:cubicBezTo>
                  <a:pt x="3070178" y="6473787"/>
                  <a:pt x="3075307" y="6476351"/>
                  <a:pt x="3080437" y="6481481"/>
                </a:cubicBezTo>
                <a:cubicBezTo>
                  <a:pt x="3083002" y="6484046"/>
                  <a:pt x="3083002" y="6484046"/>
                  <a:pt x="3083002" y="6486611"/>
                </a:cubicBezTo>
                <a:cubicBezTo>
                  <a:pt x="3077873" y="6481481"/>
                  <a:pt x="3072742" y="6476351"/>
                  <a:pt x="3067614" y="6468657"/>
                </a:cubicBezTo>
                <a:close/>
                <a:moveTo>
                  <a:pt x="2959888" y="6319893"/>
                </a:moveTo>
                <a:cubicBezTo>
                  <a:pt x="2962454" y="6322457"/>
                  <a:pt x="2967582" y="6325022"/>
                  <a:pt x="2972713" y="6325022"/>
                </a:cubicBezTo>
                <a:cubicBezTo>
                  <a:pt x="2962454" y="6332717"/>
                  <a:pt x="2959888" y="6342977"/>
                  <a:pt x="2957323" y="6353236"/>
                </a:cubicBezTo>
                <a:cubicBezTo>
                  <a:pt x="2959888" y="6340412"/>
                  <a:pt x="2959888" y="6330152"/>
                  <a:pt x="2959888" y="6319893"/>
                </a:cubicBezTo>
                <a:close/>
                <a:moveTo>
                  <a:pt x="3008620" y="6276289"/>
                </a:moveTo>
                <a:cubicBezTo>
                  <a:pt x="3011185" y="6296808"/>
                  <a:pt x="2995795" y="6335282"/>
                  <a:pt x="3029139" y="6345541"/>
                </a:cubicBezTo>
                <a:cubicBezTo>
                  <a:pt x="3044528" y="6325022"/>
                  <a:pt x="3034269" y="6309633"/>
                  <a:pt x="3034269" y="6276289"/>
                </a:cubicBezTo>
                <a:cubicBezTo>
                  <a:pt x="3026574" y="6276289"/>
                  <a:pt x="3016314" y="6276289"/>
                  <a:pt x="3008620" y="6276289"/>
                </a:cubicBezTo>
                <a:close/>
                <a:moveTo>
                  <a:pt x="3385660" y="6217296"/>
                </a:moveTo>
                <a:cubicBezTo>
                  <a:pt x="3408744" y="6227556"/>
                  <a:pt x="3426698" y="6248075"/>
                  <a:pt x="3444652" y="6268595"/>
                </a:cubicBezTo>
                <a:cubicBezTo>
                  <a:pt x="3439523" y="6266030"/>
                  <a:pt x="3436959" y="6263464"/>
                  <a:pt x="3434393" y="6260900"/>
                </a:cubicBezTo>
                <a:cubicBezTo>
                  <a:pt x="3419003" y="6245510"/>
                  <a:pt x="3401049" y="6232686"/>
                  <a:pt x="3385660" y="6217296"/>
                </a:cubicBezTo>
                <a:close/>
                <a:moveTo>
                  <a:pt x="3318972" y="6201907"/>
                </a:moveTo>
                <a:cubicBezTo>
                  <a:pt x="3357446" y="6227557"/>
                  <a:pt x="3398484" y="6258335"/>
                  <a:pt x="3434393" y="6291679"/>
                </a:cubicBezTo>
                <a:cubicBezTo>
                  <a:pt x="3424133" y="6286549"/>
                  <a:pt x="3413874" y="6281420"/>
                  <a:pt x="3403614" y="6276289"/>
                </a:cubicBezTo>
                <a:cubicBezTo>
                  <a:pt x="3377965" y="6250641"/>
                  <a:pt x="3349751" y="6227557"/>
                  <a:pt x="3318972" y="6201907"/>
                </a:cubicBezTo>
                <a:close/>
                <a:moveTo>
                  <a:pt x="3206118" y="6109571"/>
                </a:moveTo>
                <a:cubicBezTo>
                  <a:pt x="3216378" y="6122396"/>
                  <a:pt x="3213812" y="6137786"/>
                  <a:pt x="3208682" y="6150610"/>
                </a:cubicBezTo>
                <a:cubicBezTo>
                  <a:pt x="3198423" y="6142915"/>
                  <a:pt x="3185598" y="6132656"/>
                  <a:pt x="3175339" y="6124961"/>
                </a:cubicBezTo>
                <a:cubicBezTo>
                  <a:pt x="3188163" y="6122396"/>
                  <a:pt x="3198423" y="6117266"/>
                  <a:pt x="3206118" y="6109571"/>
                </a:cubicBezTo>
                <a:close/>
                <a:moveTo>
                  <a:pt x="3254850" y="6104441"/>
                </a:moveTo>
                <a:cubicBezTo>
                  <a:pt x="3272805" y="6122396"/>
                  <a:pt x="3290759" y="6137785"/>
                  <a:pt x="3308713" y="6153175"/>
                </a:cubicBezTo>
                <a:cubicBezTo>
                  <a:pt x="3293324" y="6140350"/>
                  <a:pt x="3277936" y="6130091"/>
                  <a:pt x="3259980" y="6117266"/>
                </a:cubicBezTo>
                <a:cubicBezTo>
                  <a:pt x="3259980" y="6114702"/>
                  <a:pt x="3257416" y="6109571"/>
                  <a:pt x="3254850" y="6104441"/>
                </a:cubicBezTo>
                <a:close/>
                <a:moveTo>
                  <a:pt x="3121476" y="6078793"/>
                </a:moveTo>
                <a:cubicBezTo>
                  <a:pt x="3124041" y="6081358"/>
                  <a:pt x="3129170" y="6081358"/>
                  <a:pt x="3131736" y="6083922"/>
                </a:cubicBezTo>
                <a:cubicBezTo>
                  <a:pt x="3136865" y="6086487"/>
                  <a:pt x="3144560" y="6091617"/>
                  <a:pt x="3149689" y="6094182"/>
                </a:cubicBezTo>
                <a:cubicBezTo>
                  <a:pt x="3147125" y="6094182"/>
                  <a:pt x="3144560" y="6096747"/>
                  <a:pt x="3141995" y="6096747"/>
                </a:cubicBezTo>
                <a:cubicBezTo>
                  <a:pt x="3136865" y="6091617"/>
                  <a:pt x="3129170" y="6086487"/>
                  <a:pt x="3124041" y="6081358"/>
                </a:cubicBezTo>
                <a:cubicBezTo>
                  <a:pt x="3121476" y="6078793"/>
                  <a:pt x="3121476" y="6078793"/>
                  <a:pt x="3121476" y="6078793"/>
                </a:cubicBezTo>
                <a:close/>
                <a:moveTo>
                  <a:pt x="2898330" y="6048013"/>
                </a:moveTo>
                <a:cubicBezTo>
                  <a:pt x="2903459" y="6050578"/>
                  <a:pt x="2906024" y="6055707"/>
                  <a:pt x="2911154" y="6063402"/>
                </a:cubicBezTo>
                <a:cubicBezTo>
                  <a:pt x="2916284" y="6073662"/>
                  <a:pt x="2923978" y="6086486"/>
                  <a:pt x="2947062" y="6089051"/>
                </a:cubicBezTo>
                <a:cubicBezTo>
                  <a:pt x="2949627" y="6091616"/>
                  <a:pt x="2952193" y="6089051"/>
                  <a:pt x="2954757" y="6089051"/>
                </a:cubicBezTo>
                <a:cubicBezTo>
                  <a:pt x="2975276" y="6122394"/>
                  <a:pt x="2990665" y="6155739"/>
                  <a:pt x="3006055" y="6191648"/>
                </a:cubicBezTo>
                <a:cubicBezTo>
                  <a:pt x="3003490" y="6199342"/>
                  <a:pt x="2985536" y="6191648"/>
                  <a:pt x="2985536" y="6201907"/>
                </a:cubicBezTo>
                <a:cubicBezTo>
                  <a:pt x="2988101" y="6230121"/>
                  <a:pt x="2995795" y="6250640"/>
                  <a:pt x="3006055" y="6266030"/>
                </a:cubicBezTo>
                <a:cubicBezTo>
                  <a:pt x="3021444" y="6263465"/>
                  <a:pt x="3031704" y="6263465"/>
                  <a:pt x="3041963" y="6268595"/>
                </a:cubicBezTo>
                <a:cubicBezTo>
                  <a:pt x="3049658" y="6278854"/>
                  <a:pt x="3057353" y="6286549"/>
                  <a:pt x="3065047" y="6291679"/>
                </a:cubicBezTo>
                <a:cubicBezTo>
                  <a:pt x="3067612" y="6291679"/>
                  <a:pt x="3067612" y="6294244"/>
                  <a:pt x="3070177" y="6294244"/>
                </a:cubicBezTo>
                <a:cubicBezTo>
                  <a:pt x="3077873" y="6307068"/>
                  <a:pt x="3085566" y="6322457"/>
                  <a:pt x="3090696" y="6337847"/>
                </a:cubicBezTo>
                <a:cubicBezTo>
                  <a:pt x="3080437" y="6342976"/>
                  <a:pt x="3070177" y="6348106"/>
                  <a:pt x="3059917" y="6350671"/>
                </a:cubicBezTo>
                <a:cubicBezTo>
                  <a:pt x="3047094" y="6360931"/>
                  <a:pt x="3041963" y="6373755"/>
                  <a:pt x="3036835" y="6384015"/>
                </a:cubicBezTo>
                <a:cubicBezTo>
                  <a:pt x="3031704" y="6394274"/>
                  <a:pt x="3026574" y="6404534"/>
                  <a:pt x="3013751" y="6414793"/>
                </a:cubicBezTo>
                <a:cubicBezTo>
                  <a:pt x="3006055" y="6412228"/>
                  <a:pt x="2998360" y="6412228"/>
                  <a:pt x="2993231" y="6412228"/>
                </a:cubicBezTo>
                <a:cubicBezTo>
                  <a:pt x="2990665" y="6412228"/>
                  <a:pt x="2990665" y="6412228"/>
                  <a:pt x="2988101" y="6412228"/>
                </a:cubicBezTo>
                <a:cubicBezTo>
                  <a:pt x="2982972" y="6391709"/>
                  <a:pt x="2977841" y="6360931"/>
                  <a:pt x="2982972" y="6327587"/>
                </a:cubicBezTo>
                <a:lnTo>
                  <a:pt x="2985536" y="6312198"/>
                </a:lnTo>
                <a:lnTo>
                  <a:pt x="2980406" y="6317327"/>
                </a:lnTo>
                <a:cubicBezTo>
                  <a:pt x="2982972" y="6294244"/>
                  <a:pt x="2975276" y="6278854"/>
                  <a:pt x="2954757" y="6276289"/>
                </a:cubicBezTo>
                <a:cubicBezTo>
                  <a:pt x="2954757" y="6283984"/>
                  <a:pt x="2954757" y="6289113"/>
                  <a:pt x="2954757" y="6296808"/>
                </a:cubicBezTo>
                <a:lnTo>
                  <a:pt x="2952193" y="6299373"/>
                </a:lnTo>
                <a:cubicBezTo>
                  <a:pt x="2947062" y="6301938"/>
                  <a:pt x="2941932" y="6309633"/>
                  <a:pt x="2939368" y="6314762"/>
                </a:cubicBezTo>
                <a:cubicBezTo>
                  <a:pt x="2939368" y="6314762"/>
                  <a:pt x="2939368" y="6312198"/>
                  <a:pt x="2939368" y="6312198"/>
                </a:cubicBezTo>
                <a:cubicBezTo>
                  <a:pt x="2947062" y="6283984"/>
                  <a:pt x="2957322" y="6255770"/>
                  <a:pt x="2965017" y="6227556"/>
                </a:cubicBezTo>
                <a:lnTo>
                  <a:pt x="2967581" y="6217297"/>
                </a:lnTo>
                <a:lnTo>
                  <a:pt x="2957322" y="6209602"/>
                </a:lnTo>
                <a:cubicBezTo>
                  <a:pt x="2936803" y="6227556"/>
                  <a:pt x="2926543" y="6253205"/>
                  <a:pt x="2918848" y="6281419"/>
                </a:cubicBezTo>
                <a:cubicBezTo>
                  <a:pt x="2918848" y="6281419"/>
                  <a:pt x="2916284" y="6278854"/>
                  <a:pt x="2916284" y="6278854"/>
                </a:cubicBezTo>
                <a:cubicBezTo>
                  <a:pt x="2921413" y="6263465"/>
                  <a:pt x="2929109" y="6250640"/>
                  <a:pt x="2934238" y="6235251"/>
                </a:cubicBezTo>
                <a:cubicBezTo>
                  <a:pt x="2949627" y="6194213"/>
                  <a:pt x="2967581" y="6155739"/>
                  <a:pt x="2957322" y="6119830"/>
                </a:cubicBezTo>
                <a:lnTo>
                  <a:pt x="2952193" y="6101876"/>
                </a:lnTo>
                <a:lnTo>
                  <a:pt x="2944497" y="6119830"/>
                </a:lnTo>
                <a:cubicBezTo>
                  <a:pt x="2931673" y="6148044"/>
                  <a:pt x="2913719" y="6191648"/>
                  <a:pt x="2900894" y="6240381"/>
                </a:cubicBezTo>
                <a:cubicBezTo>
                  <a:pt x="2893199" y="6212167"/>
                  <a:pt x="2880375" y="6191648"/>
                  <a:pt x="2862421" y="6173693"/>
                </a:cubicBezTo>
                <a:cubicBezTo>
                  <a:pt x="2854726" y="6142915"/>
                  <a:pt x="2836772" y="6107005"/>
                  <a:pt x="2818818" y="6071097"/>
                </a:cubicBezTo>
                <a:cubicBezTo>
                  <a:pt x="2834208" y="6071097"/>
                  <a:pt x="2857291" y="6063402"/>
                  <a:pt x="2875245" y="6055707"/>
                </a:cubicBezTo>
                <a:cubicBezTo>
                  <a:pt x="2882940" y="6053142"/>
                  <a:pt x="2895764" y="6048013"/>
                  <a:pt x="2898330" y="6048013"/>
                </a:cubicBezTo>
                <a:close/>
                <a:moveTo>
                  <a:pt x="2829078" y="6030060"/>
                </a:moveTo>
                <a:cubicBezTo>
                  <a:pt x="2834208" y="6032624"/>
                  <a:pt x="2836772" y="6037754"/>
                  <a:pt x="2836772" y="6042884"/>
                </a:cubicBezTo>
                <a:cubicBezTo>
                  <a:pt x="2836772" y="6042884"/>
                  <a:pt x="2834208" y="6040319"/>
                  <a:pt x="2834208" y="6040319"/>
                </a:cubicBezTo>
                <a:cubicBezTo>
                  <a:pt x="2831643" y="6037754"/>
                  <a:pt x="2831643" y="6032624"/>
                  <a:pt x="2829078" y="6030060"/>
                </a:cubicBezTo>
                <a:close/>
                <a:moveTo>
                  <a:pt x="4393663" y="6009541"/>
                </a:moveTo>
                <a:cubicBezTo>
                  <a:pt x="4396228" y="6012106"/>
                  <a:pt x="4396228" y="6017235"/>
                  <a:pt x="4393663" y="6019800"/>
                </a:cubicBezTo>
                <a:cubicBezTo>
                  <a:pt x="4398793" y="6024930"/>
                  <a:pt x="4403923" y="6030060"/>
                  <a:pt x="4406488" y="6035190"/>
                </a:cubicBezTo>
                <a:cubicBezTo>
                  <a:pt x="4383404" y="6027495"/>
                  <a:pt x="4362885" y="6019800"/>
                  <a:pt x="4339800" y="6014670"/>
                </a:cubicBezTo>
                <a:cubicBezTo>
                  <a:pt x="4357755" y="6012106"/>
                  <a:pt x="4378274" y="6012106"/>
                  <a:pt x="4393663" y="6009541"/>
                </a:cubicBezTo>
                <a:close/>
                <a:moveTo>
                  <a:pt x="3057353" y="5989021"/>
                </a:moveTo>
                <a:cubicBezTo>
                  <a:pt x="3072743" y="6001846"/>
                  <a:pt x="3088132" y="6014671"/>
                  <a:pt x="3103521" y="6024930"/>
                </a:cubicBezTo>
                <a:cubicBezTo>
                  <a:pt x="3116346" y="6032625"/>
                  <a:pt x="3126605" y="6042885"/>
                  <a:pt x="3136865" y="6050579"/>
                </a:cubicBezTo>
                <a:cubicBezTo>
                  <a:pt x="3106086" y="6032625"/>
                  <a:pt x="3075308" y="6014671"/>
                  <a:pt x="3049658" y="5991587"/>
                </a:cubicBezTo>
                <a:cubicBezTo>
                  <a:pt x="3052223" y="5991587"/>
                  <a:pt x="3054787" y="5989021"/>
                  <a:pt x="3057353" y="5989021"/>
                </a:cubicBezTo>
                <a:close/>
                <a:moveTo>
                  <a:pt x="4491129" y="5986457"/>
                </a:moveTo>
                <a:cubicBezTo>
                  <a:pt x="4493694" y="5986457"/>
                  <a:pt x="4493694" y="5989021"/>
                  <a:pt x="4493694" y="5989021"/>
                </a:cubicBezTo>
                <a:cubicBezTo>
                  <a:pt x="4485999" y="5989021"/>
                  <a:pt x="4475739" y="5989021"/>
                  <a:pt x="4465480" y="5989021"/>
                </a:cubicBezTo>
                <a:cubicBezTo>
                  <a:pt x="4475739" y="5989021"/>
                  <a:pt x="4485999" y="5989021"/>
                  <a:pt x="4491129" y="5986457"/>
                </a:cubicBezTo>
                <a:close/>
                <a:moveTo>
                  <a:pt x="2821384" y="5981326"/>
                </a:moveTo>
                <a:cubicBezTo>
                  <a:pt x="2818819" y="5983892"/>
                  <a:pt x="2816254" y="5989021"/>
                  <a:pt x="2813690" y="5991587"/>
                </a:cubicBezTo>
                <a:cubicBezTo>
                  <a:pt x="2803429" y="6004411"/>
                  <a:pt x="2795735" y="6014670"/>
                  <a:pt x="2793170" y="6027495"/>
                </a:cubicBezTo>
                <a:cubicBezTo>
                  <a:pt x="2785475" y="6014670"/>
                  <a:pt x="2780345" y="5999281"/>
                  <a:pt x="2772650" y="5983892"/>
                </a:cubicBezTo>
                <a:cubicBezTo>
                  <a:pt x="2788040" y="5986457"/>
                  <a:pt x="2803429" y="5983892"/>
                  <a:pt x="2821384" y="5981326"/>
                </a:cubicBezTo>
                <a:close/>
                <a:moveTo>
                  <a:pt x="4393662" y="5968502"/>
                </a:moveTo>
                <a:cubicBezTo>
                  <a:pt x="4398792" y="5971067"/>
                  <a:pt x="4403922" y="5976196"/>
                  <a:pt x="4406487" y="5978762"/>
                </a:cubicBezTo>
                <a:cubicBezTo>
                  <a:pt x="4401357" y="5978762"/>
                  <a:pt x="4396227" y="5976196"/>
                  <a:pt x="4391098" y="5973632"/>
                </a:cubicBezTo>
                <a:cubicBezTo>
                  <a:pt x="4391098" y="5971067"/>
                  <a:pt x="4393662" y="5971067"/>
                  <a:pt x="4393662" y="5968502"/>
                </a:cubicBezTo>
                <a:close/>
                <a:moveTo>
                  <a:pt x="4550121" y="5953113"/>
                </a:moveTo>
                <a:cubicBezTo>
                  <a:pt x="4555251" y="5960807"/>
                  <a:pt x="4547556" y="5968502"/>
                  <a:pt x="4544992" y="5973632"/>
                </a:cubicBezTo>
                <a:cubicBezTo>
                  <a:pt x="4547556" y="5973632"/>
                  <a:pt x="4550121" y="5973632"/>
                  <a:pt x="4550121" y="5976197"/>
                </a:cubicBezTo>
                <a:cubicBezTo>
                  <a:pt x="4539862" y="5978762"/>
                  <a:pt x="4529602" y="5981326"/>
                  <a:pt x="4519343" y="5983891"/>
                </a:cubicBezTo>
                <a:cubicBezTo>
                  <a:pt x="4529602" y="5973632"/>
                  <a:pt x="4542427" y="5968502"/>
                  <a:pt x="4550121" y="5953113"/>
                </a:cubicBezTo>
                <a:close/>
                <a:moveTo>
                  <a:pt x="4429571" y="5950548"/>
                </a:moveTo>
                <a:cubicBezTo>
                  <a:pt x="4429571" y="5953113"/>
                  <a:pt x="4429571" y="5955677"/>
                  <a:pt x="4432136" y="5958242"/>
                </a:cubicBezTo>
                <a:cubicBezTo>
                  <a:pt x="4432136" y="5960808"/>
                  <a:pt x="4424441" y="5950548"/>
                  <a:pt x="4429571" y="5950548"/>
                </a:cubicBezTo>
                <a:close/>
                <a:moveTo>
                  <a:pt x="4483434" y="5945419"/>
                </a:moveTo>
                <a:cubicBezTo>
                  <a:pt x="4488564" y="5947984"/>
                  <a:pt x="4485999" y="5955678"/>
                  <a:pt x="4488564" y="5960808"/>
                </a:cubicBezTo>
                <a:cubicBezTo>
                  <a:pt x="4478304" y="5963373"/>
                  <a:pt x="4468045" y="5965938"/>
                  <a:pt x="4462915" y="5971068"/>
                </a:cubicBezTo>
                <a:cubicBezTo>
                  <a:pt x="4465480" y="5960808"/>
                  <a:pt x="4483434" y="5958243"/>
                  <a:pt x="4483434" y="5945419"/>
                </a:cubicBezTo>
                <a:close/>
                <a:moveTo>
                  <a:pt x="4362884" y="5942853"/>
                </a:moveTo>
                <a:cubicBezTo>
                  <a:pt x="4373143" y="5950547"/>
                  <a:pt x="4380838" y="5958242"/>
                  <a:pt x="4391098" y="5963372"/>
                </a:cubicBezTo>
                <a:cubicBezTo>
                  <a:pt x="4388533" y="5965937"/>
                  <a:pt x="4385968" y="5968502"/>
                  <a:pt x="4383403" y="5971067"/>
                </a:cubicBezTo>
                <a:cubicBezTo>
                  <a:pt x="4383403" y="5968502"/>
                  <a:pt x="4380838" y="5968502"/>
                  <a:pt x="4380838" y="5968502"/>
                </a:cubicBezTo>
                <a:cubicBezTo>
                  <a:pt x="4373143" y="5960807"/>
                  <a:pt x="4368013" y="5953113"/>
                  <a:pt x="4362884" y="5942853"/>
                </a:cubicBezTo>
                <a:close/>
                <a:moveTo>
                  <a:pt x="4457785" y="5935158"/>
                </a:moveTo>
                <a:cubicBezTo>
                  <a:pt x="4455221" y="5947983"/>
                  <a:pt x="4457785" y="5965937"/>
                  <a:pt x="4452656" y="5976197"/>
                </a:cubicBezTo>
                <a:cubicBezTo>
                  <a:pt x="4439831" y="5963372"/>
                  <a:pt x="4450091" y="5947983"/>
                  <a:pt x="4457785" y="5935158"/>
                </a:cubicBezTo>
                <a:close/>
                <a:moveTo>
                  <a:pt x="2739307" y="5883861"/>
                </a:moveTo>
                <a:lnTo>
                  <a:pt x="2741872" y="5883861"/>
                </a:lnTo>
                <a:cubicBezTo>
                  <a:pt x="2747001" y="5883861"/>
                  <a:pt x="2749566" y="5886425"/>
                  <a:pt x="2754696" y="5886425"/>
                </a:cubicBezTo>
                <a:cubicBezTo>
                  <a:pt x="2775215" y="5891555"/>
                  <a:pt x="2790605" y="5894120"/>
                  <a:pt x="2793170" y="5904380"/>
                </a:cubicBezTo>
                <a:cubicBezTo>
                  <a:pt x="2788040" y="5906945"/>
                  <a:pt x="2782911" y="5904380"/>
                  <a:pt x="2775215" y="5906945"/>
                </a:cubicBezTo>
                <a:cubicBezTo>
                  <a:pt x="2764956" y="5904380"/>
                  <a:pt x="2752131" y="5904380"/>
                  <a:pt x="2744437" y="5912074"/>
                </a:cubicBezTo>
                <a:cubicBezTo>
                  <a:pt x="2744437" y="5909510"/>
                  <a:pt x="2744437" y="5909510"/>
                  <a:pt x="2744437" y="5909510"/>
                </a:cubicBezTo>
                <a:cubicBezTo>
                  <a:pt x="2741872" y="5899250"/>
                  <a:pt x="2741872" y="5891555"/>
                  <a:pt x="2739307" y="5883861"/>
                </a:cubicBezTo>
                <a:close/>
                <a:moveTo>
                  <a:pt x="4596770" y="5882497"/>
                </a:moveTo>
                <a:cubicBezTo>
                  <a:pt x="4613121" y="5880333"/>
                  <a:pt x="4630915" y="5888989"/>
                  <a:pt x="4650152" y="5888989"/>
                </a:cubicBezTo>
                <a:cubicBezTo>
                  <a:pt x="4650152" y="5909510"/>
                  <a:pt x="4645023" y="5927464"/>
                  <a:pt x="4645023" y="5945418"/>
                </a:cubicBezTo>
                <a:cubicBezTo>
                  <a:pt x="4637328" y="5942853"/>
                  <a:pt x="4632198" y="5940288"/>
                  <a:pt x="4627068" y="5945418"/>
                </a:cubicBezTo>
                <a:cubicBezTo>
                  <a:pt x="4629633" y="5947983"/>
                  <a:pt x="4632198" y="5950548"/>
                  <a:pt x="4634763" y="5953113"/>
                </a:cubicBezTo>
                <a:cubicBezTo>
                  <a:pt x="4609114" y="5960808"/>
                  <a:pt x="4586030" y="5965937"/>
                  <a:pt x="4562945" y="5973632"/>
                </a:cubicBezTo>
                <a:cubicBezTo>
                  <a:pt x="4560380" y="5960808"/>
                  <a:pt x="4557815" y="5950548"/>
                  <a:pt x="4560380" y="5937723"/>
                </a:cubicBezTo>
                <a:cubicBezTo>
                  <a:pt x="4562945" y="5922334"/>
                  <a:pt x="4575771" y="5909510"/>
                  <a:pt x="4573205" y="5894119"/>
                </a:cubicBezTo>
                <a:cubicBezTo>
                  <a:pt x="4598854" y="5888989"/>
                  <a:pt x="4619374" y="5919769"/>
                  <a:pt x="4645023" y="5909510"/>
                </a:cubicBezTo>
                <a:cubicBezTo>
                  <a:pt x="4634763" y="5883860"/>
                  <a:pt x="4606549" y="5891554"/>
                  <a:pt x="4580900" y="5888989"/>
                </a:cubicBezTo>
                <a:cubicBezTo>
                  <a:pt x="4586029" y="5885142"/>
                  <a:pt x="4591320" y="5883218"/>
                  <a:pt x="4596770" y="5882497"/>
                </a:cubicBezTo>
                <a:close/>
                <a:moveTo>
                  <a:pt x="4627709" y="5873281"/>
                </a:moveTo>
                <a:cubicBezTo>
                  <a:pt x="4634763" y="5873601"/>
                  <a:pt x="4642458" y="5874884"/>
                  <a:pt x="4647587" y="5873601"/>
                </a:cubicBezTo>
                <a:lnTo>
                  <a:pt x="4647587" y="5883861"/>
                </a:lnTo>
                <a:cubicBezTo>
                  <a:pt x="4634763" y="5881296"/>
                  <a:pt x="4627068" y="5878731"/>
                  <a:pt x="4611679" y="5878731"/>
                </a:cubicBezTo>
                <a:cubicBezTo>
                  <a:pt x="4614243" y="5873601"/>
                  <a:pt x="4620656" y="5872960"/>
                  <a:pt x="4627709" y="5873281"/>
                </a:cubicBezTo>
                <a:close/>
                <a:moveTo>
                  <a:pt x="4596289" y="5863342"/>
                </a:moveTo>
                <a:cubicBezTo>
                  <a:pt x="4598854" y="5868471"/>
                  <a:pt x="4593724" y="5881296"/>
                  <a:pt x="4588595" y="5876166"/>
                </a:cubicBezTo>
                <a:cubicBezTo>
                  <a:pt x="4588595" y="5868471"/>
                  <a:pt x="4596289" y="5868471"/>
                  <a:pt x="4596289" y="5863342"/>
                </a:cubicBezTo>
                <a:close/>
                <a:moveTo>
                  <a:pt x="4642137" y="5860136"/>
                </a:moveTo>
                <a:cubicBezTo>
                  <a:pt x="4643740" y="5859495"/>
                  <a:pt x="4645022" y="5859495"/>
                  <a:pt x="4645022" y="5860777"/>
                </a:cubicBezTo>
                <a:lnTo>
                  <a:pt x="4645022" y="5863342"/>
                </a:lnTo>
                <a:lnTo>
                  <a:pt x="4637328" y="5863342"/>
                </a:lnTo>
                <a:cubicBezTo>
                  <a:pt x="4638611" y="5862060"/>
                  <a:pt x="4640534" y="5860777"/>
                  <a:pt x="4642137" y="5860136"/>
                </a:cubicBezTo>
                <a:close/>
                <a:moveTo>
                  <a:pt x="4609114" y="5853082"/>
                </a:moveTo>
                <a:cubicBezTo>
                  <a:pt x="4609114" y="5853082"/>
                  <a:pt x="4611679" y="5853082"/>
                  <a:pt x="4611679" y="5853082"/>
                </a:cubicBezTo>
                <a:cubicBezTo>
                  <a:pt x="4611679" y="5855647"/>
                  <a:pt x="4609114" y="5858212"/>
                  <a:pt x="4609114" y="5860776"/>
                </a:cubicBezTo>
                <a:cubicBezTo>
                  <a:pt x="4606549" y="5858212"/>
                  <a:pt x="4603984" y="5860776"/>
                  <a:pt x="4606549" y="5865906"/>
                </a:cubicBezTo>
                <a:cubicBezTo>
                  <a:pt x="4603984" y="5865906"/>
                  <a:pt x="4603984" y="5863342"/>
                  <a:pt x="4601420" y="5863342"/>
                </a:cubicBezTo>
                <a:cubicBezTo>
                  <a:pt x="4601420" y="5858212"/>
                  <a:pt x="4606549" y="5855647"/>
                  <a:pt x="4609114" y="5853082"/>
                </a:cubicBezTo>
                <a:close/>
                <a:moveTo>
                  <a:pt x="4403923" y="5850517"/>
                </a:moveTo>
                <a:cubicBezTo>
                  <a:pt x="4414182" y="5876167"/>
                  <a:pt x="4421877" y="5909510"/>
                  <a:pt x="4427007" y="5937724"/>
                </a:cubicBezTo>
                <a:cubicBezTo>
                  <a:pt x="4414182" y="5914640"/>
                  <a:pt x="4409052" y="5878731"/>
                  <a:pt x="4403923" y="5850517"/>
                </a:cubicBezTo>
                <a:close/>
                <a:moveTo>
                  <a:pt x="4550121" y="5845388"/>
                </a:moveTo>
                <a:cubicBezTo>
                  <a:pt x="4565511" y="5845388"/>
                  <a:pt x="4580900" y="5847952"/>
                  <a:pt x="4596290" y="5850517"/>
                </a:cubicBezTo>
                <a:cubicBezTo>
                  <a:pt x="4591160" y="5863342"/>
                  <a:pt x="4586030" y="5873601"/>
                  <a:pt x="4578335" y="5878731"/>
                </a:cubicBezTo>
                <a:cubicBezTo>
                  <a:pt x="4573206" y="5868472"/>
                  <a:pt x="4568076" y="5860777"/>
                  <a:pt x="4562946" y="5853082"/>
                </a:cubicBezTo>
                <a:cubicBezTo>
                  <a:pt x="4557816" y="5853082"/>
                  <a:pt x="4555251" y="5855647"/>
                  <a:pt x="4552686" y="5858212"/>
                </a:cubicBezTo>
                <a:cubicBezTo>
                  <a:pt x="4552686" y="5853082"/>
                  <a:pt x="4550121" y="5850517"/>
                  <a:pt x="4550121" y="5845388"/>
                </a:cubicBezTo>
                <a:close/>
                <a:moveTo>
                  <a:pt x="4537297" y="5845387"/>
                </a:moveTo>
                <a:cubicBezTo>
                  <a:pt x="4537297" y="5853081"/>
                  <a:pt x="4539862" y="5860777"/>
                  <a:pt x="4544992" y="5868472"/>
                </a:cubicBezTo>
                <a:cubicBezTo>
                  <a:pt x="4527038" y="5891555"/>
                  <a:pt x="4516778" y="5922334"/>
                  <a:pt x="4511649" y="5958243"/>
                </a:cubicBezTo>
                <a:cubicBezTo>
                  <a:pt x="4509083" y="5942853"/>
                  <a:pt x="4501388" y="5930029"/>
                  <a:pt x="4501388" y="5917204"/>
                </a:cubicBezTo>
                <a:cubicBezTo>
                  <a:pt x="4503954" y="5909510"/>
                  <a:pt x="4509083" y="5899250"/>
                  <a:pt x="4511649" y="5888991"/>
                </a:cubicBezTo>
                <a:cubicBezTo>
                  <a:pt x="4514213" y="5878731"/>
                  <a:pt x="4516778" y="5863342"/>
                  <a:pt x="4516778" y="5850516"/>
                </a:cubicBezTo>
                <a:cubicBezTo>
                  <a:pt x="4524473" y="5847951"/>
                  <a:pt x="4529603" y="5845387"/>
                  <a:pt x="4537297" y="5845387"/>
                </a:cubicBezTo>
                <a:close/>
                <a:moveTo>
                  <a:pt x="4316715" y="5822302"/>
                </a:moveTo>
                <a:cubicBezTo>
                  <a:pt x="4329541" y="5829997"/>
                  <a:pt x="4350060" y="5817172"/>
                  <a:pt x="4365449" y="5829997"/>
                </a:cubicBezTo>
                <a:cubicBezTo>
                  <a:pt x="4370579" y="5827432"/>
                  <a:pt x="4373144" y="5829997"/>
                  <a:pt x="4378274" y="5832562"/>
                </a:cubicBezTo>
                <a:cubicBezTo>
                  <a:pt x="4378274" y="5842822"/>
                  <a:pt x="4355190" y="5850517"/>
                  <a:pt x="4368014" y="5863342"/>
                </a:cubicBezTo>
                <a:cubicBezTo>
                  <a:pt x="4378274" y="5860777"/>
                  <a:pt x="4378274" y="5847952"/>
                  <a:pt x="4383403" y="5840257"/>
                </a:cubicBezTo>
                <a:cubicBezTo>
                  <a:pt x="4393663" y="5840257"/>
                  <a:pt x="4388533" y="5853082"/>
                  <a:pt x="4388533" y="5858212"/>
                </a:cubicBezTo>
                <a:cubicBezTo>
                  <a:pt x="4391098" y="5873601"/>
                  <a:pt x="4398793" y="5891555"/>
                  <a:pt x="4401358" y="5904380"/>
                </a:cubicBezTo>
                <a:cubicBezTo>
                  <a:pt x="4398793" y="5906945"/>
                  <a:pt x="4398793" y="5909510"/>
                  <a:pt x="4396228" y="5912074"/>
                </a:cubicBezTo>
                <a:cubicBezTo>
                  <a:pt x="4401358" y="5919769"/>
                  <a:pt x="4406487" y="5924899"/>
                  <a:pt x="4406487" y="5935159"/>
                </a:cubicBezTo>
                <a:cubicBezTo>
                  <a:pt x="4391098" y="5914639"/>
                  <a:pt x="4378274" y="5899250"/>
                  <a:pt x="4357755" y="5886426"/>
                </a:cubicBezTo>
                <a:cubicBezTo>
                  <a:pt x="4355190" y="5886426"/>
                  <a:pt x="4355190" y="5888991"/>
                  <a:pt x="4355190" y="5891555"/>
                </a:cubicBezTo>
                <a:cubicBezTo>
                  <a:pt x="4334670" y="5881296"/>
                  <a:pt x="4319280" y="5865906"/>
                  <a:pt x="4306456" y="5847952"/>
                </a:cubicBezTo>
                <a:cubicBezTo>
                  <a:pt x="4306456" y="5832562"/>
                  <a:pt x="4311585" y="5829997"/>
                  <a:pt x="4316715" y="5822302"/>
                </a:cubicBezTo>
                <a:close/>
                <a:moveTo>
                  <a:pt x="4347495" y="5812044"/>
                </a:moveTo>
                <a:cubicBezTo>
                  <a:pt x="4347495" y="5814608"/>
                  <a:pt x="4355189" y="5814608"/>
                  <a:pt x="4360319" y="5814608"/>
                </a:cubicBezTo>
                <a:cubicBezTo>
                  <a:pt x="4357755" y="5817173"/>
                  <a:pt x="4360319" y="5817173"/>
                  <a:pt x="4360319" y="5819738"/>
                </a:cubicBezTo>
                <a:cubicBezTo>
                  <a:pt x="4355189" y="5817173"/>
                  <a:pt x="4347495" y="5819738"/>
                  <a:pt x="4347495" y="5812044"/>
                </a:cubicBezTo>
                <a:close/>
                <a:moveTo>
                  <a:pt x="4657846" y="5812043"/>
                </a:moveTo>
                <a:cubicBezTo>
                  <a:pt x="4683496" y="5837693"/>
                  <a:pt x="4727099" y="5853082"/>
                  <a:pt x="4763007" y="5853082"/>
                </a:cubicBezTo>
                <a:cubicBezTo>
                  <a:pt x="4765572" y="5876166"/>
                  <a:pt x="4763007" y="5896685"/>
                  <a:pt x="4763007" y="5917204"/>
                </a:cubicBezTo>
                <a:cubicBezTo>
                  <a:pt x="4763007" y="5922334"/>
                  <a:pt x="4750183" y="5912074"/>
                  <a:pt x="4747618" y="5919769"/>
                </a:cubicBezTo>
                <a:cubicBezTo>
                  <a:pt x="4747618" y="5924899"/>
                  <a:pt x="4752748" y="5927464"/>
                  <a:pt x="4757877" y="5930029"/>
                </a:cubicBezTo>
                <a:cubicBezTo>
                  <a:pt x="4724534" y="5930029"/>
                  <a:pt x="4691190" y="5937723"/>
                  <a:pt x="4660411" y="5945418"/>
                </a:cubicBezTo>
                <a:cubicBezTo>
                  <a:pt x="4660411" y="5930029"/>
                  <a:pt x="4662975" y="5912074"/>
                  <a:pt x="4665540" y="5896685"/>
                </a:cubicBezTo>
                <a:cubicBezTo>
                  <a:pt x="4670670" y="5894120"/>
                  <a:pt x="4678366" y="5891555"/>
                  <a:pt x="4680931" y="5883861"/>
                </a:cubicBezTo>
                <a:cubicBezTo>
                  <a:pt x="4680931" y="5881296"/>
                  <a:pt x="4678366" y="5881296"/>
                  <a:pt x="4678366" y="5878731"/>
                </a:cubicBezTo>
                <a:cubicBezTo>
                  <a:pt x="4675801" y="5878731"/>
                  <a:pt x="4670670" y="5878731"/>
                  <a:pt x="4665540" y="5878731"/>
                </a:cubicBezTo>
                <a:cubicBezTo>
                  <a:pt x="4665540" y="5873601"/>
                  <a:pt x="4662975" y="5865906"/>
                  <a:pt x="4662975" y="5858212"/>
                </a:cubicBezTo>
                <a:cubicBezTo>
                  <a:pt x="4675801" y="5858212"/>
                  <a:pt x="4688625" y="5855647"/>
                  <a:pt x="4701450" y="5850517"/>
                </a:cubicBezTo>
                <a:cubicBezTo>
                  <a:pt x="4691190" y="5845387"/>
                  <a:pt x="4675801" y="5842822"/>
                  <a:pt x="4660411" y="5837693"/>
                </a:cubicBezTo>
                <a:cubicBezTo>
                  <a:pt x="4660411" y="5829997"/>
                  <a:pt x="4660411" y="5822302"/>
                  <a:pt x="4657846" y="5812043"/>
                </a:cubicBezTo>
                <a:close/>
                <a:moveTo>
                  <a:pt x="4614244" y="5806914"/>
                </a:moveTo>
                <a:cubicBezTo>
                  <a:pt x="4621938" y="5809478"/>
                  <a:pt x="4632198" y="5809478"/>
                  <a:pt x="4639893" y="5814608"/>
                </a:cubicBezTo>
                <a:cubicBezTo>
                  <a:pt x="4642457" y="5819738"/>
                  <a:pt x="4642457" y="5827433"/>
                  <a:pt x="4642457" y="5835127"/>
                </a:cubicBezTo>
                <a:cubicBezTo>
                  <a:pt x="4637328" y="5832563"/>
                  <a:pt x="4632198" y="5829998"/>
                  <a:pt x="4627068" y="5827433"/>
                </a:cubicBezTo>
                <a:cubicBezTo>
                  <a:pt x="4627068" y="5822303"/>
                  <a:pt x="4624503" y="5819738"/>
                  <a:pt x="4621938" y="5817173"/>
                </a:cubicBezTo>
                <a:cubicBezTo>
                  <a:pt x="4621938" y="5817173"/>
                  <a:pt x="4619373" y="5819738"/>
                  <a:pt x="4619373" y="5819738"/>
                </a:cubicBezTo>
                <a:cubicBezTo>
                  <a:pt x="4616808" y="5814608"/>
                  <a:pt x="4614244" y="5812043"/>
                  <a:pt x="4614244" y="5806914"/>
                </a:cubicBezTo>
                <a:close/>
                <a:moveTo>
                  <a:pt x="4832258" y="5794089"/>
                </a:moveTo>
                <a:cubicBezTo>
                  <a:pt x="4860472" y="5817173"/>
                  <a:pt x="4880991" y="5853081"/>
                  <a:pt x="4950243" y="5837692"/>
                </a:cubicBezTo>
                <a:cubicBezTo>
                  <a:pt x="4952808" y="5909509"/>
                  <a:pt x="4829693" y="5855646"/>
                  <a:pt x="4847647" y="5940288"/>
                </a:cubicBezTo>
                <a:cubicBezTo>
                  <a:pt x="4821998" y="5932593"/>
                  <a:pt x="4798915" y="5930028"/>
                  <a:pt x="4775831" y="5930028"/>
                </a:cubicBezTo>
                <a:cubicBezTo>
                  <a:pt x="4775831" y="5909509"/>
                  <a:pt x="4775831" y="5888990"/>
                  <a:pt x="4775831" y="5871035"/>
                </a:cubicBezTo>
                <a:cubicBezTo>
                  <a:pt x="4778395" y="5868470"/>
                  <a:pt x="4780960" y="5868470"/>
                  <a:pt x="4780960" y="5865905"/>
                </a:cubicBezTo>
                <a:cubicBezTo>
                  <a:pt x="4780960" y="5860776"/>
                  <a:pt x="4775831" y="5860776"/>
                  <a:pt x="4775831" y="5858211"/>
                </a:cubicBezTo>
                <a:cubicBezTo>
                  <a:pt x="4775831" y="5855646"/>
                  <a:pt x="4775831" y="5855646"/>
                  <a:pt x="4775831" y="5853081"/>
                </a:cubicBezTo>
                <a:cubicBezTo>
                  <a:pt x="4809174" y="5850516"/>
                  <a:pt x="4834823" y="5832562"/>
                  <a:pt x="4832258" y="5794089"/>
                </a:cubicBezTo>
                <a:close/>
                <a:moveTo>
                  <a:pt x="4411617" y="5791525"/>
                </a:moveTo>
                <a:cubicBezTo>
                  <a:pt x="4416747" y="5791525"/>
                  <a:pt x="4414182" y="5794090"/>
                  <a:pt x="4416747" y="5794090"/>
                </a:cubicBezTo>
                <a:cubicBezTo>
                  <a:pt x="4416747" y="5796654"/>
                  <a:pt x="4411617" y="5794090"/>
                  <a:pt x="4411617" y="5796654"/>
                </a:cubicBezTo>
                <a:cubicBezTo>
                  <a:pt x="4409052" y="5796654"/>
                  <a:pt x="4411617" y="5791525"/>
                  <a:pt x="4411617" y="5791525"/>
                </a:cubicBezTo>
                <a:close/>
                <a:moveTo>
                  <a:pt x="4373144" y="5786395"/>
                </a:moveTo>
                <a:cubicBezTo>
                  <a:pt x="4378274" y="5791524"/>
                  <a:pt x="4373144" y="5812044"/>
                  <a:pt x="4380838" y="5817173"/>
                </a:cubicBezTo>
                <a:cubicBezTo>
                  <a:pt x="4378274" y="5819738"/>
                  <a:pt x="4375709" y="5817173"/>
                  <a:pt x="4378274" y="5822303"/>
                </a:cubicBezTo>
                <a:cubicBezTo>
                  <a:pt x="4365449" y="5817173"/>
                  <a:pt x="4370579" y="5799219"/>
                  <a:pt x="4373144" y="5786395"/>
                </a:cubicBezTo>
                <a:close/>
                <a:moveTo>
                  <a:pt x="4427006" y="5778701"/>
                </a:moveTo>
                <a:cubicBezTo>
                  <a:pt x="4424441" y="5781266"/>
                  <a:pt x="4419311" y="5783830"/>
                  <a:pt x="4416747" y="5783830"/>
                </a:cubicBezTo>
                <a:cubicBezTo>
                  <a:pt x="4419311" y="5778701"/>
                  <a:pt x="4421876" y="5778701"/>
                  <a:pt x="4427006" y="5778701"/>
                </a:cubicBezTo>
                <a:close/>
                <a:moveTo>
                  <a:pt x="4468044" y="5763310"/>
                </a:moveTo>
                <a:cubicBezTo>
                  <a:pt x="4475739" y="5760745"/>
                  <a:pt x="4485999" y="5768440"/>
                  <a:pt x="4496258" y="5768440"/>
                </a:cubicBezTo>
                <a:cubicBezTo>
                  <a:pt x="4493694" y="5776136"/>
                  <a:pt x="4488564" y="5776136"/>
                  <a:pt x="4485999" y="5781266"/>
                </a:cubicBezTo>
                <a:cubicBezTo>
                  <a:pt x="4493694" y="5786395"/>
                  <a:pt x="4498823" y="5773571"/>
                  <a:pt x="4503953" y="5773571"/>
                </a:cubicBezTo>
                <a:cubicBezTo>
                  <a:pt x="4511648" y="5776136"/>
                  <a:pt x="4516778" y="5778701"/>
                  <a:pt x="4519343" y="5783830"/>
                </a:cubicBezTo>
                <a:cubicBezTo>
                  <a:pt x="4503953" y="5804349"/>
                  <a:pt x="4534732" y="5819739"/>
                  <a:pt x="4514212" y="5845388"/>
                </a:cubicBezTo>
                <a:cubicBezTo>
                  <a:pt x="4514212" y="5840258"/>
                  <a:pt x="4514212" y="5837693"/>
                  <a:pt x="4511648" y="5832563"/>
                </a:cubicBezTo>
                <a:cubicBezTo>
                  <a:pt x="4498823" y="5835128"/>
                  <a:pt x="4496258" y="5842823"/>
                  <a:pt x="4488564" y="5847953"/>
                </a:cubicBezTo>
                <a:cubicBezTo>
                  <a:pt x="4488564" y="5827433"/>
                  <a:pt x="4485999" y="5817174"/>
                  <a:pt x="4488564" y="5799220"/>
                </a:cubicBezTo>
                <a:cubicBezTo>
                  <a:pt x="4475739" y="5794090"/>
                  <a:pt x="4470609" y="5778701"/>
                  <a:pt x="4468044" y="5763310"/>
                </a:cubicBezTo>
                <a:close/>
                <a:moveTo>
                  <a:pt x="4368013" y="5763310"/>
                </a:moveTo>
                <a:cubicBezTo>
                  <a:pt x="4370578" y="5768441"/>
                  <a:pt x="4370578" y="5773570"/>
                  <a:pt x="4373143" y="5778700"/>
                </a:cubicBezTo>
                <a:cubicBezTo>
                  <a:pt x="4362884" y="5783830"/>
                  <a:pt x="4362884" y="5796654"/>
                  <a:pt x="4357754" y="5801784"/>
                </a:cubicBezTo>
                <a:cubicBezTo>
                  <a:pt x="4352624" y="5788959"/>
                  <a:pt x="4347494" y="5760745"/>
                  <a:pt x="4368013" y="5763310"/>
                </a:cubicBezTo>
                <a:close/>
                <a:moveTo>
                  <a:pt x="4447526" y="5758180"/>
                </a:moveTo>
                <a:cubicBezTo>
                  <a:pt x="4455220" y="5783829"/>
                  <a:pt x="4465480" y="5819737"/>
                  <a:pt x="4470610" y="5853081"/>
                </a:cubicBezTo>
                <a:cubicBezTo>
                  <a:pt x="4473175" y="5865905"/>
                  <a:pt x="4475739" y="5881295"/>
                  <a:pt x="4468045" y="5896684"/>
                </a:cubicBezTo>
                <a:cubicBezTo>
                  <a:pt x="4450090" y="5904379"/>
                  <a:pt x="4444961" y="5922333"/>
                  <a:pt x="4434701" y="5935158"/>
                </a:cubicBezTo>
                <a:cubicBezTo>
                  <a:pt x="4432136" y="5917203"/>
                  <a:pt x="4427007" y="5901814"/>
                  <a:pt x="4424441" y="5883860"/>
                </a:cubicBezTo>
                <a:cubicBezTo>
                  <a:pt x="4416747" y="5865905"/>
                  <a:pt x="4409051" y="5837692"/>
                  <a:pt x="4409051" y="5822302"/>
                </a:cubicBezTo>
                <a:cubicBezTo>
                  <a:pt x="4403922" y="5819737"/>
                  <a:pt x="4403922" y="5812043"/>
                  <a:pt x="4406486" y="5806913"/>
                </a:cubicBezTo>
                <a:cubicBezTo>
                  <a:pt x="4416747" y="5806913"/>
                  <a:pt x="4421877" y="5806913"/>
                  <a:pt x="4427007" y="5804348"/>
                </a:cubicBezTo>
                <a:cubicBezTo>
                  <a:pt x="4427007" y="5799218"/>
                  <a:pt x="4424441" y="5799218"/>
                  <a:pt x="4424441" y="5794088"/>
                </a:cubicBezTo>
                <a:cubicBezTo>
                  <a:pt x="4432136" y="5791523"/>
                  <a:pt x="4439831" y="5788958"/>
                  <a:pt x="4442396" y="5781264"/>
                </a:cubicBezTo>
                <a:cubicBezTo>
                  <a:pt x="4437266" y="5776134"/>
                  <a:pt x="4434701" y="5783829"/>
                  <a:pt x="4427007" y="5781264"/>
                </a:cubicBezTo>
                <a:cubicBezTo>
                  <a:pt x="4429572" y="5778699"/>
                  <a:pt x="4434701" y="5776134"/>
                  <a:pt x="4439831" y="5776134"/>
                </a:cubicBezTo>
                <a:cubicBezTo>
                  <a:pt x="4439831" y="5768440"/>
                  <a:pt x="4444961" y="5765874"/>
                  <a:pt x="4447526" y="5758180"/>
                </a:cubicBezTo>
                <a:close/>
                <a:moveTo>
                  <a:pt x="4485038" y="5753692"/>
                </a:moveTo>
                <a:cubicBezTo>
                  <a:pt x="4487282" y="5753692"/>
                  <a:pt x="4489847" y="5754334"/>
                  <a:pt x="4491129" y="5755616"/>
                </a:cubicBezTo>
                <a:cubicBezTo>
                  <a:pt x="4491129" y="5755616"/>
                  <a:pt x="4488564" y="5758181"/>
                  <a:pt x="4491129" y="5760746"/>
                </a:cubicBezTo>
                <a:cubicBezTo>
                  <a:pt x="4483434" y="5760746"/>
                  <a:pt x="4483434" y="5755616"/>
                  <a:pt x="4480870" y="5755616"/>
                </a:cubicBezTo>
                <a:cubicBezTo>
                  <a:pt x="4480870" y="5754334"/>
                  <a:pt x="4482794" y="5753692"/>
                  <a:pt x="4485038" y="5753692"/>
                </a:cubicBezTo>
                <a:close/>
                <a:moveTo>
                  <a:pt x="4424442" y="5742792"/>
                </a:moveTo>
                <a:cubicBezTo>
                  <a:pt x="4432136" y="5745356"/>
                  <a:pt x="4434701" y="5750486"/>
                  <a:pt x="4439831" y="5753051"/>
                </a:cubicBezTo>
                <a:cubicBezTo>
                  <a:pt x="4434701" y="5755616"/>
                  <a:pt x="4424442" y="5755616"/>
                  <a:pt x="4424442" y="5763311"/>
                </a:cubicBezTo>
                <a:cubicBezTo>
                  <a:pt x="4421877" y="5760746"/>
                  <a:pt x="4424442" y="5750486"/>
                  <a:pt x="4424442" y="5742792"/>
                </a:cubicBezTo>
                <a:close/>
                <a:moveTo>
                  <a:pt x="4501388" y="5737662"/>
                </a:moveTo>
                <a:cubicBezTo>
                  <a:pt x="4506518" y="5742792"/>
                  <a:pt x="4503953" y="5753051"/>
                  <a:pt x="4506518" y="5753051"/>
                </a:cubicBezTo>
                <a:cubicBezTo>
                  <a:pt x="4509084" y="5758181"/>
                  <a:pt x="4501388" y="5753051"/>
                  <a:pt x="4498824" y="5758181"/>
                </a:cubicBezTo>
                <a:cubicBezTo>
                  <a:pt x="4491129" y="5753051"/>
                  <a:pt x="4498824" y="5742792"/>
                  <a:pt x="4501388" y="5737662"/>
                </a:cubicBezTo>
                <a:close/>
                <a:moveTo>
                  <a:pt x="4424442" y="5704318"/>
                </a:moveTo>
                <a:cubicBezTo>
                  <a:pt x="4429572" y="5699188"/>
                  <a:pt x="4437266" y="5709448"/>
                  <a:pt x="4434702" y="5712013"/>
                </a:cubicBezTo>
                <a:cubicBezTo>
                  <a:pt x="4429572" y="5709448"/>
                  <a:pt x="4429572" y="5704318"/>
                  <a:pt x="4424442" y="5704318"/>
                </a:cubicBezTo>
                <a:close/>
                <a:moveTo>
                  <a:pt x="4352625" y="5686364"/>
                </a:moveTo>
                <a:cubicBezTo>
                  <a:pt x="4357754" y="5686364"/>
                  <a:pt x="4357754" y="5691494"/>
                  <a:pt x="4357754" y="5696624"/>
                </a:cubicBezTo>
                <a:cubicBezTo>
                  <a:pt x="4352625" y="5696624"/>
                  <a:pt x="4355189" y="5688929"/>
                  <a:pt x="4352625" y="5686364"/>
                </a:cubicBezTo>
                <a:close/>
                <a:moveTo>
                  <a:pt x="4424441" y="5670974"/>
                </a:moveTo>
                <a:cubicBezTo>
                  <a:pt x="4429572" y="5668409"/>
                  <a:pt x="4432136" y="5676104"/>
                  <a:pt x="4434701" y="5670974"/>
                </a:cubicBezTo>
                <a:cubicBezTo>
                  <a:pt x="4437266" y="5673539"/>
                  <a:pt x="4434701" y="5683799"/>
                  <a:pt x="4432136" y="5686363"/>
                </a:cubicBezTo>
                <a:cubicBezTo>
                  <a:pt x="4427006" y="5681234"/>
                  <a:pt x="4424441" y="5683799"/>
                  <a:pt x="4419312" y="5681234"/>
                </a:cubicBezTo>
                <a:cubicBezTo>
                  <a:pt x="4421877" y="5676104"/>
                  <a:pt x="4421877" y="5673539"/>
                  <a:pt x="4424441" y="5670974"/>
                </a:cubicBezTo>
                <a:close/>
                <a:moveTo>
                  <a:pt x="4432457" y="5661677"/>
                </a:moveTo>
                <a:cubicBezTo>
                  <a:pt x="4434060" y="5661356"/>
                  <a:pt x="4435984" y="5661997"/>
                  <a:pt x="4437266" y="5663280"/>
                </a:cubicBezTo>
                <a:cubicBezTo>
                  <a:pt x="4434701" y="5665845"/>
                  <a:pt x="4432136" y="5665845"/>
                  <a:pt x="4429572" y="5665845"/>
                </a:cubicBezTo>
                <a:cubicBezTo>
                  <a:pt x="4429572" y="5663280"/>
                  <a:pt x="4430855" y="5661997"/>
                  <a:pt x="4432457" y="5661677"/>
                </a:cubicBezTo>
                <a:close/>
                <a:moveTo>
                  <a:pt x="4539862" y="5660715"/>
                </a:moveTo>
                <a:cubicBezTo>
                  <a:pt x="4539862" y="5665845"/>
                  <a:pt x="4537297" y="5665845"/>
                  <a:pt x="4537297" y="5668409"/>
                </a:cubicBezTo>
                <a:cubicBezTo>
                  <a:pt x="4532168" y="5668409"/>
                  <a:pt x="4532168" y="5665845"/>
                  <a:pt x="4532168" y="5663280"/>
                </a:cubicBezTo>
                <a:cubicBezTo>
                  <a:pt x="4534732" y="5665845"/>
                  <a:pt x="4534732" y="5663280"/>
                  <a:pt x="4539862" y="5660715"/>
                </a:cubicBezTo>
                <a:close/>
                <a:moveTo>
                  <a:pt x="4670670" y="5660714"/>
                </a:moveTo>
                <a:cubicBezTo>
                  <a:pt x="4670670" y="5658149"/>
                  <a:pt x="4675800" y="5663279"/>
                  <a:pt x="4678366" y="5660714"/>
                </a:cubicBezTo>
                <a:cubicBezTo>
                  <a:pt x="4686061" y="5668409"/>
                  <a:pt x="4691191" y="5681234"/>
                  <a:pt x="4686061" y="5691494"/>
                </a:cubicBezTo>
                <a:cubicBezTo>
                  <a:pt x="4704015" y="5681234"/>
                  <a:pt x="4724534" y="5681234"/>
                  <a:pt x="4742489" y="5681234"/>
                </a:cubicBezTo>
                <a:cubicBezTo>
                  <a:pt x="4747618" y="5699188"/>
                  <a:pt x="4752748" y="5717143"/>
                  <a:pt x="4752748" y="5735097"/>
                </a:cubicBezTo>
                <a:cubicBezTo>
                  <a:pt x="4755313" y="5740227"/>
                  <a:pt x="4750183" y="5740227"/>
                  <a:pt x="4747618" y="5745357"/>
                </a:cubicBezTo>
                <a:cubicBezTo>
                  <a:pt x="4750183" y="5750486"/>
                  <a:pt x="4752748" y="5758181"/>
                  <a:pt x="4755313" y="5765876"/>
                </a:cubicBezTo>
                <a:cubicBezTo>
                  <a:pt x="4729664" y="5755616"/>
                  <a:pt x="4701450" y="5745357"/>
                  <a:pt x="4662976" y="5747922"/>
                </a:cubicBezTo>
                <a:cubicBezTo>
                  <a:pt x="4665541" y="5722273"/>
                  <a:pt x="4665541" y="5696624"/>
                  <a:pt x="4668105" y="5670974"/>
                </a:cubicBezTo>
                <a:cubicBezTo>
                  <a:pt x="4668105" y="5668409"/>
                  <a:pt x="4675800" y="5665844"/>
                  <a:pt x="4670670" y="5660714"/>
                </a:cubicBezTo>
                <a:close/>
                <a:moveTo>
                  <a:pt x="3875555" y="5653021"/>
                </a:moveTo>
                <a:cubicBezTo>
                  <a:pt x="3880684" y="5653021"/>
                  <a:pt x="3878120" y="5660715"/>
                  <a:pt x="3872990" y="5660715"/>
                </a:cubicBezTo>
                <a:cubicBezTo>
                  <a:pt x="3872990" y="5658150"/>
                  <a:pt x="3875555" y="5658150"/>
                  <a:pt x="3875555" y="5653021"/>
                </a:cubicBezTo>
                <a:close/>
                <a:moveTo>
                  <a:pt x="4368013" y="5653020"/>
                </a:moveTo>
                <a:cubicBezTo>
                  <a:pt x="4375708" y="5653020"/>
                  <a:pt x="4383403" y="5658149"/>
                  <a:pt x="4391098" y="5660714"/>
                </a:cubicBezTo>
                <a:cubicBezTo>
                  <a:pt x="4396227" y="5660714"/>
                  <a:pt x="4396227" y="5658149"/>
                  <a:pt x="4398792" y="5655584"/>
                </a:cubicBezTo>
                <a:cubicBezTo>
                  <a:pt x="4398792" y="5663279"/>
                  <a:pt x="4396227" y="5681234"/>
                  <a:pt x="4406487" y="5683799"/>
                </a:cubicBezTo>
                <a:cubicBezTo>
                  <a:pt x="4403922" y="5688929"/>
                  <a:pt x="4396227" y="5686364"/>
                  <a:pt x="4393662" y="5686364"/>
                </a:cubicBezTo>
                <a:cubicBezTo>
                  <a:pt x="4396227" y="5706883"/>
                  <a:pt x="4406487" y="5722273"/>
                  <a:pt x="4419311" y="5735097"/>
                </a:cubicBezTo>
                <a:cubicBezTo>
                  <a:pt x="4411617" y="5737662"/>
                  <a:pt x="4414182" y="5750486"/>
                  <a:pt x="4409052" y="5758181"/>
                </a:cubicBezTo>
                <a:cubicBezTo>
                  <a:pt x="4409052" y="5747922"/>
                  <a:pt x="4398792" y="5742792"/>
                  <a:pt x="4393662" y="5750486"/>
                </a:cubicBezTo>
                <a:cubicBezTo>
                  <a:pt x="4393662" y="5765876"/>
                  <a:pt x="4409052" y="5776135"/>
                  <a:pt x="4401357" y="5791525"/>
                </a:cubicBezTo>
                <a:cubicBezTo>
                  <a:pt x="4393662" y="5788960"/>
                  <a:pt x="4398792" y="5778700"/>
                  <a:pt x="4396227" y="5771006"/>
                </a:cubicBezTo>
                <a:cubicBezTo>
                  <a:pt x="4393662" y="5771006"/>
                  <a:pt x="4391098" y="5771006"/>
                  <a:pt x="4391098" y="5773571"/>
                </a:cubicBezTo>
                <a:cubicBezTo>
                  <a:pt x="4380838" y="5753051"/>
                  <a:pt x="4378273" y="5724837"/>
                  <a:pt x="4370578" y="5704319"/>
                </a:cubicBezTo>
                <a:cubicBezTo>
                  <a:pt x="4368013" y="5694059"/>
                  <a:pt x="4362883" y="5686364"/>
                  <a:pt x="4365449" y="5678670"/>
                </a:cubicBezTo>
                <a:cubicBezTo>
                  <a:pt x="4370578" y="5676105"/>
                  <a:pt x="4378273" y="5676105"/>
                  <a:pt x="4378273" y="5665844"/>
                </a:cubicBezTo>
                <a:cubicBezTo>
                  <a:pt x="4375708" y="5660714"/>
                  <a:pt x="4368013" y="5668409"/>
                  <a:pt x="4362883" y="5663279"/>
                </a:cubicBezTo>
                <a:cubicBezTo>
                  <a:pt x="4365449" y="5660714"/>
                  <a:pt x="4373143" y="5658149"/>
                  <a:pt x="4368013" y="5653020"/>
                </a:cubicBezTo>
                <a:close/>
                <a:moveTo>
                  <a:pt x="4455220" y="5647890"/>
                </a:moveTo>
                <a:cubicBezTo>
                  <a:pt x="4462915" y="5668410"/>
                  <a:pt x="4498824" y="5673540"/>
                  <a:pt x="4521908" y="5665844"/>
                </a:cubicBezTo>
                <a:cubicBezTo>
                  <a:pt x="4527037" y="5668410"/>
                  <a:pt x="4529602" y="5676105"/>
                  <a:pt x="4534732" y="5678670"/>
                </a:cubicBezTo>
                <a:cubicBezTo>
                  <a:pt x="4534732" y="5706883"/>
                  <a:pt x="4534732" y="5750486"/>
                  <a:pt x="4534732" y="5768441"/>
                </a:cubicBezTo>
                <a:cubicBezTo>
                  <a:pt x="4529602" y="5768441"/>
                  <a:pt x="4527037" y="5765876"/>
                  <a:pt x="4524473" y="5765876"/>
                </a:cubicBezTo>
                <a:cubicBezTo>
                  <a:pt x="4521908" y="5755617"/>
                  <a:pt x="4527037" y="5745357"/>
                  <a:pt x="4521908" y="5740227"/>
                </a:cubicBezTo>
                <a:cubicBezTo>
                  <a:pt x="4514213" y="5737662"/>
                  <a:pt x="4516778" y="5747922"/>
                  <a:pt x="4511648" y="5750486"/>
                </a:cubicBezTo>
                <a:cubicBezTo>
                  <a:pt x="4511648" y="5737662"/>
                  <a:pt x="4524473" y="5722273"/>
                  <a:pt x="4514213" y="5712013"/>
                </a:cubicBezTo>
                <a:cubicBezTo>
                  <a:pt x="4503954" y="5719708"/>
                  <a:pt x="4493694" y="5724837"/>
                  <a:pt x="4493694" y="5740227"/>
                </a:cubicBezTo>
                <a:cubicBezTo>
                  <a:pt x="4480870" y="5729968"/>
                  <a:pt x="4501388" y="5706883"/>
                  <a:pt x="4496259" y="5696624"/>
                </a:cubicBezTo>
                <a:cubicBezTo>
                  <a:pt x="4488564" y="5701754"/>
                  <a:pt x="4485999" y="5714578"/>
                  <a:pt x="4483434" y="5724837"/>
                </a:cubicBezTo>
                <a:cubicBezTo>
                  <a:pt x="4480870" y="5719708"/>
                  <a:pt x="4473175" y="5714578"/>
                  <a:pt x="4470610" y="5706883"/>
                </a:cubicBezTo>
                <a:cubicBezTo>
                  <a:pt x="4468045" y="5706883"/>
                  <a:pt x="4465480" y="5712013"/>
                  <a:pt x="4462915" y="5709448"/>
                </a:cubicBezTo>
                <a:cubicBezTo>
                  <a:pt x="4457784" y="5691494"/>
                  <a:pt x="4457784" y="5668410"/>
                  <a:pt x="4455220" y="5647890"/>
                </a:cubicBezTo>
                <a:close/>
                <a:moveTo>
                  <a:pt x="4427007" y="5642761"/>
                </a:moveTo>
                <a:cubicBezTo>
                  <a:pt x="4429572" y="5645326"/>
                  <a:pt x="4424442" y="5645326"/>
                  <a:pt x="4424442" y="5650455"/>
                </a:cubicBezTo>
                <a:cubicBezTo>
                  <a:pt x="4419312" y="5647890"/>
                  <a:pt x="4421877" y="5642761"/>
                  <a:pt x="4427007" y="5642761"/>
                </a:cubicBezTo>
                <a:close/>
                <a:moveTo>
                  <a:pt x="4360320" y="5642761"/>
                </a:moveTo>
                <a:cubicBezTo>
                  <a:pt x="4362885" y="5642761"/>
                  <a:pt x="4360320" y="5650455"/>
                  <a:pt x="4368014" y="5647890"/>
                </a:cubicBezTo>
                <a:cubicBezTo>
                  <a:pt x="4365450" y="5653021"/>
                  <a:pt x="4362885" y="5647890"/>
                  <a:pt x="4360320" y="5650455"/>
                </a:cubicBezTo>
                <a:cubicBezTo>
                  <a:pt x="4357755" y="5647890"/>
                  <a:pt x="4360320" y="5647890"/>
                  <a:pt x="4360320" y="5642761"/>
                </a:cubicBezTo>
                <a:close/>
                <a:moveTo>
                  <a:pt x="4680930" y="5611982"/>
                </a:moveTo>
                <a:cubicBezTo>
                  <a:pt x="4691190" y="5611982"/>
                  <a:pt x="4691190" y="5617111"/>
                  <a:pt x="4701450" y="5614547"/>
                </a:cubicBezTo>
                <a:cubicBezTo>
                  <a:pt x="4693755" y="5617111"/>
                  <a:pt x="4686060" y="5619676"/>
                  <a:pt x="4678366" y="5624806"/>
                </a:cubicBezTo>
                <a:cubicBezTo>
                  <a:pt x="4680930" y="5619676"/>
                  <a:pt x="4680930" y="5617111"/>
                  <a:pt x="4680930" y="5611982"/>
                </a:cubicBezTo>
                <a:close/>
                <a:moveTo>
                  <a:pt x="4655282" y="5606853"/>
                </a:moveTo>
                <a:cubicBezTo>
                  <a:pt x="4660412" y="5609417"/>
                  <a:pt x="4665542" y="5609417"/>
                  <a:pt x="4670671" y="5609417"/>
                </a:cubicBezTo>
                <a:cubicBezTo>
                  <a:pt x="4670671" y="5622242"/>
                  <a:pt x="4665542" y="5627372"/>
                  <a:pt x="4665542" y="5637631"/>
                </a:cubicBezTo>
                <a:cubicBezTo>
                  <a:pt x="4657847" y="5632502"/>
                  <a:pt x="4655282" y="5624807"/>
                  <a:pt x="4655282" y="5606853"/>
                </a:cubicBezTo>
                <a:close/>
                <a:moveTo>
                  <a:pt x="4686061" y="5605569"/>
                </a:moveTo>
                <a:cubicBezTo>
                  <a:pt x="4687343" y="5605569"/>
                  <a:pt x="4688625" y="5606852"/>
                  <a:pt x="4688625" y="5609417"/>
                </a:cubicBezTo>
                <a:lnTo>
                  <a:pt x="4683496" y="5609417"/>
                </a:lnTo>
                <a:cubicBezTo>
                  <a:pt x="4683496" y="5606852"/>
                  <a:pt x="4684779" y="5605569"/>
                  <a:pt x="4686061" y="5605569"/>
                </a:cubicBezTo>
                <a:close/>
                <a:moveTo>
                  <a:pt x="5052840" y="5604287"/>
                </a:moveTo>
                <a:cubicBezTo>
                  <a:pt x="5027191" y="5601722"/>
                  <a:pt x="5014367" y="5614546"/>
                  <a:pt x="5009237" y="5632501"/>
                </a:cubicBezTo>
                <a:cubicBezTo>
                  <a:pt x="5032321" y="5632501"/>
                  <a:pt x="5060535" y="5635065"/>
                  <a:pt x="5052840" y="5604287"/>
                </a:cubicBezTo>
                <a:close/>
                <a:moveTo>
                  <a:pt x="4401358" y="5601723"/>
                </a:moveTo>
                <a:cubicBezTo>
                  <a:pt x="4409052" y="5606852"/>
                  <a:pt x="4419312" y="5606852"/>
                  <a:pt x="4429572" y="5604287"/>
                </a:cubicBezTo>
                <a:cubicBezTo>
                  <a:pt x="4432136" y="5611982"/>
                  <a:pt x="4429572" y="5624807"/>
                  <a:pt x="4429572" y="5629936"/>
                </a:cubicBezTo>
                <a:cubicBezTo>
                  <a:pt x="4424442" y="5619677"/>
                  <a:pt x="4411617" y="5622242"/>
                  <a:pt x="4409052" y="5629936"/>
                </a:cubicBezTo>
                <a:cubicBezTo>
                  <a:pt x="4409052" y="5617112"/>
                  <a:pt x="4401358" y="5611982"/>
                  <a:pt x="4401358" y="5601723"/>
                </a:cubicBezTo>
                <a:close/>
                <a:moveTo>
                  <a:pt x="4570641" y="5599157"/>
                </a:moveTo>
                <a:cubicBezTo>
                  <a:pt x="4596290" y="5617111"/>
                  <a:pt x="4614244" y="5645325"/>
                  <a:pt x="4642457" y="5660714"/>
                </a:cubicBezTo>
                <a:cubicBezTo>
                  <a:pt x="4645022" y="5678669"/>
                  <a:pt x="4645022" y="5696623"/>
                  <a:pt x="4645022" y="5714577"/>
                </a:cubicBezTo>
                <a:cubicBezTo>
                  <a:pt x="4642457" y="5704317"/>
                  <a:pt x="4624503" y="5696623"/>
                  <a:pt x="4598854" y="5719707"/>
                </a:cubicBezTo>
                <a:cubicBezTo>
                  <a:pt x="4629633" y="5735096"/>
                  <a:pt x="4645022" y="5729966"/>
                  <a:pt x="4647588" y="5722272"/>
                </a:cubicBezTo>
                <a:cubicBezTo>
                  <a:pt x="4647588" y="5732531"/>
                  <a:pt x="4647588" y="5740226"/>
                  <a:pt x="4647588" y="5755615"/>
                </a:cubicBezTo>
                <a:cubicBezTo>
                  <a:pt x="4647588" y="5755615"/>
                  <a:pt x="4645022" y="5755615"/>
                  <a:pt x="4645022" y="5755615"/>
                </a:cubicBezTo>
                <a:cubicBezTo>
                  <a:pt x="4639893" y="5771004"/>
                  <a:pt x="4639893" y="5781264"/>
                  <a:pt x="4645022" y="5794089"/>
                </a:cubicBezTo>
                <a:cubicBezTo>
                  <a:pt x="4642457" y="5799218"/>
                  <a:pt x="4642457" y="5804348"/>
                  <a:pt x="4642457" y="5809478"/>
                </a:cubicBezTo>
                <a:cubicBezTo>
                  <a:pt x="4632198" y="5809478"/>
                  <a:pt x="4621939" y="5809478"/>
                  <a:pt x="4614244" y="5806913"/>
                </a:cubicBezTo>
                <a:cubicBezTo>
                  <a:pt x="4616808" y="5801783"/>
                  <a:pt x="4619374" y="5794089"/>
                  <a:pt x="4627068" y="5786394"/>
                </a:cubicBezTo>
                <a:cubicBezTo>
                  <a:pt x="4601419" y="5786394"/>
                  <a:pt x="4573205" y="5786394"/>
                  <a:pt x="4547555" y="5786394"/>
                </a:cubicBezTo>
                <a:cubicBezTo>
                  <a:pt x="4544991" y="5786394"/>
                  <a:pt x="4542426" y="5783829"/>
                  <a:pt x="4539861" y="5783829"/>
                </a:cubicBezTo>
                <a:cubicBezTo>
                  <a:pt x="4539861" y="5763310"/>
                  <a:pt x="4542426" y="5745356"/>
                  <a:pt x="4552685" y="5732531"/>
                </a:cubicBezTo>
                <a:cubicBezTo>
                  <a:pt x="4550121" y="5727401"/>
                  <a:pt x="4542426" y="5735096"/>
                  <a:pt x="4542426" y="5732531"/>
                </a:cubicBezTo>
                <a:cubicBezTo>
                  <a:pt x="4544991" y="5714577"/>
                  <a:pt x="4539861" y="5686363"/>
                  <a:pt x="4544991" y="5665844"/>
                </a:cubicBezTo>
                <a:cubicBezTo>
                  <a:pt x="4547555" y="5658149"/>
                  <a:pt x="4568076" y="5640195"/>
                  <a:pt x="4544991" y="5640195"/>
                </a:cubicBezTo>
                <a:cubicBezTo>
                  <a:pt x="4547555" y="5632500"/>
                  <a:pt x="4560381" y="5637630"/>
                  <a:pt x="4560381" y="5632500"/>
                </a:cubicBezTo>
                <a:cubicBezTo>
                  <a:pt x="4557816" y="5627371"/>
                  <a:pt x="4555251" y="5624806"/>
                  <a:pt x="4550121" y="5624806"/>
                </a:cubicBezTo>
                <a:cubicBezTo>
                  <a:pt x="4555251" y="5617111"/>
                  <a:pt x="4555251" y="5609416"/>
                  <a:pt x="4560381" y="5604286"/>
                </a:cubicBezTo>
                <a:cubicBezTo>
                  <a:pt x="4565511" y="5604286"/>
                  <a:pt x="4565511" y="5609416"/>
                  <a:pt x="4568076" y="5606851"/>
                </a:cubicBezTo>
                <a:cubicBezTo>
                  <a:pt x="4568076" y="5604286"/>
                  <a:pt x="4570641" y="5601722"/>
                  <a:pt x="4568076" y="5601722"/>
                </a:cubicBezTo>
                <a:cubicBezTo>
                  <a:pt x="4568076" y="5599157"/>
                  <a:pt x="4570641" y="5599157"/>
                  <a:pt x="4570641" y="5599157"/>
                </a:cubicBezTo>
                <a:close/>
                <a:moveTo>
                  <a:pt x="4655282" y="5596592"/>
                </a:moveTo>
                <a:cubicBezTo>
                  <a:pt x="4657847" y="5594028"/>
                  <a:pt x="4662977" y="5594028"/>
                  <a:pt x="4665542" y="5596592"/>
                </a:cubicBezTo>
                <a:cubicBezTo>
                  <a:pt x="4665542" y="5599157"/>
                  <a:pt x="4662977" y="5601722"/>
                  <a:pt x="4657847" y="5601722"/>
                </a:cubicBezTo>
                <a:cubicBezTo>
                  <a:pt x="4655282" y="5601722"/>
                  <a:pt x="4652717" y="5601722"/>
                  <a:pt x="4655282" y="5596592"/>
                </a:cubicBezTo>
                <a:close/>
                <a:moveTo>
                  <a:pt x="4470609" y="5581204"/>
                </a:moveTo>
                <a:cubicBezTo>
                  <a:pt x="4475740" y="5588898"/>
                  <a:pt x="4460350" y="5591463"/>
                  <a:pt x="4465479" y="5596593"/>
                </a:cubicBezTo>
                <a:cubicBezTo>
                  <a:pt x="4460350" y="5596593"/>
                  <a:pt x="4462914" y="5588898"/>
                  <a:pt x="4460350" y="5586333"/>
                </a:cubicBezTo>
                <a:cubicBezTo>
                  <a:pt x="4468044" y="5586333"/>
                  <a:pt x="4468044" y="5583768"/>
                  <a:pt x="4470609" y="5581204"/>
                </a:cubicBezTo>
                <a:close/>
                <a:moveTo>
                  <a:pt x="4527038" y="5578639"/>
                </a:moveTo>
                <a:cubicBezTo>
                  <a:pt x="4527038" y="5583768"/>
                  <a:pt x="4534732" y="5591463"/>
                  <a:pt x="4532168" y="5596593"/>
                </a:cubicBezTo>
                <a:cubicBezTo>
                  <a:pt x="4524473" y="5596593"/>
                  <a:pt x="4511649" y="5596593"/>
                  <a:pt x="4501389" y="5596593"/>
                </a:cubicBezTo>
                <a:cubicBezTo>
                  <a:pt x="4509083" y="5588899"/>
                  <a:pt x="4521908" y="5586333"/>
                  <a:pt x="4527038" y="5578639"/>
                </a:cubicBezTo>
                <a:close/>
                <a:moveTo>
                  <a:pt x="4627069" y="5576074"/>
                </a:moveTo>
                <a:cubicBezTo>
                  <a:pt x="4639893" y="5583768"/>
                  <a:pt x="4639893" y="5596593"/>
                  <a:pt x="4642458" y="5609417"/>
                </a:cubicBezTo>
                <a:cubicBezTo>
                  <a:pt x="4637328" y="5609417"/>
                  <a:pt x="4634763" y="5604287"/>
                  <a:pt x="4629633" y="5601723"/>
                </a:cubicBezTo>
                <a:cubicBezTo>
                  <a:pt x="4634763" y="5591463"/>
                  <a:pt x="4629633" y="5583768"/>
                  <a:pt x="4627069" y="5576074"/>
                </a:cubicBezTo>
                <a:close/>
                <a:moveTo>
                  <a:pt x="4537297" y="5573509"/>
                </a:moveTo>
                <a:cubicBezTo>
                  <a:pt x="4547556" y="5578638"/>
                  <a:pt x="4552686" y="5581203"/>
                  <a:pt x="4560381" y="5586333"/>
                </a:cubicBezTo>
                <a:cubicBezTo>
                  <a:pt x="4560381" y="5596593"/>
                  <a:pt x="4550121" y="5596593"/>
                  <a:pt x="4550121" y="5606852"/>
                </a:cubicBezTo>
                <a:cubicBezTo>
                  <a:pt x="4537297" y="5599158"/>
                  <a:pt x="4547556" y="5581203"/>
                  <a:pt x="4537297" y="5573509"/>
                </a:cubicBezTo>
                <a:close/>
                <a:moveTo>
                  <a:pt x="5968508" y="5555555"/>
                </a:moveTo>
                <a:cubicBezTo>
                  <a:pt x="5973637" y="5565814"/>
                  <a:pt x="5963377" y="5563249"/>
                  <a:pt x="5963377" y="5568379"/>
                </a:cubicBezTo>
                <a:cubicBezTo>
                  <a:pt x="5960813" y="5568379"/>
                  <a:pt x="5960813" y="5565814"/>
                  <a:pt x="5963377" y="5565814"/>
                </a:cubicBezTo>
                <a:cubicBezTo>
                  <a:pt x="5965942" y="5560684"/>
                  <a:pt x="5960813" y="5560684"/>
                  <a:pt x="5958248" y="5560684"/>
                </a:cubicBezTo>
                <a:cubicBezTo>
                  <a:pt x="5960813" y="5555555"/>
                  <a:pt x="5965942" y="5558119"/>
                  <a:pt x="5968508" y="5555555"/>
                </a:cubicBezTo>
                <a:close/>
                <a:moveTo>
                  <a:pt x="4460350" y="5555554"/>
                </a:moveTo>
                <a:cubicBezTo>
                  <a:pt x="4462914" y="5552989"/>
                  <a:pt x="4470609" y="5558119"/>
                  <a:pt x="4475739" y="5555554"/>
                </a:cubicBezTo>
                <a:cubicBezTo>
                  <a:pt x="4478304" y="5563249"/>
                  <a:pt x="4470609" y="5563249"/>
                  <a:pt x="4462914" y="5568379"/>
                </a:cubicBezTo>
                <a:cubicBezTo>
                  <a:pt x="4462914" y="5560684"/>
                  <a:pt x="4460350" y="5558119"/>
                  <a:pt x="4460350" y="5555554"/>
                </a:cubicBezTo>
                <a:close/>
                <a:moveTo>
                  <a:pt x="4573205" y="5552990"/>
                </a:moveTo>
                <a:cubicBezTo>
                  <a:pt x="4575770" y="5552990"/>
                  <a:pt x="4575770" y="5555555"/>
                  <a:pt x="4578335" y="5555555"/>
                </a:cubicBezTo>
                <a:cubicBezTo>
                  <a:pt x="4575770" y="5563250"/>
                  <a:pt x="4575770" y="5570944"/>
                  <a:pt x="4575770" y="5578639"/>
                </a:cubicBezTo>
                <a:cubicBezTo>
                  <a:pt x="4573205" y="5576074"/>
                  <a:pt x="4573205" y="5578639"/>
                  <a:pt x="4568076" y="5576074"/>
                </a:cubicBezTo>
                <a:cubicBezTo>
                  <a:pt x="4568076" y="5568379"/>
                  <a:pt x="4573205" y="5563250"/>
                  <a:pt x="4573205" y="5552990"/>
                </a:cubicBezTo>
                <a:close/>
                <a:moveTo>
                  <a:pt x="5973637" y="5550425"/>
                </a:moveTo>
                <a:cubicBezTo>
                  <a:pt x="5986461" y="5550425"/>
                  <a:pt x="5978766" y="5558119"/>
                  <a:pt x="5976201" y="5563249"/>
                </a:cubicBezTo>
                <a:cubicBezTo>
                  <a:pt x="5971072" y="5560684"/>
                  <a:pt x="5976201" y="5558119"/>
                  <a:pt x="5973637" y="5550425"/>
                </a:cubicBezTo>
                <a:close/>
                <a:moveTo>
                  <a:pt x="4792552" y="5546095"/>
                </a:moveTo>
                <a:lnTo>
                  <a:pt x="4796351" y="5550424"/>
                </a:lnTo>
                <a:lnTo>
                  <a:pt x="4791994" y="5552219"/>
                </a:lnTo>
                <a:close/>
                <a:moveTo>
                  <a:pt x="4552686" y="5545295"/>
                </a:moveTo>
                <a:cubicBezTo>
                  <a:pt x="4552686" y="5560684"/>
                  <a:pt x="4565511" y="5563249"/>
                  <a:pt x="4562946" y="5578638"/>
                </a:cubicBezTo>
                <a:cubicBezTo>
                  <a:pt x="4557816" y="5573509"/>
                  <a:pt x="4550122" y="5570944"/>
                  <a:pt x="4539862" y="5570944"/>
                </a:cubicBezTo>
                <a:cubicBezTo>
                  <a:pt x="4539862" y="5568379"/>
                  <a:pt x="4542427" y="5565814"/>
                  <a:pt x="4539862" y="5565814"/>
                </a:cubicBezTo>
                <a:cubicBezTo>
                  <a:pt x="4542427" y="5560684"/>
                  <a:pt x="4550122" y="5560684"/>
                  <a:pt x="4552686" y="5555555"/>
                </a:cubicBezTo>
                <a:cubicBezTo>
                  <a:pt x="4550122" y="5550425"/>
                  <a:pt x="4542427" y="5552989"/>
                  <a:pt x="4544992" y="5547860"/>
                </a:cubicBezTo>
                <a:cubicBezTo>
                  <a:pt x="4547556" y="5545295"/>
                  <a:pt x="4550122" y="5545295"/>
                  <a:pt x="4552686" y="5545295"/>
                </a:cubicBezTo>
                <a:close/>
                <a:moveTo>
                  <a:pt x="4698886" y="5545294"/>
                </a:moveTo>
                <a:cubicBezTo>
                  <a:pt x="4709145" y="5545294"/>
                  <a:pt x="4714275" y="5550424"/>
                  <a:pt x="4727099" y="5552989"/>
                </a:cubicBezTo>
                <a:cubicBezTo>
                  <a:pt x="4727099" y="5573509"/>
                  <a:pt x="4732229" y="5591463"/>
                  <a:pt x="4732229" y="5614547"/>
                </a:cubicBezTo>
                <a:cubicBezTo>
                  <a:pt x="4729664" y="5614547"/>
                  <a:pt x="4729664" y="5614547"/>
                  <a:pt x="4727099" y="5614547"/>
                </a:cubicBezTo>
                <a:cubicBezTo>
                  <a:pt x="4727099" y="5611982"/>
                  <a:pt x="4727099" y="5609417"/>
                  <a:pt x="4729664" y="5606852"/>
                </a:cubicBezTo>
                <a:cubicBezTo>
                  <a:pt x="4727099" y="5601723"/>
                  <a:pt x="4724535" y="5599158"/>
                  <a:pt x="4721970" y="5599158"/>
                </a:cubicBezTo>
                <a:cubicBezTo>
                  <a:pt x="4714275" y="5601723"/>
                  <a:pt x="4711710" y="5606852"/>
                  <a:pt x="4709145" y="5609417"/>
                </a:cubicBezTo>
                <a:cubicBezTo>
                  <a:pt x="4701450" y="5601723"/>
                  <a:pt x="4696321" y="5596593"/>
                  <a:pt x="4696321" y="5586333"/>
                </a:cubicBezTo>
                <a:cubicBezTo>
                  <a:pt x="4696321" y="5581203"/>
                  <a:pt x="4704015" y="5578638"/>
                  <a:pt x="4704015" y="5573509"/>
                </a:cubicBezTo>
                <a:cubicBezTo>
                  <a:pt x="4706580" y="5560684"/>
                  <a:pt x="4701450" y="5555555"/>
                  <a:pt x="4698886" y="5545294"/>
                </a:cubicBezTo>
                <a:close/>
                <a:moveTo>
                  <a:pt x="4645022" y="5542729"/>
                </a:moveTo>
                <a:cubicBezTo>
                  <a:pt x="4647587" y="5552989"/>
                  <a:pt x="4642457" y="5573508"/>
                  <a:pt x="4639893" y="5581203"/>
                </a:cubicBezTo>
                <a:cubicBezTo>
                  <a:pt x="4629633" y="5568379"/>
                  <a:pt x="4642457" y="5555554"/>
                  <a:pt x="4645022" y="5542729"/>
                </a:cubicBezTo>
                <a:close/>
                <a:moveTo>
                  <a:pt x="5961494" y="5542410"/>
                </a:moveTo>
                <a:cubicBezTo>
                  <a:pt x="5964018" y="5543372"/>
                  <a:pt x="5964018" y="5552991"/>
                  <a:pt x="5958248" y="5545295"/>
                </a:cubicBezTo>
                <a:cubicBezTo>
                  <a:pt x="5959530" y="5542730"/>
                  <a:pt x="5960652" y="5542089"/>
                  <a:pt x="5961494" y="5542410"/>
                </a:cubicBezTo>
                <a:close/>
                <a:moveTo>
                  <a:pt x="4668106" y="5529905"/>
                </a:moveTo>
                <a:cubicBezTo>
                  <a:pt x="4678366" y="5532470"/>
                  <a:pt x="4683496" y="5540165"/>
                  <a:pt x="4693755" y="5542730"/>
                </a:cubicBezTo>
                <a:cubicBezTo>
                  <a:pt x="4691190" y="5545295"/>
                  <a:pt x="4691190" y="5555555"/>
                  <a:pt x="4688625" y="5560684"/>
                </a:cubicBezTo>
                <a:cubicBezTo>
                  <a:pt x="4686061" y="5565814"/>
                  <a:pt x="4683496" y="5576074"/>
                  <a:pt x="4683496" y="5570944"/>
                </a:cubicBezTo>
                <a:cubicBezTo>
                  <a:pt x="4683496" y="5560684"/>
                  <a:pt x="4688625" y="5547860"/>
                  <a:pt x="4680931" y="5545295"/>
                </a:cubicBezTo>
                <a:cubicBezTo>
                  <a:pt x="4673236" y="5545295"/>
                  <a:pt x="4670671" y="5552990"/>
                  <a:pt x="4668106" y="5560684"/>
                </a:cubicBezTo>
                <a:cubicBezTo>
                  <a:pt x="4662976" y="5558119"/>
                  <a:pt x="4660412" y="5558119"/>
                  <a:pt x="4657847" y="5558119"/>
                </a:cubicBezTo>
                <a:cubicBezTo>
                  <a:pt x="4660412" y="5545295"/>
                  <a:pt x="4662976" y="5537600"/>
                  <a:pt x="4668106" y="5529905"/>
                </a:cubicBezTo>
                <a:close/>
                <a:moveTo>
                  <a:pt x="4586029" y="5524776"/>
                </a:moveTo>
                <a:cubicBezTo>
                  <a:pt x="4591159" y="5527340"/>
                  <a:pt x="4596289" y="5532470"/>
                  <a:pt x="4593724" y="5537600"/>
                </a:cubicBezTo>
                <a:cubicBezTo>
                  <a:pt x="4593724" y="5532470"/>
                  <a:pt x="4583465" y="5529905"/>
                  <a:pt x="4586029" y="5524776"/>
                </a:cubicBezTo>
                <a:close/>
                <a:moveTo>
                  <a:pt x="4293632" y="5522210"/>
                </a:moveTo>
                <a:cubicBezTo>
                  <a:pt x="4306456" y="5540165"/>
                  <a:pt x="4314151" y="5573509"/>
                  <a:pt x="4324410" y="5596592"/>
                </a:cubicBezTo>
                <a:cubicBezTo>
                  <a:pt x="4309021" y="5578638"/>
                  <a:pt x="4303891" y="5550425"/>
                  <a:pt x="4293632" y="5522210"/>
                </a:cubicBezTo>
                <a:close/>
                <a:moveTo>
                  <a:pt x="4614564" y="5518043"/>
                </a:moveTo>
                <a:cubicBezTo>
                  <a:pt x="4618091" y="5519005"/>
                  <a:pt x="4621938" y="5520929"/>
                  <a:pt x="4624503" y="5522211"/>
                </a:cubicBezTo>
                <a:cubicBezTo>
                  <a:pt x="4621938" y="5524776"/>
                  <a:pt x="4621938" y="5527340"/>
                  <a:pt x="4619373" y="5527340"/>
                </a:cubicBezTo>
                <a:cubicBezTo>
                  <a:pt x="4619373" y="5522211"/>
                  <a:pt x="4616808" y="5522211"/>
                  <a:pt x="4616808" y="5519646"/>
                </a:cubicBezTo>
                <a:cubicBezTo>
                  <a:pt x="4611678" y="5519646"/>
                  <a:pt x="4611678" y="5522211"/>
                  <a:pt x="4606549" y="5519646"/>
                </a:cubicBezTo>
                <a:cubicBezTo>
                  <a:pt x="4607831" y="5517081"/>
                  <a:pt x="4611037" y="5517081"/>
                  <a:pt x="4614564" y="5518043"/>
                </a:cubicBezTo>
                <a:close/>
                <a:moveTo>
                  <a:pt x="4632197" y="5517081"/>
                </a:moveTo>
                <a:cubicBezTo>
                  <a:pt x="4637327" y="5519646"/>
                  <a:pt x="4645022" y="5519646"/>
                  <a:pt x="4647587" y="5522211"/>
                </a:cubicBezTo>
                <a:cubicBezTo>
                  <a:pt x="4645022" y="5532471"/>
                  <a:pt x="4634763" y="5545295"/>
                  <a:pt x="4634763" y="5558120"/>
                </a:cubicBezTo>
                <a:lnTo>
                  <a:pt x="4627068" y="5558120"/>
                </a:lnTo>
                <a:cubicBezTo>
                  <a:pt x="4624503" y="5547860"/>
                  <a:pt x="4634763" y="5540166"/>
                  <a:pt x="4629632" y="5535036"/>
                </a:cubicBezTo>
                <a:cubicBezTo>
                  <a:pt x="4627068" y="5537601"/>
                  <a:pt x="4624503" y="5537601"/>
                  <a:pt x="4624503" y="5537601"/>
                </a:cubicBezTo>
                <a:cubicBezTo>
                  <a:pt x="4624503" y="5532471"/>
                  <a:pt x="4629632" y="5524776"/>
                  <a:pt x="4632197" y="5517081"/>
                </a:cubicBezTo>
                <a:close/>
                <a:moveTo>
                  <a:pt x="4645022" y="5506822"/>
                </a:moveTo>
                <a:cubicBezTo>
                  <a:pt x="4645022" y="5511952"/>
                  <a:pt x="4645022" y="5511952"/>
                  <a:pt x="4645022" y="5514516"/>
                </a:cubicBezTo>
                <a:cubicBezTo>
                  <a:pt x="4639892" y="5514516"/>
                  <a:pt x="4637327" y="5517082"/>
                  <a:pt x="4634763" y="5511952"/>
                </a:cubicBezTo>
                <a:cubicBezTo>
                  <a:pt x="4637327" y="5509387"/>
                  <a:pt x="4639892" y="5506822"/>
                  <a:pt x="4645022" y="5506822"/>
                </a:cubicBezTo>
                <a:close/>
                <a:moveTo>
                  <a:pt x="4709145" y="5491433"/>
                </a:moveTo>
                <a:cubicBezTo>
                  <a:pt x="4714274" y="5499127"/>
                  <a:pt x="4714274" y="5509387"/>
                  <a:pt x="4716840" y="5519646"/>
                </a:cubicBezTo>
                <a:cubicBezTo>
                  <a:pt x="4711710" y="5517082"/>
                  <a:pt x="4711710" y="5514517"/>
                  <a:pt x="4706580" y="5514517"/>
                </a:cubicBezTo>
                <a:cubicBezTo>
                  <a:pt x="4706580" y="5506822"/>
                  <a:pt x="4709145" y="5501692"/>
                  <a:pt x="4709145" y="5491433"/>
                </a:cubicBezTo>
                <a:close/>
                <a:moveTo>
                  <a:pt x="3054787" y="5486303"/>
                </a:moveTo>
                <a:cubicBezTo>
                  <a:pt x="3051581" y="5501051"/>
                  <a:pt x="3047413" y="5514517"/>
                  <a:pt x="3042484" y="5527021"/>
                </a:cubicBezTo>
                <a:lnTo>
                  <a:pt x="3040513" y="5531102"/>
                </a:lnTo>
                <a:close/>
                <a:moveTo>
                  <a:pt x="4934855" y="5486302"/>
                </a:moveTo>
                <a:cubicBezTo>
                  <a:pt x="4950244" y="5522210"/>
                  <a:pt x="4891252" y="5555554"/>
                  <a:pt x="4934855" y="5573508"/>
                </a:cubicBezTo>
                <a:cubicBezTo>
                  <a:pt x="4939985" y="5555554"/>
                  <a:pt x="4998978" y="5522210"/>
                  <a:pt x="5009237" y="5558118"/>
                </a:cubicBezTo>
                <a:cubicBezTo>
                  <a:pt x="4983588" y="5570943"/>
                  <a:pt x="4929725" y="5558118"/>
                  <a:pt x="4934855" y="5601722"/>
                </a:cubicBezTo>
                <a:cubicBezTo>
                  <a:pt x="4960504" y="5601722"/>
                  <a:pt x="4983588" y="5601722"/>
                  <a:pt x="5009237" y="5601722"/>
                </a:cubicBezTo>
                <a:cubicBezTo>
                  <a:pt x="5022061" y="5583767"/>
                  <a:pt x="5022061" y="5550424"/>
                  <a:pt x="5037451" y="5529905"/>
                </a:cubicBezTo>
                <a:cubicBezTo>
                  <a:pt x="5004107" y="5488866"/>
                  <a:pt x="4973329" y="5529905"/>
                  <a:pt x="4934855" y="5486302"/>
                </a:cubicBezTo>
                <a:close/>
                <a:moveTo>
                  <a:pt x="4619373" y="5481173"/>
                </a:moveTo>
                <a:cubicBezTo>
                  <a:pt x="4627068" y="5486303"/>
                  <a:pt x="4616808" y="5486303"/>
                  <a:pt x="4616808" y="5493997"/>
                </a:cubicBezTo>
                <a:cubicBezTo>
                  <a:pt x="4614244" y="5491433"/>
                  <a:pt x="4614244" y="5488867"/>
                  <a:pt x="4614244" y="5486303"/>
                </a:cubicBezTo>
                <a:cubicBezTo>
                  <a:pt x="4619373" y="5486303"/>
                  <a:pt x="4619373" y="5483738"/>
                  <a:pt x="4619373" y="5481173"/>
                </a:cubicBezTo>
                <a:close/>
                <a:moveTo>
                  <a:pt x="4698885" y="5476042"/>
                </a:moveTo>
                <a:cubicBezTo>
                  <a:pt x="4706580" y="5483737"/>
                  <a:pt x="4701450" y="5501692"/>
                  <a:pt x="4698885" y="5511951"/>
                </a:cubicBezTo>
                <a:cubicBezTo>
                  <a:pt x="4686061" y="5511951"/>
                  <a:pt x="4668106" y="5509386"/>
                  <a:pt x="4657846" y="5514516"/>
                </a:cubicBezTo>
                <a:cubicBezTo>
                  <a:pt x="4662976" y="5499127"/>
                  <a:pt x="4688625" y="5514516"/>
                  <a:pt x="4696320" y="5506821"/>
                </a:cubicBezTo>
                <a:cubicBezTo>
                  <a:pt x="4693755" y="5499127"/>
                  <a:pt x="4686061" y="5499127"/>
                  <a:pt x="4680931" y="5496562"/>
                </a:cubicBezTo>
                <a:cubicBezTo>
                  <a:pt x="4680931" y="5493997"/>
                  <a:pt x="4683496" y="5491432"/>
                  <a:pt x="4680931" y="5491432"/>
                </a:cubicBezTo>
                <a:cubicBezTo>
                  <a:pt x="4686061" y="5483737"/>
                  <a:pt x="4696320" y="5483737"/>
                  <a:pt x="4698885" y="5476042"/>
                </a:cubicBezTo>
                <a:close/>
                <a:moveTo>
                  <a:pt x="4601419" y="5473477"/>
                </a:moveTo>
                <a:cubicBezTo>
                  <a:pt x="4606549" y="5476042"/>
                  <a:pt x="4601419" y="5481172"/>
                  <a:pt x="4601419" y="5483737"/>
                </a:cubicBezTo>
                <a:cubicBezTo>
                  <a:pt x="4588595" y="5483737"/>
                  <a:pt x="4573205" y="5501691"/>
                  <a:pt x="4583465" y="5514516"/>
                </a:cubicBezTo>
                <a:cubicBezTo>
                  <a:pt x="4575770" y="5527340"/>
                  <a:pt x="4562946" y="5522211"/>
                  <a:pt x="4552686" y="5524776"/>
                </a:cubicBezTo>
                <a:cubicBezTo>
                  <a:pt x="4552686" y="5519645"/>
                  <a:pt x="4555251" y="5514516"/>
                  <a:pt x="4552686" y="5511951"/>
                </a:cubicBezTo>
                <a:cubicBezTo>
                  <a:pt x="4547556" y="5514516"/>
                  <a:pt x="4547556" y="5517081"/>
                  <a:pt x="4542426" y="5517081"/>
                </a:cubicBezTo>
                <a:cubicBezTo>
                  <a:pt x="4547556" y="5506821"/>
                  <a:pt x="4552686" y="5493997"/>
                  <a:pt x="4557816" y="5483737"/>
                </a:cubicBezTo>
                <a:cubicBezTo>
                  <a:pt x="4578335" y="5483737"/>
                  <a:pt x="4591160" y="5486302"/>
                  <a:pt x="4601419" y="5473477"/>
                </a:cubicBezTo>
                <a:close/>
                <a:moveTo>
                  <a:pt x="4632198" y="5460654"/>
                </a:moveTo>
                <a:cubicBezTo>
                  <a:pt x="4632198" y="5463219"/>
                  <a:pt x="4629633" y="5465784"/>
                  <a:pt x="4629633" y="5468348"/>
                </a:cubicBezTo>
                <a:cubicBezTo>
                  <a:pt x="4624503" y="5465784"/>
                  <a:pt x="4627068" y="5458089"/>
                  <a:pt x="4632198" y="5460654"/>
                </a:cubicBezTo>
                <a:close/>
                <a:moveTo>
                  <a:pt x="4344930" y="5460654"/>
                </a:moveTo>
                <a:cubicBezTo>
                  <a:pt x="4347494" y="5460654"/>
                  <a:pt x="4344930" y="5468348"/>
                  <a:pt x="4347494" y="5473478"/>
                </a:cubicBezTo>
                <a:cubicBezTo>
                  <a:pt x="4339800" y="5470913"/>
                  <a:pt x="4344930" y="5463218"/>
                  <a:pt x="4344930" y="5460654"/>
                </a:cubicBezTo>
                <a:close/>
                <a:moveTo>
                  <a:pt x="3036835" y="5460653"/>
                </a:moveTo>
                <a:cubicBezTo>
                  <a:pt x="3034269" y="5509386"/>
                  <a:pt x="3013751" y="5552989"/>
                  <a:pt x="2993231" y="5581203"/>
                </a:cubicBezTo>
                <a:cubicBezTo>
                  <a:pt x="2988101" y="5586332"/>
                  <a:pt x="2980406" y="5594027"/>
                  <a:pt x="2970147" y="5604286"/>
                </a:cubicBezTo>
                <a:cubicBezTo>
                  <a:pt x="2936803" y="5637630"/>
                  <a:pt x="2890634" y="5683798"/>
                  <a:pt x="2890634" y="5737661"/>
                </a:cubicBezTo>
                <a:cubicBezTo>
                  <a:pt x="2888069" y="5727401"/>
                  <a:pt x="2882939" y="5722272"/>
                  <a:pt x="2882939" y="5722272"/>
                </a:cubicBezTo>
                <a:cubicBezTo>
                  <a:pt x="2877810" y="5717142"/>
                  <a:pt x="2875245" y="5714577"/>
                  <a:pt x="2875245" y="5709447"/>
                </a:cubicBezTo>
                <a:lnTo>
                  <a:pt x="2875245" y="5706882"/>
                </a:lnTo>
                <a:cubicBezTo>
                  <a:pt x="2936803" y="5640195"/>
                  <a:pt x="3000926" y="5570943"/>
                  <a:pt x="3036835" y="5460653"/>
                </a:cubicBezTo>
                <a:close/>
                <a:moveTo>
                  <a:pt x="4247463" y="5424744"/>
                </a:moveTo>
                <a:cubicBezTo>
                  <a:pt x="4262853" y="5447829"/>
                  <a:pt x="4275678" y="5473478"/>
                  <a:pt x="4285937" y="5504257"/>
                </a:cubicBezTo>
                <a:cubicBezTo>
                  <a:pt x="4273113" y="5481172"/>
                  <a:pt x="4260288" y="5450394"/>
                  <a:pt x="4247463" y="5424744"/>
                </a:cubicBezTo>
                <a:close/>
                <a:moveTo>
                  <a:pt x="4247463" y="5409356"/>
                </a:moveTo>
                <a:cubicBezTo>
                  <a:pt x="4250029" y="5409356"/>
                  <a:pt x="4247463" y="5414485"/>
                  <a:pt x="4247463" y="5419615"/>
                </a:cubicBezTo>
                <a:cubicBezTo>
                  <a:pt x="4242334" y="5419615"/>
                  <a:pt x="4239769" y="5419615"/>
                  <a:pt x="4239769" y="5414485"/>
                </a:cubicBezTo>
                <a:cubicBezTo>
                  <a:pt x="4244898" y="5411920"/>
                  <a:pt x="4247463" y="5411920"/>
                  <a:pt x="4247463" y="5409356"/>
                </a:cubicBezTo>
                <a:close/>
                <a:moveTo>
                  <a:pt x="4511648" y="5393966"/>
                </a:moveTo>
                <a:cubicBezTo>
                  <a:pt x="4511648" y="5409355"/>
                  <a:pt x="4534732" y="5417051"/>
                  <a:pt x="4542427" y="5409355"/>
                </a:cubicBezTo>
                <a:cubicBezTo>
                  <a:pt x="4534732" y="5442700"/>
                  <a:pt x="4550121" y="5493997"/>
                  <a:pt x="4534732" y="5519646"/>
                </a:cubicBezTo>
                <a:cubicBezTo>
                  <a:pt x="4527037" y="5519646"/>
                  <a:pt x="4532167" y="5514517"/>
                  <a:pt x="4529602" y="5509387"/>
                </a:cubicBezTo>
                <a:cubicBezTo>
                  <a:pt x="4521907" y="5496562"/>
                  <a:pt x="4521907" y="5470913"/>
                  <a:pt x="4516778" y="5447830"/>
                </a:cubicBezTo>
                <a:cubicBezTo>
                  <a:pt x="4511648" y="5427310"/>
                  <a:pt x="4498823" y="5406790"/>
                  <a:pt x="4511648" y="5393966"/>
                </a:cubicBezTo>
                <a:close/>
                <a:moveTo>
                  <a:pt x="2411002" y="5393966"/>
                </a:moveTo>
                <a:cubicBezTo>
                  <a:pt x="2375092" y="5419616"/>
                  <a:pt x="2334054" y="5445265"/>
                  <a:pt x="2295581" y="5470913"/>
                </a:cubicBezTo>
                <a:cubicBezTo>
                  <a:pt x="2295581" y="5470913"/>
                  <a:pt x="2295581" y="5468348"/>
                  <a:pt x="2295581" y="5468348"/>
                </a:cubicBezTo>
                <a:cubicBezTo>
                  <a:pt x="2331489" y="5442700"/>
                  <a:pt x="2372527" y="5417051"/>
                  <a:pt x="2411002" y="5393966"/>
                </a:cubicBezTo>
                <a:close/>
                <a:moveTo>
                  <a:pt x="4704015" y="5391402"/>
                </a:moveTo>
                <a:cubicBezTo>
                  <a:pt x="4714274" y="5393967"/>
                  <a:pt x="4714274" y="5417051"/>
                  <a:pt x="4709144" y="5427310"/>
                </a:cubicBezTo>
                <a:cubicBezTo>
                  <a:pt x="4704015" y="5419616"/>
                  <a:pt x="4704015" y="5404226"/>
                  <a:pt x="4704015" y="5391402"/>
                </a:cubicBezTo>
                <a:close/>
                <a:moveTo>
                  <a:pt x="4691191" y="5383705"/>
                </a:moveTo>
                <a:cubicBezTo>
                  <a:pt x="4696320" y="5396531"/>
                  <a:pt x="4698885" y="5414485"/>
                  <a:pt x="4698885" y="5429874"/>
                </a:cubicBezTo>
                <a:cubicBezTo>
                  <a:pt x="4688626" y="5432439"/>
                  <a:pt x="4673236" y="5440134"/>
                  <a:pt x="4665542" y="5447829"/>
                </a:cubicBezTo>
                <a:cubicBezTo>
                  <a:pt x="4670671" y="5427310"/>
                  <a:pt x="4655281" y="5376011"/>
                  <a:pt x="4691191" y="5383705"/>
                </a:cubicBezTo>
                <a:close/>
                <a:moveTo>
                  <a:pt x="4683496" y="5376012"/>
                </a:moveTo>
                <a:cubicBezTo>
                  <a:pt x="4688625" y="5376012"/>
                  <a:pt x="4686061" y="5376012"/>
                  <a:pt x="4688625" y="5376012"/>
                </a:cubicBezTo>
                <a:cubicBezTo>
                  <a:pt x="4688625" y="5378576"/>
                  <a:pt x="4691190" y="5378576"/>
                  <a:pt x="4691190" y="5381141"/>
                </a:cubicBezTo>
                <a:lnTo>
                  <a:pt x="4683496" y="5381141"/>
                </a:lnTo>
                <a:close/>
                <a:moveTo>
                  <a:pt x="4211555" y="5373447"/>
                </a:moveTo>
                <a:cubicBezTo>
                  <a:pt x="4219250" y="5378576"/>
                  <a:pt x="4221815" y="5386271"/>
                  <a:pt x="4221815" y="5396531"/>
                </a:cubicBezTo>
                <a:cubicBezTo>
                  <a:pt x="4219250" y="5396531"/>
                  <a:pt x="4219250" y="5396531"/>
                  <a:pt x="4219250" y="5399096"/>
                </a:cubicBezTo>
                <a:cubicBezTo>
                  <a:pt x="4216685" y="5393966"/>
                  <a:pt x="4211555" y="5388836"/>
                  <a:pt x="4203861" y="5388836"/>
                </a:cubicBezTo>
                <a:cubicBezTo>
                  <a:pt x="4206425" y="5381141"/>
                  <a:pt x="4211555" y="5381141"/>
                  <a:pt x="4211555" y="5373447"/>
                </a:cubicBezTo>
                <a:close/>
                <a:moveTo>
                  <a:pt x="4496259" y="5370883"/>
                </a:moveTo>
                <a:cubicBezTo>
                  <a:pt x="4498824" y="5370883"/>
                  <a:pt x="4496259" y="5376012"/>
                  <a:pt x="4501388" y="5378577"/>
                </a:cubicBezTo>
                <a:cubicBezTo>
                  <a:pt x="4496259" y="5381142"/>
                  <a:pt x="4496259" y="5373447"/>
                  <a:pt x="4496259" y="5370883"/>
                </a:cubicBezTo>
                <a:close/>
                <a:moveTo>
                  <a:pt x="4714045" y="5365602"/>
                </a:moveTo>
                <a:lnTo>
                  <a:pt x="4715878" y="5371523"/>
                </a:lnTo>
                <a:cubicBezTo>
                  <a:pt x="4715557" y="5377936"/>
                  <a:pt x="4714275" y="5384989"/>
                  <a:pt x="4714275" y="5388836"/>
                </a:cubicBezTo>
                <a:cubicBezTo>
                  <a:pt x="4709145" y="5388836"/>
                  <a:pt x="4709145" y="5386271"/>
                  <a:pt x="4706580" y="5386271"/>
                </a:cubicBezTo>
                <a:cubicBezTo>
                  <a:pt x="4706580" y="5376012"/>
                  <a:pt x="4706580" y="5373447"/>
                  <a:pt x="4698886" y="5370882"/>
                </a:cubicBezTo>
                <a:cubicBezTo>
                  <a:pt x="4701450" y="5363187"/>
                  <a:pt x="4706580" y="5373447"/>
                  <a:pt x="4714275" y="5370882"/>
                </a:cubicBezTo>
                <a:close/>
                <a:moveTo>
                  <a:pt x="4711710" y="5358058"/>
                </a:moveTo>
                <a:cubicBezTo>
                  <a:pt x="4711710" y="5360622"/>
                  <a:pt x="4712992" y="5361905"/>
                  <a:pt x="4713954" y="5363508"/>
                </a:cubicBezTo>
                <a:lnTo>
                  <a:pt x="4714045" y="5365602"/>
                </a:lnTo>
                <a:close/>
                <a:moveTo>
                  <a:pt x="4481297" y="5334832"/>
                </a:moveTo>
                <a:lnTo>
                  <a:pt x="4480870" y="5334974"/>
                </a:lnTo>
                <a:lnTo>
                  <a:pt x="4480532" y="5336616"/>
                </a:lnTo>
                <a:close/>
                <a:moveTo>
                  <a:pt x="4421875" y="5332408"/>
                </a:moveTo>
                <a:cubicBezTo>
                  <a:pt x="4429570" y="5332408"/>
                  <a:pt x="4432135" y="5337537"/>
                  <a:pt x="4439830" y="5337537"/>
                </a:cubicBezTo>
                <a:cubicBezTo>
                  <a:pt x="4432135" y="5345232"/>
                  <a:pt x="4429570" y="5365751"/>
                  <a:pt x="4442396" y="5368316"/>
                </a:cubicBezTo>
                <a:cubicBezTo>
                  <a:pt x="4452655" y="5365751"/>
                  <a:pt x="4452655" y="5355492"/>
                  <a:pt x="4452655" y="5347797"/>
                </a:cubicBezTo>
                <a:cubicBezTo>
                  <a:pt x="4462914" y="5352927"/>
                  <a:pt x="4478304" y="5355492"/>
                  <a:pt x="4483434" y="5365751"/>
                </a:cubicBezTo>
                <a:cubicBezTo>
                  <a:pt x="4473174" y="5370881"/>
                  <a:pt x="4460350" y="5360621"/>
                  <a:pt x="4452655" y="5368316"/>
                </a:cubicBezTo>
                <a:cubicBezTo>
                  <a:pt x="4452655" y="5388835"/>
                  <a:pt x="4470609" y="5401660"/>
                  <a:pt x="4485999" y="5388835"/>
                </a:cubicBezTo>
                <a:cubicBezTo>
                  <a:pt x="4488563" y="5393965"/>
                  <a:pt x="4480869" y="5401660"/>
                  <a:pt x="4488563" y="5406789"/>
                </a:cubicBezTo>
                <a:cubicBezTo>
                  <a:pt x="4480869" y="5417049"/>
                  <a:pt x="4475739" y="5429873"/>
                  <a:pt x="4485999" y="5440133"/>
                </a:cubicBezTo>
                <a:cubicBezTo>
                  <a:pt x="4493693" y="5440133"/>
                  <a:pt x="4496258" y="5432438"/>
                  <a:pt x="4498823" y="5427309"/>
                </a:cubicBezTo>
                <a:cubicBezTo>
                  <a:pt x="4509082" y="5458087"/>
                  <a:pt x="4509082" y="5488866"/>
                  <a:pt x="4519342" y="5519645"/>
                </a:cubicBezTo>
                <a:cubicBezTo>
                  <a:pt x="4509082" y="5527339"/>
                  <a:pt x="4506518" y="5537599"/>
                  <a:pt x="4496258" y="5542729"/>
                </a:cubicBezTo>
                <a:cubicBezTo>
                  <a:pt x="4493693" y="5532469"/>
                  <a:pt x="4493693" y="5522210"/>
                  <a:pt x="4493693" y="5514515"/>
                </a:cubicBezTo>
                <a:cubicBezTo>
                  <a:pt x="4483434" y="5519645"/>
                  <a:pt x="4483434" y="5535034"/>
                  <a:pt x="4478304" y="5545293"/>
                </a:cubicBezTo>
                <a:cubicBezTo>
                  <a:pt x="4473174" y="5540164"/>
                  <a:pt x="4468044" y="5529904"/>
                  <a:pt x="4462914" y="5524775"/>
                </a:cubicBezTo>
                <a:cubicBezTo>
                  <a:pt x="4462914" y="5509385"/>
                  <a:pt x="4473174" y="5496561"/>
                  <a:pt x="4465479" y="5486301"/>
                </a:cubicBezTo>
                <a:cubicBezTo>
                  <a:pt x="4450090" y="5488866"/>
                  <a:pt x="4444960" y="5501690"/>
                  <a:pt x="4434701" y="5509385"/>
                </a:cubicBezTo>
                <a:cubicBezTo>
                  <a:pt x="4434701" y="5488866"/>
                  <a:pt x="4424440" y="5463217"/>
                  <a:pt x="4432135" y="5450393"/>
                </a:cubicBezTo>
                <a:cubicBezTo>
                  <a:pt x="4432135" y="5447828"/>
                  <a:pt x="4427005" y="5450393"/>
                  <a:pt x="4427005" y="5447828"/>
                </a:cubicBezTo>
                <a:cubicBezTo>
                  <a:pt x="4424440" y="5411919"/>
                  <a:pt x="4416746" y="5370881"/>
                  <a:pt x="4421875" y="5332408"/>
                </a:cubicBezTo>
                <a:close/>
                <a:moveTo>
                  <a:pt x="4403923" y="5317020"/>
                </a:moveTo>
                <a:cubicBezTo>
                  <a:pt x="4406487" y="5317020"/>
                  <a:pt x="4406487" y="5322149"/>
                  <a:pt x="4409053" y="5324714"/>
                </a:cubicBezTo>
                <a:cubicBezTo>
                  <a:pt x="4401358" y="5324714"/>
                  <a:pt x="4401358" y="5319585"/>
                  <a:pt x="4403923" y="5317020"/>
                </a:cubicBezTo>
                <a:close/>
                <a:moveTo>
                  <a:pt x="4668106" y="5309324"/>
                </a:moveTo>
                <a:cubicBezTo>
                  <a:pt x="4680930" y="5319585"/>
                  <a:pt x="4680930" y="5342668"/>
                  <a:pt x="4686060" y="5360623"/>
                </a:cubicBezTo>
                <a:cubicBezTo>
                  <a:pt x="4680930" y="5363188"/>
                  <a:pt x="4680930" y="5368317"/>
                  <a:pt x="4678366" y="5370882"/>
                </a:cubicBezTo>
                <a:cubicBezTo>
                  <a:pt x="4665541" y="5355493"/>
                  <a:pt x="4665541" y="5332409"/>
                  <a:pt x="4668106" y="5309324"/>
                </a:cubicBezTo>
                <a:close/>
                <a:moveTo>
                  <a:pt x="4427007" y="5299066"/>
                </a:moveTo>
                <a:cubicBezTo>
                  <a:pt x="4432136" y="5304195"/>
                  <a:pt x="4432136" y="5314455"/>
                  <a:pt x="4437266" y="5317020"/>
                </a:cubicBezTo>
                <a:cubicBezTo>
                  <a:pt x="4429572" y="5322150"/>
                  <a:pt x="4427007" y="5309325"/>
                  <a:pt x="4427007" y="5299066"/>
                </a:cubicBezTo>
                <a:close/>
                <a:moveTo>
                  <a:pt x="3342303" y="5277838"/>
                </a:moveTo>
                <a:lnTo>
                  <a:pt x="3357723" y="5294453"/>
                </a:lnTo>
                <a:lnTo>
                  <a:pt x="3343018" y="5280470"/>
                </a:lnTo>
                <a:close/>
                <a:moveTo>
                  <a:pt x="3133288" y="5261808"/>
                </a:moveTo>
                <a:lnTo>
                  <a:pt x="3134299" y="5263157"/>
                </a:lnTo>
                <a:lnTo>
                  <a:pt x="3119983" y="5287742"/>
                </a:lnTo>
                <a:lnTo>
                  <a:pt x="3125923" y="5272255"/>
                </a:lnTo>
                <a:close/>
                <a:moveTo>
                  <a:pt x="4668106" y="5252896"/>
                </a:moveTo>
                <a:cubicBezTo>
                  <a:pt x="4673236" y="5268286"/>
                  <a:pt x="4673236" y="5286240"/>
                  <a:pt x="4675801" y="5304195"/>
                </a:cubicBezTo>
                <a:cubicBezTo>
                  <a:pt x="4660412" y="5293935"/>
                  <a:pt x="4668106" y="5273416"/>
                  <a:pt x="4668106" y="5252896"/>
                </a:cubicBezTo>
                <a:close/>
                <a:moveTo>
                  <a:pt x="4226945" y="5252896"/>
                </a:moveTo>
                <a:lnTo>
                  <a:pt x="4230912" y="5266501"/>
                </a:lnTo>
                <a:lnTo>
                  <a:pt x="4231659" y="5254468"/>
                </a:lnTo>
                <a:lnTo>
                  <a:pt x="4230792" y="5254179"/>
                </a:lnTo>
                <a:cubicBezTo>
                  <a:pt x="4230151" y="5253537"/>
                  <a:pt x="4229509" y="5252896"/>
                  <a:pt x="4226945" y="5252896"/>
                </a:cubicBezTo>
                <a:close/>
                <a:moveTo>
                  <a:pt x="4462915" y="5222118"/>
                </a:moveTo>
                <a:cubicBezTo>
                  <a:pt x="4475739" y="5258027"/>
                  <a:pt x="4485999" y="5293936"/>
                  <a:pt x="4488564" y="5332409"/>
                </a:cubicBezTo>
                <a:lnTo>
                  <a:pt x="4483848" y="5333981"/>
                </a:lnTo>
                <a:lnTo>
                  <a:pt x="4486000" y="5355493"/>
                </a:lnTo>
                <a:lnTo>
                  <a:pt x="4478446" y="5349827"/>
                </a:lnTo>
                <a:lnTo>
                  <a:pt x="4478305" y="5352928"/>
                </a:lnTo>
                <a:cubicBezTo>
                  <a:pt x="4468045" y="5347799"/>
                  <a:pt x="4455221" y="5334974"/>
                  <a:pt x="4447526" y="5324715"/>
                </a:cubicBezTo>
                <a:cubicBezTo>
                  <a:pt x="4452656" y="5314455"/>
                  <a:pt x="4460350" y="5304195"/>
                  <a:pt x="4460350" y="5293936"/>
                </a:cubicBezTo>
                <a:cubicBezTo>
                  <a:pt x="4452656" y="5293936"/>
                  <a:pt x="4455221" y="5301630"/>
                  <a:pt x="4447526" y="5301630"/>
                </a:cubicBezTo>
                <a:cubicBezTo>
                  <a:pt x="4447526" y="5296501"/>
                  <a:pt x="4444961" y="5293936"/>
                  <a:pt x="4442396" y="5291371"/>
                </a:cubicBezTo>
                <a:cubicBezTo>
                  <a:pt x="4450091" y="5283676"/>
                  <a:pt x="4465480" y="5283676"/>
                  <a:pt x="4473175" y="5273417"/>
                </a:cubicBezTo>
                <a:cubicBezTo>
                  <a:pt x="4460350" y="5268287"/>
                  <a:pt x="4442396" y="5278546"/>
                  <a:pt x="4429571" y="5278546"/>
                </a:cubicBezTo>
                <a:cubicBezTo>
                  <a:pt x="4429571" y="5260592"/>
                  <a:pt x="4437266" y="5250333"/>
                  <a:pt x="4437266" y="5237507"/>
                </a:cubicBezTo>
                <a:cubicBezTo>
                  <a:pt x="4450091" y="5234942"/>
                  <a:pt x="4447526" y="5219553"/>
                  <a:pt x="4462915" y="5222118"/>
                </a:cubicBezTo>
                <a:close/>
                <a:moveTo>
                  <a:pt x="2214364" y="5202591"/>
                </a:moveTo>
                <a:lnTo>
                  <a:pt x="2203244" y="5211857"/>
                </a:lnTo>
                <a:cubicBezTo>
                  <a:pt x="2203244" y="5209293"/>
                  <a:pt x="2200680" y="5209293"/>
                  <a:pt x="2200680" y="5206728"/>
                </a:cubicBezTo>
                <a:close/>
                <a:moveTo>
                  <a:pt x="3252284" y="5193905"/>
                </a:moveTo>
                <a:cubicBezTo>
                  <a:pt x="3249719" y="5193905"/>
                  <a:pt x="3242025" y="5196470"/>
                  <a:pt x="3239460" y="5204165"/>
                </a:cubicBezTo>
                <a:cubicBezTo>
                  <a:pt x="3239460" y="5206730"/>
                  <a:pt x="3239460" y="5209295"/>
                  <a:pt x="3244589" y="5211859"/>
                </a:cubicBezTo>
                <a:cubicBezTo>
                  <a:pt x="3262544" y="5224684"/>
                  <a:pt x="3277934" y="5242638"/>
                  <a:pt x="3293322" y="5263157"/>
                </a:cubicBezTo>
                <a:cubicBezTo>
                  <a:pt x="3324101" y="5301630"/>
                  <a:pt x="3357445" y="5345234"/>
                  <a:pt x="3419002" y="5358058"/>
                </a:cubicBezTo>
                <a:cubicBezTo>
                  <a:pt x="3426698" y="5360623"/>
                  <a:pt x="3436957" y="5360623"/>
                  <a:pt x="3444651" y="5360623"/>
                </a:cubicBezTo>
                <a:cubicBezTo>
                  <a:pt x="3480560" y="5360623"/>
                  <a:pt x="3511338" y="5345234"/>
                  <a:pt x="3539552" y="5329844"/>
                </a:cubicBezTo>
                <a:lnTo>
                  <a:pt x="3547247" y="5327279"/>
                </a:lnTo>
                <a:lnTo>
                  <a:pt x="3544682" y="5314455"/>
                </a:lnTo>
                <a:cubicBezTo>
                  <a:pt x="3524163" y="5311890"/>
                  <a:pt x="3508773" y="5319585"/>
                  <a:pt x="3493384" y="5324715"/>
                </a:cubicBezTo>
                <a:cubicBezTo>
                  <a:pt x="3475430" y="5329844"/>
                  <a:pt x="3457475" y="5337539"/>
                  <a:pt x="3431827" y="5332409"/>
                </a:cubicBezTo>
                <a:cubicBezTo>
                  <a:pt x="3404897" y="5328562"/>
                  <a:pt x="3384377" y="5318303"/>
                  <a:pt x="3367063" y="5304516"/>
                </a:cubicBezTo>
                <a:lnTo>
                  <a:pt x="3357723" y="5294453"/>
                </a:lnTo>
                <a:lnTo>
                  <a:pt x="3362576" y="5299066"/>
                </a:lnTo>
                <a:cubicBezTo>
                  <a:pt x="3380529" y="5311890"/>
                  <a:pt x="3406178" y="5319585"/>
                  <a:pt x="3429262" y="5319585"/>
                </a:cubicBezTo>
                <a:cubicBezTo>
                  <a:pt x="3442086" y="5319585"/>
                  <a:pt x="3452346" y="5319585"/>
                  <a:pt x="3460041" y="5314455"/>
                </a:cubicBezTo>
                <a:lnTo>
                  <a:pt x="3457475" y="5301630"/>
                </a:lnTo>
                <a:cubicBezTo>
                  <a:pt x="3419002" y="5299066"/>
                  <a:pt x="3377964" y="5278547"/>
                  <a:pt x="3352315" y="5260592"/>
                </a:cubicBezTo>
                <a:cubicBezTo>
                  <a:pt x="3354880" y="5255463"/>
                  <a:pt x="3357445" y="5247768"/>
                  <a:pt x="3360009" y="5242638"/>
                </a:cubicBezTo>
                <a:cubicBezTo>
                  <a:pt x="3357445" y="5245203"/>
                  <a:pt x="3352315" y="5245203"/>
                  <a:pt x="3347185" y="5245203"/>
                </a:cubicBezTo>
                <a:cubicBezTo>
                  <a:pt x="3347185" y="5250333"/>
                  <a:pt x="3347185" y="5255463"/>
                  <a:pt x="3349750" y="5258027"/>
                </a:cubicBezTo>
                <a:cubicBezTo>
                  <a:pt x="3349750" y="5258027"/>
                  <a:pt x="3347185" y="5255463"/>
                  <a:pt x="3347185" y="5255463"/>
                </a:cubicBezTo>
                <a:lnTo>
                  <a:pt x="3336926" y="5245203"/>
                </a:lnTo>
                <a:lnTo>
                  <a:pt x="3336926" y="5258027"/>
                </a:lnTo>
                <a:lnTo>
                  <a:pt x="3342303" y="5277838"/>
                </a:lnTo>
                <a:lnTo>
                  <a:pt x="3321536" y="5255463"/>
                </a:lnTo>
                <a:cubicBezTo>
                  <a:pt x="3303582" y="5232378"/>
                  <a:pt x="3283063" y="5209295"/>
                  <a:pt x="3257414" y="5193905"/>
                </a:cubicBezTo>
                <a:close/>
                <a:moveTo>
                  <a:pt x="2231886" y="5188900"/>
                </a:moveTo>
                <a:lnTo>
                  <a:pt x="2228453" y="5191940"/>
                </a:lnTo>
                <a:cubicBezTo>
                  <a:pt x="2222721" y="5196709"/>
                  <a:pt x="2218152" y="5200156"/>
                  <a:pt x="2214466" y="5202560"/>
                </a:cubicBezTo>
                <a:lnTo>
                  <a:pt x="2214364" y="5202591"/>
                </a:lnTo>
                <a:lnTo>
                  <a:pt x="2218633" y="5199033"/>
                </a:lnTo>
                <a:close/>
                <a:moveTo>
                  <a:pt x="4462915" y="5183645"/>
                </a:moveTo>
                <a:cubicBezTo>
                  <a:pt x="4473175" y="5186209"/>
                  <a:pt x="4473175" y="5201599"/>
                  <a:pt x="4465480" y="5206729"/>
                </a:cubicBezTo>
                <a:cubicBezTo>
                  <a:pt x="4465480" y="5199034"/>
                  <a:pt x="4462915" y="5191339"/>
                  <a:pt x="4462915" y="5183645"/>
                </a:cubicBezTo>
                <a:close/>
                <a:moveTo>
                  <a:pt x="2205820" y="5145570"/>
                </a:moveTo>
                <a:lnTo>
                  <a:pt x="2167335" y="5178516"/>
                </a:lnTo>
                <a:cubicBezTo>
                  <a:pt x="2167335" y="5178516"/>
                  <a:pt x="2164769" y="5175951"/>
                  <a:pt x="2164769" y="5173386"/>
                </a:cubicBezTo>
                <a:close/>
                <a:moveTo>
                  <a:pt x="4427007" y="5145171"/>
                </a:moveTo>
                <a:cubicBezTo>
                  <a:pt x="4455221" y="5145171"/>
                  <a:pt x="4450091" y="5186210"/>
                  <a:pt x="4460351" y="5209294"/>
                </a:cubicBezTo>
                <a:cubicBezTo>
                  <a:pt x="4455221" y="5216989"/>
                  <a:pt x="4434702" y="5216989"/>
                  <a:pt x="4429572" y="5219553"/>
                </a:cubicBezTo>
                <a:cubicBezTo>
                  <a:pt x="4424442" y="5199034"/>
                  <a:pt x="4427007" y="5163126"/>
                  <a:pt x="4427007" y="5145171"/>
                </a:cubicBezTo>
                <a:close/>
                <a:moveTo>
                  <a:pt x="4688626" y="5134912"/>
                </a:moveTo>
                <a:cubicBezTo>
                  <a:pt x="4691191" y="5134912"/>
                  <a:pt x="4691191" y="5140042"/>
                  <a:pt x="4691191" y="5142606"/>
                </a:cubicBezTo>
                <a:cubicBezTo>
                  <a:pt x="4686061" y="5142606"/>
                  <a:pt x="4688626" y="5137477"/>
                  <a:pt x="4688626" y="5134912"/>
                </a:cubicBezTo>
                <a:close/>
                <a:moveTo>
                  <a:pt x="1654357" y="5119523"/>
                </a:moveTo>
                <a:cubicBezTo>
                  <a:pt x="1656922" y="5119523"/>
                  <a:pt x="1659487" y="5119523"/>
                  <a:pt x="1664616" y="5119523"/>
                </a:cubicBezTo>
                <a:cubicBezTo>
                  <a:pt x="1664616" y="5124652"/>
                  <a:pt x="1667181" y="5127217"/>
                  <a:pt x="1667181" y="5132347"/>
                </a:cubicBezTo>
                <a:cubicBezTo>
                  <a:pt x="1664616" y="5132347"/>
                  <a:pt x="1662051" y="5134912"/>
                  <a:pt x="1656922" y="5134912"/>
                </a:cubicBezTo>
                <a:cubicBezTo>
                  <a:pt x="1656922" y="5129782"/>
                  <a:pt x="1654357" y="5124652"/>
                  <a:pt x="1654357" y="5119523"/>
                </a:cubicBezTo>
                <a:close/>
                <a:moveTo>
                  <a:pt x="2953772" y="5119068"/>
                </a:moveTo>
                <a:lnTo>
                  <a:pt x="2935520" y="5132027"/>
                </a:lnTo>
                <a:cubicBezTo>
                  <a:pt x="2923978" y="5138760"/>
                  <a:pt x="2911154" y="5143889"/>
                  <a:pt x="2895764" y="5145172"/>
                </a:cubicBezTo>
                <a:lnTo>
                  <a:pt x="2895051" y="5143389"/>
                </a:lnTo>
                <a:close/>
                <a:moveTo>
                  <a:pt x="4442396" y="5111828"/>
                </a:moveTo>
                <a:cubicBezTo>
                  <a:pt x="4444961" y="5119522"/>
                  <a:pt x="4442396" y="5129782"/>
                  <a:pt x="4444961" y="5137477"/>
                </a:cubicBezTo>
                <a:cubicBezTo>
                  <a:pt x="4427007" y="5134912"/>
                  <a:pt x="4439831" y="5119522"/>
                  <a:pt x="4442396" y="5111828"/>
                </a:cubicBezTo>
                <a:close/>
                <a:moveTo>
                  <a:pt x="4651117" y="5110086"/>
                </a:moveTo>
                <a:lnTo>
                  <a:pt x="4653136" y="5119845"/>
                </a:lnTo>
                <a:lnTo>
                  <a:pt x="4652717" y="5114393"/>
                </a:lnTo>
                <a:close/>
                <a:moveTo>
                  <a:pt x="1751823" y="5093874"/>
                </a:moveTo>
                <a:cubicBezTo>
                  <a:pt x="1754388" y="5101568"/>
                  <a:pt x="1759517" y="5111828"/>
                  <a:pt x="1762082" y="5122087"/>
                </a:cubicBezTo>
                <a:cubicBezTo>
                  <a:pt x="1762082" y="5122087"/>
                  <a:pt x="1759517" y="5122087"/>
                  <a:pt x="1759517" y="5122087"/>
                </a:cubicBezTo>
                <a:cubicBezTo>
                  <a:pt x="1756954" y="5111828"/>
                  <a:pt x="1754388" y="5101568"/>
                  <a:pt x="1751823" y="5093874"/>
                </a:cubicBezTo>
                <a:close/>
                <a:moveTo>
                  <a:pt x="3019928" y="5090621"/>
                </a:moveTo>
                <a:lnTo>
                  <a:pt x="3009181" y="5096118"/>
                </a:lnTo>
                <a:lnTo>
                  <a:pt x="2953772" y="5119068"/>
                </a:lnTo>
                <a:lnTo>
                  <a:pt x="2967581" y="5109263"/>
                </a:lnTo>
                <a:close/>
                <a:moveTo>
                  <a:pt x="2282526" y="5079907"/>
                </a:moveTo>
                <a:lnTo>
                  <a:pt x="2278907" y="5084256"/>
                </a:lnTo>
                <a:cubicBezTo>
                  <a:pt x="2262556" y="5101248"/>
                  <a:pt x="2244923" y="5117118"/>
                  <a:pt x="2225927" y="5131947"/>
                </a:cubicBezTo>
                <a:lnTo>
                  <a:pt x="2205820" y="5145570"/>
                </a:lnTo>
                <a:close/>
                <a:moveTo>
                  <a:pt x="2447871" y="5044996"/>
                </a:moveTo>
                <a:lnTo>
                  <a:pt x="2438357" y="5062084"/>
                </a:lnTo>
                <a:cubicBezTo>
                  <a:pt x="2426809" y="5079527"/>
                  <a:pt x="2414286" y="5095638"/>
                  <a:pt x="2401060" y="5110546"/>
                </a:cubicBezTo>
                <a:lnTo>
                  <a:pt x="2395045" y="5115894"/>
                </a:lnTo>
                <a:close/>
                <a:moveTo>
                  <a:pt x="2314772" y="5041154"/>
                </a:moveTo>
                <a:lnTo>
                  <a:pt x="2292053" y="5071752"/>
                </a:lnTo>
                <a:lnTo>
                  <a:pt x="2282526" y="5079907"/>
                </a:lnTo>
                <a:close/>
                <a:moveTo>
                  <a:pt x="4442396" y="5032316"/>
                </a:moveTo>
                <a:cubicBezTo>
                  <a:pt x="4447526" y="5055401"/>
                  <a:pt x="4439831" y="5086180"/>
                  <a:pt x="4442396" y="5101569"/>
                </a:cubicBezTo>
                <a:cubicBezTo>
                  <a:pt x="4437266" y="5104134"/>
                  <a:pt x="4434701" y="5109263"/>
                  <a:pt x="4429572" y="5111829"/>
                </a:cubicBezTo>
                <a:cubicBezTo>
                  <a:pt x="4432136" y="5083615"/>
                  <a:pt x="4437266" y="5057966"/>
                  <a:pt x="4442396" y="5032316"/>
                </a:cubicBezTo>
                <a:close/>
                <a:moveTo>
                  <a:pt x="4427006" y="5029751"/>
                </a:moveTo>
                <a:cubicBezTo>
                  <a:pt x="4421876" y="5055401"/>
                  <a:pt x="4424441" y="5086179"/>
                  <a:pt x="4409052" y="5101569"/>
                </a:cubicBezTo>
                <a:cubicBezTo>
                  <a:pt x="4406487" y="5096439"/>
                  <a:pt x="4409052" y="5091309"/>
                  <a:pt x="4406487" y="5086179"/>
                </a:cubicBezTo>
                <a:cubicBezTo>
                  <a:pt x="4398792" y="5086179"/>
                  <a:pt x="4398792" y="5091309"/>
                  <a:pt x="4396227" y="5093874"/>
                </a:cubicBezTo>
                <a:cubicBezTo>
                  <a:pt x="4391098" y="5093874"/>
                  <a:pt x="4393662" y="5086179"/>
                  <a:pt x="4393662" y="5078485"/>
                </a:cubicBezTo>
                <a:cubicBezTo>
                  <a:pt x="4391098" y="5075920"/>
                  <a:pt x="4388533" y="5081050"/>
                  <a:pt x="4385968" y="5081050"/>
                </a:cubicBezTo>
                <a:cubicBezTo>
                  <a:pt x="4385968" y="5065660"/>
                  <a:pt x="4383402" y="5050271"/>
                  <a:pt x="4393662" y="5034880"/>
                </a:cubicBezTo>
                <a:cubicBezTo>
                  <a:pt x="4406487" y="5034880"/>
                  <a:pt x="4416747" y="5032315"/>
                  <a:pt x="4427006" y="5029751"/>
                </a:cubicBezTo>
                <a:close/>
                <a:moveTo>
                  <a:pt x="2329211" y="5021708"/>
                </a:moveTo>
                <a:lnTo>
                  <a:pt x="2324194" y="5029832"/>
                </a:lnTo>
                <a:lnTo>
                  <a:pt x="2314772" y="5041154"/>
                </a:lnTo>
                <a:close/>
                <a:moveTo>
                  <a:pt x="1900587" y="4998972"/>
                </a:moveTo>
                <a:cubicBezTo>
                  <a:pt x="1903152" y="5024622"/>
                  <a:pt x="1910846" y="5052835"/>
                  <a:pt x="1915976" y="5081049"/>
                </a:cubicBezTo>
                <a:cubicBezTo>
                  <a:pt x="1913411" y="5083614"/>
                  <a:pt x="1913411" y="5086179"/>
                  <a:pt x="1910846" y="5088744"/>
                </a:cubicBezTo>
                <a:cubicBezTo>
                  <a:pt x="1910846" y="5088744"/>
                  <a:pt x="1908281" y="5086179"/>
                  <a:pt x="1908281" y="5086179"/>
                </a:cubicBezTo>
                <a:cubicBezTo>
                  <a:pt x="1900587" y="5057965"/>
                  <a:pt x="1898022" y="5027186"/>
                  <a:pt x="1900587" y="4998972"/>
                </a:cubicBezTo>
                <a:close/>
                <a:moveTo>
                  <a:pt x="4342365" y="4983584"/>
                </a:moveTo>
                <a:cubicBezTo>
                  <a:pt x="4344930" y="4986149"/>
                  <a:pt x="4342365" y="4991278"/>
                  <a:pt x="4339801" y="4991278"/>
                </a:cubicBezTo>
                <a:cubicBezTo>
                  <a:pt x="4339801" y="4986149"/>
                  <a:pt x="4342365" y="4986149"/>
                  <a:pt x="4342365" y="4983584"/>
                </a:cubicBezTo>
                <a:close/>
                <a:moveTo>
                  <a:pt x="2428954" y="4973323"/>
                </a:moveTo>
                <a:cubicBezTo>
                  <a:pt x="2390482" y="5054117"/>
                  <a:pt x="2337580" y="5106056"/>
                  <a:pt x="2278908" y="5152946"/>
                </a:cubicBezTo>
                <a:lnTo>
                  <a:pt x="2231886" y="5188900"/>
                </a:lnTo>
                <a:lnTo>
                  <a:pt x="2249412" y="5173384"/>
                </a:lnTo>
                <a:cubicBezTo>
                  <a:pt x="2249412" y="5170819"/>
                  <a:pt x="2251977" y="5170819"/>
                  <a:pt x="2251977" y="5170819"/>
                </a:cubicBezTo>
                <a:cubicBezTo>
                  <a:pt x="2303274" y="5132346"/>
                  <a:pt x="2377656" y="5063094"/>
                  <a:pt x="2428954" y="4973323"/>
                </a:cubicBezTo>
                <a:close/>
                <a:moveTo>
                  <a:pt x="2057046" y="4950239"/>
                </a:moveTo>
                <a:cubicBezTo>
                  <a:pt x="2041657" y="4968194"/>
                  <a:pt x="2028832" y="4988713"/>
                  <a:pt x="2013443" y="5006667"/>
                </a:cubicBezTo>
                <a:cubicBezTo>
                  <a:pt x="2010878" y="5001538"/>
                  <a:pt x="2010878" y="4993843"/>
                  <a:pt x="2010878" y="4988713"/>
                </a:cubicBezTo>
                <a:cubicBezTo>
                  <a:pt x="2023702" y="4975889"/>
                  <a:pt x="2041657" y="4963064"/>
                  <a:pt x="2057046" y="4950239"/>
                </a:cubicBezTo>
                <a:close/>
                <a:moveTo>
                  <a:pt x="2613627" y="4924591"/>
                </a:moveTo>
                <a:cubicBezTo>
                  <a:pt x="2546938" y="4960500"/>
                  <a:pt x="2500770" y="5024622"/>
                  <a:pt x="2457167" y="5088745"/>
                </a:cubicBezTo>
                <a:cubicBezTo>
                  <a:pt x="2405869" y="5160561"/>
                  <a:pt x="2354571" y="5234943"/>
                  <a:pt x="2277625" y="5263157"/>
                </a:cubicBezTo>
                <a:lnTo>
                  <a:pt x="2280190" y="5275982"/>
                </a:lnTo>
                <a:cubicBezTo>
                  <a:pt x="2387915" y="5260592"/>
                  <a:pt x="2446908" y="5168256"/>
                  <a:pt x="2503335" y="5081050"/>
                </a:cubicBezTo>
                <a:cubicBezTo>
                  <a:pt x="2536679" y="5027187"/>
                  <a:pt x="2572587" y="4973324"/>
                  <a:pt x="2621320" y="4934851"/>
                </a:cubicBezTo>
                <a:close/>
                <a:moveTo>
                  <a:pt x="2478030" y="4923250"/>
                </a:moveTo>
                <a:lnTo>
                  <a:pt x="2465824" y="4964988"/>
                </a:lnTo>
                <a:cubicBezTo>
                  <a:pt x="2452679" y="4995767"/>
                  <a:pt x="2436648" y="5023339"/>
                  <a:pt x="2418694" y="5047706"/>
                </a:cubicBezTo>
                <a:cubicBezTo>
                  <a:pt x="2439213" y="5014363"/>
                  <a:pt x="2454602" y="4981019"/>
                  <a:pt x="2464863" y="4945110"/>
                </a:cubicBezTo>
                <a:cubicBezTo>
                  <a:pt x="2467427" y="4943827"/>
                  <a:pt x="2470633" y="4941904"/>
                  <a:pt x="2474801" y="4932606"/>
                </a:cubicBezTo>
                <a:close/>
                <a:moveTo>
                  <a:pt x="2484382" y="4901533"/>
                </a:moveTo>
                <a:lnTo>
                  <a:pt x="2481814" y="4912287"/>
                </a:lnTo>
                <a:lnTo>
                  <a:pt x="2478030" y="4923250"/>
                </a:lnTo>
                <a:close/>
                <a:moveTo>
                  <a:pt x="1985229" y="4886117"/>
                </a:moveTo>
                <a:cubicBezTo>
                  <a:pt x="1985229" y="4888683"/>
                  <a:pt x="1985229" y="4891247"/>
                  <a:pt x="1985229" y="4893812"/>
                </a:cubicBezTo>
                <a:cubicBezTo>
                  <a:pt x="1974969" y="4911767"/>
                  <a:pt x="1959580" y="4929721"/>
                  <a:pt x="1941626" y="4947675"/>
                </a:cubicBezTo>
                <a:cubicBezTo>
                  <a:pt x="1939060" y="4934851"/>
                  <a:pt x="1951885" y="4919461"/>
                  <a:pt x="1969839" y="4901507"/>
                </a:cubicBezTo>
                <a:cubicBezTo>
                  <a:pt x="1974969" y="4896378"/>
                  <a:pt x="1980099" y="4891247"/>
                  <a:pt x="1985229" y="4886117"/>
                </a:cubicBezTo>
                <a:close/>
                <a:moveTo>
                  <a:pt x="1692832" y="4868163"/>
                </a:moveTo>
                <a:cubicBezTo>
                  <a:pt x="1692832" y="4873292"/>
                  <a:pt x="1692832" y="4875857"/>
                  <a:pt x="1692832" y="4880987"/>
                </a:cubicBezTo>
                <a:cubicBezTo>
                  <a:pt x="1695396" y="4911766"/>
                  <a:pt x="1697960" y="4945109"/>
                  <a:pt x="1713350" y="4968193"/>
                </a:cubicBezTo>
                <a:cubicBezTo>
                  <a:pt x="1705655" y="5019491"/>
                  <a:pt x="1710785" y="5065659"/>
                  <a:pt x="1718480" y="5106698"/>
                </a:cubicBezTo>
                <a:cubicBezTo>
                  <a:pt x="1710785" y="5101568"/>
                  <a:pt x="1700525" y="5093873"/>
                  <a:pt x="1692832" y="5088744"/>
                </a:cubicBezTo>
                <a:cubicBezTo>
                  <a:pt x="1680006" y="5032316"/>
                  <a:pt x="1674875" y="4970758"/>
                  <a:pt x="1682571" y="4911766"/>
                </a:cubicBezTo>
                <a:cubicBezTo>
                  <a:pt x="1685136" y="4904071"/>
                  <a:pt x="1687701" y="4886117"/>
                  <a:pt x="1692832" y="4868163"/>
                </a:cubicBezTo>
                <a:close/>
                <a:moveTo>
                  <a:pt x="1862114" y="4857903"/>
                </a:moveTo>
                <a:cubicBezTo>
                  <a:pt x="1862114" y="4857903"/>
                  <a:pt x="1864678" y="4860467"/>
                  <a:pt x="1864678" y="4860467"/>
                </a:cubicBezTo>
                <a:cubicBezTo>
                  <a:pt x="1849288" y="4945109"/>
                  <a:pt x="1856983" y="5019491"/>
                  <a:pt x="1872373" y="5086178"/>
                </a:cubicBezTo>
                <a:cubicBezTo>
                  <a:pt x="1869808" y="5086178"/>
                  <a:pt x="1864678" y="5088743"/>
                  <a:pt x="1862114" y="5088743"/>
                </a:cubicBezTo>
                <a:cubicBezTo>
                  <a:pt x="1846724" y="5016926"/>
                  <a:pt x="1844159" y="4939979"/>
                  <a:pt x="1862114" y="4857903"/>
                </a:cubicBezTo>
                <a:close/>
                <a:moveTo>
                  <a:pt x="5525101" y="4816224"/>
                </a:moveTo>
                <a:cubicBezTo>
                  <a:pt x="5526704" y="4816224"/>
                  <a:pt x="5528628" y="4816865"/>
                  <a:pt x="5529910" y="4816865"/>
                </a:cubicBezTo>
                <a:cubicBezTo>
                  <a:pt x="5529910" y="4819430"/>
                  <a:pt x="5524781" y="4819430"/>
                  <a:pt x="5522216" y="4819430"/>
                </a:cubicBezTo>
                <a:cubicBezTo>
                  <a:pt x="5522216" y="4816865"/>
                  <a:pt x="5523499" y="4816224"/>
                  <a:pt x="5525101" y="4816224"/>
                </a:cubicBezTo>
                <a:close/>
                <a:moveTo>
                  <a:pt x="5507147" y="4813660"/>
                </a:moveTo>
                <a:cubicBezTo>
                  <a:pt x="5508750" y="4813660"/>
                  <a:pt x="5510674" y="4814301"/>
                  <a:pt x="5511956" y="4814301"/>
                </a:cubicBezTo>
                <a:cubicBezTo>
                  <a:pt x="5511956" y="4816866"/>
                  <a:pt x="5506827" y="4816866"/>
                  <a:pt x="5504262" y="4816866"/>
                </a:cubicBezTo>
                <a:cubicBezTo>
                  <a:pt x="5504262" y="4814301"/>
                  <a:pt x="5505544" y="4813660"/>
                  <a:pt x="5507147" y="4813660"/>
                </a:cubicBezTo>
                <a:close/>
                <a:moveTo>
                  <a:pt x="5706888" y="4811736"/>
                </a:moveTo>
                <a:cubicBezTo>
                  <a:pt x="5712018" y="4811736"/>
                  <a:pt x="5714583" y="4814300"/>
                  <a:pt x="5719713" y="4814300"/>
                </a:cubicBezTo>
                <a:cubicBezTo>
                  <a:pt x="5717148" y="4819430"/>
                  <a:pt x="5712018" y="4819430"/>
                  <a:pt x="5704324" y="4819430"/>
                </a:cubicBezTo>
                <a:cubicBezTo>
                  <a:pt x="5704324" y="4816865"/>
                  <a:pt x="5706888" y="4816865"/>
                  <a:pt x="5706888" y="4811736"/>
                </a:cubicBezTo>
                <a:close/>
                <a:moveTo>
                  <a:pt x="5629941" y="4811736"/>
                </a:moveTo>
                <a:cubicBezTo>
                  <a:pt x="5632506" y="4814300"/>
                  <a:pt x="5637635" y="4816865"/>
                  <a:pt x="5642765" y="4816865"/>
                </a:cubicBezTo>
                <a:cubicBezTo>
                  <a:pt x="5640201" y="4816865"/>
                  <a:pt x="5635071" y="4816865"/>
                  <a:pt x="5632506" y="4816865"/>
                </a:cubicBezTo>
                <a:cubicBezTo>
                  <a:pt x="5632506" y="4816865"/>
                  <a:pt x="5629941" y="4814300"/>
                  <a:pt x="5629941" y="4811736"/>
                </a:cubicBezTo>
                <a:close/>
                <a:moveTo>
                  <a:pt x="4637326" y="4801475"/>
                </a:moveTo>
                <a:lnTo>
                  <a:pt x="4637326" y="4809170"/>
                </a:lnTo>
                <a:lnTo>
                  <a:pt x="4638243" y="4811309"/>
                </a:lnTo>
                <a:lnTo>
                  <a:pt x="4638289" y="4810773"/>
                </a:lnTo>
                <a:cubicBezTo>
                  <a:pt x="4638609" y="4807247"/>
                  <a:pt x="4638609" y="4804041"/>
                  <a:pt x="4637327" y="4801476"/>
                </a:cubicBezTo>
                <a:close/>
                <a:moveTo>
                  <a:pt x="1828771" y="4801475"/>
                </a:moveTo>
                <a:cubicBezTo>
                  <a:pt x="1836465" y="4811735"/>
                  <a:pt x="1831335" y="4824559"/>
                  <a:pt x="1826205" y="4839948"/>
                </a:cubicBezTo>
                <a:cubicBezTo>
                  <a:pt x="1823640" y="4847643"/>
                  <a:pt x="1821075" y="4852773"/>
                  <a:pt x="1821075" y="4857903"/>
                </a:cubicBezTo>
                <a:cubicBezTo>
                  <a:pt x="1810816" y="4934849"/>
                  <a:pt x="1815946" y="5016926"/>
                  <a:pt x="1833900" y="5096437"/>
                </a:cubicBezTo>
                <a:cubicBezTo>
                  <a:pt x="1828771" y="5099002"/>
                  <a:pt x="1826205" y="5104132"/>
                  <a:pt x="1826205" y="5114392"/>
                </a:cubicBezTo>
                <a:cubicBezTo>
                  <a:pt x="1826205" y="5114392"/>
                  <a:pt x="1823640" y="5114392"/>
                  <a:pt x="1823640" y="5114392"/>
                </a:cubicBezTo>
                <a:cubicBezTo>
                  <a:pt x="1795427" y="5029750"/>
                  <a:pt x="1785166" y="4922025"/>
                  <a:pt x="1828771" y="4801475"/>
                </a:cubicBezTo>
                <a:close/>
                <a:moveTo>
                  <a:pt x="5588903" y="4798911"/>
                </a:moveTo>
                <a:cubicBezTo>
                  <a:pt x="5591467" y="4796346"/>
                  <a:pt x="5594032" y="4801476"/>
                  <a:pt x="5596597" y="4806606"/>
                </a:cubicBezTo>
                <a:cubicBezTo>
                  <a:pt x="5594032" y="4806606"/>
                  <a:pt x="5594032" y="4804041"/>
                  <a:pt x="5591467" y="4804041"/>
                </a:cubicBezTo>
                <a:cubicBezTo>
                  <a:pt x="5591467" y="4801476"/>
                  <a:pt x="5588903" y="4798911"/>
                  <a:pt x="5588903" y="4798911"/>
                </a:cubicBezTo>
                <a:close/>
                <a:moveTo>
                  <a:pt x="3478923" y="4798380"/>
                </a:moveTo>
                <a:lnTo>
                  <a:pt x="3442407" y="4837305"/>
                </a:lnTo>
                <a:cubicBezTo>
                  <a:pt x="3423491" y="4855019"/>
                  <a:pt x="3402972" y="4872011"/>
                  <a:pt x="3380529" y="4888683"/>
                </a:cubicBezTo>
                <a:cubicBezTo>
                  <a:pt x="3344620" y="4909202"/>
                  <a:pt x="3311277" y="4929721"/>
                  <a:pt x="3277934" y="4952805"/>
                </a:cubicBezTo>
                <a:cubicBezTo>
                  <a:pt x="3206757" y="4998973"/>
                  <a:pt x="3132696" y="5045141"/>
                  <a:pt x="3051421" y="5079406"/>
                </a:cubicBezTo>
                <a:lnTo>
                  <a:pt x="3019928" y="5090621"/>
                </a:lnTo>
                <a:lnTo>
                  <a:pt x="3201628" y="4997690"/>
                </a:lnTo>
                <a:cubicBezTo>
                  <a:pt x="3260941" y="4963706"/>
                  <a:pt x="3315605" y="4928438"/>
                  <a:pt x="3366182" y="4891568"/>
                </a:cubicBezTo>
                <a:close/>
                <a:moveTo>
                  <a:pt x="5602047" y="4793140"/>
                </a:moveTo>
                <a:cubicBezTo>
                  <a:pt x="5604292" y="4793781"/>
                  <a:pt x="5606857" y="4795064"/>
                  <a:pt x="5609422" y="4796346"/>
                </a:cubicBezTo>
                <a:cubicBezTo>
                  <a:pt x="5604292" y="4796346"/>
                  <a:pt x="5596598" y="4798911"/>
                  <a:pt x="5596598" y="4793781"/>
                </a:cubicBezTo>
                <a:cubicBezTo>
                  <a:pt x="5597880" y="4792499"/>
                  <a:pt x="5599803" y="4792499"/>
                  <a:pt x="5602047" y="4793140"/>
                </a:cubicBezTo>
                <a:close/>
                <a:moveTo>
                  <a:pt x="2103213" y="4791216"/>
                </a:moveTo>
                <a:cubicBezTo>
                  <a:pt x="2100648" y="4796345"/>
                  <a:pt x="2098083" y="4801475"/>
                  <a:pt x="2095518" y="4804040"/>
                </a:cubicBezTo>
                <a:cubicBezTo>
                  <a:pt x="2090389" y="4821995"/>
                  <a:pt x="2082695" y="4837385"/>
                  <a:pt x="2074999" y="4852774"/>
                </a:cubicBezTo>
                <a:cubicBezTo>
                  <a:pt x="2059610" y="4878423"/>
                  <a:pt x="2039091" y="4901507"/>
                  <a:pt x="2016006" y="4922026"/>
                </a:cubicBezTo>
                <a:cubicBezTo>
                  <a:pt x="2018571" y="4916896"/>
                  <a:pt x="2018571" y="4911767"/>
                  <a:pt x="2018571" y="4904072"/>
                </a:cubicBezTo>
                <a:cubicBezTo>
                  <a:pt x="2049350" y="4868163"/>
                  <a:pt x="2074999" y="4832255"/>
                  <a:pt x="2103213" y="4791216"/>
                </a:cubicBezTo>
                <a:close/>
                <a:moveTo>
                  <a:pt x="1926236" y="4791216"/>
                </a:moveTo>
                <a:cubicBezTo>
                  <a:pt x="1915976" y="4809171"/>
                  <a:pt x="1908281" y="4824560"/>
                  <a:pt x="1895457" y="4832255"/>
                </a:cubicBezTo>
                <a:cubicBezTo>
                  <a:pt x="1900586" y="4819431"/>
                  <a:pt x="1913411" y="4804041"/>
                  <a:pt x="1926236" y="4791216"/>
                </a:cubicBezTo>
                <a:close/>
                <a:moveTo>
                  <a:pt x="1744129" y="4757872"/>
                </a:moveTo>
                <a:cubicBezTo>
                  <a:pt x="1736433" y="4801476"/>
                  <a:pt x="1728739" y="4850209"/>
                  <a:pt x="1728739" y="4896377"/>
                </a:cubicBezTo>
                <a:cubicBezTo>
                  <a:pt x="1723609" y="4855339"/>
                  <a:pt x="1726174" y="4798911"/>
                  <a:pt x="1744129" y="4757872"/>
                </a:cubicBezTo>
                <a:close/>
                <a:moveTo>
                  <a:pt x="5373452" y="4755307"/>
                </a:moveTo>
                <a:cubicBezTo>
                  <a:pt x="5381146" y="4763002"/>
                  <a:pt x="5393971" y="4755307"/>
                  <a:pt x="5404231" y="4757871"/>
                </a:cubicBezTo>
                <a:cubicBezTo>
                  <a:pt x="5411925" y="4768132"/>
                  <a:pt x="5406795" y="4775827"/>
                  <a:pt x="5417055" y="4773262"/>
                </a:cubicBezTo>
                <a:cubicBezTo>
                  <a:pt x="5411925" y="4780957"/>
                  <a:pt x="5411925" y="4791216"/>
                  <a:pt x="5422185" y="4796346"/>
                </a:cubicBezTo>
                <a:cubicBezTo>
                  <a:pt x="5417055" y="4798911"/>
                  <a:pt x="5409360" y="4798911"/>
                  <a:pt x="5406795" y="4804041"/>
                </a:cubicBezTo>
                <a:cubicBezTo>
                  <a:pt x="5406795" y="4806606"/>
                  <a:pt x="5409360" y="4809170"/>
                  <a:pt x="5414490" y="4809170"/>
                </a:cubicBezTo>
                <a:cubicBezTo>
                  <a:pt x="5406795" y="4824560"/>
                  <a:pt x="5388841" y="4809170"/>
                  <a:pt x="5383711" y="4824560"/>
                </a:cubicBezTo>
                <a:cubicBezTo>
                  <a:pt x="5376017" y="4806606"/>
                  <a:pt x="5373452" y="4821995"/>
                  <a:pt x="5355496" y="4806606"/>
                </a:cubicBezTo>
                <a:cubicBezTo>
                  <a:pt x="5363192" y="4798911"/>
                  <a:pt x="5358062" y="4786086"/>
                  <a:pt x="5350367" y="4786086"/>
                </a:cubicBezTo>
                <a:cubicBezTo>
                  <a:pt x="5358062" y="4778392"/>
                  <a:pt x="5368322" y="4768132"/>
                  <a:pt x="5373452" y="4755307"/>
                </a:cubicBezTo>
                <a:close/>
                <a:moveTo>
                  <a:pt x="1787733" y="4755307"/>
                </a:moveTo>
                <a:cubicBezTo>
                  <a:pt x="1790297" y="4755307"/>
                  <a:pt x="1792862" y="4760436"/>
                  <a:pt x="1795427" y="4763001"/>
                </a:cubicBezTo>
                <a:cubicBezTo>
                  <a:pt x="1797992" y="4765566"/>
                  <a:pt x="1797992" y="4768131"/>
                  <a:pt x="1800556" y="4770696"/>
                </a:cubicBezTo>
                <a:cubicBezTo>
                  <a:pt x="1749257" y="4891247"/>
                  <a:pt x="1756952" y="5004102"/>
                  <a:pt x="1790297" y="5109263"/>
                </a:cubicBezTo>
                <a:cubicBezTo>
                  <a:pt x="1790297" y="5109263"/>
                  <a:pt x="1787733" y="5109263"/>
                  <a:pt x="1787733" y="5109263"/>
                </a:cubicBezTo>
                <a:cubicBezTo>
                  <a:pt x="1749257" y="4996407"/>
                  <a:pt x="1749257" y="4878422"/>
                  <a:pt x="1787733" y="4755307"/>
                </a:cubicBezTo>
                <a:close/>
                <a:moveTo>
                  <a:pt x="4619623" y="4739610"/>
                </a:moveTo>
                <a:lnTo>
                  <a:pt x="4621866" y="4745314"/>
                </a:lnTo>
                <a:lnTo>
                  <a:pt x="4621937" y="4739918"/>
                </a:lnTo>
                <a:close/>
                <a:moveTo>
                  <a:pt x="1918541" y="4732223"/>
                </a:moveTo>
                <a:cubicBezTo>
                  <a:pt x="1903152" y="4752743"/>
                  <a:pt x="1885198" y="4773262"/>
                  <a:pt x="1869808" y="4793781"/>
                </a:cubicBezTo>
                <a:cubicBezTo>
                  <a:pt x="1867243" y="4791216"/>
                  <a:pt x="1867243" y="4791216"/>
                  <a:pt x="1867243" y="4788651"/>
                </a:cubicBezTo>
                <a:cubicBezTo>
                  <a:pt x="1864679" y="4786087"/>
                  <a:pt x="1862114" y="4786087"/>
                  <a:pt x="1862114" y="4783522"/>
                </a:cubicBezTo>
                <a:cubicBezTo>
                  <a:pt x="1880068" y="4770697"/>
                  <a:pt x="1900587" y="4752743"/>
                  <a:pt x="1918541" y="4732223"/>
                </a:cubicBezTo>
                <a:close/>
                <a:moveTo>
                  <a:pt x="5486307" y="4724529"/>
                </a:moveTo>
                <a:cubicBezTo>
                  <a:pt x="5486307" y="4727094"/>
                  <a:pt x="5488872" y="4729659"/>
                  <a:pt x="5491437" y="4729659"/>
                </a:cubicBezTo>
                <a:cubicBezTo>
                  <a:pt x="5488872" y="4737353"/>
                  <a:pt x="5486307" y="4747613"/>
                  <a:pt x="5473483" y="4745048"/>
                </a:cubicBezTo>
                <a:cubicBezTo>
                  <a:pt x="5473483" y="4737353"/>
                  <a:pt x="5468353" y="4734789"/>
                  <a:pt x="5470918" y="4727094"/>
                </a:cubicBezTo>
                <a:cubicBezTo>
                  <a:pt x="5478613" y="4724529"/>
                  <a:pt x="5476047" y="4727094"/>
                  <a:pt x="5486307" y="4724529"/>
                </a:cubicBezTo>
                <a:close/>
                <a:moveTo>
                  <a:pt x="5317024" y="4711705"/>
                </a:moveTo>
                <a:cubicBezTo>
                  <a:pt x="5319589" y="4711705"/>
                  <a:pt x="5322154" y="4711705"/>
                  <a:pt x="5324719" y="4711705"/>
                </a:cubicBezTo>
                <a:cubicBezTo>
                  <a:pt x="5319589" y="4721965"/>
                  <a:pt x="5329850" y="4729659"/>
                  <a:pt x="5317024" y="4734789"/>
                </a:cubicBezTo>
                <a:cubicBezTo>
                  <a:pt x="5306765" y="4727094"/>
                  <a:pt x="5317024" y="4724529"/>
                  <a:pt x="5317024" y="4711705"/>
                </a:cubicBezTo>
                <a:close/>
                <a:moveTo>
                  <a:pt x="3339491" y="4709140"/>
                </a:moveTo>
                <a:cubicBezTo>
                  <a:pt x="3288193" y="4745049"/>
                  <a:pt x="3244589" y="4791217"/>
                  <a:pt x="3200986" y="4834820"/>
                </a:cubicBezTo>
                <a:lnTo>
                  <a:pt x="3185597" y="4852774"/>
                </a:lnTo>
                <a:lnTo>
                  <a:pt x="3193292" y="4863034"/>
                </a:lnTo>
                <a:cubicBezTo>
                  <a:pt x="3257414" y="4827125"/>
                  <a:pt x="3308712" y="4778392"/>
                  <a:pt x="3349750" y="4716835"/>
                </a:cubicBezTo>
                <a:close/>
                <a:moveTo>
                  <a:pt x="4673236" y="4704010"/>
                </a:moveTo>
                <a:cubicBezTo>
                  <a:pt x="4674518" y="4702727"/>
                  <a:pt x="4675160" y="4703368"/>
                  <a:pt x="4675801" y="4704010"/>
                </a:cubicBezTo>
                <a:cubicBezTo>
                  <a:pt x="4676442" y="4704651"/>
                  <a:pt x="4677083" y="4705292"/>
                  <a:pt x="4678366" y="4704010"/>
                </a:cubicBezTo>
                <a:cubicBezTo>
                  <a:pt x="4683495" y="4719399"/>
                  <a:pt x="4688625" y="4732224"/>
                  <a:pt x="4688625" y="4747613"/>
                </a:cubicBezTo>
                <a:cubicBezTo>
                  <a:pt x="4680930" y="4734789"/>
                  <a:pt x="4660410" y="4721964"/>
                  <a:pt x="4673236" y="4704010"/>
                </a:cubicBezTo>
                <a:close/>
                <a:moveTo>
                  <a:pt x="4745053" y="4698880"/>
                </a:moveTo>
                <a:cubicBezTo>
                  <a:pt x="4747618" y="4701445"/>
                  <a:pt x="4739924" y="4704010"/>
                  <a:pt x="4739924" y="4706574"/>
                </a:cubicBezTo>
                <a:cubicBezTo>
                  <a:pt x="4734794" y="4706574"/>
                  <a:pt x="4734794" y="4698880"/>
                  <a:pt x="4732229" y="4706574"/>
                </a:cubicBezTo>
                <a:cubicBezTo>
                  <a:pt x="4729664" y="4698880"/>
                  <a:pt x="4742489" y="4701445"/>
                  <a:pt x="4745053" y="4698880"/>
                </a:cubicBezTo>
                <a:close/>
                <a:moveTo>
                  <a:pt x="4683496" y="4696316"/>
                </a:moveTo>
                <a:cubicBezTo>
                  <a:pt x="4688625" y="4698880"/>
                  <a:pt x="4691190" y="4704010"/>
                  <a:pt x="4691190" y="4711705"/>
                </a:cubicBezTo>
                <a:cubicBezTo>
                  <a:pt x="4686061" y="4709140"/>
                  <a:pt x="4686061" y="4701445"/>
                  <a:pt x="4683496" y="4696316"/>
                </a:cubicBezTo>
                <a:close/>
                <a:moveTo>
                  <a:pt x="4660411" y="4693751"/>
                </a:moveTo>
                <a:cubicBezTo>
                  <a:pt x="4665541" y="4698880"/>
                  <a:pt x="4668106" y="4711705"/>
                  <a:pt x="4665541" y="4719400"/>
                </a:cubicBezTo>
                <a:cubicBezTo>
                  <a:pt x="4657846" y="4716835"/>
                  <a:pt x="4657846" y="4706575"/>
                  <a:pt x="4652717" y="4701445"/>
                </a:cubicBezTo>
                <a:cubicBezTo>
                  <a:pt x="4655281" y="4698880"/>
                  <a:pt x="4657846" y="4696316"/>
                  <a:pt x="4660411" y="4693751"/>
                </a:cubicBezTo>
                <a:close/>
                <a:moveTo>
                  <a:pt x="1883233" y="4671701"/>
                </a:moveTo>
                <a:lnTo>
                  <a:pt x="1836463" y="4739918"/>
                </a:lnTo>
                <a:cubicBezTo>
                  <a:pt x="1836463" y="4737353"/>
                  <a:pt x="1833898" y="4734788"/>
                  <a:pt x="1831333" y="4732223"/>
                </a:cubicBezTo>
                <a:cubicBezTo>
                  <a:pt x="1831333" y="4729658"/>
                  <a:pt x="1828769" y="4727093"/>
                  <a:pt x="1826204" y="4724528"/>
                </a:cubicBezTo>
                <a:cubicBezTo>
                  <a:pt x="1837746" y="4719399"/>
                  <a:pt x="1848326" y="4711704"/>
                  <a:pt x="1858065" y="4702286"/>
                </a:cubicBezTo>
                <a:close/>
                <a:moveTo>
                  <a:pt x="1885932" y="4667764"/>
                </a:moveTo>
                <a:lnTo>
                  <a:pt x="1884876" y="4669704"/>
                </a:lnTo>
                <a:lnTo>
                  <a:pt x="1883233" y="4671701"/>
                </a:lnTo>
                <a:close/>
                <a:moveTo>
                  <a:pt x="5345919" y="4666299"/>
                </a:moveTo>
                <a:cubicBezTo>
                  <a:pt x="5345559" y="4667621"/>
                  <a:pt x="5336902" y="4675797"/>
                  <a:pt x="5342673" y="4668102"/>
                </a:cubicBezTo>
                <a:cubicBezTo>
                  <a:pt x="5345238" y="4666178"/>
                  <a:pt x="5346040" y="4665858"/>
                  <a:pt x="5345919" y="4666299"/>
                </a:cubicBezTo>
                <a:close/>
                <a:moveTo>
                  <a:pt x="5409360" y="4662972"/>
                </a:moveTo>
                <a:cubicBezTo>
                  <a:pt x="5435009" y="4660407"/>
                  <a:pt x="5429880" y="4698880"/>
                  <a:pt x="5404231" y="4686056"/>
                </a:cubicBezTo>
                <a:cubicBezTo>
                  <a:pt x="5406795" y="4673231"/>
                  <a:pt x="5404231" y="4673231"/>
                  <a:pt x="5409360" y="4662972"/>
                </a:cubicBezTo>
                <a:close/>
                <a:moveTo>
                  <a:pt x="3436957" y="4650148"/>
                </a:moveTo>
                <a:cubicBezTo>
                  <a:pt x="3431827" y="4647583"/>
                  <a:pt x="3426698" y="4652713"/>
                  <a:pt x="3424132" y="4655278"/>
                </a:cubicBezTo>
                <a:cubicBezTo>
                  <a:pt x="3331797" y="4773263"/>
                  <a:pt x="3221505" y="4863034"/>
                  <a:pt x="3121475" y="4934851"/>
                </a:cubicBezTo>
                <a:lnTo>
                  <a:pt x="3129169" y="4945110"/>
                </a:lnTo>
                <a:cubicBezTo>
                  <a:pt x="3239460" y="4893813"/>
                  <a:pt x="3339491" y="4809171"/>
                  <a:pt x="3444651" y="4673232"/>
                </a:cubicBezTo>
                <a:cubicBezTo>
                  <a:pt x="3449781" y="4665537"/>
                  <a:pt x="3444651" y="4660407"/>
                  <a:pt x="3442086" y="4657843"/>
                </a:cubicBezTo>
                <a:lnTo>
                  <a:pt x="3442086" y="4652713"/>
                </a:lnTo>
                <a:close/>
                <a:moveTo>
                  <a:pt x="3503644" y="4621934"/>
                </a:moveTo>
                <a:cubicBezTo>
                  <a:pt x="3372835" y="4793782"/>
                  <a:pt x="3236896" y="4914332"/>
                  <a:pt x="3080436" y="4988714"/>
                </a:cubicBezTo>
                <a:lnTo>
                  <a:pt x="3083001" y="5001538"/>
                </a:lnTo>
                <a:cubicBezTo>
                  <a:pt x="3129169" y="4996408"/>
                  <a:pt x="3167643" y="4968194"/>
                  <a:pt x="3206117" y="4942545"/>
                </a:cubicBezTo>
                <a:cubicBezTo>
                  <a:pt x="3231765" y="4924591"/>
                  <a:pt x="3257414" y="4906637"/>
                  <a:pt x="3283063" y="4896378"/>
                </a:cubicBezTo>
                <a:lnTo>
                  <a:pt x="3285628" y="4896378"/>
                </a:lnTo>
                <a:cubicBezTo>
                  <a:pt x="3380529" y="4816866"/>
                  <a:pt x="3454911" y="4747614"/>
                  <a:pt x="3513903" y="4639888"/>
                </a:cubicBezTo>
                <a:cubicBezTo>
                  <a:pt x="3516468" y="4634758"/>
                  <a:pt x="3513903" y="4632194"/>
                  <a:pt x="3513903" y="4629629"/>
                </a:cubicBezTo>
                <a:cubicBezTo>
                  <a:pt x="3513903" y="4627064"/>
                  <a:pt x="3513903" y="4627064"/>
                  <a:pt x="3513903" y="4627064"/>
                </a:cubicBezTo>
                <a:close/>
                <a:moveTo>
                  <a:pt x="1790296" y="4611673"/>
                </a:moveTo>
                <a:cubicBezTo>
                  <a:pt x="1749258" y="4652711"/>
                  <a:pt x="1713350" y="4701444"/>
                  <a:pt x="1697960" y="4780957"/>
                </a:cubicBezTo>
                <a:cubicBezTo>
                  <a:pt x="1644097" y="4878422"/>
                  <a:pt x="1636402" y="4975888"/>
                  <a:pt x="1649226" y="5070789"/>
                </a:cubicBezTo>
                <a:cubicBezTo>
                  <a:pt x="1646661" y="5068225"/>
                  <a:pt x="1641532" y="5065660"/>
                  <a:pt x="1638967" y="5065660"/>
                </a:cubicBezTo>
                <a:cubicBezTo>
                  <a:pt x="1633837" y="5037446"/>
                  <a:pt x="1631272" y="5009232"/>
                  <a:pt x="1631272" y="4981018"/>
                </a:cubicBezTo>
                <a:cubicBezTo>
                  <a:pt x="1628708" y="4837384"/>
                  <a:pt x="1677441" y="4709139"/>
                  <a:pt x="1764647" y="4624497"/>
                </a:cubicBezTo>
                <a:cubicBezTo>
                  <a:pt x="1774907" y="4621932"/>
                  <a:pt x="1782602" y="4616802"/>
                  <a:pt x="1790296" y="4611673"/>
                </a:cubicBezTo>
                <a:close/>
                <a:moveTo>
                  <a:pt x="1905717" y="4568070"/>
                </a:moveTo>
                <a:cubicBezTo>
                  <a:pt x="1898022" y="4578329"/>
                  <a:pt x="1892893" y="4588589"/>
                  <a:pt x="1887763" y="4598849"/>
                </a:cubicBezTo>
                <a:cubicBezTo>
                  <a:pt x="1874938" y="4624498"/>
                  <a:pt x="1859549" y="4652712"/>
                  <a:pt x="1841594" y="4675796"/>
                </a:cubicBezTo>
                <a:cubicBezTo>
                  <a:pt x="1849289" y="4665537"/>
                  <a:pt x="1856984" y="4650147"/>
                  <a:pt x="1864679" y="4639888"/>
                </a:cubicBezTo>
                <a:cubicBezTo>
                  <a:pt x="1877503" y="4614239"/>
                  <a:pt x="1890328" y="4588589"/>
                  <a:pt x="1905717" y="4568070"/>
                </a:cubicBezTo>
                <a:close/>
                <a:moveTo>
                  <a:pt x="2798300" y="4539856"/>
                </a:moveTo>
                <a:cubicBezTo>
                  <a:pt x="2800865" y="4542421"/>
                  <a:pt x="2803429" y="4542421"/>
                  <a:pt x="2805994" y="4547550"/>
                </a:cubicBezTo>
                <a:cubicBezTo>
                  <a:pt x="2805994" y="4552680"/>
                  <a:pt x="2803429" y="4557810"/>
                  <a:pt x="2803429" y="4562941"/>
                </a:cubicBezTo>
                <a:cubicBezTo>
                  <a:pt x="2800865" y="4552680"/>
                  <a:pt x="2800865" y="4544985"/>
                  <a:pt x="2798300" y="4539856"/>
                </a:cubicBezTo>
                <a:close/>
                <a:moveTo>
                  <a:pt x="4627067" y="4529597"/>
                </a:moveTo>
                <a:cubicBezTo>
                  <a:pt x="4639891" y="4532161"/>
                  <a:pt x="4650151" y="4537291"/>
                  <a:pt x="4662975" y="4537291"/>
                </a:cubicBezTo>
                <a:cubicBezTo>
                  <a:pt x="4668105" y="4557810"/>
                  <a:pt x="4673235" y="4583459"/>
                  <a:pt x="4678365" y="4609108"/>
                </a:cubicBezTo>
                <a:cubicBezTo>
                  <a:pt x="4680929" y="4627063"/>
                  <a:pt x="4693754" y="4647582"/>
                  <a:pt x="4691189" y="4662971"/>
                </a:cubicBezTo>
                <a:cubicBezTo>
                  <a:pt x="4688624" y="4680925"/>
                  <a:pt x="4670670" y="4680925"/>
                  <a:pt x="4668105" y="4698879"/>
                </a:cubicBezTo>
                <a:cubicBezTo>
                  <a:pt x="4660410" y="4698879"/>
                  <a:pt x="4662975" y="4688620"/>
                  <a:pt x="4657845" y="4688620"/>
                </a:cubicBezTo>
                <a:cubicBezTo>
                  <a:pt x="4660410" y="4670666"/>
                  <a:pt x="4675800" y="4665536"/>
                  <a:pt x="4673235" y="4647582"/>
                </a:cubicBezTo>
                <a:cubicBezTo>
                  <a:pt x="4662975" y="4652712"/>
                  <a:pt x="4657845" y="4660406"/>
                  <a:pt x="4655280" y="4670666"/>
                </a:cubicBezTo>
                <a:cubicBezTo>
                  <a:pt x="4650151" y="4670666"/>
                  <a:pt x="4652716" y="4668101"/>
                  <a:pt x="4652716" y="4665536"/>
                </a:cubicBezTo>
                <a:cubicBezTo>
                  <a:pt x="4647586" y="4665536"/>
                  <a:pt x="4650151" y="4670666"/>
                  <a:pt x="4645021" y="4670666"/>
                </a:cubicBezTo>
                <a:cubicBezTo>
                  <a:pt x="4639891" y="4657841"/>
                  <a:pt x="4629631" y="4650147"/>
                  <a:pt x="4624502" y="4642452"/>
                </a:cubicBezTo>
                <a:cubicBezTo>
                  <a:pt x="4621937" y="4642452"/>
                  <a:pt x="4621937" y="4645017"/>
                  <a:pt x="4621937" y="4645017"/>
                </a:cubicBezTo>
                <a:cubicBezTo>
                  <a:pt x="4619372" y="4639887"/>
                  <a:pt x="4627067" y="4634757"/>
                  <a:pt x="4627067" y="4629627"/>
                </a:cubicBezTo>
                <a:cubicBezTo>
                  <a:pt x="4616807" y="4627063"/>
                  <a:pt x="4611677" y="4637322"/>
                  <a:pt x="4609113" y="4642452"/>
                </a:cubicBezTo>
                <a:cubicBezTo>
                  <a:pt x="4603982" y="4639887"/>
                  <a:pt x="4609113" y="4629627"/>
                  <a:pt x="4601418" y="4632192"/>
                </a:cubicBezTo>
                <a:cubicBezTo>
                  <a:pt x="4598853" y="4637322"/>
                  <a:pt x="4601418" y="4650147"/>
                  <a:pt x="4601418" y="4657841"/>
                </a:cubicBezTo>
                <a:cubicBezTo>
                  <a:pt x="4593723" y="4652712"/>
                  <a:pt x="4591158" y="4645017"/>
                  <a:pt x="4580899" y="4647582"/>
                </a:cubicBezTo>
                <a:cubicBezTo>
                  <a:pt x="4580899" y="4657841"/>
                  <a:pt x="4588593" y="4655276"/>
                  <a:pt x="4596288" y="4657841"/>
                </a:cubicBezTo>
                <a:lnTo>
                  <a:pt x="4597418" y="4660553"/>
                </a:lnTo>
                <a:lnTo>
                  <a:pt x="4603022" y="4656881"/>
                </a:lnTo>
                <a:cubicBezTo>
                  <a:pt x="4605908" y="4657843"/>
                  <a:pt x="4607831" y="4661690"/>
                  <a:pt x="4606549" y="4668102"/>
                </a:cubicBezTo>
                <a:lnTo>
                  <a:pt x="4599967" y="4666671"/>
                </a:lnTo>
                <a:lnTo>
                  <a:pt x="4601097" y="4669384"/>
                </a:lnTo>
                <a:lnTo>
                  <a:pt x="4603052" y="4677205"/>
                </a:lnTo>
                <a:lnTo>
                  <a:pt x="4610717" y="4678362"/>
                </a:lnTo>
                <a:cubicBezTo>
                  <a:pt x="4615527" y="4680285"/>
                  <a:pt x="4619374" y="4683491"/>
                  <a:pt x="4621939" y="4688621"/>
                </a:cubicBezTo>
                <a:cubicBezTo>
                  <a:pt x="4620657" y="4689903"/>
                  <a:pt x="4615527" y="4688621"/>
                  <a:pt x="4610076" y="4687338"/>
                </a:cubicBezTo>
                <a:lnTo>
                  <a:pt x="4599293" y="4686335"/>
                </a:lnTo>
                <a:lnTo>
                  <a:pt x="4603617" y="4689087"/>
                </a:lnTo>
                <a:lnTo>
                  <a:pt x="4611999" y="4690865"/>
                </a:lnTo>
                <a:cubicBezTo>
                  <a:pt x="4616168" y="4691827"/>
                  <a:pt x="4620656" y="4692468"/>
                  <a:pt x="4624504" y="4691186"/>
                </a:cubicBezTo>
                <a:cubicBezTo>
                  <a:pt x="4619374" y="4693750"/>
                  <a:pt x="4611679" y="4696315"/>
                  <a:pt x="4609114" y="4698880"/>
                </a:cubicBezTo>
                <a:cubicBezTo>
                  <a:pt x="4624504" y="4698880"/>
                  <a:pt x="4629633" y="4704010"/>
                  <a:pt x="4639893" y="4704010"/>
                </a:cubicBezTo>
                <a:lnTo>
                  <a:pt x="4639893" y="4714270"/>
                </a:lnTo>
                <a:cubicBezTo>
                  <a:pt x="4632199" y="4714270"/>
                  <a:pt x="4627069" y="4711064"/>
                  <a:pt x="4621939" y="4707537"/>
                </a:cubicBezTo>
                <a:lnTo>
                  <a:pt x="4605321" y="4699525"/>
                </a:lnTo>
                <a:lnTo>
                  <a:pt x="4594044" y="4701444"/>
                </a:lnTo>
                <a:cubicBezTo>
                  <a:pt x="4588594" y="4701444"/>
                  <a:pt x="4583464" y="4701444"/>
                  <a:pt x="4580899" y="4704009"/>
                </a:cubicBezTo>
                <a:cubicBezTo>
                  <a:pt x="4584746" y="4710422"/>
                  <a:pt x="4589235" y="4712987"/>
                  <a:pt x="4594364" y="4714590"/>
                </a:cubicBezTo>
                <a:lnTo>
                  <a:pt x="4610878" y="4719177"/>
                </a:lnTo>
                <a:lnTo>
                  <a:pt x="4631556" y="4718117"/>
                </a:lnTo>
                <a:cubicBezTo>
                  <a:pt x="4639251" y="4718758"/>
                  <a:pt x="4646304" y="4720681"/>
                  <a:pt x="4652717" y="4724528"/>
                </a:cubicBezTo>
                <a:cubicBezTo>
                  <a:pt x="4650152" y="4729658"/>
                  <a:pt x="4642457" y="4729658"/>
                  <a:pt x="4639892" y="4734788"/>
                </a:cubicBezTo>
                <a:cubicBezTo>
                  <a:pt x="4637327" y="4747613"/>
                  <a:pt x="4627068" y="4768132"/>
                  <a:pt x="4634763" y="4778391"/>
                </a:cubicBezTo>
                <a:cubicBezTo>
                  <a:pt x="4650152" y="4770696"/>
                  <a:pt x="4657847" y="4750177"/>
                  <a:pt x="4650152" y="4732223"/>
                </a:cubicBezTo>
                <a:cubicBezTo>
                  <a:pt x="4657847" y="4732223"/>
                  <a:pt x="4657847" y="4737353"/>
                  <a:pt x="4660412" y="4739918"/>
                </a:cubicBezTo>
                <a:cubicBezTo>
                  <a:pt x="4660412" y="4737353"/>
                  <a:pt x="4665541" y="4739918"/>
                  <a:pt x="4665541" y="4737353"/>
                </a:cubicBezTo>
                <a:cubicBezTo>
                  <a:pt x="4680930" y="4747613"/>
                  <a:pt x="4691190" y="4763002"/>
                  <a:pt x="4701450" y="4780956"/>
                </a:cubicBezTo>
                <a:cubicBezTo>
                  <a:pt x="4693755" y="4786086"/>
                  <a:pt x="4696320" y="4801476"/>
                  <a:pt x="4701450" y="4804041"/>
                </a:cubicBezTo>
                <a:cubicBezTo>
                  <a:pt x="4698885" y="4806606"/>
                  <a:pt x="4683495" y="4796346"/>
                  <a:pt x="4673236" y="4801476"/>
                </a:cubicBezTo>
                <a:cubicBezTo>
                  <a:pt x="4675801" y="4809171"/>
                  <a:pt x="4683495" y="4811736"/>
                  <a:pt x="4691190" y="4811736"/>
                </a:cubicBezTo>
                <a:cubicBezTo>
                  <a:pt x="4686061" y="4821995"/>
                  <a:pt x="4688625" y="4824560"/>
                  <a:pt x="4688625" y="4834820"/>
                </a:cubicBezTo>
                <a:cubicBezTo>
                  <a:pt x="4698885" y="4842514"/>
                  <a:pt x="4704015" y="4845080"/>
                  <a:pt x="4709144" y="4852774"/>
                </a:cubicBezTo>
                <a:cubicBezTo>
                  <a:pt x="4711709" y="4850209"/>
                  <a:pt x="4716839" y="4850209"/>
                  <a:pt x="4716839" y="4847644"/>
                </a:cubicBezTo>
                <a:cubicBezTo>
                  <a:pt x="4719404" y="4850209"/>
                  <a:pt x="4719404" y="4857904"/>
                  <a:pt x="4719404" y="4863034"/>
                </a:cubicBezTo>
                <a:cubicBezTo>
                  <a:pt x="4716839" y="4863034"/>
                  <a:pt x="4716839" y="4865598"/>
                  <a:pt x="4714274" y="4865598"/>
                </a:cubicBezTo>
                <a:cubicBezTo>
                  <a:pt x="4709144" y="4860469"/>
                  <a:pt x="4704015" y="4857904"/>
                  <a:pt x="4696320" y="4857904"/>
                </a:cubicBezTo>
                <a:cubicBezTo>
                  <a:pt x="4693755" y="4857904"/>
                  <a:pt x="4691190" y="4860469"/>
                  <a:pt x="4691190" y="4865598"/>
                </a:cubicBezTo>
                <a:cubicBezTo>
                  <a:pt x="4683495" y="4863034"/>
                  <a:pt x="4678366" y="4857904"/>
                  <a:pt x="4670671" y="4863034"/>
                </a:cubicBezTo>
                <a:cubicBezTo>
                  <a:pt x="4675801" y="4868163"/>
                  <a:pt x="4670671" y="4873293"/>
                  <a:pt x="4673236" y="4875858"/>
                </a:cubicBezTo>
                <a:cubicBezTo>
                  <a:pt x="4680930" y="4880988"/>
                  <a:pt x="4691190" y="4880988"/>
                  <a:pt x="4701450" y="4883553"/>
                </a:cubicBezTo>
                <a:cubicBezTo>
                  <a:pt x="4701450" y="4888683"/>
                  <a:pt x="4696320" y="4888683"/>
                  <a:pt x="4696320" y="4893812"/>
                </a:cubicBezTo>
                <a:cubicBezTo>
                  <a:pt x="4698885" y="4906637"/>
                  <a:pt x="4714274" y="4904072"/>
                  <a:pt x="4716839" y="4893812"/>
                </a:cubicBezTo>
                <a:cubicBezTo>
                  <a:pt x="4727099" y="4904072"/>
                  <a:pt x="4732228" y="4945110"/>
                  <a:pt x="4719404" y="4957935"/>
                </a:cubicBezTo>
                <a:cubicBezTo>
                  <a:pt x="4716839" y="4963064"/>
                  <a:pt x="4721969" y="4960500"/>
                  <a:pt x="4721969" y="4965629"/>
                </a:cubicBezTo>
                <a:cubicBezTo>
                  <a:pt x="4719404" y="4978454"/>
                  <a:pt x="4721969" y="4988713"/>
                  <a:pt x="4716839" y="4996408"/>
                </a:cubicBezTo>
                <a:cubicBezTo>
                  <a:pt x="4714274" y="5019492"/>
                  <a:pt x="4709144" y="5052836"/>
                  <a:pt x="4696320" y="5068225"/>
                </a:cubicBezTo>
                <a:cubicBezTo>
                  <a:pt x="4691190" y="5052836"/>
                  <a:pt x="4693755" y="5034881"/>
                  <a:pt x="4691190" y="5019492"/>
                </a:cubicBezTo>
                <a:cubicBezTo>
                  <a:pt x="4688625" y="5006667"/>
                  <a:pt x="4675801" y="4993843"/>
                  <a:pt x="4686061" y="4983584"/>
                </a:cubicBezTo>
                <a:cubicBezTo>
                  <a:pt x="4680930" y="4975889"/>
                  <a:pt x="4678366" y="4975889"/>
                  <a:pt x="4678366" y="4968194"/>
                </a:cubicBezTo>
                <a:cubicBezTo>
                  <a:pt x="4686061" y="4963064"/>
                  <a:pt x="4696320" y="4957935"/>
                  <a:pt x="4696320" y="4947675"/>
                </a:cubicBezTo>
                <a:cubicBezTo>
                  <a:pt x="4693755" y="4942545"/>
                  <a:pt x="4686061" y="4945110"/>
                  <a:pt x="4680930" y="4945110"/>
                </a:cubicBezTo>
                <a:cubicBezTo>
                  <a:pt x="4680930" y="4937415"/>
                  <a:pt x="4678366" y="4934851"/>
                  <a:pt x="4678366" y="4927156"/>
                </a:cubicBezTo>
                <a:lnTo>
                  <a:pt x="4675533" y="4929989"/>
                </a:lnTo>
                <a:lnTo>
                  <a:pt x="4675800" y="4930682"/>
                </a:lnTo>
                <a:cubicBezTo>
                  <a:pt x="4677082" y="4939979"/>
                  <a:pt x="4675800" y="4948957"/>
                  <a:pt x="4670670" y="4955369"/>
                </a:cubicBezTo>
                <a:cubicBezTo>
                  <a:pt x="4668105" y="4947674"/>
                  <a:pt x="4662975" y="4945109"/>
                  <a:pt x="4657845" y="4939980"/>
                </a:cubicBezTo>
                <a:cubicBezTo>
                  <a:pt x="4655280" y="4937415"/>
                  <a:pt x="4657845" y="4927155"/>
                  <a:pt x="4647586" y="4927155"/>
                </a:cubicBezTo>
                <a:cubicBezTo>
                  <a:pt x="4642456" y="4911766"/>
                  <a:pt x="4645021" y="4888682"/>
                  <a:pt x="4639891" y="4875857"/>
                </a:cubicBezTo>
                <a:cubicBezTo>
                  <a:pt x="4639891" y="4868162"/>
                  <a:pt x="4642456" y="4863033"/>
                  <a:pt x="4637326" y="4860468"/>
                </a:cubicBezTo>
                <a:cubicBezTo>
                  <a:pt x="4632196" y="4857903"/>
                  <a:pt x="4634761" y="4863033"/>
                  <a:pt x="4634761" y="4865597"/>
                </a:cubicBezTo>
                <a:cubicBezTo>
                  <a:pt x="4629631" y="4860468"/>
                  <a:pt x="4629631" y="4852773"/>
                  <a:pt x="4627067" y="4847643"/>
                </a:cubicBezTo>
                <a:cubicBezTo>
                  <a:pt x="4629631" y="4845079"/>
                  <a:pt x="4634761" y="4847643"/>
                  <a:pt x="4637326" y="4845079"/>
                </a:cubicBezTo>
                <a:cubicBezTo>
                  <a:pt x="4637326" y="4834819"/>
                  <a:pt x="4629631" y="4842514"/>
                  <a:pt x="4624502" y="4842514"/>
                </a:cubicBezTo>
                <a:cubicBezTo>
                  <a:pt x="4619372" y="4832254"/>
                  <a:pt x="4634761" y="4834819"/>
                  <a:pt x="4634761" y="4824559"/>
                </a:cubicBezTo>
                <a:cubicBezTo>
                  <a:pt x="4629631" y="4819430"/>
                  <a:pt x="4627067" y="4829689"/>
                  <a:pt x="4624502" y="4824559"/>
                </a:cubicBezTo>
                <a:cubicBezTo>
                  <a:pt x="4627067" y="4819430"/>
                  <a:pt x="4629631" y="4811735"/>
                  <a:pt x="4627067" y="4809170"/>
                </a:cubicBezTo>
                <a:cubicBezTo>
                  <a:pt x="4619372" y="4806605"/>
                  <a:pt x="4621937" y="4816865"/>
                  <a:pt x="4616807" y="4816865"/>
                </a:cubicBezTo>
                <a:cubicBezTo>
                  <a:pt x="4609113" y="4811735"/>
                  <a:pt x="4609113" y="4804040"/>
                  <a:pt x="4601418" y="4801475"/>
                </a:cubicBezTo>
                <a:cubicBezTo>
                  <a:pt x="4598853" y="4806605"/>
                  <a:pt x="4601418" y="4811735"/>
                  <a:pt x="4603982" y="4814300"/>
                </a:cubicBezTo>
                <a:cubicBezTo>
                  <a:pt x="4598853" y="4816865"/>
                  <a:pt x="4593723" y="4811735"/>
                  <a:pt x="4588593" y="4811735"/>
                </a:cubicBezTo>
                <a:cubicBezTo>
                  <a:pt x="4583464" y="4816865"/>
                  <a:pt x="4596288" y="4819430"/>
                  <a:pt x="4591158" y="4824559"/>
                </a:cubicBezTo>
                <a:cubicBezTo>
                  <a:pt x="4598853" y="4832254"/>
                  <a:pt x="4606547" y="4839949"/>
                  <a:pt x="4616807" y="4842514"/>
                </a:cubicBezTo>
                <a:cubicBezTo>
                  <a:pt x="4621937" y="4860468"/>
                  <a:pt x="4627067" y="4868162"/>
                  <a:pt x="4634761" y="4880987"/>
                </a:cubicBezTo>
                <a:cubicBezTo>
                  <a:pt x="4634761" y="4906636"/>
                  <a:pt x="4639891" y="4924590"/>
                  <a:pt x="4642456" y="4947674"/>
                </a:cubicBezTo>
                <a:lnTo>
                  <a:pt x="4637328" y="4947674"/>
                </a:lnTo>
                <a:lnTo>
                  <a:pt x="4632196" y="4947674"/>
                </a:lnTo>
                <a:cubicBezTo>
                  <a:pt x="4637326" y="4937415"/>
                  <a:pt x="4627067" y="4934850"/>
                  <a:pt x="4619372" y="4932285"/>
                </a:cubicBezTo>
                <a:cubicBezTo>
                  <a:pt x="4614242" y="4937415"/>
                  <a:pt x="4614242" y="4945109"/>
                  <a:pt x="4616807" y="4952804"/>
                </a:cubicBezTo>
                <a:cubicBezTo>
                  <a:pt x="4609113" y="4950239"/>
                  <a:pt x="4606547" y="4945109"/>
                  <a:pt x="4598853" y="4945109"/>
                </a:cubicBezTo>
                <a:cubicBezTo>
                  <a:pt x="4601418" y="4952804"/>
                  <a:pt x="4606547" y="4955369"/>
                  <a:pt x="4611677" y="4957934"/>
                </a:cubicBezTo>
                <a:cubicBezTo>
                  <a:pt x="4609113" y="4963063"/>
                  <a:pt x="4603982" y="4963063"/>
                  <a:pt x="4603982" y="4965628"/>
                </a:cubicBezTo>
                <a:cubicBezTo>
                  <a:pt x="4609113" y="4975888"/>
                  <a:pt x="4629631" y="4970758"/>
                  <a:pt x="4634761" y="4978453"/>
                </a:cubicBezTo>
                <a:lnTo>
                  <a:pt x="4635641" y="4984999"/>
                </a:lnTo>
                <a:lnTo>
                  <a:pt x="4637328" y="4947674"/>
                </a:lnTo>
                <a:cubicBezTo>
                  <a:pt x="4639893" y="4952803"/>
                  <a:pt x="4645023" y="4955368"/>
                  <a:pt x="4639893" y="4960498"/>
                </a:cubicBezTo>
                <a:cubicBezTo>
                  <a:pt x="4642457" y="4963063"/>
                  <a:pt x="4652717" y="4963063"/>
                  <a:pt x="4655282" y="4963063"/>
                </a:cubicBezTo>
                <a:cubicBezTo>
                  <a:pt x="4655282" y="4965628"/>
                  <a:pt x="4647588" y="4970759"/>
                  <a:pt x="4647588" y="4975888"/>
                </a:cubicBezTo>
                <a:cubicBezTo>
                  <a:pt x="4655282" y="4975888"/>
                  <a:pt x="4662977" y="4983583"/>
                  <a:pt x="4670671" y="4986148"/>
                </a:cubicBezTo>
                <a:cubicBezTo>
                  <a:pt x="4675801" y="5016927"/>
                  <a:pt x="4683496" y="5047705"/>
                  <a:pt x="4686061" y="5078484"/>
                </a:cubicBezTo>
                <a:cubicBezTo>
                  <a:pt x="4679649" y="5074637"/>
                  <a:pt x="4671313" y="5071431"/>
                  <a:pt x="4662977" y="5068866"/>
                </a:cubicBezTo>
                <a:lnTo>
                  <a:pt x="4642270" y="5063690"/>
                </a:lnTo>
                <a:lnTo>
                  <a:pt x="4642381" y="5066397"/>
                </a:lnTo>
                <a:lnTo>
                  <a:pt x="4665862" y="5073353"/>
                </a:lnTo>
                <a:cubicBezTo>
                  <a:pt x="4674519" y="5076560"/>
                  <a:pt x="4682214" y="5081049"/>
                  <a:pt x="4686061" y="5088744"/>
                </a:cubicBezTo>
                <a:cubicBezTo>
                  <a:pt x="4678366" y="5119523"/>
                  <a:pt x="4678366" y="5155431"/>
                  <a:pt x="4665542" y="5178515"/>
                </a:cubicBezTo>
                <a:lnTo>
                  <a:pt x="4664292" y="5175958"/>
                </a:lnTo>
                <a:lnTo>
                  <a:pt x="4665220" y="5180759"/>
                </a:lnTo>
                <a:lnTo>
                  <a:pt x="4670199" y="5213856"/>
                </a:lnTo>
                <a:lnTo>
                  <a:pt x="4675481" y="5186530"/>
                </a:lnTo>
                <a:cubicBezTo>
                  <a:pt x="4679008" y="5173385"/>
                  <a:pt x="4683496" y="5160561"/>
                  <a:pt x="4688626" y="5150301"/>
                </a:cubicBezTo>
                <a:cubicBezTo>
                  <a:pt x="4691191" y="5150301"/>
                  <a:pt x="4691191" y="5152866"/>
                  <a:pt x="4693756" y="5152866"/>
                </a:cubicBezTo>
                <a:cubicBezTo>
                  <a:pt x="4696321" y="5181079"/>
                  <a:pt x="4709145" y="5216988"/>
                  <a:pt x="4698886" y="5237507"/>
                </a:cubicBezTo>
                <a:cubicBezTo>
                  <a:pt x="4698886" y="5242637"/>
                  <a:pt x="4704015" y="5242637"/>
                  <a:pt x="4704015" y="5247767"/>
                </a:cubicBezTo>
                <a:cubicBezTo>
                  <a:pt x="4701450" y="5263156"/>
                  <a:pt x="4709145" y="5278545"/>
                  <a:pt x="4709145" y="5293935"/>
                </a:cubicBezTo>
                <a:cubicBezTo>
                  <a:pt x="4701450" y="5306759"/>
                  <a:pt x="4698886" y="5319584"/>
                  <a:pt x="4701450" y="5337538"/>
                </a:cubicBezTo>
                <a:cubicBezTo>
                  <a:pt x="4698886" y="5342668"/>
                  <a:pt x="4691191" y="5342668"/>
                  <a:pt x="4693756" y="5350362"/>
                </a:cubicBezTo>
                <a:cubicBezTo>
                  <a:pt x="4688626" y="5332408"/>
                  <a:pt x="4678367" y="5311889"/>
                  <a:pt x="4680931" y="5291370"/>
                </a:cubicBezTo>
                <a:cubicBezTo>
                  <a:pt x="4680931" y="5288805"/>
                  <a:pt x="4683496" y="5283675"/>
                  <a:pt x="4683496" y="5281110"/>
                </a:cubicBezTo>
                <a:cubicBezTo>
                  <a:pt x="4680931" y="5265721"/>
                  <a:pt x="4673237" y="5255461"/>
                  <a:pt x="4673237" y="5242637"/>
                </a:cubicBezTo>
                <a:cubicBezTo>
                  <a:pt x="4678367" y="5237507"/>
                  <a:pt x="4686061" y="5242637"/>
                  <a:pt x="4688626" y="5237507"/>
                </a:cubicBezTo>
                <a:cubicBezTo>
                  <a:pt x="4686061" y="5232377"/>
                  <a:pt x="4680931" y="5232377"/>
                  <a:pt x="4678367" y="5234942"/>
                </a:cubicBezTo>
                <a:cubicBezTo>
                  <a:pt x="4680931" y="5227247"/>
                  <a:pt x="4701450" y="5229813"/>
                  <a:pt x="4693756" y="5216988"/>
                </a:cubicBezTo>
                <a:cubicBezTo>
                  <a:pt x="4688626" y="5219553"/>
                  <a:pt x="4683496" y="5224682"/>
                  <a:pt x="4680931" y="5227247"/>
                </a:cubicBezTo>
                <a:cubicBezTo>
                  <a:pt x="4678367" y="5222118"/>
                  <a:pt x="4673237" y="5222118"/>
                  <a:pt x="4668106" y="5224682"/>
                </a:cubicBezTo>
                <a:lnTo>
                  <a:pt x="4669775" y="5216047"/>
                </a:lnTo>
                <a:lnTo>
                  <a:pt x="4658166" y="5203843"/>
                </a:lnTo>
                <a:cubicBezTo>
                  <a:pt x="4653999" y="5199034"/>
                  <a:pt x="4650151" y="5193904"/>
                  <a:pt x="4647586" y="5188774"/>
                </a:cubicBezTo>
                <a:cubicBezTo>
                  <a:pt x="4637326" y="5199034"/>
                  <a:pt x="4657845" y="5206728"/>
                  <a:pt x="4662975" y="5214423"/>
                </a:cubicBezTo>
                <a:cubicBezTo>
                  <a:pt x="4668105" y="5229813"/>
                  <a:pt x="4668105" y="5252896"/>
                  <a:pt x="4665540" y="5270851"/>
                </a:cubicBezTo>
                <a:cubicBezTo>
                  <a:pt x="4660410" y="5270851"/>
                  <a:pt x="4657845" y="5265721"/>
                  <a:pt x="4655280" y="5265721"/>
                </a:cubicBezTo>
                <a:cubicBezTo>
                  <a:pt x="4650151" y="5265721"/>
                  <a:pt x="4650151" y="5270851"/>
                  <a:pt x="4645021" y="5270851"/>
                </a:cubicBezTo>
                <a:cubicBezTo>
                  <a:pt x="4645021" y="5281110"/>
                  <a:pt x="4647586" y="5283675"/>
                  <a:pt x="4650151" y="5288805"/>
                </a:cubicBezTo>
                <a:cubicBezTo>
                  <a:pt x="4647586" y="5293935"/>
                  <a:pt x="4642456" y="5293935"/>
                  <a:pt x="4642456" y="5299065"/>
                </a:cubicBezTo>
                <a:cubicBezTo>
                  <a:pt x="4645021" y="5306759"/>
                  <a:pt x="4652716" y="5306759"/>
                  <a:pt x="4660410" y="5309324"/>
                </a:cubicBezTo>
                <a:cubicBezTo>
                  <a:pt x="4657845" y="5334973"/>
                  <a:pt x="4665540" y="5365752"/>
                  <a:pt x="4662975" y="5393966"/>
                </a:cubicBezTo>
                <a:cubicBezTo>
                  <a:pt x="4660410" y="5411920"/>
                  <a:pt x="4650151" y="5427309"/>
                  <a:pt x="4647586" y="5442698"/>
                </a:cubicBezTo>
                <a:cubicBezTo>
                  <a:pt x="4642456" y="5440134"/>
                  <a:pt x="4645021" y="5435004"/>
                  <a:pt x="4639891" y="5435004"/>
                </a:cubicBezTo>
                <a:cubicBezTo>
                  <a:pt x="4632196" y="5435004"/>
                  <a:pt x="4629631" y="5440134"/>
                  <a:pt x="4627067" y="5442698"/>
                </a:cubicBezTo>
                <a:cubicBezTo>
                  <a:pt x="4624502" y="5435004"/>
                  <a:pt x="4629631" y="5424744"/>
                  <a:pt x="4629631" y="5417049"/>
                </a:cubicBezTo>
                <a:cubicBezTo>
                  <a:pt x="4616807" y="5424744"/>
                  <a:pt x="4619372" y="5445263"/>
                  <a:pt x="4614242" y="5460653"/>
                </a:cubicBezTo>
                <a:cubicBezTo>
                  <a:pt x="4609113" y="5458088"/>
                  <a:pt x="4606547" y="5455523"/>
                  <a:pt x="4601418" y="5455523"/>
                </a:cubicBezTo>
                <a:lnTo>
                  <a:pt x="4601418" y="5459796"/>
                </a:lnTo>
                <a:lnTo>
                  <a:pt x="4603984" y="5463218"/>
                </a:lnTo>
                <a:lnTo>
                  <a:pt x="4601418" y="5461721"/>
                </a:lnTo>
                <a:lnTo>
                  <a:pt x="4601418" y="5465783"/>
                </a:lnTo>
                <a:cubicBezTo>
                  <a:pt x="4598853" y="5463218"/>
                  <a:pt x="4593723" y="5455523"/>
                  <a:pt x="4591158" y="5458088"/>
                </a:cubicBezTo>
                <a:cubicBezTo>
                  <a:pt x="4601418" y="5432439"/>
                  <a:pt x="4609113" y="5373446"/>
                  <a:pt x="4583464" y="5355492"/>
                </a:cubicBezTo>
                <a:cubicBezTo>
                  <a:pt x="4565509" y="5365752"/>
                  <a:pt x="4557815" y="5386271"/>
                  <a:pt x="4550120" y="5406790"/>
                </a:cubicBezTo>
                <a:cubicBezTo>
                  <a:pt x="4544990" y="5396531"/>
                  <a:pt x="4532166" y="5396531"/>
                  <a:pt x="4524471" y="5391400"/>
                </a:cubicBezTo>
                <a:cubicBezTo>
                  <a:pt x="4539860" y="5388836"/>
                  <a:pt x="4552685" y="5383706"/>
                  <a:pt x="4557815" y="5370882"/>
                </a:cubicBezTo>
                <a:cubicBezTo>
                  <a:pt x="4550120" y="5365752"/>
                  <a:pt x="4534730" y="5370882"/>
                  <a:pt x="4527036" y="5373446"/>
                </a:cubicBezTo>
                <a:cubicBezTo>
                  <a:pt x="4521906" y="5376011"/>
                  <a:pt x="4516776" y="5383706"/>
                  <a:pt x="4514211" y="5378576"/>
                </a:cubicBezTo>
                <a:cubicBezTo>
                  <a:pt x="4514211" y="5373446"/>
                  <a:pt x="4519341" y="5345233"/>
                  <a:pt x="4509081" y="5340103"/>
                </a:cubicBezTo>
                <a:cubicBezTo>
                  <a:pt x="4501387" y="5342668"/>
                  <a:pt x="4498822" y="5347797"/>
                  <a:pt x="4498822" y="5355492"/>
                </a:cubicBezTo>
                <a:cubicBezTo>
                  <a:pt x="4493692" y="5311889"/>
                  <a:pt x="4483433" y="5263156"/>
                  <a:pt x="4470608" y="5222118"/>
                </a:cubicBezTo>
                <a:cubicBezTo>
                  <a:pt x="4480868" y="5222118"/>
                  <a:pt x="4480868" y="5214423"/>
                  <a:pt x="4488562" y="5211858"/>
                </a:cubicBezTo>
                <a:cubicBezTo>
                  <a:pt x="4493692" y="5214423"/>
                  <a:pt x="4496257" y="5219553"/>
                  <a:pt x="4501387" y="5222118"/>
                </a:cubicBezTo>
                <a:cubicBezTo>
                  <a:pt x="4509081" y="5214423"/>
                  <a:pt x="4514211" y="5196469"/>
                  <a:pt x="4511647" y="5186209"/>
                </a:cubicBezTo>
                <a:cubicBezTo>
                  <a:pt x="4537295" y="5181079"/>
                  <a:pt x="4544990" y="5160560"/>
                  <a:pt x="4555250" y="5142606"/>
                </a:cubicBezTo>
                <a:cubicBezTo>
                  <a:pt x="4550120" y="5127217"/>
                  <a:pt x="4532166" y="5140041"/>
                  <a:pt x="4524471" y="5145171"/>
                </a:cubicBezTo>
                <a:cubicBezTo>
                  <a:pt x="4521906" y="5142606"/>
                  <a:pt x="4516776" y="5140041"/>
                  <a:pt x="4511647" y="5142606"/>
                </a:cubicBezTo>
                <a:cubicBezTo>
                  <a:pt x="4509081" y="5127217"/>
                  <a:pt x="4491127" y="5122087"/>
                  <a:pt x="4488562" y="5137476"/>
                </a:cubicBezTo>
                <a:cubicBezTo>
                  <a:pt x="4480868" y="5134911"/>
                  <a:pt x="4488562" y="5129781"/>
                  <a:pt x="4483433" y="5129781"/>
                </a:cubicBezTo>
                <a:cubicBezTo>
                  <a:pt x="4475738" y="5132347"/>
                  <a:pt x="4470608" y="5137476"/>
                  <a:pt x="4468043" y="5145171"/>
                </a:cubicBezTo>
                <a:cubicBezTo>
                  <a:pt x="4462913" y="5142606"/>
                  <a:pt x="4462913" y="5134911"/>
                  <a:pt x="4457784" y="5134911"/>
                </a:cubicBezTo>
                <a:cubicBezTo>
                  <a:pt x="4450089" y="5147736"/>
                  <a:pt x="4462913" y="5157995"/>
                  <a:pt x="4465478" y="5168255"/>
                </a:cubicBezTo>
                <a:cubicBezTo>
                  <a:pt x="4460349" y="5168255"/>
                  <a:pt x="4460349" y="5163125"/>
                  <a:pt x="4455219" y="5165690"/>
                </a:cubicBezTo>
                <a:cubicBezTo>
                  <a:pt x="4442394" y="5122087"/>
                  <a:pt x="4450089" y="5057964"/>
                  <a:pt x="4450089" y="5022056"/>
                </a:cubicBezTo>
                <a:cubicBezTo>
                  <a:pt x="4462913" y="5016926"/>
                  <a:pt x="4468043" y="5009232"/>
                  <a:pt x="4480868" y="5011797"/>
                </a:cubicBezTo>
                <a:cubicBezTo>
                  <a:pt x="4491127" y="5014361"/>
                  <a:pt x="4493692" y="5024621"/>
                  <a:pt x="4524471" y="5029751"/>
                </a:cubicBezTo>
                <a:cubicBezTo>
                  <a:pt x="4527036" y="5027186"/>
                  <a:pt x="4529601" y="5027186"/>
                  <a:pt x="4529601" y="5024621"/>
                </a:cubicBezTo>
                <a:cubicBezTo>
                  <a:pt x="4524471" y="5014361"/>
                  <a:pt x="4506517" y="5014361"/>
                  <a:pt x="4501387" y="5004102"/>
                </a:cubicBezTo>
                <a:cubicBezTo>
                  <a:pt x="4521906" y="5009232"/>
                  <a:pt x="4527036" y="4998972"/>
                  <a:pt x="4537295" y="4991277"/>
                </a:cubicBezTo>
                <a:cubicBezTo>
                  <a:pt x="4552685" y="4978453"/>
                  <a:pt x="4565509" y="4973323"/>
                  <a:pt x="4568074" y="4955369"/>
                </a:cubicBezTo>
                <a:cubicBezTo>
                  <a:pt x="4568074" y="4945109"/>
                  <a:pt x="4550120" y="4955369"/>
                  <a:pt x="4552685" y="4945109"/>
                </a:cubicBezTo>
                <a:cubicBezTo>
                  <a:pt x="4516776" y="4950239"/>
                  <a:pt x="4509081" y="4981018"/>
                  <a:pt x="4483433" y="4993842"/>
                </a:cubicBezTo>
                <a:cubicBezTo>
                  <a:pt x="4480868" y="4983583"/>
                  <a:pt x="4491127" y="4955369"/>
                  <a:pt x="4478303" y="4947674"/>
                </a:cubicBezTo>
                <a:cubicBezTo>
                  <a:pt x="4498822" y="4880987"/>
                  <a:pt x="4503952" y="4796345"/>
                  <a:pt x="4544990" y="4750177"/>
                </a:cubicBezTo>
                <a:cubicBezTo>
                  <a:pt x="4542425" y="4745048"/>
                  <a:pt x="4542425" y="4739918"/>
                  <a:pt x="4534730" y="4739918"/>
                </a:cubicBezTo>
                <a:cubicBezTo>
                  <a:pt x="4547555" y="4683490"/>
                  <a:pt x="4565509" y="4637322"/>
                  <a:pt x="4596288" y="4601414"/>
                </a:cubicBezTo>
                <a:cubicBezTo>
                  <a:pt x="4603982" y="4598849"/>
                  <a:pt x="4614242" y="4596284"/>
                  <a:pt x="4616807" y="4588589"/>
                </a:cubicBezTo>
                <a:cubicBezTo>
                  <a:pt x="4614242" y="4578330"/>
                  <a:pt x="4603982" y="4578330"/>
                  <a:pt x="4596288" y="4580895"/>
                </a:cubicBezTo>
                <a:cubicBezTo>
                  <a:pt x="4601418" y="4568070"/>
                  <a:pt x="4606547" y="4560375"/>
                  <a:pt x="4609113" y="4547551"/>
                </a:cubicBezTo>
                <a:cubicBezTo>
                  <a:pt x="4616807" y="4544986"/>
                  <a:pt x="4627067" y="4542421"/>
                  <a:pt x="4627067" y="4529597"/>
                </a:cubicBezTo>
                <a:close/>
                <a:moveTo>
                  <a:pt x="3821690" y="4478299"/>
                </a:moveTo>
                <a:cubicBezTo>
                  <a:pt x="3765263" y="4480864"/>
                  <a:pt x="3719094" y="4532162"/>
                  <a:pt x="3683186" y="4580895"/>
                </a:cubicBezTo>
                <a:lnTo>
                  <a:pt x="3690881" y="4591154"/>
                </a:lnTo>
                <a:cubicBezTo>
                  <a:pt x="3693446" y="4588590"/>
                  <a:pt x="3696011" y="4588590"/>
                  <a:pt x="3698576" y="4586024"/>
                </a:cubicBezTo>
                <a:cubicBezTo>
                  <a:pt x="3690881" y="4596285"/>
                  <a:pt x="3683186" y="4606545"/>
                  <a:pt x="3678056" y="4616804"/>
                </a:cubicBezTo>
                <a:lnTo>
                  <a:pt x="3683186" y="4619369"/>
                </a:lnTo>
                <a:cubicBezTo>
                  <a:pt x="3649842" y="4650148"/>
                  <a:pt x="3621629" y="4688621"/>
                  <a:pt x="3601110" y="4721965"/>
                </a:cubicBezTo>
                <a:lnTo>
                  <a:pt x="3611369" y="4729660"/>
                </a:lnTo>
                <a:cubicBezTo>
                  <a:pt x="3672927" y="4673232"/>
                  <a:pt x="3737049" y="4611674"/>
                  <a:pt x="3780652" y="4565505"/>
                </a:cubicBezTo>
                <a:lnTo>
                  <a:pt x="3772957" y="4555246"/>
                </a:lnTo>
                <a:cubicBezTo>
                  <a:pt x="3767828" y="4557811"/>
                  <a:pt x="3762698" y="4560376"/>
                  <a:pt x="3757568" y="4562941"/>
                </a:cubicBezTo>
                <a:cubicBezTo>
                  <a:pt x="3767828" y="4555246"/>
                  <a:pt x="3778087" y="4547551"/>
                  <a:pt x="3788347" y="4539856"/>
                </a:cubicBezTo>
                <a:lnTo>
                  <a:pt x="3783217" y="4529597"/>
                </a:lnTo>
                <a:cubicBezTo>
                  <a:pt x="3778087" y="4532162"/>
                  <a:pt x="3770392" y="4532162"/>
                  <a:pt x="3765263" y="4534727"/>
                </a:cubicBezTo>
                <a:cubicBezTo>
                  <a:pt x="3783217" y="4516772"/>
                  <a:pt x="3803736" y="4501383"/>
                  <a:pt x="3824255" y="4491124"/>
                </a:cubicBezTo>
                <a:close/>
                <a:moveTo>
                  <a:pt x="4634763" y="4473169"/>
                </a:moveTo>
                <a:cubicBezTo>
                  <a:pt x="4639893" y="4475733"/>
                  <a:pt x="4639893" y="4485993"/>
                  <a:pt x="4639893" y="4491123"/>
                </a:cubicBezTo>
                <a:cubicBezTo>
                  <a:pt x="4629633" y="4493689"/>
                  <a:pt x="4629633" y="4506513"/>
                  <a:pt x="4616809" y="4506513"/>
                </a:cubicBezTo>
                <a:cubicBezTo>
                  <a:pt x="4619374" y="4501383"/>
                  <a:pt x="4624503" y="4501383"/>
                  <a:pt x="4627069" y="4496254"/>
                </a:cubicBezTo>
                <a:cubicBezTo>
                  <a:pt x="4627069" y="4491123"/>
                  <a:pt x="4624503" y="4491123"/>
                  <a:pt x="4621939" y="4491123"/>
                </a:cubicBezTo>
                <a:cubicBezTo>
                  <a:pt x="4624503" y="4483428"/>
                  <a:pt x="4632198" y="4480863"/>
                  <a:pt x="4634763" y="4473169"/>
                </a:cubicBezTo>
                <a:close/>
                <a:moveTo>
                  <a:pt x="4601419" y="4462910"/>
                </a:moveTo>
                <a:cubicBezTo>
                  <a:pt x="4601419" y="4468039"/>
                  <a:pt x="4596290" y="4470604"/>
                  <a:pt x="4593725" y="4470604"/>
                </a:cubicBezTo>
                <a:cubicBezTo>
                  <a:pt x="4596290" y="4468039"/>
                  <a:pt x="4596290" y="4462910"/>
                  <a:pt x="4601419" y="4462910"/>
                </a:cubicBezTo>
                <a:close/>
                <a:moveTo>
                  <a:pt x="3837721" y="4429886"/>
                </a:moveTo>
                <a:cubicBezTo>
                  <a:pt x="3844133" y="4430848"/>
                  <a:pt x="3849904" y="4433413"/>
                  <a:pt x="3855034" y="4437261"/>
                </a:cubicBezTo>
                <a:cubicBezTo>
                  <a:pt x="3862729" y="4444955"/>
                  <a:pt x="3867858" y="4460345"/>
                  <a:pt x="3867858" y="4475734"/>
                </a:cubicBezTo>
                <a:cubicBezTo>
                  <a:pt x="3849904" y="4483429"/>
                  <a:pt x="3837080" y="4493688"/>
                  <a:pt x="3829385" y="4511643"/>
                </a:cubicBezTo>
                <a:cubicBezTo>
                  <a:pt x="3822973" y="4523185"/>
                  <a:pt x="3820409" y="4537933"/>
                  <a:pt x="3821370" y="4553002"/>
                </a:cubicBezTo>
                <a:lnTo>
                  <a:pt x="3833870" y="4594160"/>
                </a:lnTo>
                <a:lnTo>
                  <a:pt x="3832116" y="4598685"/>
                </a:lnTo>
                <a:lnTo>
                  <a:pt x="3824255" y="4606545"/>
                </a:lnTo>
                <a:cubicBezTo>
                  <a:pt x="3811431" y="4621934"/>
                  <a:pt x="3796041" y="4634758"/>
                  <a:pt x="3793477" y="4665537"/>
                </a:cubicBezTo>
                <a:cubicBezTo>
                  <a:pt x="3778087" y="4673232"/>
                  <a:pt x="3757568" y="4678362"/>
                  <a:pt x="3739614" y="4683492"/>
                </a:cubicBezTo>
                <a:cubicBezTo>
                  <a:pt x="3698576" y="4691186"/>
                  <a:pt x="3657537" y="4701446"/>
                  <a:pt x="3642148" y="4737354"/>
                </a:cubicBezTo>
                <a:lnTo>
                  <a:pt x="3634453" y="4752744"/>
                </a:lnTo>
                <a:lnTo>
                  <a:pt x="3649842" y="4745049"/>
                </a:lnTo>
                <a:cubicBezTo>
                  <a:pt x="3706270" y="4716835"/>
                  <a:pt x="3778087" y="4691186"/>
                  <a:pt x="3839645" y="4678362"/>
                </a:cubicBezTo>
                <a:cubicBezTo>
                  <a:pt x="3826820" y="4706575"/>
                  <a:pt x="3831950" y="4727095"/>
                  <a:pt x="3839645" y="4747614"/>
                </a:cubicBezTo>
                <a:cubicBezTo>
                  <a:pt x="3711400" y="4750178"/>
                  <a:pt x="3639583" y="4793782"/>
                  <a:pt x="3603674" y="4893813"/>
                </a:cubicBezTo>
                <a:lnTo>
                  <a:pt x="3595980" y="4911767"/>
                </a:lnTo>
                <a:lnTo>
                  <a:pt x="3613934" y="4898942"/>
                </a:lnTo>
                <a:cubicBezTo>
                  <a:pt x="3644713" y="4875858"/>
                  <a:pt x="3665232" y="4850210"/>
                  <a:pt x="3678056" y="4816866"/>
                </a:cubicBezTo>
                <a:cubicBezTo>
                  <a:pt x="3688316" y="4814301"/>
                  <a:pt x="3703705" y="4816866"/>
                  <a:pt x="3716530" y="4824561"/>
                </a:cubicBezTo>
                <a:cubicBezTo>
                  <a:pt x="3724225" y="4827125"/>
                  <a:pt x="3729354" y="4834820"/>
                  <a:pt x="3731919" y="4839950"/>
                </a:cubicBezTo>
                <a:cubicBezTo>
                  <a:pt x="3729354" y="4839950"/>
                  <a:pt x="3726789" y="4845080"/>
                  <a:pt x="3724225" y="4847644"/>
                </a:cubicBezTo>
                <a:cubicBezTo>
                  <a:pt x="3724225" y="4845080"/>
                  <a:pt x="3719094" y="4845080"/>
                  <a:pt x="3716530" y="4845080"/>
                </a:cubicBezTo>
                <a:lnTo>
                  <a:pt x="3713965" y="4845080"/>
                </a:lnTo>
                <a:lnTo>
                  <a:pt x="3711400" y="4847644"/>
                </a:lnTo>
                <a:cubicBezTo>
                  <a:pt x="3703705" y="4855339"/>
                  <a:pt x="3698576" y="4860469"/>
                  <a:pt x="3690881" y="4868164"/>
                </a:cubicBezTo>
                <a:cubicBezTo>
                  <a:pt x="3698576" y="4857904"/>
                  <a:pt x="3703705" y="4845080"/>
                  <a:pt x="3703705" y="4832255"/>
                </a:cubicBezTo>
                <a:lnTo>
                  <a:pt x="3703705" y="4821996"/>
                </a:lnTo>
                <a:lnTo>
                  <a:pt x="3696011" y="4824561"/>
                </a:lnTo>
                <a:cubicBezTo>
                  <a:pt x="3678056" y="4832255"/>
                  <a:pt x="3667797" y="4845080"/>
                  <a:pt x="3657537" y="4860469"/>
                </a:cubicBezTo>
                <a:cubicBezTo>
                  <a:pt x="3647278" y="4870729"/>
                  <a:pt x="3642148" y="4880988"/>
                  <a:pt x="3631888" y="4886118"/>
                </a:cubicBezTo>
                <a:lnTo>
                  <a:pt x="3637018" y="4898942"/>
                </a:lnTo>
                <a:cubicBezTo>
                  <a:pt x="3652408" y="4898942"/>
                  <a:pt x="3667797" y="4891248"/>
                  <a:pt x="3680621" y="4880988"/>
                </a:cubicBezTo>
                <a:cubicBezTo>
                  <a:pt x="3665232" y="4893813"/>
                  <a:pt x="3652408" y="4909202"/>
                  <a:pt x="3637018" y="4924591"/>
                </a:cubicBezTo>
                <a:cubicBezTo>
                  <a:pt x="3621629" y="4942545"/>
                  <a:pt x="3606239" y="4957935"/>
                  <a:pt x="3593415" y="4970759"/>
                </a:cubicBezTo>
                <a:lnTo>
                  <a:pt x="3601110" y="4973324"/>
                </a:lnTo>
                <a:cubicBezTo>
                  <a:pt x="3637018" y="4957935"/>
                  <a:pt x="3665232" y="4929721"/>
                  <a:pt x="3690881" y="4901507"/>
                </a:cubicBezTo>
                <a:cubicBezTo>
                  <a:pt x="3690881" y="4901507"/>
                  <a:pt x="3693446" y="4898942"/>
                  <a:pt x="3693446" y="4898942"/>
                </a:cubicBezTo>
                <a:cubicBezTo>
                  <a:pt x="3665232" y="4945110"/>
                  <a:pt x="3613934" y="4978454"/>
                  <a:pt x="3567766" y="5009233"/>
                </a:cubicBezTo>
                <a:cubicBezTo>
                  <a:pt x="3544682" y="5024622"/>
                  <a:pt x="3524163" y="5037447"/>
                  <a:pt x="3506209" y="5052836"/>
                </a:cubicBezTo>
                <a:lnTo>
                  <a:pt x="3511338" y="5060531"/>
                </a:lnTo>
                <a:cubicBezTo>
                  <a:pt x="3477995" y="5073355"/>
                  <a:pt x="3442086" y="5086180"/>
                  <a:pt x="3408743" y="5096439"/>
                </a:cubicBezTo>
                <a:lnTo>
                  <a:pt x="3388223" y="5104134"/>
                </a:lnTo>
                <a:lnTo>
                  <a:pt x="3390788" y="5116958"/>
                </a:lnTo>
                <a:cubicBezTo>
                  <a:pt x="3542117" y="5101569"/>
                  <a:pt x="3662667" y="5032317"/>
                  <a:pt x="3747308" y="4914332"/>
                </a:cubicBezTo>
                <a:cubicBezTo>
                  <a:pt x="3747308" y="4919462"/>
                  <a:pt x="3749874" y="4922027"/>
                  <a:pt x="3752438" y="4927156"/>
                </a:cubicBezTo>
                <a:cubicBezTo>
                  <a:pt x="3755003" y="4932286"/>
                  <a:pt x="3755003" y="4934851"/>
                  <a:pt x="3757568" y="4939981"/>
                </a:cubicBezTo>
                <a:cubicBezTo>
                  <a:pt x="3726789" y="4955370"/>
                  <a:pt x="3696011" y="4991279"/>
                  <a:pt x="3683186" y="5016928"/>
                </a:cubicBezTo>
                <a:lnTo>
                  <a:pt x="3675491" y="5029752"/>
                </a:lnTo>
                <a:lnTo>
                  <a:pt x="3688316" y="5024622"/>
                </a:lnTo>
                <a:cubicBezTo>
                  <a:pt x="3713965" y="5016928"/>
                  <a:pt x="3729354" y="4998973"/>
                  <a:pt x="3744743" y="4981019"/>
                </a:cubicBezTo>
                <a:cubicBezTo>
                  <a:pt x="3749874" y="4973324"/>
                  <a:pt x="3757568" y="4965630"/>
                  <a:pt x="3762698" y="4960500"/>
                </a:cubicBezTo>
                <a:cubicBezTo>
                  <a:pt x="3760133" y="4963065"/>
                  <a:pt x="3757568" y="4965630"/>
                  <a:pt x="3755003" y="4970759"/>
                </a:cubicBezTo>
                <a:cubicBezTo>
                  <a:pt x="3749874" y="4978454"/>
                  <a:pt x="3742179" y="4986149"/>
                  <a:pt x="3742179" y="4998973"/>
                </a:cubicBezTo>
                <a:cubicBezTo>
                  <a:pt x="3729354" y="5006668"/>
                  <a:pt x="3716530" y="5014363"/>
                  <a:pt x="3703705" y="5022057"/>
                </a:cubicBezTo>
                <a:cubicBezTo>
                  <a:pt x="3670362" y="5042576"/>
                  <a:pt x="3634453" y="5065660"/>
                  <a:pt x="3590850" y="5063096"/>
                </a:cubicBezTo>
                <a:lnTo>
                  <a:pt x="3588285" y="5075920"/>
                </a:lnTo>
                <a:cubicBezTo>
                  <a:pt x="3652408" y="5099004"/>
                  <a:pt x="3685751" y="5075920"/>
                  <a:pt x="3719094" y="5050271"/>
                </a:cubicBezTo>
                <a:cubicBezTo>
                  <a:pt x="3726789" y="5045141"/>
                  <a:pt x="3734484" y="5040011"/>
                  <a:pt x="3742179" y="5034882"/>
                </a:cubicBezTo>
                <a:cubicBezTo>
                  <a:pt x="3772957" y="5065660"/>
                  <a:pt x="3760133" y="5086180"/>
                  <a:pt x="3737049" y="5119523"/>
                </a:cubicBezTo>
                <a:cubicBezTo>
                  <a:pt x="3716530" y="5147737"/>
                  <a:pt x="3693446" y="5183646"/>
                  <a:pt x="3698576" y="5234943"/>
                </a:cubicBezTo>
                <a:cubicBezTo>
                  <a:pt x="3667797" y="5260592"/>
                  <a:pt x="3637018" y="5247768"/>
                  <a:pt x="3598545" y="5229814"/>
                </a:cubicBezTo>
                <a:cubicBezTo>
                  <a:pt x="3565201" y="5214424"/>
                  <a:pt x="3526728" y="5196470"/>
                  <a:pt x="3480560" y="5206730"/>
                </a:cubicBezTo>
                <a:lnTo>
                  <a:pt x="3480560" y="5219554"/>
                </a:lnTo>
                <a:cubicBezTo>
                  <a:pt x="3493384" y="5222119"/>
                  <a:pt x="3503644" y="5224684"/>
                  <a:pt x="3516468" y="5227249"/>
                </a:cubicBezTo>
                <a:cubicBezTo>
                  <a:pt x="3554941" y="5237508"/>
                  <a:pt x="3593415" y="5245203"/>
                  <a:pt x="3619064" y="5268287"/>
                </a:cubicBezTo>
                <a:cubicBezTo>
                  <a:pt x="3542117" y="5370883"/>
                  <a:pt x="3454911" y="5399096"/>
                  <a:pt x="3357445" y="5352928"/>
                </a:cubicBezTo>
                <a:cubicBezTo>
                  <a:pt x="3329231" y="5340104"/>
                  <a:pt x="3313842" y="5314455"/>
                  <a:pt x="3298452" y="5286241"/>
                </a:cubicBezTo>
                <a:cubicBezTo>
                  <a:pt x="3275368" y="5247768"/>
                  <a:pt x="3252284" y="5206730"/>
                  <a:pt x="3188162" y="5206730"/>
                </a:cubicBezTo>
                <a:lnTo>
                  <a:pt x="3185597" y="5206730"/>
                </a:lnTo>
                <a:lnTo>
                  <a:pt x="3183033" y="5206730"/>
                </a:lnTo>
                <a:cubicBezTo>
                  <a:pt x="3171811" y="5214745"/>
                  <a:pt x="3161391" y="5224444"/>
                  <a:pt x="3151848" y="5235480"/>
                </a:cubicBezTo>
                <a:lnTo>
                  <a:pt x="3133288" y="5261808"/>
                </a:lnTo>
                <a:lnTo>
                  <a:pt x="3126604" y="5252898"/>
                </a:lnTo>
                <a:cubicBezTo>
                  <a:pt x="3095826" y="5268287"/>
                  <a:pt x="3075307" y="5301630"/>
                  <a:pt x="3062482" y="5340104"/>
                </a:cubicBezTo>
                <a:cubicBezTo>
                  <a:pt x="3065047" y="5332409"/>
                  <a:pt x="3062482" y="5324715"/>
                  <a:pt x="3059917" y="5319585"/>
                </a:cubicBezTo>
                <a:lnTo>
                  <a:pt x="3052222" y="5304196"/>
                </a:lnTo>
                <a:lnTo>
                  <a:pt x="3047094" y="5319585"/>
                </a:lnTo>
                <a:cubicBezTo>
                  <a:pt x="3021444" y="5422181"/>
                  <a:pt x="2985535" y="5517082"/>
                  <a:pt x="2944497" y="5583769"/>
                </a:cubicBezTo>
                <a:cubicBezTo>
                  <a:pt x="2939368" y="5596593"/>
                  <a:pt x="2923978" y="5609418"/>
                  <a:pt x="2908589" y="5622242"/>
                </a:cubicBezTo>
                <a:cubicBezTo>
                  <a:pt x="2880375" y="5645326"/>
                  <a:pt x="2849596" y="5673540"/>
                  <a:pt x="2849596" y="5704319"/>
                </a:cubicBezTo>
                <a:cubicBezTo>
                  <a:pt x="2849596" y="5719708"/>
                  <a:pt x="2859855" y="5735098"/>
                  <a:pt x="2877810" y="5747922"/>
                </a:cubicBezTo>
                <a:lnTo>
                  <a:pt x="2885504" y="5753052"/>
                </a:lnTo>
                <a:lnTo>
                  <a:pt x="2888069" y="5742792"/>
                </a:lnTo>
                <a:cubicBezTo>
                  <a:pt x="2888069" y="5742792"/>
                  <a:pt x="2888069" y="5740227"/>
                  <a:pt x="2888069" y="5740227"/>
                </a:cubicBezTo>
                <a:cubicBezTo>
                  <a:pt x="2888069" y="5747922"/>
                  <a:pt x="2888069" y="5753052"/>
                  <a:pt x="2890634" y="5760746"/>
                </a:cubicBezTo>
                <a:lnTo>
                  <a:pt x="2903459" y="5758181"/>
                </a:lnTo>
                <a:cubicBezTo>
                  <a:pt x="2903459" y="5750487"/>
                  <a:pt x="2906023" y="5747922"/>
                  <a:pt x="2906023" y="5747922"/>
                </a:cubicBezTo>
                <a:cubicBezTo>
                  <a:pt x="2906023" y="5747922"/>
                  <a:pt x="2908589" y="5747922"/>
                  <a:pt x="2908589" y="5747922"/>
                </a:cubicBezTo>
                <a:cubicBezTo>
                  <a:pt x="2913718" y="5747922"/>
                  <a:pt x="2918848" y="5747922"/>
                  <a:pt x="2923978" y="5742792"/>
                </a:cubicBezTo>
                <a:cubicBezTo>
                  <a:pt x="2934237" y="5732533"/>
                  <a:pt x="2931672" y="5727403"/>
                  <a:pt x="2926543" y="5722273"/>
                </a:cubicBezTo>
                <a:cubicBezTo>
                  <a:pt x="2923978" y="5722273"/>
                  <a:pt x="2923978" y="5722273"/>
                  <a:pt x="2923978" y="5719708"/>
                </a:cubicBezTo>
                <a:cubicBezTo>
                  <a:pt x="2939368" y="5681235"/>
                  <a:pt x="2962452" y="5650456"/>
                  <a:pt x="2982970" y="5622242"/>
                </a:cubicBezTo>
                <a:cubicBezTo>
                  <a:pt x="2998360" y="5603006"/>
                  <a:pt x="3013108" y="5583769"/>
                  <a:pt x="3025612" y="5561967"/>
                </a:cubicBezTo>
                <a:lnTo>
                  <a:pt x="3040513" y="5531102"/>
                </a:lnTo>
                <a:lnTo>
                  <a:pt x="3033948" y="5551708"/>
                </a:lnTo>
                <a:cubicBezTo>
                  <a:pt x="3023368" y="5571586"/>
                  <a:pt x="3009902" y="5590181"/>
                  <a:pt x="2995795" y="5609418"/>
                </a:cubicBezTo>
                <a:cubicBezTo>
                  <a:pt x="2972711" y="5640197"/>
                  <a:pt x="2947062" y="5670975"/>
                  <a:pt x="2939368" y="5712013"/>
                </a:cubicBezTo>
                <a:lnTo>
                  <a:pt x="2936802" y="5719708"/>
                </a:lnTo>
                <a:lnTo>
                  <a:pt x="2944497" y="5719708"/>
                </a:lnTo>
                <a:cubicBezTo>
                  <a:pt x="2970146" y="5719708"/>
                  <a:pt x="2972711" y="5704319"/>
                  <a:pt x="2972711" y="5694059"/>
                </a:cubicBezTo>
                <a:cubicBezTo>
                  <a:pt x="2972711" y="5688929"/>
                  <a:pt x="2972711" y="5683800"/>
                  <a:pt x="2975276" y="5681235"/>
                </a:cubicBezTo>
                <a:cubicBezTo>
                  <a:pt x="2982970" y="5663280"/>
                  <a:pt x="2998360" y="5642761"/>
                  <a:pt x="3013749" y="5622242"/>
                </a:cubicBezTo>
                <a:cubicBezTo>
                  <a:pt x="3052222" y="5570944"/>
                  <a:pt x="3098391" y="5511952"/>
                  <a:pt x="3070177" y="5435005"/>
                </a:cubicBezTo>
                <a:lnTo>
                  <a:pt x="3070177" y="5432440"/>
                </a:lnTo>
                <a:lnTo>
                  <a:pt x="3067612" y="5432440"/>
                </a:lnTo>
                <a:cubicBezTo>
                  <a:pt x="3065047" y="5432440"/>
                  <a:pt x="3065047" y="5432440"/>
                  <a:pt x="3062482" y="5432440"/>
                </a:cubicBezTo>
                <a:cubicBezTo>
                  <a:pt x="3066331" y="5402944"/>
                  <a:pt x="3075307" y="5372166"/>
                  <a:pt x="3087811" y="5342990"/>
                </a:cubicBezTo>
                <a:lnTo>
                  <a:pt x="3119983" y="5287742"/>
                </a:lnTo>
                <a:lnTo>
                  <a:pt x="3091658" y="5361585"/>
                </a:lnTo>
                <a:cubicBezTo>
                  <a:pt x="3077230" y="5425387"/>
                  <a:pt x="3080436" y="5493998"/>
                  <a:pt x="3106085" y="5545295"/>
                </a:cubicBezTo>
                <a:cubicBezTo>
                  <a:pt x="3103520" y="5545295"/>
                  <a:pt x="3100955" y="5547860"/>
                  <a:pt x="3098391" y="5547860"/>
                </a:cubicBezTo>
                <a:cubicBezTo>
                  <a:pt x="3088132" y="5550425"/>
                  <a:pt x="3075307" y="5555555"/>
                  <a:pt x="3070177" y="5570944"/>
                </a:cubicBezTo>
                <a:lnTo>
                  <a:pt x="3070177" y="5573509"/>
                </a:lnTo>
                <a:lnTo>
                  <a:pt x="3070177" y="5576074"/>
                </a:lnTo>
                <a:cubicBezTo>
                  <a:pt x="3072741" y="5596593"/>
                  <a:pt x="3075307" y="5622242"/>
                  <a:pt x="3062482" y="5637632"/>
                </a:cubicBezTo>
                <a:cubicBezTo>
                  <a:pt x="3049658" y="5635067"/>
                  <a:pt x="3036833" y="5637632"/>
                  <a:pt x="3026574" y="5647891"/>
                </a:cubicBezTo>
                <a:lnTo>
                  <a:pt x="3026574" y="5650456"/>
                </a:lnTo>
                <a:lnTo>
                  <a:pt x="3026574" y="5653021"/>
                </a:lnTo>
                <a:cubicBezTo>
                  <a:pt x="3026574" y="5658151"/>
                  <a:pt x="3026574" y="5665846"/>
                  <a:pt x="3026574" y="5670975"/>
                </a:cubicBezTo>
                <a:cubicBezTo>
                  <a:pt x="3026574" y="5696624"/>
                  <a:pt x="3024010" y="5719708"/>
                  <a:pt x="3008619" y="5735098"/>
                </a:cubicBezTo>
                <a:cubicBezTo>
                  <a:pt x="2959886" y="5724838"/>
                  <a:pt x="2936802" y="5753052"/>
                  <a:pt x="2913718" y="5776136"/>
                </a:cubicBezTo>
                <a:cubicBezTo>
                  <a:pt x="2911153" y="5781266"/>
                  <a:pt x="2908589" y="5783830"/>
                  <a:pt x="2903459" y="5788960"/>
                </a:cubicBezTo>
                <a:cubicBezTo>
                  <a:pt x="2877810" y="5778701"/>
                  <a:pt x="2854726" y="5778701"/>
                  <a:pt x="2839336" y="5786395"/>
                </a:cubicBezTo>
                <a:cubicBezTo>
                  <a:pt x="2826512" y="5794090"/>
                  <a:pt x="2816252" y="5806915"/>
                  <a:pt x="2808558" y="5824869"/>
                </a:cubicBezTo>
                <a:cubicBezTo>
                  <a:pt x="2790603" y="5817174"/>
                  <a:pt x="2777779" y="5822304"/>
                  <a:pt x="2764954" y="5824869"/>
                </a:cubicBezTo>
                <a:cubicBezTo>
                  <a:pt x="2762389" y="5827433"/>
                  <a:pt x="2759825" y="5827433"/>
                  <a:pt x="2757260" y="5827433"/>
                </a:cubicBezTo>
                <a:cubicBezTo>
                  <a:pt x="2762389" y="5781266"/>
                  <a:pt x="2780344" y="5742792"/>
                  <a:pt x="2800863" y="5704319"/>
                </a:cubicBezTo>
                <a:cubicBezTo>
                  <a:pt x="2823947" y="5660715"/>
                  <a:pt x="2847031" y="5614548"/>
                  <a:pt x="2849596" y="5552990"/>
                </a:cubicBezTo>
                <a:lnTo>
                  <a:pt x="2836771" y="5550425"/>
                </a:lnTo>
                <a:cubicBezTo>
                  <a:pt x="2829077" y="5596593"/>
                  <a:pt x="2808558" y="5640197"/>
                  <a:pt x="2788038" y="5681235"/>
                </a:cubicBezTo>
                <a:cubicBezTo>
                  <a:pt x="2757260" y="5742792"/>
                  <a:pt x="2731611" y="5799220"/>
                  <a:pt x="2747000" y="5863342"/>
                </a:cubicBezTo>
                <a:cubicBezTo>
                  <a:pt x="2741870" y="5827433"/>
                  <a:pt x="2736741" y="5796655"/>
                  <a:pt x="2700832" y="5773571"/>
                </a:cubicBezTo>
                <a:cubicBezTo>
                  <a:pt x="2705962" y="5758181"/>
                  <a:pt x="2705962" y="5745357"/>
                  <a:pt x="2703397" y="5735098"/>
                </a:cubicBezTo>
                <a:cubicBezTo>
                  <a:pt x="2700832" y="5732533"/>
                  <a:pt x="2698267" y="5729968"/>
                  <a:pt x="2695702" y="5727403"/>
                </a:cubicBezTo>
                <a:cubicBezTo>
                  <a:pt x="2695702" y="5722273"/>
                  <a:pt x="2693137" y="5719708"/>
                  <a:pt x="2693137" y="5714578"/>
                </a:cubicBezTo>
                <a:cubicBezTo>
                  <a:pt x="2672618" y="5691494"/>
                  <a:pt x="2623886" y="5691494"/>
                  <a:pt x="2585412" y="5673540"/>
                </a:cubicBezTo>
                <a:cubicBezTo>
                  <a:pt x="2544374" y="5653021"/>
                  <a:pt x="2534114" y="5614548"/>
                  <a:pt x="2500770" y="5604288"/>
                </a:cubicBezTo>
                <a:cubicBezTo>
                  <a:pt x="2482816" y="5558120"/>
                  <a:pt x="2441778" y="5535036"/>
                  <a:pt x="2418694" y="5493997"/>
                </a:cubicBezTo>
                <a:cubicBezTo>
                  <a:pt x="2441778" y="5478608"/>
                  <a:pt x="2464863" y="5463219"/>
                  <a:pt x="2485381" y="5445265"/>
                </a:cubicBezTo>
                <a:lnTo>
                  <a:pt x="2477686" y="5435005"/>
                </a:lnTo>
                <a:cubicBezTo>
                  <a:pt x="2454602" y="5450394"/>
                  <a:pt x="2426389" y="5460654"/>
                  <a:pt x="2400741" y="5470914"/>
                </a:cubicBezTo>
                <a:cubicBezTo>
                  <a:pt x="2398175" y="5470914"/>
                  <a:pt x="2395610" y="5473479"/>
                  <a:pt x="2393045" y="5473479"/>
                </a:cubicBezTo>
                <a:cubicBezTo>
                  <a:pt x="2390480" y="5468348"/>
                  <a:pt x="2387915" y="5463219"/>
                  <a:pt x="2385350" y="5458089"/>
                </a:cubicBezTo>
                <a:cubicBezTo>
                  <a:pt x="2369962" y="5470914"/>
                  <a:pt x="2349442" y="5483738"/>
                  <a:pt x="2323793" y="5488868"/>
                </a:cubicBezTo>
                <a:cubicBezTo>
                  <a:pt x="2480251" y="5383707"/>
                  <a:pt x="2654665" y="5286241"/>
                  <a:pt x="2854726" y="5229814"/>
                </a:cubicBezTo>
                <a:cubicBezTo>
                  <a:pt x="2918848" y="5193905"/>
                  <a:pt x="2988100" y="5163126"/>
                  <a:pt x="3054787" y="5132348"/>
                </a:cubicBezTo>
                <a:cubicBezTo>
                  <a:pt x="3247155" y="5045141"/>
                  <a:pt x="3444651" y="4955370"/>
                  <a:pt x="3567766" y="4770698"/>
                </a:cubicBezTo>
                <a:lnTo>
                  <a:pt x="3557507" y="4763003"/>
                </a:lnTo>
                <a:cubicBezTo>
                  <a:pt x="3521598" y="4788652"/>
                  <a:pt x="3490819" y="4819431"/>
                  <a:pt x="3460041" y="4850210"/>
                </a:cubicBezTo>
                <a:cubicBezTo>
                  <a:pt x="3431827" y="4880988"/>
                  <a:pt x="3403613" y="4909202"/>
                  <a:pt x="3370269" y="4934851"/>
                </a:cubicBezTo>
                <a:cubicBezTo>
                  <a:pt x="3324101" y="4968194"/>
                  <a:pt x="3275368" y="4996408"/>
                  <a:pt x="3224070" y="5019492"/>
                </a:cubicBezTo>
                <a:cubicBezTo>
                  <a:pt x="3226635" y="5011798"/>
                  <a:pt x="3231765" y="5009233"/>
                  <a:pt x="3236896" y="5006668"/>
                </a:cubicBezTo>
                <a:cubicBezTo>
                  <a:pt x="3242025" y="5004103"/>
                  <a:pt x="3247155" y="5001538"/>
                  <a:pt x="3252284" y="4993843"/>
                </a:cubicBezTo>
                <a:cubicBezTo>
                  <a:pt x="3360009" y="4952805"/>
                  <a:pt x="3439521" y="4870729"/>
                  <a:pt x="3516468" y="4783522"/>
                </a:cubicBezTo>
                <a:lnTo>
                  <a:pt x="3506209" y="4775827"/>
                </a:lnTo>
                <a:lnTo>
                  <a:pt x="3478923" y="4798380"/>
                </a:lnTo>
                <a:lnTo>
                  <a:pt x="3494667" y="4781598"/>
                </a:lnTo>
                <a:cubicBezTo>
                  <a:pt x="3526728" y="4742484"/>
                  <a:pt x="3553659" y="4698880"/>
                  <a:pt x="3578025" y="4647583"/>
                </a:cubicBezTo>
                <a:cubicBezTo>
                  <a:pt x="3588285" y="4627064"/>
                  <a:pt x="3624194" y="4598850"/>
                  <a:pt x="3657537" y="4575765"/>
                </a:cubicBezTo>
                <a:cubicBezTo>
                  <a:pt x="3675491" y="4562941"/>
                  <a:pt x="3690881" y="4552681"/>
                  <a:pt x="3701140" y="4542421"/>
                </a:cubicBezTo>
                <a:cubicBezTo>
                  <a:pt x="3739614" y="4509078"/>
                  <a:pt x="3780652" y="4470604"/>
                  <a:pt x="3816561" y="4432131"/>
                </a:cubicBezTo>
                <a:cubicBezTo>
                  <a:pt x="3824256" y="4429566"/>
                  <a:pt x="3831309" y="4428925"/>
                  <a:pt x="3837721" y="4429886"/>
                </a:cubicBezTo>
                <a:close/>
                <a:moveTo>
                  <a:pt x="3608804" y="4373138"/>
                </a:moveTo>
                <a:cubicBezTo>
                  <a:pt x="3606239" y="4380833"/>
                  <a:pt x="3603033" y="4388528"/>
                  <a:pt x="3599186" y="4395260"/>
                </a:cubicBezTo>
                <a:lnTo>
                  <a:pt x="3598855" y="4395662"/>
                </a:lnTo>
                <a:close/>
                <a:moveTo>
                  <a:pt x="1202978" y="4280134"/>
                </a:moveTo>
                <a:lnTo>
                  <a:pt x="1203016" y="4280201"/>
                </a:lnTo>
                <a:cubicBezTo>
                  <a:pt x="1208867" y="4297394"/>
                  <a:pt x="1212234" y="4316230"/>
                  <a:pt x="1213837" y="4335627"/>
                </a:cubicBezTo>
                <a:lnTo>
                  <a:pt x="1213841" y="4336569"/>
                </a:lnTo>
                <a:close/>
                <a:moveTo>
                  <a:pt x="3593417" y="4262848"/>
                </a:moveTo>
                <a:cubicBezTo>
                  <a:pt x="3593417" y="4262848"/>
                  <a:pt x="3595982" y="4265413"/>
                  <a:pt x="3595982" y="4265413"/>
                </a:cubicBezTo>
                <a:lnTo>
                  <a:pt x="3593417" y="4278237"/>
                </a:lnTo>
                <a:cubicBezTo>
                  <a:pt x="3593417" y="4273108"/>
                  <a:pt x="3593417" y="4267978"/>
                  <a:pt x="3593417" y="4262848"/>
                </a:cubicBezTo>
                <a:close/>
                <a:moveTo>
                  <a:pt x="1043592" y="4224374"/>
                </a:moveTo>
                <a:cubicBezTo>
                  <a:pt x="1050966" y="4222450"/>
                  <a:pt x="1059302" y="4221809"/>
                  <a:pt x="1069562" y="4224374"/>
                </a:cubicBezTo>
                <a:cubicBezTo>
                  <a:pt x="1079821" y="4226939"/>
                  <a:pt x="1092646" y="4232069"/>
                  <a:pt x="1102905" y="4239764"/>
                </a:cubicBezTo>
                <a:cubicBezTo>
                  <a:pt x="1120859" y="4252588"/>
                  <a:pt x="1138814" y="4262847"/>
                  <a:pt x="1154203" y="4257718"/>
                </a:cubicBezTo>
                <a:cubicBezTo>
                  <a:pt x="1159333" y="4255153"/>
                  <a:pt x="1164463" y="4252588"/>
                  <a:pt x="1167028" y="4250023"/>
                </a:cubicBezTo>
                <a:cubicBezTo>
                  <a:pt x="1184982" y="4306451"/>
                  <a:pt x="1192677" y="4370573"/>
                  <a:pt x="1195241" y="4450085"/>
                </a:cubicBezTo>
                <a:lnTo>
                  <a:pt x="1208066" y="4450085"/>
                </a:lnTo>
                <a:cubicBezTo>
                  <a:pt x="1210631" y="4432772"/>
                  <a:pt x="1212875" y="4413856"/>
                  <a:pt x="1214078" y="4394419"/>
                </a:cubicBezTo>
                <a:lnTo>
                  <a:pt x="1213841" y="4336569"/>
                </a:lnTo>
                <a:lnTo>
                  <a:pt x="1218967" y="4363199"/>
                </a:lnTo>
                <a:cubicBezTo>
                  <a:pt x="1226020" y="4433414"/>
                  <a:pt x="1223455" y="4512926"/>
                  <a:pt x="1218326" y="4591155"/>
                </a:cubicBezTo>
                <a:cubicBezTo>
                  <a:pt x="1149073" y="4547552"/>
                  <a:pt x="1038782" y="4539857"/>
                  <a:pt x="941316" y="4573201"/>
                </a:cubicBezTo>
                <a:cubicBezTo>
                  <a:pt x="959271" y="4514208"/>
                  <a:pt x="1064432" y="4529597"/>
                  <a:pt x="1092646" y="4493689"/>
                </a:cubicBezTo>
                <a:cubicBezTo>
                  <a:pt x="1056737" y="4444955"/>
                  <a:pt x="1002874" y="4485993"/>
                  <a:pt x="956705" y="4473169"/>
                </a:cubicBezTo>
                <a:cubicBezTo>
                  <a:pt x="977226" y="4452650"/>
                  <a:pt x="1020829" y="4457779"/>
                  <a:pt x="1036217" y="4432130"/>
                </a:cubicBezTo>
                <a:cubicBezTo>
                  <a:pt x="961835" y="4411611"/>
                  <a:pt x="910537" y="4475734"/>
                  <a:pt x="836155" y="4442390"/>
                </a:cubicBezTo>
                <a:cubicBezTo>
                  <a:pt x="820766" y="4419306"/>
                  <a:pt x="789987" y="4414176"/>
                  <a:pt x="756644" y="4411611"/>
                </a:cubicBezTo>
                <a:cubicBezTo>
                  <a:pt x="802812" y="4332100"/>
                  <a:pt x="877194" y="4273107"/>
                  <a:pt x="966965" y="4226939"/>
                </a:cubicBezTo>
                <a:cubicBezTo>
                  <a:pt x="974661" y="4232069"/>
                  <a:pt x="982354" y="4237198"/>
                  <a:pt x="992614" y="4242329"/>
                </a:cubicBezTo>
                <a:lnTo>
                  <a:pt x="995179" y="4242329"/>
                </a:lnTo>
                <a:cubicBezTo>
                  <a:pt x="1005438" y="4242329"/>
                  <a:pt x="1015699" y="4237198"/>
                  <a:pt x="1023394" y="4232069"/>
                </a:cubicBezTo>
                <a:cubicBezTo>
                  <a:pt x="1029805" y="4229504"/>
                  <a:pt x="1036218" y="4226298"/>
                  <a:pt x="1043592" y="4224374"/>
                </a:cubicBezTo>
                <a:close/>
                <a:moveTo>
                  <a:pt x="1177077" y="4220738"/>
                </a:moveTo>
                <a:lnTo>
                  <a:pt x="1200291" y="4266174"/>
                </a:lnTo>
                <a:lnTo>
                  <a:pt x="1202978" y="4280134"/>
                </a:lnTo>
                <a:lnTo>
                  <a:pt x="1177287" y="4234634"/>
                </a:lnTo>
                <a:close/>
                <a:moveTo>
                  <a:pt x="1226019" y="4196161"/>
                </a:moveTo>
                <a:cubicBezTo>
                  <a:pt x="1254232" y="4208985"/>
                  <a:pt x="1259363" y="4239764"/>
                  <a:pt x="1264493" y="4270543"/>
                </a:cubicBezTo>
                <a:cubicBezTo>
                  <a:pt x="1254232" y="4242329"/>
                  <a:pt x="1238843" y="4216680"/>
                  <a:pt x="1226019" y="4196161"/>
                </a:cubicBezTo>
                <a:close/>
                <a:moveTo>
                  <a:pt x="1161898" y="4191031"/>
                </a:moveTo>
                <a:cubicBezTo>
                  <a:pt x="1164463" y="4193595"/>
                  <a:pt x="1164463" y="4196160"/>
                  <a:pt x="1167028" y="4196160"/>
                </a:cubicBezTo>
                <a:cubicBezTo>
                  <a:pt x="1170875" y="4201290"/>
                  <a:pt x="1174722" y="4207061"/>
                  <a:pt x="1176966" y="4213473"/>
                </a:cubicBezTo>
                <a:lnTo>
                  <a:pt x="1177077" y="4220738"/>
                </a:lnTo>
                <a:close/>
                <a:moveTo>
                  <a:pt x="1272187" y="4175642"/>
                </a:moveTo>
                <a:cubicBezTo>
                  <a:pt x="1323484" y="4211550"/>
                  <a:pt x="1400431" y="4216680"/>
                  <a:pt x="1446599" y="4185901"/>
                </a:cubicBezTo>
                <a:cubicBezTo>
                  <a:pt x="1454294" y="4191031"/>
                  <a:pt x="1459425" y="4193596"/>
                  <a:pt x="1467119" y="4198726"/>
                </a:cubicBezTo>
                <a:cubicBezTo>
                  <a:pt x="1485073" y="4211550"/>
                  <a:pt x="1508157" y="4224375"/>
                  <a:pt x="1533806" y="4221810"/>
                </a:cubicBezTo>
                <a:cubicBezTo>
                  <a:pt x="1541500" y="4242329"/>
                  <a:pt x="1562020" y="4252588"/>
                  <a:pt x="1582539" y="4260283"/>
                </a:cubicBezTo>
                <a:cubicBezTo>
                  <a:pt x="1590233" y="4262848"/>
                  <a:pt x="1595363" y="4265413"/>
                  <a:pt x="1600493" y="4267978"/>
                </a:cubicBezTo>
                <a:lnTo>
                  <a:pt x="1605623" y="4270543"/>
                </a:lnTo>
                <a:lnTo>
                  <a:pt x="1608188" y="4267978"/>
                </a:lnTo>
                <a:cubicBezTo>
                  <a:pt x="1623578" y="4252588"/>
                  <a:pt x="1646662" y="4260283"/>
                  <a:pt x="1656922" y="4262848"/>
                </a:cubicBezTo>
                <a:cubicBezTo>
                  <a:pt x="1677441" y="4270543"/>
                  <a:pt x="1695395" y="4288497"/>
                  <a:pt x="1695395" y="4301321"/>
                </a:cubicBezTo>
                <a:cubicBezTo>
                  <a:pt x="1697960" y="4337230"/>
                  <a:pt x="1659487" y="4385963"/>
                  <a:pt x="1628708" y="4429566"/>
                </a:cubicBezTo>
                <a:cubicBezTo>
                  <a:pt x="1600493" y="4470604"/>
                  <a:pt x="1574844" y="4503948"/>
                  <a:pt x="1574844" y="4529597"/>
                </a:cubicBezTo>
                <a:lnTo>
                  <a:pt x="1574844" y="4544986"/>
                </a:lnTo>
                <a:lnTo>
                  <a:pt x="1585104" y="4534727"/>
                </a:lnTo>
                <a:cubicBezTo>
                  <a:pt x="1615883" y="4501383"/>
                  <a:pt x="1641532" y="4455215"/>
                  <a:pt x="1667181" y="4409047"/>
                </a:cubicBezTo>
                <a:cubicBezTo>
                  <a:pt x="1677441" y="4388528"/>
                  <a:pt x="1687700" y="4370574"/>
                  <a:pt x="1697960" y="4355184"/>
                </a:cubicBezTo>
                <a:cubicBezTo>
                  <a:pt x="1674876" y="4421872"/>
                  <a:pt x="1636402" y="4478299"/>
                  <a:pt x="1600493" y="4529597"/>
                </a:cubicBezTo>
                <a:cubicBezTo>
                  <a:pt x="1585104" y="4555246"/>
                  <a:pt x="1567150" y="4578330"/>
                  <a:pt x="1554325" y="4601414"/>
                </a:cubicBezTo>
                <a:lnTo>
                  <a:pt x="1564585" y="4609108"/>
                </a:lnTo>
                <a:cubicBezTo>
                  <a:pt x="1572279" y="4598849"/>
                  <a:pt x="1579974" y="4588590"/>
                  <a:pt x="1590233" y="4578330"/>
                </a:cubicBezTo>
                <a:cubicBezTo>
                  <a:pt x="1615883" y="4547551"/>
                  <a:pt x="1644097" y="4514207"/>
                  <a:pt x="1667181" y="4473169"/>
                </a:cubicBezTo>
                <a:cubicBezTo>
                  <a:pt x="1703091" y="4450085"/>
                  <a:pt x="1780036" y="4342360"/>
                  <a:pt x="1754388" y="4278237"/>
                </a:cubicBezTo>
                <a:cubicBezTo>
                  <a:pt x="1769777" y="4275672"/>
                  <a:pt x="1780036" y="4285932"/>
                  <a:pt x="1795426" y="4301321"/>
                </a:cubicBezTo>
                <a:cubicBezTo>
                  <a:pt x="1800556" y="4306451"/>
                  <a:pt x="1803120" y="4311581"/>
                  <a:pt x="1808251" y="4314146"/>
                </a:cubicBezTo>
                <a:cubicBezTo>
                  <a:pt x="1805685" y="4391093"/>
                  <a:pt x="1854418" y="4434696"/>
                  <a:pt x="1900586" y="4478299"/>
                </a:cubicBezTo>
                <a:cubicBezTo>
                  <a:pt x="1905716" y="4480864"/>
                  <a:pt x="1910846" y="4485994"/>
                  <a:pt x="1915976" y="4491124"/>
                </a:cubicBezTo>
                <a:cubicBezTo>
                  <a:pt x="1905716" y="4524467"/>
                  <a:pt x="1874937" y="4539856"/>
                  <a:pt x="1851853" y="4552681"/>
                </a:cubicBezTo>
                <a:cubicBezTo>
                  <a:pt x="1849289" y="4555246"/>
                  <a:pt x="1846724" y="4555246"/>
                  <a:pt x="1844159" y="4557811"/>
                </a:cubicBezTo>
                <a:cubicBezTo>
                  <a:pt x="1844159" y="4557811"/>
                  <a:pt x="1841594" y="4555246"/>
                  <a:pt x="1841594" y="4555246"/>
                </a:cubicBezTo>
                <a:lnTo>
                  <a:pt x="1839029" y="4552681"/>
                </a:lnTo>
                <a:lnTo>
                  <a:pt x="1836464" y="4552681"/>
                </a:lnTo>
                <a:cubicBezTo>
                  <a:pt x="1700525" y="4606544"/>
                  <a:pt x="1603058" y="4778392"/>
                  <a:pt x="1600493" y="4957934"/>
                </a:cubicBezTo>
                <a:cubicBezTo>
                  <a:pt x="1600493" y="4991278"/>
                  <a:pt x="1603058" y="5022056"/>
                  <a:pt x="1608188" y="5055400"/>
                </a:cubicBezTo>
                <a:cubicBezTo>
                  <a:pt x="1603058" y="5055400"/>
                  <a:pt x="1600493" y="5052835"/>
                  <a:pt x="1595363" y="5052835"/>
                </a:cubicBezTo>
                <a:cubicBezTo>
                  <a:pt x="1595363" y="5063095"/>
                  <a:pt x="1600493" y="5068224"/>
                  <a:pt x="1603058" y="5063095"/>
                </a:cubicBezTo>
                <a:cubicBezTo>
                  <a:pt x="1605623" y="5086179"/>
                  <a:pt x="1610752" y="5109263"/>
                  <a:pt x="1618449" y="5132347"/>
                </a:cubicBezTo>
                <a:cubicBezTo>
                  <a:pt x="1615883" y="5134911"/>
                  <a:pt x="1613318" y="5137477"/>
                  <a:pt x="1613318" y="5140042"/>
                </a:cubicBezTo>
                <a:cubicBezTo>
                  <a:pt x="1597929" y="5142606"/>
                  <a:pt x="1595363" y="5127217"/>
                  <a:pt x="1603058" y="5119522"/>
                </a:cubicBezTo>
                <a:cubicBezTo>
                  <a:pt x="1600493" y="5119522"/>
                  <a:pt x="1597929" y="5122087"/>
                  <a:pt x="1595363" y="5122087"/>
                </a:cubicBezTo>
                <a:cubicBezTo>
                  <a:pt x="1569714" y="5045140"/>
                  <a:pt x="1556890" y="4957934"/>
                  <a:pt x="1569714" y="4860468"/>
                </a:cubicBezTo>
                <a:cubicBezTo>
                  <a:pt x="1582539" y="4750178"/>
                  <a:pt x="1641532" y="4639887"/>
                  <a:pt x="1726174" y="4570635"/>
                </a:cubicBezTo>
                <a:cubicBezTo>
                  <a:pt x="1746693" y="4552681"/>
                  <a:pt x="1769777" y="4550116"/>
                  <a:pt x="1792861" y="4544986"/>
                </a:cubicBezTo>
                <a:cubicBezTo>
                  <a:pt x="1815945" y="4539856"/>
                  <a:pt x="1839029" y="4537292"/>
                  <a:pt x="1859548" y="4521902"/>
                </a:cubicBezTo>
                <a:lnTo>
                  <a:pt x="1872373" y="4514207"/>
                </a:lnTo>
                <a:lnTo>
                  <a:pt x="1856983" y="4511643"/>
                </a:lnTo>
                <a:cubicBezTo>
                  <a:pt x="1805685" y="4501383"/>
                  <a:pt x="1749258" y="4514207"/>
                  <a:pt x="1700525" y="4552681"/>
                </a:cubicBezTo>
                <a:cubicBezTo>
                  <a:pt x="1613318" y="4619368"/>
                  <a:pt x="1544065" y="4755308"/>
                  <a:pt x="1531241" y="4888682"/>
                </a:cubicBezTo>
                <a:cubicBezTo>
                  <a:pt x="1523546" y="4975888"/>
                  <a:pt x="1538935" y="5055400"/>
                  <a:pt x="1564585" y="5129782"/>
                </a:cubicBezTo>
                <a:cubicBezTo>
                  <a:pt x="1551760" y="5129782"/>
                  <a:pt x="1538935" y="5132347"/>
                  <a:pt x="1526111" y="5129782"/>
                </a:cubicBezTo>
                <a:cubicBezTo>
                  <a:pt x="1520982" y="5106698"/>
                  <a:pt x="1479943" y="5099003"/>
                  <a:pt x="1451729" y="5083614"/>
                </a:cubicBezTo>
                <a:cubicBezTo>
                  <a:pt x="1454294" y="5078484"/>
                  <a:pt x="1456859" y="5073354"/>
                  <a:pt x="1467119" y="5073354"/>
                </a:cubicBezTo>
                <a:cubicBezTo>
                  <a:pt x="1456859" y="5057965"/>
                  <a:pt x="1436340" y="5050270"/>
                  <a:pt x="1415821" y="5042576"/>
                </a:cubicBezTo>
                <a:cubicBezTo>
                  <a:pt x="1400431" y="5006667"/>
                  <a:pt x="1410691" y="4978453"/>
                  <a:pt x="1379912" y="4957934"/>
                </a:cubicBezTo>
                <a:cubicBezTo>
                  <a:pt x="1415821" y="4934850"/>
                  <a:pt x="1400431" y="4893812"/>
                  <a:pt x="1377347" y="4880987"/>
                </a:cubicBezTo>
                <a:cubicBezTo>
                  <a:pt x="1379912" y="4880987"/>
                  <a:pt x="1382478" y="4878422"/>
                  <a:pt x="1385042" y="4878422"/>
                </a:cubicBezTo>
                <a:cubicBezTo>
                  <a:pt x="1390172" y="4801475"/>
                  <a:pt x="1344004" y="4752743"/>
                  <a:pt x="1364523" y="4688620"/>
                </a:cubicBezTo>
                <a:cubicBezTo>
                  <a:pt x="1349133" y="4670666"/>
                  <a:pt x="1292706" y="4665536"/>
                  <a:pt x="1279881" y="4662971"/>
                </a:cubicBezTo>
                <a:cubicBezTo>
                  <a:pt x="1269622" y="4637322"/>
                  <a:pt x="1254232" y="4616803"/>
                  <a:pt x="1231148" y="4598849"/>
                </a:cubicBezTo>
                <a:cubicBezTo>
                  <a:pt x="1254232" y="4450085"/>
                  <a:pt x="1261927" y="4278237"/>
                  <a:pt x="1172156" y="4178207"/>
                </a:cubicBezTo>
                <a:cubicBezTo>
                  <a:pt x="1197805" y="4188466"/>
                  <a:pt x="1223454" y="4234634"/>
                  <a:pt x="1238843" y="4273108"/>
                </a:cubicBezTo>
                <a:cubicBezTo>
                  <a:pt x="1254232" y="4311581"/>
                  <a:pt x="1254232" y="4352619"/>
                  <a:pt x="1254232" y="4391093"/>
                </a:cubicBezTo>
                <a:cubicBezTo>
                  <a:pt x="1254232" y="4409047"/>
                  <a:pt x="1254232" y="4427001"/>
                  <a:pt x="1256797" y="4442390"/>
                </a:cubicBezTo>
                <a:lnTo>
                  <a:pt x="1269622" y="4442390"/>
                </a:lnTo>
                <a:cubicBezTo>
                  <a:pt x="1282446" y="4393658"/>
                  <a:pt x="1282446" y="4352619"/>
                  <a:pt x="1274751" y="4314146"/>
                </a:cubicBezTo>
                <a:cubicBezTo>
                  <a:pt x="1274751" y="4316711"/>
                  <a:pt x="1277316" y="4316711"/>
                  <a:pt x="1277316" y="4319276"/>
                </a:cubicBezTo>
                <a:lnTo>
                  <a:pt x="1287576" y="4334665"/>
                </a:lnTo>
                <a:lnTo>
                  <a:pt x="1287576" y="4316711"/>
                </a:lnTo>
                <a:cubicBezTo>
                  <a:pt x="1290141" y="4270543"/>
                  <a:pt x="1279881" y="4229505"/>
                  <a:pt x="1259362" y="4193596"/>
                </a:cubicBezTo>
                <a:cubicBezTo>
                  <a:pt x="1264492" y="4191031"/>
                  <a:pt x="1264492" y="4185901"/>
                  <a:pt x="1267057" y="4183336"/>
                </a:cubicBezTo>
                <a:cubicBezTo>
                  <a:pt x="1269622" y="4180771"/>
                  <a:pt x="1269622" y="4175642"/>
                  <a:pt x="1272187" y="4175642"/>
                </a:cubicBezTo>
                <a:close/>
                <a:moveTo>
                  <a:pt x="1131119" y="4165382"/>
                </a:moveTo>
                <a:cubicBezTo>
                  <a:pt x="1131119" y="4167946"/>
                  <a:pt x="1128554" y="4170511"/>
                  <a:pt x="1123424" y="4173076"/>
                </a:cubicBezTo>
                <a:lnTo>
                  <a:pt x="1120859" y="4175641"/>
                </a:lnTo>
                <a:lnTo>
                  <a:pt x="1123424" y="4178206"/>
                </a:lnTo>
                <a:cubicBezTo>
                  <a:pt x="1125989" y="4185901"/>
                  <a:pt x="1131119" y="4191031"/>
                  <a:pt x="1136249" y="4198725"/>
                </a:cubicBezTo>
                <a:cubicBezTo>
                  <a:pt x="1141379" y="4206421"/>
                  <a:pt x="1146508" y="4214116"/>
                  <a:pt x="1149073" y="4221810"/>
                </a:cubicBezTo>
                <a:cubicBezTo>
                  <a:pt x="1131119" y="4221810"/>
                  <a:pt x="1115730" y="4216681"/>
                  <a:pt x="1097774" y="4208986"/>
                </a:cubicBezTo>
                <a:cubicBezTo>
                  <a:pt x="1079821" y="4203856"/>
                  <a:pt x="1061866" y="4196160"/>
                  <a:pt x="1041347" y="4196160"/>
                </a:cubicBezTo>
                <a:cubicBezTo>
                  <a:pt x="1069560" y="4183336"/>
                  <a:pt x="1100339" y="4173076"/>
                  <a:pt x="1131119" y="4165382"/>
                </a:cubicBezTo>
                <a:close/>
                <a:moveTo>
                  <a:pt x="6001917" y="4150997"/>
                </a:moveTo>
                <a:lnTo>
                  <a:pt x="6002491" y="4151596"/>
                </a:lnTo>
                <a:cubicBezTo>
                  <a:pt x="6005056" y="4154481"/>
                  <a:pt x="6008262" y="4158970"/>
                  <a:pt x="6006980" y="4162817"/>
                </a:cubicBezTo>
                <a:cubicBezTo>
                  <a:pt x="6019805" y="4157687"/>
                  <a:pt x="6019805" y="4175641"/>
                  <a:pt x="6024935" y="4165382"/>
                </a:cubicBezTo>
                <a:cubicBezTo>
                  <a:pt x="6037759" y="4167947"/>
                  <a:pt x="6022370" y="4178206"/>
                  <a:pt x="6037759" y="4178206"/>
                </a:cubicBezTo>
                <a:cubicBezTo>
                  <a:pt x="6035194" y="4185901"/>
                  <a:pt x="6032629" y="4191032"/>
                  <a:pt x="6032629" y="4198726"/>
                </a:cubicBezTo>
                <a:cubicBezTo>
                  <a:pt x="6022370" y="4196162"/>
                  <a:pt x="6019805" y="4203856"/>
                  <a:pt x="6009544" y="4201291"/>
                </a:cubicBezTo>
                <a:cubicBezTo>
                  <a:pt x="6004414" y="4193597"/>
                  <a:pt x="6006980" y="4191032"/>
                  <a:pt x="5996720" y="4185901"/>
                </a:cubicBezTo>
                <a:cubicBezTo>
                  <a:pt x="5998003" y="4179489"/>
                  <a:pt x="6001209" y="4174359"/>
                  <a:pt x="6003132" y="4168909"/>
                </a:cubicBezTo>
                <a:close/>
                <a:moveTo>
                  <a:pt x="5999765" y="4148750"/>
                </a:moveTo>
                <a:cubicBezTo>
                  <a:pt x="5999445" y="4148389"/>
                  <a:pt x="5999926" y="4148710"/>
                  <a:pt x="6001849" y="4149992"/>
                </a:cubicBezTo>
                <a:lnTo>
                  <a:pt x="6001917" y="4150997"/>
                </a:lnTo>
                <a:close/>
                <a:moveTo>
                  <a:pt x="1992923" y="4116649"/>
                </a:moveTo>
                <a:cubicBezTo>
                  <a:pt x="1957015" y="4214115"/>
                  <a:pt x="1915976" y="4314145"/>
                  <a:pt x="1862112" y="4385962"/>
                </a:cubicBezTo>
                <a:cubicBezTo>
                  <a:pt x="1862112" y="4383398"/>
                  <a:pt x="1862112" y="4383398"/>
                  <a:pt x="1862112" y="4383398"/>
                </a:cubicBezTo>
                <a:cubicBezTo>
                  <a:pt x="1859548" y="4375703"/>
                  <a:pt x="1856983" y="4370573"/>
                  <a:pt x="1856983" y="4362879"/>
                </a:cubicBezTo>
                <a:cubicBezTo>
                  <a:pt x="1859548" y="4357749"/>
                  <a:pt x="1864677" y="4355184"/>
                  <a:pt x="1867242" y="4350054"/>
                </a:cubicBezTo>
                <a:cubicBezTo>
                  <a:pt x="1885197" y="4326970"/>
                  <a:pt x="1905717" y="4301321"/>
                  <a:pt x="1908282" y="4273107"/>
                </a:cubicBezTo>
                <a:lnTo>
                  <a:pt x="1900587" y="4270542"/>
                </a:lnTo>
                <a:cubicBezTo>
                  <a:pt x="1928801" y="4214115"/>
                  <a:pt x="1959579" y="4162817"/>
                  <a:pt x="1992923" y="4116649"/>
                </a:cubicBezTo>
                <a:close/>
                <a:moveTo>
                  <a:pt x="5755621" y="4024314"/>
                </a:moveTo>
                <a:cubicBezTo>
                  <a:pt x="5763316" y="4024314"/>
                  <a:pt x="5763316" y="4026878"/>
                  <a:pt x="5758185" y="4032008"/>
                </a:cubicBezTo>
                <a:cubicBezTo>
                  <a:pt x="5758185" y="4032008"/>
                  <a:pt x="5755621" y="4032008"/>
                  <a:pt x="5753056" y="4032008"/>
                </a:cubicBezTo>
                <a:cubicBezTo>
                  <a:pt x="5753056" y="4029443"/>
                  <a:pt x="5755621" y="4029443"/>
                  <a:pt x="5755621" y="4024314"/>
                </a:cubicBezTo>
                <a:close/>
                <a:moveTo>
                  <a:pt x="2108342" y="3960191"/>
                </a:moveTo>
                <a:cubicBezTo>
                  <a:pt x="2062175" y="4132038"/>
                  <a:pt x="1998051" y="4265413"/>
                  <a:pt x="1915975" y="4421872"/>
                </a:cubicBezTo>
                <a:cubicBezTo>
                  <a:pt x="1905715" y="4419307"/>
                  <a:pt x="1898021" y="4416742"/>
                  <a:pt x="1892891" y="4416742"/>
                </a:cubicBezTo>
                <a:cubicBezTo>
                  <a:pt x="1915975" y="4368010"/>
                  <a:pt x="1941624" y="4309017"/>
                  <a:pt x="1967274" y="4244894"/>
                </a:cubicBezTo>
                <a:cubicBezTo>
                  <a:pt x="2008311" y="4147428"/>
                  <a:pt x="2051914" y="4037137"/>
                  <a:pt x="2108342" y="3960191"/>
                </a:cubicBezTo>
                <a:close/>
                <a:moveTo>
                  <a:pt x="5973637" y="3885809"/>
                </a:moveTo>
                <a:cubicBezTo>
                  <a:pt x="5971072" y="3890938"/>
                  <a:pt x="5965942" y="3921718"/>
                  <a:pt x="5955682" y="3937108"/>
                </a:cubicBezTo>
                <a:cubicBezTo>
                  <a:pt x="5945423" y="3934543"/>
                  <a:pt x="5937727" y="3934543"/>
                  <a:pt x="5922338" y="3934543"/>
                </a:cubicBezTo>
                <a:cubicBezTo>
                  <a:pt x="5922338" y="3924283"/>
                  <a:pt x="5927467" y="3921718"/>
                  <a:pt x="5919773" y="3914023"/>
                </a:cubicBezTo>
                <a:cubicBezTo>
                  <a:pt x="5927467" y="3896069"/>
                  <a:pt x="5950552" y="3898633"/>
                  <a:pt x="5958247" y="3896069"/>
                </a:cubicBezTo>
                <a:cubicBezTo>
                  <a:pt x="5963377" y="3896069"/>
                  <a:pt x="5958247" y="3901198"/>
                  <a:pt x="5958247" y="3903763"/>
                </a:cubicBezTo>
                <a:cubicBezTo>
                  <a:pt x="5968507" y="3901198"/>
                  <a:pt x="5968507" y="3890938"/>
                  <a:pt x="5973637" y="3885809"/>
                </a:cubicBezTo>
                <a:close/>
                <a:moveTo>
                  <a:pt x="5790488" y="3880078"/>
                </a:moveTo>
                <a:cubicBezTo>
                  <a:pt x="5793133" y="3882122"/>
                  <a:pt x="5792171" y="3896069"/>
                  <a:pt x="5794095" y="3888374"/>
                </a:cubicBezTo>
                <a:cubicBezTo>
                  <a:pt x="5806919" y="3898633"/>
                  <a:pt x="5791530" y="3908894"/>
                  <a:pt x="5788965" y="3919153"/>
                </a:cubicBezTo>
                <a:cubicBezTo>
                  <a:pt x="5771009" y="3903763"/>
                  <a:pt x="5765880" y="3906328"/>
                  <a:pt x="5773574" y="3885809"/>
                </a:cubicBezTo>
                <a:cubicBezTo>
                  <a:pt x="5778705" y="3885809"/>
                  <a:pt x="5796659" y="3885809"/>
                  <a:pt x="5786400" y="3883244"/>
                </a:cubicBezTo>
                <a:cubicBezTo>
                  <a:pt x="5788324" y="3880038"/>
                  <a:pt x="5789606" y="3879397"/>
                  <a:pt x="5790488" y="3880078"/>
                </a:cubicBezTo>
                <a:close/>
                <a:moveTo>
                  <a:pt x="5696628" y="3870419"/>
                </a:moveTo>
                <a:cubicBezTo>
                  <a:pt x="5709454" y="3865289"/>
                  <a:pt x="5701758" y="3888374"/>
                  <a:pt x="5696628" y="3896069"/>
                </a:cubicBezTo>
                <a:cubicBezTo>
                  <a:pt x="5686369" y="3890939"/>
                  <a:pt x="5704323" y="3875549"/>
                  <a:pt x="5696628" y="3870419"/>
                </a:cubicBezTo>
                <a:close/>
                <a:moveTo>
                  <a:pt x="5583773" y="3844771"/>
                </a:moveTo>
                <a:cubicBezTo>
                  <a:pt x="5586338" y="3844771"/>
                  <a:pt x="5583773" y="3852465"/>
                  <a:pt x="5594033" y="3852465"/>
                </a:cubicBezTo>
                <a:cubicBezTo>
                  <a:pt x="5588903" y="3857595"/>
                  <a:pt x="5599162" y="3870421"/>
                  <a:pt x="5586338" y="3872985"/>
                </a:cubicBezTo>
                <a:cubicBezTo>
                  <a:pt x="5591468" y="3862726"/>
                  <a:pt x="5586338" y="3862726"/>
                  <a:pt x="5586338" y="3852465"/>
                </a:cubicBezTo>
                <a:cubicBezTo>
                  <a:pt x="5583773" y="3852465"/>
                  <a:pt x="5583773" y="3855030"/>
                  <a:pt x="5583773" y="3857595"/>
                </a:cubicBezTo>
                <a:cubicBezTo>
                  <a:pt x="5576079" y="3855030"/>
                  <a:pt x="5586338" y="3849900"/>
                  <a:pt x="5583773" y="3844771"/>
                </a:cubicBezTo>
                <a:close/>
                <a:moveTo>
                  <a:pt x="6394279" y="3829381"/>
                </a:moveTo>
                <a:cubicBezTo>
                  <a:pt x="6404539" y="3839640"/>
                  <a:pt x="6445578" y="3862725"/>
                  <a:pt x="6468662" y="3842205"/>
                </a:cubicBezTo>
                <a:cubicBezTo>
                  <a:pt x="6448143" y="3865290"/>
                  <a:pt x="6407103" y="3852466"/>
                  <a:pt x="6394279" y="3829381"/>
                </a:cubicBezTo>
                <a:close/>
                <a:moveTo>
                  <a:pt x="5624811" y="3806298"/>
                </a:moveTo>
                <a:cubicBezTo>
                  <a:pt x="5632506" y="3803733"/>
                  <a:pt x="5629941" y="3811428"/>
                  <a:pt x="5632506" y="3811428"/>
                </a:cubicBezTo>
                <a:cubicBezTo>
                  <a:pt x="5632506" y="3819123"/>
                  <a:pt x="5622247" y="3811428"/>
                  <a:pt x="5624811" y="3806298"/>
                </a:cubicBezTo>
                <a:close/>
                <a:moveTo>
                  <a:pt x="5609423" y="3793473"/>
                </a:moveTo>
                <a:cubicBezTo>
                  <a:pt x="5624812" y="3808862"/>
                  <a:pt x="5622247" y="3824251"/>
                  <a:pt x="5622247" y="3844771"/>
                </a:cubicBezTo>
                <a:cubicBezTo>
                  <a:pt x="5606858" y="3842206"/>
                  <a:pt x="5609423" y="3883245"/>
                  <a:pt x="5622247" y="3883245"/>
                </a:cubicBezTo>
                <a:cubicBezTo>
                  <a:pt x="5622247" y="3890939"/>
                  <a:pt x="5614552" y="3896069"/>
                  <a:pt x="5624812" y="3898634"/>
                </a:cubicBezTo>
                <a:cubicBezTo>
                  <a:pt x="5619682" y="3903764"/>
                  <a:pt x="5622247" y="3908894"/>
                  <a:pt x="5617117" y="3921718"/>
                </a:cubicBezTo>
                <a:cubicBezTo>
                  <a:pt x="5604293" y="3926848"/>
                  <a:pt x="5609423" y="3911459"/>
                  <a:pt x="5596598" y="3911459"/>
                </a:cubicBezTo>
                <a:cubicBezTo>
                  <a:pt x="5599163" y="3898634"/>
                  <a:pt x="5617117" y="3852465"/>
                  <a:pt x="5591468" y="3844771"/>
                </a:cubicBezTo>
                <a:cubicBezTo>
                  <a:pt x="5588903" y="3842206"/>
                  <a:pt x="5596598" y="3842206"/>
                  <a:pt x="5596598" y="3842206"/>
                </a:cubicBezTo>
                <a:cubicBezTo>
                  <a:pt x="5591468" y="3821686"/>
                  <a:pt x="5591468" y="3819122"/>
                  <a:pt x="5609423" y="3793473"/>
                </a:cubicBezTo>
                <a:close/>
                <a:moveTo>
                  <a:pt x="5629941" y="3785779"/>
                </a:moveTo>
                <a:cubicBezTo>
                  <a:pt x="5632506" y="3785779"/>
                  <a:pt x="5629941" y="3790908"/>
                  <a:pt x="5635071" y="3790908"/>
                </a:cubicBezTo>
                <a:cubicBezTo>
                  <a:pt x="5635071" y="3793473"/>
                  <a:pt x="5635071" y="3793473"/>
                  <a:pt x="5632506" y="3793473"/>
                </a:cubicBezTo>
                <a:cubicBezTo>
                  <a:pt x="5632506" y="3793473"/>
                  <a:pt x="5629941" y="3793473"/>
                  <a:pt x="5627377" y="3793473"/>
                </a:cubicBezTo>
                <a:cubicBezTo>
                  <a:pt x="5627377" y="3790908"/>
                  <a:pt x="5629941" y="3788343"/>
                  <a:pt x="5629941" y="3785779"/>
                </a:cubicBezTo>
                <a:close/>
                <a:moveTo>
                  <a:pt x="5940293" y="3785778"/>
                </a:moveTo>
                <a:cubicBezTo>
                  <a:pt x="5968507" y="3783213"/>
                  <a:pt x="5960813" y="3801167"/>
                  <a:pt x="5978767" y="3806297"/>
                </a:cubicBezTo>
                <a:cubicBezTo>
                  <a:pt x="5971072" y="3811427"/>
                  <a:pt x="5968507" y="3821687"/>
                  <a:pt x="5963377" y="3826817"/>
                </a:cubicBezTo>
                <a:cubicBezTo>
                  <a:pt x="5953118" y="3824252"/>
                  <a:pt x="5947988" y="3824252"/>
                  <a:pt x="5945423" y="3826817"/>
                </a:cubicBezTo>
                <a:cubicBezTo>
                  <a:pt x="5940293" y="3819123"/>
                  <a:pt x="5935164" y="3811427"/>
                  <a:pt x="5927468" y="3808862"/>
                </a:cubicBezTo>
                <a:cubicBezTo>
                  <a:pt x="5919773" y="3806297"/>
                  <a:pt x="5914643" y="3811427"/>
                  <a:pt x="5912078" y="3811427"/>
                </a:cubicBezTo>
                <a:cubicBezTo>
                  <a:pt x="5878735" y="3813992"/>
                  <a:pt x="5904384" y="3803732"/>
                  <a:pt x="5932599" y="3806297"/>
                </a:cubicBezTo>
                <a:cubicBezTo>
                  <a:pt x="5940293" y="3798602"/>
                  <a:pt x="5932599" y="3793473"/>
                  <a:pt x="5940293" y="3785778"/>
                </a:cubicBezTo>
                <a:close/>
                <a:moveTo>
                  <a:pt x="5640201" y="3772953"/>
                </a:moveTo>
                <a:cubicBezTo>
                  <a:pt x="5650460" y="3770388"/>
                  <a:pt x="5645330" y="3783212"/>
                  <a:pt x="5642765" y="3785778"/>
                </a:cubicBezTo>
                <a:cubicBezTo>
                  <a:pt x="5640201" y="3785778"/>
                  <a:pt x="5640201" y="3778083"/>
                  <a:pt x="5640201" y="3772953"/>
                </a:cubicBezTo>
                <a:close/>
                <a:moveTo>
                  <a:pt x="5605335" y="3763455"/>
                </a:moveTo>
                <a:cubicBezTo>
                  <a:pt x="5605575" y="3764777"/>
                  <a:pt x="5597880" y="3772953"/>
                  <a:pt x="5601728" y="3765259"/>
                </a:cubicBezTo>
                <a:cubicBezTo>
                  <a:pt x="5604293" y="3763335"/>
                  <a:pt x="5605255" y="3763014"/>
                  <a:pt x="5605335" y="3763455"/>
                </a:cubicBezTo>
                <a:close/>
                <a:moveTo>
                  <a:pt x="5758185" y="3757565"/>
                </a:moveTo>
                <a:cubicBezTo>
                  <a:pt x="5758185" y="3770389"/>
                  <a:pt x="5745361" y="3760130"/>
                  <a:pt x="5758185" y="3757565"/>
                </a:cubicBezTo>
                <a:close/>
                <a:moveTo>
                  <a:pt x="642706" y="3718639"/>
                </a:moveTo>
                <a:cubicBezTo>
                  <a:pt x="636775" y="3718489"/>
                  <a:pt x="630322" y="3719411"/>
                  <a:pt x="623269" y="3721655"/>
                </a:cubicBezTo>
                <a:cubicBezTo>
                  <a:pt x="623269" y="3765258"/>
                  <a:pt x="654047" y="3778083"/>
                  <a:pt x="684826" y="3819121"/>
                </a:cubicBezTo>
                <a:cubicBezTo>
                  <a:pt x="697651" y="3808862"/>
                  <a:pt x="707910" y="3801167"/>
                  <a:pt x="718170" y="3793472"/>
                </a:cubicBezTo>
                <a:cubicBezTo>
                  <a:pt x="700216" y="3773273"/>
                  <a:pt x="684225" y="3719691"/>
                  <a:pt x="642706" y="3718639"/>
                </a:cubicBezTo>
                <a:close/>
                <a:moveTo>
                  <a:pt x="5699194" y="3698572"/>
                </a:moveTo>
                <a:cubicBezTo>
                  <a:pt x="5699194" y="3698572"/>
                  <a:pt x="5701758" y="3698572"/>
                  <a:pt x="5704323" y="3698572"/>
                </a:cubicBezTo>
                <a:cubicBezTo>
                  <a:pt x="5704323" y="3701137"/>
                  <a:pt x="5704323" y="3703702"/>
                  <a:pt x="5704323" y="3703702"/>
                </a:cubicBezTo>
                <a:cubicBezTo>
                  <a:pt x="5704323" y="3703702"/>
                  <a:pt x="5701758" y="3703702"/>
                  <a:pt x="5699194" y="3703702"/>
                </a:cubicBezTo>
                <a:cubicBezTo>
                  <a:pt x="5699194" y="3703702"/>
                  <a:pt x="5699194" y="3701137"/>
                  <a:pt x="5699194" y="3698572"/>
                </a:cubicBezTo>
                <a:close/>
                <a:moveTo>
                  <a:pt x="734120" y="3689113"/>
                </a:moveTo>
                <a:cubicBezTo>
                  <a:pt x="726666" y="3689754"/>
                  <a:pt x="718811" y="3693441"/>
                  <a:pt x="710475" y="3701136"/>
                </a:cubicBezTo>
                <a:cubicBezTo>
                  <a:pt x="733559" y="3742175"/>
                  <a:pt x="759208" y="3757564"/>
                  <a:pt x="792552" y="3739609"/>
                </a:cubicBezTo>
                <a:cubicBezTo>
                  <a:pt x="775239" y="3712678"/>
                  <a:pt x="756483" y="3687189"/>
                  <a:pt x="734120" y="3689113"/>
                </a:cubicBezTo>
                <a:close/>
                <a:moveTo>
                  <a:pt x="5758186" y="3685747"/>
                </a:moveTo>
                <a:cubicBezTo>
                  <a:pt x="5765880" y="3690877"/>
                  <a:pt x="5778705" y="3690877"/>
                  <a:pt x="5778705" y="3703702"/>
                </a:cubicBezTo>
                <a:cubicBezTo>
                  <a:pt x="5776140" y="3701137"/>
                  <a:pt x="5773575" y="3701137"/>
                  <a:pt x="5773575" y="3703702"/>
                </a:cubicBezTo>
                <a:cubicBezTo>
                  <a:pt x="5771010" y="3696007"/>
                  <a:pt x="5758186" y="3698571"/>
                  <a:pt x="5758186" y="3685747"/>
                </a:cubicBezTo>
                <a:close/>
                <a:moveTo>
                  <a:pt x="5447834" y="3672922"/>
                </a:moveTo>
                <a:cubicBezTo>
                  <a:pt x="5455529" y="3678052"/>
                  <a:pt x="5461941" y="3683182"/>
                  <a:pt x="5468033" y="3687991"/>
                </a:cubicBezTo>
                <a:lnTo>
                  <a:pt x="5469380" y="3688960"/>
                </a:lnTo>
                <a:lnTo>
                  <a:pt x="5468353" y="3690877"/>
                </a:lnTo>
                <a:cubicBezTo>
                  <a:pt x="5458093" y="3693441"/>
                  <a:pt x="5465788" y="3680617"/>
                  <a:pt x="5455529" y="3685747"/>
                </a:cubicBezTo>
                <a:cubicBezTo>
                  <a:pt x="5454247" y="3690876"/>
                  <a:pt x="5456812" y="3691518"/>
                  <a:pt x="5459056" y="3692159"/>
                </a:cubicBezTo>
                <a:lnTo>
                  <a:pt x="5459454" y="3693754"/>
                </a:lnTo>
                <a:lnTo>
                  <a:pt x="5458414" y="3695365"/>
                </a:lnTo>
                <a:cubicBezTo>
                  <a:pt x="5456811" y="3698571"/>
                  <a:pt x="5455529" y="3701136"/>
                  <a:pt x="5452964" y="3696006"/>
                </a:cubicBezTo>
                <a:cubicBezTo>
                  <a:pt x="5460658" y="3685747"/>
                  <a:pt x="5455529" y="3678052"/>
                  <a:pt x="5447834" y="3672922"/>
                </a:cubicBezTo>
                <a:close/>
                <a:moveTo>
                  <a:pt x="5154274" y="3670037"/>
                </a:moveTo>
                <a:cubicBezTo>
                  <a:pt x="5156559" y="3670999"/>
                  <a:pt x="5154154" y="3680618"/>
                  <a:pt x="5150307" y="3672923"/>
                </a:cubicBezTo>
                <a:cubicBezTo>
                  <a:pt x="5152231" y="3670358"/>
                  <a:pt x="5153513" y="3669717"/>
                  <a:pt x="5154274" y="3670037"/>
                </a:cubicBezTo>
                <a:close/>
                <a:moveTo>
                  <a:pt x="2416130" y="3667792"/>
                </a:moveTo>
                <a:cubicBezTo>
                  <a:pt x="2413565" y="3672922"/>
                  <a:pt x="2413565" y="3680617"/>
                  <a:pt x="2411000" y="3688312"/>
                </a:cubicBezTo>
                <a:cubicBezTo>
                  <a:pt x="2403306" y="3688312"/>
                  <a:pt x="2398176" y="3688312"/>
                  <a:pt x="2393046" y="3688312"/>
                </a:cubicBezTo>
                <a:cubicBezTo>
                  <a:pt x="2385351" y="3713961"/>
                  <a:pt x="2377657" y="3742175"/>
                  <a:pt x="2372526" y="3772953"/>
                </a:cubicBezTo>
                <a:cubicBezTo>
                  <a:pt x="2364831" y="3813991"/>
                  <a:pt x="2357137" y="3857595"/>
                  <a:pt x="2341747" y="3890938"/>
                </a:cubicBezTo>
                <a:lnTo>
                  <a:pt x="2352007" y="3898633"/>
                </a:lnTo>
                <a:cubicBezTo>
                  <a:pt x="2377657" y="3875549"/>
                  <a:pt x="2387916" y="3821686"/>
                  <a:pt x="2398176" y="3772953"/>
                </a:cubicBezTo>
                <a:cubicBezTo>
                  <a:pt x="2400741" y="3757564"/>
                  <a:pt x="2405870" y="3742175"/>
                  <a:pt x="2408435" y="3726785"/>
                </a:cubicBezTo>
                <a:cubicBezTo>
                  <a:pt x="2408435" y="3726785"/>
                  <a:pt x="2408435" y="3724220"/>
                  <a:pt x="2408435" y="3721655"/>
                </a:cubicBezTo>
                <a:cubicBezTo>
                  <a:pt x="2411000" y="3721655"/>
                  <a:pt x="2411000" y="3721655"/>
                  <a:pt x="2411000" y="3721655"/>
                </a:cubicBezTo>
                <a:cubicBezTo>
                  <a:pt x="2413565" y="3716526"/>
                  <a:pt x="2413565" y="3713961"/>
                  <a:pt x="2416130" y="3708831"/>
                </a:cubicBezTo>
                <a:cubicBezTo>
                  <a:pt x="2411000" y="3703701"/>
                  <a:pt x="2403306" y="3703701"/>
                  <a:pt x="2405870" y="3690877"/>
                </a:cubicBezTo>
                <a:cubicBezTo>
                  <a:pt x="2413565" y="3690877"/>
                  <a:pt x="2418695" y="3693441"/>
                  <a:pt x="2418695" y="3701136"/>
                </a:cubicBezTo>
                <a:cubicBezTo>
                  <a:pt x="2421261" y="3690877"/>
                  <a:pt x="2423825" y="3683182"/>
                  <a:pt x="2428954" y="3678052"/>
                </a:cubicBezTo>
                <a:lnTo>
                  <a:pt x="2434084" y="3672922"/>
                </a:lnTo>
                <a:lnTo>
                  <a:pt x="2428954" y="3670357"/>
                </a:lnTo>
                <a:cubicBezTo>
                  <a:pt x="2423825" y="3667792"/>
                  <a:pt x="2421261" y="3667792"/>
                  <a:pt x="2416130" y="3667792"/>
                </a:cubicBezTo>
                <a:close/>
                <a:moveTo>
                  <a:pt x="5436291" y="3665549"/>
                </a:moveTo>
                <a:cubicBezTo>
                  <a:pt x="5438215" y="3666511"/>
                  <a:pt x="5440139" y="3669076"/>
                  <a:pt x="5442704" y="3670359"/>
                </a:cubicBezTo>
                <a:cubicBezTo>
                  <a:pt x="5442704" y="3678054"/>
                  <a:pt x="5437574" y="3665229"/>
                  <a:pt x="5429880" y="3670359"/>
                </a:cubicBezTo>
                <a:cubicBezTo>
                  <a:pt x="5432444" y="3665229"/>
                  <a:pt x="5434368" y="3664587"/>
                  <a:pt x="5436291" y="3665549"/>
                </a:cubicBezTo>
                <a:close/>
                <a:moveTo>
                  <a:pt x="2572588" y="3654968"/>
                </a:moveTo>
                <a:cubicBezTo>
                  <a:pt x="2570025" y="3665228"/>
                  <a:pt x="2567459" y="3678052"/>
                  <a:pt x="2567459" y="3690877"/>
                </a:cubicBezTo>
                <a:cubicBezTo>
                  <a:pt x="2567459" y="3693441"/>
                  <a:pt x="2570025" y="3696006"/>
                  <a:pt x="2570025" y="3696006"/>
                </a:cubicBezTo>
                <a:cubicBezTo>
                  <a:pt x="2572588" y="3683182"/>
                  <a:pt x="2575153" y="3667792"/>
                  <a:pt x="2572588" y="3654968"/>
                </a:cubicBezTo>
                <a:close/>
                <a:moveTo>
                  <a:pt x="6168528" y="3631524"/>
                </a:moveTo>
                <a:cubicBezTo>
                  <a:pt x="6166965" y="3633809"/>
                  <a:pt x="6156385" y="3641504"/>
                  <a:pt x="6166004" y="3631885"/>
                </a:cubicBezTo>
                <a:cubicBezTo>
                  <a:pt x="6168569" y="3630602"/>
                  <a:pt x="6169050" y="3630763"/>
                  <a:pt x="6168528" y="3631524"/>
                </a:cubicBezTo>
                <a:close/>
                <a:moveTo>
                  <a:pt x="2544375" y="3624189"/>
                </a:moveTo>
                <a:lnTo>
                  <a:pt x="2544375" y="3629319"/>
                </a:lnTo>
                <a:cubicBezTo>
                  <a:pt x="2546940" y="3626754"/>
                  <a:pt x="2546940" y="3626754"/>
                  <a:pt x="2546940" y="3624189"/>
                </a:cubicBezTo>
                <a:close/>
                <a:moveTo>
                  <a:pt x="5409000" y="3572211"/>
                </a:moveTo>
                <a:cubicBezTo>
                  <a:pt x="5409201" y="3571610"/>
                  <a:pt x="5409361" y="3572251"/>
                  <a:pt x="5409361" y="3575457"/>
                </a:cubicBezTo>
                <a:cubicBezTo>
                  <a:pt x="5407437" y="3586999"/>
                  <a:pt x="5408399" y="3574014"/>
                  <a:pt x="5409000" y="3572211"/>
                </a:cubicBezTo>
                <a:close/>
                <a:moveTo>
                  <a:pt x="5406795" y="3513909"/>
                </a:moveTo>
                <a:cubicBezTo>
                  <a:pt x="5406795" y="3516474"/>
                  <a:pt x="5404231" y="3519039"/>
                  <a:pt x="5399101" y="3519039"/>
                </a:cubicBezTo>
                <a:cubicBezTo>
                  <a:pt x="5399101" y="3513909"/>
                  <a:pt x="5404231" y="3513909"/>
                  <a:pt x="5406795" y="3513909"/>
                </a:cubicBezTo>
                <a:close/>
                <a:moveTo>
                  <a:pt x="236010" y="3456910"/>
                </a:moveTo>
                <a:cubicBezTo>
                  <a:pt x="232122" y="3454586"/>
                  <a:pt x="228275" y="3454265"/>
                  <a:pt x="225710" y="3457471"/>
                </a:cubicBezTo>
                <a:cubicBezTo>
                  <a:pt x="233405" y="3470296"/>
                  <a:pt x="238535" y="3480555"/>
                  <a:pt x="238535" y="3490815"/>
                </a:cubicBezTo>
                <a:cubicBezTo>
                  <a:pt x="259695" y="3488891"/>
                  <a:pt x="247672" y="3463884"/>
                  <a:pt x="236010" y="3456910"/>
                </a:cubicBezTo>
                <a:close/>
                <a:moveTo>
                  <a:pt x="5750491" y="3419009"/>
                </a:moveTo>
                <a:cubicBezTo>
                  <a:pt x="5750491" y="3424133"/>
                  <a:pt x="5747926" y="3431830"/>
                  <a:pt x="5737667" y="3431830"/>
                </a:cubicBezTo>
                <a:cubicBezTo>
                  <a:pt x="5742796" y="3426700"/>
                  <a:pt x="5740231" y="3416444"/>
                  <a:pt x="5750491" y="3419009"/>
                </a:cubicBezTo>
                <a:close/>
                <a:moveTo>
                  <a:pt x="5724842" y="3406179"/>
                </a:moveTo>
                <a:cubicBezTo>
                  <a:pt x="5732536" y="3416442"/>
                  <a:pt x="5712018" y="3421570"/>
                  <a:pt x="5724842" y="3406179"/>
                </a:cubicBezTo>
                <a:close/>
                <a:moveTo>
                  <a:pt x="5819743" y="3352319"/>
                </a:moveTo>
                <a:cubicBezTo>
                  <a:pt x="5827438" y="3360016"/>
                  <a:pt x="5812048" y="3370275"/>
                  <a:pt x="5804352" y="3370275"/>
                </a:cubicBezTo>
                <a:cubicBezTo>
                  <a:pt x="5799223" y="3372837"/>
                  <a:pt x="5817178" y="3357444"/>
                  <a:pt x="5819743" y="3352319"/>
                </a:cubicBezTo>
                <a:close/>
                <a:moveTo>
                  <a:pt x="5822308" y="3295889"/>
                </a:moveTo>
                <a:cubicBezTo>
                  <a:pt x="5832568" y="3301016"/>
                  <a:pt x="5819743" y="3303579"/>
                  <a:pt x="5819743" y="3303579"/>
                </a:cubicBezTo>
                <a:cubicBezTo>
                  <a:pt x="5812048" y="3303579"/>
                  <a:pt x="5824873" y="3301016"/>
                  <a:pt x="5822308" y="3295889"/>
                </a:cubicBezTo>
                <a:close/>
                <a:moveTo>
                  <a:pt x="5801388" y="3278095"/>
                </a:moveTo>
                <a:cubicBezTo>
                  <a:pt x="5801629" y="3278255"/>
                  <a:pt x="5801468" y="3279216"/>
                  <a:pt x="5801148" y="3280499"/>
                </a:cubicBezTo>
                <a:cubicBezTo>
                  <a:pt x="5800506" y="3283063"/>
                  <a:pt x="5799224" y="3286910"/>
                  <a:pt x="5799224" y="3288194"/>
                </a:cubicBezTo>
                <a:cubicBezTo>
                  <a:pt x="5781270" y="3301016"/>
                  <a:pt x="5768444" y="3318971"/>
                  <a:pt x="5763315" y="3324098"/>
                </a:cubicBezTo>
                <a:cubicBezTo>
                  <a:pt x="5753055" y="3336926"/>
                  <a:pt x="5765879" y="3316408"/>
                  <a:pt x="5776139" y="3303580"/>
                </a:cubicBezTo>
                <a:cubicBezTo>
                  <a:pt x="5783835" y="3295887"/>
                  <a:pt x="5791529" y="3293321"/>
                  <a:pt x="5799224" y="3280499"/>
                </a:cubicBezTo>
                <a:cubicBezTo>
                  <a:pt x="5800506" y="3278576"/>
                  <a:pt x="5801148" y="3277935"/>
                  <a:pt x="5801388" y="3278095"/>
                </a:cubicBezTo>
                <a:close/>
                <a:moveTo>
                  <a:pt x="5742797" y="3221512"/>
                </a:moveTo>
                <a:cubicBezTo>
                  <a:pt x="5755622" y="3218949"/>
                  <a:pt x="5727407" y="3239467"/>
                  <a:pt x="5742797" y="3224077"/>
                </a:cubicBezTo>
                <a:cubicBezTo>
                  <a:pt x="5742797" y="3224077"/>
                  <a:pt x="5742797" y="3221512"/>
                  <a:pt x="5742797" y="3221512"/>
                </a:cubicBezTo>
                <a:close/>
                <a:moveTo>
                  <a:pt x="5701759" y="3113795"/>
                </a:moveTo>
                <a:cubicBezTo>
                  <a:pt x="5704324" y="3113795"/>
                  <a:pt x="5704324" y="3113795"/>
                  <a:pt x="5706888" y="3113795"/>
                </a:cubicBezTo>
                <a:cubicBezTo>
                  <a:pt x="5706888" y="3116359"/>
                  <a:pt x="5706888" y="3118926"/>
                  <a:pt x="5706888" y="3118926"/>
                </a:cubicBezTo>
                <a:cubicBezTo>
                  <a:pt x="5706888" y="3118926"/>
                  <a:pt x="5704324" y="3118926"/>
                  <a:pt x="5701759" y="3118926"/>
                </a:cubicBezTo>
                <a:cubicBezTo>
                  <a:pt x="5701759" y="3118926"/>
                  <a:pt x="5701759" y="3116359"/>
                  <a:pt x="5701759" y="3113795"/>
                </a:cubicBezTo>
                <a:close/>
                <a:moveTo>
                  <a:pt x="5778304" y="3030675"/>
                </a:moveTo>
                <a:cubicBezTo>
                  <a:pt x="5779025" y="3029794"/>
                  <a:pt x="5778705" y="3030433"/>
                  <a:pt x="5776140" y="3034278"/>
                </a:cubicBezTo>
                <a:cubicBezTo>
                  <a:pt x="5764597" y="3049670"/>
                  <a:pt x="5776139" y="3033318"/>
                  <a:pt x="5778304" y="3030675"/>
                </a:cubicBezTo>
                <a:close/>
                <a:moveTo>
                  <a:pt x="5788965" y="3000946"/>
                </a:moveTo>
                <a:cubicBezTo>
                  <a:pt x="5796659" y="3003510"/>
                  <a:pt x="5786400" y="3008633"/>
                  <a:pt x="5788965" y="3013762"/>
                </a:cubicBezTo>
                <a:cubicBezTo>
                  <a:pt x="5781270" y="3011197"/>
                  <a:pt x="5788965" y="3003510"/>
                  <a:pt x="5788965" y="3000946"/>
                </a:cubicBezTo>
                <a:close/>
                <a:moveTo>
                  <a:pt x="5406795" y="3000946"/>
                </a:moveTo>
                <a:cubicBezTo>
                  <a:pt x="5414490" y="3006074"/>
                  <a:pt x="5417055" y="3000946"/>
                  <a:pt x="5427315" y="3006074"/>
                </a:cubicBezTo>
                <a:cubicBezTo>
                  <a:pt x="5409360" y="3039417"/>
                  <a:pt x="5429880" y="3090712"/>
                  <a:pt x="5414490" y="3126618"/>
                </a:cubicBezTo>
                <a:cubicBezTo>
                  <a:pt x="5393970" y="3118926"/>
                  <a:pt x="5406795" y="3100972"/>
                  <a:pt x="5401666" y="3085583"/>
                </a:cubicBezTo>
                <a:cubicBezTo>
                  <a:pt x="5424750" y="3062499"/>
                  <a:pt x="5399101" y="3029155"/>
                  <a:pt x="5406795" y="3000946"/>
                </a:cubicBezTo>
                <a:close/>
                <a:moveTo>
                  <a:pt x="5614552" y="2870144"/>
                </a:moveTo>
                <a:cubicBezTo>
                  <a:pt x="5619681" y="2867575"/>
                  <a:pt x="5619681" y="2872704"/>
                  <a:pt x="5619681" y="2875265"/>
                </a:cubicBezTo>
                <a:cubicBezTo>
                  <a:pt x="5617116" y="2875265"/>
                  <a:pt x="5617116" y="2875265"/>
                  <a:pt x="5617116" y="2877832"/>
                </a:cubicBezTo>
                <a:cubicBezTo>
                  <a:pt x="5614552" y="2877832"/>
                  <a:pt x="5614552" y="2872704"/>
                  <a:pt x="5614552" y="2870144"/>
                </a:cubicBezTo>
                <a:close/>
                <a:moveTo>
                  <a:pt x="6471226" y="2775232"/>
                </a:moveTo>
                <a:cubicBezTo>
                  <a:pt x="6484050" y="2780360"/>
                  <a:pt x="6471226" y="2785488"/>
                  <a:pt x="6468661" y="2790617"/>
                </a:cubicBezTo>
                <a:cubicBezTo>
                  <a:pt x="6460966" y="2788053"/>
                  <a:pt x="6473791" y="2782924"/>
                  <a:pt x="6471226" y="2775232"/>
                </a:cubicBezTo>
                <a:close/>
                <a:moveTo>
                  <a:pt x="5965942" y="2677776"/>
                </a:moveTo>
                <a:cubicBezTo>
                  <a:pt x="5978766" y="2680341"/>
                  <a:pt x="5960812" y="2688030"/>
                  <a:pt x="5963377" y="2695733"/>
                </a:cubicBezTo>
                <a:cubicBezTo>
                  <a:pt x="5955682" y="2690603"/>
                  <a:pt x="5968507" y="2685468"/>
                  <a:pt x="5965942" y="2677776"/>
                </a:cubicBezTo>
                <a:close/>
                <a:moveTo>
                  <a:pt x="5063100" y="2662358"/>
                </a:moveTo>
                <a:cubicBezTo>
                  <a:pt x="5045146" y="2672618"/>
                  <a:pt x="5029756" y="2685443"/>
                  <a:pt x="5032321" y="2716221"/>
                </a:cubicBezTo>
                <a:cubicBezTo>
                  <a:pt x="5042581" y="2711092"/>
                  <a:pt x="5050275" y="2705962"/>
                  <a:pt x="5065665" y="2703397"/>
                </a:cubicBezTo>
                <a:cubicBezTo>
                  <a:pt x="5065665" y="2690572"/>
                  <a:pt x="5063100" y="2677748"/>
                  <a:pt x="5063100" y="2662358"/>
                </a:cubicBezTo>
                <a:close/>
                <a:moveTo>
                  <a:pt x="4864802" y="2649316"/>
                </a:moveTo>
                <a:cubicBezTo>
                  <a:pt x="4867687" y="2651961"/>
                  <a:pt x="4866245" y="2661101"/>
                  <a:pt x="4860474" y="2657252"/>
                </a:cubicBezTo>
                <a:cubicBezTo>
                  <a:pt x="4860474" y="2654687"/>
                  <a:pt x="4860474" y="2652122"/>
                  <a:pt x="4860474" y="2649557"/>
                </a:cubicBezTo>
                <a:cubicBezTo>
                  <a:pt x="4862398" y="2648274"/>
                  <a:pt x="4863840" y="2648433"/>
                  <a:pt x="4864802" y="2649316"/>
                </a:cubicBezTo>
                <a:close/>
                <a:moveTo>
                  <a:pt x="4973329" y="2646990"/>
                </a:moveTo>
                <a:cubicBezTo>
                  <a:pt x="4986153" y="2688032"/>
                  <a:pt x="4929725" y="2652120"/>
                  <a:pt x="4973329" y="2646990"/>
                </a:cubicBezTo>
                <a:close/>
                <a:moveTo>
                  <a:pt x="6619990" y="2608505"/>
                </a:moveTo>
                <a:cubicBezTo>
                  <a:pt x="6612295" y="2616200"/>
                  <a:pt x="6609730" y="2631593"/>
                  <a:pt x="6596905" y="2636722"/>
                </a:cubicBezTo>
                <a:cubicBezTo>
                  <a:pt x="6607165" y="2629028"/>
                  <a:pt x="6604600" y="2611071"/>
                  <a:pt x="6619990" y="2608505"/>
                </a:cubicBezTo>
                <a:close/>
                <a:moveTo>
                  <a:pt x="6496875" y="2572610"/>
                </a:moveTo>
                <a:cubicBezTo>
                  <a:pt x="6499441" y="2577741"/>
                  <a:pt x="6494311" y="2580304"/>
                  <a:pt x="6489181" y="2580304"/>
                </a:cubicBezTo>
                <a:cubicBezTo>
                  <a:pt x="6491746" y="2577741"/>
                  <a:pt x="6489181" y="2567485"/>
                  <a:pt x="6496875" y="2572610"/>
                </a:cubicBezTo>
                <a:close/>
                <a:moveTo>
                  <a:pt x="5020138" y="2570047"/>
                </a:moveTo>
                <a:cubicBezTo>
                  <a:pt x="5024626" y="2568124"/>
                  <a:pt x="5029756" y="2568766"/>
                  <a:pt x="5032321" y="2570047"/>
                </a:cubicBezTo>
                <a:cubicBezTo>
                  <a:pt x="5040015" y="2577741"/>
                  <a:pt x="5029756" y="2590560"/>
                  <a:pt x="5019496" y="2590560"/>
                </a:cubicBezTo>
                <a:cubicBezTo>
                  <a:pt x="5019496" y="2587997"/>
                  <a:pt x="5014366" y="2587997"/>
                  <a:pt x="5011802" y="2585431"/>
                </a:cubicBezTo>
                <a:cubicBezTo>
                  <a:pt x="5011802" y="2576457"/>
                  <a:pt x="5015649" y="2571971"/>
                  <a:pt x="5020138" y="2570047"/>
                </a:cubicBezTo>
                <a:close/>
                <a:moveTo>
                  <a:pt x="6040324" y="2562996"/>
                </a:moveTo>
                <a:cubicBezTo>
                  <a:pt x="6041607" y="2562996"/>
                  <a:pt x="6042889" y="2563638"/>
                  <a:pt x="6042889" y="2564920"/>
                </a:cubicBezTo>
                <a:cubicBezTo>
                  <a:pt x="6040324" y="2570047"/>
                  <a:pt x="6040324" y="2564920"/>
                  <a:pt x="6037760" y="2564920"/>
                </a:cubicBezTo>
                <a:cubicBezTo>
                  <a:pt x="6037760" y="2563638"/>
                  <a:pt x="6039042" y="2562996"/>
                  <a:pt x="6040324" y="2562996"/>
                </a:cubicBezTo>
                <a:close/>
                <a:moveTo>
                  <a:pt x="6338894" y="2562034"/>
                </a:moveTo>
                <a:cubicBezTo>
                  <a:pt x="6340577" y="2562996"/>
                  <a:pt x="6337211" y="2572613"/>
                  <a:pt x="6335287" y="2564920"/>
                </a:cubicBezTo>
                <a:cubicBezTo>
                  <a:pt x="6337211" y="2562357"/>
                  <a:pt x="6338333" y="2561714"/>
                  <a:pt x="6338894" y="2562034"/>
                </a:cubicBezTo>
                <a:close/>
                <a:moveTo>
                  <a:pt x="5891561" y="2534138"/>
                </a:moveTo>
                <a:cubicBezTo>
                  <a:pt x="5891561" y="2539266"/>
                  <a:pt x="5888995" y="2541832"/>
                  <a:pt x="5886430" y="2546960"/>
                </a:cubicBezTo>
                <a:cubicBezTo>
                  <a:pt x="5881301" y="2549525"/>
                  <a:pt x="5883866" y="2534138"/>
                  <a:pt x="5891561" y="2534138"/>
                </a:cubicBezTo>
                <a:close/>
                <a:moveTo>
                  <a:pt x="6448142" y="2477734"/>
                </a:moveTo>
                <a:cubicBezTo>
                  <a:pt x="6445577" y="2482858"/>
                  <a:pt x="6432751" y="2477734"/>
                  <a:pt x="6427622" y="2480297"/>
                </a:cubicBezTo>
                <a:cubicBezTo>
                  <a:pt x="6427622" y="2475144"/>
                  <a:pt x="6440447" y="2480297"/>
                  <a:pt x="6448142" y="2477734"/>
                </a:cubicBezTo>
                <a:close/>
                <a:moveTo>
                  <a:pt x="6404178" y="2465291"/>
                </a:moveTo>
                <a:cubicBezTo>
                  <a:pt x="6406463" y="2467456"/>
                  <a:pt x="6414158" y="2478999"/>
                  <a:pt x="6404539" y="2467456"/>
                </a:cubicBezTo>
                <a:cubicBezTo>
                  <a:pt x="6403257" y="2464890"/>
                  <a:pt x="6403417" y="2464569"/>
                  <a:pt x="6404178" y="2465291"/>
                </a:cubicBezTo>
                <a:close/>
                <a:moveTo>
                  <a:pt x="6487657" y="2448816"/>
                </a:moveTo>
                <a:cubicBezTo>
                  <a:pt x="6486455" y="2450622"/>
                  <a:pt x="6474431" y="2463607"/>
                  <a:pt x="6484051" y="2452065"/>
                </a:cubicBezTo>
                <a:cubicBezTo>
                  <a:pt x="6487257" y="2448856"/>
                  <a:pt x="6488058" y="2448215"/>
                  <a:pt x="6487657" y="2448816"/>
                </a:cubicBezTo>
                <a:close/>
                <a:moveTo>
                  <a:pt x="5481178" y="2374807"/>
                </a:moveTo>
                <a:cubicBezTo>
                  <a:pt x="5482460" y="2375129"/>
                  <a:pt x="5483742" y="2376413"/>
                  <a:pt x="5483742" y="2377693"/>
                </a:cubicBezTo>
                <a:cubicBezTo>
                  <a:pt x="5483742" y="2382825"/>
                  <a:pt x="5481178" y="2377693"/>
                  <a:pt x="5478613" y="2377693"/>
                </a:cubicBezTo>
                <a:cubicBezTo>
                  <a:pt x="5478613" y="2375129"/>
                  <a:pt x="5479896" y="2374487"/>
                  <a:pt x="5481178" y="2374807"/>
                </a:cubicBezTo>
                <a:close/>
                <a:moveTo>
                  <a:pt x="2131426" y="2367394"/>
                </a:moveTo>
                <a:cubicBezTo>
                  <a:pt x="2139121" y="2375089"/>
                  <a:pt x="2136556" y="2393045"/>
                  <a:pt x="2136556" y="2408433"/>
                </a:cubicBezTo>
                <a:cubicBezTo>
                  <a:pt x="2162205" y="2408433"/>
                  <a:pt x="2133991" y="2354569"/>
                  <a:pt x="2131426" y="2367394"/>
                </a:cubicBezTo>
                <a:close/>
                <a:moveTo>
                  <a:pt x="5024587" y="2353202"/>
                </a:moveTo>
                <a:cubicBezTo>
                  <a:pt x="5025909" y="2353806"/>
                  <a:pt x="5023986" y="2364869"/>
                  <a:pt x="5022062" y="2357174"/>
                </a:cubicBezTo>
                <a:cubicBezTo>
                  <a:pt x="5023344" y="2353967"/>
                  <a:pt x="5024146" y="2353003"/>
                  <a:pt x="5024587" y="2353202"/>
                </a:cubicBezTo>
                <a:close/>
                <a:moveTo>
                  <a:pt x="5073359" y="2349464"/>
                </a:moveTo>
                <a:cubicBezTo>
                  <a:pt x="5075924" y="2349464"/>
                  <a:pt x="5075924" y="2352031"/>
                  <a:pt x="5075924" y="2354595"/>
                </a:cubicBezTo>
                <a:cubicBezTo>
                  <a:pt x="5078489" y="2352031"/>
                  <a:pt x="5078489" y="2346898"/>
                  <a:pt x="5083619" y="2349464"/>
                </a:cubicBezTo>
                <a:cubicBezTo>
                  <a:pt x="5078489" y="2354595"/>
                  <a:pt x="5078489" y="2364854"/>
                  <a:pt x="5078489" y="2375116"/>
                </a:cubicBezTo>
                <a:cubicBezTo>
                  <a:pt x="5060535" y="2372550"/>
                  <a:pt x="5081054" y="2359723"/>
                  <a:pt x="5073359" y="2349464"/>
                </a:cubicBezTo>
                <a:close/>
                <a:moveTo>
                  <a:pt x="6437882" y="2334085"/>
                </a:moveTo>
                <a:cubicBezTo>
                  <a:pt x="6437882" y="2341778"/>
                  <a:pt x="6435318" y="2344344"/>
                  <a:pt x="6425057" y="2346909"/>
                </a:cubicBezTo>
                <a:cubicBezTo>
                  <a:pt x="6430187" y="2341778"/>
                  <a:pt x="6430187" y="2334085"/>
                  <a:pt x="6437882" y="2334085"/>
                </a:cubicBezTo>
                <a:close/>
                <a:moveTo>
                  <a:pt x="2110907" y="2326357"/>
                </a:moveTo>
                <a:cubicBezTo>
                  <a:pt x="2108342" y="2334051"/>
                  <a:pt x="2092953" y="2372525"/>
                  <a:pt x="2116038" y="2372525"/>
                </a:cubicBezTo>
                <a:cubicBezTo>
                  <a:pt x="2118601" y="2359701"/>
                  <a:pt x="2128861" y="2328922"/>
                  <a:pt x="2110907" y="2326357"/>
                </a:cubicBezTo>
                <a:close/>
                <a:moveTo>
                  <a:pt x="5581208" y="2298167"/>
                </a:moveTo>
                <a:cubicBezTo>
                  <a:pt x="5591467" y="2303298"/>
                  <a:pt x="5588903" y="2316126"/>
                  <a:pt x="5599162" y="2318692"/>
                </a:cubicBezTo>
                <a:cubicBezTo>
                  <a:pt x="5596597" y="2334085"/>
                  <a:pt x="5581208" y="2339212"/>
                  <a:pt x="5573513" y="2349478"/>
                </a:cubicBezTo>
                <a:cubicBezTo>
                  <a:pt x="5537604" y="2331518"/>
                  <a:pt x="5542734" y="2300732"/>
                  <a:pt x="5581208" y="2303298"/>
                </a:cubicBezTo>
                <a:cubicBezTo>
                  <a:pt x="5581208" y="2303298"/>
                  <a:pt x="5581208" y="2298167"/>
                  <a:pt x="5581208" y="2298167"/>
                </a:cubicBezTo>
                <a:close/>
                <a:moveTo>
                  <a:pt x="6496875" y="2298160"/>
                </a:moveTo>
                <a:cubicBezTo>
                  <a:pt x="6507135" y="2303290"/>
                  <a:pt x="6496875" y="2310984"/>
                  <a:pt x="6502005" y="2318681"/>
                </a:cubicBezTo>
                <a:cubicBezTo>
                  <a:pt x="6499440" y="2321246"/>
                  <a:pt x="6496875" y="2308418"/>
                  <a:pt x="6494311" y="2316116"/>
                </a:cubicBezTo>
                <a:cubicBezTo>
                  <a:pt x="6489181" y="2316116"/>
                  <a:pt x="6494311" y="2300723"/>
                  <a:pt x="6496875" y="2298160"/>
                </a:cubicBezTo>
                <a:close/>
                <a:moveTo>
                  <a:pt x="2114113" y="2282114"/>
                </a:moveTo>
                <a:cubicBezTo>
                  <a:pt x="2110266" y="2283397"/>
                  <a:pt x="2107060" y="2291732"/>
                  <a:pt x="2116038" y="2303274"/>
                </a:cubicBezTo>
                <a:cubicBezTo>
                  <a:pt x="2122449" y="2286602"/>
                  <a:pt x="2117961" y="2280831"/>
                  <a:pt x="2114113" y="2282114"/>
                </a:cubicBezTo>
                <a:close/>
                <a:moveTo>
                  <a:pt x="6345547" y="2277645"/>
                </a:moveTo>
                <a:cubicBezTo>
                  <a:pt x="6358371" y="2280209"/>
                  <a:pt x="6340416" y="2293039"/>
                  <a:pt x="6340416" y="2298167"/>
                </a:cubicBezTo>
                <a:cubicBezTo>
                  <a:pt x="6330156" y="2293039"/>
                  <a:pt x="6348112" y="2285341"/>
                  <a:pt x="6345547" y="2277645"/>
                </a:cubicBezTo>
                <a:close/>
                <a:moveTo>
                  <a:pt x="5686369" y="2275080"/>
                </a:moveTo>
                <a:cubicBezTo>
                  <a:pt x="5688934" y="2275080"/>
                  <a:pt x="5688934" y="2277645"/>
                  <a:pt x="5691499" y="2280209"/>
                </a:cubicBezTo>
                <a:cubicBezTo>
                  <a:pt x="5694063" y="2287907"/>
                  <a:pt x="5678674" y="2287907"/>
                  <a:pt x="5691499" y="2287907"/>
                </a:cubicBezTo>
                <a:cubicBezTo>
                  <a:pt x="5691499" y="2295602"/>
                  <a:pt x="5686369" y="2298167"/>
                  <a:pt x="5683804" y="2303298"/>
                </a:cubicBezTo>
                <a:cubicBezTo>
                  <a:pt x="5670978" y="2300732"/>
                  <a:pt x="5686369" y="2290471"/>
                  <a:pt x="5678674" y="2287907"/>
                </a:cubicBezTo>
                <a:cubicBezTo>
                  <a:pt x="5681239" y="2282775"/>
                  <a:pt x="5686369" y="2280209"/>
                  <a:pt x="5686369" y="2275080"/>
                </a:cubicBezTo>
                <a:close/>
                <a:moveTo>
                  <a:pt x="5026791" y="2226736"/>
                </a:moveTo>
                <a:cubicBezTo>
                  <a:pt x="5027032" y="2226496"/>
                  <a:pt x="5026551" y="2226979"/>
                  <a:pt x="5024627" y="2228902"/>
                </a:cubicBezTo>
                <a:cubicBezTo>
                  <a:pt x="5018856" y="2234675"/>
                  <a:pt x="5026070" y="2227458"/>
                  <a:pt x="5026791" y="2226736"/>
                </a:cubicBezTo>
                <a:close/>
                <a:moveTo>
                  <a:pt x="2446909" y="2223762"/>
                </a:moveTo>
                <a:cubicBezTo>
                  <a:pt x="2423825" y="2272495"/>
                  <a:pt x="2423825" y="2318662"/>
                  <a:pt x="2418695" y="2385350"/>
                </a:cubicBezTo>
                <a:cubicBezTo>
                  <a:pt x="2408435" y="2387914"/>
                  <a:pt x="2398176" y="2395610"/>
                  <a:pt x="2393046" y="2405868"/>
                </a:cubicBezTo>
                <a:cubicBezTo>
                  <a:pt x="2426390" y="2377654"/>
                  <a:pt x="2462298" y="2357134"/>
                  <a:pt x="2495642" y="2336616"/>
                </a:cubicBezTo>
                <a:cubicBezTo>
                  <a:pt x="2480252" y="2298143"/>
                  <a:pt x="2464863" y="2259670"/>
                  <a:pt x="2446909" y="2223762"/>
                </a:cubicBezTo>
                <a:close/>
                <a:moveTo>
                  <a:pt x="5081054" y="2187853"/>
                </a:moveTo>
                <a:cubicBezTo>
                  <a:pt x="5088749" y="2185291"/>
                  <a:pt x="5086184" y="2210943"/>
                  <a:pt x="5078489" y="2208377"/>
                </a:cubicBezTo>
                <a:cubicBezTo>
                  <a:pt x="5075924" y="2198112"/>
                  <a:pt x="5083619" y="2198112"/>
                  <a:pt x="5081054" y="2187853"/>
                </a:cubicBezTo>
                <a:close/>
                <a:moveTo>
                  <a:pt x="4178212" y="2177595"/>
                </a:moveTo>
                <a:cubicBezTo>
                  <a:pt x="4183341" y="2177595"/>
                  <a:pt x="4183341" y="2180160"/>
                  <a:pt x="4185907" y="2180160"/>
                </a:cubicBezTo>
                <a:cubicBezTo>
                  <a:pt x="4188471" y="2185288"/>
                  <a:pt x="4183341" y="2187851"/>
                  <a:pt x="4175647" y="2187851"/>
                </a:cubicBezTo>
                <a:cubicBezTo>
                  <a:pt x="4178212" y="2185288"/>
                  <a:pt x="4178212" y="2182726"/>
                  <a:pt x="4178212" y="2177595"/>
                </a:cubicBezTo>
                <a:close/>
                <a:moveTo>
                  <a:pt x="5088749" y="2172478"/>
                </a:moveTo>
                <a:cubicBezTo>
                  <a:pt x="5091313" y="2169911"/>
                  <a:pt x="5093878" y="2190416"/>
                  <a:pt x="5086184" y="2187853"/>
                </a:cubicBezTo>
                <a:cubicBezTo>
                  <a:pt x="5086184" y="2180169"/>
                  <a:pt x="5086184" y="2175038"/>
                  <a:pt x="5088749" y="2172478"/>
                </a:cubicBezTo>
                <a:close/>
                <a:moveTo>
                  <a:pt x="4258044" y="2165427"/>
                </a:moveTo>
                <a:cubicBezTo>
                  <a:pt x="4259647" y="2166064"/>
                  <a:pt x="4261571" y="2167349"/>
                  <a:pt x="4262853" y="2167349"/>
                </a:cubicBezTo>
                <a:cubicBezTo>
                  <a:pt x="4260288" y="2172478"/>
                  <a:pt x="4257723" y="2169914"/>
                  <a:pt x="4255159" y="2167349"/>
                </a:cubicBezTo>
                <a:cubicBezTo>
                  <a:pt x="4255159" y="2164786"/>
                  <a:pt x="4256441" y="2164786"/>
                  <a:pt x="4258044" y="2165427"/>
                </a:cubicBezTo>
                <a:close/>
                <a:moveTo>
                  <a:pt x="5840262" y="2164786"/>
                </a:moveTo>
                <a:cubicBezTo>
                  <a:pt x="5840262" y="2167349"/>
                  <a:pt x="5835132" y="2167349"/>
                  <a:pt x="5832568" y="2167349"/>
                </a:cubicBezTo>
                <a:cubicBezTo>
                  <a:pt x="5832568" y="2164786"/>
                  <a:pt x="5837697" y="2167349"/>
                  <a:pt x="5840262" y="2164786"/>
                </a:cubicBezTo>
                <a:close/>
                <a:moveTo>
                  <a:pt x="4998978" y="2162224"/>
                </a:moveTo>
                <a:cubicBezTo>
                  <a:pt x="5004107" y="2164786"/>
                  <a:pt x="5001542" y="2185291"/>
                  <a:pt x="4998978" y="2187856"/>
                </a:cubicBezTo>
                <a:cubicBezTo>
                  <a:pt x="4988718" y="2182731"/>
                  <a:pt x="5001542" y="2172478"/>
                  <a:pt x="4998978" y="2162224"/>
                </a:cubicBezTo>
                <a:close/>
                <a:moveTo>
                  <a:pt x="5101891" y="2162072"/>
                </a:moveTo>
                <a:lnTo>
                  <a:pt x="5101573" y="2162210"/>
                </a:lnTo>
                <a:lnTo>
                  <a:pt x="5101091" y="2162133"/>
                </a:lnTo>
                <a:close/>
                <a:moveTo>
                  <a:pt x="5201604" y="2159651"/>
                </a:moveTo>
                <a:cubicBezTo>
                  <a:pt x="5204169" y="2162215"/>
                  <a:pt x="5196474" y="2172472"/>
                  <a:pt x="5186215" y="2172472"/>
                </a:cubicBezTo>
                <a:cubicBezTo>
                  <a:pt x="5191344" y="2164781"/>
                  <a:pt x="5199039" y="2164781"/>
                  <a:pt x="5201604" y="2159651"/>
                </a:cubicBezTo>
                <a:close/>
                <a:moveTo>
                  <a:pt x="5132353" y="2157089"/>
                </a:moveTo>
                <a:cubicBezTo>
                  <a:pt x="5111833" y="2203244"/>
                  <a:pt x="5101574" y="2246854"/>
                  <a:pt x="5081055" y="2293030"/>
                </a:cubicBezTo>
                <a:cubicBezTo>
                  <a:pt x="5083620" y="2275074"/>
                  <a:pt x="5068229" y="2257119"/>
                  <a:pt x="5083620" y="2239161"/>
                </a:cubicBezTo>
                <a:cubicBezTo>
                  <a:pt x="5075924" y="2236595"/>
                  <a:pt x="5075924" y="2218637"/>
                  <a:pt x="5081055" y="2213505"/>
                </a:cubicBezTo>
                <a:cubicBezTo>
                  <a:pt x="5086184" y="2213505"/>
                  <a:pt x="5083620" y="2234027"/>
                  <a:pt x="5086184" y="2218637"/>
                </a:cubicBezTo>
                <a:cubicBezTo>
                  <a:pt x="5088749" y="2223768"/>
                  <a:pt x="5086184" y="2246854"/>
                  <a:pt x="5083620" y="2257119"/>
                </a:cubicBezTo>
                <a:cubicBezTo>
                  <a:pt x="5106704" y="2239161"/>
                  <a:pt x="5104139" y="2190416"/>
                  <a:pt x="5132353" y="2157089"/>
                </a:cubicBezTo>
                <a:close/>
                <a:moveTo>
                  <a:pt x="5071635" y="2156079"/>
                </a:moveTo>
                <a:cubicBezTo>
                  <a:pt x="5072798" y="2156518"/>
                  <a:pt x="5075443" y="2157560"/>
                  <a:pt x="5078809" y="2158683"/>
                </a:cubicBezTo>
                <a:lnTo>
                  <a:pt x="5101091" y="2162133"/>
                </a:lnTo>
                <a:lnTo>
                  <a:pt x="5091674" y="2162890"/>
                </a:lnTo>
                <a:cubicBezTo>
                  <a:pt x="5084900" y="2162210"/>
                  <a:pt x="5078488" y="2160287"/>
                  <a:pt x="5073358" y="2157081"/>
                </a:cubicBezTo>
                <a:cubicBezTo>
                  <a:pt x="5070793" y="2155796"/>
                  <a:pt x="5070473" y="2155638"/>
                  <a:pt x="5071635" y="2156079"/>
                </a:cubicBezTo>
                <a:close/>
                <a:moveTo>
                  <a:pt x="5619682" y="2152606"/>
                </a:moveTo>
                <a:cubicBezTo>
                  <a:pt x="5620965" y="2152606"/>
                  <a:pt x="5622247" y="2153251"/>
                  <a:pt x="5622247" y="2154529"/>
                </a:cubicBezTo>
                <a:cubicBezTo>
                  <a:pt x="5622247" y="2157099"/>
                  <a:pt x="5619682" y="2154529"/>
                  <a:pt x="5617117" y="2154529"/>
                </a:cubicBezTo>
                <a:cubicBezTo>
                  <a:pt x="5617117" y="2153251"/>
                  <a:pt x="5618400" y="2152606"/>
                  <a:pt x="5619682" y="2152606"/>
                </a:cubicBezTo>
                <a:close/>
                <a:moveTo>
                  <a:pt x="5019496" y="2149398"/>
                </a:moveTo>
                <a:cubicBezTo>
                  <a:pt x="5022061" y="2164783"/>
                  <a:pt x="5016931" y="2198112"/>
                  <a:pt x="5006672" y="2216074"/>
                </a:cubicBezTo>
                <a:cubicBezTo>
                  <a:pt x="4991281" y="2190416"/>
                  <a:pt x="5019496" y="2172478"/>
                  <a:pt x="5019496" y="2149398"/>
                </a:cubicBezTo>
                <a:close/>
                <a:moveTo>
                  <a:pt x="4952810" y="2144257"/>
                </a:moveTo>
                <a:cubicBezTo>
                  <a:pt x="4960504" y="2139126"/>
                  <a:pt x="4960504" y="2151951"/>
                  <a:pt x="4952810" y="2151951"/>
                </a:cubicBezTo>
                <a:cubicBezTo>
                  <a:pt x="4952810" y="2149389"/>
                  <a:pt x="4952810" y="2146825"/>
                  <a:pt x="4952810" y="2144257"/>
                </a:cubicBezTo>
                <a:close/>
                <a:moveTo>
                  <a:pt x="6496875" y="2139143"/>
                </a:moveTo>
                <a:cubicBezTo>
                  <a:pt x="6507135" y="2141711"/>
                  <a:pt x="6499440" y="2154530"/>
                  <a:pt x="6491746" y="2154530"/>
                </a:cubicBezTo>
                <a:cubicBezTo>
                  <a:pt x="6491746" y="2146842"/>
                  <a:pt x="6496875" y="2146842"/>
                  <a:pt x="6496875" y="2139143"/>
                </a:cubicBezTo>
                <a:close/>
                <a:moveTo>
                  <a:pt x="5137481" y="2136563"/>
                </a:moveTo>
                <a:cubicBezTo>
                  <a:pt x="5136199" y="2149387"/>
                  <a:pt x="5125298" y="2157723"/>
                  <a:pt x="5112153" y="2161246"/>
                </a:cubicBezTo>
                <a:lnTo>
                  <a:pt x="5101891" y="2162072"/>
                </a:lnTo>
                <a:lnTo>
                  <a:pt x="5124336" y="2152274"/>
                </a:lnTo>
                <a:cubicBezTo>
                  <a:pt x="5129787" y="2147465"/>
                  <a:pt x="5133634" y="2141692"/>
                  <a:pt x="5137481" y="2136563"/>
                </a:cubicBezTo>
                <a:close/>
                <a:moveTo>
                  <a:pt x="6619990" y="2134015"/>
                </a:moveTo>
                <a:cubicBezTo>
                  <a:pt x="6619990" y="2134015"/>
                  <a:pt x="6622555" y="2134015"/>
                  <a:pt x="6625120" y="2134015"/>
                </a:cubicBezTo>
                <a:cubicBezTo>
                  <a:pt x="6625120" y="2134015"/>
                  <a:pt x="6625120" y="2136576"/>
                  <a:pt x="6625120" y="2139143"/>
                </a:cubicBezTo>
                <a:cubicBezTo>
                  <a:pt x="6622555" y="2139143"/>
                  <a:pt x="6622555" y="2139143"/>
                  <a:pt x="6619990" y="2139143"/>
                </a:cubicBezTo>
                <a:cubicBezTo>
                  <a:pt x="6619990" y="2136576"/>
                  <a:pt x="6619990" y="2136576"/>
                  <a:pt x="6619990" y="2134015"/>
                </a:cubicBezTo>
                <a:close/>
                <a:moveTo>
                  <a:pt x="2836773" y="2105806"/>
                </a:moveTo>
                <a:cubicBezTo>
                  <a:pt x="2844467" y="2103240"/>
                  <a:pt x="2847032" y="2110938"/>
                  <a:pt x="2847032" y="2118632"/>
                </a:cubicBezTo>
                <a:cubicBezTo>
                  <a:pt x="2836773" y="2121198"/>
                  <a:pt x="2836773" y="2116067"/>
                  <a:pt x="2836773" y="2105806"/>
                </a:cubicBezTo>
                <a:close/>
                <a:moveTo>
                  <a:pt x="5147742" y="2095534"/>
                </a:moveTo>
                <a:cubicBezTo>
                  <a:pt x="5147742" y="2100666"/>
                  <a:pt x="5145177" y="2103231"/>
                  <a:pt x="5142612" y="2108361"/>
                </a:cubicBezTo>
                <a:cubicBezTo>
                  <a:pt x="5134917" y="2105796"/>
                  <a:pt x="5140047" y="2092970"/>
                  <a:pt x="5147742" y="2095534"/>
                </a:cubicBezTo>
                <a:close/>
                <a:moveTo>
                  <a:pt x="5255067" y="2092603"/>
                </a:moveTo>
                <a:cubicBezTo>
                  <a:pt x="5252903" y="2094888"/>
                  <a:pt x="5241360" y="2102583"/>
                  <a:pt x="5252902" y="2092963"/>
                </a:cubicBezTo>
                <a:cubicBezTo>
                  <a:pt x="5255467" y="2091680"/>
                  <a:pt x="5255788" y="2091841"/>
                  <a:pt x="5255067" y="2092603"/>
                </a:cubicBezTo>
                <a:close/>
                <a:moveTo>
                  <a:pt x="4129479" y="2090399"/>
                </a:moveTo>
                <a:cubicBezTo>
                  <a:pt x="4137174" y="2095530"/>
                  <a:pt x="4129479" y="2110921"/>
                  <a:pt x="4129479" y="2092966"/>
                </a:cubicBezTo>
                <a:cubicBezTo>
                  <a:pt x="4121785" y="2092966"/>
                  <a:pt x="4124349" y="2090399"/>
                  <a:pt x="4129479" y="2090399"/>
                </a:cubicBezTo>
                <a:close/>
                <a:moveTo>
                  <a:pt x="4119220" y="2080144"/>
                </a:moveTo>
                <a:cubicBezTo>
                  <a:pt x="4121785" y="2080144"/>
                  <a:pt x="4121785" y="2085272"/>
                  <a:pt x="4126914" y="2085272"/>
                </a:cubicBezTo>
                <a:cubicBezTo>
                  <a:pt x="4126914" y="2087840"/>
                  <a:pt x="4121785" y="2087840"/>
                  <a:pt x="4119220" y="2087840"/>
                </a:cubicBezTo>
                <a:cubicBezTo>
                  <a:pt x="4119220" y="2085272"/>
                  <a:pt x="4119220" y="2082712"/>
                  <a:pt x="4119220" y="2080144"/>
                </a:cubicBezTo>
                <a:close/>
                <a:moveTo>
                  <a:pt x="3926852" y="2080128"/>
                </a:moveTo>
                <a:cubicBezTo>
                  <a:pt x="3924287" y="2087822"/>
                  <a:pt x="3924287" y="2095516"/>
                  <a:pt x="3921722" y="2103211"/>
                </a:cubicBezTo>
                <a:cubicBezTo>
                  <a:pt x="3934547" y="2108341"/>
                  <a:pt x="3947371" y="2110906"/>
                  <a:pt x="3960196" y="2116035"/>
                </a:cubicBezTo>
                <a:cubicBezTo>
                  <a:pt x="3960196" y="2116035"/>
                  <a:pt x="3960196" y="2113470"/>
                  <a:pt x="3955066" y="2110906"/>
                </a:cubicBezTo>
                <a:cubicBezTo>
                  <a:pt x="3957631" y="2108341"/>
                  <a:pt x="3960196" y="2108341"/>
                  <a:pt x="3962760" y="2108341"/>
                </a:cubicBezTo>
                <a:cubicBezTo>
                  <a:pt x="3960196" y="2103211"/>
                  <a:pt x="3952501" y="2103211"/>
                  <a:pt x="3955066" y="2092951"/>
                </a:cubicBezTo>
                <a:cubicBezTo>
                  <a:pt x="3947371" y="2095516"/>
                  <a:pt x="3942242" y="2090386"/>
                  <a:pt x="3939677" y="2098082"/>
                </a:cubicBezTo>
                <a:cubicBezTo>
                  <a:pt x="3937111" y="2095516"/>
                  <a:pt x="3934547" y="2090386"/>
                  <a:pt x="3934547" y="2087822"/>
                </a:cubicBezTo>
                <a:cubicBezTo>
                  <a:pt x="3931982" y="2087822"/>
                  <a:pt x="3931982" y="2087822"/>
                  <a:pt x="3929417" y="2087822"/>
                </a:cubicBezTo>
                <a:cubicBezTo>
                  <a:pt x="3929417" y="2085258"/>
                  <a:pt x="3926852" y="2082693"/>
                  <a:pt x="3926852" y="2080128"/>
                </a:cubicBezTo>
                <a:close/>
                <a:moveTo>
                  <a:pt x="3919157" y="2077563"/>
                </a:moveTo>
                <a:cubicBezTo>
                  <a:pt x="3919157" y="2077563"/>
                  <a:pt x="3918516" y="2077563"/>
                  <a:pt x="3918195" y="2077883"/>
                </a:cubicBezTo>
                <a:lnTo>
                  <a:pt x="3918302" y="2078133"/>
                </a:lnTo>
                <a:lnTo>
                  <a:pt x="3917234" y="2078845"/>
                </a:lnTo>
                <a:cubicBezTo>
                  <a:pt x="3917234" y="2078845"/>
                  <a:pt x="3917875" y="2078845"/>
                  <a:pt x="3919157" y="2080128"/>
                </a:cubicBezTo>
                <a:cubicBezTo>
                  <a:pt x="3919157" y="2080128"/>
                  <a:pt x="3916593" y="2080128"/>
                  <a:pt x="3916593" y="2080128"/>
                </a:cubicBezTo>
                <a:cubicBezTo>
                  <a:pt x="3911463" y="2085258"/>
                  <a:pt x="3906333" y="2087822"/>
                  <a:pt x="3901203" y="2092951"/>
                </a:cubicBezTo>
                <a:cubicBezTo>
                  <a:pt x="3901203" y="2095516"/>
                  <a:pt x="3903768" y="2095516"/>
                  <a:pt x="3903768" y="2098082"/>
                </a:cubicBezTo>
                <a:cubicBezTo>
                  <a:pt x="3908898" y="2100646"/>
                  <a:pt x="3911463" y="2100646"/>
                  <a:pt x="3916593" y="2103211"/>
                </a:cubicBezTo>
                <a:cubicBezTo>
                  <a:pt x="3916593" y="2098082"/>
                  <a:pt x="3919157" y="2090386"/>
                  <a:pt x="3919157" y="2085258"/>
                </a:cubicBezTo>
                <a:cubicBezTo>
                  <a:pt x="3919157" y="2082693"/>
                  <a:pt x="3919157" y="2082693"/>
                  <a:pt x="3919157" y="2080128"/>
                </a:cubicBezTo>
                <a:lnTo>
                  <a:pt x="3918302" y="2078133"/>
                </a:lnTo>
                <a:close/>
                <a:moveTo>
                  <a:pt x="4121785" y="2075009"/>
                </a:moveTo>
                <a:cubicBezTo>
                  <a:pt x="4121785" y="2073729"/>
                  <a:pt x="4126273" y="2073729"/>
                  <a:pt x="4130441" y="2075009"/>
                </a:cubicBezTo>
                <a:cubicBezTo>
                  <a:pt x="4134609" y="2076293"/>
                  <a:pt x="4138456" y="2078855"/>
                  <a:pt x="4137174" y="2082704"/>
                </a:cubicBezTo>
                <a:cubicBezTo>
                  <a:pt x="4132044" y="2080138"/>
                  <a:pt x="4126914" y="2077575"/>
                  <a:pt x="4121785" y="2075009"/>
                </a:cubicBezTo>
                <a:close/>
                <a:moveTo>
                  <a:pt x="5140046" y="2072452"/>
                </a:moveTo>
                <a:cubicBezTo>
                  <a:pt x="5147741" y="2075015"/>
                  <a:pt x="5140046" y="2085272"/>
                  <a:pt x="5140046" y="2090405"/>
                </a:cubicBezTo>
                <a:cubicBezTo>
                  <a:pt x="5132352" y="2087840"/>
                  <a:pt x="5142611" y="2080143"/>
                  <a:pt x="5140046" y="2072452"/>
                </a:cubicBezTo>
                <a:close/>
                <a:moveTo>
                  <a:pt x="2364831" y="2064738"/>
                </a:moveTo>
                <a:cubicBezTo>
                  <a:pt x="2364831" y="2080128"/>
                  <a:pt x="2367396" y="2092951"/>
                  <a:pt x="2369962" y="2103211"/>
                </a:cubicBezTo>
                <a:cubicBezTo>
                  <a:pt x="2369962" y="2095516"/>
                  <a:pt x="2372526" y="2087822"/>
                  <a:pt x="2375091" y="2080128"/>
                </a:cubicBezTo>
                <a:cubicBezTo>
                  <a:pt x="2372526" y="2074997"/>
                  <a:pt x="2367396" y="2069868"/>
                  <a:pt x="2364831" y="2064738"/>
                </a:cubicBezTo>
                <a:close/>
                <a:moveTo>
                  <a:pt x="3942242" y="2059609"/>
                </a:moveTo>
                <a:cubicBezTo>
                  <a:pt x="3937111" y="2062174"/>
                  <a:pt x="3934547" y="2064738"/>
                  <a:pt x="3931982" y="2067302"/>
                </a:cubicBezTo>
                <a:cubicBezTo>
                  <a:pt x="3931982" y="2069868"/>
                  <a:pt x="3934547" y="2074997"/>
                  <a:pt x="3939677" y="2072433"/>
                </a:cubicBezTo>
                <a:cubicBezTo>
                  <a:pt x="3939677" y="2069868"/>
                  <a:pt x="3942242" y="2064738"/>
                  <a:pt x="3942242" y="2059609"/>
                </a:cubicBezTo>
                <a:close/>
                <a:moveTo>
                  <a:pt x="3898638" y="2057044"/>
                </a:moveTo>
                <a:cubicBezTo>
                  <a:pt x="3898638" y="2059609"/>
                  <a:pt x="3896073" y="2059609"/>
                  <a:pt x="3896073" y="2062174"/>
                </a:cubicBezTo>
                <a:cubicBezTo>
                  <a:pt x="3898638" y="2059609"/>
                  <a:pt x="3901203" y="2057044"/>
                  <a:pt x="3901203" y="2057044"/>
                </a:cubicBezTo>
                <a:cubicBezTo>
                  <a:pt x="3901203" y="2057044"/>
                  <a:pt x="3898638" y="2057044"/>
                  <a:pt x="3898638" y="2057044"/>
                </a:cubicBezTo>
                <a:close/>
                <a:moveTo>
                  <a:pt x="4437266" y="2054500"/>
                </a:moveTo>
                <a:cubicBezTo>
                  <a:pt x="4437266" y="2054500"/>
                  <a:pt x="4439831" y="2054500"/>
                  <a:pt x="4442396" y="2054500"/>
                </a:cubicBezTo>
                <a:cubicBezTo>
                  <a:pt x="4442396" y="2054500"/>
                  <a:pt x="4442396" y="2057066"/>
                  <a:pt x="4442396" y="2059635"/>
                </a:cubicBezTo>
                <a:cubicBezTo>
                  <a:pt x="4439831" y="2059635"/>
                  <a:pt x="4439831" y="2059635"/>
                  <a:pt x="4437266" y="2059635"/>
                </a:cubicBezTo>
                <a:cubicBezTo>
                  <a:pt x="4437266" y="2059635"/>
                  <a:pt x="4437266" y="2057066"/>
                  <a:pt x="4437266" y="2054500"/>
                </a:cubicBezTo>
                <a:close/>
                <a:moveTo>
                  <a:pt x="5145176" y="2051935"/>
                </a:moveTo>
                <a:cubicBezTo>
                  <a:pt x="5155437" y="2054500"/>
                  <a:pt x="5147741" y="2059629"/>
                  <a:pt x="5145176" y="2064764"/>
                </a:cubicBezTo>
                <a:cubicBezTo>
                  <a:pt x="5137482" y="2062199"/>
                  <a:pt x="5147741" y="2057066"/>
                  <a:pt x="5145176" y="2051935"/>
                </a:cubicBezTo>
                <a:close/>
                <a:moveTo>
                  <a:pt x="3916593" y="2036525"/>
                </a:moveTo>
                <a:cubicBezTo>
                  <a:pt x="3914028" y="2036525"/>
                  <a:pt x="3914028" y="2039090"/>
                  <a:pt x="3911463" y="2041654"/>
                </a:cubicBezTo>
                <a:cubicBezTo>
                  <a:pt x="3914028" y="2039090"/>
                  <a:pt x="3914028" y="2039090"/>
                  <a:pt x="3916593" y="2039090"/>
                </a:cubicBezTo>
                <a:close/>
                <a:moveTo>
                  <a:pt x="3919157" y="2031396"/>
                </a:moveTo>
                <a:cubicBezTo>
                  <a:pt x="3919157" y="2031396"/>
                  <a:pt x="3916593" y="2033960"/>
                  <a:pt x="3916593" y="2033960"/>
                </a:cubicBezTo>
                <a:cubicBezTo>
                  <a:pt x="3919157" y="2033960"/>
                  <a:pt x="3921722" y="2036525"/>
                  <a:pt x="3921722" y="2039090"/>
                </a:cubicBezTo>
                <a:cubicBezTo>
                  <a:pt x="3921722" y="2036525"/>
                  <a:pt x="3919157" y="2033960"/>
                  <a:pt x="3919157" y="2031396"/>
                </a:cubicBezTo>
                <a:close/>
                <a:moveTo>
                  <a:pt x="3885494" y="2023129"/>
                </a:moveTo>
                <a:cubicBezTo>
                  <a:pt x="3887898" y="2025174"/>
                  <a:pt x="3884532" y="2033346"/>
                  <a:pt x="3888379" y="2031423"/>
                </a:cubicBezTo>
                <a:cubicBezTo>
                  <a:pt x="3885814" y="2039113"/>
                  <a:pt x="3878119" y="2031423"/>
                  <a:pt x="3880684" y="2023727"/>
                </a:cubicBezTo>
                <a:cubicBezTo>
                  <a:pt x="3883249" y="2022446"/>
                  <a:pt x="3884692" y="2022447"/>
                  <a:pt x="3885494" y="2023129"/>
                </a:cubicBezTo>
                <a:close/>
                <a:moveTo>
                  <a:pt x="5178521" y="2013462"/>
                </a:moveTo>
                <a:cubicBezTo>
                  <a:pt x="5168261" y="2036542"/>
                  <a:pt x="5163131" y="2075009"/>
                  <a:pt x="5150307" y="2090399"/>
                </a:cubicBezTo>
                <a:cubicBezTo>
                  <a:pt x="5150307" y="2075009"/>
                  <a:pt x="5168261" y="2031414"/>
                  <a:pt x="5178521" y="2013462"/>
                </a:cubicBezTo>
                <a:close/>
                <a:moveTo>
                  <a:pt x="5065665" y="2008330"/>
                </a:moveTo>
                <a:cubicBezTo>
                  <a:pt x="5091314" y="2010899"/>
                  <a:pt x="5086184" y="2031414"/>
                  <a:pt x="5078489" y="2046798"/>
                </a:cubicBezTo>
                <a:cubicBezTo>
                  <a:pt x="5063100" y="2049363"/>
                  <a:pt x="5060535" y="2044233"/>
                  <a:pt x="5055405" y="2046798"/>
                </a:cubicBezTo>
                <a:cubicBezTo>
                  <a:pt x="5052840" y="2046798"/>
                  <a:pt x="5055405" y="2044233"/>
                  <a:pt x="5052840" y="2044233"/>
                </a:cubicBezTo>
                <a:cubicBezTo>
                  <a:pt x="5050276" y="2023718"/>
                  <a:pt x="5055405" y="2021155"/>
                  <a:pt x="5065665" y="2008330"/>
                </a:cubicBezTo>
                <a:close/>
                <a:moveTo>
                  <a:pt x="2334053" y="2005745"/>
                </a:moveTo>
                <a:lnTo>
                  <a:pt x="2357578" y="2042104"/>
                </a:lnTo>
                <a:lnTo>
                  <a:pt x="2357137" y="2044219"/>
                </a:lnTo>
                <a:cubicBezTo>
                  <a:pt x="2349442" y="2031396"/>
                  <a:pt x="2341747" y="2018570"/>
                  <a:pt x="2334053" y="2005745"/>
                </a:cubicBezTo>
                <a:close/>
                <a:moveTo>
                  <a:pt x="5104138" y="1995514"/>
                </a:moveTo>
                <a:cubicBezTo>
                  <a:pt x="5106703" y="1995514"/>
                  <a:pt x="5106703" y="1995514"/>
                  <a:pt x="5109268" y="1995514"/>
                </a:cubicBezTo>
                <a:cubicBezTo>
                  <a:pt x="5109268" y="1995514"/>
                  <a:pt x="5109268" y="1998079"/>
                  <a:pt x="5109268" y="2000642"/>
                </a:cubicBezTo>
                <a:cubicBezTo>
                  <a:pt x="5106703" y="2000642"/>
                  <a:pt x="5104138" y="2000642"/>
                  <a:pt x="5104138" y="2000642"/>
                </a:cubicBezTo>
                <a:cubicBezTo>
                  <a:pt x="5104138" y="2000642"/>
                  <a:pt x="5104138" y="1998079"/>
                  <a:pt x="5104138" y="1995514"/>
                </a:cubicBezTo>
                <a:close/>
                <a:moveTo>
                  <a:pt x="2375091" y="1995486"/>
                </a:moveTo>
                <a:cubicBezTo>
                  <a:pt x="2372526" y="2013442"/>
                  <a:pt x="2367396" y="2028830"/>
                  <a:pt x="2367396" y="2046783"/>
                </a:cubicBezTo>
                <a:cubicBezTo>
                  <a:pt x="2369962" y="2054480"/>
                  <a:pt x="2375091" y="2062174"/>
                  <a:pt x="2380221" y="2069868"/>
                </a:cubicBezTo>
                <a:cubicBezTo>
                  <a:pt x="2385351" y="2059609"/>
                  <a:pt x="2395611" y="2049349"/>
                  <a:pt x="2400741" y="2033960"/>
                </a:cubicBezTo>
                <a:cubicBezTo>
                  <a:pt x="2403306" y="2021137"/>
                  <a:pt x="2393046" y="2016006"/>
                  <a:pt x="2380221" y="2018570"/>
                </a:cubicBezTo>
                <a:cubicBezTo>
                  <a:pt x="2377657" y="2010878"/>
                  <a:pt x="2375091" y="2003181"/>
                  <a:pt x="2375091" y="1995486"/>
                </a:cubicBezTo>
                <a:close/>
                <a:moveTo>
                  <a:pt x="4732670" y="1964606"/>
                </a:moveTo>
                <a:cubicBezTo>
                  <a:pt x="4734954" y="1966168"/>
                  <a:pt x="4735434" y="1978191"/>
                  <a:pt x="4737358" y="1980115"/>
                </a:cubicBezTo>
                <a:cubicBezTo>
                  <a:pt x="4734793" y="1987810"/>
                  <a:pt x="4734793" y="1969855"/>
                  <a:pt x="4729664" y="1967290"/>
                </a:cubicBezTo>
                <a:cubicBezTo>
                  <a:pt x="4730946" y="1964725"/>
                  <a:pt x="4731908" y="1964085"/>
                  <a:pt x="4732670" y="1964606"/>
                </a:cubicBezTo>
                <a:close/>
                <a:moveTo>
                  <a:pt x="4729664" y="1957041"/>
                </a:moveTo>
                <a:cubicBezTo>
                  <a:pt x="4729664" y="1957041"/>
                  <a:pt x="4732228" y="1957041"/>
                  <a:pt x="4734793" y="1957041"/>
                </a:cubicBezTo>
                <a:cubicBezTo>
                  <a:pt x="4734793" y="1957041"/>
                  <a:pt x="4734793" y="1959605"/>
                  <a:pt x="4734793" y="1962170"/>
                </a:cubicBezTo>
                <a:cubicBezTo>
                  <a:pt x="4732228" y="1962170"/>
                  <a:pt x="4732228" y="1962170"/>
                  <a:pt x="4729664" y="1962170"/>
                </a:cubicBezTo>
                <a:cubicBezTo>
                  <a:pt x="4729664" y="1962170"/>
                  <a:pt x="4729664" y="1959605"/>
                  <a:pt x="4729664" y="1957041"/>
                </a:cubicBezTo>
                <a:close/>
                <a:moveTo>
                  <a:pt x="5070795" y="1954476"/>
                </a:moveTo>
                <a:cubicBezTo>
                  <a:pt x="5081055" y="1957041"/>
                  <a:pt x="5073359" y="1967302"/>
                  <a:pt x="5073359" y="1980125"/>
                </a:cubicBezTo>
                <a:cubicBezTo>
                  <a:pt x="5055405" y="1980125"/>
                  <a:pt x="5070795" y="1962170"/>
                  <a:pt x="5070795" y="1954476"/>
                </a:cubicBezTo>
                <a:close/>
                <a:moveTo>
                  <a:pt x="4047402" y="1951883"/>
                </a:moveTo>
                <a:cubicBezTo>
                  <a:pt x="4044837" y="1951883"/>
                  <a:pt x="4044837" y="1954448"/>
                  <a:pt x="4042272" y="1957013"/>
                </a:cubicBezTo>
                <a:cubicBezTo>
                  <a:pt x="4042272" y="1957013"/>
                  <a:pt x="4044837" y="1959578"/>
                  <a:pt x="4044837" y="1962143"/>
                </a:cubicBezTo>
                <a:cubicBezTo>
                  <a:pt x="4044837" y="1959578"/>
                  <a:pt x="4044837" y="1954448"/>
                  <a:pt x="4047402" y="1951883"/>
                </a:cubicBezTo>
                <a:close/>
                <a:moveTo>
                  <a:pt x="4757878" y="1946763"/>
                </a:moveTo>
                <a:cubicBezTo>
                  <a:pt x="4760443" y="1946763"/>
                  <a:pt x="4763008" y="1951895"/>
                  <a:pt x="4763008" y="1957025"/>
                </a:cubicBezTo>
                <a:cubicBezTo>
                  <a:pt x="4755313" y="1957025"/>
                  <a:pt x="4757878" y="1951895"/>
                  <a:pt x="4757878" y="1946763"/>
                </a:cubicBezTo>
                <a:close/>
                <a:moveTo>
                  <a:pt x="6584081" y="1941649"/>
                </a:moveTo>
                <a:cubicBezTo>
                  <a:pt x="6591776" y="1949344"/>
                  <a:pt x="6578951" y="1964737"/>
                  <a:pt x="6568691" y="1972431"/>
                </a:cubicBezTo>
                <a:cubicBezTo>
                  <a:pt x="6571256" y="1959607"/>
                  <a:pt x="6578951" y="1949344"/>
                  <a:pt x="6584081" y="1941649"/>
                </a:cubicBezTo>
                <a:close/>
                <a:moveTo>
                  <a:pt x="1367088" y="1939059"/>
                </a:moveTo>
                <a:cubicBezTo>
                  <a:pt x="1361958" y="1954448"/>
                  <a:pt x="1349133" y="1964708"/>
                  <a:pt x="1354263" y="1982662"/>
                </a:cubicBezTo>
                <a:cubicBezTo>
                  <a:pt x="1359393" y="1969837"/>
                  <a:pt x="1364523" y="1954448"/>
                  <a:pt x="1367088" y="1939059"/>
                </a:cubicBezTo>
                <a:close/>
                <a:moveTo>
                  <a:pt x="3890944" y="1936517"/>
                </a:moveTo>
                <a:cubicBezTo>
                  <a:pt x="3896073" y="1939084"/>
                  <a:pt x="3901204" y="1944214"/>
                  <a:pt x="3898638" y="1954476"/>
                </a:cubicBezTo>
                <a:cubicBezTo>
                  <a:pt x="3893508" y="1951911"/>
                  <a:pt x="3883249" y="1944214"/>
                  <a:pt x="3890944" y="1936517"/>
                </a:cubicBezTo>
                <a:close/>
                <a:moveTo>
                  <a:pt x="5564893" y="1920791"/>
                </a:moveTo>
                <a:lnTo>
                  <a:pt x="5570949" y="1928799"/>
                </a:lnTo>
                <a:cubicBezTo>
                  <a:pt x="5568384" y="1928799"/>
                  <a:pt x="5568384" y="1931364"/>
                  <a:pt x="5565819" y="1931364"/>
                </a:cubicBezTo>
                <a:lnTo>
                  <a:pt x="5564266" y="1929275"/>
                </a:lnTo>
                <a:close/>
                <a:moveTo>
                  <a:pt x="5780584" y="1914603"/>
                </a:moveTo>
                <a:lnTo>
                  <a:pt x="5783835" y="1921104"/>
                </a:lnTo>
                <a:lnTo>
                  <a:pt x="5780079" y="1920854"/>
                </a:lnTo>
                <a:lnTo>
                  <a:pt x="5781270" y="1915975"/>
                </a:lnTo>
                <a:lnTo>
                  <a:pt x="5775431" y="1920544"/>
                </a:lnTo>
                <a:lnTo>
                  <a:pt x="5774216" y="1920463"/>
                </a:lnTo>
                <a:cubicBezTo>
                  <a:pt x="5771651" y="1921105"/>
                  <a:pt x="5769727" y="1922387"/>
                  <a:pt x="5768445" y="1923669"/>
                </a:cubicBezTo>
                <a:lnTo>
                  <a:pt x="5773917" y="1916830"/>
                </a:lnTo>
                <a:lnTo>
                  <a:pt x="5773575" y="1918540"/>
                </a:lnTo>
                <a:close/>
                <a:moveTo>
                  <a:pt x="3839646" y="1910845"/>
                </a:moveTo>
                <a:cubicBezTo>
                  <a:pt x="3837081" y="1918540"/>
                  <a:pt x="3831951" y="1923669"/>
                  <a:pt x="3829386" y="1928799"/>
                </a:cubicBezTo>
                <a:cubicBezTo>
                  <a:pt x="3821691" y="1939059"/>
                  <a:pt x="3816562" y="1949318"/>
                  <a:pt x="3808867" y="1959578"/>
                </a:cubicBezTo>
                <a:cubicBezTo>
                  <a:pt x="3806302" y="1967273"/>
                  <a:pt x="3803737" y="1974967"/>
                  <a:pt x="3801172" y="1982662"/>
                </a:cubicBezTo>
                <a:cubicBezTo>
                  <a:pt x="3806302" y="1982662"/>
                  <a:pt x="3811432" y="1982662"/>
                  <a:pt x="3819127" y="1985227"/>
                </a:cubicBezTo>
                <a:cubicBezTo>
                  <a:pt x="3813997" y="1998051"/>
                  <a:pt x="3811432" y="2010878"/>
                  <a:pt x="3808867" y="2023701"/>
                </a:cubicBezTo>
                <a:cubicBezTo>
                  <a:pt x="3811432" y="2013442"/>
                  <a:pt x="3816562" y="2000616"/>
                  <a:pt x="3819127" y="1990357"/>
                </a:cubicBezTo>
                <a:cubicBezTo>
                  <a:pt x="3826821" y="1964708"/>
                  <a:pt x="3831951" y="1936494"/>
                  <a:pt x="3839646" y="1910845"/>
                </a:cubicBezTo>
                <a:close/>
                <a:moveTo>
                  <a:pt x="1364523" y="1908280"/>
                </a:moveTo>
                <a:cubicBezTo>
                  <a:pt x="1367088" y="1913410"/>
                  <a:pt x="1367088" y="1918540"/>
                  <a:pt x="1367088" y="1921104"/>
                </a:cubicBezTo>
                <a:cubicBezTo>
                  <a:pt x="1367088" y="1915975"/>
                  <a:pt x="1369653" y="1913410"/>
                  <a:pt x="1367088" y="1908280"/>
                </a:cubicBezTo>
                <a:cubicBezTo>
                  <a:pt x="1367088" y="1908280"/>
                  <a:pt x="1367088" y="1908280"/>
                  <a:pt x="1364523" y="1908280"/>
                </a:cubicBezTo>
                <a:close/>
                <a:moveTo>
                  <a:pt x="4103830" y="1900595"/>
                </a:moveTo>
                <a:cubicBezTo>
                  <a:pt x="4101265" y="1905724"/>
                  <a:pt x="4101265" y="1910855"/>
                  <a:pt x="4098700" y="1913420"/>
                </a:cubicBezTo>
                <a:cubicBezTo>
                  <a:pt x="4096136" y="1910855"/>
                  <a:pt x="4093571" y="1908289"/>
                  <a:pt x="4093571" y="1903161"/>
                </a:cubicBezTo>
                <a:cubicBezTo>
                  <a:pt x="4098700" y="1903161"/>
                  <a:pt x="4098700" y="1900595"/>
                  <a:pt x="4103830" y="1900595"/>
                </a:cubicBezTo>
                <a:close/>
                <a:moveTo>
                  <a:pt x="3903127" y="1899970"/>
                </a:moveTo>
                <a:cubicBezTo>
                  <a:pt x="3906334" y="1899971"/>
                  <a:pt x="3908898" y="1901894"/>
                  <a:pt x="3901203" y="1905742"/>
                </a:cubicBezTo>
                <a:cubicBezTo>
                  <a:pt x="3896073" y="1901894"/>
                  <a:pt x="3899921" y="1899971"/>
                  <a:pt x="3903127" y="1899970"/>
                </a:cubicBezTo>
                <a:close/>
                <a:moveTo>
                  <a:pt x="5122092" y="1890344"/>
                </a:moveTo>
                <a:cubicBezTo>
                  <a:pt x="5127222" y="1890344"/>
                  <a:pt x="5119527" y="1903167"/>
                  <a:pt x="5119527" y="1905732"/>
                </a:cubicBezTo>
                <a:cubicBezTo>
                  <a:pt x="5111833" y="1903167"/>
                  <a:pt x="5122092" y="1895472"/>
                  <a:pt x="5122092" y="1890344"/>
                </a:cubicBezTo>
                <a:close/>
                <a:moveTo>
                  <a:pt x="3880684" y="1887779"/>
                </a:moveTo>
                <a:cubicBezTo>
                  <a:pt x="3893508" y="1905732"/>
                  <a:pt x="3885813" y="1915992"/>
                  <a:pt x="3880684" y="1887779"/>
                </a:cubicBezTo>
                <a:close/>
                <a:moveTo>
                  <a:pt x="2600802" y="1877501"/>
                </a:moveTo>
                <a:cubicBezTo>
                  <a:pt x="2590543" y="1908280"/>
                  <a:pt x="2559764" y="1918540"/>
                  <a:pt x="2534115" y="1933929"/>
                </a:cubicBezTo>
                <a:cubicBezTo>
                  <a:pt x="2570025" y="2039090"/>
                  <a:pt x="2449474" y="2018570"/>
                  <a:pt x="2464863" y="2118599"/>
                </a:cubicBezTo>
                <a:cubicBezTo>
                  <a:pt x="2452039" y="2128861"/>
                  <a:pt x="2444345" y="2141684"/>
                  <a:pt x="2434084" y="2154509"/>
                </a:cubicBezTo>
                <a:cubicBezTo>
                  <a:pt x="2436649" y="2157073"/>
                  <a:pt x="2439214" y="2159638"/>
                  <a:pt x="2441779" y="2162202"/>
                </a:cubicBezTo>
                <a:cubicBezTo>
                  <a:pt x="2469993" y="2167332"/>
                  <a:pt x="2498207" y="2159638"/>
                  <a:pt x="2528985" y="2141684"/>
                </a:cubicBezTo>
                <a:cubicBezTo>
                  <a:pt x="2500772" y="2159638"/>
                  <a:pt x="2472558" y="2167332"/>
                  <a:pt x="2444345" y="2167332"/>
                </a:cubicBezTo>
                <a:cubicBezTo>
                  <a:pt x="2449474" y="2175028"/>
                  <a:pt x="2454604" y="2185285"/>
                  <a:pt x="2464863" y="2190416"/>
                </a:cubicBezTo>
                <a:cubicBezTo>
                  <a:pt x="2459733" y="2195544"/>
                  <a:pt x="2457168" y="2200675"/>
                  <a:pt x="2454604" y="2205806"/>
                </a:cubicBezTo>
                <a:cubicBezTo>
                  <a:pt x="2472558" y="2244283"/>
                  <a:pt x="2490512" y="2282755"/>
                  <a:pt x="2505901" y="2323792"/>
                </a:cubicBezTo>
                <a:cubicBezTo>
                  <a:pt x="2546940" y="2298143"/>
                  <a:pt x="2585413" y="2272495"/>
                  <a:pt x="2618757" y="2241718"/>
                </a:cubicBezTo>
                <a:cubicBezTo>
                  <a:pt x="2629016" y="2254542"/>
                  <a:pt x="2641841" y="2264801"/>
                  <a:pt x="2654665" y="2272495"/>
                </a:cubicBezTo>
                <a:cubicBezTo>
                  <a:pt x="2664926" y="2267366"/>
                  <a:pt x="2672619" y="2262236"/>
                  <a:pt x="2682879" y="2257108"/>
                </a:cubicBezTo>
                <a:cubicBezTo>
                  <a:pt x="2682879" y="2254542"/>
                  <a:pt x="2680314" y="2251977"/>
                  <a:pt x="2680314" y="2249412"/>
                </a:cubicBezTo>
                <a:cubicBezTo>
                  <a:pt x="2680314" y="2246846"/>
                  <a:pt x="2690574" y="2249412"/>
                  <a:pt x="2690574" y="2244283"/>
                </a:cubicBezTo>
                <a:cubicBezTo>
                  <a:pt x="2695703" y="2244283"/>
                  <a:pt x="2698269" y="2246846"/>
                  <a:pt x="2698269" y="2249412"/>
                </a:cubicBezTo>
                <a:cubicBezTo>
                  <a:pt x="2716223" y="2239152"/>
                  <a:pt x="2736742" y="2228893"/>
                  <a:pt x="2759827" y="2213500"/>
                </a:cubicBezTo>
                <a:cubicBezTo>
                  <a:pt x="2723917" y="2162202"/>
                  <a:pt x="2700833" y="2090386"/>
                  <a:pt x="2677749" y="2023701"/>
                </a:cubicBezTo>
                <a:cubicBezTo>
                  <a:pt x="2662360" y="1977532"/>
                  <a:pt x="2644406" y="1933929"/>
                  <a:pt x="2621321" y="1900585"/>
                </a:cubicBezTo>
                <a:cubicBezTo>
                  <a:pt x="2613627" y="1892891"/>
                  <a:pt x="2608497" y="1885196"/>
                  <a:pt x="2600802" y="1877501"/>
                </a:cubicBezTo>
                <a:close/>
                <a:moveTo>
                  <a:pt x="1390172" y="1877501"/>
                </a:moveTo>
                <a:cubicBezTo>
                  <a:pt x="1385042" y="1880066"/>
                  <a:pt x="1385042" y="1890326"/>
                  <a:pt x="1385042" y="1898020"/>
                </a:cubicBezTo>
                <a:cubicBezTo>
                  <a:pt x="1392737" y="1895455"/>
                  <a:pt x="1400431" y="1895455"/>
                  <a:pt x="1410691" y="1895455"/>
                </a:cubicBezTo>
                <a:cubicBezTo>
                  <a:pt x="1415821" y="1890326"/>
                  <a:pt x="1418386" y="1885196"/>
                  <a:pt x="1420950" y="1882631"/>
                </a:cubicBezTo>
                <a:cubicBezTo>
                  <a:pt x="1410691" y="1880066"/>
                  <a:pt x="1402996" y="1877501"/>
                  <a:pt x="1390172" y="1877501"/>
                </a:cubicBezTo>
                <a:close/>
                <a:moveTo>
                  <a:pt x="2841902" y="1867242"/>
                </a:moveTo>
                <a:cubicBezTo>
                  <a:pt x="2831643" y="1882631"/>
                  <a:pt x="2821383" y="1900585"/>
                  <a:pt x="2813688" y="1921104"/>
                </a:cubicBezTo>
                <a:cubicBezTo>
                  <a:pt x="2803429" y="1949318"/>
                  <a:pt x="2803429" y="1982662"/>
                  <a:pt x="2782911" y="2003181"/>
                </a:cubicBezTo>
                <a:cubicBezTo>
                  <a:pt x="2805994" y="2062174"/>
                  <a:pt x="2831643" y="2118599"/>
                  <a:pt x="2859857" y="2167332"/>
                </a:cubicBezTo>
                <a:cubicBezTo>
                  <a:pt x="2893200" y="2154509"/>
                  <a:pt x="2929109" y="2139120"/>
                  <a:pt x="2959887" y="2126297"/>
                </a:cubicBezTo>
                <a:cubicBezTo>
                  <a:pt x="2953475" y="2114753"/>
                  <a:pt x="2945780" y="2104493"/>
                  <a:pt x="2936803" y="2095517"/>
                </a:cubicBezTo>
                <a:lnTo>
                  <a:pt x="2918069" y="2081466"/>
                </a:lnTo>
                <a:lnTo>
                  <a:pt x="2906441" y="2067673"/>
                </a:lnTo>
                <a:lnTo>
                  <a:pt x="2908790" y="2040812"/>
                </a:lnTo>
                <a:cubicBezTo>
                  <a:pt x="2904102" y="2016647"/>
                  <a:pt x="2881018" y="2010876"/>
                  <a:pt x="2875246" y="1987792"/>
                </a:cubicBezTo>
                <a:cubicBezTo>
                  <a:pt x="2890635" y="1985227"/>
                  <a:pt x="2895765" y="1995486"/>
                  <a:pt x="2906025" y="1998051"/>
                </a:cubicBezTo>
                <a:cubicBezTo>
                  <a:pt x="2903460" y="1974967"/>
                  <a:pt x="2877812" y="1972402"/>
                  <a:pt x="2870116" y="1951883"/>
                </a:cubicBezTo>
                <a:cubicBezTo>
                  <a:pt x="2872681" y="1939059"/>
                  <a:pt x="2875246" y="1931364"/>
                  <a:pt x="2875246" y="1921104"/>
                </a:cubicBezTo>
                <a:cubicBezTo>
                  <a:pt x="2864986" y="1910845"/>
                  <a:pt x="2857292" y="1898020"/>
                  <a:pt x="2849597" y="1885196"/>
                </a:cubicBezTo>
                <a:cubicBezTo>
                  <a:pt x="2847032" y="1913410"/>
                  <a:pt x="2849597" y="1941624"/>
                  <a:pt x="2854728" y="1967273"/>
                </a:cubicBezTo>
                <a:cubicBezTo>
                  <a:pt x="2862421" y="1998052"/>
                  <a:pt x="2873963" y="2023701"/>
                  <a:pt x="2887750" y="2045502"/>
                </a:cubicBezTo>
                <a:lnTo>
                  <a:pt x="2906441" y="2067673"/>
                </a:lnTo>
                <a:lnTo>
                  <a:pt x="2906025" y="2072433"/>
                </a:lnTo>
                <a:lnTo>
                  <a:pt x="2918069" y="2081466"/>
                </a:lnTo>
                <a:lnTo>
                  <a:pt x="2934239" y="2100646"/>
                </a:lnTo>
                <a:lnTo>
                  <a:pt x="2926544" y="2118599"/>
                </a:lnTo>
                <a:cubicBezTo>
                  <a:pt x="2893200" y="2087822"/>
                  <a:pt x="2859857" y="2044219"/>
                  <a:pt x="2847032" y="1977532"/>
                </a:cubicBezTo>
                <a:cubicBezTo>
                  <a:pt x="2841902" y="1946753"/>
                  <a:pt x="2839337" y="1908280"/>
                  <a:pt x="2844467" y="1872371"/>
                </a:cubicBezTo>
                <a:cubicBezTo>
                  <a:pt x="2844467" y="1869807"/>
                  <a:pt x="2841902" y="1869807"/>
                  <a:pt x="2841902" y="1867242"/>
                </a:cubicBezTo>
                <a:close/>
                <a:moveTo>
                  <a:pt x="3931249" y="1861868"/>
                </a:moveTo>
                <a:lnTo>
                  <a:pt x="3931982" y="1862112"/>
                </a:lnTo>
                <a:lnTo>
                  <a:pt x="3931982" y="1943272"/>
                </a:lnTo>
                <a:lnTo>
                  <a:pt x="3929417" y="1944188"/>
                </a:lnTo>
                <a:cubicBezTo>
                  <a:pt x="3929417" y="1918540"/>
                  <a:pt x="3926852" y="1892891"/>
                  <a:pt x="3926852" y="1864677"/>
                </a:cubicBezTo>
                <a:close/>
                <a:moveTo>
                  <a:pt x="2477687" y="1856982"/>
                </a:moveTo>
                <a:cubicBezTo>
                  <a:pt x="2459733" y="1864677"/>
                  <a:pt x="2441779" y="1877501"/>
                  <a:pt x="2426390" y="1895455"/>
                </a:cubicBezTo>
                <a:cubicBezTo>
                  <a:pt x="2421261" y="1898020"/>
                  <a:pt x="2416130" y="1903150"/>
                  <a:pt x="2413565" y="1908280"/>
                </a:cubicBezTo>
                <a:cubicBezTo>
                  <a:pt x="2431520" y="1905715"/>
                  <a:pt x="2449474" y="1905715"/>
                  <a:pt x="2472558" y="1895455"/>
                </a:cubicBezTo>
                <a:cubicBezTo>
                  <a:pt x="2472558" y="1880066"/>
                  <a:pt x="2475124" y="1867242"/>
                  <a:pt x="2477687" y="1856982"/>
                </a:cubicBezTo>
                <a:close/>
                <a:moveTo>
                  <a:pt x="3978831" y="1856689"/>
                </a:moveTo>
                <a:cubicBezTo>
                  <a:pt x="3981356" y="1857652"/>
                  <a:pt x="3981356" y="1867271"/>
                  <a:pt x="3975585" y="1859576"/>
                </a:cubicBezTo>
                <a:cubicBezTo>
                  <a:pt x="3976868" y="1857010"/>
                  <a:pt x="3977990" y="1856369"/>
                  <a:pt x="3978831" y="1856689"/>
                </a:cubicBezTo>
                <a:close/>
                <a:moveTo>
                  <a:pt x="5722277" y="1849316"/>
                </a:moveTo>
                <a:cubicBezTo>
                  <a:pt x="5724842" y="1849316"/>
                  <a:pt x="5727407" y="1849316"/>
                  <a:pt x="5729972" y="1849316"/>
                </a:cubicBezTo>
                <a:cubicBezTo>
                  <a:pt x="5727407" y="1854445"/>
                  <a:pt x="5729972" y="1874965"/>
                  <a:pt x="5712018" y="1872400"/>
                </a:cubicBezTo>
                <a:cubicBezTo>
                  <a:pt x="5714582" y="1864705"/>
                  <a:pt x="5722277" y="1859576"/>
                  <a:pt x="5722277" y="1849316"/>
                </a:cubicBezTo>
                <a:close/>
                <a:moveTo>
                  <a:pt x="5027191" y="1839056"/>
                </a:moveTo>
                <a:cubicBezTo>
                  <a:pt x="5027191" y="1844185"/>
                  <a:pt x="5016931" y="1839056"/>
                  <a:pt x="5011802" y="1841622"/>
                </a:cubicBezTo>
                <a:cubicBezTo>
                  <a:pt x="5011802" y="1836491"/>
                  <a:pt x="5022061" y="1841622"/>
                  <a:pt x="5027191" y="1839056"/>
                </a:cubicBezTo>
                <a:close/>
                <a:moveTo>
                  <a:pt x="4713473" y="1836892"/>
                </a:moveTo>
                <a:cubicBezTo>
                  <a:pt x="4716358" y="1839057"/>
                  <a:pt x="4714916" y="1850600"/>
                  <a:pt x="4709145" y="1839056"/>
                </a:cubicBezTo>
                <a:cubicBezTo>
                  <a:pt x="4711069" y="1836492"/>
                  <a:pt x="4712511" y="1836171"/>
                  <a:pt x="4713473" y="1836892"/>
                </a:cubicBezTo>
                <a:close/>
                <a:moveTo>
                  <a:pt x="3911463" y="1828769"/>
                </a:moveTo>
                <a:cubicBezTo>
                  <a:pt x="3911463" y="1828769"/>
                  <a:pt x="3908898" y="1831334"/>
                  <a:pt x="3908898" y="1831334"/>
                </a:cubicBezTo>
                <a:cubicBezTo>
                  <a:pt x="3911463" y="1831334"/>
                  <a:pt x="3911463" y="1831334"/>
                  <a:pt x="3914028" y="1831334"/>
                </a:cubicBezTo>
                <a:cubicBezTo>
                  <a:pt x="3911463" y="1828769"/>
                  <a:pt x="3911463" y="1828769"/>
                  <a:pt x="3911463" y="1828769"/>
                </a:cubicBezTo>
                <a:close/>
                <a:moveTo>
                  <a:pt x="2190419" y="1828769"/>
                </a:moveTo>
                <a:cubicBezTo>
                  <a:pt x="2241716" y="1880066"/>
                  <a:pt x="2290449" y="1939059"/>
                  <a:pt x="2334053" y="2005745"/>
                </a:cubicBezTo>
                <a:cubicBezTo>
                  <a:pt x="2312251" y="1972403"/>
                  <a:pt x="2288526" y="1940983"/>
                  <a:pt x="2263839" y="1911807"/>
                </a:cubicBezTo>
                <a:lnTo>
                  <a:pt x="2188692" y="1832222"/>
                </a:lnTo>
                <a:close/>
                <a:moveTo>
                  <a:pt x="3505729" y="1818389"/>
                </a:moveTo>
                <a:cubicBezTo>
                  <a:pt x="3503324" y="1817067"/>
                  <a:pt x="3479278" y="1837746"/>
                  <a:pt x="3498515" y="1833898"/>
                </a:cubicBezTo>
                <a:cubicBezTo>
                  <a:pt x="3501080" y="1833898"/>
                  <a:pt x="3498515" y="1828769"/>
                  <a:pt x="3498515" y="1828769"/>
                </a:cubicBezTo>
                <a:cubicBezTo>
                  <a:pt x="3504927" y="1821715"/>
                  <a:pt x="3506530" y="1818830"/>
                  <a:pt x="3505729" y="1818389"/>
                </a:cubicBezTo>
                <a:close/>
                <a:moveTo>
                  <a:pt x="6048700" y="1811603"/>
                </a:moveTo>
                <a:cubicBezTo>
                  <a:pt x="6048339" y="1812925"/>
                  <a:pt x="6039683" y="1821102"/>
                  <a:pt x="6045454" y="1813407"/>
                </a:cubicBezTo>
                <a:cubicBezTo>
                  <a:pt x="6048019" y="1811483"/>
                  <a:pt x="6048820" y="1811163"/>
                  <a:pt x="6048700" y="1811603"/>
                </a:cubicBezTo>
                <a:close/>
                <a:moveTo>
                  <a:pt x="4034577" y="1810815"/>
                </a:moveTo>
                <a:cubicBezTo>
                  <a:pt x="4026883" y="1828769"/>
                  <a:pt x="4019188" y="1844158"/>
                  <a:pt x="4011494" y="1862112"/>
                </a:cubicBezTo>
                <a:cubicBezTo>
                  <a:pt x="4006364" y="1872371"/>
                  <a:pt x="4001234" y="1882631"/>
                  <a:pt x="3996104" y="1892891"/>
                </a:cubicBezTo>
                <a:cubicBezTo>
                  <a:pt x="3998669" y="1890326"/>
                  <a:pt x="4001234" y="1890326"/>
                  <a:pt x="4003799" y="1890326"/>
                </a:cubicBezTo>
                <a:cubicBezTo>
                  <a:pt x="4014058" y="1905715"/>
                  <a:pt x="4021753" y="1921104"/>
                  <a:pt x="4029448" y="1936494"/>
                </a:cubicBezTo>
                <a:cubicBezTo>
                  <a:pt x="4034577" y="1928799"/>
                  <a:pt x="4042272" y="1921104"/>
                  <a:pt x="4047402" y="1913410"/>
                </a:cubicBezTo>
                <a:cubicBezTo>
                  <a:pt x="4047402" y="1910845"/>
                  <a:pt x="4049967" y="1905715"/>
                  <a:pt x="4044837" y="1903150"/>
                </a:cubicBezTo>
                <a:cubicBezTo>
                  <a:pt x="4042272" y="1872371"/>
                  <a:pt x="4037143" y="1841593"/>
                  <a:pt x="4034577" y="1810815"/>
                </a:cubicBezTo>
                <a:close/>
                <a:moveTo>
                  <a:pt x="3147125" y="1810815"/>
                </a:moveTo>
                <a:cubicBezTo>
                  <a:pt x="3144560" y="1828769"/>
                  <a:pt x="3139430" y="1844158"/>
                  <a:pt x="3136865" y="1859547"/>
                </a:cubicBezTo>
                <a:cubicBezTo>
                  <a:pt x="3134300" y="1872371"/>
                  <a:pt x="3131736" y="1882631"/>
                  <a:pt x="3129170" y="1895455"/>
                </a:cubicBezTo>
                <a:cubicBezTo>
                  <a:pt x="3141995" y="1903150"/>
                  <a:pt x="3152254" y="1910845"/>
                  <a:pt x="3165079" y="1918540"/>
                </a:cubicBezTo>
                <a:cubicBezTo>
                  <a:pt x="3165079" y="1905715"/>
                  <a:pt x="3165079" y="1895455"/>
                  <a:pt x="3162515" y="1885196"/>
                </a:cubicBezTo>
                <a:cubicBezTo>
                  <a:pt x="3162515" y="1856982"/>
                  <a:pt x="3154819" y="1833898"/>
                  <a:pt x="3147125" y="1810815"/>
                </a:cubicBezTo>
                <a:close/>
                <a:moveTo>
                  <a:pt x="5678674" y="1800556"/>
                </a:moveTo>
                <a:cubicBezTo>
                  <a:pt x="5686369" y="1805684"/>
                  <a:pt x="5686369" y="1815944"/>
                  <a:pt x="5683804" y="1823639"/>
                </a:cubicBezTo>
                <a:cubicBezTo>
                  <a:pt x="5670979" y="1821075"/>
                  <a:pt x="5681239" y="1813380"/>
                  <a:pt x="5678674" y="1800556"/>
                </a:cubicBezTo>
                <a:close/>
                <a:moveTo>
                  <a:pt x="5057971" y="1795451"/>
                </a:moveTo>
                <a:cubicBezTo>
                  <a:pt x="5063100" y="1798017"/>
                  <a:pt x="5060535" y="1821102"/>
                  <a:pt x="5057971" y="1826233"/>
                </a:cubicBezTo>
                <a:cubicBezTo>
                  <a:pt x="5050276" y="1821102"/>
                  <a:pt x="5057971" y="1803146"/>
                  <a:pt x="5057971" y="1795451"/>
                </a:cubicBezTo>
                <a:close/>
                <a:moveTo>
                  <a:pt x="3888379" y="1790323"/>
                </a:moveTo>
                <a:cubicBezTo>
                  <a:pt x="3896073" y="1790323"/>
                  <a:pt x="3883249" y="1795450"/>
                  <a:pt x="3888379" y="1803147"/>
                </a:cubicBezTo>
                <a:cubicBezTo>
                  <a:pt x="3880684" y="1800581"/>
                  <a:pt x="3888379" y="1792887"/>
                  <a:pt x="3888379" y="1790323"/>
                </a:cubicBezTo>
                <a:close/>
                <a:moveTo>
                  <a:pt x="5019497" y="1782634"/>
                </a:moveTo>
                <a:cubicBezTo>
                  <a:pt x="5024627" y="1785199"/>
                  <a:pt x="5019497" y="1795455"/>
                  <a:pt x="5014367" y="1790326"/>
                </a:cubicBezTo>
                <a:cubicBezTo>
                  <a:pt x="5011802" y="1785199"/>
                  <a:pt x="5019497" y="1787763"/>
                  <a:pt x="5019497" y="1782634"/>
                </a:cubicBezTo>
                <a:close/>
                <a:moveTo>
                  <a:pt x="6268600" y="1782629"/>
                </a:moveTo>
                <a:cubicBezTo>
                  <a:pt x="6276295" y="1782629"/>
                  <a:pt x="6276295" y="1795451"/>
                  <a:pt x="6271165" y="1798016"/>
                </a:cubicBezTo>
                <a:cubicBezTo>
                  <a:pt x="6260905" y="1795451"/>
                  <a:pt x="6268600" y="1790322"/>
                  <a:pt x="6268600" y="1782629"/>
                </a:cubicBezTo>
                <a:close/>
                <a:moveTo>
                  <a:pt x="5060535" y="1772369"/>
                </a:moveTo>
                <a:cubicBezTo>
                  <a:pt x="5065664" y="1772369"/>
                  <a:pt x="5068229" y="1790323"/>
                  <a:pt x="5057970" y="1787759"/>
                </a:cubicBezTo>
                <a:cubicBezTo>
                  <a:pt x="5055405" y="1780064"/>
                  <a:pt x="5063100" y="1780064"/>
                  <a:pt x="5060535" y="1772369"/>
                </a:cubicBezTo>
                <a:close/>
                <a:moveTo>
                  <a:pt x="4034577" y="1764647"/>
                </a:moveTo>
                <a:cubicBezTo>
                  <a:pt x="4008929" y="1774907"/>
                  <a:pt x="3983280" y="1782601"/>
                  <a:pt x="3960196" y="1792861"/>
                </a:cubicBezTo>
                <a:cubicBezTo>
                  <a:pt x="3967890" y="1810815"/>
                  <a:pt x="3975585" y="1831334"/>
                  <a:pt x="3970455" y="1856982"/>
                </a:cubicBezTo>
                <a:cubicBezTo>
                  <a:pt x="3962760" y="1856982"/>
                  <a:pt x="3962760" y="1859547"/>
                  <a:pt x="3957631" y="1859547"/>
                </a:cubicBezTo>
                <a:cubicBezTo>
                  <a:pt x="3957631" y="1869807"/>
                  <a:pt x="3962760" y="1869807"/>
                  <a:pt x="3957631" y="1880066"/>
                </a:cubicBezTo>
                <a:cubicBezTo>
                  <a:pt x="3947371" y="1869807"/>
                  <a:pt x="3965325" y="1856982"/>
                  <a:pt x="3949936" y="1851852"/>
                </a:cubicBezTo>
                <a:cubicBezTo>
                  <a:pt x="3946089" y="1855700"/>
                  <a:pt x="3942241" y="1856341"/>
                  <a:pt x="3938394" y="1857303"/>
                </a:cubicBezTo>
                <a:lnTo>
                  <a:pt x="3931249" y="1861868"/>
                </a:lnTo>
                <a:lnTo>
                  <a:pt x="3924287" y="1859547"/>
                </a:lnTo>
                <a:cubicBezTo>
                  <a:pt x="3924287" y="1851852"/>
                  <a:pt x="3924287" y="1846722"/>
                  <a:pt x="3921722" y="1844158"/>
                </a:cubicBezTo>
                <a:cubicBezTo>
                  <a:pt x="3908898" y="1841593"/>
                  <a:pt x="3914028" y="1836463"/>
                  <a:pt x="3903768" y="1849289"/>
                </a:cubicBezTo>
                <a:cubicBezTo>
                  <a:pt x="3906333" y="1869807"/>
                  <a:pt x="3916593" y="1880066"/>
                  <a:pt x="3911463" y="1898020"/>
                </a:cubicBezTo>
                <a:cubicBezTo>
                  <a:pt x="3898638" y="1898020"/>
                  <a:pt x="3903768" y="1887761"/>
                  <a:pt x="3898638" y="1882631"/>
                </a:cubicBezTo>
                <a:cubicBezTo>
                  <a:pt x="3893508" y="1890326"/>
                  <a:pt x="3888379" y="1882631"/>
                  <a:pt x="3885814" y="1887761"/>
                </a:cubicBezTo>
                <a:cubicBezTo>
                  <a:pt x="3883249" y="1887761"/>
                  <a:pt x="3883249" y="1887761"/>
                  <a:pt x="3883249" y="1885196"/>
                </a:cubicBezTo>
                <a:cubicBezTo>
                  <a:pt x="3883249" y="1882631"/>
                  <a:pt x="3883249" y="1882631"/>
                  <a:pt x="3880684" y="1882631"/>
                </a:cubicBezTo>
                <a:cubicBezTo>
                  <a:pt x="3888379" y="1877501"/>
                  <a:pt x="3883249" y="1869807"/>
                  <a:pt x="3880684" y="1862112"/>
                </a:cubicBezTo>
                <a:cubicBezTo>
                  <a:pt x="3878119" y="1864677"/>
                  <a:pt x="3875554" y="1869807"/>
                  <a:pt x="3872989" y="1872371"/>
                </a:cubicBezTo>
                <a:cubicBezTo>
                  <a:pt x="3872989" y="1877501"/>
                  <a:pt x="3870424" y="1880066"/>
                  <a:pt x="3867859" y="1885196"/>
                </a:cubicBezTo>
                <a:cubicBezTo>
                  <a:pt x="3860165" y="1921104"/>
                  <a:pt x="3849905" y="1957013"/>
                  <a:pt x="3839646" y="1995486"/>
                </a:cubicBezTo>
                <a:cubicBezTo>
                  <a:pt x="3831951" y="2018570"/>
                  <a:pt x="3824256" y="2044219"/>
                  <a:pt x="3813997" y="2067302"/>
                </a:cubicBezTo>
                <a:cubicBezTo>
                  <a:pt x="3813997" y="2069868"/>
                  <a:pt x="3813997" y="2069868"/>
                  <a:pt x="3813997" y="2072433"/>
                </a:cubicBezTo>
                <a:cubicBezTo>
                  <a:pt x="3821691" y="2074997"/>
                  <a:pt x="3831951" y="2077563"/>
                  <a:pt x="3842210" y="2080128"/>
                </a:cubicBezTo>
                <a:cubicBezTo>
                  <a:pt x="3839646" y="2077563"/>
                  <a:pt x="3839646" y="2072433"/>
                  <a:pt x="3839646" y="2069868"/>
                </a:cubicBezTo>
                <a:cubicBezTo>
                  <a:pt x="3844776" y="2069868"/>
                  <a:pt x="3842210" y="2074997"/>
                  <a:pt x="3844776" y="2080128"/>
                </a:cubicBezTo>
                <a:cubicBezTo>
                  <a:pt x="3847340" y="2082693"/>
                  <a:pt x="3849905" y="2082693"/>
                  <a:pt x="3852470" y="2082693"/>
                </a:cubicBezTo>
                <a:cubicBezTo>
                  <a:pt x="3855035" y="2080128"/>
                  <a:pt x="3855035" y="2080128"/>
                  <a:pt x="3857600" y="2077563"/>
                </a:cubicBezTo>
                <a:cubicBezTo>
                  <a:pt x="3857600" y="2077563"/>
                  <a:pt x="3857600" y="2074997"/>
                  <a:pt x="3857600" y="2074997"/>
                </a:cubicBezTo>
                <a:cubicBezTo>
                  <a:pt x="3860165" y="2077563"/>
                  <a:pt x="3860165" y="2077563"/>
                  <a:pt x="3860165" y="2077563"/>
                </a:cubicBezTo>
                <a:cubicBezTo>
                  <a:pt x="3860165" y="2074997"/>
                  <a:pt x="3862730" y="2072433"/>
                  <a:pt x="3865295" y="2069868"/>
                </a:cubicBezTo>
                <a:cubicBezTo>
                  <a:pt x="3865295" y="2069868"/>
                  <a:pt x="3867859" y="2067302"/>
                  <a:pt x="3867859" y="2067302"/>
                </a:cubicBezTo>
                <a:cubicBezTo>
                  <a:pt x="3865295" y="2064738"/>
                  <a:pt x="3867859" y="2059609"/>
                  <a:pt x="3870424" y="2054480"/>
                </a:cubicBezTo>
                <a:cubicBezTo>
                  <a:pt x="3872989" y="2054480"/>
                  <a:pt x="3875554" y="2057044"/>
                  <a:pt x="3875554" y="2057044"/>
                </a:cubicBezTo>
                <a:cubicBezTo>
                  <a:pt x="3888379" y="2044219"/>
                  <a:pt x="3898638" y="2026267"/>
                  <a:pt x="3919157" y="2016006"/>
                </a:cubicBezTo>
                <a:cubicBezTo>
                  <a:pt x="3919157" y="2013442"/>
                  <a:pt x="3921722" y="2010878"/>
                  <a:pt x="3924287" y="2008311"/>
                </a:cubicBezTo>
                <a:cubicBezTo>
                  <a:pt x="3924287" y="2000616"/>
                  <a:pt x="3914028" y="2005745"/>
                  <a:pt x="3916593" y="1998051"/>
                </a:cubicBezTo>
                <a:cubicBezTo>
                  <a:pt x="3929417" y="1995486"/>
                  <a:pt x="3916593" y="1990357"/>
                  <a:pt x="3921722" y="1985227"/>
                </a:cubicBezTo>
                <a:cubicBezTo>
                  <a:pt x="3919157" y="1982662"/>
                  <a:pt x="3908898" y="1987792"/>
                  <a:pt x="3911463" y="1980097"/>
                </a:cubicBezTo>
                <a:cubicBezTo>
                  <a:pt x="3916593" y="1982662"/>
                  <a:pt x="3919157" y="1980097"/>
                  <a:pt x="3924287" y="1982662"/>
                </a:cubicBezTo>
                <a:cubicBezTo>
                  <a:pt x="3921722" y="1977532"/>
                  <a:pt x="3924287" y="1969837"/>
                  <a:pt x="3929417" y="1967273"/>
                </a:cubicBezTo>
                <a:cubicBezTo>
                  <a:pt x="3929417" y="1962143"/>
                  <a:pt x="3919157" y="1967273"/>
                  <a:pt x="3921722" y="1959578"/>
                </a:cubicBezTo>
                <a:cubicBezTo>
                  <a:pt x="3929417" y="1959578"/>
                  <a:pt x="3931982" y="1957013"/>
                  <a:pt x="3929417" y="1951883"/>
                </a:cubicBezTo>
                <a:cubicBezTo>
                  <a:pt x="3929417" y="1951883"/>
                  <a:pt x="3931982" y="1951883"/>
                  <a:pt x="3931982" y="1951883"/>
                </a:cubicBezTo>
                <a:lnTo>
                  <a:pt x="3931982" y="1943272"/>
                </a:lnTo>
                <a:lnTo>
                  <a:pt x="3938394" y="1940983"/>
                </a:lnTo>
                <a:cubicBezTo>
                  <a:pt x="3940959" y="1939701"/>
                  <a:pt x="3942241" y="1937777"/>
                  <a:pt x="3939677" y="1933929"/>
                </a:cubicBezTo>
                <a:cubicBezTo>
                  <a:pt x="3944806" y="1933929"/>
                  <a:pt x="3944806" y="1941624"/>
                  <a:pt x="3949936" y="1939059"/>
                </a:cubicBezTo>
                <a:cubicBezTo>
                  <a:pt x="3952501" y="1936494"/>
                  <a:pt x="3949936" y="1933929"/>
                  <a:pt x="3955066" y="1928799"/>
                </a:cubicBezTo>
                <a:cubicBezTo>
                  <a:pt x="3960196" y="1928799"/>
                  <a:pt x="3960196" y="1928799"/>
                  <a:pt x="3962760" y="1928799"/>
                </a:cubicBezTo>
                <a:cubicBezTo>
                  <a:pt x="3965325" y="1928799"/>
                  <a:pt x="3965325" y="1926234"/>
                  <a:pt x="3965325" y="1926234"/>
                </a:cubicBezTo>
                <a:cubicBezTo>
                  <a:pt x="3967890" y="1915975"/>
                  <a:pt x="3970455" y="1908280"/>
                  <a:pt x="3980715" y="1900585"/>
                </a:cubicBezTo>
                <a:cubicBezTo>
                  <a:pt x="3988409" y="1885196"/>
                  <a:pt x="3998669" y="1867242"/>
                  <a:pt x="4003799" y="1849289"/>
                </a:cubicBezTo>
                <a:cubicBezTo>
                  <a:pt x="4014058" y="1828769"/>
                  <a:pt x="4024318" y="1808250"/>
                  <a:pt x="4034577" y="1787730"/>
                </a:cubicBezTo>
                <a:cubicBezTo>
                  <a:pt x="4034577" y="1785166"/>
                  <a:pt x="4034577" y="1785166"/>
                  <a:pt x="4034577" y="1785166"/>
                </a:cubicBezTo>
                <a:cubicBezTo>
                  <a:pt x="4034577" y="1780036"/>
                  <a:pt x="4034577" y="1772342"/>
                  <a:pt x="4034577" y="1764647"/>
                </a:cubicBezTo>
                <a:close/>
                <a:moveTo>
                  <a:pt x="3858282" y="1764354"/>
                </a:moveTo>
                <a:cubicBezTo>
                  <a:pt x="3860807" y="1765316"/>
                  <a:pt x="3860807" y="1774934"/>
                  <a:pt x="3855036" y="1767239"/>
                </a:cubicBezTo>
                <a:cubicBezTo>
                  <a:pt x="3856318" y="1764674"/>
                  <a:pt x="3857440" y="1764033"/>
                  <a:pt x="3858282" y="1764354"/>
                </a:cubicBezTo>
                <a:close/>
                <a:moveTo>
                  <a:pt x="4049967" y="1762082"/>
                </a:moveTo>
                <a:cubicBezTo>
                  <a:pt x="4047402" y="1762082"/>
                  <a:pt x="4044837" y="1762082"/>
                  <a:pt x="4042272" y="1764647"/>
                </a:cubicBezTo>
                <a:cubicBezTo>
                  <a:pt x="4042272" y="1769777"/>
                  <a:pt x="4042272" y="1772342"/>
                  <a:pt x="4042272" y="1777471"/>
                </a:cubicBezTo>
                <a:cubicBezTo>
                  <a:pt x="4044837" y="1772342"/>
                  <a:pt x="4047402" y="1767212"/>
                  <a:pt x="4049967" y="1762082"/>
                </a:cubicBezTo>
                <a:close/>
                <a:moveTo>
                  <a:pt x="2657230" y="1762082"/>
                </a:moveTo>
                <a:cubicBezTo>
                  <a:pt x="2629016" y="1782601"/>
                  <a:pt x="2636711" y="1833898"/>
                  <a:pt x="2598237" y="1841593"/>
                </a:cubicBezTo>
                <a:cubicBezTo>
                  <a:pt x="2598237" y="1846722"/>
                  <a:pt x="2598237" y="1851852"/>
                  <a:pt x="2598237" y="1854417"/>
                </a:cubicBezTo>
                <a:cubicBezTo>
                  <a:pt x="2608497" y="1864677"/>
                  <a:pt x="2618757" y="1874936"/>
                  <a:pt x="2626451" y="1885196"/>
                </a:cubicBezTo>
                <a:cubicBezTo>
                  <a:pt x="2652100" y="1918540"/>
                  <a:pt x="2670054" y="1962143"/>
                  <a:pt x="2688009" y="2008311"/>
                </a:cubicBezTo>
                <a:cubicBezTo>
                  <a:pt x="2716223" y="2080128"/>
                  <a:pt x="2741872" y="2157073"/>
                  <a:pt x="2782911" y="2203241"/>
                </a:cubicBezTo>
                <a:cubicBezTo>
                  <a:pt x="2805994" y="2192979"/>
                  <a:pt x="2826513" y="2182720"/>
                  <a:pt x="2847032" y="2175028"/>
                </a:cubicBezTo>
                <a:cubicBezTo>
                  <a:pt x="2821383" y="2128861"/>
                  <a:pt x="2798299" y="2077563"/>
                  <a:pt x="2777780" y="2026267"/>
                </a:cubicBezTo>
                <a:cubicBezTo>
                  <a:pt x="2777780" y="2031396"/>
                  <a:pt x="2772650" y="2036525"/>
                  <a:pt x="2767520" y="2031396"/>
                </a:cubicBezTo>
                <a:cubicBezTo>
                  <a:pt x="2764955" y="2026267"/>
                  <a:pt x="2770086" y="2026267"/>
                  <a:pt x="2775215" y="2026267"/>
                </a:cubicBezTo>
                <a:cubicBezTo>
                  <a:pt x="2772650" y="2018570"/>
                  <a:pt x="2770086" y="2013442"/>
                  <a:pt x="2772650" y="2010878"/>
                </a:cubicBezTo>
                <a:cubicBezTo>
                  <a:pt x="2764955" y="2013442"/>
                  <a:pt x="2749566" y="1990357"/>
                  <a:pt x="2759827" y="1980097"/>
                </a:cubicBezTo>
                <a:cubicBezTo>
                  <a:pt x="2757261" y="1972402"/>
                  <a:pt x="2754696" y="1964708"/>
                  <a:pt x="2752131" y="1957013"/>
                </a:cubicBezTo>
                <a:cubicBezTo>
                  <a:pt x="2749566" y="1962143"/>
                  <a:pt x="2749566" y="1967273"/>
                  <a:pt x="2744436" y="1969837"/>
                </a:cubicBezTo>
                <a:cubicBezTo>
                  <a:pt x="2718787" y="1964708"/>
                  <a:pt x="2721352" y="1923669"/>
                  <a:pt x="2731612" y="1903150"/>
                </a:cubicBezTo>
                <a:cubicBezTo>
                  <a:pt x="2713658" y="1859547"/>
                  <a:pt x="2695703" y="1815944"/>
                  <a:pt x="2677749" y="1772342"/>
                </a:cubicBezTo>
                <a:cubicBezTo>
                  <a:pt x="2672619" y="1769777"/>
                  <a:pt x="2664926" y="1767212"/>
                  <a:pt x="2657230" y="1762082"/>
                </a:cubicBezTo>
                <a:close/>
                <a:moveTo>
                  <a:pt x="5804353" y="1759545"/>
                </a:moveTo>
                <a:cubicBezTo>
                  <a:pt x="5806919" y="1767241"/>
                  <a:pt x="5801789" y="1769804"/>
                  <a:pt x="5796659" y="1767241"/>
                </a:cubicBezTo>
                <a:cubicBezTo>
                  <a:pt x="5799224" y="1764676"/>
                  <a:pt x="5796659" y="1756981"/>
                  <a:pt x="5804353" y="1759545"/>
                </a:cubicBezTo>
                <a:close/>
                <a:moveTo>
                  <a:pt x="5034886" y="1746721"/>
                </a:moveTo>
                <a:cubicBezTo>
                  <a:pt x="5040015" y="1744155"/>
                  <a:pt x="5040015" y="1762111"/>
                  <a:pt x="5032321" y="1759547"/>
                </a:cubicBezTo>
                <a:cubicBezTo>
                  <a:pt x="5029756" y="1751851"/>
                  <a:pt x="5034886" y="1751851"/>
                  <a:pt x="5034886" y="1746721"/>
                </a:cubicBezTo>
                <a:close/>
                <a:moveTo>
                  <a:pt x="3893508" y="1746693"/>
                </a:moveTo>
                <a:cubicBezTo>
                  <a:pt x="3888379" y="1762082"/>
                  <a:pt x="3885814" y="1780036"/>
                  <a:pt x="3880684" y="1797991"/>
                </a:cubicBezTo>
                <a:cubicBezTo>
                  <a:pt x="3878119" y="1808250"/>
                  <a:pt x="3875554" y="1821075"/>
                  <a:pt x="3870424" y="1839029"/>
                </a:cubicBezTo>
                <a:cubicBezTo>
                  <a:pt x="3872989" y="1839029"/>
                  <a:pt x="3872989" y="1839029"/>
                  <a:pt x="3872989" y="1839029"/>
                </a:cubicBezTo>
                <a:cubicBezTo>
                  <a:pt x="3872989" y="1839029"/>
                  <a:pt x="3875554" y="1836463"/>
                  <a:pt x="3875554" y="1836463"/>
                </a:cubicBezTo>
                <a:cubicBezTo>
                  <a:pt x="3875554" y="1836463"/>
                  <a:pt x="3875554" y="1833898"/>
                  <a:pt x="3875554" y="1831334"/>
                </a:cubicBezTo>
                <a:cubicBezTo>
                  <a:pt x="3875554" y="1831334"/>
                  <a:pt x="3878119" y="1833898"/>
                  <a:pt x="3878119" y="1833898"/>
                </a:cubicBezTo>
                <a:cubicBezTo>
                  <a:pt x="3880684" y="1831334"/>
                  <a:pt x="3880684" y="1831334"/>
                  <a:pt x="3883249" y="1828769"/>
                </a:cubicBezTo>
                <a:cubicBezTo>
                  <a:pt x="3890944" y="1823639"/>
                  <a:pt x="3896073" y="1818510"/>
                  <a:pt x="3901203" y="1813380"/>
                </a:cubicBezTo>
                <a:cubicBezTo>
                  <a:pt x="3901203" y="1813380"/>
                  <a:pt x="3898638" y="1813380"/>
                  <a:pt x="3898638" y="1813380"/>
                </a:cubicBezTo>
                <a:cubicBezTo>
                  <a:pt x="3901203" y="1787730"/>
                  <a:pt x="3896073" y="1777471"/>
                  <a:pt x="3898638" y="1751823"/>
                </a:cubicBezTo>
                <a:cubicBezTo>
                  <a:pt x="3896073" y="1749258"/>
                  <a:pt x="3896073" y="1746693"/>
                  <a:pt x="3893508" y="1746693"/>
                </a:cubicBezTo>
                <a:close/>
                <a:moveTo>
                  <a:pt x="3870425" y="1733896"/>
                </a:moveTo>
                <a:cubicBezTo>
                  <a:pt x="3883249" y="1733896"/>
                  <a:pt x="3875554" y="1739026"/>
                  <a:pt x="3875554" y="1749286"/>
                </a:cubicBezTo>
                <a:cubicBezTo>
                  <a:pt x="3872989" y="1746721"/>
                  <a:pt x="3870425" y="1741591"/>
                  <a:pt x="3870425" y="1733896"/>
                </a:cubicBezTo>
                <a:close/>
                <a:moveTo>
                  <a:pt x="5083620" y="1723636"/>
                </a:moveTo>
                <a:cubicBezTo>
                  <a:pt x="5088749" y="1736461"/>
                  <a:pt x="5070795" y="1723636"/>
                  <a:pt x="5068230" y="1731331"/>
                </a:cubicBezTo>
                <a:cubicBezTo>
                  <a:pt x="5063100" y="1723636"/>
                  <a:pt x="5073360" y="1726201"/>
                  <a:pt x="5083620" y="1723636"/>
                </a:cubicBezTo>
                <a:close/>
                <a:moveTo>
                  <a:pt x="2726482" y="1721044"/>
                </a:moveTo>
                <a:cubicBezTo>
                  <a:pt x="2718787" y="1746693"/>
                  <a:pt x="2705963" y="1767212"/>
                  <a:pt x="2688009" y="1769777"/>
                </a:cubicBezTo>
                <a:cubicBezTo>
                  <a:pt x="2705963" y="1810815"/>
                  <a:pt x="2721352" y="1851852"/>
                  <a:pt x="2739307" y="1892891"/>
                </a:cubicBezTo>
                <a:cubicBezTo>
                  <a:pt x="2744436" y="1890326"/>
                  <a:pt x="2749566" y="1890326"/>
                  <a:pt x="2754696" y="1898020"/>
                </a:cubicBezTo>
                <a:cubicBezTo>
                  <a:pt x="2767520" y="1869807"/>
                  <a:pt x="2726482" y="1851852"/>
                  <a:pt x="2721352" y="1821075"/>
                </a:cubicBezTo>
                <a:cubicBezTo>
                  <a:pt x="2718787" y="1792861"/>
                  <a:pt x="2718787" y="1762082"/>
                  <a:pt x="2739307" y="1741563"/>
                </a:cubicBezTo>
                <a:cubicBezTo>
                  <a:pt x="2734177" y="1736433"/>
                  <a:pt x="2729048" y="1731303"/>
                  <a:pt x="2726482" y="1721044"/>
                </a:cubicBezTo>
                <a:close/>
                <a:moveTo>
                  <a:pt x="3075308" y="1715914"/>
                </a:moveTo>
                <a:cubicBezTo>
                  <a:pt x="3067614" y="1733868"/>
                  <a:pt x="3057353" y="1754387"/>
                  <a:pt x="3049659" y="1772342"/>
                </a:cubicBezTo>
                <a:cubicBezTo>
                  <a:pt x="3044529" y="1782601"/>
                  <a:pt x="3039399" y="1795426"/>
                  <a:pt x="3034269" y="1808250"/>
                </a:cubicBezTo>
                <a:cubicBezTo>
                  <a:pt x="3044529" y="1810815"/>
                  <a:pt x="3052224" y="1813380"/>
                  <a:pt x="3062483" y="1815944"/>
                </a:cubicBezTo>
                <a:cubicBezTo>
                  <a:pt x="3065048" y="1782601"/>
                  <a:pt x="3070178" y="1749258"/>
                  <a:pt x="3075308" y="1715914"/>
                </a:cubicBezTo>
                <a:close/>
                <a:moveTo>
                  <a:pt x="2929109" y="1710784"/>
                </a:moveTo>
                <a:cubicBezTo>
                  <a:pt x="2926544" y="1721044"/>
                  <a:pt x="2926544" y="1728738"/>
                  <a:pt x="2926544" y="1738998"/>
                </a:cubicBezTo>
                <a:cubicBezTo>
                  <a:pt x="2926544" y="1738998"/>
                  <a:pt x="2929109" y="1738998"/>
                  <a:pt x="2929109" y="1738998"/>
                </a:cubicBezTo>
                <a:cubicBezTo>
                  <a:pt x="2929109" y="1728738"/>
                  <a:pt x="2929109" y="1721044"/>
                  <a:pt x="2929109" y="1710784"/>
                </a:cubicBezTo>
                <a:close/>
                <a:moveTo>
                  <a:pt x="5078489" y="1700553"/>
                </a:moveTo>
                <a:cubicBezTo>
                  <a:pt x="5086183" y="1700553"/>
                  <a:pt x="5093878" y="1700553"/>
                  <a:pt x="5093878" y="1708247"/>
                </a:cubicBezTo>
                <a:cubicBezTo>
                  <a:pt x="5086183" y="1708247"/>
                  <a:pt x="5078489" y="1708247"/>
                  <a:pt x="5078489" y="1700553"/>
                </a:cubicBezTo>
                <a:close/>
                <a:moveTo>
                  <a:pt x="4052889" y="1700334"/>
                </a:moveTo>
                <a:lnTo>
                  <a:pt x="4050063" y="1711991"/>
                </a:lnTo>
                <a:lnTo>
                  <a:pt x="4051250" y="1704693"/>
                </a:lnTo>
                <a:close/>
                <a:moveTo>
                  <a:pt x="5119528" y="1697989"/>
                </a:moveTo>
                <a:cubicBezTo>
                  <a:pt x="5119528" y="1708247"/>
                  <a:pt x="5106703" y="1710813"/>
                  <a:pt x="5096444" y="1713378"/>
                </a:cubicBezTo>
                <a:cubicBezTo>
                  <a:pt x="5096444" y="1703117"/>
                  <a:pt x="5119528" y="1705682"/>
                  <a:pt x="5111833" y="1700553"/>
                </a:cubicBezTo>
                <a:cubicBezTo>
                  <a:pt x="5111833" y="1697989"/>
                  <a:pt x="5116963" y="1697989"/>
                  <a:pt x="5119528" y="1697989"/>
                </a:cubicBezTo>
                <a:close/>
                <a:moveTo>
                  <a:pt x="3352317" y="1696066"/>
                </a:moveTo>
                <a:cubicBezTo>
                  <a:pt x="3353600" y="1696066"/>
                  <a:pt x="3354881" y="1696707"/>
                  <a:pt x="3354881" y="1697989"/>
                </a:cubicBezTo>
                <a:cubicBezTo>
                  <a:pt x="3352317" y="1700553"/>
                  <a:pt x="3352317" y="1697989"/>
                  <a:pt x="3349752" y="1697989"/>
                </a:cubicBezTo>
                <a:cubicBezTo>
                  <a:pt x="3349752" y="1696707"/>
                  <a:pt x="3351035" y="1696066"/>
                  <a:pt x="3352317" y="1696066"/>
                </a:cubicBezTo>
                <a:close/>
                <a:moveTo>
                  <a:pt x="4728702" y="1695745"/>
                </a:moveTo>
                <a:cubicBezTo>
                  <a:pt x="4730946" y="1697348"/>
                  <a:pt x="4732228" y="1700554"/>
                  <a:pt x="4729663" y="1703119"/>
                </a:cubicBezTo>
                <a:cubicBezTo>
                  <a:pt x="4727098" y="1703119"/>
                  <a:pt x="4727098" y="1697989"/>
                  <a:pt x="4721969" y="1697989"/>
                </a:cubicBezTo>
                <a:cubicBezTo>
                  <a:pt x="4723252" y="1694142"/>
                  <a:pt x="4726458" y="1694142"/>
                  <a:pt x="4728702" y="1695745"/>
                </a:cubicBezTo>
                <a:close/>
                <a:moveTo>
                  <a:pt x="4149998" y="1692830"/>
                </a:moveTo>
                <a:cubicBezTo>
                  <a:pt x="4134609" y="1710784"/>
                  <a:pt x="4116654" y="1723609"/>
                  <a:pt x="4098700" y="1736433"/>
                </a:cubicBezTo>
                <a:cubicBezTo>
                  <a:pt x="4088440" y="1744128"/>
                  <a:pt x="4075616" y="1749258"/>
                  <a:pt x="4065356" y="1754387"/>
                </a:cubicBezTo>
                <a:cubicBezTo>
                  <a:pt x="4060226" y="1767212"/>
                  <a:pt x="4052532" y="1782601"/>
                  <a:pt x="4047402" y="1795426"/>
                </a:cubicBezTo>
                <a:cubicBezTo>
                  <a:pt x="4049967" y="1828769"/>
                  <a:pt x="4055097" y="1862112"/>
                  <a:pt x="4057662" y="1898020"/>
                </a:cubicBezTo>
                <a:cubicBezTo>
                  <a:pt x="4057662" y="1900585"/>
                  <a:pt x="4057662" y="1900585"/>
                  <a:pt x="4057662" y="1903150"/>
                </a:cubicBezTo>
                <a:cubicBezTo>
                  <a:pt x="4073051" y="1880066"/>
                  <a:pt x="4088440" y="1856982"/>
                  <a:pt x="4101265" y="1828769"/>
                </a:cubicBezTo>
                <a:cubicBezTo>
                  <a:pt x="4121784" y="1785166"/>
                  <a:pt x="4137173" y="1738998"/>
                  <a:pt x="4149998" y="1692830"/>
                </a:cubicBezTo>
                <a:close/>
                <a:moveTo>
                  <a:pt x="3859725" y="1683710"/>
                </a:moveTo>
                <a:cubicBezTo>
                  <a:pt x="3858883" y="1684192"/>
                  <a:pt x="3845417" y="1689001"/>
                  <a:pt x="3855035" y="1685153"/>
                </a:cubicBezTo>
                <a:cubicBezTo>
                  <a:pt x="3858883" y="1683872"/>
                  <a:pt x="3860005" y="1683551"/>
                  <a:pt x="3859725" y="1683710"/>
                </a:cubicBezTo>
                <a:close/>
                <a:moveTo>
                  <a:pt x="5163131" y="1677470"/>
                </a:moveTo>
                <a:cubicBezTo>
                  <a:pt x="5168260" y="1680035"/>
                  <a:pt x="5168260" y="1682600"/>
                  <a:pt x="5168260" y="1690295"/>
                </a:cubicBezTo>
                <a:cubicBezTo>
                  <a:pt x="5165696" y="1690295"/>
                  <a:pt x="5163131" y="1690295"/>
                  <a:pt x="5160566" y="1690295"/>
                </a:cubicBezTo>
                <a:cubicBezTo>
                  <a:pt x="5158001" y="1685163"/>
                  <a:pt x="5163131" y="1682600"/>
                  <a:pt x="5163131" y="1677470"/>
                </a:cubicBezTo>
                <a:close/>
                <a:moveTo>
                  <a:pt x="3365141" y="1674906"/>
                </a:moveTo>
                <a:cubicBezTo>
                  <a:pt x="3380531" y="1674906"/>
                  <a:pt x="3365141" y="1690296"/>
                  <a:pt x="3365141" y="1674906"/>
                </a:cubicBezTo>
                <a:close/>
                <a:moveTo>
                  <a:pt x="4755312" y="1659516"/>
                </a:moveTo>
                <a:cubicBezTo>
                  <a:pt x="4760442" y="1656950"/>
                  <a:pt x="4760442" y="1664646"/>
                  <a:pt x="4763007" y="1664646"/>
                </a:cubicBezTo>
                <a:cubicBezTo>
                  <a:pt x="4763007" y="1672340"/>
                  <a:pt x="4752747" y="1664646"/>
                  <a:pt x="4755312" y="1659516"/>
                </a:cubicBezTo>
                <a:close/>
                <a:moveTo>
                  <a:pt x="4769901" y="1654787"/>
                </a:moveTo>
                <a:cubicBezTo>
                  <a:pt x="4772786" y="1656952"/>
                  <a:pt x="4771344" y="1668494"/>
                  <a:pt x="4765573" y="1656951"/>
                </a:cubicBezTo>
                <a:cubicBezTo>
                  <a:pt x="4767497" y="1654386"/>
                  <a:pt x="4768939" y="1654065"/>
                  <a:pt x="4769901" y="1654787"/>
                </a:cubicBezTo>
                <a:close/>
                <a:moveTo>
                  <a:pt x="6296813" y="1654385"/>
                </a:moveTo>
                <a:cubicBezTo>
                  <a:pt x="6301943" y="1651820"/>
                  <a:pt x="6301943" y="1669776"/>
                  <a:pt x="6294249" y="1667211"/>
                </a:cubicBezTo>
                <a:cubicBezTo>
                  <a:pt x="6294249" y="1659515"/>
                  <a:pt x="6296813" y="1659515"/>
                  <a:pt x="6296813" y="1654385"/>
                </a:cubicBezTo>
                <a:close/>
                <a:moveTo>
                  <a:pt x="5260597" y="1644115"/>
                </a:moveTo>
                <a:cubicBezTo>
                  <a:pt x="5265727" y="1649244"/>
                  <a:pt x="5268292" y="1672329"/>
                  <a:pt x="5258032" y="1687718"/>
                </a:cubicBezTo>
                <a:cubicBezTo>
                  <a:pt x="5247772" y="1690283"/>
                  <a:pt x="5242643" y="1687718"/>
                  <a:pt x="5237513" y="1690283"/>
                </a:cubicBezTo>
                <a:cubicBezTo>
                  <a:pt x="5227253" y="1674893"/>
                  <a:pt x="5237513" y="1664634"/>
                  <a:pt x="5240078" y="1649244"/>
                </a:cubicBezTo>
                <a:cubicBezTo>
                  <a:pt x="5250338" y="1644115"/>
                  <a:pt x="5258032" y="1656939"/>
                  <a:pt x="5260597" y="1644115"/>
                </a:cubicBezTo>
                <a:close/>
                <a:moveTo>
                  <a:pt x="3121476" y="1631273"/>
                </a:moveTo>
                <a:cubicBezTo>
                  <a:pt x="3113781" y="1644097"/>
                  <a:pt x="3108652" y="1654357"/>
                  <a:pt x="3103521" y="1664616"/>
                </a:cubicBezTo>
                <a:cubicBezTo>
                  <a:pt x="3093262" y="1721044"/>
                  <a:pt x="3085567" y="1774907"/>
                  <a:pt x="3080437" y="1828769"/>
                </a:cubicBezTo>
                <a:cubicBezTo>
                  <a:pt x="3088132" y="1839029"/>
                  <a:pt x="3093262" y="1851852"/>
                  <a:pt x="3093262" y="1869807"/>
                </a:cubicBezTo>
                <a:cubicBezTo>
                  <a:pt x="3098393" y="1874936"/>
                  <a:pt x="3106086" y="1877501"/>
                  <a:pt x="3111216" y="1882631"/>
                </a:cubicBezTo>
                <a:cubicBezTo>
                  <a:pt x="3113781" y="1872371"/>
                  <a:pt x="3116346" y="1862112"/>
                  <a:pt x="3121476" y="1849289"/>
                </a:cubicBezTo>
                <a:cubicBezTo>
                  <a:pt x="3126605" y="1823639"/>
                  <a:pt x="3134300" y="1797991"/>
                  <a:pt x="3139430" y="1772342"/>
                </a:cubicBezTo>
                <a:cubicBezTo>
                  <a:pt x="3139430" y="1772342"/>
                  <a:pt x="3139430" y="1769777"/>
                  <a:pt x="3139430" y="1769777"/>
                </a:cubicBezTo>
                <a:cubicBezTo>
                  <a:pt x="3126605" y="1733868"/>
                  <a:pt x="3121476" y="1687700"/>
                  <a:pt x="3121476" y="1641532"/>
                </a:cubicBezTo>
                <a:cubicBezTo>
                  <a:pt x="3121476" y="1638967"/>
                  <a:pt x="3121476" y="1633837"/>
                  <a:pt x="3121476" y="1631273"/>
                </a:cubicBezTo>
                <a:close/>
                <a:moveTo>
                  <a:pt x="1292706" y="1623578"/>
                </a:moveTo>
                <a:cubicBezTo>
                  <a:pt x="1287576" y="1638967"/>
                  <a:pt x="1308095" y="1631273"/>
                  <a:pt x="1313225" y="1638967"/>
                </a:cubicBezTo>
                <a:cubicBezTo>
                  <a:pt x="1318355" y="1623578"/>
                  <a:pt x="1295271" y="1633837"/>
                  <a:pt x="1292706" y="1623578"/>
                </a:cubicBezTo>
                <a:close/>
                <a:moveTo>
                  <a:pt x="5237512" y="1618477"/>
                </a:moveTo>
                <a:cubicBezTo>
                  <a:pt x="5232382" y="1623607"/>
                  <a:pt x="5234947" y="1636433"/>
                  <a:pt x="5224688" y="1633868"/>
                </a:cubicBezTo>
                <a:cubicBezTo>
                  <a:pt x="5216993" y="1626172"/>
                  <a:pt x="5222123" y="1615913"/>
                  <a:pt x="5237512" y="1618477"/>
                </a:cubicBezTo>
                <a:close/>
                <a:moveTo>
                  <a:pt x="5177879" y="1610463"/>
                </a:moveTo>
                <a:cubicBezTo>
                  <a:pt x="5179162" y="1610142"/>
                  <a:pt x="5181085" y="1610783"/>
                  <a:pt x="5183650" y="1613348"/>
                </a:cubicBezTo>
                <a:cubicBezTo>
                  <a:pt x="5175956" y="1621043"/>
                  <a:pt x="5174032" y="1611425"/>
                  <a:pt x="5177879" y="1610463"/>
                </a:cubicBezTo>
                <a:close/>
                <a:moveTo>
                  <a:pt x="5899255" y="1608859"/>
                </a:moveTo>
                <a:cubicBezTo>
                  <a:pt x="5900538" y="1608859"/>
                  <a:pt x="5901820" y="1609501"/>
                  <a:pt x="5901820" y="1610783"/>
                </a:cubicBezTo>
                <a:cubicBezTo>
                  <a:pt x="5899255" y="1613348"/>
                  <a:pt x="5899255" y="1610783"/>
                  <a:pt x="5896691" y="1610783"/>
                </a:cubicBezTo>
                <a:cubicBezTo>
                  <a:pt x="5896691" y="1609501"/>
                  <a:pt x="5897973" y="1608859"/>
                  <a:pt x="5899255" y="1608859"/>
                </a:cubicBezTo>
                <a:close/>
                <a:moveTo>
                  <a:pt x="1275313" y="1597809"/>
                </a:moveTo>
                <a:cubicBezTo>
                  <a:pt x="1273470" y="1598249"/>
                  <a:pt x="1272187" y="1599853"/>
                  <a:pt x="1272187" y="1603059"/>
                </a:cubicBezTo>
                <a:cubicBezTo>
                  <a:pt x="1279881" y="1603059"/>
                  <a:pt x="1274752" y="1615883"/>
                  <a:pt x="1287576" y="1613318"/>
                </a:cubicBezTo>
                <a:cubicBezTo>
                  <a:pt x="1291424" y="1605624"/>
                  <a:pt x="1280844" y="1596486"/>
                  <a:pt x="1275313" y="1597809"/>
                </a:cubicBezTo>
                <a:close/>
                <a:moveTo>
                  <a:pt x="5332414" y="1592817"/>
                </a:moveTo>
                <a:cubicBezTo>
                  <a:pt x="5329849" y="1597947"/>
                  <a:pt x="5322154" y="1597947"/>
                  <a:pt x="5317024" y="1600513"/>
                </a:cubicBezTo>
                <a:cubicBezTo>
                  <a:pt x="5311894" y="1600513"/>
                  <a:pt x="5322154" y="1590252"/>
                  <a:pt x="5332414" y="1592817"/>
                </a:cubicBezTo>
                <a:close/>
                <a:moveTo>
                  <a:pt x="2998361" y="1592799"/>
                </a:moveTo>
                <a:cubicBezTo>
                  <a:pt x="2993231" y="1610753"/>
                  <a:pt x="2982972" y="1628708"/>
                  <a:pt x="2967582" y="1641532"/>
                </a:cubicBezTo>
                <a:cubicBezTo>
                  <a:pt x="2957322" y="1636402"/>
                  <a:pt x="2947063" y="1646662"/>
                  <a:pt x="2939368" y="1664616"/>
                </a:cubicBezTo>
                <a:cubicBezTo>
                  <a:pt x="2936803" y="1690265"/>
                  <a:pt x="2936803" y="1713349"/>
                  <a:pt x="2936803" y="1738998"/>
                </a:cubicBezTo>
                <a:cubicBezTo>
                  <a:pt x="2947063" y="1741563"/>
                  <a:pt x="2957322" y="1744128"/>
                  <a:pt x="2967582" y="1746693"/>
                </a:cubicBezTo>
                <a:cubicBezTo>
                  <a:pt x="2970147" y="1731303"/>
                  <a:pt x="2972713" y="1715914"/>
                  <a:pt x="2975277" y="1700525"/>
                </a:cubicBezTo>
                <a:cubicBezTo>
                  <a:pt x="2982972" y="1664616"/>
                  <a:pt x="2990666" y="1628708"/>
                  <a:pt x="2998361" y="1592799"/>
                </a:cubicBezTo>
                <a:close/>
                <a:moveTo>
                  <a:pt x="3867860" y="1587701"/>
                </a:moveTo>
                <a:cubicBezTo>
                  <a:pt x="3872989" y="1585135"/>
                  <a:pt x="3872989" y="1590266"/>
                  <a:pt x="3872989" y="1592831"/>
                </a:cubicBezTo>
                <a:cubicBezTo>
                  <a:pt x="3870425" y="1592831"/>
                  <a:pt x="3870425" y="1592831"/>
                  <a:pt x="3870425" y="1595395"/>
                </a:cubicBezTo>
                <a:cubicBezTo>
                  <a:pt x="3867860" y="1595395"/>
                  <a:pt x="3867860" y="1590266"/>
                  <a:pt x="3867860" y="1587701"/>
                </a:cubicBezTo>
                <a:close/>
                <a:moveTo>
                  <a:pt x="4842519" y="1587700"/>
                </a:moveTo>
                <a:cubicBezTo>
                  <a:pt x="4842519" y="1605654"/>
                  <a:pt x="4834824" y="1605654"/>
                  <a:pt x="4824565" y="1600524"/>
                </a:cubicBezTo>
                <a:cubicBezTo>
                  <a:pt x="4827130" y="1595394"/>
                  <a:pt x="4829694" y="1587700"/>
                  <a:pt x="4842519" y="1587700"/>
                </a:cubicBezTo>
                <a:close/>
                <a:moveTo>
                  <a:pt x="5659197" y="1580808"/>
                </a:moveTo>
                <a:cubicBezTo>
                  <a:pt x="5660880" y="1580808"/>
                  <a:pt x="5657514" y="1590907"/>
                  <a:pt x="5655590" y="1585136"/>
                </a:cubicBezTo>
                <a:cubicBezTo>
                  <a:pt x="5657514" y="1581930"/>
                  <a:pt x="5658636" y="1580808"/>
                  <a:pt x="5659197" y="1580808"/>
                </a:cubicBezTo>
                <a:close/>
                <a:moveTo>
                  <a:pt x="5132993" y="1578723"/>
                </a:moveTo>
                <a:cubicBezTo>
                  <a:pt x="5137482" y="1578082"/>
                  <a:pt x="5141330" y="1580006"/>
                  <a:pt x="5140047" y="1587700"/>
                </a:cubicBezTo>
                <a:cubicBezTo>
                  <a:pt x="5134917" y="1585136"/>
                  <a:pt x="5129787" y="1585136"/>
                  <a:pt x="5122093" y="1585136"/>
                </a:cubicBezTo>
                <a:cubicBezTo>
                  <a:pt x="5123375" y="1582571"/>
                  <a:pt x="5128505" y="1579365"/>
                  <a:pt x="5132993" y="1578723"/>
                </a:cubicBezTo>
                <a:close/>
                <a:moveTo>
                  <a:pt x="4845084" y="1577441"/>
                </a:moveTo>
                <a:cubicBezTo>
                  <a:pt x="4847648" y="1577441"/>
                  <a:pt x="4850213" y="1577441"/>
                  <a:pt x="4852779" y="1577441"/>
                </a:cubicBezTo>
                <a:cubicBezTo>
                  <a:pt x="4850213" y="1582571"/>
                  <a:pt x="4850213" y="1587700"/>
                  <a:pt x="4842519" y="1585135"/>
                </a:cubicBezTo>
                <a:cubicBezTo>
                  <a:pt x="4842519" y="1582571"/>
                  <a:pt x="4845084" y="1582571"/>
                  <a:pt x="4845084" y="1577441"/>
                </a:cubicBezTo>
                <a:close/>
                <a:moveTo>
                  <a:pt x="2908591" y="1572318"/>
                </a:moveTo>
                <a:cubicBezTo>
                  <a:pt x="2913719" y="1569753"/>
                  <a:pt x="2913719" y="1585144"/>
                  <a:pt x="2906025" y="1582579"/>
                </a:cubicBezTo>
                <a:cubicBezTo>
                  <a:pt x="2906025" y="1577449"/>
                  <a:pt x="2908591" y="1577449"/>
                  <a:pt x="2908591" y="1572318"/>
                </a:cubicBezTo>
                <a:close/>
                <a:moveTo>
                  <a:pt x="5229818" y="1564617"/>
                </a:moveTo>
                <a:cubicBezTo>
                  <a:pt x="5234947" y="1564617"/>
                  <a:pt x="5237512" y="1564617"/>
                  <a:pt x="5242642" y="1564617"/>
                </a:cubicBezTo>
                <a:cubicBezTo>
                  <a:pt x="5242642" y="1572311"/>
                  <a:pt x="5242642" y="1577441"/>
                  <a:pt x="5240077" y="1580006"/>
                </a:cubicBezTo>
                <a:cubicBezTo>
                  <a:pt x="5232382" y="1582571"/>
                  <a:pt x="5232382" y="1574876"/>
                  <a:pt x="5229818" y="1564617"/>
                </a:cubicBezTo>
                <a:close/>
                <a:moveTo>
                  <a:pt x="5266688" y="1558846"/>
                </a:moveTo>
                <a:cubicBezTo>
                  <a:pt x="5268932" y="1559487"/>
                  <a:pt x="5270856" y="1560770"/>
                  <a:pt x="5275986" y="1562052"/>
                </a:cubicBezTo>
                <a:cubicBezTo>
                  <a:pt x="5278551" y="1572312"/>
                  <a:pt x="5273421" y="1577442"/>
                  <a:pt x="5268291" y="1585136"/>
                </a:cubicBezTo>
                <a:cubicBezTo>
                  <a:pt x="5265726" y="1582571"/>
                  <a:pt x="5260597" y="1580006"/>
                  <a:pt x="5260597" y="1585136"/>
                </a:cubicBezTo>
                <a:cubicBezTo>
                  <a:pt x="5250337" y="1577442"/>
                  <a:pt x="5252902" y="1569747"/>
                  <a:pt x="5255467" y="1559487"/>
                </a:cubicBezTo>
                <a:cubicBezTo>
                  <a:pt x="5261879" y="1558205"/>
                  <a:pt x="5264444" y="1558205"/>
                  <a:pt x="5266688" y="1558846"/>
                </a:cubicBezTo>
                <a:close/>
                <a:moveTo>
                  <a:pt x="3124040" y="1554326"/>
                </a:moveTo>
                <a:cubicBezTo>
                  <a:pt x="3118911" y="1582540"/>
                  <a:pt x="3111216" y="1610753"/>
                  <a:pt x="3106086" y="1636402"/>
                </a:cubicBezTo>
                <a:cubicBezTo>
                  <a:pt x="3111216" y="1628708"/>
                  <a:pt x="3113781" y="1621013"/>
                  <a:pt x="3118911" y="1613318"/>
                </a:cubicBezTo>
                <a:cubicBezTo>
                  <a:pt x="3121476" y="1595364"/>
                  <a:pt x="3121476" y="1574845"/>
                  <a:pt x="3124040" y="1554326"/>
                </a:cubicBezTo>
                <a:close/>
                <a:moveTo>
                  <a:pt x="3878120" y="1551771"/>
                </a:moveTo>
                <a:cubicBezTo>
                  <a:pt x="3890945" y="1556901"/>
                  <a:pt x="3878120" y="1569725"/>
                  <a:pt x="3880684" y="1579984"/>
                </a:cubicBezTo>
                <a:cubicBezTo>
                  <a:pt x="3875555" y="1572290"/>
                  <a:pt x="3875555" y="1556901"/>
                  <a:pt x="3878120" y="1551771"/>
                </a:cubicBezTo>
                <a:close/>
                <a:moveTo>
                  <a:pt x="6532142" y="1546984"/>
                </a:moveTo>
                <a:cubicBezTo>
                  <a:pt x="6534707" y="1546022"/>
                  <a:pt x="6537913" y="1546663"/>
                  <a:pt x="6540478" y="1549228"/>
                </a:cubicBezTo>
                <a:cubicBezTo>
                  <a:pt x="6537914" y="1554358"/>
                  <a:pt x="6535348" y="1554358"/>
                  <a:pt x="6527653" y="1554358"/>
                </a:cubicBezTo>
                <a:cubicBezTo>
                  <a:pt x="6527653" y="1550511"/>
                  <a:pt x="6529577" y="1547946"/>
                  <a:pt x="6532142" y="1546984"/>
                </a:cubicBezTo>
                <a:close/>
                <a:moveTo>
                  <a:pt x="4932291" y="1541534"/>
                </a:moveTo>
                <a:cubicBezTo>
                  <a:pt x="4942550" y="1544099"/>
                  <a:pt x="4932291" y="1546664"/>
                  <a:pt x="4934856" y="1559488"/>
                </a:cubicBezTo>
                <a:cubicBezTo>
                  <a:pt x="4932291" y="1554358"/>
                  <a:pt x="4927161" y="1546664"/>
                  <a:pt x="4932291" y="1541534"/>
                </a:cubicBezTo>
                <a:close/>
                <a:moveTo>
                  <a:pt x="3924648" y="1536021"/>
                </a:moveTo>
                <a:cubicBezTo>
                  <a:pt x="3923806" y="1539749"/>
                  <a:pt x="3920439" y="1551772"/>
                  <a:pt x="3924287" y="1536381"/>
                </a:cubicBezTo>
                <a:cubicBezTo>
                  <a:pt x="3924929" y="1534458"/>
                  <a:pt x="3924928" y="1534779"/>
                  <a:pt x="3924648" y="1536021"/>
                </a:cubicBezTo>
                <a:close/>
                <a:moveTo>
                  <a:pt x="4065997" y="1535741"/>
                </a:moveTo>
                <a:cubicBezTo>
                  <a:pt x="4068562" y="1538305"/>
                  <a:pt x="4070486" y="1542794"/>
                  <a:pt x="4070486" y="1546641"/>
                </a:cubicBezTo>
                <a:cubicBezTo>
                  <a:pt x="4065356" y="1546641"/>
                  <a:pt x="4062791" y="1538947"/>
                  <a:pt x="4057662" y="1536382"/>
                </a:cubicBezTo>
                <a:cubicBezTo>
                  <a:pt x="4060226" y="1532534"/>
                  <a:pt x="4063432" y="1533175"/>
                  <a:pt x="4065997" y="1535741"/>
                </a:cubicBezTo>
                <a:close/>
                <a:moveTo>
                  <a:pt x="4960505" y="1533839"/>
                </a:moveTo>
                <a:cubicBezTo>
                  <a:pt x="4965634" y="1533839"/>
                  <a:pt x="4965634" y="1549229"/>
                  <a:pt x="4957940" y="1541534"/>
                </a:cubicBezTo>
                <a:cubicBezTo>
                  <a:pt x="4957940" y="1541534"/>
                  <a:pt x="4957940" y="1538969"/>
                  <a:pt x="4957940" y="1536404"/>
                </a:cubicBezTo>
                <a:cubicBezTo>
                  <a:pt x="4960505" y="1536404"/>
                  <a:pt x="4960505" y="1536404"/>
                  <a:pt x="4960505" y="1533839"/>
                </a:cubicBezTo>
                <a:close/>
                <a:moveTo>
                  <a:pt x="4791341" y="1528749"/>
                </a:moveTo>
                <a:cubicBezTo>
                  <a:pt x="4797473" y="1533678"/>
                  <a:pt x="4798916" y="1556282"/>
                  <a:pt x="4798916" y="1554358"/>
                </a:cubicBezTo>
                <a:cubicBezTo>
                  <a:pt x="4798916" y="1603091"/>
                  <a:pt x="4788657" y="1538969"/>
                  <a:pt x="4783527" y="1531274"/>
                </a:cubicBezTo>
                <a:cubicBezTo>
                  <a:pt x="4786733" y="1527427"/>
                  <a:pt x="4789298" y="1527106"/>
                  <a:pt x="4791341" y="1528749"/>
                </a:cubicBezTo>
                <a:close/>
                <a:moveTo>
                  <a:pt x="6625120" y="1528709"/>
                </a:moveTo>
                <a:cubicBezTo>
                  <a:pt x="6625120" y="1528709"/>
                  <a:pt x="6627684" y="1528709"/>
                  <a:pt x="6630249" y="1528709"/>
                </a:cubicBezTo>
                <a:cubicBezTo>
                  <a:pt x="6630249" y="1531275"/>
                  <a:pt x="6627684" y="1533840"/>
                  <a:pt x="6627684" y="1536404"/>
                </a:cubicBezTo>
                <a:cubicBezTo>
                  <a:pt x="6625120" y="1536404"/>
                  <a:pt x="6625120" y="1536404"/>
                  <a:pt x="6622555" y="1536404"/>
                </a:cubicBezTo>
                <a:cubicBezTo>
                  <a:pt x="6622555" y="1533840"/>
                  <a:pt x="6625120" y="1531275"/>
                  <a:pt x="6625120" y="1528709"/>
                </a:cubicBezTo>
                <a:close/>
                <a:moveTo>
                  <a:pt x="4191036" y="1526112"/>
                </a:moveTo>
                <a:cubicBezTo>
                  <a:pt x="4173082" y="1538935"/>
                  <a:pt x="4157692" y="1551761"/>
                  <a:pt x="4142303" y="1567150"/>
                </a:cubicBezTo>
                <a:cubicBezTo>
                  <a:pt x="4119219" y="1621013"/>
                  <a:pt x="4096135" y="1677441"/>
                  <a:pt x="4073051" y="1731303"/>
                </a:cubicBezTo>
                <a:cubicBezTo>
                  <a:pt x="4080746" y="1726174"/>
                  <a:pt x="4088440" y="1723609"/>
                  <a:pt x="4096135" y="1718479"/>
                </a:cubicBezTo>
                <a:cubicBezTo>
                  <a:pt x="4116654" y="1705654"/>
                  <a:pt x="4137173" y="1687700"/>
                  <a:pt x="4157692" y="1667181"/>
                </a:cubicBezTo>
                <a:cubicBezTo>
                  <a:pt x="4170517" y="1621013"/>
                  <a:pt x="4180776" y="1572280"/>
                  <a:pt x="4191036" y="1526112"/>
                </a:cubicBezTo>
                <a:close/>
                <a:moveTo>
                  <a:pt x="3170209" y="1526112"/>
                </a:moveTo>
                <a:cubicBezTo>
                  <a:pt x="3157384" y="1556891"/>
                  <a:pt x="3141995" y="1585104"/>
                  <a:pt x="3126605" y="1613318"/>
                </a:cubicBezTo>
                <a:cubicBezTo>
                  <a:pt x="3126605" y="1623578"/>
                  <a:pt x="3126605" y="1631273"/>
                  <a:pt x="3126605" y="1638967"/>
                </a:cubicBezTo>
                <a:cubicBezTo>
                  <a:pt x="3126605" y="1680005"/>
                  <a:pt x="3131736" y="1718479"/>
                  <a:pt x="3141995" y="1751823"/>
                </a:cubicBezTo>
                <a:cubicBezTo>
                  <a:pt x="3152254" y="1713349"/>
                  <a:pt x="3159949" y="1674876"/>
                  <a:pt x="3165079" y="1636402"/>
                </a:cubicBezTo>
                <a:cubicBezTo>
                  <a:pt x="3159949" y="1636402"/>
                  <a:pt x="3154819" y="1636402"/>
                  <a:pt x="3149689" y="1631273"/>
                </a:cubicBezTo>
                <a:cubicBezTo>
                  <a:pt x="3154819" y="1623578"/>
                  <a:pt x="3154819" y="1623578"/>
                  <a:pt x="3154819" y="1608189"/>
                </a:cubicBezTo>
                <a:cubicBezTo>
                  <a:pt x="3159949" y="1610753"/>
                  <a:pt x="3165079" y="1608189"/>
                  <a:pt x="3167644" y="1608189"/>
                </a:cubicBezTo>
                <a:cubicBezTo>
                  <a:pt x="3170209" y="1582540"/>
                  <a:pt x="3172774" y="1554326"/>
                  <a:pt x="3170209" y="1526112"/>
                </a:cubicBezTo>
                <a:close/>
                <a:moveTo>
                  <a:pt x="3957631" y="1520993"/>
                </a:moveTo>
                <a:cubicBezTo>
                  <a:pt x="3962760" y="1518427"/>
                  <a:pt x="3960196" y="1528688"/>
                  <a:pt x="3962760" y="1531252"/>
                </a:cubicBezTo>
                <a:cubicBezTo>
                  <a:pt x="3957631" y="1531252"/>
                  <a:pt x="3957631" y="1526123"/>
                  <a:pt x="3957631" y="1520993"/>
                </a:cubicBezTo>
                <a:close/>
                <a:moveTo>
                  <a:pt x="4937420" y="1505626"/>
                </a:moveTo>
                <a:cubicBezTo>
                  <a:pt x="4937420" y="1510755"/>
                  <a:pt x="4939985" y="1518450"/>
                  <a:pt x="4934855" y="1518450"/>
                </a:cubicBezTo>
                <a:cubicBezTo>
                  <a:pt x="4932290" y="1518450"/>
                  <a:pt x="4929726" y="1518450"/>
                  <a:pt x="4929726" y="1518450"/>
                </a:cubicBezTo>
                <a:cubicBezTo>
                  <a:pt x="4934855" y="1513320"/>
                  <a:pt x="4924596" y="1505626"/>
                  <a:pt x="4937420" y="1505626"/>
                </a:cubicBezTo>
                <a:close/>
                <a:moveTo>
                  <a:pt x="5501697" y="1503061"/>
                </a:moveTo>
                <a:cubicBezTo>
                  <a:pt x="5501697" y="1503061"/>
                  <a:pt x="5504262" y="1503061"/>
                  <a:pt x="5506827" y="1503061"/>
                </a:cubicBezTo>
                <a:cubicBezTo>
                  <a:pt x="5506827" y="1505626"/>
                  <a:pt x="5506827" y="1508191"/>
                  <a:pt x="5506827" y="1508191"/>
                </a:cubicBezTo>
                <a:cubicBezTo>
                  <a:pt x="5504262" y="1508191"/>
                  <a:pt x="5504262" y="1508191"/>
                  <a:pt x="5501697" y="1508191"/>
                </a:cubicBezTo>
                <a:cubicBezTo>
                  <a:pt x="5501697" y="1508191"/>
                  <a:pt x="5501697" y="1505626"/>
                  <a:pt x="5501697" y="1503061"/>
                </a:cubicBezTo>
                <a:close/>
                <a:moveTo>
                  <a:pt x="4370579" y="1497265"/>
                </a:moveTo>
                <a:cubicBezTo>
                  <a:pt x="4373785" y="1498547"/>
                  <a:pt x="4376991" y="1500471"/>
                  <a:pt x="4383404" y="1500471"/>
                </a:cubicBezTo>
                <a:cubicBezTo>
                  <a:pt x="4380839" y="1503036"/>
                  <a:pt x="4380839" y="1505601"/>
                  <a:pt x="4380839" y="1510730"/>
                </a:cubicBezTo>
                <a:cubicBezTo>
                  <a:pt x="4411617" y="1520991"/>
                  <a:pt x="4396228" y="1556900"/>
                  <a:pt x="4388533" y="1572289"/>
                </a:cubicBezTo>
                <a:cubicBezTo>
                  <a:pt x="4375709" y="1572289"/>
                  <a:pt x="4373144" y="1562029"/>
                  <a:pt x="4378274" y="1577419"/>
                </a:cubicBezTo>
                <a:cubicBezTo>
                  <a:pt x="4375709" y="1574854"/>
                  <a:pt x="4362884" y="1574854"/>
                  <a:pt x="4365449" y="1582549"/>
                </a:cubicBezTo>
                <a:cubicBezTo>
                  <a:pt x="4362884" y="1574854"/>
                  <a:pt x="4352625" y="1569724"/>
                  <a:pt x="4347495" y="1577419"/>
                </a:cubicBezTo>
                <a:cubicBezTo>
                  <a:pt x="4342365" y="1574854"/>
                  <a:pt x="4339801" y="1572289"/>
                  <a:pt x="4337235" y="1567159"/>
                </a:cubicBezTo>
                <a:cubicBezTo>
                  <a:pt x="4337235" y="1562029"/>
                  <a:pt x="4337235" y="1556900"/>
                  <a:pt x="4342365" y="1556900"/>
                </a:cubicBezTo>
                <a:cubicBezTo>
                  <a:pt x="4339801" y="1551770"/>
                  <a:pt x="4337235" y="1549205"/>
                  <a:pt x="4332105" y="1549205"/>
                </a:cubicBezTo>
                <a:cubicBezTo>
                  <a:pt x="4329540" y="1546640"/>
                  <a:pt x="4334669" y="1538944"/>
                  <a:pt x="4329540" y="1538944"/>
                </a:cubicBezTo>
                <a:cubicBezTo>
                  <a:pt x="4332105" y="1536380"/>
                  <a:pt x="4334669" y="1533816"/>
                  <a:pt x="4337235" y="1533816"/>
                </a:cubicBezTo>
                <a:cubicBezTo>
                  <a:pt x="4332105" y="1528685"/>
                  <a:pt x="4334669" y="1526121"/>
                  <a:pt x="4334669" y="1518425"/>
                </a:cubicBezTo>
                <a:cubicBezTo>
                  <a:pt x="4339801" y="1528685"/>
                  <a:pt x="4337235" y="1510730"/>
                  <a:pt x="4344930" y="1505601"/>
                </a:cubicBezTo>
                <a:cubicBezTo>
                  <a:pt x="4350060" y="1508166"/>
                  <a:pt x="4360319" y="1505601"/>
                  <a:pt x="4357755" y="1497906"/>
                </a:cubicBezTo>
                <a:cubicBezTo>
                  <a:pt x="4364167" y="1495341"/>
                  <a:pt x="4367373" y="1495983"/>
                  <a:pt x="4370579" y="1497265"/>
                </a:cubicBezTo>
                <a:close/>
                <a:moveTo>
                  <a:pt x="4078181" y="1479943"/>
                </a:moveTo>
                <a:cubicBezTo>
                  <a:pt x="4070486" y="1487638"/>
                  <a:pt x="4060226" y="1492767"/>
                  <a:pt x="4052532" y="1500462"/>
                </a:cubicBezTo>
                <a:cubicBezTo>
                  <a:pt x="4014058" y="1531242"/>
                  <a:pt x="3973020" y="1562020"/>
                  <a:pt x="3944806" y="1615883"/>
                </a:cubicBezTo>
                <a:cubicBezTo>
                  <a:pt x="3926852" y="1646662"/>
                  <a:pt x="3914028" y="1682570"/>
                  <a:pt x="3903768" y="1721044"/>
                </a:cubicBezTo>
                <a:cubicBezTo>
                  <a:pt x="3911463" y="1726174"/>
                  <a:pt x="3919157" y="1733868"/>
                  <a:pt x="3931982" y="1728738"/>
                </a:cubicBezTo>
                <a:cubicBezTo>
                  <a:pt x="3931982" y="1733868"/>
                  <a:pt x="3934547" y="1741563"/>
                  <a:pt x="3937111" y="1746693"/>
                </a:cubicBezTo>
                <a:cubicBezTo>
                  <a:pt x="3947371" y="1695395"/>
                  <a:pt x="3962760" y="1646662"/>
                  <a:pt x="3985845" y="1605624"/>
                </a:cubicBezTo>
                <a:cubicBezTo>
                  <a:pt x="4014058" y="1554326"/>
                  <a:pt x="4044837" y="1515852"/>
                  <a:pt x="4078181" y="1479943"/>
                </a:cubicBezTo>
                <a:close/>
                <a:moveTo>
                  <a:pt x="3967891" y="1477389"/>
                </a:moveTo>
                <a:cubicBezTo>
                  <a:pt x="3973021" y="1477389"/>
                  <a:pt x="3973021" y="1485084"/>
                  <a:pt x="3973021" y="1490214"/>
                </a:cubicBezTo>
                <a:cubicBezTo>
                  <a:pt x="3967891" y="1490214"/>
                  <a:pt x="3965326" y="1479954"/>
                  <a:pt x="3967891" y="1477389"/>
                </a:cubicBezTo>
                <a:close/>
                <a:moveTo>
                  <a:pt x="2982972" y="1472248"/>
                </a:moveTo>
                <a:cubicBezTo>
                  <a:pt x="2970147" y="1500462"/>
                  <a:pt x="2959887" y="1526112"/>
                  <a:pt x="2949629" y="1554326"/>
                </a:cubicBezTo>
                <a:cubicBezTo>
                  <a:pt x="2952193" y="1551761"/>
                  <a:pt x="2954758" y="1551761"/>
                  <a:pt x="2957322" y="1549196"/>
                </a:cubicBezTo>
                <a:cubicBezTo>
                  <a:pt x="2957322" y="1549196"/>
                  <a:pt x="2957322" y="1546631"/>
                  <a:pt x="2957322" y="1546631"/>
                </a:cubicBezTo>
                <a:cubicBezTo>
                  <a:pt x="2965017" y="1520981"/>
                  <a:pt x="2972713" y="1497898"/>
                  <a:pt x="2982972" y="1472248"/>
                </a:cubicBezTo>
                <a:close/>
                <a:moveTo>
                  <a:pt x="3916593" y="1469696"/>
                </a:moveTo>
                <a:cubicBezTo>
                  <a:pt x="3919157" y="1472261"/>
                  <a:pt x="3921722" y="1472261"/>
                  <a:pt x="3924287" y="1472261"/>
                </a:cubicBezTo>
                <a:cubicBezTo>
                  <a:pt x="3921722" y="1477390"/>
                  <a:pt x="3919157" y="1479955"/>
                  <a:pt x="3919157" y="1482520"/>
                </a:cubicBezTo>
                <a:cubicBezTo>
                  <a:pt x="3916593" y="1482520"/>
                  <a:pt x="3919157" y="1474826"/>
                  <a:pt x="3916593" y="1469696"/>
                </a:cubicBezTo>
                <a:close/>
                <a:moveTo>
                  <a:pt x="4934855" y="1454329"/>
                </a:moveTo>
                <a:cubicBezTo>
                  <a:pt x="4947681" y="1456894"/>
                  <a:pt x="4932290" y="1472284"/>
                  <a:pt x="4934855" y="1454329"/>
                </a:cubicBezTo>
                <a:close/>
                <a:moveTo>
                  <a:pt x="4752748" y="1444071"/>
                </a:moveTo>
                <a:cubicBezTo>
                  <a:pt x="4760442" y="1441505"/>
                  <a:pt x="4760442" y="1459460"/>
                  <a:pt x="4752748" y="1451764"/>
                </a:cubicBezTo>
                <a:cubicBezTo>
                  <a:pt x="4752748" y="1449200"/>
                  <a:pt x="4752748" y="1446635"/>
                  <a:pt x="4752748" y="1444071"/>
                </a:cubicBezTo>
                <a:close/>
                <a:moveTo>
                  <a:pt x="4950245" y="1442146"/>
                </a:moveTo>
                <a:cubicBezTo>
                  <a:pt x="4951527" y="1442146"/>
                  <a:pt x="4952809" y="1442787"/>
                  <a:pt x="4952809" y="1444070"/>
                </a:cubicBezTo>
                <a:cubicBezTo>
                  <a:pt x="4950244" y="1449200"/>
                  <a:pt x="4950244" y="1444070"/>
                  <a:pt x="4947680" y="1444070"/>
                </a:cubicBezTo>
                <a:cubicBezTo>
                  <a:pt x="4947680" y="1442787"/>
                  <a:pt x="4948963" y="1442146"/>
                  <a:pt x="4950245" y="1442146"/>
                </a:cubicBezTo>
                <a:close/>
                <a:moveTo>
                  <a:pt x="5476008" y="1438620"/>
                </a:moveTo>
                <a:cubicBezTo>
                  <a:pt x="5477330" y="1439581"/>
                  <a:pt x="5475406" y="1449200"/>
                  <a:pt x="5473483" y="1441505"/>
                </a:cubicBezTo>
                <a:cubicBezTo>
                  <a:pt x="5474766" y="1438940"/>
                  <a:pt x="5475567" y="1438299"/>
                  <a:pt x="5476008" y="1438620"/>
                </a:cubicBezTo>
                <a:close/>
                <a:moveTo>
                  <a:pt x="5891561" y="1436376"/>
                </a:moveTo>
                <a:cubicBezTo>
                  <a:pt x="5904385" y="1446634"/>
                  <a:pt x="5881300" y="1464588"/>
                  <a:pt x="5876170" y="1485108"/>
                </a:cubicBezTo>
                <a:cubicBezTo>
                  <a:pt x="5871040" y="1469718"/>
                  <a:pt x="5886431" y="1449199"/>
                  <a:pt x="5891561" y="1436376"/>
                </a:cubicBezTo>
                <a:close/>
                <a:moveTo>
                  <a:pt x="5178520" y="1433811"/>
                </a:moveTo>
                <a:cubicBezTo>
                  <a:pt x="5168260" y="1438940"/>
                  <a:pt x="5168260" y="1456895"/>
                  <a:pt x="5155436" y="1449200"/>
                </a:cubicBezTo>
                <a:cubicBezTo>
                  <a:pt x="5160566" y="1441505"/>
                  <a:pt x="5168260" y="1428680"/>
                  <a:pt x="5178520" y="1433811"/>
                </a:cubicBezTo>
                <a:close/>
                <a:moveTo>
                  <a:pt x="4503953" y="1431246"/>
                </a:moveTo>
                <a:cubicBezTo>
                  <a:pt x="4496258" y="1438940"/>
                  <a:pt x="4509083" y="1438940"/>
                  <a:pt x="4506518" y="1449200"/>
                </a:cubicBezTo>
                <a:cubicBezTo>
                  <a:pt x="4498823" y="1446635"/>
                  <a:pt x="4501388" y="1433811"/>
                  <a:pt x="4491129" y="1436376"/>
                </a:cubicBezTo>
                <a:cubicBezTo>
                  <a:pt x="4493694" y="1431246"/>
                  <a:pt x="4496258" y="1431246"/>
                  <a:pt x="4503953" y="1431246"/>
                </a:cubicBezTo>
                <a:close/>
                <a:moveTo>
                  <a:pt x="3031704" y="1426080"/>
                </a:moveTo>
                <a:cubicBezTo>
                  <a:pt x="3021445" y="1444034"/>
                  <a:pt x="3011185" y="1461989"/>
                  <a:pt x="3003492" y="1479943"/>
                </a:cubicBezTo>
                <a:cubicBezTo>
                  <a:pt x="2995796" y="1497898"/>
                  <a:pt x="2988101" y="1515852"/>
                  <a:pt x="2980406" y="1533807"/>
                </a:cubicBezTo>
                <a:cubicBezTo>
                  <a:pt x="2985536" y="1531242"/>
                  <a:pt x="2990666" y="1526112"/>
                  <a:pt x="2995796" y="1523547"/>
                </a:cubicBezTo>
                <a:cubicBezTo>
                  <a:pt x="3000926" y="1520981"/>
                  <a:pt x="3008620" y="1518416"/>
                  <a:pt x="3013751" y="1518416"/>
                </a:cubicBezTo>
                <a:cubicBezTo>
                  <a:pt x="3018880" y="1487638"/>
                  <a:pt x="3026575" y="1456859"/>
                  <a:pt x="3031704" y="1426080"/>
                </a:cubicBezTo>
                <a:close/>
                <a:moveTo>
                  <a:pt x="3914028" y="1415832"/>
                </a:moveTo>
                <a:cubicBezTo>
                  <a:pt x="3919157" y="1411984"/>
                  <a:pt x="3924287" y="1412626"/>
                  <a:pt x="3928135" y="1415832"/>
                </a:cubicBezTo>
                <a:cubicBezTo>
                  <a:pt x="3931982" y="1419038"/>
                  <a:pt x="3934547" y="1424809"/>
                  <a:pt x="3934547" y="1431222"/>
                </a:cubicBezTo>
                <a:cubicBezTo>
                  <a:pt x="3921722" y="1433786"/>
                  <a:pt x="3916593" y="1426092"/>
                  <a:pt x="3914028" y="1415832"/>
                </a:cubicBezTo>
                <a:close/>
                <a:moveTo>
                  <a:pt x="4693755" y="1405597"/>
                </a:moveTo>
                <a:cubicBezTo>
                  <a:pt x="4701449" y="1403033"/>
                  <a:pt x="4691190" y="1420987"/>
                  <a:pt x="4698885" y="1420987"/>
                </a:cubicBezTo>
                <a:cubicBezTo>
                  <a:pt x="4693755" y="1431246"/>
                  <a:pt x="4693755" y="1410727"/>
                  <a:pt x="4693755" y="1405597"/>
                </a:cubicBezTo>
                <a:close/>
                <a:moveTo>
                  <a:pt x="5619682" y="1397882"/>
                </a:moveTo>
                <a:cubicBezTo>
                  <a:pt x="5627376" y="1408141"/>
                  <a:pt x="5629941" y="1428660"/>
                  <a:pt x="5642765" y="1426095"/>
                </a:cubicBezTo>
                <a:cubicBezTo>
                  <a:pt x="5645330" y="1438920"/>
                  <a:pt x="5635071" y="1456874"/>
                  <a:pt x="5637636" y="1469699"/>
                </a:cubicBezTo>
                <a:cubicBezTo>
                  <a:pt x="5624811" y="1477393"/>
                  <a:pt x="5622247" y="1479958"/>
                  <a:pt x="5617117" y="1487653"/>
                </a:cubicBezTo>
                <a:cubicBezTo>
                  <a:pt x="5601727" y="1492783"/>
                  <a:pt x="5586338" y="1482523"/>
                  <a:pt x="5578643" y="1482523"/>
                </a:cubicBezTo>
                <a:cubicBezTo>
                  <a:pt x="5578643" y="1474828"/>
                  <a:pt x="5578643" y="1469699"/>
                  <a:pt x="5568383" y="1464569"/>
                </a:cubicBezTo>
                <a:cubicBezTo>
                  <a:pt x="5576078" y="1454309"/>
                  <a:pt x="5573512" y="1433790"/>
                  <a:pt x="5576078" y="1420966"/>
                </a:cubicBezTo>
                <a:cubicBezTo>
                  <a:pt x="5588903" y="1423531"/>
                  <a:pt x="5601727" y="1405576"/>
                  <a:pt x="5619682" y="1397882"/>
                </a:cubicBezTo>
                <a:close/>
                <a:moveTo>
                  <a:pt x="5188780" y="1392774"/>
                </a:moveTo>
                <a:cubicBezTo>
                  <a:pt x="5191345" y="1392774"/>
                  <a:pt x="5193909" y="1392774"/>
                  <a:pt x="5196474" y="1392774"/>
                </a:cubicBezTo>
                <a:cubicBezTo>
                  <a:pt x="5196474" y="1395339"/>
                  <a:pt x="5196474" y="1397904"/>
                  <a:pt x="5196474" y="1397904"/>
                </a:cubicBezTo>
                <a:cubicBezTo>
                  <a:pt x="5193909" y="1397904"/>
                  <a:pt x="5191345" y="1397904"/>
                  <a:pt x="5188780" y="1397904"/>
                </a:cubicBezTo>
                <a:cubicBezTo>
                  <a:pt x="5188780" y="1397904"/>
                  <a:pt x="5188780" y="1395339"/>
                  <a:pt x="5188780" y="1392774"/>
                </a:cubicBezTo>
                <a:close/>
                <a:moveTo>
                  <a:pt x="2898330" y="1387649"/>
                </a:moveTo>
                <a:cubicBezTo>
                  <a:pt x="2906025" y="1387649"/>
                  <a:pt x="2908591" y="1392779"/>
                  <a:pt x="2913719" y="1395342"/>
                </a:cubicBezTo>
                <a:cubicBezTo>
                  <a:pt x="2916284" y="1392779"/>
                  <a:pt x="2916284" y="1390214"/>
                  <a:pt x="2918850" y="1387649"/>
                </a:cubicBezTo>
                <a:cubicBezTo>
                  <a:pt x="2921414" y="1390214"/>
                  <a:pt x="2923979" y="1390214"/>
                  <a:pt x="2926544" y="1390214"/>
                </a:cubicBezTo>
                <a:cubicBezTo>
                  <a:pt x="2921414" y="1395342"/>
                  <a:pt x="2926544" y="1392779"/>
                  <a:pt x="2926544" y="1400473"/>
                </a:cubicBezTo>
                <a:cubicBezTo>
                  <a:pt x="2921414" y="1403038"/>
                  <a:pt x="2921414" y="1397908"/>
                  <a:pt x="2921414" y="1392779"/>
                </a:cubicBezTo>
                <a:cubicBezTo>
                  <a:pt x="2913719" y="1395342"/>
                  <a:pt x="2923979" y="1400473"/>
                  <a:pt x="2921414" y="1405603"/>
                </a:cubicBezTo>
                <a:cubicBezTo>
                  <a:pt x="2931673" y="1397908"/>
                  <a:pt x="2918850" y="1410732"/>
                  <a:pt x="2929109" y="1408167"/>
                </a:cubicBezTo>
                <a:cubicBezTo>
                  <a:pt x="2929109" y="1413298"/>
                  <a:pt x="2926544" y="1415862"/>
                  <a:pt x="2921414" y="1415862"/>
                </a:cubicBezTo>
                <a:cubicBezTo>
                  <a:pt x="2923979" y="1423556"/>
                  <a:pt x="2929109" y="1410732"/>
                  <a:pt x="2936803" y="1413298"/>
                </a:cubicBezTo>
                <a:cubicBezTo>
                  <a:pt x="2939368" y="1431251"/>
                  <a:pt x="2929109" y="1413298"/>
                  <a:pt x="2929109" y="1428687"/>
                </a:cubicBezTo>
                <a:cubicBezTo>
                  <a:pt x="2921414" y="1426122"/>
                  <a:pt x="2921414" y="1420991"/>
                  <a:pt x="2911154" y="1426122"/>
                </a:cubicBezTo>
                <a:cubicBezTo>
                  <a:pt x="2906025" y="1423556"/>
                  <a:pt x="2913719" y="1420991"/>
                  <a:pt x="2908591" y="1418427"/>
                </a:cubicBezTo>
                <a:cubicBezTo>
                  <a:pt x="2911154" y="1413298"/>
                  <a:pt x="2923979" y="1418427"/>
                  <a:pt x="2921414" y="1408167"/>
                </a:cubicBezTo>
                <a:cubicBezTo>
                  <a:pt x="2918850" y="1408167"/>
                  <a:pt x="2918850" y="1413298"/>
                  <a:pt x="2916284" y="1413298"/>
                </a:cubicBezTo>
                <a:cubicBezTo>
                  <a:pt x="2908591" y="1413298"/>
                  <a:pt x="2913719" y="1405603"/>
                  <a:pt x="2903460" y="1410732"/>
                </a:cubicBezTo>
                <a:cubicBezTo>
                  <a:pt x="2900895" y="1403038"/>
                  <a:pt x="2906025" y="1405603"/>
                  <a:pt x="2906025" y="1397908"/>
                </a:cubicBezTo>
                <a:cubicBezTo>
                  <a:pt x="2903460" y="1400473"/>
                  <a:pt x="2903460" y="1403038"/>
                  <a:pt x="2900895" y="1405603"/>
                </a:cubicBezTo>
                <a:cubicBezTo>
                  <a:pt x="2890634" y="1403038"/>
                  <a:pt x="2906025" y="1397908"/>
                  <a:pt x="2898330" y="1387649"/>
                </a:cubicBezTo>
                <a:close/>
                <a:moveTo>
                  <a:pt x="2908591" y="1379955"/>
                </a:moveTo>
                <a:cubicBezTo>
                  <a:pt x="2916284" y="1377390"/>
                  <a:pt x="2916284" y="1382520"/>
                  <a:pt x="2916284" y="1390215"/>
                </a:cubicBezTo>
                <a:cubicBezTo>
                  <a:pt x="2908591" y="1390215"/>
                  <a:pt x="2903460" y="1385085"/>
                  <a:pt x="2908591" y="1379955"/>
                </a:cubicBezTo>
                <a:close/>
                <a:moveTo>
                  <a:pt x="4224380" y="1377347"/>
                </a:moveTo>
                <a:cubicBezTo>
                  <a:pt x="4198731" y="1433775"/>
                  <a:pt x="4173082" y="1492767"/>
                  <a:pt x="4149998" y="1551761"/>
                </a:cubicBezTo>
                <a:cubicBezTo>
                  <a:pt x="4162822" y="1538935"/>
                  <a:pt x="4178212" y="1526112"/>
                  <a:pt x="4193601" y="1515852"/>
                </a:cubicBezTo>
                <a:cubicBezTo>
                  <a:pt x="4201296" y="1469683"/>
                  <a:pt x="4211555" y="1423515"/>
                  <a:pt x="4224380" y="1377347"/>
                </a:cubicBezTo>
                <a:close/>
                <a:moveTo>
                  <a:pt x="4637328" y="1374820"/>
                </a:moveTo>
                <a:cubicBezTo>
                  <a:pt x="4637328" y="1374820"/>
                  <a:pt x="4639893" y="1374820"/>
                  <a:pt x="4642457" y="1374820"/>
                </a:cubicBezTo>
                <a:cubicBezTo>
                  <a:pt x="4642457" y="1374820"/>
                  <a:pt x="4642457" y="1377385"/>
                  <a:pt x="4642457" y="1379951"/>
                </a:cubicBezTo>
                <a:cubicBezTo>
                  <a:pt x="4639893" y="1379951"/>
                  <a:pt x="4637328" y="1379951"/>
                  <a:pt x="4637328" y="1379951"/>
                </a:cubicBezTo>
                <a:cubicBezTo>
                  <a:pt x="4637328" y="1379951"/>
                  <a:pt x="4637328" y="1377385"/>
                  <a:pt x="4637328" y="1374820"/>
                </a:cubicBezTo>
                <a:close/>
                <a:moveTo>
                  <a:pt x="3867860" y="1372228"/>
                </a:moveTo>
                <a:cubicBezTo>
                  <a:pt x="3867860" y="1379922"/>
                  <a:pt x="3867860" y="1390182"/>
                  <a:pt x="3857600" y="1390182"/>
                </a:cubicBezTo>
                <a:cubicBezTo>
                  <a:pt x="3860165" y="1395312"/>
                  <a:pt x="3865295" y="1392747"/>
                  <a:pt x="3860165" y="1397877"/>
                </a:cubicBezTo>
                <a:cubicBezTo>
                  <a:pt x="3865295" y="1395312"/>
                  <a:pt x="3867860" y="1387617"/>
                  <a:pt x="3872989" y="1382487"/>
                </a:cubicBezTo>
                <a:cubicBezTo>
                  <a:pt x="3872989" y="1382487"/>
                  <a:pt x="3862730" y="1405571"/>
                  <a:pt x="3867860" y="1410701"/>
                </a:cubicBezTo>
                <a:cubicBezTo>
                  <a:pt x="3865295" y="1418396"/>
                  <a:pt x="3860165" y="1403006"/>
                  <a:pt x="3865295" y="1400441"/>
                </a:cubicBezTo>
                <a:cubicBezTo>
                  <a:pt x="3855035" y="1400441"/>
                  <a:pt x="3855035" y="1405571"/>
                  <a:pt x="3857600" y="1410701"/>
                </a:cubicBezTo>
                <a:cubicBezTo>
                  <a:pt x="3852470" y="1408136"/>
                  <a:pt x="3847340" y="1408136"/>
                  <a:pt x="3852470" y="1413266"/>
                </a:cubicBezTo>
                <a:cubicBezTo>
                  <a:pt x="3849905" y="1420961"/>
                  <a:pt x="3844776" y="1405571"/>
                  <a:pt x="3844776" y="1413266"/>
                </a:cubicBezTo>
                <a:cubicBezTo>
                  <a:pt x="3844776" y="1403006"/>
                  <a:pt x="3849905" y="1395312"/>
                  <a:pt x="3852470" y="1374793"/>
                </a:cubicBezTo>
                <a:cubicBezTo>
                  <a:pt x="3857600" y="1377358"/>
                  <a:pt x="3857600" y="1379922"/>
                  <a:pt x="3855035" y="1382487"/>
                </a:cubicBezTo>
                <a:cubicBezTo>
                  <a:pt x="3860165" y="1379922"/>
                  <a:pt x="3860165" y="1372228"/>
                  <a:pt x="3867860" y="1372228"/>
                </a:cubicBezTo>
                <a:close/>
                <a:moveTo>
                  <a:pt x="5965943" y="1370331"/>
                </a:moveTo>
                <a:cubicBezTo>
                  <a:pt x="5967226" y="1370331"/>
                  <a:pt x="5968508" y="1370972"/>
                  <a:pt x="5968508" y="1372255"/>
                </a:cubicBezTo>
                <a:cubicBezTo>
                  <a:pt x="5965943" y="1377385"/>
                  <a:pt x="5965943" y="1372255"/>
                  <a:pt x="5963378" y="1372255"/>
                </a:cubicBezTo>
                <a:cubicBezTo>
                  <a:pt x="5963378" y="1370972"/>
                  <a:pt x="5964661" y="1370331"/>
                  <a:pt x="5965943" y="1370331"/>
                </a:cubicBezTo>
                <a:close/>
                <a:moveTo>
                  <a:pt x="2908591" y="1369697"/>
                </a:moveTo>
                <a:cubicBezTo>
                  <a:pt x="2911155" y="1369697"/>
                  <a:pt x="2911155" y="1369697"/>
                  <a:pt x="2913719" y="1369697"/>
                </a:cubicBezTo>
                <a:cubicBezTo>
                  <a:pt x="2913719" y="1374827"/>
                  <a:pt x="2911155" y="1374827"/>
                  <a:pt x="2911155" y="1377391"/>
                </a:cubicBezTo>
                <a:cubicBezTo>
                  <a:pt x="2908591" y="1377391"/>
                  <a:pt x="2908591" y="1377391"/>
                  <a:pt x="2906025" y="1377391"/>
                </a:cubicBezTo>
                <a:cubicBezTo>
                  <a:pt x="2906025" y="1372262"/>
                  <a:pt x="2908591" y="1372262"/>
                  <a:pt x="2908591" y="1369697"/>
                </a:cubicBezTo>
                <a:close/>
                <a:moveTo>
                  <a:pt x="3118911" y="1367130"/>
                </a:moveTo>
                <a:cubicBezTo>
                  <a:pt x="3121476" y="1372260"/>
                  <a:pt x="3113781" y="1369695"/>
                  <a:pt x="3113781" y="1374825"/>
                </a:cubicBezTo>
                <a:cubicBezTo>
                  <a:pt x="3111216" y="1374825"/>
                  <a:pt x="3113781" y="1364564"/>
                  <a:pt x="3118911" y="1367130"/>
                </a:cubicBezTo>
                <a:close/>
                <a:moveTo>
                  <a:pt x="3911462" y="1367098"/>
                </a:moveTo>
                <a:cubicBezTo>
                  <a:pt x="3914027" y="1367098"/>
                  <a:pt x="3916593" y="1369663"/>
                  <a:pt x="3916593" y="1372228"/>
                </a:cubicBezTo>
                <a:cubicBezTo>
                  <a:pt x="3914027" y="1374792"/>
                  <a:pt x="3911462" y="1374792"/>
                  <a:pt x="3908898" y="1374792"/>
                </a:cubicBezTo>
                <a:cubicBezTo>
                  <a:pt x="3911462" y="1377357"/>
                  <a:pt x="3911462" y="1379922"/>
                  <a:pt x="3906333" y="1379922"/>
                </a:cubicBezTo>
                <a:cubicBezTo>
                  <a:pt x="3906333" y="1374792"/>
                  <a:pt x="3911462" y="1374792"/>
                  <a:pt x="3911462" y="1367098"/>
                </a:cubicBezTo>
                <a:close/>
                <a:moveTo>
                  <a:pt x="2895765" y="1364566"/>
                </a:moveTo>
                <a:cubicBezTo>
                  <a:pt x="2895765" y="1369695"/>
                  <a:pt x="2888071" y="1382520"/>
                  <a:pt x="2900895" y="1379955"/>
                </a:cubicBezTo>
                <a:cubicBezTo>
                  <a:pt x="2898330" y="1387650"/>
                  <a:pt x="2888071" y="1379955"/>
                  <a:pt x="2885506" y="1379955"/>
                </a:cubicBezTo>
                <a:cubicBezTo>
                  <a:pt x="2888071" y="1374826"/>
                  <a:pt x="2885506" y="1364566"/>
                  <a:pt x="2895765" y="1364566"/>
                </a:cubicBezTo>
                <a:close/>
                <a:moveTo>
                  <a:pt x="3911463" y="1359405"/>
                </a:moveTo>
                <a:cubicBezTo>
                  <a:pt x="3916593" y="1359405"/>
                  <a:pt x="3919157" y="1361970"/>
                  <a:pt x="3921723" y="1361970"/>
                </a:cubicBezTo>
                <a:cubicBezTo>
                  <a:pt x="3921723" y="1367099"/>
                  <a:pt x="3919157" y="1367099"/>
                  <a:pt x="3919157" y="1372229"/>
                </a:cubicBezTo>
                <a:cubicBezTo>
                  <a:pt x="3916593" y="1369664"/>
                  <a:pt x="3911463" y="1367099"/>
                  <a:pt x="3911463" y="1359405"/>
                </a:cubicBezTo>
                <a:close/>
                <a:moveTo>
                  <a:pt x="6212172" y="1356865"/>
                </a:moveTo>
                <a:cubicBezTo>
                  <a:pt x="6209607" y="1372255"/>
                  <a:pt x="6194218" y="1377385"/>
                  <a:pt x="6186523" y="1392774"/>
                </a:cubicBezTo>
                <a:cubicBezTo>
                  <a:pt x="6181392" y="1377385"/>
                  <a:pt x="6201913" y="1364560"/>
                  <a:pt x="6212172" y="1356865"/>
                </a:cubicBezTo>
                <a:close/>
                <a:moveTo>
                  <a:pt x="3106087" y="1354307"/>
                </a:moveTo>
                <a:cubicBezTo>
                  <a:pt x="3116346" y="1354307"/>
                  <a:pt x="3113781" y="1362000"/>
                  <a:pt x="3111216" y="1369696"/>
                </a:cubicBezTo>
                <a:cubicBezTo>
                  <a:pt x="3103522" y="1367131"/>
                  <a:pt x="3111216" y="1362000"/>
                  <a:pt x="3106087" y="1354307"/>
                </a:cubicBezTo>
                <a:close/>
                <a:moveTo>
                  <a:pt x="2570025" y="1341483"/>
                </a:moveTo>
                <a:cubicBezTo>
                  <a:pt x="2580286" y="1341483"/>
                  <a:pt x="2572589" y="1354307"/>
                  <a:pt x="2572589" y="1359437"/>
                </a:cubicBezTo>
                <a:cubicBezTo>
                  <a:pt x="2557200" y="1359437"/>
                  <a:pt x="2570025" y="1346613"/>
                  <a:pt x="2570025" y="1341483"/>
                </a:cubicBezTo>
                <a:close/>
                <a:moveTo>
                  <a:pt x="5037451" y="1341459"/>
                </a:moveTo>
                <a:cubicBezTo>
                  <a:pt x="5047710" y="1349153"/>
                  <a:pt x="5032321" y="1382497"/>
                  <a:pt x="5050275" y="1392757"/>
                </a:cubicBezTo>
                <a:cubicBezTo>
                  <a:pt x="5055405" y="1392757"/>
                  <a:pt x="5065664" y="1395321"/>
                  <a:pt x="5065664" y="1390192"/>
                </a:cubicBezTo>
                <a:cubicBezTo>
                  <a:pt x="5065664" y="1410711"/>
                  <a:pt x="5063100" y="1426100"/>
                  <a:pt x="5052840" y="1449184"/>
                </a:cubicBezTo>
                <a:cubicBezTo>
                  <a:pt x="5042580" y="1449184"/>
                  <a:pt x="5037451" y="1454314"/>
                  <a:pt x="5034886" y="1462009"/>
                </a:cubicBezTo>
                <a:cubicBezTo>
                  <a:pt x="5055405" y="1459443"/>
                  <a:pt x="5060535" y="1438925"/>
                  <a:pt x="5083619" y="1436359"/>
                </a:cubicBezTo>
                <a:cubicBezTo>
                  <a:pt x="5081054" y="1426100"/>
                  <a:pt x="5081054" y="1423535"/>
                  <a:pt x="5083619" y="1408146"/>
                </a:cubicBezTo>
                <a:cubicBezTo>
                  <a:pt x="5086184" y="1408146"/>
                  <a:pt x="5091313" y="1408146"/>
                  <a:pt x="5091313" y="1405581"/>
                </a:cubicBezTo>
                <a:cubicBezTo>
                  <a:pt x="5096443" y="1431230"/>
                  <a:pt x="5088749" y="1451749"/>
                  <a:pt x="5088749" y="1469702"/>
                </a:cubicBezTo>
                <a:cubicBezTo>
                  <a:pt x="5091313" y="1477397"/>
                  <a:pt x="5093878" y="1464574"/>
                  <a:pt x="5101573" y="1469702"/>
                </a:cubicBezTo>
                <a:cubicBezTo>
                  <a:pt x="5101573" y="1492786"/>
                  <a:pt x="5088749" y="1513306"/>
                  <a:pt x="5104138" y="1523565"/>
                </a:cubicBezTo>
                <a:cubicBezTo>
                  <a:pt x="5101573" y="1538954"/>
                  <a:pt x="5093878" y="1567168"/>
                  <a:pt x="5088749" y="1577428"/>
                </a:cubicBezTo>
                <a:cubicBezTo>
                  <a:pt x="5081054" y="1579993"/>
                  <a:pt x="5078489" y="1577428"/>
                  <a:pt x="5070794" y="1582558"/>
                </a:cubicBezTo>
                <a:cubicBezTo>
                  <a:pt x="5078489" y="1590251"/>
                  <a:pt x="5081054" y="1585123"/>
                  <a:pt x="5088749" y="1587686"/>
                </a:cubicBezTo>
                <a:cubicBezTo>
                  <a:pt x="5096443" y="1608206"/>
                  <a:pt x="5078489" y="1626160"/>
                  <a:pt x="5057970" y="1636419"/>
                </a:cubicBezTo>
                <a:cubicBezTo>
                  <a:pt x="5057970" y="1649245"/>
                  <a:pt x="5070794" y="1638984"/>
                  <a:pt x="5070794" y="1644114"/>
                </a:cubicBezTo>
                <a:cubicBezTo>
                  <a:pt x="5063100" y="1651810"/>
                  <a:pt x="5045146" y="1656939"/>
                  <a:pt x="5055405" y="1674893"/>
                </a:cubicBezTo>
                <a:cubicBezTo>
                  <a:pt x="5070794" y="1659503"/>
                  <a:pt x="5091313" y="1654375"/>
                  <a:pt x="5104138" y="1638984"/>
                </a:cubicBezTo>
                <a:cubicBezTo>
                  <a:pt x="5091313" y="1638984"/>
                  <a:pt x="5093878" y="1651810"/>
                  <a:pt x="5083619" y="1651810"/>
                </a:cubicBezTo>
                <a:cubicBezTo>
                  <a:pt x="5093878" y="1633855"/>
                  <a:pt x="5106703" y="1621030"/>
                  <a:pt x="5122092" y="1608206"/>
                </a:cubicBezTo>
                <a:cubicBezTo>
                  <a:pt x="5129787" y="1618465"/>
                  <a:pt x="5109268" y="1626160"/>
                  <a:pt x="5104138" y="1633855"/>
                </a:cubicBezTo>
                <a:cubicBezTo>
                  <a:pt x="5109268" y="1633855"/>
                  <a:pt x="5109268" y="1636419"/>
                  <a:pt x="5116962" y="1638984"/>
                </a:cubicBezTo>
                <a:cubicBezTo>
                  <a:pt x="5111833" y="1646679"/>
                  <a:pt x="5109268" y="1644114"/>
                  <a:pt x="5111833" y="1656939"/>
                </a:cubicBezTo>
                <a:cubicBezTo>
                  <a:pt x="5106703" y="1659503"/>
                  <a:pt x="5106703" y="1654375"/>
                  <a:pt x="5106703" y="1649245"/>
                </a:cubicBezTo>
                <a:cubicBezTo>
                  <a:pt x="5091313" y="1662068"/>
                  <a:pt x="5088749" y="1685152"/>
                  <a:pt x="5070794" y="1690283"/>
                </a:cubicBezTo>
                <a:cubicBezTo>
                  <a:pt x="5070794" y="1685152"/>
                  <a:pt x="5068229" y="1685152"/>
                  <a:pt x="5068229" y="1682589"/>
                </a:cubicBezTo>
                <a:cubicBezTo>
                  <a:pt x="5070794" y="1682589"/>
                  <a:pt x="5070794" y="1680023"/>
                  <a:pt x="5070794" y="1680023"/>
                </a:cubicBezTo>
                <a:cubicBezTo>
                  <a:pt x="5068229" y="1682589"/>
                  <a:pt x="5068229" y="1682589"/>
                  <a:pt x="5060535" y="1685152"/>
                </a:cubicBezTo>
                <a:cubicBezTo>
                  <a:pt x="5052840" y="1697977"/>
                  <a:pt x="5032321" y="1715931"/>
                  <a:pt x="5040015" y="1723626"/>
                </a:cubicBezTo>
                <a:cubicBezTo>
                  <a:pt x="5032321" y="1746710"/>
                  <a:pt x="5009237" y="1751840"/>
                  <a:pt x="4996412" y="1774924"/>
                </a:cubicBezTo>
                <a:cubicBezTo>
                  <a:pt x="4986153" y="1777488"/>
                  <a:pt x="4983588" y="1774924"/>
                  <a:pt x="4970763" y="1777488"/>
                </a:cubicBezTo>
                <a:cubicBezTo>
                  <a:pt x="4970763" y="1785183"/>
                  <a:pt x="4973328" y="1785183"/>
                  <a:pt x="4973328" y="1790313"/>
                </a:cubicBezTo>
                <a:cubicBezTo>
                  <a:pt x="4975893" y="1787749"/>
                  <a:pt x="4978458" y="1787749"/>
                  <a:pt x="4978458" y="1790313"/>
                </a:cubicBezTo>
                <a:cubicBezTo>
                  <a:pt x="4988718" y="1774924"/>
                  <a:pt x="4986153" y="1782619"/>
                  <a:pt x="5004107" y="1774924"/>
                </a:cubicBezTo>
                <a:cubicBezTo>
                  <a:pt x="5004107" y="1777488"/>
                  <a:pt x="5004107" y="1780054"/>
                  <a:pt x="5006672" y="1780054"/>
                </a:cubicBezTo>
                <a:cubicBezTo>
                  <a:pt x="4998977" y="1787749"/>
                  <a:pt x="4996412" y="1795442"/>
                  <a:pt x="4983588" y="1798007"/>
                </a:cubicBezTo>
                <a:cubicBezTo>
                  <a:pt x="4983588" y="1803136"/>
                  <a:pt x="4983588" y="1810832"/>
                  <a:pt x="4988718" y="1813397"/>
                </a:cubicBezTo>
                <a:cubicBezTo>
                  <a:pt x="4983588" y="1826221"/>
                  <a:pt x="4973328" y="1836481"/>
                  <a:pt x="4960504" y="1826221"/>
                </a:cubicBezTo>
                <a:cubicBezTo>
                  <a:pt x="4957939" y="1833916"/>
                  <a:pt x="4950244" y="1833916"/>
                  <a:pt x="4942550" y="1846741"/>
                </a:cubicBezTo>
                <a:cubicBezTo>
                  <a:pt x="4945114" y="1849306"/>
                  <a:pt x="4950244" y="1851870"/>
                  <a:pt x="4955374" y="1851870"/>
                </a:cubicBezTo>
                <a:cubicBezTo>
                  <a:pt x="4937420" y="1864695"/>
                  <a:pt x="4916901" y="1872389"/>
                  <a:pt x="4896382" y="1880084"/>
                </a:cubicBezTo>
                <a:cubicBezTo>
                  <a:pt x="4904076" y="1882649"/>
                  <a:pt x="4909206" y="1874955"/>
                  <a:pt x="4924595" y="1880084"/>
                </a:cubicBezTo>
                <a:cubicBezTo>
                  <a:pt x="4914336" y="1882649"/>
                  <a:pt x="4898946" y="1882649"/>
                  <a:pt x="4888687" y="1887779"/>
                </a:cubicBezTo>
                <a:cubicBezTo>
                  <a:pt x="4886122" y="1892909"/>
                  <a:pt x="4891252" y="1892909"/>
                  <a:pt x="4896382" y="1892909"/>
                </a:cubicBezTo>
                <a:cubicBezTo>
                  <a:pt x="4888687" y="1900602"/>
                  <a:pt x="4870733" y="1900602"/>
                  <a:pt x="4870733" y="1915992"/>
                </a:cubicBezTo>
                <a:cubicBezTo>
                  <a:pt x="4834824" y="1915992"/>
                  <a:pt x="4814304" y="1903167"/>
                  <a:pt x="4798915" y="1872389"/>
                </a:cubicBezTo>
                <a:cubicBezTo>
                  <a:pt x="4796350" y="1859565"/>
                  <a:pt x="4816869" y="1836481"/>
                  <a:pt x="4796350" y="1828786"/>
                </a:cubicBezTo>
                <a:cubicBezTo>
                  <a:pt x="4801480" y="1805702"/>
                  <a:pt x="4786090" y="1798007"/>
                  <a:pt x="4778395" y="1780054"/>
                </a:cubicBezTo>
                <a:cubicBezTo>
                  <a:pt x="4786090" y="1782619"/>
                  <a:pt x="4786090" y="1792876"/>
                  <a:pt x="4796350" y="1792876"/>
                </a:cubicBezTo>
                <a:cubicBezTo>
                  <a:pt x="4786090" y="1787749"/>
                  <a:pt x="4780960" y="1774924"/>
                  <a:pt x="4775831" y="1764664"/>
                </a:cubicBezTo>
                <a:cubicBezTo>
                  <a:pt x="4778395" y="1754404"/>
                  <a:pt x="4783525" y="1767228"/>
                  <a:pt x="4780960" y="1772359"/>
                </a:cubicBezTo>
                <a:cubicBezTo>
                  <a:pt x="4796350" y="1767228"/>
                  <a:pt x="4788655" y="1751840"/>
                  <a:pt x="4793785" y="1744145"/>
                </a:cubicBezTo>
                <a:cubicBezTo>
                  <a:pt x="4788655" y="1744145"/>
                  <a:pt x="4780960" y="1741580"/>
                  <a:pt x="4770701" y="1739015"/>
                </a:cubicBezTo>
                <a:cubicBezTo>
                  <a:pt x="4770701" y="1718496"/>
                  <a:pt x="4765571" y="1718496"/>
                  <a:pt x="4765571" y="1703107"/>
                </a:cubicBezTo>
                <a:cubicBezTo>
                  <a:pt x="4775831" y="1703107"/>
                  <a:pt x="4763006" y="1692848"/>
                  <a:pt x="4773266" y="1690283"/>
                </a:cubicBezTo>
                <a:cubicBezTo>
                  <a:pt x="4773266" y="1685152"/>
                  <a:pt x="4770701" y="1690283"/>
                  <a:pt x="4765571" y="1690283"/>
                </a:cubicBezTo>
                <a:cubicBezTo>
                  <a:pt x="4768136" y="1680023"/>
                  <a:pt x="4775831" y="1680023"/>
                  <a:pt x="4778395" y="1672329"/>
                </a:cubicBezTo>
                <a:cubicBezTo>
                  <a:pt x="4780960" y="1672329"/>
                  <a:pt x="4783525" y="1674893"/>
                  <a:pt x="4783525" y="1680023"/>
                </a:cubicBezTo>
                <a:cubicBezTo>
                  <a:pt x="4786090" y="1659503"/>
                  <a:pt x="4796350" y="1638984"/>
                  <a:pt x="4788655" y="1618465"/>
                </a:cubicBezTo>
                <a:cubicBezTo>
                  <a:pt x="4783525" y="1626160"/>
                  <a:pt x="4775831" y="1628725"/>
                  <a:pt x="4773266" y="1636419"/>
                </a:cubicBezTo>
                <a:cubicBezTo>
                  <a:pt x="4765571" y="1636419"/>
                  <a:pt x="4755312" y="1636419"/>
                  <a:pt x="4745052" y="1636419"/>
                </a:cubicBezTo>
                <a:cubicBezTo>
                  <a:pt x="4737357" y="1621030"/>
                  <a:pt x="4734792" y="1603076"/>
                  <a:pt x="4747617" y="1585123"/>
                </a:cubicBezTo>
                <a:cubicBezTo>
                  <a:pt x="4752746" y="1585123"/>
                  <a:pt x="4763006" y="1590251"/>
                  <a:pt x="4765571" y="1582558"/>
                </a:cubicBezTo>
                <a:cubicBezTo>
                  <a:pt x="4769419" y="1584481"/>
                  <a:pt x="4779037" y="1593618"/>
                  <a:pt x="4783606" y="1590493"/>
                </a:cubicBezTo>
                <a:lnTo>
                  <a:pt x="4785518" y="1584385"/>
                </a:lnTo>
                <a:lnTo>
                  <a:pt x="4781923" y="1579685"/>
                </a:lnTo>
                <a:cubicBezTo>
                  <a:pt x="4781603" y="1577441"/>
                  <a:pt x="4782244" y="1574876"/>
                  <a:pt x="4783526" y="1572311"/>
                </a:cubicBezTo>
                <a:lnTo>
                  <a:pt x="4785776" y="1583560"/>
                </a:lnTo>
                <a:lnTo>
                  <a:pt x="4786090" y="1582558"/>
                </a:lnTo>
                <a:cubicBezTo>
                  <a:pt x="4798915" y="1585123"/>
                  <a:pt x="4778395" y="1623595"/>
                  <a:pt x="4801480" y="1623595"/>
                </a:cubicBezTo>
                <a:cubicBezTo>
                  <a:pt x="4809174" y="1608206"/>
                  <a:pt x="4814304" y="1603076"/>
                  <a:pt x="4832259" y="1608206"/>
                </a:cubicBezTo>
                <a:cubicBezTo>
                  <a:pt x="4837389" y="1615901"/>
                  <a:pt x="4837389" y="1623595"/>
                  <a:pt x="4847648" y="1623595"/>
                </a:cubicBezTo>
                <a:cubicBezTo>
                  <a:pt x="4839954" y="1613335"/>
                  <a:pt x="4868168" y="1608206"/>
                  <a:pt x="4863038" y="1592817"/>
                </a:cubicBezTo>
                <a:cubicBezTo>
                  <a:pt x="4868168" y="1590251"/>
                  <a:pt x="4870733" y="1592817"/>
                  <a:pt x="4870733" y="1597946"/>
                </a:cubicBezTo>
                <a:cubicBezTo>
                  <a:pt x="4875862" y="1592817"/>
                  <a:pt x="4875862" y="1579993"/>
                  <a:pt x="4888687" y="1582558"/>
                </a:cubicBezTo>
                <a:cubicBezTo>
                  <a:pt x="4883557" y="1574863"/>
                  <a:pt x="4886122" y="1574863"/>
                  <a:pt x="4883557" y="1567168"/>
                </a:cubicBezTo>
                <a:cubicBezTo>
                  <a:pt x="4875862" y="1582558"/>
                  <a:pt x="4865603" y="1559474"/>
                  <a:pt x="4860473" y="1567168"/>
                </a:cubicBezTo>
                <a:cubicBezTo>
                  <a:pt x="4850214" y="1562038"/>
                  <a:pt x="4850214" y="1546649"/>
                  <a:pt x="4839954" y="1538954"/>
                </a:cubicBezTo>
                <a:cubicBezTo>
                  <a:pt x="4850214" y="1538954"/>
                  <a:pt x="4852779" y="1546649"/>
                  <a:pt x="4852779" y="1531260"/>
                </a:cubicBezTo>
                <a:cubicBezTo>
                  <a:pt x="4863038" y="1536390"/>
                  <a:pt x="4860473" y="1526130"/>
                  <a:pt x="4865603" y="1526130"/>
                </a:cubicBezTo>
                <a:cubicBezTo>
                  <a:pt x="4886122" y="1538954"/>
                  <a:pt x="4880992" y="1562038"/>
                  <a:pt x="4893817" y="1579993"/>
                </a:cubicBezTo>
                <a:cubicBezTo>
                  <a:pt x="4904076" y="1572298"/>
                  <a:pt x="4893817" y="1569733"/>
                  <a:pt x="4893817" y="1562038"/>
                </a:cubicBezTo>
                <a:cubicBezTo>
                  <a:pt x="4911771" y="1564603"/>
                  <a:pt x="4901511" y="1574863"/>
                  <a:pt x="4909206" y="1585123"/>
                </a:cubicBezTo>
                <a:cubicBezTo>
                  <a:pt x="4924595" y="1587686"/>
                  <a:pt x="4922031" y="1569733"/>
                  <a:pt x="4927160" y="1559474"/>
                </a:cubicBezTo>
                <a:cubicBezTo>
                  <a:pt x="4929725" y="1564603"/>
                  <a:pt x="4932290" y="1572298"/>
                  <a:pt x="4934855" y="1577428"/>
                </a:cubicBezTo>
                <a:cubicBezTo>
                  <a:pt x="4939985" y="1574863"/>
                  <a:pt x="4934855" y="1559474"/>
                  <a:pt x="4937420" y="1551779"/>
                </a:cubicBezTo>
                <a:cubicBezTo>
                  <a:pt x="4950244" y="1556909"/>
                  <a:pt x="4934855" y="1574863"/>
                  <a:pt x="4955374" y="1572298"/>
                </a:cubicBezTo>
                <a:cubicBezTo>
                  <a:pt x="4952809" y="1597946"/>
                  <a:pt x="4973328" y="1592817"/>
                  <a:pt x="4968199" y="1615901"/>
                </a:cubicBezTo>
                <a:cubicBezTo>
                  <a:pt x="4978458" y="1610770"/>
                  <a:pt x="4968199" y="1605641"/>
                  <a:pt x="4981023" y="1613335"/>
                </a:cubicBezTo>
                <a:cubicBezTo>
                  <a:pt x="4978458" y="1597946"/>
                  <a:pt x="4981023" y="1590251"/>
                  <a:pt x="4993848" y="1585123"/>
                </a:cubicBezTo>
                <a:cubicBezTo>
                  <a:pt x="4991283" y="1590251"/>
                  <a:pt x="4991283" y="1600512"/>
                  <a:pt x="4988718" y="1608206"/>
                </a:cubicBezTo>
                <a:cubicBezTo>
                  <a:pt x="4991283" y="1605641"/>
                  <a:pt x="5001542" y="1592817"/>
                  <a:pt x="5001542" y="1605641"/>
                </a:cubicBezTo>
                <a:cubicBezTo>
                  <a:pt x="5006672" y="1592817"/>
                  <a:pt x="5019497" y="1572298"/>
                  <a:pt x="5006672" y="1564603"/>
                </a:cubicBezTo>
                <a:cubicBezTo>
                  <a:pt x="5006672" y="1562038"/>
                  <a:pt x="5011802" y="1562038"/>
                  <a:pt x="5011802" y="1556909"/>
                </a:cubicBezTo>
                <a:cubicBezTo>
                  <a:pt x="5022061" y="1554344"/>
                  <a:pt x="5022061" y="1562038"/>
                  <a:pt x="5032321" y="1559474"/>
                </a:cubicBezTo>
                <a:cubicBezTo>
                  <a:pt x="5034886" y="1544084"/>
                  <a:pt x="5009237" y="1556909"/>
                  <a:pt x="5009237" y="1544084"/>
                </a:cubicBezTo>
                <a:cubicBezTo>
                  <a:pt x="5016932" y="1549214"/>
                  <a:pt x="5024626" y="1546649"/>
                  <a:pt x="5029756" y="1541519"/>
                </a:cubicBezTo>
                <a:cubicBezTo>
                  <a:pt x="5027191" y="1521000"/>
                  <a:pt x="5029756" y="1521000"/>
                  <a:pt x="5024626" y="1497916"/>
                </a:cubicBezTo>
                <a:cubicBezTo>
                  <a:pt x="5027191" y="1500481"/>
                  <a:pt x="5027191" y="1497916"/>
                  <a:pt x="5032321" y="1497916"/>
                </a:cubicBezTo>
                <a:cubicBezTo>
                  <a:pt x="5032321" y="1487657"/>
                  <a:pt x="5032321" y="1479962"/>
                  <a:pt x="5024626" y="1479962"/>
                </a:cubicBezTo>
                <a:cubicBezTo>
                  <a:pt x="5024626" y="1464574"/>
                  <a:pt x="5032321" y="1459443"/>
                  <a:pt x="5032321" y="1449184"/>
                </a:cubicBezTo>
                <a:cubicBezTo>
                  <a:pt x="5024626" y="1444054"/>
                  <a:pt x="5022061" y="1438925"/>
                  <a:pt x="5016932" y="1433795"/>
                </a:cubicBezTo>
                <a:cubicBezTo>
                  <a:pt x="5024626" y="1423535"/>
                  <a:pt x="5027191" y="1423535"/>
                  <a:pt x="5029756" y="1405581"/>
                </a:cubicBezTo>
                <a:cubicBezTo>
                  <a:pt x="5011802" y="1395321"/>
                  <a:pt x="5014367" y="1385062"/>
                  <a:pt x="5016932" y="1369672"/>
                </a:cubicBezTo>
                <a:cubicBezTo>
                  <a:pt x="5032321" y="1367108"/>
                  <a:pt x="5029756" y="1356848"/>
                  <a:pt x="5037451" y="1341459"/>
                </a:cubicBezTo>
                <a:close/>
                <a:moveTo>
                  <a:pt x="3090697" y="1333789"/>
                </a:moveTo>
                <a:cubicBezTo>
                  <a:pt x="3088132" y="1336354"/>
                  <a:pt x="3088132" y="1341483"/>
                  <a:pt x="3080438" y="1341483"/>
                </a:cubicBezTo>
                <a:cubicBezTo>
                  <a:pt x="3080438" y="1336354"/>
                  <a:pt x="3083003" y="1333789"/>
                  <a:pt x="3090697" y="1333789"/>
                </a:cubicBezTo>
                <a:close/>
                <a:moveTo>
                  <a:pt x="6097433" y="1327931"/>
                </a:moveTo>
                <a:cubicBezTo>
                  <a:pt x="6097072" y="1329614"/>
                  <a:pt x="6088416" y="1336347"/>
                  <a:pt x="6094187" y="1328653"/>
                </a:cubicBezTo>
                <a:cubicBezTo>
                  <a:pt x="6096752" y="1327370"/>
                  <a:pt x="6097553" y="1327370"/>
                  <a:pt x="6097433" y="1327931"/>
                </a:cubicBezTo>
                <a:close/>
                <a:moveTo>
                  <a:pt x="3129170" y="1323528"/>
                </a:moveTo>
                <a:cubicBezTo>
                  <a:pt x="3139430" y="1320965"/>
                  <a:pt x="3126606" y="1331223"/>
                  <a:pt x="3131736" y="1338918"/>
                </a:cubicBezTo>
                <a:cubicBezTo>
                  <a:pt x="3126606" y="1333789"/>
                  <a:pt x="3126606" y="1331223"/>
                  <a:pt x="3129170" y="1323528"/>
                </a:cubicBezTo>
                <a:close/>
                <a:moveTo>
                  <a:pt x="3921723" y="1315802"/>
                </a:moveTo>
                <a:cubicBezTo>
                  <a:pt x="3934547" y="1315802"/>
                  <a:pt x="3939677" y="1323496"/>
                  <a:pt x="3944807" y="1333757"/>
                </a:cubicBezTo>
                <a:cubicBezTo>
                  <a:pt x="3934547" y="1328627"/>
                  <a:pt x="3929418" y="1328627"/>
                  <a:pt x="3919158" y="1323496"/>
                </a:cubicBezTo>
                <a:cubicBezTo>
                  <a:pt x="3921723" y="1320932"/>
                  <a:pt x="3921723" y="1318367"/>
                  <a:pt x="3921723" y="1315802"/>
                </a:cubicBezTo>
                <a:close/>
                <a:moveTo>
                  <a:pt x="5216993" y="1313262"/>
                </a:moveTo>
                <a:cubicBezTo>
                  <a:pt x="5242643" y="1351735"/>
                  <a:pt x="5304200" y="1354301"/>
                  <a:pt x="5299070" y="1418421"/>
                </a:cubicBezTo>
                <a:cubicBezTo>
                  <a:pt x="5296505" y="1438940"/>
                  <a:pt x="5281116" y="1446635"/>
                  <a:pt x="5275986" y="1469719"/>
                </a:cubicBezTo>
                <a:cubicBezTo>
                  <a:pt x="5268292" y="1477413"/>
                  <a:pt x="5245207" y="1469719"/>
                  <a:pt x="5245207" y="1485108"/>
                </a:cubicBezTo>
                <a:cubicBezTo>
                  <a:pt x="5201603" y="1467154"/>
                  <a:pt x="5199038" y="1423552"/>
                  <a:pt x="5209298" y="1387644"/>
                </a:cubicBezTo>
                <a:cubicBezTo>
                  <a:pt x="5214428" y="1385079"/>
                  <a:pt x="5214428" y="1390208"/>
                  <a:pt x="5214428" y="1392773"/>
                </a:cubicBezTo>
                <a:cubicBezTo>
                  <a:pt x="5219558" y="1385079"/>
                  <a:pt x="5211863" y="1372254"/>
                  <a:pt x="5229818" y="1374819"/>
                </a:cubicBezTo>
                <a:cubicBezTo>
                  <a:pt x="5227253" y="1351735"/>
                  <a:pt x="5211863" y="1336347"/>
                  <a:pt x="5216993" y="1313262"/>
                </a:cubicBezTo>
                <a:close/>
                <a:moveTo>
                  <a:pt x="4237204" y="1310660"/>
                </a:moveTo>
                <a:cubicBezTo>
                  <a:pt x="4214120" y="1341439"/>
                  <a:pt x="4191036" y="1369652"/>
                  <a:pt x="4167952" y="1395301"/>
                </a:cubicBezTo>
                <a:cubicBezTo>
                  <a:pt x="4147433" y="1415821"/>
                  <a:pt x="4126914" y="1436340"/>
                  <a:pt x="4106395" y="1454294"/>
                </a:cubicBezTo>
                <a:cubicBezTo>
                  <a:pt x="4106395" y="1456859"/>
                  <a:pt x="4103830" y="1459424"/>
                  <a:pt x="4106395" y="1461989"/>
                </a:cubicBezTo>
                <a:cubicBezTo>
                  <a:pt x="4065356" y="1505593"/>
                  <a:pt x="4026883" y="1551761"/>
                  <a:pt x="3993539" y="1610753"/>
                </a:cubicBezTo>
                <a:cubicBezTo>
                  <a:pt x="3967890" y="1654357"/>
                  <a:pt x="3952501" y="1705654"/>
                  <a:pt x="3944806" y="1756952"/>
                </a:cubicBezTo>
                <a:cubicBezTo>
                  <a:pt x="3949936" y="1762082"/>
                  <a:pt x="3952501" y="1769777"/>
                  <a:pt x="3957631" y="1777471"/>
                </a:cubicBezTo>
                <a:cubicBezTo>
                  <a:pt x="3957631" y="1774907"/>
                  <a:pt x="3960196" y="1774907"/>
                  <a:pt x="3960196" y="1774907"/>
                </a:cubicBezTo>
                <a:cubicBezTo>
                  <a:pt x="3970455" y="1767212"/>
                  <a:pt x="3983280" y="1764647"/>
                  <a:pt x="3996104" y="1759517"/>
                </a:cubicBezTo>
                <a:cubicBezTo>
                  <a:pt x="3996104" y="1756952"/>
                  <a:pt x="3996104" y="1754387"/>
                  <a:pt x="3993539" y="1754387"/>
                </a:cubicBezTo>
                <a:cubicBezTo>
                  <a:pt x="3998669" y="1749258"/>
                  <a:pt x="4001234" y="1751823"/>
                  <a:pt x="4001234" y="1756952"/>
                </a:cubicBezTo>
                <a:cubicBezTo>
                  <a:pt x="4014058" y="1754387"/>
                  <a:pt x="4029448" y="1749258"/>
                  <a:pt x="4042272" y="1744128"/>
                </a:cubicBezTo>
                <a:lnTo>
                  <a:pt x="4050063" y="1711991"/>
                </a:lnTo>
                <a:lnTo>
                  <a:pt x="4044837" y="1744128"/>
                </a:lnTo>
                <a:cubicBezTo>
                  <a:pt x="4049967" y="1741563"/>
                  <a:pt x="4055097" y="1738998"/>
                  <a:pt x="4062791" y="1736433"/>
                </a:cubicBezTo>
                <a:cubicBezTo>
                  <a:pt x="4088440" y="1682570"/>
                  <a:pt x="4111524" y="1628708"/>
                  <a:pt x="4134609" y="1574845"/>
                </a:cubicBezTo>
                <a:cubicBezTo>
                  <a:pt x="4134609" y="1577410"/>
                  <a:pt x="4132043" y="1577410"/>
                  <a:pt x="4129478" y="1579975"/>
                </a:cubicBezTo>
                <a:cubicBezTo>
                  <a:pt x="4106395" y="1603059"/>
                  <a:pt x="4080746" y="1628708"/>
                  <a:pt x="4065356" y="1667181"/>
                </a:cubicBezTo>
                <a:lnTo>
                  <a:pt x="4052889" y="1700334"/>
                </a:lnTo>
                <a:lnTo>
                  <a:pt x="4062791" y="1659486"/>
                </a:lnTo>
                <a:cubicBezTo>
                  <a:pt x="4078181" y="1623578"/>
                  <a:pt x="4101265" y="1597929"/>
                  <a:pt x="4121784" y="1577410"/>
                </a:cubicBezTo>
                <a:cubicBezTo>
                  <a:pt x="4114089" y="1577410"/>
                  <a:pt x="4106395" y="1569715"/>
                  <a:pt x="4103830" y="1562020"/>
                </a:cubicBezTo>
                <a:cubicBezTo>
                  <a:pt x="4119219" y="1562020"/>
                  <a:pt x="4116654" y="1572280"/>
                  <a:pt x="4124349" y="1574845"/>
                </a:cubicBezTo>
                <a:cubicBezTo>
                  <a:pt x="4124349" y="1574845"/>
                  <a:pt x="4126914" y="1572280"/>
                  <a:pt x="4126914" y="1572280"/>
                </a:cubicBezTo>
                <a:cubicBezTo>
                  <a:pt x="4129478" y="1567150"/>
                  <a:pt x="4134609" y="1564585"/>
                  <a:pt x="4139738" y="1559456"/>
                </a:cubicBezTo>
                <a:cubicBezTo>
                  <a:pt x="4167952" y="1495333"/>
                  <a:pt x="4193601" y="1431210"/>
                  <a:pt x="4224380" y="1369652"/>
                </a:cubicBezTo>
                <a:cubicBezTo>
                  <a:pt x="4226945" y="1349133"/>
                  <a:pt x="4232074" y="1331179"/>
                  <a:pt x="4237204" y="1310660"/>
                </a:cubicBezTo>
                <a:close/>
                <a:moveTo>
                  <a:pt x="5319588" y="1308115"/>
                </a:moveTo>
                <a:cubicBezTo>
                  <a:pt x="5334977" y="1310681"/>
                  <a:pt x="5332412" y="1328635"/>
                  <a:pt x="5345237" y="1333765"/>
                </a:cubicBezTo>
                <a:cubicBezTo>
                  <a:pt x="5347802" y="1323505"/>
                  <a:pt x="5350367" y="1328635"/>
                  <a:pt x="5352932" y="1320940"/>
                </a:cubicBezTo>
                <a:cubicBezTo>
                  <a:pt x="5368321" y="1320940"/>
                  <a:pt x="5368321" y="1336328"/>
                  <a:pt x="5383710" y="1341458"/>
                </a:cubicBezTo>
                <a:cubicBezTo>
                  <a:pt x="5383710" y="1338894"/>
                  <a:pt x="5383710" y="1338894"/>
                  <a:pt x="5383710" y="1338894"/>
                </a:cubicBezTo>
                <a:cubicBezTo>
                  <a:pt x="5409359" y="1349153"/>
                  <a:pt x="5422184" y="1387626"/>
                  <a:pt x="5445268" y="1405581"/>
                </a:cubicBezTo>
                <a:cubicBezTo>
                  <a:pt x="5442703" y="1477398"/>
                  <a:pt x="5517085" y="1549215"/>
                  <a:pt x="5470917" y="1605641"/>
                </a:cubicBezTo>
                <a:cubicBezTo>
                  <a:pt x="5478611" y="1636420"/>
                  <a:pt x="5491436" y="1646680"/>
                  <a:pt x="5483741" y="1677458"/>
                </a:cubicBezTo>
                <a:cubicBezTo>
                  <a:pt x="5481176" y="1685153"/>
                  <a:pt x="5473482" y="1685153"/>
                  <a:pt x="5470917" y="1690284"/>
                </a:cubicBezTo>
                <a:cubicBezTo>
                  <a:pt x="5468352" y="1697977"/>
                  <a:pt x="5478611" y="1703107"/>
                  <a:pt x="5470917" y="1708237"/>
                </a:cubicBezTo>
                <a:cubicBezTo>
                  <a:pt x="5450397" y="1726190"/>
                  <a:pt x="5391405" y="1703107"/>
                  <a:pt x="5404230" y="1649245"/>
                </a:cubicBezTo>
                <a:cubicBezTo>
                  <a:pt x="5386275" y="1644115"/>
                  <a:pt x="5376016" y="1631290"/>
                  <a:pt x="5381145" y="1605641"/>
                </a:cubicBezTo>
                <a:cubicBezTo>
                  <a:pt x="5391405" y="1600511"/>
                  <a:pt x="5396535" y="1590252"/>
                  <a:pt x="5411924" y="1590252"/>
                </a:cubicBezTo>
                <a:cubicBezTo>
                  <a:pt x="5411924" y="1582557"/>
                  <a:pt x="5406794" y="1577427"/>
                  <a:pt x="5406794" y="1562038"/>
                </a:cubicBezTo>
                <a:cubicBezTo>
                  <a:pt x="5363191" y="1572298"/>
                  <a:pt x="5314458" y="1600511"/>
                  <a:pt x="5309328" y="1541520"/>
                </a:cubicBezTo>
                <a:cubicBezTo>
                  <a:pt x="5311893" y="1536389"/>
                  <a:pt x="5322153" y="1526130"/>
                  <a:pt x="5317023" y="1518436"/>
                </a:cubicBezTo>
                <a:cubicBezTo>
                  <a:pt x="5327283" y="1513306"/>
                  <a:pt x="5334977" y="1503047"/>
                  <a:pt x="5347802" y="1513306"/>
                </a:cubicBezTo>
                <a:cubicBezTo>
                  <a:pt x="5358061" y="1508176"/>
                  <a:pt x="5365756" y="1495352"/>
                  <a:pt x="5355496" y="1485092"/>
                </a:cubicBezTo>
                <a:cubicBezTo>
                  <a:pt x="5358061" y="1474833"/>
                  <a:pt x="5358061" y="1492787"/>
                  <a:pt x="5363191" y="1492787"/>
                </a:cubicBezTo>
                <a:cubicBezTo>
                  <a:pt x="5368321" y="1479963"/>
                  <a:pt x="5363191" y="1469703"/>
                  <a:pt x="5360626" y="1456878"/>
                </a:cubicBezTo>
                <a:cubicBezTo>
                  <a:pt x="5334977" y="1467138"/>
                  <a:pt x="5317023" y="1482527"/>
                  <a:pt x="5296504" y="1495352"/>
                </a:cubicBezTo>
                <a:cubicBezTo>
                  <a:pt x="5301634" y="1474833"/>
                  <a:pt x="5337542" y="1474833"/>
                  <a:pt x="5332412" y="1454314"/>
                </a:cubicBezTo>
                <a:cubicBezTo>
                  <a:pt x="5345237" y="1459443"/>
                  <a:pt x="5345237" y="1454314"/>
                  <a:pt x="5352932" y="1449184"/>
                </a:cubicBezTo>
                <a:cubicBezTo>
                  <a:pt x="5342672" y="1408145"/>
                  <a:pt x="5324718" y="1387626"/>
                  <a:pt x="5314458" y="1344024"/>
                </a:cubicBezTo>
                <a:cubicBezTo>
                  <a:pt x="5319588" y="1341458"/>
                  <a:pt x="5317023" y="1351718"/>
                  <a:pt x="5322153" y="1351718"/>
                </a:cubicBezTo>
                <a:cubicBezTo>
                  <a:pt x="5324718" y="1346588"/>
                  <a:pt x="5317023" y="1326070"/>
                  <a:pt x="5319588" y="1308115"/>
                </a:cubicBezTo>
                <a:close/>
                <a:moveTo>
                  <a:pt x="5175955" y="1303004"/>
                </a:moveTo>
                <a:cubicBezTo>
                  <a:pt x="5186216" y="1308135"/>
                  <a:pt x="5173390" y="1315829"/>
                  <a:pt x="5173390" y="1318394"/>
                </a:cubicBezTo>
                <a:cubicBezTo>
                  <a:pt x="5165695" y="1315829"/>
                  <a:pt x="5178520" y="1308135"/>
                  <a:pt x="5175955" y="1303004"/>
                </a:cubicBezTo>
                <a:close/>
                <a:moveTo>
                  <a:pt x="5158001" y="1300422"/>
                </a:moveTo>
                <a:cubicBezTo>
                  <a:pt x="5158001" y="1313246"/>
                  <a:pt x="5145177" y="1310681"/>
                  <a:pt x="5145177" y="1320941"/>
                </a:cubicBezTo>
                <a:cubicBezTo>
                  <a:pt x="5142612" y="1318376"/>
                  <a:pt x="5150307" y="1300422"/>
                  <a:pt x="5158001" y="1300422"/>
                </a:cubicBezTo>
                <a:close/>
                <a:moveTo>
                  <a:pt x="3770393" y="1295283"/>
                </a:moveTo>
                <a:cubicBezTo>
                  <a:pt x="3775523" y="1295283"/>
                  <a:pt x="3775523" y="1297849"/>
                  <a:pt x="3778088" y="1297849"/>
                </a:cubicBezTo>
                <a:cubicBezTo>
                  <a:pt x="3778088" y="1310673"/>
                  <a:pt x="3767829" y="1313238"/>
                  <a:pt x="3767829" y="1323497"/>
                </a:cubicBezTo>
                <a:cubicBezTo>
                  <a:pt x="3762699" y="1318368"/>
                  <a:pt x="3767829" y="1302977"/>
                  <a:pt x="3770393" y="1295283"/>
                </a:cubicBezTo>
                <a:close/>
                <a:moveTo>
                  <a:pt x="3106086" y="1290141"/>
                </a:moveTo>
                <a:cubicBezTo>
                  <a:pt x="3106086" y="1292706"/>
                  <a:pt x="3103521" y="1292706"/>
                  <a:pt x="3103521" y="1295271"/>
                </a:cubicBezTo>
                <a:cubicBezTo>
                  <a:pt x="3103521" y="1297835"/>
                  <a:pt x="3103521" y="1297835"/>
                  <a:pt x="3103521" y="1297835"/>
                </a:cubicBezTo>
                <a:cubicBezTo>
                  <a:pt x="3103521" y="1300400"/>
                  <a:pt x="3100957" y="1300400"/>
                  <a:pt x="3100957" y="1302965"/>
                </a:cubicBezTo>
                <a:cubicBezTo>
                  <a:pt x="3100957" y="1302965"/>
                  <a:pt x="3103521" y="1302965"/>
                  <a:pt x="3103521" y="1305530"/>
                </a:cubicBezTo>
                <a:cubicBezTo>
                  <a:pt x="3100957" y="1305530"/>
                  <a:pt x="3098393" y="1305530"/>
                  <a:pt x="3098393" y="1305530"/>
                </a:cubicBezTo>
                <a:cubicBezTo>
                  <a:pt x="3083002" y="1333744"/>
                  <a:pt x="3070178" y="1359393"/>
                  <a:pt x="3054788" y="1387607"/>
                </a:cubicBezTo>
                <a:cubicBezTo>
                  <a:pt x="3047094" y="1428645"/>
                  <a:pt x="3039399" y="1469683"/>
                  <a:pt x="3031704" y="1510722"/>
                </a:cubicBezTo>
                <a:cubicBezTo>
                  <a:pt x="3034269" y="1505593"/>
                  <a:pt x="3039399" y="1503028"/>
                  <a:pt x="3041964" y="1497898"/>
                </a:cubicBezTo>
                <a:cubicBezTo>
                  <a:pt x="3044529" y="1513288"/>
                  <a:pt x="3039399" y="1533807"/>
                  <a:pt x="3029139" y="1549196"/>
                </a:cubicBezTo>
                <a:cubicBezTo>
                  <a:pt x="3026575" y="1549196"/>
                  <a:pt x="3026575" y="1549196"/>
                  <a:pt x="3024010" y="1549196"/>
                </a:cubicBezTo>
                <a:cubicBezTo>
                  <a:pt x="3013751" y="1600494"/>
                  <a:pt x="3003492" y="1651792"/>
                  <a:pt x="2993231" y="1700525"/>
                </a:cubicBezTo>
                <a:cubicBezTo>
                  <a:pt x="2990666" y="1715914"/>
                  <a:pt x="2988101" y="1733868"/>
                  <a:pt x="2985536" y="1749258"/>
                </a:cubicBezTo>
                <a:cubicBezTo>
                  <a:pt x="2985536" y="1751823"/>
                  <a:pt x="2985536" y="1751823"/>
                  <a:pt x="2988101" y="1751823"/>
                </a:cubicBezTo>
                <a:cubicBezTo>
                  <a:pt x="2975277" y="1790296"/>
                  <a:pt x="2995796" y="1797991"/>
                  <a:pt x="3024010" y="1805684"/>
                </a:cubicBezTo>
                <a:cubicBezTo>
                  <a:pt x="3029139" y="1790296"/>
                  <a:pt x="3036835" y="1777471"/>
                  <a:pt x="3041964" y="1764647"/>
                </a:cubicBezTo>
                <a:cubicBezTo>
                  <a:pt x="3054788" y="1738998"/>
                  <a:pt x="3065048" y="1715914"/>
                  <a:pt x="3085567" y="1690265"/>
                </a:cubicBezTo>
                <a:cubicBezTo>
                  <a:pt x="3093262" y="1641532"/>
                  <a:pt x="3103521" y="1595364"/>
                  <a:pt x="3113781" y="1546631"/>
                </a:cubicBezTo>
                <a:cubicBezTo>
                  <a:pt x="3118911" y="1518416"/>
                  <a:pt x="3126605" y="1487638"/>
                  <a:pt x="3134300" y="1456859"/>
                </a:cubicBezTo>
                <a:cubicBezTo>
                  <a:pt x="3134300" y="1428645"/>
                  <a:pt x="3131736" y="1397866"/>
                  <a:pt x="3129170" y="1372217"/>
                </a:cubicBezTo>
                <a:cubicBezTo>
                  <a:pt x="3126605" y="1369652"/>
                  <a:pt x="3126605" y="1364523"/>
                  <a:pt x="3126605" y="1361958"/>
                </a:cubicBezTo>
                <a:cubicBezTo>
                  <a:pt x="3126605" y="1359393"/>
                  <a:pt x="3124040" y="1356828"/>
                  <a:pt x="3118911" y="1359393"/>
                </a:cubicBezTo>
                <a:cubicBezTo>
                  <a:pt x="3117628" y="1355546"/>
                  <a:pt x="3117628" y="1352339"/>
                  <a:pt x="3118590" y="1350095"/>
                </a:cubicBezTo>
                <a:lnTo>
                  <a:pt x="3121931" y="1347933"/>
                </a:lnTo>
                <a:lnTo>
                  <a:pt x="3124040" y="1346568"/>
                </a:lnTo>
                <a:cubicBezTo>
                  <a:pt x="3118911" y="1326049"/>
                  <a:pt x="3113781" y="1308095"/>
                  <a:pt x="3106086" y="1290141"/>
                </a:cubicBezTo>
                <a:close/>
                <a:moveTo>
                  <a:pt x="3124040" y="1285056"/>
                </a:moveTo>
                <a:cubicBezTo>
                  <a:pt x="3129170" y="1287621"/>
                  <a:pt x="3126605" y="1295316"/>
                  <a:pt x="3129170" y="1300446"/>
                </a:cubicBezTo>
                <a:cubicBezTo>
                  <a:pt x="3126605" y="1300446"/>
                  <a:pt x="3121476" y="1290186"/>
                  <a:pt x="3121476" y="1300446"/>
                </a:cubicBezTo>
                <a:cubicBezTo>
                  <a:pt x="3113781" y="1295316"/>
                  <a:pt x="3121476" y="1287621"/>
                  <a:pt x="3124040" y="1285056"/>
                </a:cubicBezTo>
                <a:close/>
                <a:moveTo>
                  <a:pt x="3739615" y="1277329"/>
                </a:moveTo>
                <a:cubicBezTo>
                  <a:pt x="3747310" y="1279894"/>
                  <a:pt x="3749875" y="1290154"/>
                  <a:pt x="3752439" y="1300414"/>
                </a:cubicBezTo>
                <a:cubicBezTo>
                  <a:pt x="3729355" y="1310673"/>
                  <a:pt x="3726790" y="1287589"/>
                  <a:pt x="3739615" y="1277329"/>
                </a:cubicBezTo>
                <a:close/>
                <a:moveTo>
                  <a:pt x="6422494" y="1256838"/>
                </a:moveTo>
                <a:cubicBezTo>
                  <a:pt x="6425058" y="1256838"/>
                  <a:pt x="6425058" y="1256838"/>
                  <a:pt x="6427623" y="1256838"/>
                </a:cubicBezTo>
                <a:cubicBezTo>
                  <a:pt x="6427623" y="1259402"/>
                  <a:pt x="6427623" y="1261968"/>
                  <a:pt x="6427623" y="1261968"/>
                </a:cubicBezTo>
                <a:cubicBezTo>
                  <a:pt x="6427623" y="1261968"/>
                  <a:pt x="6425058" y="1261968"/>
                  <a:pt x="6422494" y="1261968"/>
                </a:cubicBezTo>
                <a:cubicBezTo>
                  <a:pt x="6422494" y="1261968"/>
                  <a:pt x="6422494" y="1259402"/>
                  <a:pt x="6422494" y="1256838"/>
                </a:cubicBezTo>
                <a:close/>
                <a:moveTo>
                  <a:pt x="4721969" y="1246578"/>
                </a:moveTo>
                <a:cubicBezTo>
                  <a:pt x="4724534" y="1246578"/>
                  <a:pt x="4724534" y="1246578"/>
                  <a:pt x="4727098" y="1246578"/>
                </a:cubicBezTo>
                <a:cubicBezTo>
                  <a:pt x="4727098" y="1251708"/>
                  <a:pt x="4727098" y="1254272"/>
                  <a:pt x="4727098" y="1259402"/>
                </a:cubicBezTo>
                <a:cubicBezTo>
                  <a:pt x="4724534" y="1259402"/>
                  <a:pt x="4721969" y="1259402"/>
                  <a:pt x="4721969" y="1259402"/>
                </a:cubicBezTo>
                <a:cubicBezTo>
                  <a:pt x="4721969" y="1254272"/>
                  <a:pt x="4721969" y="1251708"/>
                  <a:pt x="4721969" y="1246578"/>
                </a:cubicBezTo>
                <a:close/>
                <a:moveTo>
                  <a:pt x="3883250" y="1246548"/>
                </a:moveTo>
                <a:cubicBezTo>
                  <a:pt x="3885814" y="1254242"/>
                  <a:pt x="3883250" y="1272198"/>
                  <a:pt x="3896074" y="1269633"/>
                </a:cubicBezTo>
                <a:cubicBezTo>
                  <a:pt x="3896074" y="1274763"/>
                  <a:pt x="3888379" y="1274763"/>
                  <a:pt x="3890944" y="1279892"/>
                </a:cubicBezTo>
                <a:cubicBezTo>
                  <a:pt x="3885814" y="1277327"/>
                  <a:pt x="3880685" y="1272198"/>
                  <a:pt x="3878120" y="1267068"/>
                </a:cubicBezTo>
                <a:cubicBezTo>
                  <a:pt x="3872990" y="1272198"/>
                  <a:pt x="3880685" y="1279892"/>
                  <a:pt x="3885814" y="1282457"/>
                </a:cubicBezTo>
                <a:cubicBezTo>
                  <a:pt x="3867859" y="1287587"/>
                  <a:pt x="3878120" y="1264503"/>
                  <a:pt x="3875555" y="1254242"/>
                </a:cubicBezTo>
                <a:cubicBezTo>
                  <a:pt x="3880685" y="1254242"/>
                  <a:pt x="3885814" y="1254242"/>
                  <a:pt x="3883250" y="1246548"/>
                </a:cubicBezTo>
                <a:close/>
                <a:moveTo>
                  <a:pt x="2857292" y="1243973"/>
                </a:moveTo>
                <a:cubicBezTo>
                  <a:pt x="2857292" y="1254232"/>
                  <a:pt x="2859857" y="1267057"/>
                  <a:pt x="2859857" y="1279881"/>
                </a:cubicBezTo>
                <a:cubicBezTo>
                  <a:pt x="2864986" y="1369652"/>
                  <a:pt x="2849597" y="1467118"/>
                  <a:pt x="2836773" y="1559456"/>
                </a:cubicBezTo>
                <a:cubicBezTo>
                  <a:pt x="2829078" y="1608189"/>
                  <a:pt x="2823949" y="1654357"/>
                  <a:pt x="2829078" y="1697960"/>
                </a:cubicBezTo>
                <a:cubicBezTo>
                  <a:pt x="2841902" y="1672311"/>
                  <a:pt x="2859857" y="1654357"/>
                  <a:pt x="2872681" y="1633837"/>
                </a:cubicBezTo>
                <a:cubicBezTo>
                  <a:pt x="2872681" y="1628708"/>
                  <a:pt x="2872681" y="1623578"/>
                  <a:pt x="2872681" y="1618448"/>
                </a:cubicBezTo>
                <a:cubicBezTo>
                  <a:pt x="2872681" y="1618448"/>
                  <a:pt x="2870116" y="1621013"/>
                  <a:pt x="2870116" y="1623578"/>
                </a:cubicBezTo>
                <a:cubicBezTo>
                  <a:pt x="2862421" y="1626143"/>
                  <a:pt x="2864986" y="1615883"/>
                  <a:pt x="2859857" y="1615883"/>
                </a:cubicBezTo>
                <a:cubicBezTo>
                  <a:pt x="2864986" y="1613318"/>
                  <a:pt x="2872681" y="1610753"/>
                  <a:pt x="2875246" y="1608189"/>
                </a:cubicBezTo>
                <a:cubicBezTo>
                  <a:pt x="2877812" y="1600494"/>
                  <a:pt x="2877812" y="1590234"/>
                  <a:pt x="2877812" y="1582540"/>
                </a:cubicBezTo>
                <a:cubicBezTo>
                  <a:pt x="2877812" y="1562020"/>
                  <a:pt x="2880376" y="1538935"/>
                  <a:pt x="2880376" y="1518416"/>
                </a:cubicBezTo>
                <a:cubicBezTo>
                  <a:pt x="2880376" y="1477379"/>
                  <a:pt x="2882941" y="1436340"/>
                  <a:pt x="2880376" y="1397866"/>
                </a:cubicBezTo>
                <a:cubicBezTo>
                  <a:pt x="2877812" y="1395301"/>
                  <a:pt x="2877812" y="1392737"/>
                  <a:pt x="2877812" y="1390172"/>
                </a:cubicBezTo>
                <a:cubicBezTo>
                  <a:pt x="2880376" y="1390172"/>
                  <a:pt x="2880376" y="1390172"/>
                  <a:pt x="2880376" y="1390172"/>
                </a:cubicBezTo>
                <a:cubicBezTo>
                  <a:pt x="2877812" y="1349133"/>
                  <a:pt x="2872681" y="1308095"/>
                  <a:pt x="2864986" y="1272187"/>
                </a:cubicBezTo>
                <a:cubicBezTo>
                  <a:pt x="2862421" y="1261927"/>
                  <a:pt x="2859857" y="1254232"/>
                  <a:pt x="2857292" y="1243973"/>
                </a:cubicBezTo>
                <a:close/>
                <a:moveTo>
                  <a:pt x="3752440" y="1238856"/>
                </a:moveTo>
                <a:cubicBezTo>
                  <a:pt x="3757570" y="1241421"/>
                  <a:pt x="3752440" y="1246550"/>
                  <a:pt x="3752440" y="1249116"/>
                </a:cubicBezTo>
                <a:cubicBezTo>
                  <a:pt x="3747310" y="1249116"/>
                  <a:pt x="3755005" y="1243987"/>
                  <a:pt x="3752440" y="1238856"/>
                </a:cubicBezTo>
                <a:close/>
                <a:moveTo>
                  <a:pt x="3072743" y="1238843"/>
                </a:moveTo>
                <a:cubicBezTo>
                  <a:pt x="3070178" y="1261927"/>
                  <a:pt x="3067614" y="1282446"/>
                  <a:pt x="3065048" y="1302965"/>
                </a:cubicBezTo>
                <a:cubicBezTo>
                  <a:pt x="3062483" y="1318355"/>
                  <a:pt x="3059918" y="1333744"/>
                  <a:pt x="3057353" y="1351698"/>
                </a:cubicBezTo>
                <a:cubicBezTo>
                  <a:pt x="3070178" y="1328614"/>
                  <a:pt x="3083002" y="1302965"/>
                  <a:pt x="3095827" y="1279881"/>
                </a:cubicBezTo>
                <a:cubicBezTo>
                  <a:pt x="3095827" y="1279881"/>
                  <a:pt x="3095827" y="1277316"/>
                  <a:pt x="3095827" y="1277316"/>
                </a:cubicBezTo>
                <a:cubicBezTo>
                  <a:pt x="3088132" y="1261927"/>
                  <a:pt x="3080437" y="1249103"/>
                  <a:pt x="3072743" y="1238843"/>
                </a:cubicBezTo>
                <a:close/>
                <a:moveTo>
                  <a:pt x="5730934" y="1237182"/>
                </a:moveTo>
                <a:cubicBezTo>
                  <a:pt x="5734461" y="1236621"/>
                  <a:pt x="5738308" y="1237582"/>
                  <a:pt x="5742797" y="1241430"/>
                </a:cubicBezTo>
                <a:cubicBezTo>
                  <a:pt x="5745361" y="1264514"/>
                  <a:pt x="5750491" y="1254255"/>
                  <a:pt x="5760751" y="1272209"/>
                </a:cubicBezTo>
                <a:cubicBezTo>
                  <a:pt x="5758186" y="1282469"/>
                  <a:pt x="5760751" y="1282469"/>
                  <a:pt x="5758186" y="1297858"/>
                </a:cubicBezTo>
                <a:cubicBezTo>
                  <a:pt x="5750491" y="1302988"/>
                  <a:pt x="5745361" y="1305553"/>
                  <a:pt x="5742797" y="1313246"/>
                </a:cubicBezTo>
                <a:cubicBezTo>
                  <a:pt x="5740232" y="1313246"/>
                  <a:pt x="5737667" y="1310681"/>
                  <a:pt x="5735102" y="1310681"/>
                </a:cubicBezTo>
                <a:cubicBezTo>
                  <a:pt x="5740232" y="1318377"/>
                  <a:pt x="5706888" y="1333766"/>
                  <a:pt x="5719712" y="1338896"/>
                </a:cubicBezTo>
                <a:cubicBezTo>
                  <a:pt x="5717148" y="1344026"/>
                  <a:pt x="5704323" y="1351721"/>
                  <a:pt x="5701758" y="1341461"/>
                </a:cubicBezTo>
                <a:cubicBezTo>
                  <a:pt x="5699193" y="1341461"/>
                  <a:pt x="5699193" y="1346591"/>
                  <a:pt x="5699193" y="1349156"/>
                </a:cubicBezTo>
                <a:cubicBezTo>
                  <a:pt x="5694063" y="1349156"/>
                  <a:pt x="5686369" y="1344026"/>
                  <a:pt x="5681239" y="1346591"/>
                </a:cubicBezTo>
                <a:cubicBezTo>
                  <a:pt x="5676108" y="1344026"/>
                  <a:pt x="5673544" y="1336331"/>
                  <a:pt x="5678674" y="1331201"/>
                </a:cubicBezTo>
                <a:cubicBezTo>
                  <a:pt x="5658154" y="1338896"/>
                  <a:pt x="5663284" y="1274774"/>
                  <a:pt x="5683804" y="1274774"/>
                </a:cubicBezTo>
                <a:cubicBezTo>
                  <a:pt x="5683804" y="1264514"/>
                  <a:pt x="5678674" y="1264514"/>
                  <a:pt x="5683804" y="1254255"/>
                </a:cubicBezTo>
                <a:cubicBezTo>
                  <a:pt x="5696628" y="1267078"/>
                  <a:pt x="5694063" y="1251689"/>
                  <a:pt x="5699193" y="1246559"/>
                </a:cubicBezTo>
                <a:cubicBezTo>
                  <a:pt x="5712659" y="1254255"/>
                  <a:pt x="5720353" y="1238866"/>
                  <a:pt x="5730934" y="1237182"/>
                </a:cubicBezTo>
                <a:close/>
                <a:moveTo>
                  <a:pt x="4260288" y="1233713"/>
                </a:moveTo>
                <a:cubicBezTo>
                  <a:pt x="4247464" y="1261927"/>
                  <a:pt x="4232074" y="1290141"/>
                  <a:pt x="4216685" y="1313225"/>
                </a:cubicBezTo>
                <a:cubicBezTo>
                  <a:pt x="4196166" y="1344004"/>
                  <a:pt x="4175647" y="1369652"/>
                  <a:pt x="4157692" y="1397866"/>
                </a:cubicBezTo>
                <a:cubicBezTo>
                  <a:pt x="4160257" y="1395301"/>
                  <a:pt x="4165387" y="1390172"/>
                  <a:pt x="4167952" y="1387607"/>
                </a:cubicBezTo>
                <a:cubicBezTo>
                  <a:pt x="4193601" y="1359393"/>
                  <a:pt x="4216685" y="1331179"/>
                  <a:pt x="4242334" y="1300400"/>
                </a:cubicBezTo>
                <a:cubicBezTo>
                  <a:pt x="4247464" y="1277316"/>
                  <a:pt x="4252594" y="1256797"/>
                  <a:pt x="4260288" y="1233713"/>
                </a:cubicBezTo>
                <a:close/>
                <a:moveTo>
                  <a:pt x="3062483" y="1231148"/>
                </a:moveTo>
                <a:cubicBezTo>
                  <a:pt x="3054788" y="1264492"/>
                  <a:pt x="3044529" y="1297835"/>
                  <a:pt x="3034269" y="1331179"/>
                </a:cubicBezTo>
                <a:cubicBezTo>
                  <a:pt x="3031704" y="1338874"/>
                  <a:pt x="3029139" y="1344004"/>
                  <a:pt x="3026575" y="1351698"/>
                </a:cubicBezTo>
                <a:cubicBezTo>
                  <a:pt x="3021445" y="1379912"/>
                  <a:pt x="3013751" y="1410691"/>
                  <a:pt x="3006055" y="1438905"/>
                </a:cubicBezTo>
                <a:cubicBezTo>
                  <a:pt x="3003492" y="1444034"/>
                  <a:pt x="3003492" y="1449164"/>
                  <a:pt x="3000926" y="1454294"/>
                </a:cubicBezTo>
                <a:cubicBezTo>
                  <a:pt x="3013751" y="1428645"/>
                  <a:pt x="3026575" y="1405561"/>
                  <a:pt x="3039399" y="1385042"/>
                </a:cubicBezTo>
                <a:cubicBezTo>
                  <a:pt x="3044529" y="1356828"/>
                  <a:pt x="3047094" y="1331179"/>
                  <a:pt x="3052224" y="1305530"/>
                </a:cubicBezTo>
                <a:cubicBezTo>
                  <a:pt x="3054788" y="1279881"/>
                  <a:pt x="3059918" y="1256797"/>
                  <a:pt x="3062483" y="1231148"/>
                </a:cubicBezTo>
                <a:close/>
                <a:moveTo>
                  <a:pt x="3739615" y="1228594"/>
                </a:moveTo>
                <a:cubicBezTo>
                  <a:pt x="3744745" y="1228594"/>
                  <a:pt x="3747310" y="1233725"/>
                  <a:pt x="3747310" y="1228594"/>
                </a:cubicBezTo>
                <a:cubicBezTo>
                  <a:pt x="3755006" y="1236289"/>
                  <a:pt x="3742180" y="1251679"/>
                  <a:pt x="3744745" y="1256808"/>
                </a:cubicBezTo>
                <a:cubicBezTo>
                  <a:pt x="3742180" y="1264503"/>
                  <a:pt x="3742180" y="1249114"/>
                  <a:pt x="3737051" y="1254244"/>
                </a:cubicBezTo>
                <a:cubicBezTo>
                  <a:pt x="3739615" y="1241419"/>
                  <a:pt x="3737051" y="1238853"/>
                  <a:pt x="3739615" y="1228594"/>
                </a:cubicBezTo>
                <a:close/>
                <a:moveTo>
                  <a:pt x="3323301" y="1215565"/>
                </a:moveTo>
                <a:cubicBezTo>
                  <a:pt x="3326186" y="1218211"/>
                  <a:pt x="3324744" y="1227348"/>
                  <a:pt x="3318973" y="1223501"/>
                </a:cubicBezTo>
                <a:cubicBezTo>
                  <a:pt x="3318973" y="1220937"/>
                  <a:pt x="3318973" y="1218371"/>
                  <a:pt x="3318973" y="1215806"/>
                </a:cubicBezTo>
                <a:cubicBezTo>
                  <a:pt x="3320897" y="1214523"/>
                  <a:pt x="3322339" y="1214683"/>
                  <a:pt x="3323301" y="1215565"/>
                </a:cubicBezTo>
                <a:close/>
                <a:moveTo>
                  <a:pt x="3318973" y="1208113"/>
                </a:moveTo>
                <a:cubicBezTo>
                  <a:pt x="3321538" y="1215806"/>
                  <a:pt x="3316407" y="1215806"/>
                  <a:pt x="3308713" y="1215806"/>
                </a:cubicBezTo>
                <a:cubicBezTo>
                  <a:pt x="3308713" y="1208113"/>
                  <a:pt x="3311279" y="1208113"/>
                  <a:pt x="3318973" y="1208113"/>
                </a:cubicBezTo>
                <a:close/>
                <a:moveTo>
                  <a:pt x="4919466" y="1208106"/>
                </a:moveTo>
                <a:cubicBezTo>
                  <a:pt x="4932290" y="1210671"/>
                  <a:pt x="4937420" y="1220930"/>
                  <a:pt x="4932290" y="1231190"/>
                </a:cubicBezTo>
                <a:cubicBezTo>
                  <a:pt x="4919466" y="1226060"/>
                  <a:pt x="4922031" y="1218365"/>
                  <a:pt x="4919466" y="1208106"/>
                </a:cubicBezTo>
                <a:close/>
                <a:moveTo>
                  <a:pt x="4857908" y="1208106"/>
                </a:moveTo>
                <a:cubicBezTo>
                  <a:pt x="4870733" y="1208106"/>
                  <a:pt x="4880992" y="1220930"/>
                  <a:pt x="4873298" y="1231190"/>
                </a:cubicBezTo>
                <a:cubicBezTo>
                  <a:pt x="4865603" y="1226060"/>
                  <a:pt x="4855343" y="1213236"/>
                  <a:pt x="4857908" y="1208106"/>
                </a:cubicBezTo>
                <a:close/>
                <a:moveTo>
                  <a:pt x="3036835" y="1200370"/>
                </a:moveTo>
                <a:cubicBezTo>
                  <a:pt x="3039399" y="1238843"/>
                  <a:pt x="3039399" y="1277316"/>
                  <a:pt x="3031704" y="1315790"/>
                </a:cubicBezTo>
                <a:cubicBezTo>
                  <a:pt x="3041964" y="1285011"/>
                  <a:pt x="3052224" y="1254232"/>
                  <a:pt x="3059918" y="1223454"/>
                </a:cubicBezTo>
                <a:cubicBezTo>
                  <a:pt x="3052224" y="1213194"/>
                  <a:pt x="3044529" y="1208064"/>
                  <a:pt x="3036835" y="1200370"/>
                </a:cubicBezTo>
                <a:close/>
                <a:moveTo>
                  <a:pt x="3912104" y="1197819"/>
                </a:moveTo>
                <a:cubicBezTo>
                  <a:pt x="3915952" y="1197819"/>
                  <a:pt x="3919158" y="1199101"/>
                  <a:pt x="3916593" y="1202948"/>
                </a:cubicBezTo>
                <a:cubicBezTo>
                  <a:pt x="3908898" y="1200384"/>
                  <a:pt x="3911463" y="1202948"/>
                  <a:pt x="3903769" y="1200384"/>
                </a:cubicBezTo>
                <a:cubicBezTo>
                  <a:pt x="3903769" y="1199101"/>
                  <a:pt x="3908257" y="1197819"/>
                  <a:pt x="3912104" y="1197819"/>
                </a:cubicBezTo>
                <a:close/>
                <a:moveTo>
                  <a:pt x="3924288" y="1196216"/>
                </a:moveTo>
                <a:cubicBezTo>
                  <a:pt x="3926212" y="1197818"/>
                  <a:pt x="3928135" y="1200384"/>
                  <a:pt x="3929418" y="1200384"/>
                </a:cubicBezTo>
                <a:cubicBezTo>
                  <a:pt x="3926852" y="1208078"/>
                  <a:pt x="3924287" y="1197818"/>
                  <a:pt x="3919158" y="1197818"/>
                </a:cubicBezTo>
                <a:cubicBezTo>
                  <a:pt x="3920441" y="1193971"/>
                  <a:pt x="3922364" y="1194612"/>
                  <a:pt x="3924288" y="1196216"/>
                </a:cubicBezTo>
                <a:close/>
                <a:moveTo>
                  <a:pt x="3831951" y="1195251"/>
                </a:moveTo>
                <a:cubicBezTo>
                  <a:pt x="3855035" y="1197816"/>
                  <a:pt x="3847341" y="1218335"/>
                  <a:pt x="3849906" y="1231159"/>
                </a:cubicBezTo>
                <a:cubicBezTo>
                  <a:pt x="3844776" y="1228594"/>
                  <a:pt x="3844776" y="1231159"/>
                  <a:pt x="3839646" y="1231159"/>
                </a:cubicBezTo>
                <a:cubicBezTo>
                  <a:pt x="3838363" y="1228594"/>
                  <a:pt x="3838363" y="1226030"/>
                  <a:pt x="3837722" y="1224106"/>
                </a:cubicBezTo>
                <a:lnTo>
                  <a:pt x="3831952" y="1220901"/>
                </a:lnTo>
                <a:lnTo>
                  <a:pt x="3831951" y="1220900"/>
                </a:lnTo>
                <a:cubicBezTo>
                  <a:pt x="3831951" y="1215771"/>
                  <a:pt x="3831951" y="1205510"/>
                  <a:pt x="3826822" y="1205510"/>
                </a:cubicBezTo>
                <a:cubicBezTo>
                  <a:pt x="3829386" y="1200381"/>
                  <a:pt x="3831951" y="1197816"/>
                  <a:pt x="3831951" y="1195251"/>
                </a:cubicBezTo>
                <a:close/>
                <a:moveTo>
                  <a:pt x="3865295" y="1187559"/>
                </a:moveTo>
                <a:cubicBezTo>
                  <a:pt x="3878119" y="1192689"/>
                  <a:pt x="3883249" y="1195253"/>
                  <a:pt x="3883249" y="1208078"/>
                </a:cubicBezTo>
                <a:cubicBezTo>
                  <a:pt x="3883249" y="1213208"/>
                  <a:pt x="3875554" y="1210643"/>
                  <a:pt x="3875554" y="1213208"/>
                </a:cubicBezTo>
                <a:cubicBezTo>
                  <a:pt x="3870424" y="1202948"/>
                  <a:pt x="3865295" y="1197818"/>
                  <a:pt x="3865295" y="1187559"/>
                </a:cubicBezTo>
                <a:close/>
                <a:moveTo>
                  <a:pt x="3878120" y="1185636"/>
                </a:moveTo>
                <a:cubicBezTo>
                  <a:pt x="3880044" y="1186277"/>
                  <a:pt x="3881967" y="1187560"/>
                  <a:pt x="3883250" y="1187560"/>
                </a:cubicBezTo>
                <a:cubicBezTo>
                  <a:pt x="3883250" y="1192690"/>
                  <a:pt x="3875555" y="1187560"/>
                  <a:pt x="3872990" y="1187560"/>
                </a:cubicBezTo>
                <a:cubicBezTo>
                  <a:pt x="3874273" y="1184996"/>
                  <a:pt x="3876196" y="1184996"/>
                  <a:pt x="3878120" y="1185636"/>
                </a:cubicBezTo>
                <a:close/>
                <a:moveTo>
                  <a:pt x="5068230" y="1185023"/>
                </a:moveTo>
                <a:cubicBezTo>
                  <a:pt x="5073360" y="1185023"/>
                  <a:pt x="5073360" y="1187588"/>
                  <a:pt x="5078490" y="1187588"/>
                </a:cubicBezTo>
                <a:cubicBezTo>
                  <a:pt x="5075925" y="1197847"/>
                  <a:pt x="5075925" y="1195282"/>
                  <a:pt x="5078490" y="1202977"/>
                </a:cubicBezTo>
                <a:cubicBezTo>
                  <a:pt x="5073360" y="1200411"/>
                  <a:pt x="5073360" y="1205541"/>
                  <a:pt x="5073360" y="1208107"/>
                </a:cubicBezTo>
                <a:cubicBezTo>
                  <a:pt x="5063100" y="1202977"/>
                  <a:pt x="5068230" y="1197847"/>
                  <a:pt x="5068230" y="1185023"/>
                </a:cubicBezTo>
                <a:close/>
                <a:moveTo>
                  <a:pt x="3719096" y="1184996"/>
                </a:moveTo>
                <a:cubicBezTo>
                  <a:pt x="3726790" y="1184996"/>
                  <a:pt x="3726790" y="1192689"/>
                  <a:pt x="3729356" y="1197819"/>
                </a:cubicBezTo>
                <a:cubicBezTo>
                  <a:pt x="3724226" y="1195254"/>
                  <a:pt x="3719096" y="1192689"/>
                  <a:pt x="3719096" y="1184996"/>
                </a:cubicBezTo>
                <a:close/>
                <a:moveTo>
                  <a:pt x="3812074" y="1183071"/>
                </a:moveTo>
                <a:cubicBezTo>
                  <a:pt x="3813997" y="1183712"/>
                  <a:pt x="3815280" y="1186277"/>
                  <a:pt x="3813997" y="1190125"/>
                </a:cubicBezTo>
                <a:cubicBezTo>
                  <a:pt x="3811432" y="1187560"/>
                  <a:pt x="3808867" y="1187560"/>
                  <a:pt x="3806303" y="1187560"/>
                </a:cubicBezTo>
                <a:cubicBezTo>
                  <a:pt x="3807585" y="1183712"/>
                  <a:pt x="3810150" y="1182430"/>
                  <a:pt x="3812074" y="1183071"/>
                </a:cubicBezTo>
                <a:close/>
                <a:moveTo>
                  <a:pt x="5681240" y="1180533"/>
                </a:moveTo>
                <a:cubicBezTo>
                  <a:pt x="5682522" y="1180533"/>
                  <a:pt x="5683804" y="1181175"/>
                  <a:pt x="5683804" y="1182458"/>
                </a:cubicBezTo>
                <a:cubicBezTo>
                  <a:pt x="5681239" y="1185022"/>
                  <a:pt x="5681239" y="1182458"/>
                  <a:pt x="5678675" y="1182458"/>
                </a:cubicBezTo>
                <a:cubicBezTo>
                  <a:pt x="5678675" y="1181175"/>
                  <a:pt x="5679957" y="1180533"/>
                  <a:pt x="5681240" y="1180533"/>
                </a:cubicBezTo>
                <a:close/>
                <a:moveTo>
                  <a:pt x="2411000" y="1172156"/>
                </a:moveTo>
                <a:cubicBezTo>
                  <a:pt x="2416130" y="1182416"/>
                  <a:pt x="2423825" y="1192675"/>
                  <a:pt x="2428954" y="1205499"/>
                </a:cubicBezTo>
                <a:lnTo>
                  <a:pt x="2477854" y="1306569"/>
                </a:lnTo>
                <a:lnTo>
                  <a:pt x="2426390" y="1202934"/>
                </a:lnTo>
                <a:lnTo>
                  <a:pt x="2409792" y="1174483"/>
                </a:lnTo>
                <a:close/>
                <a:moveTo>
                  <a:pt x="3639585" y="1169605"/>
                </a:moveTo>
                <a:cubicBezTo>
                  <a:pt x="3647279" y="1172170"/>
                  <a:pt x="3657539" y="1174736"/>
                  <a:pt x="3662669" y="1179866"/>
                </a:cubicBezTo>
                <a:cubicBezTo>
                  <a:pt x="3654974" y="1184996"/>
                  <a:pt x="3642149" y="1177300"/>
                  <a:pt x="3639585" y="1169605"/>
                </a:cubicBezTo>
                <a:close/>
                <a:moveTo>
                  <a:pt x="3157384" y="1169591"/>
                </a:moveTo>
                <a:cubicBezTo>
                  <a:pt x="3141995" y="1205499"/>
                  <a:pt x="3126605" y="1241408"/>
                  <a:pt x="3108652" y="1274752"/>
                </a:cubicBezTo>
                <a:cubicBezTo>
                  <a:pt x="3111216" y="1277316"/>
                  <a:pt x="3113781" y="1282446"/>
                  <a:pt x="3113781" y="1277316"/>
                </a:cubicBezTo>
                <a:cubicBezTo>
                  <a:pt x="3118911" y="1277316"/>
                  <a:pt x="3113781" y="1279881"/>
                  <a:pt x="3113781" y="1285011"/>
                </a:cubicBezTo>
                <a:cubicBezTo>
                  <a:pt x="3111216" y="1285011"/>
                  <a:pt x="3111216" y="1282446"/>
                  <a:pt x="3108652" y="1282446"/>
                </a:cubicBezTo>
                <a:cubicBezTo>
                  <a:pt x="3118911" y="1305530"/>
                  <a:pt x="3126605" y="1333744"/>
                  <a:pt x="3131736" y="1364523"/>
                </a:cubicBezTo>
                <a:cubicBezTo>
                  <a:pt x="3134300" y="1382477"/>
                  <a:pt x="3136865" y="1400431"/>
                  <a:pt x="3136865" y="1420950"/>
                </a:cubicBezTo>
                <a:cubicBezTo>
                  <a:pt x="3147125" y="1379912"/>
                  <a:pt x="3152254" y="1341439"/>
                  <a:pt x="3157384" y="1300400"/>
                </a:cubicBezTo>
                <a:cubicBezTo>
                  <a:pt x="3157384" y="1300400"/>
                  <a:pt x="3154819" y="1300400"/>
                  <a:pt x="3154819" y="1300400"/>
                </a:cubicBezTo>
                <a:cubicBezTo>
                  <a:pt x="3154819" y="1297835"/>
                  <a:pt x="3154819" y="1297835"/>
                  <a:pt x="3154819" y="1295271"/>
                </a:cubicBezTo>
                <a:cubicBezTo>
                  <a:pt x="3154819" y="1295271"/>
                  <a:pt x="3157384" y="1295271"/>
                  <a:pt x="3157384" y="1295271"/>
                </a:cubicBezTo>
                <a:cubicBezTo>
                  <a:pt x="3159949" y="1277316"/>
                  <a:pt x="3159949" y="1259362"/>
                  <a:pt x="3159949" y="1241408"/>
                </a:cubicBezTo>
                <a:cubicBezTo>
                  <a:pt x="3162515" y="1215759"/>
                  <a:pt x="3159949" y="1192675"/>
                  <a:pt x="3157384" y="1169591"/>
                </a:cubicBezTo>
                <a:close/>
                <a:moveTo>
                  <a:pt x="5009237" y="1161919"/>
                </a:moveTo>
                <a:cubicBezTo>
                  <a:pt x="5014367" y="1159354"/>
                  <a:pt x="5011802" y="1169614"/>
                  <a:pt x="5016932" y="1169614"/>
                </a:cubicBezTo>
                <a:cubicBezTo>
                  <a:pt x="5014367" y="1177311"/>
                  <a:pt x="5011802" y="1164485"/>
                  <a:pt x="5004108" y="1169614"/>
                </a:cubicBezTo>
                <a:cubicBezTo>
                  <a:pt x="5004108" y="1169614"/>
                  <a:pt x="5004108" y="1167049"/>
                  <a:pt x="5006673" y="1164485"/>
                </a:cubicBezTo>
                <a:cubicBezTo>
                  <a:pt x="5009237" y="1164485"/>
                  <a:pt x="5009237" y="1164485"/>
                  <a:pt x="5009237" y="1161919"/>
                </a:cubicBezTo>
                <a:close/>
                <a:moveTo>
                  <a:pt x="4442396" y="1156808"/>
                </a:moveTo>
                <a:cubicBezTo>
                  <a:pt x="4447525" y="1156808"/>
                  <a:pt x="4447525" y="1164503"/>
                  <a:pt x="4455220" y="1161938"/>
                </a:cubicBezTo>
                <a:cubicBezTo>
                  <a:pt x="4452655" y="1172199"/>
                  <a:pt x="4442396" y="1164503"/>
                  <a:pt x="4442396" y="1156808"/>
                </a:cubicBezTo>
                <a:close/>
                <a:moveTo>
                  <a:pt x="5161528" y="1151358"/>
                </a:moveTo>
                <a:cubicBezTo>
                  <a:pt x="5163131" y="1151037"/>
                  <a:pt x="5165696" y="1151678"/>
                  <a:pt x="5168260" y="1151678"/>
                </a:cubicBezTo>
                <a:lnTo>
                  <a:pt x="5165697" y="1156808"/>
                </a:lnTo>
                <a:lnTo>
                  <a:pt x="5174031" y="1159694"/>
                </a:lnTo>
                <a:cubicBezTo>
                  <a:pt x="5175314" y="1161938"/>
                  <a:pt x="5175955" y="1164503"/>
                  <a:pt x="5178520" y="1164503"/>
                </a:cubicBezTo>
                <a:cubicBezTo>
                  <a:pt x="5175955" y="1168351"/>
                  <a:pt x="5172749" y="1167709"/>
                  <a:pt x="5170184" y="1165466"/>
                </a:cubicBezTo>
                <a:lnTo>
                  <a:pt x="5165696" y="1156808"/>
                </a:lnTo>
                <a:cubicBezTo>
                  <a:pt x="5163131" y="1156808"/>
                  <a:pt x="5163131" y="1156808"/>
                  <a:pt x="5160566" y="1156808"/>
                </a:cubicBezTo>
                <a:cubicBezTo>
                  <a:pt x="5159284" y="1152961"/>
                  <a:pt x="5159925" y="1151678"/>
                  <a:pt x="5161528" y="1151358"/>
                </a:cubicBezTo>
                <a:close/>
                <a:moveTo>
                  <a:pt x="3825499" y="1143994"/>
                </a:moveTo>
                <a:cubicBezTo>
                  <a:pt x="3826742" y="1144034"/>
                  <a:pt x="3827944" y="1144755"/>
                  <a:pt x="3829066" y="1145557"/>
                </a:cubicBezTo>
                <a:cubicBezTo>
                  <a:pt x="3831310" y="1147160"/>
                  <a:pt x="3833234" y="1149084"/>
                  <a:pt x="3834516" y="1146519"/>
                </a:cubicBezTo>
                <a:cubicBezTo>
                  <a:pt x="3839646" y="1151648"/>
                  <a:pt x="3829386" y="1149084"/>
                  <a:pt x="3824257" y="1151648"/>
                </a:cubicBezTo>
                <a:cubicBezTo>
                  <a:pt x="3824257" y="1149084"/>
                  <a:pt x="3821692" y="1149084"/>
                  <a:pt x="3821692" y="1146519"/>
                </a:cubicBezTo>
                <a:cubicBezTo>
                  <a:pt x="3822974" y="1144595"/>
                  <a:pt x="3824257" y="1143954"/>
                  <a:pt x="3825499" y="1143994"/>
                </a:cubicBezTo>
                <a:close/>
                <a:moveTo>
                  <a:pt x="3783218" y="1141391"/>
                </a:moveTo>
                <a:cubicBezTo>
                  <a:pt x="3785783" y="1141391"/>
                  <a:pt x="3788348" y="1141391"/>
                  <a:pt x="3790913" y="1141391"/>
                </a:cubicBezTo>
                <a:cubicBezTo>
                  <a:pt x="3790913" y="1143956"/>
                  <a:pt x="3788348" y="1143956"/>
                  <a:pt x="3785783" y="1143956"/>
                </a:cubicBezTo>
                <a:cubicBezTo>
                  <a:pt x="3785783" y="1149085"/>
                  <a:pt x="3788348" y="1151651"/>
                  <a:pt x="3793478" y="1151651"/>
                </a:cubicBezTo>
                <a:cubicBezTo>
                  <a:pt x="3790913" y="1159345"/>
                  <a:pt x="3783218" y="1154215"/>
                  <a:pt x="3780653" y="1154215"/>
                </a:cubicBezTo>
                <a:cubicBezTo>
                  <a:pt x="3775524" y="1154215"/>
                  <a:pt x="3775524" y="1149085"/>
                  <a:pt x="3775524" y="1143956"/>
                </a:cubicBezTo>
                <a:cubicBezTo>
                  <a:pt x="3778088" y="1143956"/>
                  <a:pt x="3780653" y="1143956"/>
                  <a:pt x="3780653" y="1146521"/>
                </a:cubicBezTo>
                <a:cubicBezTo>
                  <a:pt x="3783218" y="1146521"/>
                  <a:pt x="3783218" y="1143956"/>
                  <a:pt x="3783218" y="1141391"/>
                </a:cubicBezTo>
                <a:close/>
                <a:moveTo>
                  <a:pt x="3650806" y="1137865"/>
                </a:moveTo>
                <a:cubicBezTo>
                  <a:pt x="3653050" y="1138185"/>
                  <a:pt x="3654973" y="1140109"/>
                  <a:pt x="3654973" y="1143957"/>
                </a:cubicBezTo>
                <a:cubicBezTo>
                  <a:pt x="3649843" y="1143957"/>
                  <a:pt x="3649843" y="1141392"/>
                  <a:pt x="3644714" y="1141392"/>
                </a:cubicBezTo>
                <a:cubicBezTo>
                  <a:pt x="3645997" y="1138827"/>
                  <a:pt x="3648562" y="1137544"/>
                  <a:pt x="3650806" y="1137865"/>
                </a:cubicBezTo>
                <a:close/>
                <a:moveTo>
                  <a:pt x="3657539" y="1123437"/>
                </a:moveTo>
                <a:cubicBezTo>
                  <a:pt x="3667798" y="1120872"/>
                  <a:pt x="3667798" y="1126003"/>
                  <a:pt x="3667798" y="1133698"/>
                </a:cubicBezTo>
                <a:cubicBezTo>
                  <a:pt x="3662668" y="1131133"/>
                  <a:pt x="3660104" y="1128568"/>
                  <a:pt x="3657539" y="1123437"/>
                </a:cubicBezTo>
                <a:close/>
                <a:moveTo>
                  <a:pt x="5981331" y="1118333"/>
                </a:moveTo>
                <a:cubicBezTo>
                  <a:pt x="5999286" y="1120898"/>
                  <a:pt x="5981331" y="1133723"/>
                  <a:pt x="5981331" y="1146548"/>
                </a:cubicBezTo>
                <a:cubicBezTo>
                  <a:pt x="5971071" y="1146548"/>
                  <a:pt x="5973636" y="1136288"/>
                  <a:pt x="5973636" y="1123463"/>
                </a:cubicBezTo>
                <a:cubicBezTo>
                  <a:pt x="5978765" y="1126027"/>
                  <a:pt x="5981331" y="1123463"/>
                  <a:pt x="5981331" y="1118333"/>
                </a:cubicBezTo>
                <a:close/>
                <a:moveTo>
                  <a:pt x="3782257" y="1117022"/>
                </a:moveTo>
                <a:cubicBezTo>
                  <a:pt x="3784501" y="1117663"/>
                  <a:pt x="3787066" y="1119587"/>
                  <a:pt x="3788349" y="1120869"/>
                </a:cubicBezTo>
                <a:cubicBezTo>
                  <a:pt x="3785783" y="1123434"/>
                  <a:pt x="3785783" y="1120869"/>
                  <a:pt x="3778089" y="1120869"/>
                </a:cubicBezTo>
                <a:cubicBezTo>
                  <a:pt x="3778089" y="1117022"/>
                  <a:pt x="3780013" y="1116380"/>
                  <a:pt x="3782257" y="1117022"/>
                </a:cubicBezTo>
                <a:close/>
                <a:moveTo>
                  <a:pt x="6366066" y="1115768"/>
                </a:moveTo>
                <a:cubicBezTo>
                  <a:pt x="6366066" y="1115768"/>
                  <a:pt x="6368630" y="1115768"/>
                  <a:pt x="6371195" y="1115768"/>
                </a:cubicBezTo>
                <a:cubicBezTo>
                  <a:pt x="6371195" y="1115768"/>
                  <a:pt x="6371195" y="1118333"/>
                  <a:pt x="6371195" y="1120899"/>
                </a:cubicBezTo>
                <a:cubicBezTo>
                  <a:pt x="6368630" y="1120899"/>
                  <a:pt x="6368630" y="1120899"/>
                  <a:pt x="6366066" y="1120899"/>
                </a:cubicBezTo>
                <a:cubicBezTo>
                  <a:pt x="6366066" y="1118333"/>
                  <a:pt x="6366066" y="1118333"/>
                  <a:pt x="6366066" y="1115768"/>
                </a:cubicBezTo>
                <a:close/>
                <a:moveTo>
                  <a:pt x="2923979" y="1115728"/>
                </a:moveTo>
                <a:lnTo>
                  <a:pt x="3016156" y="1184271"/>
                </a:lnTo>
                <a:lnTo>
                  <a:pt x="3016315" y="1184980"/>
                </a:lnTo>
                <a:cubicBezTo>
                  <a:pt x="2999643" y="1172156"/>
                  <a:pt x="2982972" y="1160613"/>
                  <a:pt x="2966299" y="1148751"/>
                </a:cubicBezTo>
                <a:lnTo>
                  <a:pt x="2924075" y="1116540"/>
                </a:lnTo>
                <a:close/>
                <a:moveTo>
                  <a:pt x="2915643" y="1107391"/>
                </a:moveTo>
                <a:lnTo>
                  <a:pt x="2916284" y="1108033"/>
                </a:lnTo>
                <a:lnTo>
                  <a:pt x="2916695" y="1110911"/>
                </a:lnTo>
                <a:lnTo>
                  <a:pt x="2916284" y="1110598"/>
                </a:lnTo>
                <a:close/>
                <a:moveTo>
                  <a:pt x="4451373" y="1106149"/>
                </a:moveTo>
                <a:cubicBezTo>
                  <a:pt x="4453296" y="1106149"/>
                  <a:pt x="4455220" y="1106790"/>
                  <a:pt x="4455220" y="1108073"/>
                </a:cubicBezTo>
                <a:cubicBezTo>
                  <a:pt x="4457785" y="1113203"/>
                  <a:pt x="4442395" y="1113203"/>
                  <a:pt x="4447525" y="1108073"/>
                </a:cubicBezTo>
                <a:cubicBezTo>
                  <a:pt x="4447525" y="1106790"/>
                  <a:pt x="4449449" y="1106149"/>
                  <a:pt x="4451373" y="1106149"/>
                </a:cubicBezTo>
                <a:close/>
                <a:moveTo>
                  <a:pt x="5001542" y="1100379"/>
                </a:moveTo>
                <a:cubicBezTo>
                  <a:pt x="5006672" y="1100379"/>
                  <a:pt x="5004107" y="1113204"/>
                  <a:pt x="4998978" y="1108073"/>
                </a:cubicBezTo>
                <a:cubicBezTo>
                  <a:pt x="4998978" y="1108073"/>
                  <a:pt x="4998978" y="1105509"/>
                  <a:pt x="4998978" y="1102944"/>
                </a:cubicBezTo>
                <a:cubicBezTo>
                  <a:pt x="5001542" y="1102944"/>
                  <a:pt x="5001542" y="1102944"/>
                  <a:pt x="5001542" y="1100379"/>
                </a:cubicBezTo>
                <a:close/>
                <a:moveTo>
                  <a:pt x="5096444" y="1097796"/>
                </a:moveTo>
                <a:cubicBezTo>
                  <a:pt x="5109268" y="1102926"/>
                  <a:pt x="5101573" y="1113186"/>
                  <a:pt x="5096444" y="1097796"/>
                </a:cubicBezTo>
                <a:close/>
                <a:moveTo>
                  <a:pt x="3624195" y="1097788"/>
                </a:moveTo>
                <a:cubicBezTo>
                  <a:pt x="3634455" y="1097788"/>
                  <a:pt x="3639585" y="1100353"/>
                  <a:pt x="3637020" y="1108047"/>
                </a:cubicBezTo>
                <a:cubicBezTo>
                  <a:pt x="3634455" y="1113177"/>
                  <a:pt x="3629325" y="1110612"/>
                  <a:pt x="3626760" y="1113177"/>
                </a:cubicBezTo>
                <a:cubicBezTo>
                  <a:pt x="3621631" y="1108047"/>
                  <a:pt x="3621631" y="1102918"/>
                  <a:pt x="3624195" y="1097788"/>
                </a:cubicBezTo>
                <a:close/>
                <a:moveTo>
                  <a:pt x="3637019" y="1090094"/>
                </a:moveTo>
                <a:cubicBezTo>
                  <a:pt x="3644714" y="1090094"/>
                  <a:pt x="3647279" y="1097788"/>
                  <a:pt x="3652409" y="1100353"/>
                </a:cubicBezTo>
                <a:cubicBezTo>
                  <a:pt x="3647279" y="1105484"/>
                  <a:pt x="3634454" y="1100353"/>
                  <a:pt x="3637019" y="1090094"/>
                </a:cubicBezTo>
                <a:close/>
                <a:moveTo>
                  <a:pt x="5369044" y="1089799"/>
                </a:moveTo>
                <a:cubicBezTo>
                  <a:pt x="5368803" y="1092203"/>
                  <a:pt x="5366398" y="1106151"/>
                  <a:pt x="5368322" y="1092685"/>
                </a:cubicBezTo>
                <a:cubicBezTo>
                  <a:pt x="5368963" y="1089478"/>
                  <a:pt x="5369124" y="1088997"/>
                  <a:pt x="5369044" y="1089799"/>
                </a:cubicBezTo>
                <a:close/>
                <a:moveTo>
                  <a:pt x="3803737" y="1087529"/>
                </a:moveTo>
                <a:cubicBezTo>
                  <a:pt x="3808867" y="1087529"/>
                  <a:pt x="3808867" y="1092659"/>
                  <a:pt x="3813997" y="1092659"/>
                </a:cubicBezTo>
                <a:cubicBezTo>
                  <a:pt x="3811432" y="1097788"/>
                  <a:pt x="3808867" y="1102918"/>
                  <a:pt x="3803737" y="1102918"/>
                </a:cubicBezTo>
                <a:cubicBezTo>
                  <a:pt x="3798607" y="1100353"/>
                  <a:pt x="3796042" y="1090094"/>
                  <a:pt x="3803737" y="1087529"/>
                </a:cubicBezTo>
                <a:close/>
                <a:moveTo>
                  <a:pt x="5478613" y="1082424"/>
                </a:moveTo>
                <a:cubicBezTo>
                  <a:pt x="5483742" y="1079859"/>
                  <a:pt x="5483742" y="1084989"/>
                  <a:pt x="5483742" y="1087554"/>
                </a:cubicBezTo>
                <a:cubicBezTo>
                  <a:pt x="5481178" y="1087554"/>
                  <a:pt x="5481178" y="1087554"/>
                  <a:pt x="5481178" y="1090119"/>
                </a:cubicBezTo>
                <a:cubicBezTo>
                  <a:pt x="5478613" y="1090119"/>
                  <a:pt x="5478613" y="1084989"/>
                  <a:pt x="5478613" y="1082424"/>
                </a:cubicBezTo>
                <a:close/>
                <a:moveTo>
                  <a:pt x="3647280" y="1077269"/>
                </a:moveTo>
                <a:cubicBezTo>
                  <a:pt x="3647280" y="1079834"/>
                  <a:pt x="3647280" y="1082399"/>
                  <a:pt x="3649844" y="1082399"/>
                </a:cubicBezTo>
                <a:cubicBezTo>
                  <a:pt x="3647280" y="1087529"/>
                  <a:pt x="3637020" y="1087529"/>
                  <a:pt x="3637020" y="1079834"/>
                </a:cubicBezTo>
                <a:cubicBezTo>
                  <a:pt x="3639585" y="1077269"/>
                  <a:pt x="3642149" y="1077269"/>
                  <a:pt x="3647280" y="1077269"/>
                </a:cubicBezTo>
                <a:close/>
                <a:moveTo>
                  <a:pt x="3257416" y="1077255"/>
                </a:moveTo>
                <a:cubicBezTo>
                  <a:pt x="3259980" y="1095209"/>
                  <a:pt x="3259980" y="1115728"/>
                  <a:pt x="3259980" y="1133682"/>
                </a:cubicBezTo>
                <a:lnTo>
                  <a:pt x="3255827" y="1081769"/>
                </a:lnTo>
                <a:close/>
                <a:moveTo>
                  <a:pt x="6384020" y="1049079"/>
                </a:moveTo>
                <a:cubicBezTo>
                  <a:pt x="6384020" y="1049079"/>
                  <a:pt x="6386584" y="1049079"/>
                  <a:pt x="6389149" y="1049079"/>
                </a:cubicBezTo>
                <a:cubicBezTo>
                  <a:pt x="6389149" y="1049079"/>
                  <a:pt x="6389149" y="1051645"/>
                  <a:pt x="6389149" y="1054210"/>
                </a:cubicBezTo>
                <a:cubicBezTo>
                  <a:pt x="6389149" y="1054210"/>
                  <a:pt x="6386584" y="1054210"/>
                  <a:pt x="6384020" y="1054210"/>
                </a:cubicBezTo>
                <a:cubicBezTo>
                  <a:pt x="6384020" y="1051645"/>
                  <a:pt x="6384020" y="1051645"/>
                  <a:pt x="6384020" y="1049079"/>
                </a:cubicBezTo>
                <a:close/>
                <a:moveTo>
                  <a:pt x="4683496" y="1046490"/>
                </a:moveTo>
                <a:cubicBezTo>
                  <a:pt x="4691191" y="1051619"/>
                  <a:pt x="4711710" y="1056749"/>
                  <a:pt x="4709145" y="1074703"/>
                </a:cubicBezTo>
                <a:cubicBezTo>
                  <a:pt x="4706580" y="1087528"/>
                  <a:pt x="4693755" y="1090093"/>
                  <a:pt x="4678366" y="1097789"/>
                </a:cubicBezTo>
                <a:cubicBezTo>
                  <a:pt x="4675801" y="1095223"/>
                  <a:pt x="4673236" y="1090093"/>
                  <a:pt x="4668106" y="1090093"/>
                </a:cubicBezTo>
                <a:cubicBezTo>
                  <a:pt x="4668106" y="1079833"/>
                  <a:pt x="4673236" y="1077267"/>
                  <a:pt x="4665541" y="1069573"/>
                </a:cubicBezTo>
                <a:cubicBezTo>
                  <a:pt x="4673236" y="1067009"/>
                  <a:pt x="4668106" y="1064444"/>
                  <a:pt x="4670671" y="1056749"/>
                </a:cubicBezTo>
                <a:cubicBezTo>
                  <a:pt x="4678366" y="1056749"/>
                  <a:pt x="4675801" y="1054183"/>
                  <a:pt x="4683496" y="1046490"/>
                </a:cubicBezTo>
                <a:close/>
                <a:moveTo>
                  <a:pt x="3726790" y="1038796"/>
                </a:moveTo>
                <a:cubicBezTo>
                  <a:pt x="3726790" y="1038796"/>
                  <a:pt x="3726790" y="1041361"/>
                  <a:pt x="3726790" y="1046490"/>
                </a:cubicBezTo>
                <a:cubicBezTo>
                  <a:pt x="3721660" y="1046490"/>
                  <a:pt x="3719095" y="1043926"/>
                  <a:pt x="3716531" y="1043926"/>
                </a:cubicBezTo>
                <a:cubicBezTo>
                  <a:pt x="3719095" y="1041361"/>
                  <a:pt x="3721660" y="1038796"/>
                  <a:pt x="3726790" y="1038796"/>
                </a:cubicBezTo>
                <a:close/>
                <a:moveTo>
                  <a:pt x="3831631" y="1021804"/>
                </a:moveTo>
                <a:cubicBezTo>
                  <a:pt x="3834516" y="1021483"/>
                  <a:pt x="3838363" y="1022125"/>
                  <a:pt x="3842211" y="1023406"/>
                </a:cubicBezTo>
                <a:cubicBezTo>
                  <a:pt x="3839646" y="1025972"/>
                  <a:pt x="3837081" y="1028536"/>
                  <a:pt x="3837081" y="1033667"/>
                </a:cubicBezTo>
                <a:cubicBezTo>
                  <a:pt x="3831951" y="1033667"/>
                  <a:pt x="3829386" y="1028536"/>
                  <a:pt x="3826822" y="1025972"/>
                </a:cubicBezTo>
                <a:cubicBezTo>
                  <a:pt x="3826822" y="1023407"/>
                  <a:pt x="3828745" y="1022125"/>
                  <a:pt x="3831631" y="1021804"/>
                </a:cubicBezTo>
                <a:close/>
                <a:moveTo>
                  <a:pt x="3755005" y="1018277"/>
                </a:moveTo>
                <a:cubicBezTo>
                  <a:pt x="3757569" y="1025972"/>
                  <a:pt x="3752439" y="1028537"/>
                  <a:pt x="3744745" y="1028537"/>
                </a:cubicBezTo>
                <a:cubicBezTo>
                  <a:pt x="3744745" y="1020843"/>
                  <a:pt x="3749875" y="1018277"/>
                  <a:pt x="3755005" y="1018277"/>
                </a:cubicBezTo>
                <a:close/>
                <a:moveTo>
                  <a:pt x="2693139" y="1013173"/>
                </a:moveTo>
                <a:cubicBezTo>
                  <a:pt x="2685444" y="1033692"/>
                  <a:pt x="2685444" y="1056777"/>
                  <a:pt x="2675185" y="1074731"/>
                </a:cubicBezTo>
                <a:cubicBezTo>
                  <a:pt x="2662360" y="1064472"/>
                  <a:pt x="2654665" y="1110641"/>
                  <a:pt x="2639276" y="1120901"/>
                </a:cubicBezTo>
                <a:cubicBezTo>
                  <a:pt x="2639276" y="1126032"/>
                  <a:pt x="2644406" y="1120901"/>
                  <a:pt x="2644406" y="1118336"/>
                </a:cubicBezTo>
                <a:cubicBezTo>
                  <a:pt x="2636711" y="1149116"/>
                  <a:pt x="2605932" y="1187590"/>
                  <a:pt x="2587978" y="1226064"/>
                </a:cubicBezTo>
                <a:cubicBezTo>
                  <a:pt x="2544374" y="1226064"/>
                  <a:pt x="2552069" y="1192720"/>
                  <a:pt x="2549505" y="1161941"/>
                </a:cubicBezTo>
                <a:cubicBezTo>
                  <a:pt x="2559764" y="1156811"/>
                  <a:pt x="2564893" y="1146552"/>
                  <a:pt x="2582848" y="1149116"/>
                </a:cubicBezTo>
                <a:cubicBezTo>
                  <a:pt x="2618757" y="1123466"/>
                  <a:pt x="2634147" y="1064472"/>
                  <a:pt x="2659795" y="1028562"/>
                </a:cubicBezTo>
                <a:cubicBezTo>
                  <a:pt x="2667490" y="1020867"/>
                  <a:pt x="2680314" y="1008043"/>
                  <a:pt x="2693139" y="1013173"/>
                </a:cubicBezTo>
                <a:close/>
                <a:moveTo>
                  <a:pt x="4411616" y="1008017"/>
                </a:moveTo>
                <a:cubicBezTo>
                  <a:pt x="4411616" y="1013148"/>
                  <a:pt x="4411616" y="1015712"/>
                  <a:pt x="4411616" y="1018277"/>
                </a:cubicBezTo>
                <a:cubicBezTo>
                  <a:pt x="4403922" y="1020842"/>
                  <a:pt x="4403922" y="1008017"/>
                  <a:pt x="4411616" y="1008017"/>
                </a:cubicBezTo>
                <a:close/>
                <a:moveTo>
                  <a:pt x="5646172" y="1000105"/>
                </a:moveTo>
                <a:cubicBezTo>
                  <a:pt x="5649178" y="1002750"/>
                  <a:pt x="5645330" y="1011887"/>
                  <a:pt x="5653025" y="1008040"/>
                </a:cubicBezTo>
                <a:cubicBezTo>
                  <a:pt x="5650460" y="1013170"/>
                  <a:pt x="5653025" y="1025995"/>
                  <a:pt x="5645330" y="1031125"/>
                </a:cubicBezTo>
                <a:cubicBezTo>
                  <a:pt x="5642765" y="1031125"/>
                  <a:pt x="5637635" y="1028560"/>
                  <a:pt x="5632506" y="1025995"/>
                </a:cubicBezTo>
                <a:cubicBezTo>
                  <a:pt x="5635071" y="1018301"/>
                  <a:pt x="5635071" y="1005476"/>
                  <a:pt x="5640200" y="1000345"/>
                </a:cubicBezTo>
                <a:cubicBezTo>
                  <a:pt x="5643406" y="999063"/>
                  <a:pt x="5645170" y="999223"/>
                  <a:pt x="5646172" y="1000105"/>
                </a:cubicBezTo>
                <a:close/>
                <a:moveTo>
                  <a:pt x="3698577" y="997757"/>
                </a:moveTo>
                <a:cubicBezTo>
                  <a:pt x="3703706" y="997757"/>
                  <a:pt x="3703706" y="1000323"/>
                  <a:pt x="3703706" y="1002888"/>
                </a:cubicBezTo>
                <a:cubicBezTo>
                  <a:pt x="3698577" y="1005452"/>
                  <a:pt x="3698577" y="1002888"/>
                  <a:pt x="3698577" y="997757"/>
                </a:cubicBezTo>
                <a:close/>
                <a:moveTo>
                  <a:pt x="3241403" y="989826"/>
                </a:moveTo>
                <a:lnTo>
                  <a:pt x="3242346" y="993255"/>
                </a:lnTo>
                <a:lnTo>
                  <a:pt x="3244828" y="1008466"/>
                </a:lnTo>
                <a:close/>
                <a:moveTo>
                  <a:pt x="5306765" y="984940"/>
                </a:moveTo>
                <a:cubicBezTo>
                  <a:pt x="5301635" y="1013154"/>
                  <a:pt x="5299070" y="1008024"/>
                  <a:pt x="5286245" y="1025978"/>
                </a:cubicBezTo>
                <a:cubicBezTo>
                  <a:pt x="5283680" y="1015718"/>
                  <a:pt x="5293940" y="990070"/>
                  <a:pt x="5306765" y="984940"/>
                </a:cubicBezTo>
                <a:close/>
                <a:moveTo>
                  <a:pt x="5637636" y="977245"/>
                </a:moveTo>
                <a:cubicBezTo>
                  <a:pt x="5637636" y="987504"/>
                  <a:pt x="5624812" y="984939"/>
                  <a:pt x="5622247" y="995199"/>
                </a:cubicBezTo>
                <a:cubicBezTo>
                  <a:pt x="5619682" y="992634"/>
                  <a:pt x="5627377" y="974680"/>
                  <a:pt x="5637636" y="977245"/>
                </a:cubicBezTo>
                <a:close/>
                <a:moveTo>
                  <a:pt x="5519651" y="964437"/>
                </a:moveTo>
                <a:cubicBezTo>
                  <a:pt x="5514521" y="969567"/>
                  <a:pt x="5514521" y="979827"/>
                  <a:pt x="5504262" y="974697"/>
                </a:cubicBezTo>
                <a:cubicBezTo>
                  <a:pt x="5504262" y="972131"/>
                  <a:pt x="5504262" y="969567"/>
                  <a:pt x="5504262" y="967002"/>
                </a:cubicBezTo>
                <a:cubicBezTo>
                  <a:pt x="5509391" y="964437"/>
                  <a:pt x="5511956" y="964437"/>
                  <a:pt x="5519651" y="964437"/>
                </a:cubicBezTo>
                <a:close/>
                <a:moveTo>
                  <a:pt x="3629324" y="954150"/>
                </a:moveTo>
                <a:cubicBezTo>
                  <a:pt x="3629324" y="956719"/>
                  <a:pt x="3629324" y="959283"/>
                  <a:pt x="3631890" y="959283"/>
                </a:cubicBezTo>
                <a:cubicBezTo>
                  <a:pt x="3626760" y="969544"/>
                  <a:pt x="3616500" y="954150"/>
                  <a:pt x="3629324" y="954150"/>
                </a:cubicBezTo>
                <a:close/>
                <a:moveTo>
                  <a:pt x="3095827" y="954139"/>
                </a:moveTo>
                <a:cubicBezTo>
                  <a:pt x="3098393" y="1010568"/>
                  <a:pt x="3093262" y="1072124"/>
                  <a:pt x="3083002" y="1131117"/>
                </a:cubicBezTo>
                <a:cubicBezTo>
                  <a:pt x="3080437" y="1161896"/>
                  <a:pt x="3075308" y="1195240"/>
                  <a:pt x="3072743" y="1226019"/>
                </a:cubicBezTo>
                <a:cubicBezTo>
                  <a:pt x="3083002" y="1238843"/>
                  <a:pt x="3093262" y="1251667"/>
                  <a:pt x="3100957" y="1267057"/>
                </a:cubicBezTo>
                <a:cubicBezTo>
                  <a:pt x="3121476" y="1228583"/>
                  <a:pt x="3139430" y="1190110"/>
                  <a:pt x="3154819" y="1151637"/>
                </a:cubicBezTo>
                <a:cubicBezTo>
                  <a:pt x="3147125" y="1090079"/>
                  <a:pt x="3129170" y="1036216"/>
                  <a:pt x="3108652" y="984920"/>
                </a:cubicBezTo>
                <a:cubicBezTo>
                  <a:pt x="3103521" y="974660"/>
                  <a:pt x="3100957" y="964399"/>
                  <a:pt x="3095827" y="954139"/>
                </a:cubicBezTo>
                <a:close/>
                <a:moveTo>
                  <a:pt x="5178520" y="951603"/>
                </a:moveTo>
                <a:cubicBezTo>
                  <a:pt x="5178520" y="959305"/>
                  <a:pt x="5173391" y="959305"/>
                  <a:pt x="5173391" y="967001"/>
                </a:cubicBezTo>
                <a:cubicBezTo>
                  <a:pt x="5168261" y="967001"/>
                  <a:pt x="5173391" y="951603"/>
                  <a:pt x="5178520" y="951603"/>
                </a:cubicBezTo>
                <a:close/>
                <a:moveTo>
                  <a:pt x="3678058" y="951585"/>
                </a:moveTo>
                <a:cubicBezTo>
                  <a:pt x="3680623" y="959284"/>
                  <a:pt x="3678058" y="964414"/>
                  <a:pt x="3667798" y="961849"/>
                </a:cubicBezTo>
                <a:cubicBezTo>
                  <a:pt x="3665233" y="959284"/>
                  <a:pt x="3667798" y="949020"/>
                  <a:pt x="3678058" y="951585"/>
                </a:cubicBezTo>
                <a:close/>
                <a:moveTo>
                  <a:pt x="3088132" y="938749"/>
                </a:moveTo>
                <a:cubicBezTo>
                  <a:pt x="3090697" y="982355"/>
                  <a:pt x="3090697" y="1025957"/>
                  <a:pt x="3085567" y="1069559"/>
                </a:cubicBezTo>
                <a:cubicBezTo>
                  <a:pt x="3090697" y="1025957"/>
                  <a:pt x="3093262" y="984920"/>
                  <a:pt x="3090697" y="943879"/>
                </a:cubicBezTo>
                <a:cubicBezTo>
                  <a:pt x="3090697" y="943879"/>
                  <a:pt x="3088132" y="941314"/>
                  <a:pt x="3088132" y="938749"/>
                </a:cubicBezTo>
                <a:close/>
                <a:moveTo>
                  <a:pt x="6381455" y="936854"/>
                </a:moveTo>
                <a:cubicBezTo>
                  <a:pt x="6382738" y="936854"/>
                  <a:pt x="6384020" y="937496"/>
                  <a:pt x="6384020" y="938778"/>
                </a:cubicBezTo>
                <a:cubicBezTo>
                  <a:pt x="6384020" y="943908"/>
                  <a:pt x="6381455" y="938778"/>
                  <a:pt x="6378891" y="938778"/>
                </a:cubicBezTo>
                <a:cubicBezTo>
                  <a:pt x="6378891" y="937496"/>
                  <a:pt x="6380173" y="936854"/>
                  <a:pt x="6381455" y="936854"/>
                </a:cubicBezTo>
                <a:close/>
                <a:moveTo>
                  <a:pt x="3226637" y="936185"/>
                </a:moveTo>
                <a:cubicBezTo>
                  <a:pt x="3231766" y="952857"/>
                  <a:pt x="3236896" y="970812"/>
                  <a:pt x="3241385" y="989729"/>
                </a:cubicBezTo>
                <a:lnTo>
                  <a:pt x="3241403" y="989826"/>
                </a:lnTo>
                <a:close/>
                <a:moveTo>
                  <a:pt x="2205810" y="908003"/>
                </a:moveTo>
                <a:cubicBezTo>
                  <a:pt x="2213504" y="905438"/>
                  <a:pt x="2210939" y="910568"/>
                  <a:pt x="2210939" y="915699"/>
                </a:cubicBezTo>
                <a:cubicBezTo>
                  <a:pt x="2208374" y="915699"/>
                  <a:pt x="2205810" y="915699"/>
                  <a:pt x="2203245" y="915699"/>
                </a:cubicBezTo>
                <a:cubicBezTo>
                  <a:pt x="2205810" y="913134"/>
                  <a:pt x="2205810" y="910568"/>
                  <a:pt x="2205810" y="908003"/>
                </a:cubicBezTo>
                <a:close/>
                <a:moveTo>
                  <a:pt x="5862946" y="896297"/>
                </a:moveTo>
                <a:cubicBezTo>
                  <a:pt x="5865110" y="898221"/>
                  <a:pt x="5866553" y="907359"/>
                  <a:pt x="5860782" y="897741"/>
                </a:cubicBezTo>
                <a:cubicBezTo>
                  <a:pt x="5861423" y="895817"/>
                  <a:pt x="5862225" y="895656"/>
                  <a:pt x="5862946" y="896297"/>
                </a:cubicBezTo>
                <a:close/>
                <a:moveTo>
                  <a:pt x="5193910" y="887482"/>
                </a:moveTo>
                <a:cubicBezTo>
                  <a:pt x="5201604" y="887482"/>
                  <a:pt x="5204170" y="890047"/>
                  <a:pt x="5201604" y="895176"/>
                </a:cubicBezTo>
                <a:cubicBezTo>
                  <a:pt x="5199040" y="895176"/>
                  <a:pt x="5196475" y="895176"/>
                  <a:pt x="5193910" y="895176"/>
                </a:cubicBezTo>
                <a:cubicBezTo>
                  <a:pt x="5193910" y="892612"/>
                  <a:pt x="5193910" y="890047"/>
                  <a:pt x="5193910" y="887482"/>
                </a:cubicBezTo>
                <a:close/>
                <a:moveTo>
                  <a:pt x="2228894" y="882353"/>
                </a:moveTo>
                <a:cubicBezTo>
                  <a:pt x="2226329" y="887483"/>
                  <a:pt x="2226329" y="895177"/>
                  <a:pt x="2228894" y="902872"/>
                </a:cubicBezTo>
                <a:cubicBezTo>
                  <a:pt x="2218634" y="905437"/>
                  <a:pt x="2223764" y="895177"/>
                  <a:pt x="2218634" y="892612"/>
                </a:cubicBezTo>
                <a:cubicBezTo>
                  <a:pt x="2213504" y="895177"/>
                  <a:pt x="2221200" y="897742"/>
                  <a:pt x="2216069" y="905437"/>
                </a:cubicBezTo>
                <a:cubicBezTo>
                  <a:pt x="2205810" y="908002"/>
                  <a:pt x="2210939" y="897742"/>
                  <a:pt x="2203245" y="900307"/>
                </a:cubicBezTo>
                <a:cubicBezTo>
                  <a:pt x="2203245" y="895177"/>
                  <a:pt x="2203245" y="890047"/>
                  <a:pt x="2205810" y="887483"/>
                </a:cubicBezTo>
                <a:cubicBezTo>
                  <a:pt x="2210939" y="887483"/>
                  <a:pt x="2205810" y="895177"/>
                  <a:pt x="2208374" y="900307"/>
                </a:cubicBezTo>
                <a:cubicBezTo>
                  <a:pt x="2210939" y="890047"/>
                  <a:pt x="2218634" y="884918"/>
                  <a:pt x="2228894" y="882353"/>
                </a:cubicBezTo>
                <a:close/>
                <a:moveTo>
                  <a:pt x="4893817" y="882031"/>
                </a:moveTo>
                <a:cubicBezTo>
                  <a:pt x="4895741" y="881070"/>
                  <a:pt x="4897665" y="883635"/>
                  <a:pt x="4893817" y="892612"/>
                </a:cubicBezTo>
                <a:cubicBezTo>
                  <a:pt x="4889970" y="887482"/>
                  <a:pt x="4891893" y="882993"/>
                  <a:pt x="4893817" y="882031"/>
                </a:cubicBezTo>
                <a:close/>
                <a:moveTo>
                  <a:pt x="2408436" y="879789"/>
                </a:moveTo>
                <a:cubicBezTo>
                  <a:pt x="2411002" y="882355"/>
                  <a:pt x="2411002" y="884920"/>
                  <a:pt x="2413565" y="884920"/>
                </a:cubicBezTo>
                <a:cubicBezTo>
                  <a:pt x="2413565" y="887484"/>
                  <a:pt x="2413565" y="887484"/>
                  <a:pt x="2411002" y="887484"/>
                </a:cubicBezTo>
                <a:cubicBezTo>
                  <a:pt x="2408436" y="887484"/>
                  <a:pt x="2408436" y="887484"/>
                  <a:pt x="2405871" y="887484"/>
                </a:cubicBezTo>
                <a:cubicBezTo>
                  <a:pt x="2405871" y="882355"/>
                  <a:pt x="2408436" y="882355"/>
                  <a:pt x="2408436" y="879789"/>
                </a:cubicBezTo>
                <a:close/>
                <a:moveTo>
                  <a:pt x="5287328" y="879106"/>
                </a:moveTo>
                <a:cubicBezTo>
                  <a:pt x="5287689" y="880910"/>
                  <a:pt x="5286246" y="893895"/>
                  <a:pt x="5286246" y="882352"/>
                </a:cubicBezTo>
                <a:cubicBezTo>
                  <a:pt x="5286887" y="879146"/>
                  <a:pt x="5287208" y="878505"/>
                  <a:pt x="5287328" y="879106"/>
                </a:cubicBezTo>
                <a:close/>
                <a:moveTo>
                  <a:pt x="4906642" y="874658"/>
                </a:moveTo>
                <a:cubicBezTo>
                  <a:pt x="4909207" y="890047"/>
                  <a:pt x="4891253" y="879788"/>
                  <a:pt x="4906642" y="874658"/>
                </a:cubicBezTo>
                <a:close/>
                <a:moveTo>
                  <a:pt x="2093595" y="856385"/>
                </a:moveTo>
                <a:cubicBezTo>
                  <a:pt x="2097442" y="856705"/>
                  <a:pt x="2100648" y="859270"/>
                  <a:pt x="2098083" y="864400"/>
                </a:cubicBezTo>
                <a:cubicBezTo>
                  <a:pt x="2092953" y="864400"/>
                  <a:pt x="2087824" y="864400"/>
                  <a:pt x="2085259" y="861836"/>
                </a:cubicBezTo>
                <a:cubicBezTo>
                  <a:pt x="2085259" y="857988"/>
                  <a:pt x="2089748" y="856065"/>
                  <a:pt x="2093595" y="856385"/>
                </a:cubicBezTo>
                <a:close/>
                <a:moveTo>
                  <a:pt x="2657230" y="849011"/>
                </a:moveTo>
                <a:cubicBezTo>
                  <a:pt x="2667490" y="846446"/>
                  <a:pt x="2672619" y="851576"/>
                  <a:pt x="2672619" y="859270"/>
                </a:cubicBezTo>
                <a:cubicBezTo>
                  <a:pt x="2659795" y="861835"/>
                  <a:pt x="2654665" y="856706"/>
                  <a:pt x="2657230" y="849011"/>
                </a:cubicBezTo>
                <a:close/>
                <a:moveTo>
                  <a:pt x="2646970" y="846446"/>
                </a:moveTo>
                <a:cubicBezTo>
                  <a:pt x="2649535" y="849012"/>
                  <a:pt x="2649535" y="854141"/>
                  <a:pt x="2652100" y="859271"/>
                </a:cubicBezTo>
                <a:cubicBezTo>
                  <a:pt x="2646970" y="859271"/>
                  <a:pt x="2646970" y="856706"/>
                  <a:pt x="2641841" y="856706"/>
                </a:cubicBezTo>
                <a:cubicBezTo>
                  <a:pt x="2641841" y="854141"/>
                  <a:pt x="2644406" y="851577"/>
                  <a:pt x="2646970" y="846446"/>
                </a:cubicBezTo>
                <a:close/>
                <a:moveTo>
                  <a:pt x="2659796" y="836187"/>
                </a:moveTo>
                <a:cubicBezTo>
                  <a:pt x="2667490" y="833622"/>
                  <a:pt x="2670055" y="838752"/>
                  <a:pt x="2667490" y="846446"/>
                </a:cubicBezTo>
                <a:cubicBezTo>
                  <a:pt x="2664926" y="846446"/>
                  <a:pt x="2659796" y="846446"/>
                  <a:pt x="2657231" y="846446"/>
                </a:cubicBezTo>
                <a:cubicBezTo>
                  <a:pt x="2657231" y="841317"/>
                  <a:pt x="2659796" y="838752"/>
                  <a:pt x="2659796" y="836187"/>
                </a:cubicBezTo>
                <a:close/>
                <a:moveTo>
                  <a:pt x="3075661" y="832780"/>
                </a:moveTo>
                <a:lnTo>
                  <a:pt x="3077873" y="841284"/>
                </a:lnTo>
                <a:lnTo>
                  <a:pt x="3079035" y="858709"/>
                </a:lnTo>
                <a:close/>
                <a:moveTo>
                  <a:pt x="4555251" y="825925"/>
                </a:moveTo>
                <a:cubicBezTo>
                  <a:pt x="4557816" y="828490"/>
                  <a:pt x="4560381" y="833619"/>
                  <a:pt x="4560381" y="838749"/>
                </a:cubicBezTo>
                <a:cubicBezTo>
                  <a:pt x="4552686" y="841314"/>
                  <a:pt x="4555251" y="831054"/>
                  <a:pt x="4555251" y="825925"/>
                </a:cubicBezTo>
                <a:close/>
                <a:moveTo>
                  <a:pt x="4414182" y="825925"/>
                </a:moveTo>
                <a:cubicBezTo>
                  <a:pt x="4419311" y="828490"/>
                  <a:pt x="4419311" y="831054"/>
                  <a:pt x="4419311" y="838749"/>
                </a:cubicBezTo>
                <a:cubicBezTo>
                  <a:pt x="4416747" y="836184"/>
                  <a:pt x="4414182" y="831054"/>
                  <a:pt x="4414182" y="825925"/>
                </a:cubicBezTo>
                <a:close/>
                <a:moveTo>
                  <a:pt x="2613627" y="823362"/>
                </a:moveTo>
                <a:cubicBezTo>
                  <a:pt x="2626452" y="820797"/>
                  <a:pt x="2623886" y="846446"/>
                  <a:pt x="2611062" y="843881"/>
                </a:cubicBezTo>
                <a:cubicBezTo>
                  <a:pt x="2611062" y="836187"/>
                  <a:pt x="2613627" y="831057"/>
                  <a:pt x="2613627" y="823362"/>
                </a:cubicBezTo>
                <a:close/>
                <a:moveTo>
                  <a:pt x="5570949" y="823360"/>
                </a:moveTo>
                <a:cubicBezTo>
                  <a:pt x="5568384" y="833619"/>
                  <a:pt x="5560689" y="833619"/>
                  <a:pt x="5558125" y="843879"/>
                </a:cubicBezTo>
                <a:cubicBezTo>
                  <a:pt x="5552995" y="838749"/>
                  <a:pt x="5560689" y="823360"/>
                  <a:pt x="5570949" y="823360"/>
                </a:cubicBezTo>
                <a:close/>
                <a:moveTo>
                  <a:pt x="6548173" y="820795"/>
                </a:moveTo>
                <a:cubicBezTo>
                  <a:pt x="6548173" y="820795"/>
                  <a:pt x="6550738" y="820795"/>
                  <a:pt x="6553302" y="820795"/>
                </a:cubicBezTo>
                <a:cubicBezTo>
                  <a:pt x="6553302" y="820795"/>
                  <a:pt x="6553302" y="823361"/>
                  <a:pt x="6553302" y="825926"/>
                </a:cubicBezTo>
                <a:cubicBezTo>
                  <a:pt x="6553302" y="825926"/>
                  <a:pt x="6550738" y="825926"/>
                  <a:pt x="6548173" y="825926"/>
                </a:cubicBezTo>
                <a:cubicBezTo>
                  <a:pt x="6548173" y="823361"/>
                  <a:pt x="6548173" y="823361"/>
                  <a:pt x="6548173" y="820795"/>
                </a:cubicBezTo>
                <a:close/>
                <a:moveTo>
                  <a:pt x="4473254" y="815691"/>
                </a:moveTo>
                <a:cubicBezTo>
                  <a:pt x="4473174" y="815651"/>
                  <a:pt x="4474457" y="816292"/>
                  <a:pt x="4478304" y="818216"/>
                </a:cubicBezTo>
                <a:cubicBezTo>
                  <a:pt x="4485999" y="822063"/>
                  <a:pt x="4473494" y="815812"/>
                  <a:pt x="4473254" y="815691"/>
                </a:cubicBezTo>
                <a:close/>
                <a:moveTo>
                  <a:pt x="4482633" y="805085"/>
                </a:moveTo>
                <a:cubicBezTo>
                  <a:pt x="4485518" y="806048"/>
                  <a:pt x="4484076" y="815666"/>
                  <a:pt x="4478305" y="807971"/>
                </a:cubicBezTo>
                <a:cubicBezTo>
                  <a:pt x="4480229" y="805406"/>
                  <a:pt x="4481671" y="804765"/>
                  <a:pt x="4482633" y="805085"/>
                </a:cubicBezTo>
                <a:close/>
                <a:moveTo>
                  <a:pt x="4398632" y="799915"/>
                </a:moveTo>
                <a:cubicBezTo>
                  <a:pt x="4404403" y="802680"/>
                  <a:pt x="4411617" y="813742"/>
                  <a:pt x="4411617" y="823360"/>
                </a:cubicBezTo>
                <a:cubicBezTo>
                  <a:pt x="4401357" y="820795"/>
                  <a:pt x="4401357" y="805405"/>
                  <a:pt x="4393663" y="800275"/>
                </a:cubicBezTo>
                <a:cubicBezTo>
                  <a:pt x="4394945" y="798993"/>
                  <a:pt x="4396708" y="798993"/>
                  <a:pt x="4398632" y="799915"/>
                </a:cubicBezTo>
                <a:close/>
                <a:moveTo>
                  <a:pt x="2621322" y="797713"/>
                </a:moveTo>
                <a:cubicBezTo>
                  <a:pt x="2631581" y="795148"/>
                  <a:pt x="2626452" y="807973"/>
                  <a:pt x="2621322" y="810537"/>
                </a:cubicBezTo>
                <a:cubicBezTo>
                  <a:pt x="2629016" y="813102"/>
                  <a:pt x="2636711" y="815667"/>
                  <a:pt x="2652100" y="823362"/>
                </a:cubicBezTo>
                <a:cubicBezTo>
                  <a:pt x="2644406" y="831057"/>
                  <a:pt x="2652100" y="843881"/>
                  <a:pt x="2634147" y="843881"/>
                </a:cubicBezTo>
                <a:cubicBezTo>
                  <a:pt x="2634147" y="838751"/>
                  <a:pt x="2634147" y="836186"/>
                  <a:pt x="2629016" y="836186"/>
                </a:cubicBezTo>
                <a:cubicBezTo>
                  <a:pt x="2626452" y="828492"/>
                  <a:pt x="2634147" y="831057"/>
                  <a:pt x="2634147" y="825927"/>
                </a:cubicBezTo>
                <a:cubicBezTo>
                  <a:pt x="2629016" y="825927"/>
                  <a:pt x="2626452" y="828492"/>
                  <a:pt x="2626452" y="831057"/>
                </a:cubicBezTo>
                <a:cubicBezTo>
                  <a:pt x="2621322" y="828492"/>
                  <a:pt x="2626452" y="815667"/>
                  <a:pt x="2616192" y="818232"/>
                </a:cubicBezTo>
                <a:cubicBezTo>
                  <a:pt x="2613627" y="807973"/>
                  <a:pt x="2623886" y="807973"/>
                  <a:pt x="2621322" y="797713"/>
                </a:cubicBezTo>
                <a:close/>
                <a:moveTo>
                  <a:pt x="5599163" y="792582"/>
                </a:moveTo>
                <a:cubicBezTo>
                  <a:pt x="5601728" y="795147"/>
                  <a:pt x="5601728" y="800276"/>
                  <a:pt x="5601728" y="805406"/>
                </a:cubicBezTo>
                <a:cubicBezTo>
                  <a:pt x="5591468" y="805406"/>
                  <a:pt x="5591468" y="818231"/>
                  <a:pt x="5583773" y="820796"/>
                </a:cubicBezTo>
                <a:cubicBezTo>
                  <a:pt x="5581208" y="815666"/>
                  <a:pt x="5591468" y="797711"/>
                  <a:pt x="5599163" y="792582"/>
                </a:cubicBezTo>
                <a:close/>
                <a:moveTo>
                  <a:pt x="2531550" y="790017"/>
                </a:moveTo>
                <a:cubicBezTo>
                  <a:pt x="2523855" y="805407"/>
                  <a:pt x="2531550" y="792582"/>
                  <a:pt x="2534115" y="802842"/>
                </a:cubicBezTo>
                <a:cubicBezTo>
                  <a:pt x="2526420" y="802842"/>
                  <a:pt x="2523855" y="802842"/>
                  <a:pt x="2523855" y="810537"/>
                </a:cubicBezTo>
                <a:cubicBezTo>
                  <a:pt x="2518726" y="805407"/>
                  <a:pt x="2526420" y="790017"/>
                  <a:pt x="2531550" y="790017"/>
                </a:cubicBezTo>
                <a:close/>
                <a:moveTo>
                  <a:pt x="2372528" y="764371"/>
                </a:moveTo>
                <a:cubicBezTo>
                  <a:pt x="2377657" y="764371"/>
                  <a:pt x="2375092" y="769501"/>
                  <a:pt x="2375092" y="772065"/>
                </a:cubicBezTo>
                <a:cubicBezTo>
                  <a:pt x="2369964" y="772065"/>
                  <a:pt x="2369964" y="769501"/>
                  <a:pt x="2369964" y="766936"/>
                </a:cubicBezTo>
                <a:cubicBezTo>
                  <a:pt x="2372528" y="766936"/>
                  <a:pt x="2372528" y="766936"/>
                  <a:pt x="2372528" y="764371"/>
                </a:cubicBezTo>
                <a:close/>
                <a:moveTo>
                  <a:pt x="4929726" y="756673"/>
                </a:moveTo>
                <a:cubicBezTo>
                  <a:pt x="4934855" y="756673"/>
                  <a:pt x="4934855" y="764367"/>
                  <a:pt x="4932290" y="769497"/>
                </a:cubicBezTo>
                <a:cubicBezTo>
                  <a:pt x="4929726" y="766932"/>
                  <a:pt x="4929726" y="761802"/>
                  <a:pt x="4929726" y="756673"/>
                </a:cubicBezTo>
                <a:close/>
                <a:moveTo>
                  <a:pt x="4360319" y="751528"/>
                </a:moveTo>
                <a:cubicBezTo>
                  <a:pt x="4373143" y="748964"/>
                  <a:pt x="4388533" y="784873"/>
                  <a:pt x="4388533" y="795133"/>
                </a:cubicBezTo>
                <a:cubicBezTo>
                  <a:pt x="4375708" y="784873"/>
                  <a:pt x="4375708" y="761789"/>
                  <a:pt x="4360319" y="751528"/>
                </a:cubicBezTo>
                <a:close/>
                <a:moveTo>
                  <a:pt x="2762391" y="741254"/>
                </a:moveTo>
                <a:cubicBezTo>
                  <a:pt x="2767520" y="797680"/>
                  <a:pt x="2780345" y="851543"/>
                  <a:pt x="2795734" y="900276"/>
                </a:cubicBezTo>
                <a:cubicBezTo>
                  <a:pt x="2790604" y="864368"/>
                  <a:pt x="2785475" y="828459"/>
                  <a:pt x="2777780" y="795117"/>
                </a:cubicBezTo>
                <a:cubicBezTo>
                  <a:pt x="2772650" y="777161"/>
                  <a:pt x="2767520" y="759208"/>
                  <a:pt x="2762391" y="741254"/>
                </a:cubicBezTo>
                <a:close/>
                <a:moveTo>
                  <a:pt x="5447834" y="731025"/>
                </a:moveTo>
                <a:cubicBezTo>
                  <a:pt x="5460659" y="733590"/>
                  <a:pt x="5450399" y="738719"/>
                  <a:pt x="5452964" y="751544"/>
                </a:cubicBezTo>
                <a:cubicBezTo>
                  <a:pt x="5445269" y="751544"/>
                  <a:pt x="5442704" y="756674"/>
                  <a:pt x="5435010" y="759238"/>
                </a:cubicBezTo>
                <a:cubicBezTo>
                  <a:pt x="5440139" y="748979"/>
                  <a:pt x="5442704" y="738719"/>
                  <a:pt x="5447834" y="731025"/>
                </a:cubicBezTo>
                <a:close/>
                <a:moveTo>
                  <a:pt x="4378274" y="731010"/>
                </a:moveTo>
                <a:cubicBezTo>
                  <a:pt x="4398793" y="746400"/>
                  <a:pt x="4401358" y="774614"/>
                  <a:pt x="4414182" y="795133"/>
                </a:cubicBezTo>
                <a:cubicBezTo>
                  <a:pt x="4398793" y="787438"/>
                  <a:pt x="4388533" y="751530"/>
                  <a:pt x="4378274" y="731010"/>
                </a:cubicBezTo>
                <a:close/>
                <a:moveTo>
                  <a:pt x="5150307" y="728460"/>
                </a:moveTo>
                <a:cubicBezTo>
                  <a:pt x="5155436" y="731025"/>
                  <a:pt x="5158001" y="736154"/>
                  <a:pt x="5155436" y="746414"/>
                </a:cubicBezTo>
                <a:cubicBezTo>
                  <a:pt x="5152872" y="741284"/>
                  <a:pt x="5150307" y="736154"/>
                  <a:pt x="5150307" y="728460"/>
                </a:cubicBezTo>
                <a:close/>
                <a:moveTo>
                  <a:pt x="5519650" y="723330"/>
                </a:moveTo>
                <a:cubicBezTo>
                  <a:pt x="5545300" y="736154"/>
                  <a:pt x="5568384" y="774628"/>
                  <a:pt x="5565818" y="820796"/>
                </a:cubicBezTo>
                <a:cubicBezTo>
                  <a:pt x="5527345" y="802841"/>
                  <a:pt x="5532475" y="756673"/>
                  <a:pt x="5519650" y="723330"/>
                </a:cubicBezTo>
                <a:close/>
                <a:moveTo>
                  <a:pt x="4406488" y="702792"/>
                </a:moveTo>
                <a:cubicBezTo>
                  <a:pt x="4424442" y="718181"/>
                  <a:pt x="4444961" y="728441"/>
                  <a:pt x="4455221" y="754090"/>
                </a:cubicBezTo>
                <a:cubicBezTo>
                  <a:pt x="4465480" y="743830"/>
                  <a:pt x="4444961" y="738700"/>
                  <a:pt x="4447526" y="725876"/>
                </a:cubicBezTo>
                <a:cubicBezTo>
                  <a:pt x="4468045" y="733570"/>
                  <a:pt x="4475740" y="754090"/>
                  <a:pt x="4491129" y="766914"/>
                </a:cubicBezTo>
                <a:cubicBezTo>
                  <a:pt x="4491129" y="774609"/>
                  <a:pt x="4491129" y="782303"/>
                  <a:pt x="4485999" y="784868"/>
                </a:cubicBezTo>
                <a:cubicBezTo>
                  <a:pt x="4485999" y="789998"/>
                  <a:pt x="4496259" y="779738"/>
                  <a:pt x="4493694" y="792563"/>
                </a:cubicBezTo>
                <a:cubicBezTo>
                  <a:pt x="4489847" y="791280"/>
                  <a:pt x="4487923" y="791280"/>
                  <a:pt x="4485679" y="791280"/>
                </a:cubicBezTo>
                <a:lnTo>
                  <a:pt x="4477656" y="790245"/>
                </a:lnTo>
                <a:lnTo>
                  <a:pt x="4475341" y="787467"/>
                </a:lnTo>
                <a:lnTo>
                  <a:pt x="4473816" y="777815"/>
                </a:lnTo>
                <a:cubicBezTo>
                  <a:pt x="4473175" y="773967"/>
                  <a:pt x="4471893" y="770761"/>
                  <a:pt x="4468045" y="769479"/>
                </a:cubicBezTo>
                <a:cubicBezTo>
                  <a:pt x="4465480" y="774608"/>
                  <a:pt x="4468687" y="779738"/>
                  <a:pt x="4473175" y="784868"/>
                </a:cubicBezTo>
                <a:lnTo>
                  <a:pt x="4475341" y="787467"/>
                </a:lnTo>
                <a:lnTo>
                  <a:pt x="4475740" y="789998"/>
                </a:lnTo>
                <a:lnTo>
                  <a:pt x="4477656" y="790245"/>
                </a:lnTo>
                <a:lnTo>
                  <a:pt x="4485999" y="800258"/>
                </a:lnTo>
                <a:cubicBezTo>
                  <a:pt x="4473175" y="810517"/>
                  <a:pt x="4473175" y="787433"/>
                  <a:pt x="4462915" y="787433"/>
                </a:cubicBezTo>
                <a:cubicBezTo>
                  <a:pt x="4457785" y="797693"/>
                  <a:pt x="4473175" y="813082"/>
                  <a:pt x="4465480" y="831036"/>
                </a:cubicBezTo>
                <a:cubicBezTo>
                  <a:pt x="4452656" y="823342"/>
                  <a:pt x="4455221" y="797693"/>
                  <a:pt x="4439831" y="792563"/>
                </a:cubicBezTo>
                <a:cubicBezTo>
                  <a:pt x="4444961" y="787433"/>
                  <a:pt x="4439831" y="769479"/>
                  <a:pt x="4432137" y="764349"/>
                </a:cubicBezTo>
                <a:cubicBezTo>
                  <a:pt x="4427007" y="774609"/>
                  <a:pt x="4442396" y="789998"/>
                  <a:pt x="4432137" y="805387"/>
                </a:cubicBezTo>
                <a:cubicBezTo>
                  <a:pt x="4411617" y="777174"/>
                  <a:pt x="4388532" y="748960"/>
                  <a:pt x="4380838" y="713051"/>
                </a:cubicBezTo>
                <a:cubicBezTo>
                  <a:pt x="4393662" y="713051"/>
                  <a:pt x="4393662" y="728441"/>
                  <a:pt x="4401358" y="731006"/>
                </a:cubicBezTo>
                <a:cubicBezTo>
                  <a:pt x="4409053" y="725876"/>
                  <a:pt x="4398793" y="718181"/>
                  <a:pt x="4393662" y="718181"/>
                </a:cubicBezTo>
                <a:cubicBezTo>
                  <a:pt x="4403923" y="713051"/>
                  <a:pt x="4414182" y="720746"/>
                  <a:pt x="4406488" y="702792"/>
                </a:cubicBezTo>
                <a:close/>
                <a:moveTo>
                  <a:pt x="3016315" y="656612"/>
                </a:moveTo>
                <a:cubicBezTo>
                  <a:pt x="3030422" y="684826"/>
                  <a:pt x="3042605" y="714322"/>
                  <a:pt x="3052865" y="745101"/>
                </a:cubicBezTo>
                <a:lnTo>
                  <a:pt x="3071411" y="816435"/>
                </a:lnTo>
                <a:lnTo>
                  <a:pt x="3072743" y="825894"/>
                </a:lnTo>
                <a:cubicBezTo>
                  <a:pt x="3065048" y="795116"/>
                  <a:pt x="3056072" y="765620"/>
                  <a:pt x="3046132" y="737406"/>
                </a:cubicBezTo>
                <a:lnTo>
                  <a:pt x="3019398" y="670701"/>
                </a:lnTo>
                <a:close/>
                <a:moveTo>
                  <a:pt x="2884224" y="644463"/>
                </a:moveTo>
                <a:cubicBezTo>
                  <a:pt x="2885506" y="645104"/>
                  <a:pt x="2886788" y="646387"/>
                  <a:pt x="2888071" y="646387"/>
                </a:cubicBezTo>
                <a:cubicBezTo>
                  <a:pt x="2888071" y="651516"/>
                  <a:pt x="2885506" y="656646"/>
                  <a:pt x="2877812" y="656646"/>
                </a:cubicBezTo>
                <a:cubicBezTo>
                  <a:pt x="2875246" y="651516"/>
                  <a:pt x="2888071" y="648951"/>
                  <a:pt x="2880376" y="646387"/>
                </a:cubicBezTo>
                <a:cubicBezTo>
                  <a:pt x="2881659" y="643822"/>
                  <a:pt x="2882941" y="643822"/>
                  <a:pt x="2884224" y="644463"/>
                </a:cubicBezTo>
                <a:close/>
                <a:moveTo>
                  <a:pt x="2754696" y="628398"/>
                </a:moveTo>
                <a:cubicBezTo>
                  <a:pt x="2782911" y="672002"/>
                  <a:pt x="2811124" y="720735"/>
                  <a:pt x="2831643" y="774597"/>
                </a:cubicBezTo>
                <a:cubicBezTo>
                  <a:pt x="2870116" y="869497"/>
                  <a:pt x="2898330" y="979790"/>
                  <a:pt x="2916284" y="1097773"/>
                </a:cubicBezTo>
                <a:lnTo>
                  <a:pt x="2913207" y="1095209"/>
                </a:lnTo>
                <a:lnTo>
                  <a:pt x="2881018" y="934261"/>
                </a:lnTo>
                <a:cubicBezTo>
                  <a:pt x="2866270" y="878475"/>
                  <a:pt x="2848314" y="825894"/>
                  <a:pt x="2826513" y="777161"/>
                </a:cubicBezTo>
                <a:cubicBezTo>
                  <a:pt x="2814971" y="750230"/>
                  <a:pt x="2802146" y="724581"/>
                  <a:pt x="2788681" y="700215"/>
                </a:cubicBezTo>
                <a:lnTo>
                  <a:pt x="2755847" y="645660"/>
                </a:lnTo>
                <a:close/>
                <a:moveTo>
                  <a:pt x="3003492" y="623269"/>
                </a:moveTo>
                <a:cubicBezTo>
                  <a:pt x="3006055" y="651483"/>
                  <a:pt x="3008620" y="679696"/>
                  <a:pt x="3006055" y="710475"/>
                </a:cubicBezTo>
                <a:cubicBezTo>
                  <a:pt x="3003492" y="754078"/>
                  <a:pt x="2993231" y="797680"/>
                  <a:pt x="2988101" y="841284"/>
                </a:cubicBezTo>
                <a:cubicBezTo>
                  <a:pt x="2980406" y="884887"/>
                  <a:pt x="2980406" y="925925"/>
                  <a:pt x="2985536" y="964399"/>
                </a:cubicBezTo>
                <a:cubicBezTo>
                  <a:pt x="2993231" y="1041346"/>
                  <a:pt x="3024010" y="1097773"/>
                  <a:pt x="3031704" y="1174721"/>
                </a:cubicBezTo>
                <a:cubicBezTo>
                  <a:pt x="3031704" y="1177287"/>
                  <a:pt x="3031704" y="1182416"/>
                  <a:pt x="3031704" y="1184980"/>
                </a:cubicBezTo>
                <a:cubicBezTo>
                  <a:pt x="3041964" y="1192675"/>
                  <a:pt x="3052224" y="1200370"/>
                  <a:pt x="3059918" y="1210629"/>
                </a:cubicBezTo>
                <a:cubicBezTo>
                  <a:pt x="3062483" y="1200370"/>
                  <a:pt x="3065048" y="1190110"/>
                  <a:pt x="3067614" y="1179850"/>
                </a:cubicBezTo>
                <a:cubicBezTo>
                  <a:pt x="3077873" y="1090079"/>
                  <a:pt x="3083002" y="1002874"/>
                  <a:pt x="3080437" y="918230"/>
                </a:cubicBezTo>
                <a:cubicBezTo>
                  <a:pt x="3059918" y="864368"/>
                  <a:pt x="3039399" y="807940"/>
                  <a:pt x="3026575" y="746384"/>
                </a:cubicBezTo>
                <a:cubicBezTo>
                  <a:pt x="3016315" y="710475"/>
                  <a:pt x="3011185" y="669437"/>
                  <a:pt x="3006055" y="628398"/>
                </a:cubicBezTo>
                <a:cubicBezTo>
                  <a:pt x="3006055" y="625834"/>
                  <a:pt x="3003492" y="625834"/>
                  <a:pt x="3003492" y="623269"/>
                </a:cubicBezTo>
                <a:close/>
                <a:moveTo>
                  <a:pt x="2900895" y="618172"/>
                </a:moveTo>
                <a:cubicBezTo>
                  <a:pt x="2911156" y="618172"/>
                  <a:pt x="2900895" y="636127"/>
                  <a:pt x="2895766" y="636127"/>
                </a:cubicBezTo>
                <a:cubicBezTo>
                  <a:pt x="2895766" y="628432"/>
                  <a:pt x="2903460" y="628432"/>
                  <a:pt x="2900895" y="618172"/>
                </a:cubicBezTo>
                <a:close/>
                <a:moveTo>
                  <a:pt x="2747105" y="616528"/>
                </a:moveTo>
                <a:lnTo>
                  <a:pt x="2752131" y="623269"/>
                </a:lnTo>
                <a:lnTo>
                  <a:pt x="2752724" y="640472"/>
                </a:lnTo>
                <a:lnTo>
                  <a:pt x="2747001" y="630963"/>
                </a:lnTo>
                <a:lnTo>
                  <a:pt x="2747001" y="628398"/>
                </a:lnTo>
                <a:close/>
                <a:moveTo>
                  <a:pt x="2913719" y="589959"/>
                </a:moveTo>
                <a:cubicBezTo>
                  <a:pt x="2926544" y="592524"/>
                  <a:pt x="2913719" y="613043"/>
                  <a:pt x="2906025" y="613043"/>
                </a:cubicBezTo>
                <a:cubicBezTo>
                  <a:pt x="2906025" y="605348"/>
                  <a:pt x="2913719" y="600218"/>
                  <a:pt x="2913719" y="589959"/>
                </a:cubicBezTo>
                <a:close/>
                <a:moveTo>
                  <a:pt x="3769754" y="576174"/>
                </a:moveTo>
                <a:cubicBezTo>
                  <a:pt x="3772960" y="576494"/>
                  <a:pt x="3775525" y="578418"/>
                  <a:pt x="3772959" y="582266"/>
                </a:cubicBezTo>
                <a:cubicBezTo>
                  <a:pt x="3767829" y="582266"/>
                  <a:pt x="3767829" y="579701"/>
                  <a:pt x="3762700" y="579701"/>
                </a:cubicBezTo>
                <a:cubicBezTo>
                  <a:pt x="3762700" y="577135"/>
                  <a:pt x="3766548" y="575853"/>
                  <a:pt x="3769754" y="576174"/>
                </a:cubicBezTo>
                <a:close/>
                <a:moveTo>
                  <a:pt x="3752439" y="569440"/>
                </a:moveTo>
                <a:cubicBezTo>
                  <a:pt x="3760134" y="572005"/>
                  <a:pt x="3757569" y="587394"/>
                  <a:pt x="3770394" y="584829"/>
                </a:cubicBezTo>
                <a:cubicBezTo>
                  <a:pt x="3765264" y="597655"/>
                  <a:pt x="3755004" y="574570"/>
                  <a:pt x="3752439" y="582264"/>
                </a:cubicBezTo>
                <a:cubicBezTo>
                  <a:pt x="3749875" y="582264"/>
                  <a:pt x="3749875" y="579699"/>
                  <a:pt x="3752439" y="579699"/>
                </a:cubicBezTo>
                <a:cubicBezTo>
                  <a:pt x="3752439" y="574570"/>
                  <a:pt x="3749875" y="574570"/>
                  <a:pt x="3747310" y="574570"/>
                </a:cubicBezTo>
                <a:cubicBezTo>
                  <a:pt x="3747310" y="572005"/>
                  <a:pt x="3752439" y="572005"/>
                  <a:pt x="3752439" y="569440"/>
                </a:cubicBezTo>
                <a:close/>
                <a:moveTo>
                  <a:pt x="3024010" y="569406"/>
                </a:moveTo>
                <a:cubicBezTo>
                  <a:pt x="3038117" y="614291"/>
                  <a:pt x="3050300" y="661742"/>
                  <a:pt x="3059918" y="711757"/>
                </a:cubicBezTo>
                <a:lnTo>
                  <a:pt x="3075661" y="832780"/>
                </a:lnTo>
                <a:lnTo>
                  <a:pt x="3071411" y="816435"/>
                </a:lnTo>
                <a:lnTo>
                  <a:pt x="3054147" y="693803"/>
                </a:lnTo>
                <a:cubicBezTo>
                  <a:pt x="3045811" y="650841"/>
                  <a:pt x="3035552" y="609162"/>
                  <a:pt x="3024010" y="569406"/>
                </a:cubicBezTo>
                <a:close/>
                <a:moveTo>
                  <a:pt x="2941933" y="541226"/>
                </a:moveTo>
                <a:cubicBezTo>
                  <a:pt x="2939368" y="559180"/>
                  <a:pt x="2936804" y="577135"/>
                  <a:pt x="2923979" y="592525"/>
                </a:cubicBezTo>
                <a:cubicBezTo>
                  <a:pt x="2916284" y="577135"/>
                  <a:pt x="2934239" y="561745"/>
                  <a:pt x="2929109" y="543791"/>
                </a:cubicBezTo>
                <a:cubicBezTo>
                  <a:pt x="2934239" y="543791"/>
                  <a:pt x="2934239" y="538661"/>
                  <a:pt x="2941933" y="541226"/>
                </a:cubicBezTo>
                <a:close/>
                <a:moveTo>
                  <a:pt x="3721661" y="538663"/>
                </a:moveTo>
                <a:cubicBezTo>
                  <a:pt x="3724226" y="538663"/>
                  <a:pt x="3724226" y="538663"/>
                  <a:pt x="3726790" y="538663"/>
                </a:cubicBezTo>
                <a:cubicBezTo>
                  <a:pt x="3729356" y="546357"/>
                  <a:pt x="3724226" y="543792"/>
                  <a:pt x="3719096" y="543792"/>
                </a:cubicBezTo>
                <a:cubicBezTo>
                  <a:pt x="3719096" y="541228"/>
                  <a:pt x="3721661" y="541228"/>
                  <a:pt x="3721661" y="538663"/>
                </a:cubicBezTo>
                <a:close/>
                <a:moveTo>
                  <a:pt x="2667490" y="520673"/>
                </a:moveTo>
                <a:cubicBezTo>
                  <a:pt x="2682879" y="536062"/>
                  <a:pt x="2697627" y="552093"/>
                  <a:pt x="2711734" y="569085"/>
                </a:cubicBezTo>
                <a:lnTo>
                  <a:pt x="2747001" y="616388"/>
                </a:lnTo>
                <a:lnTo>
                  <a:pt x="2747001" y="628398"/>
                </a:lnTo>
                <a:cubicBezTo>
                  <a:pt x="2734176" y="609161"/>
                  <a:pt x="2720711" y="591207"/>
                  <a:pt x="2706604" y="574535"/>
                </a:cubicBezTo>
                <a:lnTo>
                  <a:pt x="2685069" y="552064"/>
                </a:lnTo>
                <a:close/>
                <a:moveTo>
                  <a:pt x="3821692" y="513014"/>
                </a:moveTo>
                <a:cubicBezTo>
                  <a:pt x="3826822" y="515579"/>
                  <a:pt x="3829386" y="528403"/>
                  <a:pt x="3824257" y="533533"/>
                </a:cubicBezTo>
                <a:cubicBezTo>
                  <a:pt x="3813997" y="530968"/>
                  <a:pt x="3821692" y="518143"/>
                  <a:pt x="3821692" y="513014"/>
                </a:cubicBezTo>
                <a:close/>
                <a:moveTo>
                  <a:pt x="3821692" y="438632"/>
                </a:moveTo>
                <a:cubicBezTo>
                  <a:pt x="3829386" y="446326"/>
                  <a:pt x="3829386" y="489931"/>
                  <a:pt x="3821692" y="497625"/>
                </a:cubicBezTo>
                <a:cubicBezTo>
                  <a:pt x="3821692" y="477105"/>
                  <a:pt x="3821692" y="456586"/>
                  <a:pt x="3821692" y="438632"/>
                </a:cubicBezTo>
                <a:close/>
                <a:moveTo>
                  <a:pt x="2754696" y="407818"/>
                </a:moveTo>
                <a:cubicBezTo>
                  <a:pt x="2752131" y="445009"/>
                  <a:pt x="2749566" y="482199"/>
                  <a:pt x="2747964" y="519070"/>
                </a:cubicBezTo>
                <a:lnTo>
                  <a:pt x="2747105" y="616528"/>
                </a:lnTo>
                <a:lnTo>
                  <a:pt x="2747001" y="616388"/>
                </a:lnTo>
                <a:lnTo>
                  <a:pt x="2747001" y="520352"/>
                </a:lnTo>
                <a:cubicBezTo>
                  <a:pt x="2748283" y="482841"/>
                  <a:pt x="2750849" y="445009"/>
                  <a:pt x="2754696" y="407818"/>
                </a:cubicBezTo>
                <a:close/>
                <a:moveTo>
                  <a:pt x="3821691" y="395029"/>
                </a:moveTo>
                <a:cubicBezTo>
                  <a:pt x="3826821" y="392464"/>
                  <a:pt x="3826821" y="397594"/>
                  <a:pt x="3826821" y="402724"/>
                </a:cubicBezTo>
                <a:cubicBezTo>
                  <a:pt x="3824256" y="402724"/>
                  <a:pt x="3821691" y="402724"/>
                  <a:pt x="3819127" y="402724"/>
                </a:cubicBezTo>
                <a:cubicBezTo>
                  <a:pt x="3821691" y="400159"/>
                  <a:pt x="3821691" y="397594"/>
                  <a:pt x="3821691" y="395029"/>
                </a:cubicBezTo>
                <a:close/>
                <a:moveTo>
                  <a:pt x="2729048" y="389900"/>
                </a:moveTo>
                <a:cubicBezTo>
                  <a:pt x="2739307" y="392465"/>
                  <a:pt x="2739307" y="397594"/>
                  <a:pt x="2736742" y="407854"/>
                </a:cubicBezTo>
                <a:cubicBezTo>
                  <a:pt x="2731612" y="407854"/>
                  <a:pt x="2729048" y="402724"/>
                  <a:pt x="2729048" y="407854"/>
                </a:cubicBezTo>
                <a:cubicBezTo>
                  <a:pt x="2723917" y="405289"/>
                  <a:pt x="2726482" y="402724"/>
                  <a:pt x="2731612" y="402724"/>
                </a:cubicBezTo>
                <a:cubicBezTo>
                  <a:pt x="2734177" y="395030"/>
                  <a:pt x="2729048" y="397594"/>
                  <a:pt x="2729048" y="389900"/>
                </a:cubicBezTo>
                <a:close/>
                <a:moveTo>
                  <a:pt x="2729048" y="359122"/>
                </a:moveTo>
                <a:cubicBezTo>
                  <a:pt x="2731613" y="359122"/>
                  <a:pt x="2734177" y="364251"/>
                  <a:pt x="2736742" y="364251"/>
                </a:cubicBezTo>
                <a:cubicBezTo>
                  <a:pt x="2736742" y="366816"/>
                  <a:pt x="2734177" y="366816"/>
                  <a:pt x="2734177" y="366816"/>
                </a:cubicBezTo>
                <a:cubicBezTo>
                  <a:pt x="2731613" y="366816"/>
                  <a:pt x="2731613" y="366816"/>
                  <a:pt x="2729048" y="366816"/>
                </a:cubicBezTo>
                <a:cubicBezTo>
                  <a:pt x="2729048" y="364251"/>
                  <a:pt x="2729048" y="361687"/>
                  <a:pt x="2729048" y="359122"/>
                </a:cubicBezTo>
                <a:close/>
                <a:moveTo>
                  <a:pt x="2839337" y="0"/>
                </a:moveTo>
                <a:cubicBezTo>
                  <a:pt x="2877812" y="61557"/>
                  <a:pt x="2913719" y="128244"/>
                  <a:pt x="2941933" y="205191"/>
                </a:cubicBezTo>
                <a:cubicBezTo>
                  <a:pt x="2970147" y="284703"/>
                  <a:pt x="2985536" y="374474"/>
                  <a:pt x="2995796" y="469375"/>
                </a:cubicBezTo>
                <a:cubicBezTo>
                  <a:pt x="2998361" y="533497"/>
                  <a:pt x="3003492" y="597620"/>
                  <a:pt x="3013751" y="656612"/>
                </a:cubicBezTo>
                <a:lnTo>
                  <a:pt x="3019398" y="670701"/>
                </a:lnTo>
                <a:lnTo>
                  <a:pt x="3034269" y="738689"/>
                </a:lnTo>
                <a:cubicBezTo>
                  <a:pt x="3047094" y="789987"/>
                  <a:pt x="3062483" y="836154"/>
                  <a:pt x="3080437" y="879757"/>
                </a:cubicBezTo>
                <a:lnTo>
                  <a:pt x="3079035" y="858709"/>
                </a:lnTo>
                <a:lnTo>
                  <a:pt x="3080437" y="869497"/>
                </a:lnTo>
                <a:cubicBezTo>
                  <a:pt x="3080437" y="874627"/>
                  <a:pt x="3083002" y="882322"/>
                  <a:pt x="3083002" y="887452"/>
                </a:cubicBezTo>
                <a:cubicBezTo>
                  <a:pt x="3083002" y="897711"/>
                  <a:pt x="3085567" y="905406"/>
                  <a:pt x="3085567" y="913101"/>
                </a:cubicBezTo>
                <a:cubicBezTo>
                  <a:pt x="3093262" y="933620"/>
                  <a:pt x="3103521" y="956706"/>
                  <a:pt x="3111216" y="977225"/>
                </a:cubicBezTo>
                <a:cubicBezTo>
                  <a:pt x="3131736" y="1023392"/>
                  <a:pt x="3149689" y="1074689"/>
                  <a:pt x="3159949" y="1131117"/>
                </a:cubicBezTo>
                <a:cubicBezTo>
                  <a:pt x="3167644" y="1113163"/>
                  <a:pt x="3172774" y="1097773"/>
                  <a:pt x="3177903" y="1082384"/>
                </a:cubicBezTo>
                <a:cubicBezTo>
                  <a:pt x="3193294" y="1031087"/>
                  <a:pt x="3206117" y="977225"/>
                  <a:pt x="3216378" y="923360"/>
                </a:cubicBezTo>
                <a:cubicBezTo>
                  <a:pt x="3180468" y="813070"/>
                  <a:pt x="3124040" y="728428"/>
                  <a:pt x="3070178" y="641223"/>
                </a:cubicBezTo>
                <a:cubicBezTo>
                  <a:pt x="3124040" y="725864"/>
                  <a:pt x="3180468" y="810506"/>
                  <a:pt x="3218942" y="918230"/>
                </a:cubicBezTo>
                <a:cubicBezTo>
                  <a:pt x="3221506" y="900276"/>
                  <a:pt x="3224071" y="882322"/>
                  <a:pt x="3226637" y="864368"/>
                </a:cubicBezTo>
                <a:cubicBezTo>
                  <a:pt x="3242026" y="713040"/>
                  <a:pt x="3226637" y="574536"/>
                  <a:pt x="3206117" y="443726"/>
                </a:cubicBezTo>
                <a:cubicBezTo>
                  <a:pt x="3229201" y="571971"/>
                  <a:pt x="3247155" y="710475"/>
                  <a:pt x="3231766" y="861803"/>
                </a:cubicBezTo>
                <a:cubicBezTo>
                  <a:pt x="3231766" y="884887"/>
                  <a:pt x="3226637" y="905406"/>
                  <a:pt x="3224071" y="928490"/>
                </a:cubicBezTo>
                <a:cubicBezTo>
                  <a:pt x="3224071" y="931055"/>
                  <a:pt x="3226637" y="933620"/>
                  <a:pt x="3226637" y="936185"/>
                </a:cubicBezTo>
                <a:cubicBezTo>
                  <a:pt x="3224071" y="933620"/>
                  <a:pt x="3224071" y="933620"/>
                  <a:pt x="3224071" y="931055"/>
                </a:cubicBezTo>
                <a:cubicBezTo>
                  <a:pt x="3216378" y="982355"/>
                  <a:pt x="3203553" y="1033652"/>
                  <a:pt x="3188163" y="1082384"/>
                </a:cubicBezTo>
                <a:cubicBezTo>
                  <a:pt x="3183033" y="1102904"/>
                  <a:pt x="3175338" y="1123423"/>
                  <a:pt x="3167644" y="1143942"/>
                </a:cubicBezTo>
                <a:cubicBezTo>
                  <a:pt x="3172774" y="1172156"/>
                  <a:pt x="3175338" y="1202934"/>
                  <a:pt x="3172774" y="1233713"/>
                </a:cubicBezTo>
                <a:cubicBezTo>
                  <a:pt x="3175338" y="1323484"/>
                  <a:pt x="3154819" y="1413256"/>
                  <a:pt x="3134300" y="1500462"/>
                </a:cubicBezTo>
                <a:cubicBezTo>
                  <a:pt x="3131736" y="1533807"/>
                  <a:pt x="3129170" y="1567150"/>
                  <a:pt x="3126605" y="1597929"/>
                </a:cubicBezTo>
                <a:cubicBezTo>
                  <a:pt x="3141995" y="1569715"/>
                  <a:pt x="3157384" y="1541501"/>
                  <a:pt x="3170209" y="1513288"/>
                </a:cubicBezTo>
                <a:cubicBezTo>
                  <a:pt x="3170209" y="1508157"/>
                  <a:pt x="3170209" y="1505593"/>
                  <a:pt x="3170209" y="1500462"/>
                </a:cubicBezTo>
                <a:cubicBezTo>
                  <a:pt x="3170209" y="1464554"/>
                  <a:pt x="3165079" y="1426080"/>
                  <a:pt x="3167644" y="1385042"/>
                </a:cubicBezTo>
                <a:cubicBezTo>
                  <a:pt x="3167644" y="1344004"/>
                  <a:pt x="3172774" y="1300400"/>
                  <a:pt x="3183033" y="1259362"/>
                </a:cubicBezTo>
                <a:cubicBezTo>
                  <a:pt x="3193294" y="1218324"/>
                  <a:pt x="3206117" y="1179850"/>
                  <a:pt x="3221506" y="1141377"/>
                </a:cubicBezTo>
                <a:cubicBezTo>
                  <a:pt x="3231766" y="1113163"/>
                  <a:pt x="3242026" y="1082384"/>
                  <a:pt x="3252285" y="1054171"/>
                </a:cubicBezTo>
                <a:lnTo>
                  <a:pt x="3244828" y="1008466"/>
                </a:lnTo>
                <a:lnTo>
                  <a:pt x="3252285" y="1049041"/>
                </a:lnTo>
                <a:cubicBezTo>
                  <a:pt x="3267675" y="1002874"/>
                  <a:pt x="3280499" y="959270"/>
                  <a:pt x="3290758" y="913101"/>
                </a:cubicBezTo>
                <a:cubicBezTo>
                  <a:pt x="3308713" y="833589"/>
                  <a:pt x="3311279" y="751513"/>
                  <a:pt x="3303583" y="679696"/>
                </a:cubicBezTo>
                <a:cubicBezTo>
                  <a:pt x="3288195" y="533497"/>
                  <a:pt x="3236896" y="420642"/>
                  <a:pt x="3190728" y="305222"/>
                </a:cubicBezTo>
                <a:cubicBezTo>
                  <a:pt x="3236896" y="415512"/>
                  <a:pt x="3290758" y="528368"/>
                  <a:pt x="3308713" y="674567"/>
                </a:cubicBezTo>
                <a:cubicBezTo>
                  <a:pt x="3318972" y="748947"/>
                  <a:pt x="3316407" y="831025"/>
                  <a:pt x="3298453" y="913101"/>
                </a:cubicBezTo>
                <a:cubicBezTo>
                  <a:pt x="3288195" y="966964"/>
                  <a:pt x="3272804" y="1018262"/>
                  <a:pt x="3254850" y="1069559"/>
                </a:cubicBezTo>
                <a:lnTo>
                  <a:pt x="3255827" y="1081769"/>
                </a:lnTo>
                <a:lnTo>
                  <a:pt x="3245232" y="1111881"/>
                </a:lnTo>
                <a:cubicBezTo>
                  <a:pt x="3240743" y="1123423"/>
                  <a:pt x="3235613" y="1134965"/>
                  <a:pt x="3229201" y="1146507"/>
                </a:cubicBezTo>
                <a:cubicBezTo>
                  <a:pt x="3200987" y="1220889"/>
                  <a:pt x="3180468" y="1300400"/>
                  <a:pt x="3180468" y="1377347"/>
                </a:cubicBezTo>
                <a:cubicBezTo>
                  <a:pt x="3180468" y="1413256"/>
                  <a:pt x="3183033" y="1444034"/>
                  <a:pt x="3185598" y="1479943"/>
                </a:cubicBezTo>
                <a:cubicBezTo>
                  <a:pt x="3200987" y="1441470"/>
                  <a:pt x="3216378" y="1400431"/>
                  <a:pt x="3229201" y="1359393"/>
                </a:cubicBezTo>
                <a:cubicBezTo>
                  <a:pt x="3252285" y="1285011"/>
                  <a:pt x="3259980" y="1208064"/>
                  <a:pt x="3259980" y="1133682"/>
                </a:cubicBezTo>
                <a:cubicBezTo>
                  <a:pt x="3262545" y="1208064"/>
                  <a:pt x="3252285" y="1287576"/>
                  <a:pt x="3231766" y="1364523"/>
                </a:cubicBezTo>
                <a:cubicBezTo>
                  <a:pt x="3218942" y="1410691"/>
                  <a:pt x="3200987" y="1454294"/>
                  <a:pt x="3183033" y="1495333"/>
                </a:cubicBezTo>
                <a:cubicBezTo>
                  <a:pt x="3185598" y="1533807"/>
                  <a:pt x="3185598" y="1572280"/>
                  <a:pt x="3180468" y="1613318"/>
                </a:cubicBezTo>
                <a:cubicBezTo>
                  <a:pt x="3180468" y="1615883"/>
                  <a:pt x="3180468" y="1618448"/>
                  <a:pt x="3180468" y="1621013"/>
                </a:cubicBezTo>
                <a:cubicBezTo>
                  <a:pt x="3183033" y="1623578"/>
                  <a:pt x="3183033" y="1623578"/>
                  <a:pt x="3183033" y="1628708"/>
                </a:cubicBezTo>
                <a:cubicBezTo>
                  <a:pt x="3183033" y="1628708"/>
                  <a:pt x="3180468" y="1628708"/>
                  <a:pt x="3180468" y="1628708"/>
                </a:cubicBezTo>
                <a:cubicBezTo>
                  <a:pt x="3175338" y="1680005"/>
                  <a:pt x="3165079" y="1733868"/>
                  <a:pt x="3152254" y="1785166"/>
                </a:cubicBezTo>
                <a:cubicBezTo>
                  <a:pt x="3159949" y="1813380"/>
                  <a:pt x="3170209" y="1839029"/>
                  <a:pt x="3172774" y="1874936"/>
                </a:cubicBezTo>
                <a:cubicBezTo>
                  <a:pt x="3175338" y="1890326"/>
                  <a:pt x="3175338" y="1905715"/>
                  <a:pt x="3172774" y="1921104"/>
                </a:cubicBezTo>
                <a:cubicBezTo>
                  <a:pt x="3229201" y="1957013"/>
                  <a:pt x="3285629" y="1995486"/>
                  <a:pt x="3331797" y="2041654"/>
                </a:cubicBezTo>
                <a:cubicBezTo>
                  <a:pt x="3334362" y="2041654"/>
                  <a:pt x="3334362" y="2041654"/>
                  <a:pt x="3336927" y="2041654"/>
                </a:cubicBezTo>
                <a:cubicBezTo>
                  <a:pt x="3342056" y="2033960"/>
                  <a:pt x="3347186" y="2023701"/>
                  <a:pt x="3352317" y="2016006"/>
                </a:cubicBezTo>
                <a:cubicBezTo>
                  <a:pt x="3352317" y="2013442"/>
                  <a:pt x="3349751" y="2013442"/>
                  <a:pt x="3347186" y="2010878"/>
                </a:cubicBezTo>
                <a:cubicBezTo>
                  <a:pt x="3354881" y="2000616"/>
                  <a:pt x="3362576" y="1992921"/>
                  <a:pt x="3372835" y="1985227"/>
                </a:cubicBezTo>
                <a:cubicBezTo>
                  <a:pt x="3352317" y="1969837"/>
                  <a:pt x="3375400" y="1939059"/>
                  <a:pt x="3367705" y="1905715"/>
                </a:cubicBezTo>
                <a:cubicBezTo>
                  <a:pt x="3403614" y="1890326"/>
                  <a:pt x="3444652" y="1880066"/>
                  <a:pt x="3447218" y="1831334"/>
                </a:cubicBezTo>
                <a:cubicBezTo>
                  <a:pt x="3495950" y="1818510"/>
                  <a:pt x="3519034" y="1756952"/>
                  <a:pt x="3557508" y="1751823"/>
                </a:cubicBezTo>
                <a:cubicBezTo>
                  <a:pt x="3549813" y="1738998"/>
                  <a:pt x="3557508" y="1741563"/>
                  <a:pt x="3552378" y="1726174"/>
                </a:cubicBezTo>
                <a:cubicBezTo>
                  <a:pt x="3560072" y="1715914"/>
                  <a:pt x="3608805" y="1685135"/>
                  <a:pt x="3616500" y="1667181"/>
                </a:cubicBezTo>
                <a:cubicBezTo>
                  <a:pt x="3621630" y="1659486"/>
                  <a:pt x="3611370" y="1644097"/>
                  <a:pt x="3616500" y="1636402"/>
                </a:cubicBezTo>
                <a:cubicBezTo>
                  <a:pt x="3624195" y="1621013"/>
                  <a:pt x="3657538" y="1615883"/>
                  <a:pt x="3657538" y="1600494"/>
                </a:cubicBezTo>
                <a:cubicBezTo>
                  <a:pt x="3657538" y="1608189"/>
                  <a:pt x="3626760" y="1546631"/>
                  <a:pt x="3621630" y="1541501"/>
                </a:cubicBezTo>
                <a:cubicBezTo>
                  <a:pt x="3626760" y="1546631"/>
                  <a:pt x="3547248" y="1505593"/>
                  <a:pt x="3557508" y="1505593"/>
                </a:cubicBezTo>
                <a:cubicBezTo>
                  <a:pt x="3547248" y="1505593"/>
                  <a:pt x="3521599" y="1528676"/>
                  <a:pt x="3488255" y="1526112"/>
                </a:cubicBezTo>
                <a:cubicBezTo>
                  <a:pt x="3460042" y="1526112"/>
                  <a:pt x="3442087" y="1500462"/>
                  <a:pt x="3419003" y="1490202"/>
                </a:cubicBezTo>
                <a:cubicBezTo>
                  <a:pt x="3398484" y="1479943"/>
                  <a:pt x="3354881" y="1469683"/>
                  <a:pt x="3367705" y="1420950"/>
                </a:cubicBezTo>
                <a:cubicBezTo>
                  <a:pt x="3383095" y="1372217"/>
                  <a:pt x="3506210" y="1397866"/>
                  <a:pt x="3552378" y="1426080"/>
                </a:cubicBezTo>
                <a:cubicBezTo>
                  <a:pt x="3562637" y="1405561"/>
                  <a:pt x="3590851" y="1387607"/>
                  <a:pt x="3616500" y="1400431"/>
                </a:cubicBezTo>
                <a:cubicBezTo>
                  <a:pt x="3660103" y="1351698"/>
                  <a:pt x="3739615" y="1390172"/>
                  <a:pt x="3767829" y="1431210"/>
                </a:cubicBezTo>
                <a:cubicBezTo>
                  <a:pt x="3757569" y="1528676"/>
                  <a:pt x="3824256" y="1551761"/>
                  <a:pt x="3867859" y="1587669"/>
                </a:cubicBezTo>
                <a:cubicBezTo>
                  <a:pt x="3860165" y="1638967"/>
                  <a:pt x="3852470" y="1674876"/>
                  <a:pt x="3837081" y="1697960"/>
                </a:cubicBezTo>
                <a:cubicBezTo>
                  <a:pt x="3842210" y="1713349"/>
                  <a:pt x="3849905" y="1690265"/>
                  <a:pt x="3857600" y="1703090"/>
                </a:cubicBezTo>
                <a:cubicBezTo>
                  <a:pt x="3844776" y="1777471"/>
                  <a:pt x="3811432" y="1818510"/>
                  <a:pt x="3837081" y="1877501"/>
                </a:cubicBezTo>
                <a:cubicBezTo>
                  <a:pt x="3829386" y="1885196"/>
                  <a:pt x="3824256" y="1892891"/>
                  <a:pt x="3821691" y="1903150"/>
                </a:cubicBezTo>
                <a:cubicBezTo>
                  <a:pt x="3831951" y="1887761"/>
                  <a:pt x="3844776" y="1872371"/>
                  <a:pt x="3855035" y="1856982"/>
                </a:cubicBezTo>
                <a:cubicBezTo>
                  <a:pt x="3860165" y="1833898"/>
                  <a:pt x="3865295" y="1810815"/>
                  <a:pt x="3870424" y="1787730"/>
                </a:cubicBezTo>
                <a:cubicBezTo>
                  <a:pt x="3872989" y="1769777"/>
                  <a:pt x="3878119" y="1751823"/>
                  <a:pt x="3883249" y="1733868"/>
                </a:cubicBezTo>
                <a:cubicBezTo>
                  <a:pt x="3880684" y="1726174"/>
                  <a:pt x="3883249" y="1715914"/>
                  <a:pt x="3888379" y="1708219"/>
                </a:cubicBezTo>
                <a:cubicBezTo>
                  <a:pt x="3888379" y="1708219"/>
                  <a:pt x="3890944" y="1708219"/>
                  <a:pt x="3890944" y="1708219"/>
                </a:cubicBezTo>
                <a:cubicBezTo>
                  <a:pt x="3903768" y="1669746"/>
                  <a:pt x="3919157" y="1631273"/>
                  <a:pt x="3939677" y="1597929"/>
                </a:cubicBezTo>
                <a:cubicBezTo>
                  <a:pt x="3973020" y="1538935"/>
                  <a:pt x="4014058" y="1508157"/>
                  <a:pt x="4052532" y="1479943"/>
                </a:cubicBezTo>
                <a:cubicBezTo>
                  <a:pt x="4078181" y="1461989"/>
                  <a:pt x="4101265" y="1441470"/>
                  <a:pt x="4126914" y="1418385"/>
                </a:cubicBezTo>
                <a:cubicBezTo>
                  <a:pt x="4157692" y="1382477"/>
                  <a:pt x="4188471" y="1346568"/>
                  <a:pt x="4216685" y="1302965"/>
                </a:cubicBezTo>
                <a:cubicBezTo>
                  <a:pt x="4237204" y="1274752"/>
                  <a:pt x="4252594" y="1243973"/>
                  <a:pt x="4267983" y="1210629"/>
                </a:cubicBezTo>
                <a:cubicBezTo>
                  <a:pt x="4275678" y="1190110"/>
                  <a:pt x="4283372" y="1172156"/>
                  <a:pt x="4291067" y="1151637"/>
                </a:cubicBezTo>
                <a:cubicBezTo>
                  <a:pt x="4293632" y="1136247"/>
                  <a:pt x="4298762" y="1123423"/>
                  <a:pt x="4301327" y="1110598"/>
                </a:cubicBezTo>
                <a:cubicBezTo>
                  <a:pt x="4319281" y="1038781"/>
                  <a:pt x="4324411" y="966964"/>
                  <a:pt x="4321846" y="897711"/>
                </a:cubicBezTo>
                <a:cubicBezTo>
                  <a:pt x="4324411" y="964399"/>
                  <a:pt x="4321846" y="1038781"/>
                  <a:pt x="4303891" y="1110598"/>
                </a:cubicBezTo>
                <a:cubicBezTo>
                  <a:pt x="4303891" y="1118293"/>
                  <a:pt x="4301327" y="1125988"/>
                  <a:pt x="4298762" y="1133682"/>
                </a:cubicBezTo>
                <a:cubicBezTo>
                  <a:pt x="4298762" y="1133682"/>
                  <a:pt x="4301327" y="1131117"/>
                  <a:pt x="4301327" y="1128553"/>
                </a:cubicBezTo>
                <a:cubicBezTo>
                  <a:pt x="4396228" y="907971"/>
                  <a:pt x="4537297" y="759208"/>
                  <a:pt x="4665541" y="613009"/>
                </a:cubicBezTo>
                <a:cubicBezTo>
                  <a:pt x="4729664" y="538627"/>
                  <a:pt x="4793786" y="461680"/>
                  <a:pt x="4852779" y="369344"/>
                </a:cubicBezTo>
                <a:cubicBezTo>
                  <a:pt x="4909206" y="277008"/>
                  <a:pt x="4960504" y="169283"/>
                  <a:pt x="4996412" y="53862"/>
                </a:cubicBezTo>
                <a:cubicBezTo>
                  <a:pt x="4960504" y="169283"/>
                  <a:pt x="4911771" y="279573"/>
                  <a:pt x="4852779" y="371909"/>
                </a:cubicBezTo>
                <a:cubicBezTo>
                  <a:pt x="4796351" y="466810"/>
                  <a:pt x="4729664" y="546322"/>
                  <a:pt x="4665541" y="620704"/>
                </a:cubicBezTo>
                <a:cubicBezTo>
                  <a:pt x="4601419" y="697651"/>
                  <a:pt x="4534732" y="769468"/>
                  <a:pt x="4473174" y="854108"/>
                </a:cubicBezTo>
                <a:cubicBezTo>
                  <a:pt x="4411617" y="938749"/>
                  <a:pt x="4350060" y="1031087"/>
                  <a:pt x="4306456" y="1138812"/>
                </a:cubicBezTo>
                <a:cubicBezTo>
                  <a:pt x="4288502" y="1182416"/>
                  <a:pt x="4273113" y="1226019"/>
                  <a:pt x="4260288" y="1272187"/>
                </a:cubicBezTo>
                <a:cubicBezTo>
                  <a:pt x="4301327" y="1220889"/>
                  <a:pt x="4339800" y="1164461"/>
                  <a:pt x="4375708" y="1108033"/>
                </a:cubicBezTo>
                <a:cubicBezTo>
                  <a:pt x="4337235" y="1169591"/>
                  <a:pt x="4298762" y="1228583"/>
                  <a:pt x="4257723" y="1282446"/>
                </a:cubicBezTo>
                <a:cubicBezTo>
                  <a:pt x="4255159" y="1292706"/>
                  <a:pt x="4252594" y="1302965"/>
                  <a:pt x="4250029" y="1315790"/>
                </a:cubicBezTo>
                <a:cubicBezTo>
                  <a:pt x="4234639" y="1374782"/>
                  <a:pt x="4224380" y="1436340"/>
                  <a:pt x="4211555" y="1497898"/>
                </a:cubicBezTo>
                <a:cubicBezTo>
                  <a:pt x="4257723" y="1464554"/>
                  <a:pt x="4303891" y="1433775"/>
                  <a:pt x="4344930" y="1382477"/>
                </a:cubicBezTo>
                <a:cubicBezTo>
                  <a:pt x="4439831" y="1279881"/>
                  <a:pt x="4527037" y="1161896"/>
                  <a:pt x="4611679" y="1036216"/>
                </a:cubicBezTo>
                <a:cubicBezTo>
                  <a:pt x="4527037" y="1164461"/>
                  <a:pt x="4439831" y="1282446"/>
                  <a:pt x="4347494" y="1387607"/>
                </a:cubicBezTo>
                <a:cubicBezTo>
                  <a:pt x="4306456" y="1441470"/>
                  <a:pt x="4257723" y="1472248"/>
                  <a:pt x="4211555" y="1508157"/>
                </a:cubicBezTo>
                <a:cubicBezTo>
                  <a:pt x="4203861" y="1554326"/>
                  <a:pt x="4193601" y="1597929"/>
                  <a:pt x="4183341" y="1641532"/>
                </a:cubicBezTo>
                <a:cubicBezTo>
                  <a:pt x="4198731" y="1623578"/>
                  <a:pt x="4214120" y="1603059"/>
                  <a:pt x="4229510" y="1579975"/>
                </a:cubicBezTo>
                <a:cubicBezTo>
                  <a:pt x="4267983" y="1520981"/>
                  <a:pt x="4306456" y="1456859"/>
                  <a:pt x="4350060" y="1405561"/>
                </a:cubicBezTo>
                <a:cubicBezTo>
                  <a:pt x="4415464" y="1326690"/>
                  <a:pt x="4485197" y="1270904"/>
                  <a:pt x="4556012" y="1227381"/>
                </a:cubicBezTo>
                <a:lnTo>
                  <a:pt x="4617869" y="1192702"/>
                </a:lnTo>
                <a:lnTo>
                  <a:pt x="4616849" y="1191977"/>
                </a:lnTo>
                <a:lnTo>
                  <a:pt x="4618382" y="1192414"/>
                </a:lnTo>
                <a:lnTo>
                  <a:pt x="4627068" y="1187545"/>
                </a:lnTo>
                <a:lnTo>
                  <a:pt x="4618703" y="1192506"/>
                </a:lnTo>
                <a:lnTo>
                  <a:pt x="4619374" y="1192698"/>
                </a:lnTo>
                <a:cubicBezTo>
                  <a:pt x="4624183" y="1196545"/>
                  <a:pt x="4623943" y="1196786"/>
                  <a:pt x="4622305" y="1195854"/>
                </a:cubicBezTo>
                <a:lnTo>
                  <a:pt x="4618099" y="1192865"/>
                </a:lnTo>
                <a:lnTo>
                  <a:pt x="4596387" y="1205742"/>
                </a:lnTo>
                <a:lnTo>
                  <a:pt x="4604625" y="1224438"/>
                </a:lnTo>
                <a:cubicBezTo>
                  <a:pt x="4606549" y="1230530"/>
                  <a:pt x="4607831" y="1237583"/>
                  <a:pt x="4609114" y="1249125"/>
                </a:cubicBezTo>
                <a:cubicBezTo>
                  <a:pt x="4602702" y="1245278"/>
                  <a:pt x="4600778" y="1237583"/>
                  <a:pt x="4599816" y="1229247"/>
                </a:cubicBezTo>
                <a:lnTo>
                  <a:pt x="4596328" y="1205777"/>
                </a:lnTo>
                <a:lnTo>
                  <a:pt x="4556052" y="1229665"/>
                </a:lnTo>
                <a:cubicBezTo>
                  <a:pt x="4485357" y="1275713"/>
                  <a:pt x="4416105" y="1334385"/>
                  <a:pt x="4352625" y="1413256"/>
                </a:cubicBezTo>
                <a:cubicBezTo>
                  <a:pt x="4311586" y="1464554"/>
                  <a:pt x="4273113" y="1528676"/>
                  <a:pt x="4234639" y="1590234"/>
                </a:cubicBezTo>
                <a:cubicBezTo>
                  <a:pt x="4216685" y="1618448"/>
                  <a:pt x="4198731" y="1644097"/>
                  <a:pt x="4178212" y="1667181"/>
                </a:cubicBezTo>
                <a:cubicBezTo>
                  <a:pt x="4162822" y="1726174"/>
                  <a:pt x="4144868" y="1785166"/>
                  <a:pt x="4119219" y="1841593"/>
                </a:cubicBezTo>
                <a:cubicBezTo>
                  <a:pt x="4101265" y="1877501"/>
                  <a:pt x="4080746" y="1910845"/>
                  <a:pt x="4060226" y="1939059"/>
                </a:cubicBezTo>
                <a:cubicBezTo>
                  <a:pt x="4060226" y="1951883"/>
                  <a:pt x="4057662" y="1962143"/>
                  <a:pt x="4055097" y="1974967"/>
                </a:cubicBezTo>
                <a:cubicBezTo>
                  <a:pt x="4083311" y="2036525"/>
                  <a:pt x="4106395" y="2100646"/>
                  <a:pt x="4103830" y="2167332"/>
                </a:cubicBezTo>
                <a:cubicBezTo>
                  <a:pt x="4101265" y="2169897"/>
                  <a:pt x="4098700" y="2172463"/>
                  <a:pt x="4096135" y="2172463"/>
                </a:cubicBezTo>
                <a:cubicBezTo>
                  <a:pt x="4178212" y="2210934"/>
                  <a:pt x="4257723" y="2257108"/>
                  <a:pt x="4332105" y="2313533"/>
                </a:cubicBezTo>
                <a:cubicBezTo>
                  <a:pt x="4352625" y="2282755"/>
                  <a:pt x="4373143" y="2249412"/>
                  <a:pt x="4391098" y="2216066"/>
                </a:cubicBezTo>
                <a:cubicBezTo>
                  <a:pt x="4488564" y="2036525"/>
                  <a:pt x="4578335" y="1844158"/>
                  <a:pt x="4675801" y="1662051"/>
                </a:cubicBezTo>
                <a:cubicBezTo>
                  <a:pt x="4760442" y="1505593"/>
                  <a:pt x="4852779" y="1351698"/>
                  <a:pt x="4957939" y="1246538"/>
                </a:cubicBezTo>
                <a:cubicBezTo>
                  <a:pt x="4955374" y="1246538"/>
                  <a:pt x="4952809" y="1241408"/>
                  <a:pt x="4947680" y="1241408"/>
                </a:cubicBezTo>
                <a:cubicBezTo>
                  <a:pt x="4945115" y="1231148"/>
                  <a:pt x="4952809" y="1231148"/>
                  <a:pt x="4950244" y="1223454"/>
                </a:cubicBezTo>
                <a:cubicBezTo>
                  <a:pt x="4963069" y="1223454"/>
                  <a:pt x="4965634" y="1231148"/>
                  <a:pt x="4963069" y="1241408"/>
                </a:cubicBezTo>
                <a:cubicBezTo>
                  <a:pt x="4968199" y="1236278"/>
                  <a:pt x="4970764" y="1233713"/>
                  <a:pt x="4973329" y="1231148"/>
                </a:cubicBezTo>
                <a:cubicBezTo>
                  <a:pt x="4968199" y="1220889"/>
                  <a:pt x="4975893" y="1218324"/>
                  <a:pt x="4978458" y="1205499"/>
                </a:cubicBezTo>
                <a:cubicBezTo>
                  <a:pt x="4986153" y="1208064"/>
                  <a:pt x="4993848" y="1195240"/>
                  <a:pt x="4993848" y="1200370"/>
                </a:cubicBezTo>
                <a:cubicBezTo>
                  <a:pt x="4998978" y="1200370"/>
                  <a:pt x="4998978" y="1182416"/>
                  <a:pt x="4993848" y="1184980"/>
                </a:cubicBezTo>
                <a:cubicBezTo>
                  <a:pt x="5001542" y="1182416"/>
                  <a:pt x="5006672" y="1179850"/>
                  <a:pt x="5009237" y="1172156"/>
                </a:cubicBezTo>
                <a:cubicBezTo>
                  <a:pt x="5022061" y="1174721"/>
                  <a:pt x="5016932" y="1184980"/>
                  <a:pt x="5019497" y="1190110"/>
                </a:cubicBezTo>
                <a:cubicBezTo>
                  <a:pt x="5142611" y="1092643"/>
                  <a:pt x="5265726" y="1087513"/>
                  <a:pt x="5373452" y="1128553"/>
                </a:cubicBezTo>
                <a:cubicBezTo>
                  <a:pt x="5265726" y="1090079"/>
                  <a:pt x="5142611" y="1102904"/>
                  <a:pt x="5024626" y="1200370"/>
                </a:cubicBezTo>
                <a:cubicBezTo>
                  <a:pt x="5027191" y="1200370"/>
                  <a:pt x="5027191" y="1200370"/>
                  <a:pt x="5029756" y="1200370"/>
                </a:cubicBezTo>
                <a:cubicBezTo>
                  <a:pt x="5029756" y="1208064"/>
                  <a:pt x="5024626" y="1210629"/>
                  <a:pt x="5024626" y="1215759"/>
                </a:cubicBezTo>
                <a:cubicBezTo>
                  <a:pt x="5029756" y="1218324"/>
                  <a:pt x="5029756" y="1213194"/>
                  <a:pt x="5029756" y="1210629"/>
                </a:cubicBezTo>
                <a:cubicBezTo>
                  <a:pt x="5032321" y="1238843"/>
                  <a:pt x="5032321" y="1246538"/>
                  <a:pt x="5024626" y="1277316"/>
                </a:cubicBezTo>
                <a:cubicBezTo>
                  <a:pt x="5019497" y="1282446"/>
                  <a:pt x="5015650" y="1284370"/>
                  <a:pt x="5012443" y="1286614"/>
                </a:cubicBezTo>
                <a:lnTo>
                  <a:pt x="5004124" y="1297813"/>
                </a:lnTo>
                <a:lnTo>
                  <a:pt x="5012122" y="1313567"/>
                </a:lnTo>
                <a:cubicBezTo>
                  <a:pt x="5015008" y="1322224"/>
                  <a:pt x="5015649" y="1332483"/>
                  <a:pt x="5009237" y="1344026"/>
                </a:cubicBezTo>
                <a:cubicBezTo>
                  <a:pt x="5001542" y="1341461"/>
                  <a:pt x="4998978" y="1344026"/>
                  <a:pt x="4991283" y="1338896"/>
                </a:cubicBezTo>
                <a:cubicBezTo>
                  <a:pt x="4993848" y="1326070"/>
                  <a:pt x="4991283" y="1331201"/>
                  <a:pt x="4988718" y="1320941"/>
                </a:cubicBezTo>
                <a:cubicBezTo>
                  <a:pt x="5001542" y="1323505"/>
                  <a:pt x="4993848" y="1308117"/>
                  <a:pt x="5004107" y="1310681"/>
                </a:cubicBezTo>
                <a:cubicBezTo>
                  <a:pt x="5002824" y="1306834"/>
                  <a:pt x="5001542" y="1304269"/>
                  <a:pt x="5000901" y="1301704"/>
                </a:cubicBezTo>
                <a:lnTo>
                  <a:pt x="5001328" y="1295722"/>
                </a:lnTo>
                <a:lnTo>
                  <a:pt x="4995411" y="1291223"/>
                </a:lnTo>
                <a:cubicBezTo>
                  <a:pt x="4990482" y="1282446"/>
                  <a:pt x="4993848" y="1268981"/>
                  <a:pt x="4978458" y="1267057"/>
                </a:cubicBezTo>
                <a:cubicBezTo>
                  <a:pt x="4981023" y="1259362"/>
                  <a:pt x="4978458" y="1254232"/>
                  <a:pt x="4975893" y="1249103"/>
                </a:cubicBezTo>
                <a:cubicBezTo>
                  <a:pt x="4948962" y="1276034"/>
                  <a:pt x="4922993" y="1306172"/>
                  <a:pt x="4897865" y="1338794"/>
                </a:cubicBezTo>
                <a:lnTo>
                  <a:pt x="4829711" y="1436477"/>
                </a:lnTo>
                <a:lnTo>
                  <a:pt x="4834355" y="1449784"/>
                </a:lnTo>
                <a:cubicBezTo>
                  <a:pt x="4836322" y="1472228"/>
                  <a:pt x="4829695" y="1505787"/>
                  <a:pt x="4829695" y="1462023"/>
                </a:cubicBezTo>
                <a:cubicBezTo>
                  <a:pt x="4825206" y="1460741"/>
                  <a:pt x="4822481" y="1458978"/>
                  <a:pt x="4820917" y="1456934"/>
                </a:cubicBezTo>
                <a:lnTo>
                  <a:pt x="4819651" y="1452176"/>
                </a:lnTo>
                <a:lnTo>
                  <a:pt x="4756234" y="1558573"/>
                </a:lnTo>
                <a:cubicBezTo>
                  <a:pt x="4733992" y="1598249"/>
                  <a:pt x="4712350" y="1638967"/>
                  <a:pt x="4691190" y="1680005"/>
                </a:cubicBezTo>
                <a:cubicBezTo>
                  <a:pt x="4596289" y="1862112"/>
                  <a:pt x="4509083" y="2054480"/>
                  <a:pt x="4414182" y="2241718"/>
                </a:cubicBezTo>
                <a:cubicBezTo>
                  <a:pt x="4403922" y="2259670"/>
                  <a:pt x="4396228" y="2277626"/>
                  <a:pt x="4385968" y="2293014"/>
                </a:cubicBezTo>
                <a:cubicBezTo>
                  <a:pt x="4427006" y="2269932"/>
                  <a:pt x="4468045" y="2249412"/>
                  <a:pt x="4506518" y="2226327"/>
                </a:cubicBezTo>
                <a:cubicBezTo>
                  <a:pt x="4514213" y="2221197"/>
                  <a:pt x="4511648" y="2205806"/>
                  <a:pt x="4516778" y="2195544"/>
                </a:cubicBezTo>
                <a:cubicBezTo>
                  <a:pt x="4555251" y="2185285"/>
                  <a:pt x="4570640" y="2151944"/>
                  <a:pt x="4591159" y="2126297"/>
                </a:cubicBezTo>
                <a:cubicBezTo>
                  <a:pt x="4655282" y="2113470"/>
                  <a:pt x="4678366" y="2064738"/>
                  <a:pt x="4706579" y="2016006"/>
                </a:cubicBezTo>
                <a:cubicBezTo>
                  <a:pt x="4786091" y="2016006"/>
                  <a:pt x="4798916" y="2087822"/>
                  <a:pt x="4837389" y="2136555"/>
                </a:cubicBezTo>
                <a:cubicBezTo>
                  <a:pt x="4850214" y="2151944"/>
                  <a:pt x="4868168" y="2154509"/>
                  <a:pt x="4883557" y="2167332"/>
                </a:cubicBezTo>
                <a:cubicBezTo>
                  <a:pt x="4893817" y="2180157"/>
                  <a:pt x="4904077" y="2205806"/>
                  <a:pt x="4919466" y="2226327"/>
                </a:cubicBezTo>
                <a:cubicBezTo>
                  <a:pt x="4942550" y="2257108"/>
                  <a:pt x="4975893" y="2290449"/>
                  <a:pt x="4996412" y="2331486"/>
                </a:cubicBezTo>
                <a:cubicBezTo>
                  <a:pt x="5004107" y="2323792"/>
                  <a:pt x="5009237" y="2313533"/>
                  <a:pt x="5009237" y="2305838"/>
                </a:cubicBezTo>
                <a:cubicBezTo>
                  <a:pt x="5014367" y="2313533"/>
                  <a:pt x="5006672" y="2328922"/>
                  <a:pt x="5001542" y="2339180"/>
                </a:cubicBezTo>
                <a:cubicBezTo>
                  <a:pt x="5019497" y="2377654"/>
                  <a:pt x="5029756" y="2426387"/>
                  <a:pt x="5009237" y="2487945"/>
                </a:cubicBezTo>
                <a:cubicBezTo>
                  <a:pt x="4998978" y="2521288"/>
                  <a:pt x="4970764" y="2539244"/>
                  <a:pt x="4947680" y="2562327"/>
                </a:cubicBezTo>
                <a:cubicBezTo>
                  <a:pt x="4947680" y="2564892"/>
                  <a:pt x="4950244" y="2562327"/>
                  <a:pt x="4952809" y="2562327"/>
                </a:cubicBezTo>
                <a:cubicBezTo>
                  <a:pt x="4957939" y="2572586"/>
                  <a:pt x="4945115" y="2593105"/>
                  <a:pt x="4932290" y="2585411"/>
                </a:cubicBezTo>
                <a:cubicBezTo>
                  <a:pt x="4932290" y="2582846"/>
                  <a:pt x="4932290" y="2580281"/>
                  <a:pt x="4932290" y="2577716"/>
                </a:cubicBezTo>
                <a:cubicBezTo>
                  <a:pt x="4919466" y="2590540"/>
                  <a:pt x="4906641" y="2608495"/>
                  <a:pt x="4901512" y="2629015"/>
                </a:cubicBezTo>
                <a:cubicBezTo>
                  <a:pt x="4883557" y="2631580"/>
                  <a:pt x="4868168" y="2641839"/>
                  <a:pt x="4852779" y="2652099"/>
                </a:cubicBezTo>
                <a:cubicBezTo>
                  <a:pt x="4855343" y="2662358"/>
                  <a:pt x="4857908" y="2672618"/>
                  <a:pt x="4860473" y="2682878"/>
                </a:cubicBezTo>
                <a:cubicBezTo>
                  <a:pt x="4863038" y="2682878"/>
                  <a:pt x="4865603" y="2682878"/>
                  <a:pt x="4870733" y="2685443"/>
                </a:cubicBezTo>
                <a:cubicBezTo>
                  <a:pt x="4875863" y="2698267"/>
                  <a:pt x="4873298" y="2705962"/>
                  <a:pt x="4868168" y="2713656"/>
                </a:cubicBezTo>
                <a:cubicBezTo>
                  <a:pt x="4870733" y="2729046"/>
                  <a:pt x="4875863" y="2741870"/>
                  <a:pt x="4878428" y="2757259"/>
                </a:cubicBezTo>
                <a:cubicBezTo>
                  <a:pt x="4886122" y="2747000"/>
                  <a:pt x="4891252" y="2736740"/>
                  <a:pt x="4896382" y="2723916"/>
                </a:cubicBezTo>
                <a:cubicBezTo>
                  <a:pt x="4947680" y="2716221"/>
                  <a:pt x="4981023" y="2664922"/>
                  <a:pt x="5042581" y="2649534"/>
                </a:cubicBezTo>
                <a:cubicBezTo>
                  <a:pt x="5040016" y="2639273"/>
                  <a:pt x="5050275" y="2626449"/>
                  <a:pt x="5063100" y="2639273"/>
                </a:cubicBezTo>
                <a:cubicBezTo>
                  <a:pt x="5063100" y="2641839"/>
                  <a:pt x="5063100" y="2644403"/>
                  <a:pt x="5063100" y="2646968"/>
                </a:cubicBezTo>
                <a:cubicBezTo>
                  <a:pt x="5065665" y="2646968"/>
                  <a:pt x="5068230" y="2646968"/>
                  <a:pt x="5070795" y="2646968"/>
                </a:cubicBezTo>
                <a:cubicBezTo>
                  <a:pt x="5070795" y="2646968"/>
                  <a:pt x="5070795" y="2644403"/>
                  <a:pt x="5070795" y="2644403"/>
                </a:cubicBezTo>
                <a:cubicBezTo>
                  <a:pt x="5065665" y="2636709"/>
                  <a:pt x="5060535" y="2631580"/>
                  <a:pt x="5055405" y="2626449"/>
                </a:cubicBezTo>
                <a:cubicBezTo>
                  <a:pt x="5063100" y="2580281"/>
                  <a:pt x="5045146" y="2554632"/>
                  <a:pt x="5042581" y="2495638"/>
                </a:cubicBezTo>
                <a:cubicBezTo>
                  <a:pt x="5065665" y="2500768"/>
                  <a:pt x="5068230" y="2541808"/>
                  <a:pt x="5086184" y="2544372"/>
                </a:cubicBezTo>
                <a:cubicBezTo>
                  <a:pt x="5088749" y="2549502"/>
                  <a:pt x="5091313" y="2557197"/>
                  <a:pt x="5093878" y="2562327"/>
                </a:cubicBezTo>
                <a:cubicBezTo>
                  <a:pt x="5093878" y="2562327"/>
                  <a:pt x="5093878" y="2564892"/>
                  <a:pt x="5093878" y="2564892"/>
                </a:cubicBezTo>
                <a:cubicBezTo>
                  <a:pt x="5096444" y="2570021"/>
                  <a:pt x="5099008" y="2577716"/>
                  <a:pt x="5101573" y="2582846"/>
                </a:cubicBezTo>
                <a:cubicBezTo>
                  <a:pt x="5104138" y="2582846"/>
                  <a:pt x="5104138" y="2585411"/>
                  <a:pt x="5104138" y="2585411"/>
                </a:cubicBezTo>
                <a:cubicBezTo>
                  <a:pt x="5106703" y="2590540"/>
                  <a:pt x="5111833" y="2598235"/>
                  <a:pt x="5114398" y="2603365"/>
                </a:cubicBezTo>
                <a:cubicBezTo>
                  <a:pt x="5119527" y="2611060"/>
                  <a:pt x="5122092" y="2616189"/>
                  <a:pt x="5127222" y="2621320"/>
                </a:cubicBezTo>
                <a:cubicBezTo>
                  <a:pt x="5127222" y="2621320"/>
                  <a:pt x="5129787" y="2621320"/>
                  <a:pt x="5129787" y="2621320"/>
                </a:cubicBezTo>
                <a:cubicBezTo>
                  <a:pt x="5132352" y="2623885"/>
                  <a:pt x="5134917" y="2626449"/>
                  <a:pt x="5137482" y="2629015"/>
                </a:cubicBezTo>
                <a:cubicBezTo>
                  <a:pt x="5134917" y="2629015"/>
                  <a:pt x="5132352" y="2626449"/>
                  <a:pt x="5129787" y="2626449"/>
                </a:cubicBezTo>
                <a:cubicBezTo>
                  <a:pt x="5132352" y="2634144"/>
                  <a:pt x="5134917" y="2646968"/>
                  <a:pt x="5134917" y="2657229"/>
                </a:cubicBezTo>
                <a:cubicBezTo>
                  <a:pt x="5140047" y="2657229"/>
                  <a:pt x="5147741" y="2654664"/>
                  <a:pt x="5152871" y="2649534"/>
                </a:cubicBezTo>
                <a:cubicBezTo>
                  <a:pt x="5155436" y="2611060"/>
                  <a:pt x="5134917" y="2598235"/>
                  <a:pt x="5127222" y="2570021"/>
                </a:cubicBezTo>
                <a:cubicBezTo>
                  <a:pt x="5134917" y="2554632"/>
                  <a:pt x="5150306" y="2559763"/>
                  <a:pt x="5158001" y="2570021"/>
                </a:cubicBezTo>
                <a:cubicBezTo>
                  <a:pt x="5165696" y="2562327"/>
                  <a:pt x="5163131" y="2544372"/>
                  <a:pt x="5163131" y="2528982"/>
                </a:cubicBezTo>
                <a:cubicBezTo>
                  <a:pt x="5183650" y="2526418"/>
                  <a:pt x="5183650" y="2503334"/>
                  <a:pt x="5209299" y="2503334"/>
                </a:cubicBezTo>
                <a:cubicBezTo>
                  <a:pt x="5214428" y="2475120"/>
                  <a:pt x="5204169" y="2459731"/>
                  <a:pt x="5183650" y="2457166"/>
                </a:cubicBezTo>
                <a:cubicBezTo>
                  <a:pt x="5181085" y="2436647"/>
                  <a:pt x="5196474" y="2436647"/>
                  <a:pt x="5199039" y="2421258"/>
                </a:cubicBezTo>
                <a:cubicBezTo>
                  <a:pt x="5196474" y="2395610"/>
                  <a:pt x="5145176" y="2439212"/>
                  <a:pt x="5152871" y="2395610"/>
                </a:cubicBezTo>
                <a:cubicBezTo>
                  <a:pt x="5219558" y="2410997"/>
                  <a:pt x="5186215" y="2331486"/>
                  <a:pt x="5188779" y="2300709"/>
                </a:cubicBezTo>
                <a:cubicBezTo>
                  <a:pt x="5216993" y="2305838"/>
                  <a:pt x="5224688" y="2280189"/>
                  <a:pt x="5234948" y="2254542"/>
                </a:cubicBezTo>
                <a:cubicBezTo>
                  <a:pt x="5234948" y="2236587"/>
                  <a:pt x="5214428" y="2236587"/>
                  <a:pt x="5214428" y="2213500"/>
                </a:cubicBezTo>
                <a:cubicBezTo>
                  <a:pt x="5237513" y="2234021"/>
                  <a:pt x="5250337" y="2213500"/>
                  <a:pt x="5260597" y="2192979"/>
                </a:cubicBezTo>
                <a:cubicBezTo>
                  <a:pt x="5281116" y="2198110"/>
                  <a:pt x="5278551" y="2192979"/>
                  <a:pt x="5301635" y="2192979"/>
                </a:cubicBezTo>
                <a:cubicBezTo>
                  <a:pt x="5283680" y="2151944"/>
                  <a:pt x="5314459" y="2131425"/>
                  <a:pt x="5327284" y="2103211"/>
                </a:cubicBezTo>
                <a:cubicBezTo>
                  <a:pt x="5329849" y="2090386"/>
                  <a:pt x="5319589" y="2085258"/>
                  <a:pt x="5306765" y="2087822"/>
                </a:cubicBezTo>
                <a:cubicBezTo>
                  <a:pt x="5296505" y="2054480"/>
                  <a:pt x="5301635" y="2036525"/>
                  <a:pt x="5301635" y="1998051"/>
                </a:cubicBezTo>
                <a:cubicBezTo>
                  <a:pt x="5334978" y="1962143"/>
                  <a:pt x="5358063" y="1980097"/>
                  <a:pt x="5401666" y="1962143"/>
                </a:cubicBezTo>
                <a:cubicBezTo>
                  <a:pt x="5401666" y="1962143"/>
                  <a:pt x="5401666" y="1959578"/>
                  <a:pt x="5401666" y="1959578"/>
                </a:cubicBezTo>
                <a:cubicBezTo>
                  <a:pt x="5396536" y="1959578"/>
                  <a:pt x="5399101" y="1964708"/>
                  <a:pt x="5391406" y="1964708"/>
                </a:cubicBezTo>
                <a:cubicBezTo>
                  <a:pt x="5393971" y="1954448"/>
                  <a:pt x="5386276" y="1954448"/>
                  <a:pt x="5388841" y="1944188"/>
                </a:cubicBezTo>
                <a:cubicBezTo>
                  <a:pt x="5391406" y="1944188"/>
                  <a:pt x="5391406" y="1941624"/>
                  <a:pt x="5391406" y="1939059"/>
                </a:cubicBezTo>
                <a:cubicBezTo>
                  <a:pt x="5396536" y="1936494"/>
                  <a:pt x="5399101" y="1939059"/>
                  <a:pt x="5401666" y="1939059"/>
                </a:cubicBezTo>
                <a:cubicBezTo>
                  <a:pt x="5409360" y="1900585"/>
                  <a:pt x="5432444" y="1880066"/>
                  <a:pt x="5452964" y="1854417"/>
                </a:cubicBezTo>
                <a:cubicBezTo>
                  <a:pt x="5478612" y="1882631"/>
                  <a:pt x="5494002" y="1854417"/>
                  <a:pt x="5506826" y="1828769"/>
                </a:cubicBezTo>
                <a:cubicBezTo>
                  <a:pt x="5501696" y="1815944"/>
                  <a:pt x="5506826" y="1800556"/>
                  <a:pt x="5522216" y="1795426"/>
                </a:cubicBezTo>
                <a:cubicBezTo>
                  <a:pt x="5547864" y="1787730"/>
                  <a:pt x="5555559" y="1823639"/>
                  <a:pt x="5537605" y="1836463"/>
                </a:cubicBezTo>
                <a:cubicBezTo>
                  <a:pt x="5552994" y="1833898"/>
                  <a:pt x="5555559" y="1810815"/>
                  <a:pt x="5570949" y="1826203"/>
                </a:cubicBezTo>
                <a:cubicBezTo>
                  <a:pt x="5542735" y="1787730"/>
                  <a:pt x="5576078" y="1731303"/>
                  <a:pt x="5622247" y="1751823"/>
                </a:cubicBezTo>
                <a:cubicBezTo>
                  <a:pt x="5627376" y="1744128"/>
                  <a:pt x="5619682" y="1708219"/>
                  <a:pt x="5617117" y="1692830"/>
                </a:cubicBezTo>
                <a:cubicBezTo>
                  <a:pt x="5632506" y="1692830"/>
                  <a:pt x="5650460" y="1695395"/>
                  <a:pt x="5647896" y="1677441"/>
                </a:cubicBezTo>
                <a:cubicBezTo>
                  <a:pt x="5673544" y="1692830"/>
                  <a:pt x="5699193" y="1680005"/>
                  <a:pt x="5722277" y="1687700"/>
                </a:cubicBezTo>
                <a:cubicBezTo>
                  <a:pt x="5712018" y="1715914"/>
                  <a:pt x="5712018" y="1741563"/>
                  <a:pt x="5722277" y="1772342"/>
                </a:cubicBezTo>
                <a:cubicBezTo>
                  <a:pt x="5742797" y="1764647"/>
                  <a:pt x="5747926" y="1772342"/>
                  <a:pt x="5773575" y="1772342"/>
                </a:cubicBezTo>
                <a:cubicBezTo>
                  <a:pt x="5776140" y="1787730"/>
                  <a:pt x="5794094" y="1790296"/>
                  <a:pt x="5788965" y="1813380"/>
                </a:cubicBezTo>
                <a:cubicBezTo>
                  <a:pt x="5840263" y="1797991"/>
                  <a:pt x="5865911" y="1800556"/>
                  <a:pt x="5909515" y="1818510"/>
                </a:cubicBezTo>
                <a:cubicBezTo>
                  <a:pt x="5888995" y="1874936"/>
                  <a:pt x="5945423" y="1864677"/>
                  <a:pt x="5983896" y="1882631"/>
                </a:cubicBezTo>
                <a:cubicBezTo>
                  <a:pt x="5983896" y="1880066"/>
                  <a:pt x="5983896" y="1880066"/>
                  <a:pt x="5983896" y="1877501"/>
                </a:cubicBezTo>
                <a:cubicBezTo>
                  <a:pt x="5991591" y="1880066"/>
                  <a:pt x="5991591" y="1882631"/>
                  <a:pt x="5989026" y="1885196"/>
                </a:cubicBezTo>
                <a:cubicBezTo>
                  <a:pt x="6004416" y="1892891"/>
                  <a:pt x="6014675" y="1908280"/>
                  <a:pt x="6014675" y="1933929"/>
                </a:cubicBezTo>
                <a:cubicBezTo>
                  <a:pt x="6130095" y="2016006"/>
                  <a:pt x="6260905" y="2080128"/>
                  <a:pt x="6330157" y="2208371"/>
                </a:cubicBezTo>
                <a:cubicBezTo>
                  <a:pt x="6327592" y="2223762"/>
                  <a:pt x="6322462" y="2239152"/>
                  <a:pt x="6304508" y="2239152"/>
                </a:cubicBezTo>
                <a:cubicBezTo>
                  <a:pt x="6307073" y="2246846"/>
                  <a:pt x="6312203" y="2249412"/>
                  <a:pt x="6317332" y="2254542"/>
                </a:cubicBezTo>
                <a:cubicBezTo>
                  <a:pt x="6322462" y="2241718"/>
                  <a:pt x="6332722" y="2228893"/>
                  <a:pt x="6342981" y="2221197"/>
                </a:cubicBezTo>
                <a:cubicBezTo>
                  <a:pt x="6335287" y="2231456"/>
                  <a:pt x="6327592" y="2244283"/>
                  <a:pt x="6353241" y="2262236"/>
                </a:cubicBezTo>
                <a:cubicBezTo>
                  <a:pt x="6355806" y="2264801"/>
                  <a:pt x="6358371" y="2269932"/>
                  <a:pt x="6358371" y="2275060"/>
                </a:cubicBezTo>
                <a:cubicBezTo>
                  <a:pt x="6353241" y="2275060"/>
                  <a:pt x="6350676" y="2275060"/>
                  <a:pt x="6345546" y="2275060"/>
                </a:cubicBezTo>
                <a:cubicBezTo>
                  <a:pt x="6342981" y="2277626"/>
                  <a:pt x="6340417" y="2282755"/>
                  <a:pt x="6337852" y="2285320"/>
                </a:cubicBezTo>
                <a:cubicBezTo>
                  <a:pt x="6337852" y="2282755"/>
                  <a:pt x="6337852" y="2277626"/>
                  <a:pt x="6340417" y="2275060"/>
                </a:cubicBezTo>
                <a:cubicBezTo>
                  <a:pt x="6335287" y="2275060"/>
                  <a:pt x="6330157" y="2275060"/>
                  <a:pt x="6325027" y="2275060"/>
                </a:cubicBezTo>
                <a:cubicBezTo>
                  <a:pt x="6317332" y="2290449"/>
                  <a:pt x="6327592" y="2295579"/>
                  <a:pt x="6325027" y="2321228"/>
                </a:cubicBezTo>
                <a:cubicBezTo>
                  <a:pt x="6299378" y="2321228"/>
                  <a:pt x="6299378" y="2354569"/>
                  <a:pt x="6283989" y="2367394"/>
                </a:cubicBezTo>
                <a:cubicBezTo>
                  <a:pt x="6266035" y="2367394"/>
                  <a:pt x="6240386" y="2369962"/>
                  <a:pt x="6253210" y="2398174"/>
                </a:cubicBezTo>
                <a:cubicBezTo>
                  <a:pt x="6237821" y="2403303"/>
                  <a:pt x="6242951" y="2382784"/>
                  <a:pt x="6227561" y="2387914"/>
                </a:cubicBezTo>
                <a:cubicBezTo>
                  <a:pt x="6199348" y="2423822"/>
                  <a:pt x="6166004" y="2408433"/>
                  <a:pt x="6132660" y="2428952"/>
                </a:cubicBezTo>
                <a:cubicBezTo>
                  <a:pt x="6107011" y="2418693"/>
                  <a:pt x="6091622" y="2400739"/>
                  <a:pt x="6073668" y="2382784"/>
                </a:cubicBezTo>
                <a:cubicBezTo>
                  <a:pt x="6022370" y="2403303"/>
                  <a:pt x="5996721" y="2380220"/>
                  <a:pt x="5958247" y="2362264"/>
                </a:cubicBezTo>
                <a:cubicBezTo>
                  <a:pt x="5963377" y="2346875"/>
                  <a:pt x="5973637" y="2339180"/>
                  <a:pt x="5963377" y="2321228"/>
                </a:cubicBezTo>
                <a:cubicBezTo>
                  <a:pt x="5922339" y="2308403"/>
                  <a:pt x="5912079" y="2349442"/>
                  <a:pt x="5883866" y="2331486"/>
                </a:cubicBezTo>
                <a:cubicBezTo>
                  <a:pt x="5883866" y="2310968"/>
                  <a:pt x="5912079" y="2298143"/>
                  <a:pt x="5930034" y="2310968"/>
                </a:cubicBezTo>
                <a:cubicBezTo>
                  <a:pt x="5958247" y="2293014"/>
                  <a:pt x="5924904" y="2259670"/>
                  <a:pt x="5914644" y="2246846"/>
                </a:cubicBezTo>
                <a:cubicBezTo>
                  <a:pt x="5914644" y="2231456"/>
                  <a:pt x="5919774" y="2223762"/>
                  <a:pt x="5924904" y="2210934"/>
                </a:cubicBezTo>
                <a:cubicBezTo>
                  <a:pt x="5909515" y="2180157"/>
                  <a:pt x="5886430" y="2159638"/>
                  <a:pt x="5860781" y="2141684"/>
                </a:cubicBezTo>
                <a:cubicBezTo>
                  <a:pt x="5865911" y="2118599"/>
                  <a:pt x="5863346" y="2105776"/>
                  <a:pt x="5855652" y="2095516"/>
                </a:cubicBezTo>
                <a:cubicBezTo>
                  <a:pt x="5850522" y="2105776"/>
                  <a:pt x="5832568" y="2098082"/>
                  <a:pt x="5824873" y="2095516"/>
                </a:cubicBezTo>
                <a:cubicBezTo>
                  <a:pt x="5824873" y="2092951"/>
                  <a:pt x="5827438" y="2092951"/>
                  <a:pt x="5827438" y="2087822"/>
                </a:cubicBezTo>
                <a:cubicBezTo>
                  <a:pt x="5835132" y="2092951"/>
                  <a:pt x="5845392" y="2092951"/>
                  <a:pt x="5853087" y="2092951"/>
                </a:cubicBezTo>
                <a:cubicBezTo>
                  <a:pt x="5842827" y="2082693"/>
                  <a:pt x="5832568" y="2074997"/>
                  <a:pt x="5827438" y="2059609"/>
                </a:cubicBezTo>
                <a:cubicBezTo>
                  <a:pt x="5842827" y="2057044"/>
                  <a:pt x="5847957" y="2067302"/>
                  <a:pt x="5858217" y="2069868"/>
                </a:cubicBezTo>
                <a:cubicBezTo>
                  <a:pt x="5855652" y="2046783"/>
                  <a:pt x="5830003" y="2044219"/>
                  <a:pt x="5822308" y="2023701"/>
                </a:cubicBezTo>
                <a:cubicBezTo>
                  <a:pt x="5830003" y="2005745"/>
                  <a:pt x="5830003" y="1992921"/>
                  <a:pt x="5830003" y="1980097"/>
                </a:cubicBezTo>
                <a:cubicBezTo>
                  <a:pt x="5827438" y="1982662"/>
                  <a:pt x="5827438" y="1982662"/>
                  <a:pt x="5824873" y="1982662"/>
                </a:cubicBezTo>
                <a:cubicBezTo>
                  <a:pt x="5827438" y="1980097"/>
                  <a:pt x="5827438" y="1977532"/>
                  <a:pt x="5822308" y="1977532"/>
                </a:cubicBezTo>
                <a:cubicBezTo>
                  <a:pt x="5822308" y="1972402"/>
                  <a:pt x="5827438" y="1969837"/>
                  <a:pt x="5827438" y="1967273"/>
                </a:cubicBezTo>
                <a:lnTo>
                  <a:pt x="5825818" y="1962413"/>
                </a:lnTo>
                <a:lnTo>
                  <a:pt x="5827438" y="1957013"/>
                </a:lnTo>
                <a:lnTo>
                  <a:pt x="5824569" y="1958666"/>
                </a:lnTo>
                <a:lnTo>
                  <a:pt x="5817178" y="1936494"/>
                </a:lnTo>
                <a:cubicBezTo>
                  <a:pt x="5817178" y="1936494"/>
                  <a:pt x="5814614" y="1936494"/>
                  <a:pt x="5812049" y="1939059"/>
                </a:cubicBezTo>
                <a:cubicBezTo>
                  <a:pt x="5801789" y="1936494"/>
                  <a:pt x="5799224" y="1936494"/>
                  <a:pt x="5786400" y="1939059"/>
                </a:cubicBezTo>
                <a:cubicBezTo>
                  <a:pt x="5791529" y="1928799"/>
                  <a:pt x="5804354" y="1921104"/>
                  <a:pt x="5806919" y="1910845"/>
                </a:cubicBezTo>
                <a:cubicBezTo>
                  <a:pt x="5804354" y="1905715"/>
                  <a:pt x="5801789" y="1898020"/>
                  <a:pt x="5799224" y="1892891"/>
                </a:cubicBezTo>
                <a:cubicBezTo>
                  <a:pt x="5799224" y="1895455"/>
                  <a:pt x="5799224" y="1895455"/>
                  <a:pt x="5799224" y="1895455"/>
                </a:cubicBezTo>
                <a:cubicBezTo>
                  <a:pt x="5796659" y="1895455"/>
                  <a:pt x="5794094" y="1895455"/>
                  <a:pt x="5794094" y="1898020"/>
                </a:cubicBezTo>
                <a:cubicBezTo>
                  <a:pt x="5791529" y="1898020"/>
                  <a:pt x="5791529" y="1895455"/>
                  <a:pt x="5791529" y="1892891"/>
                </a:cubicBezTo>
                <a:cubicBezTo>
                  <a:pt x="5779987" y="1892891"/>
                  <a:pt x="5784316" y="1907319"/>
                  <a:pt x="5780709" y="1914533"/>
                </a:cubicBezTo>
                <a:lnTo>
                  <a:pt x="5780584" y="1914603"/>
                </a:lnTo>
                <a:lnTo>
                  <a:pt x="5778705" y="1910845"/>
                </a:lnTo>
                <a:lnTo>
                  <a:pt x="5773917" y="1916830"/>
                </a:lnTo>
                <a:lnTo>
                  <a:pt x="5776461" y="1904112"/>
                </a:lnTo>
                <a:cubicBezTo>
                  <a:pt x="5778705" y="1899303"/>
                  <a:pt x="5781270" y="1894173"/>
                  <a:pt x="5781270" y="1887761"/>
                </a:cubicBezTo>
                <a:cubicBezTo>
                  <a:pt x="5788965" y="1885196"/>
                  <a:pt x="5788965" y="1890326"/>
                  <a:pt x="5794094" y="1890326"/>
                </a:cubicBezTo>
                <a:cubicBezTo>
                  <a:pt x="5788965" y="1882631"/>
                  <a:pt x="5794094" y="1885196"/>
                  <a:pt x="5796659" y="1882631"/>
                </a:cubicBezTo>
                <a:cubicBezTo>
                  <a:pt x="5794094" y="1872371"/>
                  <a:pt x="5791529" y="1862112"/>
                  <a:pt x="5791529" y="1849289"/>
                </a:cubicBezTo>
                <a:cubicBezTo>
                  <a:pt x="5778705" y="1846722"/>
                  <a:pt x="5771010" y="1841593"/>
                  <a:pt x="5763316" y="1836463"/>
                </a:cubicBezTo>
                <a:cubicBezTo>
                  <a:pt x="5760751" y="1839029"/>
                  <a:pt x="5758186" y="1844158"/>
                  <a:pt x="5755621" y="1846722"/>
                </a:cubicBezTo>
                <a:cubicBezTo>
                  <a:pt x="5750491" y="1841593"/>
                  <a:pt x="5753056" y="1836463"/>
                  <a:pt x="5758186" y="1831334"/>
                </a:cubicBezTo>
                <a:cubicBezTo>
                  <a:pt x="5750491" y="1823639"/>
                  <a:pt x="5745361" y="1815944"/>
                  <a:pt x="5740231" y="1810815"/>
                </a:cubicBezTo>
                <a:cubicBezTo>
                  <a:pt x="5712018" y="1821075"/>
                  <a:pt x="5688934" y="1813380"/>
                  <a:pt x="5681239" y="1790296"/>
                </a:cubicBezTo>
                <a:cubicBezTo>
                  <a:pt x="5681239" y="1792861"/>
                  <a:pt x="5681239" y="1797991"/>
                  <a:pt x="5678674" y="1800556"/>
                </a:cubicBezTo>
                <a:cubicBezTo>
                  <a:pt x="5665850" y="1831334"/>
                  <a:pt x="5645330" y="1854417"/>
                  <a:pt x="5614552" y="1831334"/>
                </a:cubicBezTo>
                <a:cubicBezTo>
                  <a:pt x="5601727" y="1839029"/>
                  <a:pt x="5596598" y="1856982"/>
                  <a:pt x="5591468" y="1872371"/>
                </a:cubicBezTo>
                <a:cubicBezTo>
                  <a:pt x="5611987" y="1856982"/>
                  <a:pt x="5658155" y="1854417"/>
                  <a:pt x="5673544" y="1841593"/>
                </a:cubicBezTo>
                <a:cubicBezTo>
                  <a:pt x="5683804" y="1846722"/>
                  <a:pt x="5686369" y="1846722"/>
                  <a:pt x="5696628" y="1849289"/>
                </a:cubicBezTo>
                <a:cubicBezTo>
                  <a:pt x="5704323" y="1885196"/>
                  <a:pt x="5755621" y="1900585"/>
                  <a:pt x="5755621" y="1926234"/>
                </a:cubicBezTo>
                <a:cubicBezTo>
                  <a:pt x="5768445" y="1921104"/>
                  <a:pt x="5763316" y="1926234"/>
                  <a:pt x="5768445" y="1931364"/>
                </a:cubicBezTo>
                <a:cubicBezTo>
                  <a:pt x="5772293" y="1930082"/>
                  <a:pt x="5772934" y="1925593"/>
                  <a:pt x="5773896" y="1921746"/>
                </a:cubicBezTo>
                <a:lnTo>
                  <a:pt x="5775431" y="1920544"/>
                </a:lnTo>
                <a:lnTo>
                  <a:pt x="5780079" y="1920854"/>
                </a:lnTo>
                <a:lnTo>
                  <a:pt x="5774537" y="1943547"/>
                </a:lnTo>
                <a:cubicBezTo>
                  <a:pt x="5775499" y="1952525"/>
                  <a:pt x="5779988" y="1960861"/>
                  <a:pt x="5788965" y="1967273"/>
                </a:cubicBezTo>
                <a:cubicBezTo>
                  <a:pt x="5791529" y="1967273"/>
                  <a:pt x="5791529" y="1962143"/>
                  <a:pt x="5796659" y="1962143"/>
                </a:cubicBezTo>
                <a:cubicBezTo>
                  <a:pt x="5796659" y="1969837"/>
                  <a:pt x="5788965" y="1967273"/>
                  <a:pt x="5791529" y="1974967"/>
                </a:cubicBezTo>
                <a:cubicBezTo>
                  <a:pt x="5796659" y="1976250"/>
                  <a:pt x="5802430" y="1972402"/>
                  <a:pt x="5808522" y="1967914"/>
                </a:cubicBezTo>
                <a:lnTo>
                  <a:pt x="5824569" y="1958666"/>
                </a:lnTo>
                <a:lnTo>
                  <a:pt x="5825818" y="1962413"/>
                </a:lnTo>
                <a:lnTo>
                  <a:pt x="5825154" y="1964627"/>
                </a:lnTo>
                <a:cubicBezTo>
                  <a:pt x="5819263" y="1970639"/>
                  <a:pt x="5804354" y="1973043"/>
                  <a:pt x="5796659" y="1982662"/>
                </a:cubicBezTo>
                <a:cubicBezTo>
                  <a:pt x="5799224" y="1990357"/>
                  <a:pt x="5812049" y="1982662"/>
                  <a:pt x="5812049" y="1977532"/>
                </a:cubicBezTo>
                <a:cubicBezTo>
                  <a:pt x="5819743" y="1985227"/>
                  <a:pt x="5796659" y="1987792"/>
                  <a:pt x="5794094" y="1998051"/>
                </a:cubicBezTo>
                <a:cubicBezTo>
                  <a:pt x="5796659" y="2008311"/>
                  <a:pt x="5804354" y="1998051"/>
                  <a:pt x="5812049" y="1998051"/>
                </a:cubicBezTo>
                <a:cubicBezTo>
                  <a:pt x="5801789" y="2003181"/>
                  <a:pt x="5796659" y="2016006"/>
                  <a:pt x="5786400" y="2021137"/>
                </a:cubicBezTo>
                <a:cubicBezTo>
                  <a:pt x="5796659" y="2036525"/>
                  <a:pt x="5809483" y="2018570"/>
                  <a:pt x="5822308" y="2018570"/>
                </a:cubicBezTo>
                <a:cubicBezTo>
                  <a:pt x="5817178" y="2036525"/>
                  <a:pt x="5801789" y="2028830"/>
                  <a:pt x="5783835" y="2036525"/>
                </a:cubicBezTo>
                <a:cubicBezTo>
                  <a:pt x="5788965" y="2041654"/>
                  <a:pt x="5788965" y="2049349"/>
                  <a:pt x="5796659" y="2049349"/>
                </a:cubicBezTo>
                <a:cubicBezTo>
                  <a:pt x="5783835" y="2059609"/>
                  <a:pt x="5755621" y="2067302"/>
                  <a:pt x="5755621" y="2077563"/>
                </a:cubicBezTo>
                <a:cubicBezTo>
                  <a:pt x="5745361" y="2085258"/>
                  <a:pt x="5732537" y="2077563"/>
                  <a:pt x="5727407" y="2090386"/>
                </a:cubicBezTo>
                <a:cubicBezTo>
                  <a:pt x="5720995" y="2089105"/>
                  <a:pt x="5716507" y="2087181"/>
                  <a:pt x="5712018" y="2086540"/>
                </a:cubicBezTo>
                <a:lnTo>
                  <a:pt x="5705327" y="2088212"/>
                </a:lnTo>
                <a:lnTo>
                  <a:pt x="5708491" y="2097460"/>
                </a:lnTo>
                <a:cubicBezTo>
                  <a:pt x="5708812" y="2101950"/>
                  <a:pt x="5706888" y="2105797"/>
                  <a:pt x="5699193" y="2105797"/>
                </a:cubicBezTo>
                <a:cubicBezTo>
                  <a:pt x="5701758" y="2098101"/>
                  <a:pt x="5699193" y="2095534"/>
                  <a:pt x="5691499" y="2098101"/>
                </a:cubicBezTo>
                <a:lnTo>
                  <a:pt x="5695761" y="2089270"/>
                </a:lnTo>
                <a:lnTo>
                  <a:pt x="5687972" y="2079245"/>
                </a:lnTo>
                <a:cubicBezTo>
                  <a:pt x="5674025" y="2069868"/>
                  <a:pt x="5648537" y="2064097"/>
                  <a:pt x="5650460" y="2046783"/>
                </a:cubicBezTo>
                <a:cubicBezTo>
                  <a:pt x="5647896" y="2041654"/>
                  <a:pt x="5640201" y="2041654"/>
                  <a:pt x="5635071" y="2039090"/>
                </a:cubicBezTo>
                <a:cubicBezTo>
                  <a:pt x="5645330" y="2026267"/>
                  <a:pt x="5627376" y="2026267"/>
                  <a:pt x="5629941" y="2010878"/>
                </a:cubicBezTo>
                <a:cubicBezTo>
                  <a:pt x="5632506" y="2010878"/>
                  <a:pt x="5635071" y="2010878"/>
                  <a:pt x="5637636" y="2010878"/>
                </a:cubicBezTo>
                <a:cubicBezTo>
                  <a:pt x="5637636" y="1998051"/>
                  <a:pt x="5635071" y="1990357"/>
                  <a:pt x="5622247" y="1992921"/>
                </a:cubicBezTo>
                <a:cubicBezTo>
                  <a:pt x="5632506" y="1987792"/>
                  <a:pt x="5624811" y="1972402"/>
                  <a:pt x="5617117" y="1980097"/>
                </a:cubicBezTo>
                <a:cubicBezTo>
                  <a:pt x="5614552" y="1967273"/>
                  <a:pt x="5609422" y="1936494"/>
                  <a:pt x="5594033" y="1918540"/>
                </a:cubicBezTo>
                <a:cubicBezTo>
                  <a:pt x="5591468" y="1918540"/>
                  <a:pt x="5591468" y="1923669"/>
                  <a:pt x="5586338" y="1923669"/>
                </a:cubicBezTo>
                <a:cubicBezTo>
                  <a:pt x="5583773" y="1913410"/>
                  <a:pt x="5576078" y="1910845"/>
                  <a:pt x="5570949" y="1905715"/>
                </a:cubicBezTo>
                <a:cubicBezTo>
                  <a:pt x="5570949" y="1905715"/>
                  <a:pt x="5568384" y="1908280"/>
                  <a:pt x="5565819" y="1908280"/>
                </a:cubicBezTo>
                <a:lnTo>
                  <a:pt x="5564893" y="1920791"/>
                </a:lnTo>
                <a:lnTo>
                  <a:pt x="5561010" y="1915654"/>
                </a:lnTo>
                <a:cubicBezTo>
                  <a:pt x="5556842" y="1913410"/>
                  <a:pt x="5552994" y="1912128"/>
                  <a:pt x="5552994" y="1908280"/>
                </a:cubicBezTo>
                <a:cubicBezTo>
                  <a:pt x="5550430" y="1900585"/>
                  <a:pt x="5547864" y="1895455"/>
                  <a:pt x="5547864" y="1890326"/>
                </a:cubicBezTo>
                <a:cubicBezTo>
                  <a:pt x="5542735" y="1895455"/>
                  <a:pt x="5540170" y="1900585"/>
                  <a:pt x="5535040" y="1903150"/>
                </a:cubicBezTo>
                <a:cubicBezTo>
                  <a:pt x="5537605" y="1905715"/>
                  <a:pt x="5540170" y="1910845"/>
                  <a:pt x="5542735" y="1913410"/>
                </a:cubicBezTo>
                <a:cubicBezTo>
                  <a:pt x="5545300" y="1913410"/>
                  <a:pt x="5545300" y="1910845"/>
                  <a:pt x="5545300" y="1908280"/>
                </a:cubicBezTo>
                <a:cubicBezTo>
                  <a:pt x="5550430" y="1910845"/>
                  <a:pt x="5553636" y="1914693"/>
                  <a:pt x="5556521" y="1918860"/>
                </a:cubicBezTo>
                <a:lnTo>
                  <a:pt x="5564266" y="1929275"/>
                </a:lnTo>
                <a:lnTo>
                  <a:pt x="5562933" y="1947274"/>
                </a:lnTo>
                <a:cubicBezTo>
                  <a:pt x="5552353" y="1978173"/>
                  <a:pt x="5521574" y="1987792"/>
                  <a:pt x="5496567" y="2003181"/>
                </a:cubicBezTo>
                <a:cubicBezTo>
                  <a:pt x="5532475" y="2108341"/>
                  <a:pt x="5411925" y="2087822"/>
                  <a:pt x="5427315" y="2187851"/>
                </a:cubicBezTo>
                <a:cubicBezTo>
                  <a:pt x="5414490" y="2198110"/>
                  <a:pt x="5406795" y="2210934"/>
                  <a:pt x="5396536" y="2223762"/>
                </a:cubicBezTo>
                <a:cubicBezTo>
                  <a:pt x="5409360" y="2234021"/>
                  <a:pt x="5414490" y="2249412"/>
                  <a:pt x="5427315" y="2259670"/>
                </a:cubicBezTo>
                <a:cubicBezTo>
                  <a:pt x="5388841" y="2318662"/>
                  <a:pt x="5391406" y="2369962"/>
                  <a:pt x="5386276" y="2449470"/>
                </a:cubicBezTo>
                <a:cubicBezTo>
                  <a:pt x="5334978" y="2464861"/>
                  <a:pt x="5350368" y="2552067"/>
                  <a:pt x="5350368" y="2590540"/>
                </a:cubicBezTo>
                <a:cubicBezTo>
                  <a:pt x="5365757" y="2595670"/>
                  <a:pt x="5363192" y="2582846"/>
                  <a:pt x="5376017" y="2585411"/>
                </a:cubicBezTo>
                <a:cubicBezTo>
                  <a:pt x="5355498" y="2623885"/>
                  <a:pt x="5365757" y="2659794"/>
                  <a:pt x="5381146" y="2690572"/>
                </a:cubicBezTo>
                <a:cubicBezTo>
                  <a:pt x="5393971" y="2690572"/>
                  <a:pt x="5401666" y="2685443"/>
                  <a:pt x="5411925" y="2682878"/>
                </a:cubicBezTo>
                <a:cubicBezTo>
                  <a:pt x="5411925" y="2682878"/>
                  <a:pt x="5409360" y="2680313"/>
                  <a:pt x="5409360" y="2680313"/>
                </a:cubicBezTo>
                <a:cubicBezTo>
                  <a:pt x="5411925" y="2675183"/>
                  <a:pt x="5417055" y="2672618"/>
                  <a:pt x="5417055" y="2667488"/>
                </a:cubicBezTo>
                <a:cubicBezTo>
                  <a:pt x="5427315" y="2664922"/>
                  <a:pt x="5427315" y="2672618"/>
                  <a:pt x="5435009" y="2672618"/>
                </a:cubicBezTo>
                <a:cubicBezTo>
                  <a:pt x="5442704" y="2672618"/>
                  <a:pt x="5450398" y="2672618"/>
                  <a:pt x="5460658" y="2672618"/>
                </a:cubicBezTo>
                <a:cubicBezTo>
                  <a:pt x="5460658" y="2680313"/>
                  <a:pt x="5460658" y="2690572"/>
                  <a:pt x="5460658" y="2698267"/>
                </a:cubicBezTo>
                <a:cubicBezTo>
                  <a:pt x="5419620" y="2695702"/>
                  <a:pt x="5381146" y="2739306"/>
                  <a:pt x="5414490" y="2777779"/>
                </a:cubicBezTo>
                <a:cubicBezTo>
                  <a:pt x="5409360" y="2793168"/>
                  <a:pt x="5404231" y="2808557"/>
                  <a:pt x="5388841" y="2813687"/>
                </a:cubicBezTo>
                <a:cubicBezTo>
                  <a:pt x="5399101" y="2823947"/>
                  <a:pt x="5401666" y="2834206"/>
                  <a:pt x="5404231" y="2844466"/>
                </a:cubicBezTo>
                <a:cubicBezTo>
                  <a:pt x="5406795" y="2841900"/>
                  <a:pt x="5409360" y="2841900"/>
                  <a:pt x="5411925" y="2841900"/>
                </a:cubicBezTo>
                <a:cubicBezTo>
                  <a:pt x="5411925" y="2847031"/>
                  <a:pt x="5411925" y="2849596"/>
                  <a:pt x="5411925" y="2854725"/>
                </a:cubicBezTo>
                <a:cubicBezTo>
                  <a:pt x="5411925" y="2854725"/>
                  <a:pt x="5409360" y="2852160"/>
                  <a:pt x="5406795" y="2852160"/>
                </a:cubicBezTo>
                <a:cubicBezTo>
                  <a:pt x="5409360" y="2862419"/>
                  <a:pt x="5414490" y="2870114"/>
                  <a:pt x="5427315" y="2872679"/>
                </a:cubicBezTo>
                <a:cubicBezTo>
                  <a:pt x="5411925" y="2885504"/>
                  <a:pt x="5381146" y="2939367"/>
                  <a:pt x="5422185" y="2947062"/>
                </a:cubicBezTo>
                <a:cubicBezTo>
                  <a:pt x="5381146" y="2954756"/>
                  <a:pt x="5406795" y="2995795"/>
                  <a:pt x="5370887" y="3006054"/>
                </a:cubicBezTo>
                <a:cubicBezTo>
                  <a:pt x="5365757" y="3021444"/>
                  <a:pt x="5386276" y="3016314"/>
                  <a:pt x="5381146" y="3031703"/>
                </a:cubicBezTo>
                <a:cubicBezTo>
                  <a:pt x="5363192" y="3041963"/>
                  <a:pt x="5334978" y="3041963"/>
                  <a:pt x="5340108" y="3077872"/>
                </a:cubicBezTo>
                <a:cubicBezTo>
                  <a:pt x="5324719" y="3080436"/>
                  <a:pt x="5317024" y="3054786"/>
                  <a:pt x="5319589" y="3083001"/>
                </a:cubicBezTo>
                <a:cubicBezTo>
                  <a:pt x="5304200" y="3088131"/>
                  <a:pt x="5306765" y="3075306"/>
                  <a:pt x="5293940" y="3077872"/>
                </a:cubicBezTo>
                <a:cubicBezTo>
                  <a:pt x="5273421" y="3088131"/>
                  <a:pt x="5296505" y="3139429"/>
                  <a:pt x="5268291" y="3141993"/>
                </a:cubicBezTo>
                <a:cubicBezTo>
                  <a:pt x="5281116" y="3154818"/>
                  <a:pt x="5306765" y="3154818"/>
                  <a:pt x="5309329" y="3177902"/>
                </a:cubicBezTo>
                <a:cubicBezTo>
                  <a:pt x="5309329" y="3203551"/>
                  <a:pt x="5296505" y="3172771"/>
                  <a:pt x="5288811" y="3172771"/>
                </a:cubicBezTo>
                <a:cubicBezTo>
                  <a:pt x="5273421" y="3195855"/>
                  <a:pt x="5281116" y="3218940"/>
                  <a:pt x="5293940" y="3236895"/>
                </a:cubicBezTo>
                <a:cubicBezTo>
                  <a:pt x="5286245" y="3247154"/>
                  <a:pt x="5273421" y="3226634"/>
                  <a:pt x="5268291" y="3247154"/>
                </a:cubicBezTo>
                <a:cubicBezTo>
                  <a:pt x="5270856" y="3283061"/>
                  <a:pt x="5311894" y="3280497"/>
                  <a:pt x="5304200" y="3326664"/>
                </a:cubicBezTo>
                <a:cubicBezTo>
                  <a:pt x="5286245" y="3313837"/>
                  <a:pt x="5265726" y="3306143"/>
                  <a:pt x="5240077" y="3301016"/>
                </a:cubicBezTo>
                <a:cubicBezTo>
                  <a:pt x="5204169" y="3336926"/>
                  <a:pt x="5229818" y="3395914"/>
                  <a:pt x="5240077" y="3442082"/>
                </a:cubicBezTo>
                <a:cubicBezTo>
                  <a:pt x="5219558" y="3449777"/>
                  <a:pt x="5204169" y="3467731"/>
                  <a:pt x="5193909" y="3488250"/>
                </a:cubicBezTo>
                <a:cubicBezTo>
                  <a:pt x="5183650" y="3477991"/>
                  <a:pt x="5183650" y="3493380"/>
                  <a:pt x="5173390" y="3483120"/>
                </a:cubicBezTo>
                <a:cubicBezTo>
                  <a:pt x="5160566" y="3498510"/>
                  <a:pt x="5150306" y="3521594"/>
                  <a:pt x="5132352" y="3534418"/>
                </a:cubicBezTo>
                <a:cubicBezTo>
                  <a:pt x="5124657" y="3631884"/>
                  <a:pt x="5096444" y="3706266"/>
                  <a:pt x="5063100" y="3778083"/>
                </a:cubicBezTo>
                <a:cubicBezTo>
                  <a:pt x="5078489" y="3803732"/>
                  <a:pt x="5099008" y="3826816"/>
                  <a:pt x="5127222" y="3844770"/>
                </a:cubicBezTo>
                <a:cubicBezTo>
                  <a:pt x="5140047" y="3821686"/>
                  <a:pt x="5147741" y="3801167"/>
                  <a:pt x="5160566" y="3780648"/>
                </a:cubicBezTo>
                <a:cubicBezTo>
                  <a:pt x="5168260" y="3762693"/>
                  <a:pt x="5170825" y="3754999"/>
                  <a:pt x="5199039" y="3762693"/>
                </a:cubicBezTo>
                <a:cubicBezTo>
                  <a:pt x="5191345" y="3788342"/>
                  <a:pt x="5155436" y="3824251"/>
                  <a:pt x="5150306" y="3857595"/>
                </a:cubicBezTo>
                <a:cubicBezTo>
                  <a:pt x="5155436" y="3860159"/>
                  <a:pt x="5160566" y="3862724"/>
                  <a:pt x="5165696" y="3865289"/>
                </a:cubicBezTo>
                <a:cubicBezTo>
                  <a:pt x="5163131" y="3867854"/>
                  <a:pt x="5163131" y="3870419"/>
                  <a:pt x="5163131" y="3872984"/>
                </a:cubicBezTo>
                <a:cubicBezTo>
                  <a:pt x="5240077" y="3839640"/>
                  <a:pt x="5273421" y="3713961"/>
                  <a:pt x="5309329" y="3642143"/>
                </a:cubicBezTo>
                <a:cubicBezTo>
                  <a:pt x="5306765" y="3631884"/>
                  <a:pt x="5296505" y="3624189"/>
                  <a:pt x="5288811" y="3619060"/>
                </a:cubicBezTo>
                <a:cubicBezTo>
                  <a:pt x="5286245" y="3621624"/>
                  <a:pt x="5281116" y="3624189"/>
                  <a:pt x="5286245" y="3619060"/>
                </a:cubicBezTo>
                <a:cubicBezTo>
                  <a:pt x="5268291" y="3606235"/>
                  <a:pt x="5250337" y="3598540"/>
                  <a:pt x="5278551" y="3570326"/>
                </a:cubicBezTo>
                <a:cubicBezTo>
                  <a:pt x="5324719" y="3562632"/>
                  <a:pt x="5324719" y="3601105"/>
                  <a:pt x="5322154" y="3642143"/>
                </a:cubicBezTo>
                <a:cubicBezTo>
                  <a:pt x="5376017" y="3657533"/>
                  <a:pt x="5350368" y="3593411"/>
                  <a:pt x="5381146" y="3583151"/>
                </a:cubicBezTo>
                <a:cubicBezTo>
                  <a:pt x="5419620" y="3619060"/>
                  <a:pt x="5417055" y="3678052"/>
                  <a:pt x="5409360" y="3744739"/>
                </a:cubicBezTo>
                <a:cubicBezTo>
                  <a:pt x="5411925" y="3744739"/>
                  <a:pt x="5411925" y="3747304"/>
                  <a:pt x="5414490" y="3747304"/>
                </a:cubicBezTo>
                <a:cubicBezTo>
                  <a:pt x="5414490" y="3742175"/>
                  <a:pt x="5414490" y="3731915"/>
                  <a:pt x="5429880" y="3731915"/>
                </a:cubicBezTo>
                <a:cubicBezTo>
                  <a:pt x="5424750" y="3721655"/>
                  <a:pt x="5432444" y="3724220"/>
                  <a:pt x="5432444" y="3711396"/>
                </a:cubicBezTo>
                <a:cubicBezTo>
                  <a:pt x="5450398" y="3719090"/>
                  <a:pt x="5445269" y="3701136"/>
                  <a:pt x="5460658" y="3698571"/>
                </a:cubicBezTo>
                <a:lnTo>
                  <a:pt x="5459454" y="3693754"/>
                </a:lnTo>
                <a:lnTo>
                  <a:pt x="5461259" y="3690957"/>
                </a:lnTo>
                <a:cubicBezTo>
                  <a:pt x="5462422" y="3689915"/>
                  <a:pt x="5463865" y="3689594"/>
                  <a:pt x="5465788" y="3690877"/>
                </a:cubicBezTo>
                <a:cubicBezTo>
                  <a:pt x="5460658" y="3701136"/>
                  <a:pt x="5460658" y="3706266"/>
                  <a:pt x="5465788" y="3716526"/>
                </a:cubicBezTo>
                <a:cubicBezTo>
                  <a:pt x="5473483" y="3716526"/>
                  <a:pt x="5470918" y="3708831"/>
                  <a:pt x="5478612" y="3711396"/>
                </a:cubicBezTo>
                <a:cubicBezTo>
                  <a:pt x="5463223" y="3719090"/>
                  <a:pt x="5478612" y="3734480"/>
                  <a:pt x="5465788" y="3742175"/>
                </a:cubicBezTo>
                <a:cubicBezTo>
                  <a:pt x="5468353" y="3749869"/>
                  <a:pt x="5476047" y="3739609"/>
                  <a:pt x="5481177" y="3742175"/>
                </a:cubicBezTo>
                <a:cubicBezTo>
                  <a:pt x="5478612" y="3749869"/>
                  <a:pt x="5470918" y="3752434"/>
                  <a:pt x="5465788" y="3754999"/>
                </a:cubicBezTo>
                <a:cubicBezTo>
                  <a:pt x="5473483" y="3760129"/>
                  <a:pt x="5470918" y="3765258"/>
                  <a:pt x="5481177" y="3760129"/>
                </a:cubicBezTo>
                <a:cubicBezTo>
                  <a:pt x="5478612" y="3770388"/>
                  <a:pt x="5463223" y="3767823"/>
                  <a:pt x="5460658" y="3775518"/>
                </a:cubicBezTo>
                <a:cubicBezTo>
                  <a:pt x="5458093" y="3783213"/>
                  <a:pt x="5468353" y="3780648"/>
                  <a:pt x="5473483" y="3780648"/>
                </a:cubicBezTo>
                <a:cubicBezTo>
                  <a:pt x="5460658" y="3790907"/>
                  <a:pt x="5450398" y="3793472"/>
                  <a:pt x="5447834" y="3806297"/>
                </a:cubicBezTo>
                <a:cubicBezTo>
                  <a:pt x="5437574" y="3796037"/>
                  <a:pt x="5437574" y="3808862"/>
                  <a:pt x="5429880" y="3811427"/>
                </a:cubicBezTo>
                <a:cubicBezTo>
                  <a:pt x="5404231" y="3816556"/>
                  <a:pt x="5391406" y="3808862"/>
                  <a:pt x="5368322" y="3793472"/>
                </a:cubicBezTo>
                <a:cubicBezTo>
                  <a:pt x="5365757" y="3783213"/>
                  <a:pt x="5365757" y="3767823"/>
                  <a:pt x="5358063" y="3752434"/>
                </a:cubicBezTo>
                <a:cubicBezTo>
                  <a:pt x="5347803" y="3824251"/>
                  <a:pt x="5334978" y="3906328"/>
                  <a:pt x="5360627" y="3980709"/>
                </a:cubicBezTo>
                <a:cubicBezTo>
                  <a:pt x="5409360" y="3885808"/>
                  <a:pt x="5481177" y="3813991"/>
                  <a:pt x="5504261" y="3693441"/>
                </a:cubicBezTo>
                <a:cubicBezTo>
                  <a:pt x="5496567" y="3696006"/>
                  <a:pt x="5491437" y="3698571"/>
                  <a:pt x="5486307" y="3701136"/>
                </a:cubicBezTo>
                <a:lnTo>
                  <a:pt x="5469380" y="3688960"/>
                </a:lnTo>
                <a:lnTo>
                  <a:pt x="5473162" y="3681900"/>
                </a:lnTo>
                <a:cubicBezTo>
                  <a:pt x="5473483" y="3679335"/>
                  <a:pt x="5473483" y="3675487"/>
                  <a:pt x="5476047" y="3665228"/>
                </a:cubicBezTo>
                <a:cubicBezTo>
                  <a:pt x="5483742" y="3667792"/>
                  <a:pt x="5476047" y="3683182"/>
                  <a:pt x="5488872" y="3678052"/>
                </a:cubicBezTo>
                <a:cubicBezTo>
                  <a:pt x="5486307" y="3683182"/>
                  <a:pt x="5486307" y="3688312"/>
                  <a:pt x="5481177" y="3690877"/>
                </a:cubicBezTo>
                <a:cubicBezTo>
                  <a:pt x="5483742" y="3698571"/>
                  <a:pt x="5486307" y="3685747"/>
                  <a:pt x="5494002" y="3690877"/>
                </a:cubicBezTo>
                <a:cubicBezTo>
                  <a:pt x="5494002" y="3675487"/>
                  <a:pt x="5506826" y="3675487"/>
                  <a:pt x="5506826" y="3662663"/>
                </a:cubicBezTo>
                <a:cubicBezTo>
                  <a:pt x="5509391" y="3657533"/>
                  <a:pt x="5494002" y="3665228"/>
                  <a:pt x="5499132" y="3654968"/>
                </a:cubicBezTo>
                <a:cubicBezTo>
                  <a:pt x="5509391" y="3652403"/>
                  <a:pt x="5506826" y="3660098"/>
                  <a:pt x="5511956" y="3660098"/>
                </a:cubicBezTo>
                <a:cubicBezTo>
                  <a:pt x="5511956" y="3652403"/>
                  <a:pt x="5509391" y="3652403"/>
                  <a:pt x="5509391" y="3647273"/>
                </a:cubicBezTo>
                <a:cubicBezTo>
                  <a:pt x="5506826" y="3642143"/>
                  <a:pt x="5504261" y="3647273"/>
                  <a:pt x="5496567" y="3644709"/>
                </a:cubicBezTo>
                <a:cubicBezTo>
                  <a:pt x="5491437" y="3631884"/>
                  <a:pt x="5511956" y="3616495"/>
                  <a:pt x="5494002" y="3606235"/>
                </a:cubicBezTo>
                <a:cubicBezTo>
                  <a:pt x="5509391" y="3595975"/>
                  <a:pt x="5501696" y="3549808"/>
                  <a:pt x="5481177" y="3567762"/>
                </a:cubicBezTo>
                <a:cubicBezTo>
                  <a:pt x="5473483" y="3567762"/>
                  <a:pt x="5488872" y="3560067"/>
                  <a:pt x="5476047" y="3562632"/>
                </a:cubicBezTo>
                <a:cubicBezTo>
                  <a:pt x="5488872" y="3554937"/>
                  <a:pt x="5499132" y="3544677"/>
                  <a:pt x="5514521" y="3539548"/>
                </a:cubicBezTo>
                <a:cubicBezTo>
                  <a:pt x="5509391" y="3529288"/>
                  <a:pt x="5517086" y="3516464"/>
                  <a:pt x="5517086" y="3503639"/>
                </a:cubicBezTo>
                <a:cubicBezTo>
                  <a:pt x="5511956" y="3495945"/>
                  <a:pt x="5504261" y="3493380"/>
                  <a:pt x="5501696" y="3485685"/>
                </a:cubicBezTo>
                <a:cubicBezTo>
                  <a:pt x="5488872" y="3485685"/>
                  <a:pt x="5483742" y="3493380"/>
                  <a:pt x="5478612" y="3498510"/>
                </a:cubicBezTo>
                <a:cubicBezTo>
                  <a:pt x="5486307" y="3488250"/>
                  <a:pt x="5494002" y="3467731"/>
                  <a:pt x="5481177" y="3454906"/>
                </a:cubicBezTo>
                <a:cubicBezTo>
                  <a:pt x="5468353" y="3454906"/>
                  <a:pt x="5473483" y="3472861"/>
                  <a:pt x="5458093" y="3470296"/>
                </a:cubicBezTo>
                <a:cubicBezTo>
                  <a:pt x="5460658" y="3462601"/>
                  <a:pt x="5470918" y="3460036"/>
                  <a:pt x="5476047" y="3454906"/>
                </a:cubicBezTo>
                <a:cubicBezTo>
                  <a:pt x="5468353" y="3421563"/>
                  <a:pt x="5486307" y="3393349"/>
                  <a:pt x="5496567" y="3365141"/>
                </a:cubicBezTo>
                <a:cubicBezTo>
                  <a:pt x="5509391" y="3365141"/>
                  <a:pt x="5517086" y="3354882"/>
                  <a:pt x="5524781" y="3365141"/>
                </a:cubicBezTo>
                <a:cubicBezTo>
                  <a:pt x="5532475" y="3365141"/>
                  <a:pt x="5532475" y="3354882"/>
                  <a:pt x="5542735" y="3357444"/>
                </a:cubicBezTo>
                <a:cubicBezTo>
                  <a:pt x="5540170" y="3365141"/>
                  <a:pt x="5545300" y="3367704"/>
                  <a:pt x="5535040" y="3370266"/>
                </a:cubicBezTo>
                <a:cubicBezTo>
                  <a:pt x="5542735" y="3380524"/>
                  <a:pt x="5552994" y="3367704"/>
                  <a:pt x="5555559" y="3357444"/>
                </a:cubicBezTo>
                <a:cubicBezTo>
                  <a:pt x="5527345" y="3321534"/>
                  <a:pt x="5583773" y="3277931"/>
                  <a:pt x="5578643" y="3236895"/>
                </a:cubicBezTo>
                <a:cubicBezTo>
                  <a:pt x="5599162" y="3229200"/>
                  <a:pt x="5586338" y="3206115"/>
                  <a:pt x="5599162" y="3193291"/>
                </a:cubicBezTo>
                <a:cubicBezTo>
                  <a:pt x="5604292" y="3193291"/>
                  <a:pt x="5606857" y="3193291"/>
                  <a:pt x="5611987" y="3193291"/>
                </a:cubicBezTo>
                <a:cubicBezTo>
                  <a:pt x="5624811" y="3216373"/>
                  <a:pt x="5601727" y="3239459"/>
                  <a:pt x="5588903" y="3254848"/>
                </a:cubicBezTo>
                <a:cubicBezTo>
                  <a:pt x="5588903" y="3262541"/>
                  <a:pt x="5588903" y="3265107"/>
                  <a:pt x="5594033" y="3267672"/>
                </a:cubicBezTo>
                <a:cubicBezTo>
                  <a:pt x="5578643" y="3290756"/>
                  <a:pt x="5578643" y="3306143"/>
                  <a:pt x="5573513" y="3344616"/>
                </a:cubicBezTo>
                <a:cubicBezTo>
                  <a:pt x="5576078" y="3352311"/>
                  <a:pt x="5583773" y="3342051"/>
                  <a:pt x="5588903" y="3344616"/>
                </a:cubicBezTo>
                <a:cubicBezTo>
                  <a:pt x="5586338" y="3354882"/>
                  <a:pt x="5586338" y="3362570"/>
                  <a:pt x="5576078" y="3360007"/>
                </a:cubicBezTo>
                <a:cubicBezTo>
                  <a:pt x="5579926" y="3368989"/>
                  <a:pt x="5586338" y="3375397"/>
                  <a:pt x="5591468" y="3381806"/>
                </a:cubicBezTo>
                <a:lnTo>
                  <a:pt x="5592665" y="3383710"/>
                </a:lnTo>
                <a:lnTo>
                  <a:pt x="5594033" y="3383095"/>
                </a:lnTo>
                <a:cubicBezTo>
                  <a:pt x="5595957" y="3383736"/>
                  <a:pt x="5596598" y="3384698"/>
                  <a:pt x="5596357" y="3385740"/>
                </a:cubicBezTo>
                <a:lnTo>
                  <a:pt x="5594905" y="3387271"/>
                </a:lnTo>
                <a:lnTo>
                  <a:pt x="5597720" y="3391745"/>
                </a:lnTo>
                <a:cubicBezTo>
                  <a:pt x="5599162" y="3395272"/>
                  <a:pt x="5599804" y="3399119"/>
                  <a:pt x="5599162" y="3403608"/>
                </a:cubicBezTo>
                <a:cubicBezTo>
                  <a:pt x="5609422" y="3406173"/>
                  <a:pt x="5609422" y="3398479"/>
                  <a:pt x="5617117" y="3401044"/>
                </a:cubicBezTo>
                <a:cubicBezTo>
                  <a:pt x="5622247" y="3408738"/>
                  <a:pt x="5614552" y="3411303"/>
                  <a:pt x="5619682" y="3418998"/>
                </a:cubicBezTo>
                <a:cubicBezTo>
                  <a:pt x="5609422" y="3418998"/>
                  <a:pt x="5611987" y="3429257"/>
                  <a:pt x="5606857" y="3431822"/>
                </a:cubicBezTo>
                <a:cubicBezTo>
                  <a:pt x="5614552" y="3436952"/>
                  <a:pt x="5619682" y="3444647"/>
                  <a:pt x="5622247" y="3454906"/>
                </a:cubicBezTo>
                <a:cubicBezTo>
                  <a:pt x="5619682" y="3454906"/>
                  <a:pt x="5619682" y="3454906"/>
                  <a:pt x="5617117" y="3454906"/>
                </a:cubicBezTo>
                <a:cubicBezTo>
                  <a:pt x="5619682" y="3465166"/>
                  <a:pt x="5617117" y="3462601"/>
                  <a:pt x="5619682" y="3472861"/>
                </a:cubicBezTo>
                <a:cubicBezTo>
                  <a:pt x="5611987" y="3490815"/>
                  <a:pt x="5591468" y="3519029"/>
                  <a:pt x="5611987" y="3539548"/>
                </a:cubicBezTo>
                <a:cubicBezTo>
                  <a:pt x="5609422" y="3554937"/>
                  <a:pt x="5611987" y="3562632"/>
                  <a:pt x="5611987" y="3575457"/>
                </a:cubicBezTo>
                <a:cubicBezTo>
                  <a:pt x="5614552" y="3575457"/>
                  <a:pt x="5617117" y="3572891"/>
                  <a:pt x="5617117" y="3570326"/>
                </a:cubicBezTo>
                <a:cubicBezTo>
                  <a:pt x="5622247" y="3585716"/>
                  <a:pt x="5601727" y="3611365"/>
                  <a:pt x="5619682" y="3624189"/>
                </a:cubicBezTo>
                <a:cubicBezTo>
                  <a:pt x="5622247" y="3621624"/>
                  <a:pt x="5627376" y="3621624"/>
                  <a:pt x="5632506" y="3621624"/>
                </a:cubicBezTo>
                <a:cubicBezTo>
                  <a:pt x="5632506" y="3624189"/>
                  <a:pt x="5629941" y="3624189"/>
                  <a:pt x="5629941" y="3629319"/>
                </a:cubicBezTo>
                <a:cubicBezTo>
                  <a:pt x="5629941" y="3637014"/>
                  <a:pt x="5637636" y="3626754"/>
                  <a:pt x="5637636" y="3624189"/>
                </a:cubicBezTo>
                <a:cubicBezTo>
                  <a:pt x="5645330" y="3631884"/>
                  <a:pt x="5624811" y="3634449"/>
                  <a:pt x="5622247" y="3642143"/>
                </a:cubicBezTo>
                <a:cubicBezTo>
                  <a:pt x="5624812" y="3643426"/>
                  <a:pt x="5629300" y="3640861"/>
                  <a:pt x="5634430" y="3637655"/>
                </a:cubicBezTo>
                <a:lnTo>
                  <a:pt x="5639752" y="3634888"/>
                </a:lnTo>
                <a:lnTo>
                  <a:pt x="5645215" y="3630837"/>
                </a:lnTo>
                <a:lnTo>
                  <a:pt x="5647989" y="3630604"/>
                </a:lnTo>
                <a:lnTo>
                  <a:pt x="5650460" y="3629319"/>
                </a:lnTo>
                <a:lnTo>
                  <a:pt x="5648774" y="3630538"/>
                </a:lnTo>
                <a:lnTo>
                  <a:pt x="5663285" y="3629319"/>
                </a:lnTo>
                <a:cubicBezTo>
                  <a:pt x="5668415" y="3639579"/>
                  <a:pt x="5676110" y="3644708"/>
                  <a:pt x="5676110" y="3652403"/>
                </a:cubicBezTo>
                <a:cubicBezTo>
                  <a:pt x="5664568" y="3676770"/>
                  <a:pt x="5645972" y="3669717"/>
                  <a:pt x="5637957" y="3657213"/>
                </a:cubicBezTo>
                <a:lnTo>
                  <a:pt x="5636262" y="3639583"/>
                </a:lnTo>
                <a:lnTo>
                  <a:pt x="5623850" y="3648556"/>
                </a:lnTo>
                <a:cubicBezTo>
                  <a:pt x="5614552" y="3654327"/>
                  <a:pt x="5605575" y="3660097"/>
                  <a:pt x="5599162" y="3667792"/>
                </a:cubicBezTo>
                <a:cubicBezTo>
                  <a:pt x="5599162" y="3670357"/>
                  <a:pt x="5601727" y="3670357"/>
                  <a:pt x="5601727" y="3672922"/>
                </a:cubicBezTo>
                <a:cubicBezTo>
                  <a:pt x="5611987" y="3675487"/>
                  <a:pt x="5609422" y="3665228"/>
                  <a:pt x="5619682" y="3667792"/>
                </a:cubicBezTo>
                <a:cubicBezTo>
                  <a:pt x="5619682" y="3678052"/>
                  <a:pt x="5604292" y="3670357"/>
                  <a:pt x="5606857" y="3680617"/>
                </a:cubicBezTo>
                <a:cubicBezTo>
                  <a:pt x="5599162" y="3670357"/>
                  <a:pt x="5586338" y="3672922"/>
                  <a:pt x="5586338" y="3688312"/>
                </a:cubicBezTo>
                <a:cubicBezTo>
                  <a:pt x="5581208" y="3688312"/>
                  <a:pt x="5573513" y="3690877"/>
                  <a:pt x="5565819" y="3693441"/>
                </a:cubicBezTo>
                <a:cubicBezTo>
                  <a:pt x="5576078" y="3721655"/>
                  <a:pt x="5578643" y="3752434"/>
                  <a:pt x="5573513" y="3788342"/>
                </a:cubicBezTo>
                <a:cubicBezTo>
                  <a:pt x="5578643" y="3788342"/>
                  <a:pt x="5576078" y="3796037"/>
                  <a:pt x="5581208" y="3796037"/>
                </a:cubicBezTo>
                <a:cubicBezTo>
                  <a:pt x="5581208" y="3801167"/>
                  <a:pt x="5576078" y="3798602"/>
                  <a:pt x="5573513" y="3796037"/>
                </a:cubicBezTo>
                <a:cubicBezTo>
                  <a:pt x="5558124" y="3872984"/>
                  <a:pt x="5514521" y="3957625"/>
                  <a:pt x="5470918" y="4034572"/>
                </a:cubicBezTo>
                <a:cubicBezTo>
                  <a:pt x="5481177" y="4042267"/>
                  <a:pt x="5491437" y="4049962"/>
                  <a:pt x="5501696" y="4057656"/>
                </a:cubicBezTo>
                <a:cubicBezTo>
                  <a:pt x="5476047" y="4073046"/>
                  <a:pt x="5470918" y="4103824"/>
                  <a:pt x="5465788" y="4132038"/>
                </a:cubicBezTo>
                <a:cubicBezTo>
                  <a:pt x="5450398" y="4129473"/>
                  <a:pt x="5435009" y="4124343"/>
                  <a:pt x="5419620" y="4121778"/>
                </a:cubicBezTo>
                <a:cubicBezTo>
                  <a:pt x="5406795" y="4144863"/>
                  <a:pt x="5396536" y="4165382"/>
                  <a:pt x="5388841" y="4183336"/>
                </a:cubicBezTo>
                <a:cubicBezTo>
                  <a:pt x="5468353" y="4162817"/>
                  <a:pt x="5552994" y="4157687"/>
                  <a:pt x="5632506" y="4155122"/>
                </a:cubicBezTo>
                <a:cubicBezTo>
                  <a:pt x="5637636" y="4149992"/>
                  <a:pt x="5640201" y="4142298"/>
                  <a:pt x="5647896" y="4147427"/>
                </a:cubicBezTo>
                <a:cubicBezTo>
                  <a:pt x="5642765" y="4142298"/>
                  <a:pt x="5655590" y="4134603"/>
                  <a:pt x="5655590" y="4124343"/>
                </a:cubicBezTo>
                <a:cubicBezTo>
                  <a:pt x="5658155" y="4124343"/>
                  <a:pt x="5658155" y="4129473"/>
                  <a:pt x="5660720" y="4129473"/>
                </a:cubicBezTo>
                <a:cubicBezTo>
                  <a:pt x="5670979" y="4111519"/>
                  <a:pt x="5676109" y="4091000"/>
                  <a:pt x="5645330" y="4083305"/>
                </a:cubicBezTo>
                <a:cubicBezTo>
                  <a:pt x="5645330" y="4065351"/>
                  <a:pt x="5645330" y="4039702"/>
                  <a:pt x="5653025" y="4016618"/>
                </a:cubicBezTo>
                <a:cubicBezTo>
                  <a:pt x="5650460" y="4011488"/>
                  <a:pt x="5647896" y="4016618"/>
                  <a:pt x="5640201" y="4014053"/>
                </a:cubicBezTo>
                <a:cubicBezTo>
                  <a:pt x="5653025" y="3990969"/>
                  <a:pt x="5650460" y="3967885"/>
                  <a:pt x="5658155" y="3939671"/>
                </a:cubicBezTo>
                <a:cubicBezTo>
                  <a:pt x="5668414" y="3949931"/>
                  <a:pt x="5642765" y="3965320"/>
                  <a:pt x="5663285" y="3967885"/>
                </a:cubicBezTo>
                <a:cubicBezTo>
                  <a:pt x="5653025" y="3978145"/>
                  <a:pt x="5653025" y="4001228"/>
                  <a:pt x="5650460" y="4008923"/>
                </a:cubicBezTo>
                <a:lnTo>
                  <a:pt x="5652849" y="4006773"/>
                </a:lnTo>
                <a:lnTo>
                  <a:pt x="5653827" y="4000989"/>
                </a:lnTo>
                <a:cubicBezTo>
                  <a:pt x="5654788" y="4000107"/>
                  <a:pt x="5656231" y="3999947"/>
                  <a:pt x="5658155" y="4001230"/>
                </a:cubicBezTo>
                <a:lnTo>
                  <a:pt x="5658155" y="4001997"/>
                </a:lnTo>
                <a:lnTo>
                  <a:pt x="5660479" y="3999906"/>
                </a:lnTo>
                <a:cubicBezTo>
                  <a:pt x="5667453" y="3989686"/>
                  <a:pt x="5666491" y="3976220"/>
                  <a:pt x="5668414" y="3962755"/>
                </a:cubicBezTo>
                <a:cubicBezTo>
                  <a:pt x="5670979" y="3967885"/>
                  <a:pt x="5676109" y="4019183"/>
                  <a:pt x="5653025" y="4021748"/>
                </a:cubicBezTo>
                <a:cubicBezTo>
                  <a:pt x="5642765" y="4047397"/>
                  <a:pt x="5660720" y="4044832"/>
                  <a:pt x="5660720" y="4070480"/>
                </a:cubicBezTo>
                <a:cubicBezTo>
                  <a:pt x="5673544" y="4062786"/>
                  <a:pt x="5681239" y="4052526"/>
                  <a:pt x="5696628" y="4047397"/>
                </a:cubicBezTo>
                <a:cubicBezTo>
                  <a:pt x="5694063" y="4044832"/>
                  <a:pt x="5694063" y="4037137"/>
                  <a:pt x="5683804" y="4039702"/>
                </a:cubicBezTo>
                <a:cubicBezTo>
                  <a:pt x="5683804" y="4029442"/>
                  <a:pt x="5686369" y="4032007"/>
                  <a:pt x="5683804" y="4021748"/>
                </a:cubicBezTo>
                <a:cubicBezTo>
                  <a:pt x="5688934" y="4024313"/>
                  <a:pt x="5691499" y="4019183"/>
                  <a:pt x="5691499" y="4014053"/>
                </a:cubicBezTo>
                <a:cubicBezTo>
                  <a:pt x="5696628" y="4021748"/>
                  <a:pt x="5691499" y="4026877"/>
                  <a:pt x="5691499" y="4039702"/>
                </a:cubicBezTo>
                <a:cubicBezTo>
                  <a:pt x="5709453" y="4019183"/>
                  <a:pt x="5709453" y="3990969"/>
                  <a:pt x="5722277" y="3967885"/>
                </a:cubicBezTo>
                <a:cubicBezTo>
                  <a:pt x="5712018" y="3952496"/>
                  <a:pt x="5696628" y="3934541"/>
                  <a:pt x="5706888" y="3924282"/>
                </a:cubicBezTo>
                <a:cubicBezTo>
                  <a:pt x="5704323" y="3921717"/>
                  <a:pt x="5701758" y="3916587"/>
                  <a:pt x="5694063" y="3916587"/>
                </a:cubicBezTo>
                <a:cubicBezTo>
                  <a:pt x="5695346" y="3906327"/>
                  <a:pt x="5700476" y="3898633"/>
                  <a:pt x="5705285" y="3890617"/>
                </a:cubicBezTo>
                <a:lnTo>
                  <a:pt x="5708365" y="3881378"/>
                </a:lnTo>
                <a:lnTo>
                  <a:pt x="5707209" y="3873947"/>
                </a:lnTo>
                <a:cubicBezTo>
                  <a:pt x="5707529" y="3867855"/>
                  <a:pt x="5708171" y="3861442"/>
                  <a:pt x="5706888" y="3857595"/>
                </a:cubicBezTo>
                <a:lnTo>
                  <a:pt x="5712303" y="3869564"/>
                </a:lnTo>
                <a:lnTo>
                  <a:pt x="5714583" y="3862724"/>
                </a:lnTo>
                <a:cubicBezTo>
                  <a:pt x="5722277" y="3878114"/>
                  <a:pt x="5704323" y="3890938"/>
                  <a:pt x="5712018" y="3903762"/>
                </a:cubicBezTo>
                <a:cubicBezTo>
                  <a:pt x="5709453" y="3901198"/>
                  <a:pt x="5706888" y="3901198"/>
                  <a:pt x="5704323" y="3906328"/>
                </a:cubicBezTo>
                <a:cubicBezTo>
                  <a:pt x="5704323" y="3914022"/>
                  <a:pt x="5719712" y="3898633"/>
                  <a:pt x="5717148" y="3911457"/>
                </a:cubicBezTo>
                <a:cubicBezTo>
                  <a:pt x="5724842" y="3906328"/>
                  <a:pt x="5724842" y="3893503"/>
                  <a:pt x="5729972" y="3885808"/>
                </a:cubicBezTo>
                <a:cubicBezTo>
                  <a:pt x="5732537" y="3883244"/>
                  <a:pt x="5727407" y="3906328"/>
                  <a:pt x="5732537" y="3890938"/>
                </a:cubicBezTo>
                <a:cubicBezTo>
                  <a:pt x="5740231" y="3890938"/>
                  <a:pt x="5732537" y="3901198"/>
                  <a:pt x="5727407" y="3898633"/>
                </a:cubicBezTo>
                <a:cubicBezTo>
                  <a:pt x="5732537" y="3908893"/>
                  <a:pt x="5727407" y="3916587"/>
                  <a:pt x="5727407" y="3929411"/>
                </a:cubicBezTo>
                <a:cubicBezTo>
                  <a:pt x="5729972" y="3924282"/>
                  <a:pt x="5732537" y="3916587"/>
                  <a:pt x="5735102" y="3908893"/>
                </a:cubicBezTo>
                <a:cubicBezTo>
                  <a:pt x="5742797" y="3914022"/>
                  <a:pt x="5732537" y="3926847"/>
                  <a:pt x="5729972" y="3934541"/>
                </a:cubicBezTo>
                <a:cubicBezTo>
                  <a:pt x="5740231" y="3942236"/>
                  <a:pt x="5732537" y="3947366"/>
                  <a:pt x="5732537" y="3957625"/>
                </a:cubicBezTo>
                <a:cubicBezTo>
                  <a:pt x="5742797" y="3942236"/>
                  <a:pt x="5745361" y="3937106"/>
                  <a:pt x="5750491" y="3914022"/>
                </a:cubicBezTo>
                <a:cubicBezTo>
                  <a:pt x="5758186" y="3911457"/>
                  <a:pt x="5745361" y="3929411"/>
                  <a:pt x="5755621" y="3931976"/>
                </a:cubicBezTo>
                <a:cubicBezTo>
                  <a:pt x="5760751" y="3929411"/>
                  <a:pt x="5755621" y="3919152"/>
                  <a:pt x="5763316" y="3919152"/>
                </a:cubicBezTo>
                <a:cubicBezTo>
                  <a:pt x="5760751" y="3929411"/>
                  <a:pt x="5750491" y="3957625"/>
                  <a:pt x="5763316" y="3973015"/>
                </a:cubicBezTo>
                <a:cubicBezTo>
                  <a:pt x="5755621" y="4006358"/>
                  <a:pt x="5750491" y="4008923"/>
                  <a:pt x="5750491" y="4047397"/>
                </a:cubicBezTo>
                <a:cubicBezTo>
                  <a:pt x="5745361" y="4044832"/>
                  <a:pt x="5735102" y="4062786"/>
                  <a:pt x="5747926" y="4067916"/>
                </a:cubicBezTo>
                <a:cubicBezTo>
                  <a:pt x="5742797" y="4075611"/>
                  <a:pt x="5737667" y="4073046"/>
                  <a:pt x="5742797" y="4083305"/>
                </a:cubicBezTo>
                <a:cubicBezTo>
                  <a:pt x="5750491" y="4085870"/>
                  <a:pt x="5747926" y="4093565"/>
                  <a:pt x="5760751" y="4098694"/>
                </a:cubicBezTo>
                <a:cubicBezTo>
                  <a:pt x="5753056" y="4108954"/>
                  <a:pt x="5750491" y="4137168"/>
                  <a:pt x="5737667" y="4134603"/>
                </a:cubicBezTo>
                <a:cubicBezTo>
                  <a:pt x="5737667" y="4142298"/>
                  <a:pt x="5735102" y="4147427"/>
                  <a:pt x="5732537" y="4155122"/>
                </a:cubicBezTo>
                <a:cubicBezTo>
                  <a:pt x="5758186" y="4155122"/>
                  <a:pt x="5796659" y="4155122"/>
                  <a:pt x="5819743" y="4116649"/>
                </a:cubicBezTo>
                <a:cubicBezTo>
                  <a:pt x="5830003" y="4093565"/>
                  <a:pt x="5835132" y="4067916"/>
                  <a:pt x="5847957" y="4047397"/>
                </a:cubicBezTo>
                <a:cubicBezTo>
                  <a:pt x="5835132" y="4039702"/>
                  <a:pt x="5830003" y="4011488"/>
                  <a:pt x="5814614" y="4011488"/>
                </a:cubicBezTo>
                <a:cubicBezTo>
                  <a:pt x="5830003" y="4006358"/>
                  <a:pt x="5832568" y="4021748"/>
                  <a:pt x="5837697" y="3996099"/>
                </a:cubicBezTo>
                <a:cubicBezTo>
                  <a:pt x="5863346" y="3993534"/>
                  <a:pt x="5853087" y="4019183"/>
                  <a:pt x="5863346" y="4042267"/>
                </a:cubicBezTo>
                <a:cubicBezTo>
                  <a:pt x="5891560" y="4055091"/>
                  <a:pt x="5912079" y="4088435"/>
                  <a:pt x="5947988" y="4080740"/>
                </a:cubicBezTo>
                <a:cubicBezTo>
                  <a:pt x="5968507" y="4075611"/>
                  <a:pt x="5950553" y="4052526"/>
                  <a:pt x="5953118" y="4039702"/>
                </a:cubicBezTo>
                <a:cubicBezTo>
                  <a:pt x="5976202" y="4039702"/>
                  <a:pt x="5989026" y="4091000"/>
                  <a:pt x="5976202" y="4103824"/>
                </a:cubicBezTo>
                <a:cubicBezTo>
                  <a:pt x="5963377" y="4116649"/>
                  <a:pt x="5958247" y="4103824"/>
                  <a:pt x="5950553" y="4098694"/>
                </a:cubicBezTo>
                <a:cubicBezTo>
                  <a:pt x="5935163" y="4116649"/>
                  <a:pt x="5937728" y="4160252"/>
                  <a:pt x="5965942" y="4173076"/>
                </a:cubicBezTo>
                <a:cubicBezTo>
                  <a:pt x="5981332" y="4165382"/>
                  <a:pt x="5971072" y="4149992"/>
                  <a:pt x="5989026" y="4144863"/>
                </a:cubicBezTo>
                <a:cubicBezTo>
                  <a:pt x="5981332" y="4165382"/>
                  <a:pt x="6006981" y="4198725"/>
                  <a:pt x="5996721" y="4216680"/>
                </a:cubicBezTo>
                <a:cubicBezTo>
                  <a:pt x="6009545" y="4208985"/>
                  <a:pt x="6019805" y="4224374"/>
                  <a:pt x="6030064" y="4239764"/>
                </a:cubicBezTo>
                <a:cubicBezTo>
                  <a:pt x="6030064" y="4237199"/>
                  <a:pt x="6027499" y="4234634"/>
                  <a:pt x="6027499" y="4232069"/>
                </a:cubicBezTo>
                <a:cubicBezTo>
                  <a:pt x="6037759" y="4229504"/>
                  <a:pt x="6048019" y="4226939"/>
                  <a:pt x="6053148" y="4234634"/>
                </a:cubicBezTo>
                <a:cubicBezTo>
                  <a:pt x="6053148" y="4247458"/>
                  <a:pt x="6048019" y="4252588"/>
                  <a:pt x="6040324" y="4255153"/>
                </a:cubicBezTo>
                <a:cubicBezTo>
                  <a:pt x="6040324" y="4255153"/>
                  <a:pt x="6037759" y="4255153"/>
                  <a:pt x="6037759" y="4255153"/>
                </a:cubicBezTo>
                <a:cubicBezTo>
                  <a:pt x="6045454" y="4265413"/>
                  <a:pt x="6053148" y="4273107"/>
                  <a:pt x="6063408" y="4270542"/>
                </a:cubicBezTo>
                <a:cubicBezTo>
                  <a:pt x="6086492" y="4250023"/>
                  <a:pt x="6096752" y="4242329"/>
                  <a:pt x="6119836" y="4239764"/>
                </a:cubicBezTo>
                <a:lnTo>
                  <a:pt x="6112855" y="4251065"/>
                </a:lnTo>
                <a:lnTo>
                  <a:pt x="6126409" y="4248180"/>
                </a:lnTo>
                <a:cubicBezTo>
                  <a:pt x="6131058" y="4249542"/>
                  <a:pt x="6135867" y="4252588"/>
                  <a:pt x="6140356" y="4257718"/>
                </a:cubicBezTo>
                <a:cubicBezTo>
                  <a:pt x="6130096" y="4257718"/>
                  <a:pt x="6137790" y="4273108"/>
                  <a:pt x="6137790" y="4273108"/>
                </a:cubicBezTo>
                <a:cubicBezTo>
                  <a:pt x="6127531" y="4291063"/>
                  <a:pt x="6104446" y="4285933"/>
                  <a:pt x="6101881" y="4270543"/>
                </a:cubicBezTo>
                <a:lnTo>
                  <a:pt x="6104829" y="4261911"/>
                </a:lnTo>
                <a:lnTo>
                  <a:pt x="6080080" y="4273428"/>
                </a:lnTo>
                <a:cubicBezTo>
                  <a:pt x="6070462" y="4277115"/>
                  <a:pt x="6060843" y="4280882"/>
                  <a:pt x="6053469" y="4286293"/>
                </a:cubicBezTo>
                <a:lnTo>
                  <a:pt x="6052018" y="4288801"/>
                </a:lnTo>
                <a:lnTo>
                  <a:pt x="6053149" y="4291062"/>
                </a:lnTo>
                <a:cubicBezTo>
                  <a:pt x="6052508" y="4292986"/>
                  <a:pt x="6051867" y="4294909"/>
                  <a:pt x="6055714" y="4296191"/>
                </a:cubicBezTo>
                <a:cubicBezTo>
                  <a:pt x="6055714" y="4298756"/>
                  <a:pt x="6042889" y="4301321"/>
                  <a:pt x="6053149" y="4303887"/>
                </a:cubicBezTo>
                <a:cubicBezTo>
                  <a:pt x="6049943" y="4306451"/>
                  <a:pt x="6046576" y="4307093"/>
                  <a:pt x="6043490" y="4306451"/>
                </a:cubicBezTo>
                <a:lnTo>
                  <a:pt x="6042264" y="4305663"/>
                </a:lnTo>
                <a:lnTo>
                  <a:pt x="6040324" y="4309016"/>
                </a:lnTo>
                <a:cubicBezTo>
                  <a:pt x="6045454" y="4321840"/>
                  <a:pt x="6065973" y="4291062"/>
                  <a:pt x="6065973" y="4314145"/>
                </a:cubicBezTo>
                <a:cubicBezTo>
                  <a:pt x="6042889" y="4352619"/>
                  <a:pt x="6017240" y="4385963"/>
                  <a:pt x="6012110" y="4429566"/>
                </a:cubicBezTo>
                <a:cubicBezTo>
                  <a:pt x="5999286" y="4439825"/>
                  <a:pt x="5991591" y="4432131"/>
                  <a:pt x="5981332" y="4437260"/>
                </a:cubicBezTo>
                <a:cubicBezTo>
                  <a:pt x="5981332" y="4457780"/>
                  <a:pt x="5965942" y="4475734"/>
                  <a:pt x="5955683" y="4493688"/>
                </a:cubicBezTo>
                <a:cubicBezTo>
                  <a:pt x="5971072" y="4527032"/>
                  <a:pt x="5976202" y="4557810"/>
                  <a:pt x="5971072" y="4583459"/>
                </a:cubicBezTo>
                <a:cubicBezTo>
                  <a:pt x="5958247" y="4591154"/>
                  <a:pt x="5947988" y="4596284"/>
                  <a:pt x="5953118" y="4580895"/>
                </a:cubicBezTo>
                <a:cubicBezTo>
                  <a:pt x="5917209" y="4596284"/>
                  <a:pt x="5930034" y="4632192"/>
                  <a:pt x="5912079" y="4655276"/>
                </a:cubicBezTo>
                <a:cubicBezTo>
                  <a:pt x="5891560" y="4668101"/>
                  <a:pt x="5876171" y="4668101"/>
                  <a:pt x="5863346" y="4665536"/>
                </a:cubicBezTo>
                <a:cubicBezTo>
                  <a:pt x="5850522" y="4675795"/>
                  <a:pt x="5860781" y="4673230"/>
                  <a:pt x="5865911" y="4686055"/>
                </a:cubicBezTo>
                <a:cubicBezTo>
                  <a:pt x="5824873" y="4691185"/>
                  <a:pt x="5804354" y="4701444"/>
                  <a:pt x="5765880" y="4693750"/>
                </a:cubicBezTo>
                <a:cubicBezTo>
                  <a:pt x="5755621" y="4721964"/>
                  <a:pt x="5747926" y="4742483"/>
                  <a:pt x="5773575" y="4775826"/>
                </a:cubicBezTo>
                <a:cubicBezTo>
                  <a:pt x="5768445" y="4778391"/>
                  <a:pt x="5765880" y="4780956"/>
                  <a:pt x="5765880" y="4786086"/>
                </a:cubicBezTo>
                <a:cubicBezTo>
                  <a:pt x="5750491" y="4796345"/>
                  <a:pt x="5742797" y="4780956"/>
                  <a:pt x="5732537" y="4773261"/>
                </a:cubicBezTo>
                <a:cubicBezTo>
                  <a:pt x="5727407" y="4783521"/>
                  <a:pt x="5717148" y="4791216"/>
                  <a:pt x="5709453" y="4798910"/>
                </a:cubicBezTo>
                <a:cubicBezTo>
                  <a:pt x="5706888" y="4798910"/>
                  <a:pt x="5706888" y="4796345"/>
                  <a:pt x="5704323" y="4796345"/>
                </a:cubicBezTo>
                <a:cubicBezTo>
                  <a:pt x="5704323" y="4788651"/>
                  <a:pt x="5714583" y="4791216"/>
                  <a:pt x="5714583" y="4783521"/>
                </a:cubicBezTo>
                <a:cubicBezTo>
                  <a:pt x="5701758" y="4775826"/>
                  <a:pt x="5668414" y="4778391"/>
                  <a:pt x="5658155" y="4788651"/>
                </a:cubicBezTo>
                <a:cubicBezTo>
                  <a:pt x="5653025" y="4786086"/>
                  <a:pt x="5645330" y="4780956"/>
                  <a:pt x="5640201" y="4786086"/>
                </a:cubicBezTo>
                <a:cubicBezTo>
                  <a:pt x="5637636" y="4780956"/>
                  <a:pt x="5647896" y="4778391"/>
                  <a:pt x="5655590" y="4778391"/>
                </a:cubicBezTo>
                <a:cubicBezTo>
                  <a:pt x="5665850" y="4775826"/>
                  <a:pt x="5696628" y="4737353"/>
                  <a:pt x="5678674" y="4727093"/>
                </a:cubicBezTo>
                <a:cubicBezTo>
                  <a:pt x="5660720" y="4729658"/>
                  <a:pt x="5640201" y="4745048"/>
                  <a:pt x="5637636" y="4763002"/>
                </a:cubicBezTo>
                <a:cubicBezTo>
                  <a:pt x="5635071" y="4770696"/>
                  <a:pt x="5637636" y="4783521"/>
                  <a:pt x="5627376" y="4783521"/>
                </a:cubicBezTo>
                <a:cubicBezTo>
                  <a:pt x="5622247" y="4778391"/>
                  <a:pt x="5627376" y="4775826"/>
                  <a:pt x="5629941" y="4770696"/>
                </a:cubicBezTo>
                <a:cubicBezTo>
                  <a:pt x="5632506" y="4760437"/>
                  <a:pt x="5627376" y="4755307"/>
                  <a:pt x="5627376" y="4745048"/>
                </a:cubicBezTo>
                <a:cubicBezTo>
                  <a:pt x="5624811" y="4739918"/>
                  <a:pt x="5622247" y="4739918"/>
                  <a:pt x="5619682" y="4739918"/>
                </a:cubicBezTo>
                <a:cubicBezTo>
                  <a:pt x="5629941" y="4724528"/>
                  <a:pt x="5629941" y="4711704"/>
                  <a:pt x="5640201" y="4698879"/>
                </a:cubicBezTo>
                <a:cubicBezTo>
                  <a:pt x="5653025" y="4696315"/>
                  <a:pt x="5665850" y="4693750"/>
                  <a:pt x="5668414" y="4680925"/>
                </a:cubicBezTo>
                <a:cubicBezTo>
                  <a:pt x="5655590" y="4678361"/>
                  <a:pt x="5642765" y="4688620"/>
                  <a:pt x="5635071" y="4696315"/>
                </a:cubicBezTo>
                <a:cubicBezTo>
                  <a:pt x="5640201" y="4688620"/>
                  <a:pt x="5642765" y="4680925"/>
                  <a:pt x="5645330" y="4670666"/>
                </a:cubicBezTo>
                <a:cubicBezTo>
                  <a:pt x="5650460" y="4668101"/>
                  <a:pt x="5655590" y="4668101"/>
                  <a:pt x="5658155" y="4662971"/>
                </a:cubicBezTo>
                <a:cubicBezTo>
                  <a:pt x="5658155" y="4660406"/>
                  <a:pt x="5653025" y="4657841"/>
                  <a:pt x="5653025" y="4660406"/>
                </a:cubicBezTo>
                <a:cubicBezTo>
                  <a:pt x="5650460" y="4655276"/>
                  <a:pt x="5660720" y="4655276"/>
                  <a:pt x="5663285" y="4650147"/>
                </a:cubicBezTo>
                <a:cubicBezTo>
                  <a:pt x="5691499" y="4652712"/>
                  <a:pt x="5712018" y="4637322"/>
                  <a:pt x="5729972" y="4627063"/>
                </a:cubicBezTo>
                <a:cubicBezTo>
                  <a:pt x="5724842" y="4619368"/>
                  <a:pt x="5717148" y="4621933"/>
                  <a:pt x="5712018" y="4621933"/>
                </a:cubicBezTo>
                <a:cubicBezTo>
                  <a:pt x="5688934" y="4624498"/>
                  <a:pt x="5673544" y="4645017"/>
                  <a:pt x="5653025" y="4645017"/>
                </a:cubicBezTo>
                <a:cubicBezTo>
                  <a:pt x="5673544" y="4603978"/>
                  <a:pt x="5742797" y="4614238"/>
                  <a:pt x="5755621" y="4568070"/>
                </a:cubicBezTo>
                <a:cubicBezTo>
                  <a:pt x="5727407" y="4562940"/>
                  <a:pt x="5706888" y="4596284"/>
                  <a:pt x="5676109" y="4588589"/>
                </a:cubicBezTo>
                <a:cubicBezTo>
                  <a:pt x="5688934" y="4570635"/>
                  <a:pt x="5712018" y="4560375"/>
                  <a:pt x="5727407" y="4544986"/>
                </a:cubicBezTo>
                <a:cubicBezTo>
                  <a:pt x="5712018" y="4542421"/>
                  <a:pt x="5699193" y="4552681"/>
                  <a:pt x="5688934" y="4560375"/>
                </a:cubicBezTo>
                <a:cubicBezTo>
                  <a:pt x="5694063" y="4544986"/>
                  <a:pt x="5704323" y="4529597"/>
                  <a:pt x="5699193" y="4509077"/>
                </a:cubicBezTo>
                <a:cubicBezTo>
                  <a:pt x="5676109" y="4521902"/>
                  <a:pt x="5668414" y="4550116"/>
                  <a:pt x="5658155" y="4575765"/>
                </a:cubicBezTo>
                <a:cubicBezTo>
                  <a:pt x="5655590" y="4557810"/>
                  <a:pt x="5650460" y="4544986"/>
                  <a:pt x="5640201" y="4534726"/>
                </a:cubicBezTo>
                <a:cubicBezTo>
                  <a:pt x="5647896" y="4519337"/>
                  <a:pt x="5655590" y="4501383"/>
                  <a:pt x="5673544" y="4496253"/>
                </a:cubicBezTo>
                <a:cubicBezTo>
                  <a:pt x="5678674" y="4498818"/>
                  <a:pt x="5688934" y="4501383"/>
                  <a:pt x="5694063" y="4498818"/>
                </a:cubicBezTo>
                <a:cubicBezTo>
                  <a:pt x="5694063" y="4491123"/>
                  <a:pt x="5683804" y="4493688"/>
                  <a:pt x="5676109" y="4493688"/>
                </a:cubicBezTo>
                <a:cubicBezTo>
                  <a:pt x="5688934" y="4485994"/>
                  <a:pt x="5704323" y="4478299"/>
                  <a:pt x="5701758" y="4460345"/>
                </a:cubicBezTo>
                <a:cubicBezTo>
                  <a:pt x="5699193" y="4455215"/>
                  <a:pt x="5691499" y="4462909"/>
                  <a:pt x="5683804" y="4460345"/>
                </a:cubicBezTo>
                <a:cubicBezTo>
                  <a:pt x="5683804" y="4450085"/>
                  <a:pt x="5686369" y="4444955"/>
                  <a:pt x="5681239" y="4439825"/>
                </a:cubicBezTo>
                <a:cubicBezTo>
                  <a:pt x="5665850" y="4447520"/>
                  <a:pt x="5668414" y="4468039"/>
                  <a:pt x="5665850" y="4485994"/>
                </a:cubicBezTo>
                <a:cubicBezTo>
                  <a:pt x="5660720" y="4488558"/>
                  <a:pt x="5663285" y="4485994"/>
                  <a:pt x="5660720" y="4483429"/>
                </a:cubicBezTo>
                <a:cubicBezTo>
                  <a:pt x="5658155" y="4485994"/>
                  <a:pt x="5660720" y="4491123"/>
                  <a:pt x="5655590" y="4491123"/>
                </a:cubicBezTo>
                <a:cubicBezTo>
                  <a:pt x="5658155" y="4457780"/>
                  <a:pt x="5665850" y="4419306"/>
                  <a:pt x="5647896" y="4396222"/>
                </a:cubicBezTo>
                <a:cubicBezTo>
                  <a:pt x="5655590" y="4432131"/>
                  <a:pt x="5653025" y="4493688"/>
                  <a:pt x="5635071" y="4524467"/>
                </a:cubicBezTo>
                <a:cubicBezTo>
                  <a:pt x="5629941" y="4521902"/>
                  <a:pt x="5627376" y="4519337"/>
                  <a:pt x="5622247" y="4516772"/>
                </a:cubicBezTo>
                <a:cubicBezTo>
                  <a:pt x="5619682" y="4524467"/>
                  <a:pt x="5629941" y="4532161"/>
                  <a:pt x="5627376" y="4544986"/>
                </a:cubicBezTo>
                <a:cubicBezTo>
                  <a:pt x="5622247" y="4542421"/>
                  <a:pt x="5619682" y="4539856"/>
                  <a:pt x="5614552" y="4537291"/>
                </a:cubicBezTo>
                <a:cubicBezTo>
                  <a:pt x="5606857" y="4542421"/>
                  <a:pt x="5611987" y="4547551"/>
                  <a:pt x="5611987" y="4555246"/>
                </a:cubicBezTo>
                <a:cubicBezTo>
                  <a:pt x="5606857" y="4555246"/>
                  <a:pt x="5606857" y="4550116"/>
                  <a:pt x="5604292" y="4550116"/>
                </a:cubicBezTo>
                <a:cubicBezTo>
                  <a:pt x="5608140" y="4557810"/>
                  <a:pt x="5613270" y="4566146"/>
                  <a:pt x="5616796" y="4574482"/>
                </a:cubicBezTo>
                <a:lnTo>
                  <a:pt x="5619338" y="4595944"/>
                </a:lnTo>
                <a:lnTo>
                  <a:pt x="5624812" y="4591154"/>
                </a:lnTo>
                <a:cubicBezTo>
                  <a:pt x="5635072" y="4591154"/>
                  <a:pt x="5637636" y="4586024"/>
                  <a:pt x="5642766" y="4588589"/>
                </a:cubicBezTo>
                <a:cubicBezTo>
                  <a:pt x="5632507" y="4596284"/>
                  <a:pt x="5629942" y="4609109"/>
                  <a:pt x="5619682" y="4614239"/>
                </a:cubicBezTo>
                <a:cubicBezTo>
                  <a:pt x="5619682" y="4611674"/>
                  <a:pt x="5619682" y="4603979"/>
                  <a:pt x="5609423" y="4606544"/>
                </a:cubicBezTo>
                <a:cubicBezTo>
                  <a:pt x="5610705" y="4601414"/>
                  <a:pt x="5613911" y="4599490"/>
                  <a:pt x="5617117" y="4597887"/>
                </a:cubicBezTo>
                <a:lnTo>
                  <a:pt x="5617904" y="4597198"/>
                </a:lnTo>
                <a:lnTo>
                  <a:pt x="5606755" y="4586845"/>
                </a:lnTo>
                <a:lnTo>
                  <a:pt x="5606857" y="4588589"/>
                </a:lnTo>
                <a:lnTo>
                  <a:pt x="5605630" y="4585801"/>
                </a:lnTo>
                <a:lnTo>
                  <a:pt x="5583773" y="4565505"/>
                </a:lnTo>
                <a:cubicBezTo>
                  <a:pt x="5568384" y="4555246"/>
                  <a:pt x="5555559" y="4547551"/>
                  <a:pt x="5537605" y="4542421"/>
                </a:cubicBezTo>
                <a:cubicBezTo>
                  <a:pt x="5540170" y="4557810"/>
                  <a:pt x="5563254" y="4570635"/>
                  <a:pt x="5578643" y="4583459"/>
                </a:cubicBezTo>
                <a:cubicBezTo>
                  <a:pt x="5591468" y="4593719"/>
                  <a:pt x="5604292" y="4606543"/>
                  <a:pt x="5617117" y="4614238"/>
                </a:cubicBezTo>
                <a:cubicBezTo>
                  <a:pt x="5609422" y="4632192"/>
                  <a:pt x="5611987" y="4662971"/>
                  <a:pt x="5606857" y="4683490"/>
                </a:cubicBezTo>
                <a:cubicBezTo>
                  <a:pt x="5601727" y="4683490"/>
                  <a:pt x="5604292" y="4680925"/>
                  <a:pt x="5599162" y="4680925"/>
                </a:cubicBezTo>
                <a:cubicBezTo>
                  <a:pt x="5596598" y="4688620"/>
                  <a:pt x="5601727" y="4691185"/>
                  <a:pt x="5604292" y="4698879"/>
                </a:cubicBezTo>
                <a:cubicBezTo>
                  <a:pt x="5609422" y="4719399"/>
                  <a:pt x="5604292" y="4742483"/>
                  <a:pt x="5601727" y="4763002"/>
                </a:cubicBezTo>
                <a:cubicBezTo>
                  <a:pt x="5594033" y="4752742"/>
                  <a:pt x="5594033" y="4737353"/>
                  <a:pt x="5578643" y="4737353"/>
                </a:cubicBezTo>
                <a:cubicBezTo>
                  <a:pt x="5583773" y="4721964"/>
                  <a:pt x="5583773" y="4688620"/>
                  <a:pt x="5570949" y="4680925"/>
                </a:cubicBezTo>
                <a:cubicBezTo>
                  <a:pt x="5560689" y="4688620"/>
                  <a:pt x="5555559" y="4698879"/>
                  <a:pt x="5552994" y="4711704"/>
                </a:cubicBezTo>
                <a:cubicBezTo>
                  <a:pt x="5550430" y="4709139"/>
                  <a:pt x="5550430" y="4706574"/>
                  <a:pt x="5547864" y="4704009"/>
                </a:cubicBezTo>
                <a:cubicBezTo>
                  <a:pt x="5550430" y="4691185"/>
                  <a:pt x="5552994" y="4680925"/>
                  <a:pt x="5550430" y="4668101"/>
                </a:cubicBezTo>
                <a:cubicBezTo>
                  <a:pt x="5537605" y="4670666"/>
                  <a:pt x="5535040" y="4683490"/>
                  <a:pt x="5532475" y="4693750"/>
                </a:cubicBezTo>
                <a:cubicBezTo>
                  <a:pt x="5529910" y="4693750"/>
                  <a:pt x="5527345" y="4691185"/>
                  <a:pt x="5524781" y="4691185"/>
                </a:cubicBezTo>
                <a:cubicBezTo>
                  <a:pt x="5522216" y="4693750"/>
                  <a:pt x="5522216" y="4693750"/>
                  <a:pt x="5522216" y="4691185"/>
                </a:cubicBezTo>
                <a:cubicBezTo>
                  <a:pt x="5522216" y="4691185"/>
                  <a:pt x="5519651" y="4691185"/>
                  <a:pt x="5519651" y="4691185"/>
                </a:cubicBezTo>
                <a:cubicBezTo>
                  <a:pt x="5514521" y="4680925"/>
                  <a:pt x="5509391" y="4670666"/>
                  <a:pt x="5496567" y="4665536"/>
                </a:cubicBezTo>
                <a:cubicBezTo>
                  <a:pt x="5494002" y="4670666"/>
                  <a:pt x="5491437" y="4675795"/>
                  <a:pt x="5491437" y="4683490"/>
                </a:cubicBezTo>
                <a:cubicBezTo>
                  <a:pt x="5473483" y="4678361"/>
                  <a:pt x="5455529" y="4670666"/>
                  <a:pt x="5440139" y="4655276"/>
                </a:cubicBezTo>
                <a:cubicBezTo>
                  <a:pt x="5368322" y="4647581"/>
                  <a:pt x="5296505" y="4642452"/>
                  <a:pt x="5222123" y="4634757"/>
                </a:cubicBezTo>
                <a:cubicBezTo>
                  <a:pt x="5281116" y="4721964"/>
                  <a:pt x="5322154" y="4855338"/>
                  <a:pt x="5224688" y="4922025"/>
                </a:cubicBezTo>
                <a:cubicBezTo>
                  <a:pt x="5229818" y="4947674"/>
                  <a:pt x="5250337" y="4955369"/>
                  <a:pt x="5283680" y="4950239"/>
                </a:cubicBezTo>
                <a:cubicBezTo>
                  <a:pt x="5242642" y="4970758"/>
                  <a:pt x="5188779" y="4942544"/>
                  <a:pt x="5181085" y="5022056"/>
                </a:cubicBezTo>
                <a:cubicBezTo>
                  <a:pt x="5224688" y="5106698"/>
                  <a:pt x="5332414" y="5073354"/>
                  <a:pt x="5355498" y="5152866"/>
                </a:cubicBezTo>
                <a:cubicBezTo>
                  <a:pt x="5365757" y="5186209"/>
                  <a:pt x="5260597" y="5240072"/>
                  <a:pt x="5355498" y="5255461"/>
                </a:cubicBezTo>
                <a:cubicBezTo>
                  <a:pt x="5342673" y="5306759"/>
                  <a:pt x="5237513" y="5263156"/>
                  <a:pt x="5237513" y="5327278"/>
                </a:cubicBezTo>
                <a:cubicBezTo>
                  <a:pt x="5229818" y="5358057"/>
                  <a:pt x="5258031" y="5352927"/>
                  <a:pt x="5281116" y="5355492"/>
                </a:cubicBezTo>
                <a:cubicBezTo>
                  <a:pt x="5263162" y="5396531"/>
                  <a:pt x="5227253" y="5422179"/>
                  <a:pt x="5193909" y="5447828"/>
                </a:cubicBezTo>
                <a:cubicBezTo>
                  <a:pt x="5196474" y="5437569"/>
                  <a:pt x="5199039" y="5424744"/>
                  <a:pt x="5196474" y="5417049"/>
                </a:cubicBezTo>
                <a:cubicBezTo>
                  <a:pt x="5204169" y="5411920"/>
                  <a:pt x="5214428" y="5409355"/>
                  <a:pt x="5216993" y="5401660"/>
                </a:cubicBezTo>
                <a:cubicBezTo>
                  <a:pt x="5214428" y="5396531"/>
                  <a:pt x="5204169" y="5399095"/>
                  <a:pt x="5209299" y="5391400"/>
                </a:cubicBezTo>
                <a:cubicBezTo>
                  <a:pt x="5204169" y="5393965"/>
                  <a:pt x="5204169" y="5393965"/>
                  <a:pt x="5201604" y="5396531"/>
                </a:cubicBezTo>
                <a:cubicBezTo>
                  <a:pt x="5196474" y="5393965"/>
                  <a:pt x="5204169" y="5391400"/>
                  <a:pt x="5201604" y="5386271"/>
                </a:cubicBezTo>
                <a:cubicBezTo>
                  <a:pt x="5193909" y="5386271"/>
                  <a:pt x="5196474" y="5393965"/>
                  <a:pt x="5191345" y="5393965"/>
                </a:cubicBezTo>
                <a:cubicBezTo>
                  <a:pt x="5191345" y="5388836"/>
                  <a:pt x="5188779" y="5386271"/>
                  <a:pt x="5186215" y="5383706"/>
                </a:cubicBezTo>
                <a:cubicBezTo>
                  <a:pt x="5181085" y="5391400"/>
                  <a:pt x="5186215" y="5404225"/>
                  <a:pt x="5191345" y="5409355"/>
                </a:cubicBezTo>
                <a:cubicBezTo>
                  <a:pt x="5191345" y="5422179"/>
                  <a:pt x="5191345" y="5440134"/>
                  <a:pt x="5188779" y="5455523"/>
                </a:cubicBezTo>
                <a:cubicBezTo>
                  <a:pt x="5183650" y="5460653"/>
                  <a:pt x="5175955" y="5465783"/>
                  <a:pt x="5170825" y="5470912"/>
                </a:cubicBezTo>
                <a:cubicBezTo>
                  <a:pt x="5170825" y="5470912"/>
                  <a:pt x="5168260" y="5468347"/>
                  <a:pt x="5170825" y="5465783"/>
                </a:cubicBezTo>
                <a:cubicBezTo>
                  <a:pt x="5165696" y="5468347"/>
                  <a:pt x="5163131" y="5460653"/>
                  <a:pt x="5160566" y="5455523"/>
                </a:cubicBezTo>
                <a:cubicBezTo>
                  <a:pt x="5155436" y="5460653"/>
                  <a:pt x="5150306" y="5468347"/>
                  <a:pt x="5152871" y="5476042"/>
                </a:cubicBezTo>
                <a:cubicBezTo>
                  <a:pt x="5150306" y="5481172"/>
                  <a:pt x="5145176" y="5468347"/>
                  <a:pt x="5140047" y="5468347"/>
                </a:cubicBezTo>
                <a:cubicBezTo>
                  <a:pt x="5132352" y="5478607"/>
                  <a:pt x="5145176" y="5486302"/>
                  <a:pt x="5152871" y="5491431"/>
                </a:cubicBezTo>
                <a:cubicBezTo>
                  <a:pt x="5145176" y="5501691"/>
                  <a:pt x="5137482" y="5509386"/>
                  <a:pt x="5132352" y="5522210"/>
                </a:cubicBezTo>
                <a:cubicBezTo>
                  <a:pt x="5137482" y="5545294"/>
                  <a:pt x="5119527" y="5594027"/>
                  <a:pt x="5145176" y="5596592"/>
                </a:cubicBezTo>
                <a:cubicBezTo>
                  <a:pt x="5142611" y="5604287"/>
                  <a:pt x="5142611" y="5611981"/>
                  <a:pt x="5140047" y="5619676"/>
                </a:cubicBezTo>
                <a:cubicBezTo>
                  <a:pt x="5137482" y="5622241"/>
                  <a:pt x="5137482" y="5624806"/>
                  <a:pt x="5134917" y="5627371"/>
                </a:cubicBezTo>
                <a:cubicBezTo>
                  <a:pt x="5129787" y="5629936"/>
                  <a:pt x="5127222" y="5635065"/>
                  <a:pt x="5127222" y="5640195"/>
                </a:cubicBezTo>
                <a:cubicBezTo>
                  <a:pt x="5127222" y="5640195"/>
                  <a:pt x="5127222" y="5642760"/>
                  <a:pt x="5127222" y="5642760"/>
                </a:cubicBezTo>
                <a:cubicBezTo>
                  <a:pt x="5124657" y="5653020"/>
                  <a:pt x="5124657" y="5660714"/>
                  <a:pt x="5122092" y="5668409"/>
                </a:cubicBezTo>
                <a:cubicBezTo>
                  <a:pt x="5022061" y="5665844"/>
                  <a:pt x="4927160" y="5717142"/>
                  <a:pt x="4824565" y="5783829"/>
                </a:cubicBezTo>
                <a:cubicBezTo>
                  <a:pt x="4816870" y="5781264"/>
                  <a:pt x="4811740" y="5778699"/>
                  <a:pt x="4804046" y="5776134"/>
                </a:cubicBezTo>
                <a:cubicBezTo>
                  <a:pt x="4798916" y="5747921"/>
                  <a:pt x="4796351" y="5719707"/>
                  <a:pt x="4793786" y="5688928"/>
                </a:cubicBezTo>
                <a:cubicBezTo>
                  <a:pt x="4793786" y="5686363"/>
                  <a:pt x="4793786" y="5686363"/>
                  <a:pt x="4793786" y="5686363"/>
                </a:cubicBezTo>
                <a:cubicBezTo>
                  <a:pt x="4829694" y="5688928"/>
                  <a:pt x="4863038" y="5691493"/>
                  <a:pt x="4883557" y="5650455"/>
                </a:cubicBezTo>
                <a:cubicBezTo>
                  <a:pt x="4850214" y="5635065"/>
                  <a:pt x="4811740" y="5622241"/>
                  <a:pt x="4778397" y="5617111"/>
                </a:cubicBezTo>
                <a:cubicBezTo>
                  <a:pt x="4775832" y="5594027"/>
                  <a:pt x="4775832" y="5573508"/>
                  <a:pt x="4770702" y="5555554"/>
                </a:cubicBezTo>
                <a:cubicBezTo>
                  <a:pt x="4775832" y="5555554"/>
                  <a:pt x="4780962" y="5555554"/>
                  <a:pt x="4785451" y="5554913"/>
                </a:cubicBezTo>
                <a:lnTo>
                  <a:pt x="4791994" y="5552219"/>
                </a:lnTo>
                <a:lnTo>
                  <a:pt x="4791221" y="5560683"/>
                </a:lnTo>
                <a:cubicBezTo>
                  <a:pt x="4834824" y="5550424"/>
                  <a:pt x="4816870" y="5550424"/>
                  <a:pt x="4863038" y="5560683"/>
                </a:cubicBezTo>
                <a:cubicBezTo>
                  <a:pt x="4865603" y="5527340"/>
                  <a:pt x="4857908" y="5504256"/>
                  <a:pt x="4834824" y="5501691"/>
                </a:cubicBezTo>
                <a:cubicBezTo>
                  <a:pt x="4838672" y="5530546"/>
                  <a:pt x="4805008" y="5523332"/>
                  <a:pt x="4793346" y="5537399"/>
                </a:cubicBezTo>
                <a:lnTo>
                  <a:pt x="4792552" y="5546095"/>
                </a:lnTo>
                <a:lnTo>
                  <a:pt x="4782565" y="5534715"/>
                </a:lnTo>
                <a:cubicBezTo>
                  <a:pt x="4776473" y="5531188"/>
                  <a:pt x="4769419" y="5528623"/>
                  <a:pt x="4763007" y="5524775"/>
                </a:cubicBezTo>
                <a:cubicBezTo>
                  <a:pt x="4757877" y="5511951"/>
                  <a:pt x="4757877" y="5499126"/>
                  <a:pt x="4757877" y="5488866"/>
                </a:cubicBezTo>
                <a:cubicBezTo>
                  <a:pt x="4765572" y="5481172"/>
                  <a:pt x="4778397" y="5481172"/>
                  <a:pt x="4788656" y="5476042"/>
                </a:cubicBezTo>
                <a:cubicBezTo>
                  <a:pt x="4791221" y="5468347"/>
                  <a:pt x="4791221" y="5465783"/>
                  <a:pt x="4796351" y="5458088"/>
                </a:cubicBezTo>
                <a:cubicBezTo>
                  <a:pt x="4793786" y="5452958"/>
                  <a:pt x="4786091" y="5458088"/>
                  <a:pt x="4780962" y="5458088"/>
                </a:cubicBezTo>
                <a:cubicBezTo>
                  <a:pt x="4783526" y="5452958"/>
                  <a:pt x="4786091" y="5450393"/>
                  <a:pt x="4780962" y="5447828"/>
                </a:cubicBezTo>
                <a:cubicBezTo>
                  <a:pt x="4763007" y="5450393"/>
                  <a:pt x="4768137" y="5476042"/>
                  <a:pt x="4752748" y="5481172"/>
                </a:cubicBezTo>
                <a:cubicBezTo>
                  <a:pt x="4755313" y="5476042"/>
                  <a:pt x="4752748" y="5470912"/>
                  <a:pt x="4750183" y="5468347"/>
                </a:cubicBezTo>
                <a:cubicBezTo>
                  <a:pt x="4757877" y="5460653"/>
                  <a:pt x="4768137" y="5458088"/>
                  <a:pt x="4770702" y="5447828"/>
                </a:cubicBezTo>
                <a:cubicBezTo>
                  <a:pt x="4770702" y="5445263"/>
                  <a:pt x="4765572" y="5447828"/>
                  <a:pt x="4763007" y="5447828"/>
                </a:cubicBezTo>
                <a:cubicBezTo>
                  <a:pt x="4768137" y="5440134"/>
                  <a:pt x="4773267" y="5435004"/>
                  <a:pt x="4773267" y="5424744"/>
                </a:cubicBezTo>
                <a:cubicBezTo>
                  <a:pt x="4770702" y="5419614"/>
                  <a:pt x="4765572" y="5419614"/>
                  <a:pt x="4757877" y="5419614"/>
                </a:cubicBezTo>
                <a:cubicBezTo>
                  <a:pt x="4755313" y="5393965"/>
                  <a:pt x="4757877" y="5373446"/>
                  <a:pt x="4757877" y="5350362"/>
                </a:cubicBezTo>
                <a:cubicBezTo>
                  <a:pt x="4773267" y="5347797"/>
                  <a:pt x="4788656" y="5352927"/>
                  <a:pt x="4804046" y="5355492"/>
                </a:cubicBezTo>
                <a:cubicBezTo>
                  <a:pt x="4804046" y="5345233"/>
                  <a:pt x="4793786" y="5345233"/>
                  <a:pt x="4786091" y="5342668"/>
                </a:cubicBezTo>
                <a:cubicBezTo>
                  <a:pt x="4791221" y="5337538"/>
                  <a:pt x="4796351" y="5334973"/>
                  <a:pt x="4796351" y="5327278"/>
                </a:cubicBezTo>
                <a:cubicBezTo>
                  <a:pt x="4791221" y="5322148"/>
                  <a:pt x="4788656" y="5324713"/>
                  <a:pt x="4780962" y="5324713"/>
                </a:cubicBezTo>
                <a:cubicBezTo>
                  <a:pt x="4780962" y="5319584"/>
                  <a:pt x="4788656" y="5322148"/>
                  <a:pt x="4791221" y="5317019"/>
                </a:cubicBezTo>
                <a:cubicBezTo>
                  <a:pt x="4788656" y="5311889"/>
                  <a:pt x="4775832" y="5317019"/>
                  <a:pt x="4773267" y="5314454"/>
                </a:cubicBezTo>
                <a:cubicBezTo>
                  <a:pt x="4775832" y="5309324"/>
                  <a:pt x="4780962" y="5309324"/>
                  <a:pt x="4780962" y="5304194"/>
                </a:cubicBezTo>
                <a:cubicBezTo>
                  <a:pt x="4770702" y="5299064"/>
                  <a:pt x="4768137" y="5311889"/>
                  <a:pt x="4760442" y="5311889"/>
                </a:cubicBezTo>
                <a:cubicBezTo>
                  <a:pt x="4768137" y="5301629"/>
                  <a:pt x="4763007" y="5288805"/>
                  <a:pt x="4763007" y="5278545"/>
                </a:cubicBezTo>
                <a:cubicBezTo>
                  <a:pt x="4757877" y="5281110"/>
                  <a:pt x="4757877" y="5286240"/>
                  <a:pt x="4755313" y="5288805"/>
                </a:cubicBezTo>
                <a:cubicBezTo>
                  <a:pt x="4752748" y="5281110"/>
                  <a:pt x="4757877" y="5278545"/>
                  <a:pt x="4755313" y="5270851"/>
                </a:cubicBezTo>
                <a:cubicBezTo>
                  <a:pt x="4757877" y="5260591"/>
                  <a:pt x="4775832" y="5250331"/>
                  <a:pt x="4770702" y="5240072"/>
                </a:cubicBezTo>
                <a:cubicBezTo>
                  <a:pt x="4765572" y="5242637"/>
                  <a:pt x="4765572" y="5250331"/>
                  <a:pt x="4763007" y="5252896"/>
                </a:cubicBezTo>
                <a:cubicBezTo>
                  <a:pt x="4760442" y="5247767"/>
                  <a:pt x="4768137" y="5229812"/>
                  <a:pt x="4757877" y="5224682"/>
                </a:cubicBezTo>
                <a:cubicBezTo>
                  <a:pt x="4750183" y="5222118"/>
                  <a:pt x="4752748" y="5232377"/>
                  <a:pt x="4747618" y="5232377"/>
                </a:cubicBezTo>
                <a:cubicBezTo>
                  <a:pt x="4750183" y="5211858"/>
                  <a:pt x="4742488" y="5191339"/>
                  <a:pt x="4752748" y="5173385"/>
                </a:cubicBezTo>
                <a:cubicBezTo>
                  <a:pt x="4750183" y="5168255"/>
                  <a:pt x="4750183" y="5170820"/>
                  <a:pt x="4745053" y="5170820"/>
                </a:cubicBezTo>
                <a:cubicBezTo>
                  <a:pt x="4742488" y="5157995"/>
                  <a:pt x="4739923" y="5152866"/>
                  <a:pt x="4739923" y="5140041"/>
                </a:cubicBezTo>
                <a:cubicBezTo>
                  <a:pt x="4750183" y="5137476"/>
                  <a:pt x="4763007" y="5137476"/>
                  <a:pt x="4770702" y="5134911"/>
                </a:cubicBezTo>
                <a:cubicBezTo>
                  <a:pt x="4763007" y="5132346"/>
                  <a:pt x="4752748" y="5134911"/>
                  <a:pt x="4739923" y="5134911"/>
                </a:cubicBezTo>
                <a:cubicBezTo>
                  <a:pt x="4724534" y="5083613"/>
                  <a:pt x="4747618" y="5052835"/>
                  <a:pt x="4760442" y="5014361"/>
                </a:cubicBezTo>
                <a:cubicBezTo>
                  <a:pt x="4765572" y="5001537"/>
                  <a:pt x="4765572" y="4988712"/>
                  <a:pt x="4778397" y="4983583"/>
                </a:cubicBezTo>
                <a:cubicBezTo>
                  <a:pt x="4783526" y="4986148"/>
                  <a:pt x="4788656" y="4983583"/>
                  <a:pt x="4788656" y="4988712"/>
                </a:cubicBezTo>
                <a:cubicBezTo>
                  <a:pt x="4793786" y="4983583"/>
                  <a:pt x="4783526" y="4975888"/>
                  <a:pt x="4775832" y="4978453"/>
                </a:cubicBezTo>
                <a:cubicBezTo>
                  <a:pt x="4775832" y="4968193"/>
                  <a:pt x="4788656" y="4975888"/>
                  <a:pt x="4786091" y="4965628"/>
                </a:cubicBezTo>
                <a:cubicBezTo>
                  <a:pt x="4793786" y="4965628"/>
                  <a:pt x="4811740" y="4965628"/>
                  <a:pt x="4811740" y="4955369"/>
                </a:cubicBezTo>
                <a:cubicBezTo>
                  <a:pt x="4822000" y="4952804"/>
                  <a:pt x="4829694" y="4947674"/>
                  <a:pt x="4834824" y="4939980"/>
                </a:cubicBezTo>
                <a:cubicBezTo>
                  <a:pt x="4822000" y="4932285"/>
                  <a:pt x="4809175" y="4947674"/>
                  <a:pt x="4798916" y="4942544"/>
                </a:cubicBezTo>
                <a:cubicBezTo>
                  <a:pt x="4798916" y="4932285"/>
                  <a:pt x="4806611" y="4924590"/>
                  <a:pt x="4804046" y="4916895"/>
                </a:cubicBezTo>
                <a:cubicBezTo>
                  <a:pt x="4783526" y="4919460"/>
                  <a:pt x="4788656" y="4945109"/>
                  <a:pt x="4775832" y="4955369"/>
                </a:cubicBezTo>
                <a:cubicBezTo>
                  <a:pt x="4778397" y="4942544"/>
                  <a:pt x="4773267" y="4932285"/>
                  <a:pt x="4773267" y="4919460"/>
                </a:cubicBezTo>
                <a:cubicBezTo>
                  <a:pt x="4763007" y="4932285"/>
                  <a:pt x="4768137" y="4963063"/>
                  <a:pt x="4765572" y="4981018"/>
                </a:cubicBezTo>
                <a:cubicBezTo>
                  <a:pt x="4757877" y="4981018"/>
                  <a:pt x="4757877" y="4968193"/>
                  <a:pt x="4763007" y="4965628"/>
                </a:cubicBezTo>
                <a:cubicBezTo>
                  <a:pt x="4757877" y="4952804"/>
                  <a:pt x="4765572" y="4932285"/>
                  <a:pt x="4765572" y="4914331"/>
                </a:cubicBezTo>
                <a:cubicBezTo>
                  <a:pt x="4768137" y="4909201"/>
                  <a:pt x="4775832" y="4909201"/>
                  <a:pt x="4775832" y="4901506"/>
                </a:cubicBezTo>
                <a:cubicBezTo>
                  <a:pt x="4775832" y="4893811"/>
                  <a:pt x="4765572" y="4901506"/>
                  <a:pt x="4765572" y="4898941"/>
                </a:cubicBezTo>
                <a:cubicBezTo>
                  <a:pt x="4763007" y="4893811"/>
                  <a:pt x="4763007" y="4886117"/>
                  <a:pt x="4763007" y="4878422"/>
                </a:cubicBezTo>
                <a:cubicBezTo>
                  <a:pt x="4770702" y="4878422"/>
                  <a:pt x="4773267" y="4878422"/>
                  <a:pt x="4775832" y="4873292"/>
                </a:cubicBezTo>
                <a:cubicBezTo>
                  <a:pt x="4775832" y="4863033"/>
                  <a:pt x="4765572" y="4863033"/>
                  <a:pt x="4760442" y="4860468"/>
                </a:cubicBezTo>
                <a:cubicBezTo>
                  <a:pt x="4760442" y="4847643"/>
                  <a:pt x="4755313" y="4827124"/>
                  <a:pt x="4763007" y="4819430"/>
                </a:cubicBezTo>
                <a:cubicBezTo>
                  <a:pt x="4768137" y="4821994"/>
                  <a:pt x="4773267" y="4819430"/>
                  <a:pt x="4775832" y="4821994"/>
                </a:cubicBezTo>
                <a:cubicBezTo>
                  <a:pt x="4778397" y="4819430"/>
                  <a:pt x="4778397" y="4816865"/>
                  <a:pt x="4780962" y="4816865"/>
                </a:cubicBezTo>
                <a:cubicBezTo>
                  <a:pt x="4775832" y="4804040"/>
                  <a:pt x="4763007" y="4793781"/>
                  <a:pt x="4750183" y="4793781"/>
                </a:cubicBezTo>
                <a:cubicBezTo>
                  <a:pt x="4752748" y="4783521"/>
                  <a:pt x="4770702" y="4796345"/>
                  <a:pt x="4775832" y="4791216"/>
                </a:cubicBezTo>
                <a:cubicBezTo>
                  <a:pt x="4773267" y="4786086"/>
                  <a:pt x="4768137" y="4780956"/>
                  <a:pt x="4770702" y="4775826"/>
                </a:cubicBezTo>
                <a:cubicBezTo>
                  <a:pt x="4760442" y="4775826"/>
                  <a:pt x="4755313" y="4778391"/>
                  <a:pt x="4747618" y="4780956"/>
                </a:cubicBezTo>
                <a:cubicBezTo>
                  <a:pt x="4742488" y="4757872"/>
                  <a:pt x="4734793" y="4737353"/>
                  <a:pt x="4732228" y="4709139"/>
                </a:cubicBezTo>
                <a:cubicBezTo>
                  <a:pt x="4739923" y="4711704"/>
                  <a:pt x="4747618" y="4711704"/>
                  <a:pt x="4752748" y="4706574"/>
                </a:cubicBezTo>
                <a:cubicBezTo>
                  <a:pt x="4750183" y="4721964"/>
                  <a:pt x="4747618" y="4745048"/>
                  <a:pt x="4763007" y="4752742"/>
                </a:cubicBezTo>
                <a:cubicBezTo>
                  <a:pt x="4778397" y="4742483"/>
                  <a:pt x="4768137" y="4711704"/>
                  <a:pt x="4755313" y="4704009"/>
                </a:cubicBezTo>
                <a:cubicBezTo>
                  <a:pt x="4760442" y="4698879"/>
                  <a:pt x="4765572" y="4704009"/>
                  <a:pt x="4773267" y="4701444"/>
                </a:cubicBezTo>
                <a:cubicBezTo>
                  <a:pt x="4778397" y="4711704"/>
                  <a:pt x="4780962" y="4724528"/>
                  <a:pt x="4793786" y="4727093"/>
                </a:cubicBezTo>
                <a:cubicBezTo>
                  <a:pt x="4798916" y="4716834"/>
                  <a:pt x="4788656" y="4698879"/>
                  <a:pt x="4775832" y="4698879"/>
                </a:cubicBezTo>
                <a:cubicBezTo>
                  <a:pt x="4780962" y="4693750"/>
                  <a:pt x="4788656" y="4704009"/>
                  <a:pt x="4796351" y="4704009"/>
                </a:cubicBezTo>
                <a:cubicBezTo>
                  <a:pt x="4809175" y="4704009"/>
                  <a:pt x="4822000" y="4701444"/>
                  <a:pt x="4827130" y="4691185"/>
                </a:cubicBezTo>
                <a:cubicBezTo>
                  <a:pt x="4819435" y="4680925"/>
                  <a:pt x="4809175" y="4683490"/>
                  <a:pt x="4793786" y="4680925"/>
                </a:cubicBezTo>
                <a:cubicBezTo>
                  <a:pt x="4798916" y="4675795"/>
                  <a:pt x="4804046" y="4670666"/>
                  <a:pt x="4806611" y="4665536"/>
                </a:cubicBezTo>
                <a:cubicBezTo>
                  <a:pt x="4798916" y="4660406"/>
                  <a:pt x="4801481" y="4657841"/>
                  <a:pt x="4801481" y="4650147"/>
                </a:cubicBezTo>
                <a:cubicBezTo>
                  <a:pt x="4788656" y="4650147"/>
                  <a:pt x="4775832" y="4657841"/>
                  <a:pt x="4768137" y="4665536"/>
                </a:cubicBezTo>
                <a:cubicBezTo>
                  <a:pt x="4765572" y="4662971"/>
                  <a:pt x="4763007" y="4657841"/>
                  <a:pt x="4760442" y="4655276"/>
                </a:cubicBezTo>
                <a:cubicBezTo>
                  <a:pt x="4747618" y="4657841"/>
                  <a:pt x="4752748" y="4673230"/>
                  <a:pt x="4755313" y="4680925"/>
                </a:cubicBezTo>
                <a:cubicBezTo>
                  <a:pt x="4750183" y="4680925"/>
                  <a:pt x="4750183" y="4686055"/>
                  <a:pt x="4747618" y="4680925"/>
                </a:cubicBezTo>
                <a:cubicBezTo>
                  <a:pt x="4742488" y="4680925"/>
                  <a:pt x="4747618" y="4688620"/>
                  <a:pt x="4742488" y="4688620"/>
                </a:cubicBezTo>
                <a:cubicBezTo>
                  <a:pt x="4737359" y="4688620"/>
                  <a:pt x="4734793" y="4686055"/>
                  <a:pt x="4732228" y="4686055"/>
                </a:cubicBezTo>
                <a:cubicBezTo>
                  <a:pt x="4734793" y="4673230"/>
                  <a:pt x="4719404" y="4665536"/>
                  <a:pt x="4714274" y="4665536"/>
                </a:cubicBezTo>
                <a:cubicBezTo>
                  <a:pt x="4716839" y="4652712"/>
                  <a:pt x="4724534" y="4639887"/>
                  <a:pt x="4721969" y="4627063"/>
                </a:cubicBezTo>
                <a:cubicBezTo>
                  <a:pt x="4714274" y="4627063"/>
                  <a:pt x="4714274" y="4634757"/>
                  <a:pt x="4709145" y="4632192"/>
                </a:cubicBezTo>
                <a:cubicBezTo>
                  <a:pt x="4701450" y="4591154"/>
                  <a:pt x="4691190" y="4552681"/>
                  <a:pt x="4680931" y="4514207"/>
                </a:cubicBezTo>
                <a:cubicBezTo>
                  <a:pt x="4696320" y="4516772"/>
                  <a:pt x="4709145" y="4509077"/>
                  <a:pt x="4716839" y="4501383"/>
                </a:cubicBezTo>
                <a:cubicBezTo>
                  <a:pt x="4716839" y="4480863"/>
                  <a:pt x="4696320" y="4478299"/>
                  <a:pt x="4678366" y="4480863"/>
                </a:cubicBezTo>
                <a:cubicBezTo>
                  <a:pt x="4675801" y="4462909"/>
                  <a:pt x="4683496" y="4450085"/>
                  <a:pt x="4696320" y="4447520"/>
                </a:cubicBezTo>
                <a:cubicBezTo>
                  <a:pt x="4696320" y="4439825"/>
                  <a:pt x="4688625" y="4444955"/>
                  <a:pt x="4688625" y="4439825"/>
                </a:cubicBezTo>
                <a:cubicBezTo>
                  <a:pt x="4706579" y="4416741"/>
                  <a:pt x="4739923" y="4444955"/>
                  <a:pt x="4755313" y="4419306"/>
                </a:cubicBezTo>
                <a:cubicBezTo>
                  <a:pt x="4747618" y="4401352"/>
                  <a:pt x="4721969" y="4419306"/>
                  <a:pt x="4709145" y="4414176"/>
                </a:cubicBezTo>
                <a:cubicBezTo>
                  <a:pt x="4716839" y="4401352"/>
                  <a:pt x="4739923" y="4403917"/>
                  <a:pt x="4750183" y="4396222"/>
                </a:cubicBezTo>
                <a:cubicBezTo>
                  <a:pt x="4742488" y="4391092"/>
                  <a:pt x="4732228" y="4396222"/>
                  <a:pt x="4721969" y="4398787"/>
                </a:cubicBezTo>
                <a:cubicBezTo>
                  <a:pt x="4729664" y="4391092"/>
                  <a:pt x="4739923" y="4383398"/>
                  <a:pt x="4737359" y="4370573"/>
                </a:cubicBezTo>
                <a:cubicBezTo>
                  <a:pt x="4724534" y="4370573"/>
                  <a:pt x="4724534" y="4385963"/>
                  <a:pt x="4711710" y="4383398"/>
                </a:cubicBezTo>
                <a:cubicBezTo>
                  <a:pt x="4704015" y="4388528"/>
                  <a:pt x="4706579" y="4401352"/>
                  <a:pt x="4698885" y="4406482"/>
                </a:cubicBezTo>
                <a:cubicBezTo>
                  <a:pt x="4688625" y="4396222"/>
                  <a:pt x="4696320" y="4383398"/>
                  <a:pt x="4701450" y="4370573"/>
                </a:cubicBezTo>
                <a:cubicBezTo>
                  <a:pt x="4709145" y="4352619"/>
                  <a:pt x="4709145" y="4337230"/>
                  <a:pt x="4719404" y="4326970"/>
                </a:cubicBezTo>
                <a:cubicBezTo>
                  <a:pt x="4698885" y="4329535"/>
                  <a:pt x="4698885" y="4360314"/>
                  <a:pt x="4691190" y="4375703"/>
                </a:cubicBezTo>
                <a:cubicBezTo>
                  <a:pt x="4686061" y="4373138"/>
                  <a:pt x="4688625" y="4365443"/>
                  <a:pt x="4688625" y="4360314"/>
                </a:cubicBezTo>
                <a:cubicBezTo>
                  <a:pt x="4680931" y="4375703"/>
                  <a:pt x="4678366" y="4398787"/>
                  <a:pt x="4668106" y="4411611"/>
                </a:cubicBezTo>
                <a:cubicBezTo>
                  <a:pt x="4665541" y="4398787"/>
                  <a:pt x="4665541" y="4383398"/>
                  <a:pt x="4662976" y="4373138"/>
                </a:cubicBezTo>
                <a:cubicBezTo>
                  <a:pt x="4660412" y="4365443"/>
                  <a:pt x="4657847" y="4357749"/>
                  <a:pt x="4655282" y="4350054"/>
                </a:cubicBezTo>
                <a:cubicBezTo>
                  <a:pt x="4652717" y="4337230"/>
                  <a:pt x="4655282" y="4324405"/>
                  <a:pt x="4652717" y="4311581"/>
                </a:cubicBezTo>
                <a:cubicBezTo>
                  <a:pt x="4647587" y="4278237"/>
                  <a:pt x="4637327" y="4244893"/>
                  <a:pt x="4650152" y="4221810"/>
                </a:cubicBezTo>
                <a:cubicBezTo>
                  <a:pt x="4650152" y="4216680"/>
                  <a:pt x="4645022" y="4219244"/>
                  <a:pt x="4642457" y="4216680"/>
                </a:cubicBezTo>
                <a:cubicBezTo>
                  <a:pt x="4642457" y="4196161"/>
                  <a:pt x="4629633" y="4183336"/>
                  <a:pt x="4634763" y="4165382"/>
                </a:cubicBezTo>
                <a:cubicBezTo>
                  <a:pt x="4645022" y="4165382"/>
                  <a:pt x="4655282" y="4167947"/>
                  <a:pt x="4660412" y="4160252"/>
                </a:cubicBezTo>
                <a:cubicBezTo>
                  <a:pt x="4650152" y="4155122"/>
                  <a:pt x="4642457" y="4157687"/>
                  <a:pt x="4634763" y="4162817"/>
                </a:cubicBezTo>
                <a:cubicBezTo>
                  <a:pt x="4639893" y="4152557"/>
                  <a:pt x="4657847" y="4147427"/>
                  <a:pt x="4655282" y="4134603"/>
                </a:cubicBezTo>
                <a:cubicBezTo>
                  <a:pt x="4645022" y="4137168"/>
                  <a:pt x="4642457" y="4147427"/>
                  <a:pt x="4637327" y="4147427"/>
                </a:cubicBezTo>
                <a:cubicBezTo>
                  <a:pt x="4632198" y="4139733"/>
                  <a:pt x="4632198" y="4129473"/>
                  <a:pt x="4624503" y="4124343"/>
                </a:cubicBezTo>
                <a:cubicBezTo>
                  <a:pt x="4616808" y="4134603"/>
                  <a:pt x="4627068" y="4142298"/>
                  <a:pt x="4624503" y="4155122"/>
                </a:cubicBezTo>
                <a:cubicBezTo>
                  <a:pt x="4619373" y="4152557"/>
                  <a:pt x="4619373" y="4147427"/>
                  <a:pt x="4611679" y="4147427"/>
                </a:cubicBezTo>
                <a:cubicBezTo>
                  <a:pt x="4606549" y="4147427"/>
                  <a:pt x="4609114" y="4152557"/>
                  <a:pt x="4606549" y="4152557"/>
                </a:cubicBezTo>
                <a:cubicBezTo>
                  <a:pt x="4609114" y="4157687"/>
                  <a:pt x="4614244" y="4160252"/>
                  <a:pt x="4621938" y="4160252"/>
                </a:cubicBezTo>
                <a:cubicBezTo>
                  <a:pt x="4619373" y="4165382"/>
                  <a:pt x="4624503" y="4170512"/>
                  <a:pt x="4619373" y="4178206"/>
                </a:cubicBezTo>
                <a:cubicBezTo>
                  <a:pt x="4632198" y="4191031"/>
                  <a:pt x="4632198" y="4216680"/>
                  <a:pt x="4634763" y="4237199"/>
                </a:cubicBezTo>
                <a:cubicBezTo>
                  <a:pt x="4634763" y="4244893"/>
                  <a:pt x="4632198" y="4234634"/>
                  <a:pt x="4627068" y="4237199"/>
                </a:cubicBezTo>
                <a:cubicBezTo>
                  <a:pt x="4624503" y="4247458"/>
                  <a:pt x="4632198" y="4250023"/>
                  <a:pt x="4634763" y="4255153"/>
                </a:cubicBezTo>
                <a:cubicBezTo>
                  <a:pt x="4642457" y="4283367"/>
                  <a:pt x="4642457" y="4316710"/>
                  <a:pt x="4645022" y="4347489"/>
                </a:cubicBezTo>
                <a:cubicBezTo>
                  <a:pt x="4647587" y="4360314"/>
                  <a:pt x="4655282" y="4370573"/>
                  <a:pt x="4655282" y="4380833"/>
                </a:cubicBezTo>
                <a:cubicBezTo>
                  <a:pt x="4652717" y="4388528"/>
                  <a:pt x="4647587" y="4393657"/>
                  <a:pt x="4645022" y="4398787"/>
                </a:cubicBezTo>
                <a:cubicBezTo>
                  <a:pt x="4639893" y="4406482"/>
                  <a:pt x="4642457" y="4409047"/>
                  <a:pt x="4637327" y="4414176"/>
                </a:cubicBezTo>
                <a:cubicBezTo>
                  <a:pt x="4629633" y="4416741"/>
                  <a:pt x="4624503" y="4409047"/>
                  <a:pt x="4619373" y="4409047"/>
                </a:cubicBezTo>
                <a:cubicBezTo>
                  <a:pt x="4603984" y="4411611"/>
                  <a:pt x="4591159" y="4427001"/>
                  <a:pt x="4586030" y="4437260"/>
                </a:cubicBezTo>
                <a:cubicBezTo>
                  <a:pt x="4580900" y="4437260"/>
                  <a:pt x="4578335" y="4434696"/>
                  <a:pt x="4575770" y="4432131"/>
                </a:cubicBezTo>
                <a:cubicBezTo>
                  <a:pt x="4562946" y="4444955"/>
                  <a:pt x="4588595" y="4457780"/>
                  <a:pt x="4583465" y="4470604"/>
                </a:cubicBezTo>
                <a:cubicBezTo>
                  <a:pt x="4588595" y="4473169"/>
                  <a:pt x="4588595" y="4478299"/>
                  <a:pt x="4593724" y="4478299"/>
                </a:cubicBezTo>
                <a:cubicBezTo>
                  <a:pt x="4591159" y="4480863"/>
                  <a:pt x="4591159" y="4485994"/>
                  <a:pt x="4588595" y="4488558"/>
                </a:cubicBezTo>
                <a:cubicBezTo>
                  <a:pt x="4573205" y="4473169"/>
                  <a:pt x="4519343" y="4447520"/>
                  <a:pt x="4501388" y="4478299"/>
                </a:cubicBezTo>
                <a:cubicBezTo>
                  <a:pt x="4511648" y="4503948"/>
                  <a:pt x="4565510" y="4509077"/>
                  <a:pt x="4588595" y="4498818"/>
                </a:cubicBezTo>
                <a:cubicBezTo>
                  <a:pt x="4588595" y="4503948"/>
                  <a:pt x="4583465" y="4503948"/>
                  <a:pt x="4583465" y="4506512"/>
                </a:cubicBezTo>
                <a:cubicBezTo>
                  <a:pt x="4583465" y="4514207"/>
                  <a:pt x="4593724" y="4514207"/>
                  <a:pt x="4598854" y="4516772"/>
                </a:cubicBezTo>
                <a:cubicBezTo>
                  <a:pt x="4588595" y="4562940"/>
                  <a:pt x="4568075" y="4593719"/>
                  <a:pt x="4550121" y="4632192"/>
                </a:cubicBezTo>
                <a:cubicBezTo>
                  <a:pt x="4544992" y="4632192"/>
                  <a:pt x="4547556" y="4624498"/>
                  <a:pt x="4539861" y="4627063"/>
                </a:cubicBezTo>
                <a:cubicBezTo>
                  <a:pt x="4537297" y="4627063"/>
                  <a:pt x="4537297" y="4629627"/>
                  <a:pt x="4534732" y="4629627"/>
                </a:cubicBezTo>
                <a:cubicBezTo>
                  <a:pt x="4534732" y="4637322"/>
                  <a:pt x="4537297" y="4639887"/>
                  <a:pt x="4539861" y="4642452"/>
                </a:cubicBezTo>
                <a:cubicBezTo>
                  <a:pt x="4529602" y="4698879"/>
                  <a:pt x="4514213" y="4747613"/>
                  <a:pt x="4496258" y="4796345"/>
                </a:cubicBezTo>
                <a:cubicBezTo>
                  <a:pt x="4491129" y="4798910"/>
                  <a:pt x="4488564" y="4801475"/>
                  <a:pt x="4485999" y="4804040"/>
                </a:cubicBezTo>
                <a:cubicBezTo>
                  <a:pt x="4483434" y="4837384"/>
                  <a:pt x="4475739" y="4878422"/>
                  <a:pt x="4462915" y="4909201"/>
                </a:cubicBezTo>
                <a:cubicBezTo>
                  <a:pt x="4457785" y="4911766"/>
                  <a:pt x="4457785" y="4906636"/>
                  <a:pt x="4452655" y="4906636"/>
                </a:cubicBezTo>
                <a:cubicBezTo>
                  <a:pt x="4452655" y="4914331"/>
                  <a:pt x="4460350" y="4922025"/>
                  <a:pt x="4457785" y="4932285"/>
                </a:cubicBezTo>
                <a:cubicBezTo>
                  <a:pt x="4429571" y="4942544"/>
                  <a:pt x="4414182" y="4965628"/>
                  <a:pt x="4406487" y="4993842"/>
                </a:cubicBezTo>
                <a:cubicBezTo>
                  <a:pt x="4398792" y="4993842"/>
                  <a:pt x="4393663" y="4998972"/>
                  <a:pt x="4385968" y="5001537"/>
                </a:cubicBezTo>
                <a:cubicBezTo>
                  <a:pt x="4383403" y="5001537"/>
                  <a:pt x="4380838" y="4998972"/>
                  <a:pt x="4378273" y="4998972"/>
                </a:cubicBezTo>
                <a:cubicBezTo>
                  <a:pt x="4370579" y="5001537"/>
                  <a:pt x="4368014" y="5009232"/>
                  <a:pt x="4360319" y="4998972"/>
                </a:cubicBezTo>
                <a:cubicBezTo>
                  <a:pt x="4360319" y="4991277"/>
                  <a:pt x="4365449" y="4991277"/>
                  <a:pt x="4368014" y="4988712"/>
                </a:cubicBezTo>
                <a:cubicBezTo>
                  <a:pt x="4365449" y="4983583"/>
                  <a:pt x="4368014" y="4978453"/>
                  <a:pt x="4362884" y="4975888"/>
                </a:cubicBezTo>
                <a:cubicBezTo>
                  <a:pt x="4378273" y="4952804"/>
                  <a:pt x="4421877" y="4932285"/>
                  <a:pt x="4419312" y="4898941"/>
                </a:cubicBezTo>
                <a:cubicBezTo>
                  <a:pt x="4398792" y="4904071"/>
                  <a:pt x="4385968" y="4924590"/>
                  <a:pt x="4373143" y="4929720"/>
                </a:cubicBezTo>
                <a:cubicBezTo>
                  <a:pt x="4378273" y="4911766"/>
                  <a:pt x="4373143" y="4845079"/>
                  <a:pt x="4350060" y="4845079"/>
                </a:cubicBezTo>
                <a:cubicBezTo>
                  <a:pt x="4332105" y="4847643"/>
                  <a:pt x="4329540" y="4898941"/>
                  <a:pt x="4329540" y="4924590"/>
                </a:cubicBezTo>
                <a:cubicBezTo>
                  <a:pt x="4321846" y="4919460"/>
                  <a:pt x="4321846" y="4906636"/>
                  <a:pt x="4309021" y="4906636"/>
                </a:cubicBezTo>
                <a:cubicBezTo>
                  <a:pt x="4303891" y="4911766"/>
                  <a:pt x="4306456" y="4919460"/>
                  <a:pt x="4306456" y="4924590"/>
                </a:cubicBezTo>
                <a:cubicBezTo>
                  <a:pt x="4291067" y="4914331"/>
                  <a:pt x="4275678" y="4901506"/>
                  <a:pt x="4252594" y="4896376"/>
                </a:cubicBezTo>
                <a:cubicBezTo>
                  <a:pt x="4250029" y="4896376"/>
                  <a:pt x="4250029" y="4898941"/>
                  <a:pt x="4247464" y="4898941"/>
                </a:cubicBezTo>
                <a:cubicBezTo>
                  <a:pt x="4260288" y="4937414"/>
                  <a:pt x="4296197" y="4950239"/>
                  <a:pt x="4321846" y="4973323"/>
                </a:cubicBezTo>
                <a:cubicBezTo>
                  <a:pt x="4324411" y="4975888"/>
                  <a:pt x="4316716" y="4978453"/>
                  <a:pt x="4321846" y="4981018"/>
                </a:cubicBezTo>
                <a:cubicBezTo>
                  <a:pt x="4324411" y="4983583"/>
                  <a:pt x="4329540" y="4983583"/>
                  <a:pt x="4334670" y="4983583"/>
                </a:cubicBezTo>
                <a:cubicBezTo>
                  <a:pt x="4332105" y="4986148"/>
                  <a:pt x="4326976" y="4986148"/>
                  <a:pt x="4321846" y="4986148"/>
                </a:cubicBezTo>
                <a:cubicBezTo>
                  <a:pt x="4321846" y="4991277"/>
                  <a:pt x="4321846" y="4993842"/>
                  <a:pt x="4324411" y="4993842"/>
                </a:cubicBezTo>
                <a:cubicBezTo>
                  <a:pt x="4311586" y="4988712"/>
                  <a:pt x="4303891" y="4970758"/>
                  <a:pt x="4293632" y="4960499"/>
                </a:cubicBezTo>
                <a:cubicBezTo>
                  <a:pt x="4267983" y="4942544"/>
                  <a:pt x="4239769" y="4919460"/>
                  <a:pt x="4201296" y="4924590"/>
                </a:cubicBezTo>
                <a:cubicBezTo>
                  <a:pt x="4201296" y="4945109"/>
                  <a:pt x="4211555" y="4957934"/>
                  <a:pt x="4221815" y="4968193"/>
                </a:cubicBezTo>
                <a:cubicBezTo>
                  <a:pt x="4232074" y="4975888"/>
                  <a:pt x="4242334" y="4978453"/>
                  <a:pt x="4250029" y="4986148"/>
                </a:cubicBezTo>
                <a:cubicBezTo>
                  <a:pt x="4252594" y="4991277"/>
                  <a:pt x="4255159" y="4996407"/>
                  <a:pt x="4257723" y="4998972"/>
                </a:cubicBezTo>
                <a:cubicBezTo>
                  <a:pt x="4265418" y="5004102"/>
                  <a:pt x="4270548" y="5001537"/>
                  <a:pt x="4278242" y="5004102"/>
                </a:cubicBezTo>
                <a:cubicBezTo>
                  <a:pt x="4301327" y="5009232"/>
                  <a:pt x="4324411" y="5022056"/>
                  <a:pt x="4342365" y="5029751"/>
                </a:cubicBezTo>
                <a:cubicBezTo>
                  <a:pt x="4339800" y="5034880"/>
                  <a:pt x="4339800" y="5037446"/>
                  <a:pt x="4342365" y="5040010"/>
                </a:cubicBezTo>
                <a:cubicBezTo>
                  <a:pt x="4347494" y="5042575"/>
                  <a:pt x="4352625" y="5040010"/>
                  <a:pt x="4357754" y="5040010"/>
                </a:cubicBezTo>
                <a:cubicBezTo>
                  <a:pt x="4362884" y="5045140"/>
                  <a:pt x="4368014" y="5047705"/>
                  <a:pt x="4370579" y="5055400"/>
                </a:cubicBezTo>
                <a:cubicBezTo>
                  <a:pt x="4365449" y="5052835"/>
                  <a:pt x="4357754" y="5055400"/>
                  <a:pt x="4355189" y="5057964"/>
                </a:cubicBezTo>
                <a:cubicBezTo>
                  <a:pt x="4357754" y="5065659"/>
                  <a:pt x="4362884" y="5068224"/>
                  <a:pt x="4370579" y="5068224"/>
                </a:cubicBezTo>
                <a:cubicBezTo>
                  <a:pt x="4360319" y="5070789"/>
                  <a:pt x="4350060" y="5075919"/>
                  <a:pt x="4337235" y="5073354"/>
                </a:cubicBezTo>
                <a:cubicBezTo>
                  <a:pt x="4332105" y="5073354"/>
                  <a:pt x="4326976" y="5065659"/>
                  <a:pt x="4319281" y="5065659"/>
                </a:cubicBezTo>
                <a:cubicBezTo>
                  <a:pt x="4291067" y="5060529"/>
                  <a:pt x="4260288" y="5073354"/>
                  <a:pt x="4265418" y="5101568"/>
                </a:cubicBezTo>
                <a:cubicBezTo>
                  <a:pt x="4275678" y="5106698"/>
                  <a:pt x="4283372" y="5109262"/>
                  <a:pt x="4291067" y="5109262"/>
                </a:cubicBezTo>
                <a:cubicBezTo>
                  <a:pt x="4301327" y="5109262"/>
                  <a:pt x="4309021" y="5104132"/>
                  <a:pt x="4319281" y="5099003"/>
                </a:cubicBezTo>
                <a:cubicBezTo>
                  <a:pt x="4329540" y="5091308"/>
                  <a:pt x="4347494" y="5091308"/>
                  <a:pt x="4350060" y="5078484"/>
                </a:cubicBezTo>
                <a:cubicBezTo>
                  <a:pt x="4360319" y="5078484"/>
                  <a:pt x="4365449" y="5073354"/>
                  <a:pt x="4378273" y="5073354"/>
                </a:cubicBezTo>
                <a:cubicBezTo>
                  <a:pt x="4375708" y="5081049"/>
                  <a:pt x="4378273" y="5088743"/>
                  <a:pt x="4380838" y="5093873"/>
                </a:cubicBezTo>
                <a:cubicBezTo>
                  <a:pt x="4373143" y="5093873"/>
                  <a:pt x="4373143" y="5099003"/>
                  <a:pt x="4370579" y="5101568"/>
                </a:cubicBezTo>
                <a:cubicBezTo>
                  <a:pt x="4362884" y="5099003"/>
                  <a:pt x="4355189" y="5101568"/>
                  <a:pt x="4347494" y="5104132"/>
                </a:cubicBezTo>
                <a:cubicBezTo>
                  <a:pt x="4350060" y="5111827"/>
                  <a:pt x="4352625" y="5111827"/>
                  <a:pt x="4360319" y="5111827"/>
                </a:cubicBezTo>
                <a:cubicBezTo>
                  <a:pt x="4334670" y="5122087"/>
                  <a:pt x="4360319" y="5134911"/>
                  <a:pt x="4380838" y="5137476"/>
                </a:cubicBezTo>
                <a:cubicBezTo>
                  <a:pt x="4393663" y="5137476"/>
                  <a:pt x="4398792" y="5124652"/>
                  <a:pt x="4411617" y="5127217"/>
                </a:cubicBezTo>
                <a:cubicBezTo>
                  <a:pt x="4416747" y="5132346"/>
                  <a:pt x="4414182" y="5142606"/>
                  <a:pt x="4416747" y="5150301"/>
                </a:cubicBezTo>
                <a:cubicBezTo>
                  <a:pt x="4419312" y="5152866"/>
                  <a:pt x="4421877" y="5152866"/>
                  <a:pt x="4421877" y="5155430"/>
                </a:cubicBezTo>
                <a:cubicBezTo>
                  <a:pt x="4429571" y="5199033"/>
                  <a:pt x="4421877" y="5247767"/>
                  <a:pt x="4424441" y="5286240"/>
                </a:cubicBezTo>
                <a:cubicBezTo>
                  <a:pt x="4419312" y="5286240"/>
                  <a:pt x="4419312" y="5288805"/>
                  <a:pt x="4419312" y="5291370"/>
                </a:cubicBezTo>
                <a:cubicBezTo>
                  <a:pt x="4414182" y="5291370"/>
                  <a:pt x="4411617" y="5288805"/>
                  <a:pt x="4403922" y="5288805"/>
                </a:cubicBezTo>
                <a:cubicBezTo>
                  <a:pt x="4401357" y="5293935"/>
                  <a:pt x="4403922" y="5299064"/>
                  <a:pt x="4401357" y="5306759"/>
                </a:cubicBezTo>
                <a:cubicBezTo>
                  <a:pt x="4398792" y="5301629"/>
                  <a:pt x="4396228" y="5293935"/>
                  <a:pt x="4393663" y="5288805"/>
                </a:cubicBezTo>
                <a:cubicBezTo>
                  <a:pt x="4393663" y="5283675"/>
                  <a:pt x="4401357" y="5283675"/>
                  <a:pt x="4398792" y="5278545"/>
                </a:cubicBezTo>
                <a:cubicBezTo>
                  <a:pt x="4398792" y="5273416"/>
                  <a:pt x="4396228" y="5273416"/>
                  <a:pt x="4391098" y="5273416"/>
                </a:cubicBezTo>
                <a:cubicBezTo>
                  <a:pt x="4393663" y="5258026"/>
                  <a:pt x="4403922" y="5252896"/>
                  <a:pt x="4411617" y="5245202"/>
                </a:cubicBezTo>
                <a:cubicBezTo>
                  <a:pt x="4411617" y="5237507"/>
                  <a:pt x="4396228" y="5234942"/>
                  <a:pt x="4393663" y="5237507"/>
                </a:cubicBezTo>
                <a:cubicBezTo>
                  <a:pt x="4385968" y="5219553"/>
                  <a:pt x="4401357" y="5183644"/>
                  <a:pt x="4388533" y="5168255"/>
                </a:cubicBezTo>
                <a:cubicBezTo>
                  <a:pt x="4383403" y="5175950"/>
                  <a:pt x="4383403" y="5183644"/>
                  <a:pt x="4380838" y="5191339"/>
                </a:cubicBezTo>
                <a:cubicBezTo>
                  <a:pt x="4375708" y="5183644"/>
                  <a:pt x="4373143" y="5170820"/>
                  <a:pt x="4360319" y="5168255"/>
                </a:cubicBezTo>
                <a:cubicBezTo>
                  <a:pt x="4355189" y="5170820"/>
                  <a:pt x="4352625" y="5175950"/>
                  <a:pt x="4352625" y="5181079"/>
                </a:cubicBezTo>
                <a:cubicBezTo>
                  <a:pt x="4347494" y="5178515"/>
                  <a:pt x="4344930" y="5175950"/>
                  <a:pt x="4342365" y="5175950"/>
                </a:cubicBezTo>
                <a:cubicBezTo>
                  <a:pt x="4334670" y="5186209"/>
                  <a:pt x="4339800" y="5206728"/>
                  <a:pt x="4342365" y="5216988"/>
                </a:cubicBezTo>
                <a:cubicBezTo>
                  <a:pt x="4326976" y="5206728"/>
                  <a:pt x="4314151" y="5196469"/>
                  <a:pt x="4296197" y="5191339"/>
                </a:cubicBezTo>
                <a:cubicBezTo>
                  <a:pt x="4293632" y="5196469"/>
                  <a:pt x="4301327" y="5201598"/>
                  <a:pt x="4296197" y="5209293"/>
                </a:cubicBezTo>
                <a:cubicBezTo>
                  <a:pt x="4309021" y="5240072"/>
                  <a:pt x="4350060" y="5242637"/>
                  <a:pt x="4362884" y="5273416"/>
                </a:cubicBezTo>
                <a:cubicBezTo>
                  <a:pt x="4365449" y="5278545"/>
                  <a:pt x="4373143" y="5278545"/>
                  <a:pt x="4373143" y="5283675"/>
                </a:cubicBezTo>
                <a:cubicBezTo>
                  <a:pt x="4370579" y="5288805"/>
                  <a:pt x="4365449" y="5286240"/>
                  <a:pt x="4368014" y="5293935"/>
                </a:cubicBezTo>
                <a:cubicBezTo>
                  <a:pt x="4344930" y="5268286"/>
                  <a:pt x="4319281" y="5245202"/>
                  <a:pt x="4288502" y="5229812"/>
                </a:cubicBezTo>
                <a:cubicBezTo>
                  <a:pt x="4291067" y="5227247"/>
                  <a:pt x="4293632" y="5229812"/>
                  <a:pt x="4296197" y="5227247"/>
                </a:cubicBezTo>
                <a:cubicBezTo>
                  <a:pt x="4291067" y="5216988"/>
                  <a:pt x="4280807" y="5222118"/>
                  <a:pt x="4275678" y="5216988"/>
                </a:cubicBezTo>
                <a:cubicBezTo>
                  <a:pt x="4280807" y="5209293"/>
                  <a:pt x="4293632" y="5209293"/>
                  <a:pt x="4293632" y="5199033"/>
                </a:cubicBezTo>
                <a:cubicBezTo>
                  <a:pt x="4291067" y="5193904"/>
                  <a:pt x="4285937" y="5201598"/>
                  <a:pt x="4278242" y="5199033"/>
                </a:cubicBezTo>
                <a:cubicBezTo>
                  <a:pt x="4278242" y="5193904"/>
                  <a:pt x="4280807" y="5196469"/>
                  <a:pt x="4280807" y="5191339"/>
                </a:cubicBezTo>
                <a:cubicBezTo>
                  <a:pt x="4265418" y="5191339"/>
                  <a:pt x="4260288" y="5209293"/>
                  <a:pt x="4252594" y="5219553"/>
                </a:cubicBezTo>
                <a:cubicBezTo>
                  <a:pt x="4247464" y="5216988"/>
                  <a:pt x="4247464" y="5222118"/>
                  <a:pt x="4242334" y="5224682"/>
                </a:cubicBezTo>
                <a:cubicBezTo>
                  <a:pt x="4234639" y="5178515"/>
                  <a:pt x="4250029" y="5145171"/>
                  <a:pt x="4239769" y="5104132"/>
                </a:cubicBezTo>
                <a:lnTo>
                  <a:pt x="4250029" y="5104132"/>
                </a:lnTo>
                <a:cubicBezTo>
                  <a:pt x="4252594" y="5101568"/>
                  <a:pt x="4250029" y="5096438"/>
                  <a:pt x="4247464" y="5096438"/>
                </a:cubicBezTo>
                <a:cubicBezTo>
                  <a:pt x="4247464" y="5091308"/>
                  <a:pt x="4255159" y="5091308"/>
                  <a:pt x="4255159" y="5086178"/>
                </a:cubicBezTo>
                <a:cubicBezTo>
                  <a:pt x="4252594" y="5081049"/>
                  <a:pt x="4247464" y="5086178"/>
                  <a:pt x="4247464" y="5078484"/>
                </a:cubicBezTo>
                <a:cubicBezTo>
                  <a:pt x="4242334" y="5081049"/>
                  <a:pt x="4239769" y="5083613"/>
                  <a:pt x="4239769" y="5088743"/>
                </a:cubicBezTo>
                <a:cubicBezTo>
                  <a:pt x="4234639" y="5088743"/>
                  <a:pt x="4237204" y="5083613"/>
                  <a:pt x="4232074" y="5086178"/>
                </a:cubicBezTo>
                <a:cubicBezTo>
                  <a:pt x="4229510" y="5093873"/>
                  <a:pt x="4234639" y="5099003"/>
                  <a:pt x="4226945" y="5104132"/>
                </a:cubicBezTo>
                <a:cubicBezTo>
                  <a:pt x="4226945" y="5109262"/>
                  <a:pt x="4232074" y="5109262"/>
                  <a:pt x="4232074" y="5111827"/>
                </a:cubicBezTo>
                <a:cubicBezTo>
                  <a:pt x="4234639" y="5116957"/>
                  <a:pt x="4234639" y="5124652"/>
                  <a:pt x="4237204" y="5127217"/>
                </a:cubicBezTo>
                <a:cubicBezTo>
                  <a:pt x="4229510" y="5142606"/>
                  <a:pt x="4237204" y="5165690"/>
                  <a:pt x="4229510" y="5175950"/>
                </a:cubicBezTo>
                <a:cubicBezTo>
                  <a:pt x="4221815" y="5175950"/>
                  <a:pt x="4224380" y="5168255"/>
                  <a:pt x="4219250" y="5168255"/>
                </a:cubicBezTo>
                <a:cubicBezTo>
                  <a:pt x="4208990" y="5168255"/>
                  <a:pt x="4221815" y="5186209"/>
                  <a:pt x="4216685" y="5191339"/>
                </a:cubicBezTo>
                <a:cubicBezTo>
                  <a:pt x="4221815" y="5199033"/>
                  <a:pt x="4226945" y="5204164"/>
                  <a:pt x="4232074" y="5209293"/>
                </a:cubicBezTo>
                <a:cubicBezTo>
                  <a:pt x="4233356" y="5219553"/>
                  <a:pt x="4234639" y="5227248"/>
                  <a:pt x="4235280" y="5234301"/>
                </a:cubicBezTo>
                <a:lnTo>
                  <a:pt x="4234904" y="5246725"/>
                </a:lnTo>
                <a:lnTo>
                  <a:pt x="4250349" y="5241034"/>
                </a:lnTo>
                <a:cubicBezTo>
                  <a:pt x="4257082" y="5239431"/>
                  <a:pt x="4264135" y="5238790"/>
                  <a:pt x="4270547" y="5240072"/>
                </a:cubicBezTo>
                <a:cubicBezTo>
                  <a:pt x="4296196" y="5278545"/>
                  <a:pt x="4339800" y="5296500"/>
                  <a:pt x="4375708" y="5324714"/>
                </a:cubicBezTo>
                <a:cubicBezTo>
                  <a:pt x="4355189" y="5322148"/>
                  <a:pt x="4347494" y="5342669"/>
                  <a:pt x="4337235" y="5352928"/>
                </a:cubicBezTo>
                <a:cubicBezTo>
                  <a:pt x="4355189" y="5363188"/>
                  <a:pt x="4352624" y="5334974"/>
                  <a:pt x="4370578" y="5332409"/>
                </a:cubicBezTo>
                <a:cubicBezTo>
                  <a:pt x="4380838" y="5332409"/>
                  <a:pt x="4393662" y="5342669"/>
                  <a:pt x="4398792" y="5350363"/>
                </a:cubicBezTo>
                <a:cubicBezTo>
                  <a:pt x="4398792" y="5352928"/>
                  <a:pt x="4398792" y="5355493"/>
                  <a:pt x="4398792" y="5358058"/>
                </a:cubicBezTo>
                <a:cubicBezTo>
                  <a:pt x="4401357" y="5363188"/>
                  <a:pt x="4406487" y="5368318"/>
                  <a:pt x="4409052" y="5376012"/>
                </a:cubicBezTo>
                <a:cubicBezTo>
                  <a:pt x="4414181" y="5401661"/>
                  <a:pt x="4411616" y="5429875"/>
                  <a:pt x="4414181" y="5452959"/>
                </a:cubicBezTo>
                <a:cubicBezTo>
                  <a:pt x="4414181" y="5458089"/>
                  <a:pt x="4406487" y="5458089"/>
                  <a:pt x="4409052" y="5463219"/>
                </a:cubicBezTo>
                <a:cubicBezTo>
                  <a:pt x="4409052" y="5468348"/>
                  <a:pt x="4414181" y="5470913"/>
                  <a:pt x="4416746" y="5473478"/>
                </a:cubicBezTo>
                <a:cubicBezTo>
                  <a:pt x="4416746" y="5499127"/>
                  <a:pt x="4427006" y="5522211"/>
                  <a:pt x="4421876" y="5542730"/>
                </a:cubicBezTo>
                <a:cubicBezTo>
                  <a:pt x="4432136" y="5555555"/>
                  <a:pt x="4427006" y="5583768"/>
                  <a:pt x="4432136" y="5601723"/>
                </a:cubicBezTo>
                <a:cubicBezTo>
                  <a:pt x="4427006" y="5596593"/>
                  <a:pt x="4421876" y="5594028"/>
                  <a:pt x="4414181" y="5596593"/>
                </a:cubicBezTo>
                <a:cubicBezTo>
                  <a:pt x="4414181" y="5591463"/>
                  <a:pt x="4411616" y="5588899"/>
                  <a:pt x="4406487" y="5588899"/>
                </a:cubicBezTo>
                <a:cubicBezTo>
                  <a:pt x="4411616" y="5576074"/>
                  <a:pt x="4424441" y="5568379"/>
                  <a:pt x="4419311" y="5552990"/>
                </a:cubicBezTo>
                <a:cubicBezTo>
                  <a:pt x="4406487" y="5558120"/>
                  <a:pt x="4403922" y="5576074"/>
                  <a:pt x="4391097" y="5581204"/>
                </a:cubicBezTo>
                <a:cubicBezTo>
                  <a:pt x="4396227" y="5573509"/>
                  <a:pt x="4396227" y="5560685"/>
                  <a:pt x="4393662" y="5552990"/>
                </a:cubicBezTo>
                <a:cubicBezTo>
                  <a:pt x="4380838" y="5555555"/>
                  <a:pt x="4380838" y="5565814"/>
                  <a:pt x="4380838" y="5578639"/>
                </a:cubicBezTo>
                <a:cubicBezTo>
                  <a:pt x="4375708" y="5586334"/>
                  <a:pt x="4373143" y="5594028"/>
                  <a:pt x="4375708" y="5601723"/>
                </a:cubicBezTo>
                <a:cubicBezTo>
                  <a:pt x="4368013" y="5604288"/>
                  <a:pt x="4368013" y="5611982"/>
                  <a:pt x="4360318" y="5614547"/>
                </a:cubicBezTo>
                <a:cubicBezTo>
                  <a:pt x="4357754" y="5604288"/>
                  <a:pt x="4355189" y="5583768"/>
                  <a:pt x="4360318" y="5573509"/>
                </a:cubicBezTo>
                <a:cubicBezTo>
                  <a:pt x="4350059" y="5550425"/>
                  <a:pt x="4355189" y="5532471"/>
                  <a:pt x="4355189" y="5506822"/>
                </a:cubicBezTo>
                <a:cubicBezTo>
                  <a:pt x="4373143" y="5509387"/>
                  <a:pt x="4375708" y="5488868"/>
                  <a:pt x="4370578" y="5478608"/>
                </a:cubicBezTo>
                <a:cubicBezTo>
                  <a:pt x="4362883" y="5476043"/>
                  <a:pt x="4360318" y="5486303"/>
                  <a:pt x="4350059" y="5483738"/>
                </a:cubicBezTo>
                <a:cubicBezTo>
                  <a:pt x="4350059" y="5460654"/>
                  <a:pt x="4355189" y="5429875"/>
                  <a:pt x="4355189" y="5411921"/>
                </a:cubicBezTo>
                <a:cubicBezTo>
                  <a:pt x="4350059" y="5424745"/>
                  <a:pt x="4342364" y="5435005"/>
                  <a:pt x="4329540" y="5440135"/>
                </a:cubicBezTo>
                <a:cubicBezTo>
                  <a:pt x="4321845" y="5435005"/>
                  <a:pt x="4319280" y="5422181"/>
                  <a:pt x="4309021" y="5419615"/>
                </a:cubicBezTo>
                <a:cubicBezTo>
                  <a:pt x="4303891" y="5419615"/>
                  <a:pt x="4306456" y="5424745"/>
                  <a:pt x="4303891" y="5424745"/>
                </a:cubicBezTo>
                <a:cubicBezTo>
                  <a:pt x="4306456" y="5440135"/>
                  <a:pt x="4319280" y="5442699"/>
                  <a:pt x="4324410" y="5455524"/>
                </a:cubicBezTo>
                <a:cubicBezTo>
                  <a:pt x="4316715" y="5452959"/>
                  <a:pt x="4303891" y="5450394"/>
                  <a:pt x="4301326" y="5460654"/>
                </a:cubicBezTo>
                <a:cubicBezTo>
                  <a:pt x="4303891" y="5473478"/>
                  <a:pt x="4324410" y="5463219"/>
                  <a:pt x="4332105" y="5468348"/>
                </a:cubicBezTo>
                <a:cubicBezTo>
                  <a:pt x="4334670" y="5478608"/>
                  <a:pt x="4339800" y="5491433"/>
                  <a:pt x="4344929" y="5499127"/>
                </a:cubicBezTo>
                <a:cubicBezTo>
                  <a:pt x="4342364" y="5504257"/>
                  <a:pt x="4337235" y="5501692"/>
                  <a:pt x="4334670" y="5506822"/>
                </a:cubicBezTo>
                <a:cubicBezTo>
                  <a:pt x="4337235" y="5509387"/>
                  <a:pt x="4342364" y="5509387"/>
                  <a:pt x="4347494" y="5509387"/>
                </a:cubicBezTo>
                <a:cubicBezTo>
                  <a:pt x="4350059" y="5545295"/>
                  <a:pt x="4352624" y="5599158"/>
                  <a:pt x="4352624" y="5647891"/>
                </a:cubicBezTo>
                <a:cubicBezTo>
                  <a:pt x="4342364" y="5637631"/>
                  <a:pt x="4352624" y="5614547"/>
                  <a:pt x="4334670" y="5609417"/>
                </a:cubicBezTo>
                <a:cubicBezTo>
                  <a:pt x="4329540" y="5591463"/>
                  <a:pt x="4316715" y="5568379"/>
                  <a:pt x="4316715" y="5552990"/>
                </a:cubicBezTo>
                <a:cubicBezTo>
                  <a:pt x="4296196" y="5524776"/>
                  <a:pt x="4285937" y="5491433"/>
                  <a:pt x="4273112" y="5460654"/>
                </a:cubicBezTo>
                <a:cubicBezTo>
                  <a:pt x="4273112" y="5455524"/>
                  <a:pt x="4275677" y="5455524"/>
                  <a:pt x="4275677" y="5450394"/>
                </a:cubicBezTo>
                <a:cubicBezTo>
                  <a:pt x="4275677" y="5447829"/>
                  <a:pt x="4267983" y="5450394"/>
                  <a:pt x="4267983" y="5447829"/>
                </a:cubicBezTo>
                <a:cubicBezTo>
                  <a:pt x="4255158" y="5435005"/>
                  <a:pt x="4255158" y="5419615"/>
                  <a:pt x="4252593" y="5401661"/>
                </a:cubicBezTo>
                <a:lnTo>
                  <a:pt x="4248986" y="5386975"/>
                </a:lnTo>
                <a:lnTo>
                  <a:pt x="4247464" y="5388836"/>
                </a:lnTo>
                <a:cubicBezTo>
                  <a:pt x="4239769" y="5376011"/>
                  <a:pt x="4224380" y="5352927"/>
                  <a:pt x="4237204" y="5340103"/>
                </a:cubicBezTo>
                <a:cubicBezTo>
                  <a:pt x="4234639" y="5334973"/>
                  <a:pt x="4224380" y="5342668"/>
                  <a:pt x="4221815" y="5342668"/>
                </a:cubicBezTo>
                <a:cubicBezTo>
                  <a:pt x="4206425" y="5314454"/>
                  <a:pt x="4188471" y="5288805"/>
                  <a:pt x="4180776" y="5252896"/>
                </a:cubicBezTo>
                <a:cubicBezTo>
                  <a:pt x="4170517" y="5237507"/>
                  <a:pt x="4160257" y="5216988"/>
                  <a:pt x="4160257" y="5196469"/>
                </a:cubicBezTo>
                <a:cubicBezTo>
                  <a:pt x="4157692" y="5193904"/>
                  <a:pt x="4155127" y="5199033"/>
                  <a:pt x="4152563" y="5196469"/>
                </a:cubicBezTo>
                <a:cubicBezTo>
                  <a:pt x="4142303" y="5165690"/>
                  <a:pt x="4129478" y="5124652"/>
                  <a:pt x="4129478" y="5091308"/>
                </a:cubicBezTo>
                <a:cubicBezTo>
                  <a:pt x="4124349" y="5091308"/>
                  <a:pt x="4121784" y="5093873"/>
                  <a:pt x="4121784" y="5096438"/>
                </a:cubicBezTo>
                <a:cubicBezTo>
                  <a:pt x="4111524" y="5075919"/>
                  <a:pt x="4103830" y="5055400"/>
                  <a:pt x="4103830" y="5027186"/>
                </a:cubicBezTo>
                <a:cubicBezTo>
                  <a:pt x="4103830" y="5022056"/>
                  <a:pt x="4098700" y="5022056"/>
                  <a:pt x="4098700" y="5019491"/>
                </a:cubicBezTo>
                <a:cubicBezTo>
                  <a:pt x="4098700" y="4988712"/>
                  <a:pt x="4085875" y="4952804"/>
                  <a:pt x="4093570" y="4924590"/>
                </a:cubicBezTo>
                <a:cubicBezTo>
                  <a:pt x="4088440" y="4901506"/>
                  <a:pt x="4096135" y="4868162"/>
                  <a:pt x="4096135" y="4839948"/>
                </a:cubicBezTo>
                <a:cubicBezTo>
                  <a:pt x="4096135" y="4834819"/>
                  <a:pt x="4101265" y="4832254"/>
                  <a:pt x="4101265" y="4829689"/>
                </a:cubicBezTo>
                <a:cubicBezTo>
                  <a:pt x="4098700" y="4827124"/>
                  <a:pt x="4096135" y="4824559"/>
                  <a:pt x="4093570" y="4827124"/>
                </a:cubicBezTo>
                <a:cubicBezTo>
                  <a:pt x="4096135" y="4809170"/>
                  <a:pt x="4080746" y="4798910"/>
                  <a:pt x="4088440" y="4786086"/>
                </a:cubicBezTo>
                <a:cubicBezTo>
                  <a:pt x="4091005" y="4793781"/>
                  <a:pt x="4103830" y="4798910"/>
                  <a:pt x="4111524" y="4793781"/>
                </a:cubicBezTo>
                <a:cubicBezTo>
                  <a:pt x="4108960" y="4783521"/>
                  <a:pt x="4098700" y="4780956"/>
                  <a:pt x="4088440" y="4780956"/>
                </a:cubicBezTo>
                <a:cubicBezTo>
                  <a:pt x="4091005" y="4770696"/>
                  <a:pt x="4093570" y="4770696"/>
                  <a:pt x="4101265" y="4773261"/>
                </a:cubicBezTo>
                <a:cubicBezTo>
                  <a:pt x="4108960" y="4765567"/>
                  <a:pt x="4116654" y="4768132"/>
                  <a:pt x="4124349" y="4763002"/>
                </a:cubicBezTo>
                <a:cubicBezTo>
                  <a:pt x="4121784" y="4752742"/>
                  <a:pt x="4111524" y="4760437"/>
                  <a:pt x="4103830" y="4760437"/>
                </a:cubicBezTo>
                <a:cubicBezTo>
                  <a:pt x="4103830" y="4747613"/>
                  <a:pt x="4114089" y="4739918"/>
                  <a:pt x="4108960" y="4727093"/>
                </a:cubicBezTo>
                <a:cubicBezTo>
                  <a:pt x="4093570" y="4727093"/>
                  <a:pt x="4091005" y="4742483"/>
                  <a:pt x="4091005" y="4750177"/>
                </a:cubicBezTo>
                <a:cubicBezTo>
                  <a:pt x="4085875" y="4747613"/>
                  <a:pt x="4088440" y="4737353"/>
                  <a:pt x="4083311" y="4734788"/>
                </a:cubicBezTo>
                <a:cubicBezTo>
                  <a:pt x="4075616" y="4737353"/>
                  <a:pt x="4078181" y="4750177"/>
                  <a:pt x="4080746" y="4752742"/>
                </a:cubicBezTo>
                <a:cubicBezTo>
                  <a:pt x="4073051" y="4763002"/>
                  <a:pt x="4080746" y="4768132"/>
                  <a:pt x="4078181" y="4778391"/>
                </a:cubicBezTo>
                <a:cubicBezTo>
                  <a:pt x="4070486" y="4775826"/>
                  <a:pt x="4067921" y="4768132"/>
                  <a:pt x="4062791" y="4773261"/>
                </a:cubicBezTo>
                <a:cubicBezTo>
                  <a:pt x="4062791" y="4780956"/>
                  <a:pt x="4070486" y="4778391"/>
                  <a:pt x="4073051" y="4780956"/>
                </a:cubicBezTo>
                <a:cubicBezTo>
                  <a:pt x="4070486" y="4814300"/>
                  <a:pt x="4093570" y="4845079"/>
                  <a:pt x="4078181" y="4878422"/>
                </a:cubicBezTo>
                <a:cubicBezTo>
                  <a:pt x="4083311" y="4896376"/>
                  <a:pt x="4080746" y="4916895"/>
                  <a:pt x="4080746" y="4937414"/>
                </a:cubicBezTo>
                <a:cubicBezTo>
                  <a:pt x="4075616" y="4932285"/>
                  <a:pt x="4078181" y="4916895"/>
                  <a:pt x="4070486" y="4919460"/>
                </a:cubicBezTo>
                <a:cubicBezTo>
                  <a:pt x="4062791" y="4922025"/>
                  <a:pt x="4065356" y="4932285"/>
                  <a:pt x="4060226" y="4939980"/>
                </a:cubicBezTo>
                <a:cubicBezTo>
                  <a:pt x="4083311" y="4957934"/>
                  <a:pt x="4083311" y="4993842"/>
                  <a:pt x="4083311" y="5022056"/>
                </a:cubicBezTo>
                <a:cubicBezTo>
                  <a:pt x="4078181" y="5027186"/>
                  <a:pt x="4073051" y="5037446"/>
                  <a:pt x="4073051" y="5045140"/>
                </a:cubicBezTo>
                <a:cubicBezTo>
                  <a:pt x="4075616" y="5055400"/>
                  <a:pt x="4088440" y="5060529"/>
                  <a:pt x="4093570" y="5068224"/>
                </a:cubicBezTo>
                <a:cubicBezTo>
                  <a:pt x="4098700" y="5073354"/>
                  <a:pt x="4098700" y="5081049"/>
                  <a:pt x="4101265" y="5088743"/>
                </a:cubicBezTo>
                <a:cubicBezTo>
                  <a:pt x="4108960" y="5109262"/>
                  <a:pt x="4119219" y="5129781"/>
                  <a:pt x="4121784" y="5150301"/>
                </a:cubicBezTo>
                <a:cubicBezTo>
                  <a:pt x="4121784" y="5152866"/>
                  <a:pt x="4116654" y="5152866"/>
                  <a:pt x="4116654" y="5155430"/>
                </a:cubicBezTo>
                <a:cubicBezTo>
                  <a:pt x="4139738" y="5196469"/>
                  <a:pt x="4155127" y="5245202"/>
                  <a:pt x="4175647" y="5288805"/>
                </a:cubicBezTo>
                <a:cubicBezTo>
                  <a:pt x="4173082" y="5293935"/>
                  <a:pt x="4167952" y="5291370"/>
                  <a:pt x="4167952" y="5296499"/>
                </a:cubicBezTo>
                <a:cubicBezTo>
                  <a:pt x="4188471" y="5304194"/>
                  <a:pt x="4191036" y="5327278"/>
                  <a:pt x="4203861" y="5342668"/>
                </a:cubicBezTo>
                <a:cubicBezTo>
                  <a:pt x="4196166" y="5358057"/>
                  <a:pt x="4173082" y="5365751"/>
                  <a:pt x="4173082" y="5386271"/>
                </a:cubicBezTo>
                <a:cubicBezTo>
                  <a:pt x="4180776" y="5381141"/>
                  <a:pt x="4183341" y="5376011"/>
                  <a:pt x="4191036" y="5373446"/>
                </a:cubicBezTo>
                <a:cubicBezTo>
                  <a:pt x="4188471" y="5381141"/>
                  <a:pt x="4196166" y="5383706"/>
                  <a:pt x="4196166" y="5388836"/>
                </a:cubicBezTo>
                <a:cubicBezTo>
                  <a:pt x="4188471" y="5391400"/>
                  <a:pt x="4183341" y="5388836"/>
                  <a:pt x="4178212" y="5391400"/>
                </a:cubicBezTo>
                <a:cubicBezTo>
                  <a:pt x="4178212" y="5404225"/>
                  <a:pt x="4188471" y="5406790"/>
                  <a:pt x="4198731" y="5406790"/>
                </a:cubicBezTo>
                <a:cubicBezTo>
                  <a:pt x="4196166" y="5411920"/>
                  <a:pt x="4196166" y="5411920"/>
                  <a:pt x="4196166" y="5417049"/>
                </a:cubicBezTo>
                <a:cubicBezTo>
                  <a:pt x="4206425" y="5419614"/>
                  <a:pt x="4214120" y="5411920"/>
                  <a:pt x="4216685" y="5404225"/>
                </a:cubicBezTo>
                <a:cubicBezTo>
                  <a:pt x="4224380" y="5411920"/>
                  <a:pt x="4247464" y="5419614"/>
                  <a:pt x="4237204" y="5435004"/>
                </a:cubicBezTo>
                <a:cubicBezTo>
                  <a:pt x="4239769" y="5437569"/>
                  <a:pt x="4239769" y="5437569"/>
                  <a:pt x="4244899" y="5435004"/>
                </a:cubicBezTo>
                <a:cubicBezTo>
                  <a:pt x="4260288" y="5473477"/>
                  <a:pt x="4283372" y="5506821"/>
                  <a:pt x="4293632" y="5550424"/>
                </a:cubicBezTo>
                <a:cubicBezTo>
                  <a:pt x="4301327" y="5563249"/>
                  <a:pt x="4309021" y="5576073"/>
                  <a:pt x="4311586" y="5586332"/>
                </a:cubicBezTo>
                <a:cubicBezTo>
                  <a:pt x="4306456" y="5583767"/>
                  <a:pt x="4306456" y="5588897"/>
                  <a:pt x="4303891" y="5591462"/>
                </a:cubicBezTo>
                <a:cubicBezTo>
                  <a:pt x="4306456" y="5604287"/>
                  <a:pt x="4309021" y="5604287"/>
                  <a:pt x="4309021" y="5617111"/>
                </a:cubicBezTo>
                <a:cubicBezTo>
                  <a:pt x="4303891" y="5614546"/>
                  <a:pt x="4298762" y="5609416"/>
                  <a:pt x="4293632" y="5609416"/>
                </a:cubicBezTo>
                <a:cubicBezTo>
                  <a:pt x="4280807" y="5622241"/>
                  <a:pt x="4306456" y="5632501"/>
                  <a:pt x="4306456" y="5645325"/>
                </a:cubicBezTo>
                <a:cubicBezTo>
                  <a:pt x="4316716" y="5642760"/>
                  <a:pt x="4319281" y="5637630"/>
                  <a:pt x="4324411" y="5632501"/>
                </a:cubicBezTo>
                <a:cubicBezTo>
                  <a:pt x="4324411" y="5635065"/>
                  <a:pt x="4326976" y="5635065"/>
                  <a:pt x="4329540" y="5635065"/>
                </a:cubicBezTo>
                <a:cubicBezTo>
                  <a:pt x="4326976" y="5640195"/>
                  <a:pt x="4321846" y="5642760"/>
                  <a:pt x="4324411" y="5650455"/>
                </a:cubicBezTo>
                <a:cubicBezTo>
                  <a:pt x="4321846" y="5655584"/>
                  <a:pt x="4329540" y="5653020"/>
                  <a:pt x="4329540" y="5655584"/>
                </a:cubicBezTo>
                <a:cubicBezTo>
                  <a:pt x="4326976" y="5665844"/>
                  <a:pt x="4334670" y="5676104"/>
                  <a:pt x="4339800" y="5676104"/>
                </a:cubicBezTo>
                <a:cubicBezTo>
                  <a:pt x="4344930" y="5691493"/>
                  <a:pt x="4355189" y="5712012"/>
                  <a:pt x="4355189" y="5729967"/>
                </a:cubicBezTo>
                <a:cubicBezTo>
                  <a:pt x="4350060" y="5732531"/>
                  <a:pt x="4350060" y="5722272"/>
                  <a:pt x="4344930" y="5724836"/>
                </a:cubicBezTo>
                <a:cubicBezTo>
                  <a:pt x="4339800" y="5732531"/>
                  <a:pt x="4334670" y="5740226"/>
                  <a:pt x="4326976" y="5742791"/>
                </a:cubicBezTo>
                <a:cubicBezTo>
                  <a:pt x="4329540" y="5755615"/>
                  <a:pt x="4326976" y="5760745"/>
                  <a:pt x="4329540" y="5768440"/>
                </a:cubicBezTo>
                <a:lnTo>
                  <a:pt x="4319281" y="5768440"/>
                </a:lnTo>
                <a:cubicBezTo>
                  <a:pt x="4319281" y="5778699"/>
                  <a:pt x="4329540" y="5778699"/>
                  <a:pt x="4332105" y="5786394"/>
                </a:cubicBezTo>
                <a:cubicBezTo>
                  <a:pt x="4329540" y="5788959"/>
                  <a:pt x="4321846" y="5786394"/>
                  <a:pt x="4319281" y="5788959"/>
                </a:cubicBezTo>
                <a:cubicBezTo>
                  <a:pt x="4316716" y="5783829"/>
                  <a:pt x="4319281" y="5776134"/>
                  <a:pt x="4316716" y="5773570"/>
                </a:cubicBezTo>
                <a:cubicBezTo>
                  <a:pt x="4311586" y="5776134"/>
                  <a:pt x="4306456" y="5773570"/>
                  <a:pt x="4309021" y="5778699"/>
                </a:cubicBezTo>
                <a:cubicBezTo>
                  <a:pt x="4303891" y="5778699"/>
                  <a:pt x="4306456" y="5773570"/>
                  <a:pt x="4303891" y="5771005"/>
                </a:cubicBezTo>
                <a:cubicBezTo>
                  <a:pt x="4298762" y="5771005"/>
                  <a:pt x="4293632" y="5773570"/>
                  <a:pt x="4288502" y="5773570"/>
                </a:cubicBezTo>
                <a:cubicBezTo>
                  <a:pt x="4288502" y="5788959"/>
                  <a:pt x="4291067" y="5796654"/>
                  <a:pt x="4291067" y="5804348"/>
                </a:cubicBezTo>
                <a:cubicBezTo>
                  <a:pt x="4288502" y="5809478"/>
                  <a:pt x="4285937" y="5796654"/>
                  <a:pt x="4280807" y="5801783"/>
                </a:cubicBezTo>
                <a:cubicBezTo>
                  <a:pt x="4280807" y="5809478"/>
                  <a:pt x="4293632" y="5812043"/>
                  <a:pt x="4293632" y="5819738"/>
                </a:cubicBezTo>
                <a:cubicBezTo>
                  <a:pt x="4280807" y="5809478"/>
                  <a:pt x="4257723" y="5788959"/>
                  <a:pt x="4260288" y="5765875"/>
                </a:cubicBezTo>
                <a:cubicBezTo>
                  <a:pt x="4257723" y="5758180"/>
                  <a:pt x="4252594" y="5765875"/>
                  <a:pt x="4250029" y="5763310"/>
                </a:cubicBezTo>
                <a:cubicBezTo>
                  <a:pt x="4234639" y="5740226"/>
                  <a:pt x="4221815" y="5709447"/>
                  <a:pt x="4203861" y="5683798"/>
                </a:cubicBezTo>
                <a:cubicBezTo>
                  <a:pt x="4206425" y="5678669"/>
                  <a:pt x="4206425" y="5676104"/>
                  <a:pt x="4208990" y="5670974"/>
                </a:cubicBezTo>
                <a:cubicBezTo>
                  <a:pt x="4203861" y="5668409"/>
                  <a:pt x="4201296" y="5670974"/>
                  <a:pt x="4198731" y="5673539"/>
                </a:cubicBezTo>
                <a:cubicBezTo>
                  <a:pt x="4178212" y="5658149"/>
                  <a:pt x="4170517" y="5627371"/>
                  <a:pt x="4152563" y="5609416"/>
                </a:cubicBezTo>
                <a:cubicBezTo>
                  <a:pt x="4134609" y="5586332"/>
                  <a:pt x="4106395" y="5563249"/>
                  <a:pt x="4091005" y="5529905"/>
                </a:cubicBezTo>
                <a:cubicBezTo>
                  <a:pt x="4096135" y="5519645"/>
                  <a:pt x="4103830" y="5519645"/>
                  <a:pt x="4119219" y="5517080"/>
                </a:cubicBezTo>
                <a:cubicBezTo>
                  <a:pt x="4116654" y="5509386"/>
                  <a:pt x="4111524" y="5509386"/>
                  <a:pt x="4106395" y="5509386"/>
                </a:cubicBezTo>
                <a:cubicBezTo>
                  <a:pt x="4106395" y="5496561"/>
                  <a:pt x="4126914" y="5501691"/>
                  <a:pt x="4134609" y="5496561"/>
                </a:cubicBezTo>
                <a:cubicBezTo>
                  <a:pt x="4137173" y="5493996"/>
                  <a:pt x="4129478" y="5491431"/>
                  <a:pt x="4132043" y="5488866"/>
                </a:cubicBezTo>
                <a:cubicBezTo>
                  <a:pt x="4137173" y="5486302"/>
                  <a:pt x="4142303" y="5483737"/>
                  <a:pt x="4144868" y="5481172"/>
                </a:cubicBezTo>
                <a:cubicBezTo>
                  <a:pt x="4144868" y="5476042"/>
                  <a:pt x="4137173" y="5476042"/>
                  <a:pt x="4134609" y="5478607"/>
                </a:cubicBezTo>
                <a:cubicBezTo>
                  <a:pt x="4132043" y="5476042"/>
                  <a:pt x="4137173" y="5470912"/>
                  <a:pt x="4137173" y="5465783"/>
                </a:cubicBezTo>
                <a:cubicBezTo>
                  <a:pt x="4134609" y="5460653"/>
                  <a:pt x="4124349" y="5463217"/>
                  <a:pt x="4121784" y="5468347"/>
                </a:cubicBezTo>
                <a:cubicBezTo>
                  <a:pt x="4116654" y="5465783"/>
                  <a:pt x="4121784" y="5460653"/>
                  <a:pt x="4119219" y="5458088"/>
                </a:cubicBezTo>
                <a:cubicBezTo>
                  <a:pt x="4108960" y="5460653"/>
                  <a:pt x="4106395" y="5470912"/>
                  <a:pt x="4103830" y="5478607"/>
                </a:cubicBezTo>
                <a:cubicBezTo>
                  <a:pt x="4096135" y="5473477"/>
                  <a:pt x="4098700" y="5460653"/>
                  <a:pt x="4093570" y="5455523"/>
                </a:cubicBezTo>
                <a:cubicBezTo>
                  <a:pt x="4083311" y="5468347"/>
                  <a:pt x="4096135" y="5486302"/>
                  <a:pt x="4096135" y="5496561"/>
                </a:cubicBezTo>
                <a:cubicBezTo>
                  <a:pt x="4093570" y="5491431"/>
                  <a:pt x="4093570" y="5493996"/>
                  <a:pt x="4088440" y="5493996"/>
                </a:cubicBezTo>
                <a:cubicBezTo>
                  <a:pt x="4088440" y="5501691"/>
                  <a:pt x="4088440" y="5511951"/>
                  <a:pt x="4080746" y="5511951"/>
                </a:cubicBezTo>
                <a:cubicBezTo>
                  <a:pt x="4078181" y="5514515"/>
                  <a:pt x="4080746" y="5517080"/>
                  <a:pt x="4080746" y="5522210"/>
                </a:cubicBezTo>
                <a:cubicBezTo>
                  <a:pt x="4067921" y="5514515"/>
                  <a:pt x="4055097" y="5493996"/>
                  <a:pt x="4044837" y="5478607"/>
                </a:cubicBezTo>
                <a:cubicBezTo>
                  <a:pt x="4037143" y="5470912"/>
                  <a:pt x="4032013" y="5458088"/>
                  <a:pt x="4026883" y="5450393"/>
                </a:cubicBezTo>
                <a:lnTo>
                  <a:pt x="4026883" y="5437569"/>
                </a:lnTo>
                <a:cubicBezTo>
                  <a:pt x="4024318" y="5432439"/>
                  <a:pt x="4024318" y="5440134"/>
                  <a:pt x="4019188" y="5437569"/>
                </a:cubicBezTo>
                <a:cubicBezTo>
                  <a:pt x="4011494" y="5427309"/>
                  <a:pt x="4006364" y="5419614"/>
                  <a:pt x="4006364" y="5404225"/>
                </a:cubicBezTo>
                <a:cubicBezTo>
                  <a:pt x="4003799" y="5396531"/>
                  <a:pt x="3993539" y="5393965"/>
                  <a:pt x="3990974" y="5386271"/>
                </a:cubicBezTo>
                <a:cubicBezTo>
                  <a:pt x="3996104" y="5383706"/>
                  <a:pt x="4001234" y="5373446"/>
                  <a:pt x="3998669" y="5368317"/>
                </a:cubicBezTo>
                <a:cubicBezTo>
                  <a:pt x="4003799" y="5363187"/>
                  <a:pt x="4016623" y="5363187"/>
                  <a:pt x="4014058" y="5355492"/>
                </a:cubicBezTo>
                <a:cubicBezTo>
                  <a:pt x="4008929" y="5352927"/>
                  <a:pt x="4006364" y="5358057"/>
                  <a:pt x="3998669" y="5358057"/>
                </a:cubicBezTo>
                <a:cubicBezTo>
                  <a:pt x="3996104" y="5355492"/>
                  <a:pt x="3998669" y="5347797"/>
                  <a:pt x="3996104" y="5345233"/>
                </a:cubicBezTo>
                <a:cubicBezTo>
                  <a:pt x="3988409" y="5345233"/>
                  <a:pt x="3988409" y="5350362"/>
                  <a:pt x="3985845" y="5355492"/>
                </a:cubicBezTo>
                <a:cubicBezTo>
                  <a:pt x="3980715" y="5352927"/>
                  <a:pt x="3983280" y="5347797"/>
                  <a:pt x="3978150" y="5347797"/>
                </a:cubicBezTo>
                <a:cubicBezTo>
                  <a:pt x="3970455" y="5355492"/>
                  <a:pt x="3988409" y="5365751"/>
                  <a:pt x="3980715" y="5370882"/>
                </a:cubicBezTo>
                <a:cubicBezTo>
                  <a:pt x="3973020" y="5370882"/>
                  <a:pt x="3965325" y="5355492"/>
                  <a:pt x="3957631" y="5368317"/>
                </a:cubicBezTo>
                <a:cubicBezTo>
                  <a:pt x="3965325" y="5378576"/>
                  <a:pt x="3983280" y="5373446"/>
                  <a:pt x="3985845" y="5388836"/>
                </a:cubicBezTo>
                <a:cubicBezTo>
                  <a:pt x="3980715" y="5383706"/>
                  <a:pt x="3980715" y="5388836"/>
                  <a:pt x="3978150" y="5386271"/>
                </a:cubicBezTo>
                <a:cubicBezTo>
                  <a:pt x="3975585" y="5393965"/>
                  <a:pt x="3970455" y="5396531"/>
                  <a:pt x="3967890" y="5404225"/>
                </a:cubicBezTo>
                <a:cubicBezTo>
                  <a:pt x="3970455" y="5411920"/>
                  <a:pt x="3975585" y="5414485"/>
                  <a:pt x="3978150" y="5419614"/>
                </a:cubicBezTo>
                <a:lnTo>
                  <a:pt x="3988409" y="5419614"/>
                </a:lnTo>
                <a:cubicBezTo>
                  <a:pt x="3993539" y="5424744"/>
                  <a:pt x="3996104" y="5429874"/>
                  <a:pt x="4003799" y="5427309"/>
                </a:cubicBezTo>
                <a:cubicBezTo>
                  <a:pt x="4026883" y="5452958"/>
                  <a:pt x="4039707" y="5486302"/>
                  <a:pt x="4062791" y="5509386"/>
                </a:cubicBezTo>
                <a:cubicBezTo>
                  <a:pt x="4060226" y="5519645"/>
                  <a:pt x="4067921" y="5517080"/>
                  <a:pt x="4073051" y="5522210"/>
                </a:cubicBezTo>
                <a:cubicBezTo>
                  <a:pt x="4080746" y="5527340"/>
                  <a:pt x="4088440" y="5542729"/>
                  <a:pt x="4093570" y="5550424"/>
                </a:cubicBezTo>
                <a:cubicBezTo>
                  <a:pt x="4101265" y="5560683"/>
                  <a:pt x="4108960" y="5563249"/>
                  <a:pt x="4111524" y="5573508"/>
                </a:cubicBezTo>
                <a:cubicBezTo>
                  <a:pt x="4129478" y="5591462"/>
                  <a:pt x="4155127" y="5624806"/>
                  <a:pt x="4170517" y="5650455"/>
                </a:cubicBezTo>
                <a:cubicBezTo>
                  <a:pt x="4165387" y="5653020"/>
                  <a:pt x="4162822" y="5655584"/>
                  <a:pt x="4162822" y="5660714"/>
                </a:cubicBezTo>
                <a:cubicBezTo>
                  <a:pt x="4165387" y="5660714"/>
                  <a:pt x="4165387" y="5660714"/>
                  <a:pt x="4165387" y="5663279"/>
                </a:cubicBezTo>
                <a:cubicBezTo>
                  <a:pt x="4170517" y="5665844"/>
                  <a:pt x="4173082" y="5658149"/>
                  <a:pt x="4175647" y="5660714"/>
                </a:cubicBezTo>
                <a:cubicBezTo>
                  <a:pt x="4191036" y="5673539"/>
                  <a:pt x="4208990" y="5686363"/>
                  <a:pt x="4211555" y="5706882"/>
                </a:cubicBezTo>
                <a:cubicBezTo>
                  <a:pt x="4219250" y="5714577"/>
                  <a:pt x="4232074" y="5732531"/>
                  <a:pt x="4226945" y="5732531"/>
                </a:cubicBezTo>
                <a:cubicBezTo>
                  <a:pt x="4242334" y="5750485"/>
                  <a:pt x="4252594" y="5773570"/>
                  <a:pt x="4265418" y="5794089"/>
                </a:cubicBezTo>
                <a:cubicBezTo>
                  <a:pt x="4265418" y="5799219"/>
                  <a:pt x="4262853" y="5799219"/>
                  <a:pt x="4262853" y="5804348"/>
                </a:cubicBezTo>
                <a:cubicBezTo>
                  <a:pt x="4262853" y="5809478"/>
                  <a:pt x="4267983" y="5806913"/>
                  <a:pt x="4273113" y="5806913"/>
                </a:cubicBezTo>
                <a:cubicBezTo>
                  <a:pt x="4285937" y="5822302"/>
                  <a:pt x="4303891" y="5837692"/>
                  <a:pt x="4306456" y="5845387"/>
                </a:cubicBezTo>
                <a:cubicBezTo>
                  <a:pt x="4301327" y="5845387"/>
                  <a:pt x="4293632" y="5842822"/>
                  <a:pt x="4283372" y="5842822"/>
                </a:cubicBezTo>
                <a:cubicBezTo>
                  <a:pt x="4280807" y="5853081"/>
                  <a:pt x="4283372" y="5863341"/>
                  <a:pt x="4288502" y="5868471"/>
                </a:cubicBezTo>
                <a:cubicBezTo>
                  <a:pt x="4280807" y="5868471"/>
                  <a:pt x="4267983" y="5865906"/>
                  <a:pt x="4257723" y="5863341"/>
                </a:cubicBezTo>
                <a:cubicBezTo>
                  <a:pt x="4252594" y="5865906"/>
                  <a:pt x="4255159" y="5868471"/>
                  <a:pt x="4252594" y="5871036"/>
                </a:cubicBezTo>
                <a:cubicBezTo>
                  <a:pt x="4262853" y="5883860"/>
                  <a:pt x="4270548" y="5883860"/>
                  <a:pt x="4283372" y="5891554"/>
                </a:cubicBezTo>
                <a:cubicBezTo>
                  <a:pt x="4273113" y="5896685"/>
                  <a:pt x="4262853" y="5904379"/>
                  <a:pt x="4260288" y="5917203"/>
                </a:cubicBezTo>
                <a:cubicBezTo>
                  <a:pt x="4262853" y="5919768"/>
                  <a:pt x="4265418" y="5917203"/>
                  <a:pt x="4270548" y="5917203"/>
                </a:cubicBezTo>
                <a:cubicBezTo>
                  <a:pt x="4265418" y="5917203"/>
                  <a:pt x="4265418" y="5922334"/>
                  <a:pt x="4262853" y="5922334"/>
                </a:cubicBezTo>
                <a:cubicBezTo>
                  <a:pt x="4265418" y="5927463"/>
                  <a:pt x="4262853" y="5932593"/>
                  <a:pt x="4267983" y="5935158"/>
                </a:cubicBezTo>
                <a:cubicBezTo>
                  <a:pt x="4288502" y="5924898"/>
                  <a:pt x="4296197" y="5917203"/>
                  <a:pt x="4319281" y="5914639"/>
                </a:cubicBezTo>
                <a:cubicBezTo>
                  <a:pt x="4316716" y="5917203"/>
                  <a:pt x="4316716" y="5914639"/>
                  <a:pt x="4316716" y="5919768"/>
                </a:cubicBezTo>
                <a:cubicBezTo>
                  <a:pt x="4321846" y="5927463"/>
                  <a:pt x="4337235" y="5922334"/>
                  <a:pt x="4344930" y="5924898"/>
                </a:cubicBezTo>
                <a:cubicBezTo>
                  <a:pt x="4347494" y="5930028"/>
                  <a:pt x="4352625" y="5935158"/>
                  <a:pt x="4355189" y="5940288"/>
                </a:cubicBezTo>
                <a:cubicBezTo>
                  <a:pt x="4350060" y="5937723"/>
                  <a:pt x="4342365" y="5932593"/>
                  <a:pt x="4337235" y="5927463"/>
                </a:cubicBezTo>
                <a:cubicBezTo>
                  <a:pt x="4329540" y="5958242"/>
                  <a:pt x="4337235" y="5973631"/>
                  <a:pt x="4350060" y="5981326"/>
                </a:cubicBezTo>
                <a:cubicBezTo>
                  <a:pt x="4332105" y="5983891"/>
                  <a:pt x="4319281" y="5989020"/>
                  <a:pt x="4309021" y="5996715"/>
                </a:cubicBezTo>
                <a:cubicBezTo>
                  <a:pt x="4265418" y="5989020"/>
                  <a:pt x="4219250" y="5981326"/>
                  <a:pt x="4175647" y="5971066"/>
                </a:cubicBezTo>
                <a:cubicBezTo>
                  <a:pt x="4201296" y="6107006"/>
                  <a:pt x="4388533" y="6081357"/>
                  <a:pt x="4424441" y="6204472"/>
                </a:cubicBezTo>
                <a:cubicBezTo>
                  <a:pt x="4283372" y="6130090"/>
                  <a:pt x="4165387" y="6035189"/>
                  <a:pt x="4044837" y="5940288"/>
                </a:cubicBezTo>
                <a:cubicBezTo>
                  <a:pt x="4021753" y="5924898"/>
                  <a:pt x="4001234" y="5906944"/>
                  <a:pt x="3980715" y="5891554"/>
                </a:cubicBezTo>
                <a:cubicBezTo>
                  <a:pt x="3980715" y="5891554"/>
                  <a:pt x="3980715" y="5894120"/>
                  <a:pt x="3980715" y="5896685"/>
                </a:cubicBezTo>
                <a:cubicBezTo>
                  <a:pt x="3978150" y="5896685"/>
                  <a:pt x="3978150" y="5896685"/>
                  <a:pt x="3978150" y="5899249"/>
                </a:cubicBezTo>
                <a:cubicBezTo>
                  <a:pt x="3949936" y="5855646"/>
                  <a:pt x="3926852" y="5809478"/>
                  <a:pt x="3916593" y="5747921"/>
                </a:cubicBezTo>
                <a:cubicBezTo>
                  <a:pt x="3914028" y="5742791"/>
                  <a:pt x="3908898" y="5750485"/>
                  <a:pt x="3908898" y="5747921"/>
                </a:cubicBezTo>
                <a:cubicBezTo>
                  <a:pt x="3898638" y="5724836"/>
                  <a:pt x="3898638" y="5694058"/>
                  <a:pt x="3885814" y="5678669"/>
                </a:cubicBezTo>
                <a:cubicBezTo>
                  <a:pt x="3888379" y="5676104"/>
                  <a:pt x="3896073" y="5678669"/>
                  <a:pt x="3898638" y="5673539"/>
                </a:cubicBezTo>
                <a:cubicBezTo>
                  <a:pt x="3898638" y="5660714"/>
                  <a:pt x="3890944" y="5658149"/>
                  <a:pt x="3880684" y="5658149"/>
                </a:cubicBezTo>
                <a:cubicBezTo>
                  <a:pt x="3890944" y="5655584"/>
                  <a:pt x="3908898" y="5642760"/>
                  <a:pt x="3890944" y="5635065"/>
                </a:cubicBezTo>
                <a:cubicBezTo>
                  <a:pt x="3885814" y="5635065"/>
                  <a:pt x="3883249" y="5640195"/>
                  <a:pt x="3878119" y="5640195"/>
                </a:cubicBezTo>
                <a:cubicBezTo>
                  <a:pt x="3875554" y="5637630"/>
                  <a:pt x="3878119" y="5635065"/>
                  <a:pt x="3875554" y="5632501"/>
                </a:cubicBezTo>
                <a:cubicBezTo>
                  <a:pt x="3855035" y="5619676"/>
                  <a:pt x="3862730" y="5573508"/>
                  <a:pt x="3849905" y="5555554"/>
                </a:cubicBezTo>
                <a:cubicBezTo>
                  <a:pt x="3849905" y="5550424"/>
                  <a:pt x="3852470" y="5550424"/>
                  <a:pt x="3852470" y="5547859"/>
                </a:cubicBezTo>
                <a:cubicBezTo>
                  <a:pt x="3852470" y="5542729"/>
                  <a:pt x="3849905" y="5542729"/>
                  <a:pt x="3849905" y="5537600"/>
                </a:cubicBezTo>
                <a:cubicBezTo>
                  <a:pt x="3852470" y="5535035"/>
                  <a:pt x="3862730" y="5532470"/>
                  <a:pt x="3865295" y="5524775"/>
                </a:cubicBezTo>
                <a:cubicBezTo>
                  <a:pt x="3860165" y="5519645"/>
                  <a:pt x="3855035" y="5519645"/>
                  <a:pt x="3852470" y="5514515"/>
                </a:cubicBezTo>
                <a:cubicBezTo>
                  <a:pt x="3849905" y="5519645"/>
                  <a:pt x="3844776" y="5522210"/>
                  <a:pt x="3842210" y="5524775"/>
                </a:cubicBezTo>
                <a:cubicBezTo>
                  <a:pt x="3837081" y="5522210"/>
                  <a:pt x="3837081" y="5517080"/>
                  <a:pt x="3831951" y="5517080"/>
                </a:cubicBezTo>
                <a:cubicBezTo>
                  <a:pt x="3824256" y="5524775"/>
                  <a:pt x="3834516" y="5532470"/>
                  <a:pt x="3839646" y="5537600"/>
                </a:cubicBezTo>
                <a:cubicBezTo>
                  <a:pt x="3839646" y="5545294"/>
                  <a:pt x="3837081" y="5547859"/>
                  <a:pt x="3834516" y="5550424"/>
                </a:cubicBezTo>
                <a:cubicBezTo>
                  <a:pt x="3837081" y="5560683"/>
                  <a:pt x="3849905" y="5560683"/>
                  <a:pt x="3844776" y="5570943"/>
                </a:cubicBezTo>
                <a:cubicBezTo>
                  <a:pt x="3847340" y="5570943"/>
                  <a:pt x="3847340" y="5568378"/>
                  <a:pt x="3847340" y="5568378"/>
                </a:cubicBezTo>
                <a:cubicBezTo>
                  <a:pt x="3857600" y="5581203"/>
                  <a:pt x="3852470" y="5617111"/>
                  <a:pt x="3862730" y="5629936"/>
                </a:cubicBezTo>
                <a:cubicBezTo>
                  <a:pt x="3857600" y="5629936"/>
                  <a:pt x="3852470" y="5635065"/>
                  <a:pt x="3855035" y="5637630"/>
                </a:cubicBezTo>
                <a:cubicBezTo>
                  <a:pt x="3852470" y="5637630"/>
                  <a:pt x="3842210" y="5629936"/>
                  <a:pt x="3834516" y="5637630"/>
                </a:cubicBezTo>
                <a:cubicBezTo>
                  <a:pt x="3834516" y="5650455"/>
                  <a:pt x="3842210" y="5655584"/>
                  <a:pt x="3852470" y="5655584"/>
                </a:cubicBezTo>
                <a:cubicBezTo>
                  <a:pt x="3852470" y="5660714"/>
                  <a:pt x="3847340" y="5660714"/>
                  <a:pt x="3847340" y="5665844"/>
                </a:cubicBezTo>
                <a:cubicBezTo>
                  <a:pt x="3852470" y="5676104"/>
                  <a:pt x="3862730" y="5673539"/>
                  <a:pt x="3872989" y="5673539"/>
                </a:cubicBezTo>
                <a:cubicBezTo>
                  <a:pt x="3872989" y="5678669"/>
                  <a:pt x="3883249" y="5686363"/>
                  <a:pt x="3883249" y="5699188"/>
                </a:cubicBezTo>
                <a:cubicBezTo>
                  <a:pt x="3888379" y="5706882"/>
                  <a:pt x="3893508" y="5719707"/>
                  <a:pt x="3893508" y="5735096"/>
                </a:cubicBezTo>
                <a:cubicBezTo>
                  <a:pt x="3898638" y="5745356"/>
                  <a:pt x="3906333" y="5755615"/>
                  <a:pt x="3906333" y="5765875"/>
                </a:cubicBezTo>
                <a:cubicBezTo>
                  <a:pt x="3919157" y="5788959"/>
                  <a:pt x="3921722" y="5819738"/>
                  <a:pt x="3934547" y="5832562"/>
                </a:cubicBezTo>
                <a:cubicBezTo>
                  <a:pt x="3934547" y="5840257"/>
                  <a:pt x="3937111" y="5842822"/>
                  <a:pt x="3939677" y="5847951"/>
                </a:cubicBezTo>
                <a:cubicBezTo>
                  <a:pt x="3939677" y="5855646"/>
                  <a:pt x="3929417" y="5853081"/>
                  <a:pt x="3934547" y="5860776"/>
                </a:cubicBezTo>
                <a:cubicBezTo>
                  <a:pt x="3931982" y="5860776"/>
                  <a:pt x="3929417" y="5858211"/>
                  <a:pt x="3926852" y="5860776"/>
                </a:cubicBezTo>
                <a:cubicBezTo>
                  <a:pt x="3926852" y="5855646"/>
                  <a:pt x="3921722" y="5850516"/>
                  <a:pt x="3921722" y="5845387"/>
                </a:cubicBezTo>
                <a:cubicBezTo>
                  <a:pt x="3911463" y="5845387"/>
                  <a:pt x="3908898" y="5855646"/>
                  <a:pt x="3908898" y="5860776"/>
                </a:cubicBezTo>
                <a:cubicBezTo>
                  <a:pt x="3903768" y="5853081"/>
                  <a:pt x="3885814" y="5855646"/>
                  <a:pt x="3883249" y="5865906"/>
                </a:cubicBezTo>
                <a:cubicBezTo>
                  <a:pt x="3885814" y="5873600"/>
                  <a:pt x="3893508" y="5873600"/>
                  <a:pt x="3893508" y="5878730"/>
                </a:cubicBezTo>
                <a:cubicBezTo>
                  <a:pt x="3903768" y="5881295"/>
                  <a:pt x="3911463" y="5876165"/>
                  <a:pt x="3914028" y="5881295"/>
                </a:cubicBezTo>
                <a:cubicBezTo>
                  <a:pt x="3911463" y="5888990"/>
                  <a:pt x="3898638" y="5883860"/>
                  <a:pt x="3896073" y="5888990"/>
                </a:cubicBezTo>
                <a:cubicBezTo>
                  <a:pt x="3898638" y="5891554"/>
                  <a:pt x="3896073" y="5896685"/>
                  <a:pt x="3898638" y="5899249"/>
                </a:cubicBezTo>
                <a:cubicBezTo>
                  <a:pt x="3908898" y="5901814"/>
                  <a:pt x="3914028" y="5894120"/>
                  <a:pt x="3921722" y="5886425"/>
                </a:cubicBezTo>
                <a:cubicBezTo>
                  <a:pt x="3929417" y="5886425"/>
                  <a:pt x="3931982" y="5886425"/>
                  <a:pt x="3934547" y="5881295"/>
                </a:cubicBezTo>
                <a:cubicBezTo>
                  <a:pt x="3937111" y="5883860"/>
                  <a:pt x="3934547" y="5886425"/>
                  <a:pt x="3931982" y="5886425"/>
                </a:cubicBezTo>
                <a:cubicBezTo>
                  <a:pt x="3937111" y="5886425"/>
                  <a:pt x="3942242" y="5883860"/>
                  <a:pt x="3947371" y="5886425"/>
                </a:cubicBezTo>
                <a:cubicBezTo>
                  <a:pt x="3955066" y="5896685"/>
                  <a:pt x="3962760" y="5906944"/>
                  <a:pt x="3970455" y="5919768"/>
                </a:cubicBezTo>
                <a:cubicBezTo>
                  <a:pt x="3967890" y="5932593"/>
                  <a:pt x="3965325" y="5945417"/>
                  <a:pt x="3962760" y="5958242"/>
                </a:cubicBezTo>
                <a:cubicBezTo>
                  <a:pt x="3942242" y="6073662"/>
                  <a:pt x="3890944" y="6150609"/>
                  <a:pt x="3824256" y="6245510"/>
                </a:cubicBezTo>
                <a:cubicBezTo>
                  <a:pt x="3806302" y="6255770"/>
                  <a:pt x="3793478" y="6248075"/>
                  <a:pt x="3775524" y="6268594"/>
                </a:cubicBezTo>
                <a:cubicBezTo>
                  <a:pt x="3755004" y="6283983"/>
                  <a:pt x="3772958" y="6304502"/>
                  <a:pt x="3760134" y="6322457"/>
                </a:cubicBezTo>
                <a:cubicBezTo>
                  <a:pt x="3675492" y="6342976"/>
                  <a:pt x="3593416" y="6335281"/>
                  <a:pt x="3513904" y="6312197"/>
                </a:cubicBezTo>
                <a:cubicBezTo>
                  <a:pt x="3483125" y="6263464"/>
                  <a:pt x="3449782" y="6217296"/>
                  <a:pt x="3413873" y="6176258"/>
                </a:cubicBezTo>
                <a:cubicBezTo>
                  <a:pt x="3393354" y="6150609"/>
                  <a:pt x="3375400" y="6124960"/>
                  <a:pt x="3354881" y="6096746"/>
                </a:cubicBezTo>
                <a:cubicBezTo>
                  <a:pt x="3295888" y="6014669"/>
                  <a:pt x="3236896" y="5930028"/>
                  <a:pt x="3136865" y="5906944"/>
                </a:cubicBezTo>
                <a:cubicBezTo>
                  <a:pt x="3116346" y="5901814"/>
                  <a:pt x="3095827" y="5899249"/>
                  <a:pt x="3077873" y="5899249"/>
                </a:cubicBezTo>
                <a:cubicBezTo>
                  <a:pt x="3052224" y="5899249"/>
                  <a:pt x="3026575" y="5896685"/>
                  <a:pt x="3003492" y="5886425"/>
                </a:cubicBezTo>
                <a:cubicBezTo>
                  <a:pt x="2965017" y="5868471"/>
                  <a:pt x="2949629" y="5840257"/>
                  <a:pt x="2931673" y="5796654"/>
                </a:cubicBezTo>
                <a:cubicBezTo>
                  <a:pt x="2941933" y="5776134"/>
                  <a:pt x="2962452" y="5765875"/>
                  <a:pt x="2985536" y="5755615"/>
                </a:cubicBezTo>
                <a:cubicBezTo>
                  <a:pt x="3021445" y="5737661"/>
                  <a:pt x="3062483" y="5717142"/>
                  <a:pt x="3047094" y="5653020"/>
                </a:cubicBezTo>
                <a:cubicBezTo>
                  <a:pt x="3049659" y="5650455"/>
                  <a:pt x="3052224" y="5650455"/>
                  <a:pt x="3059918" y="5650455"/>
                </a:cubicBezTo>
                <a:cubicBezTo>
                  <a:pt x="3065048" y="5650455"/>
                  <a:pt x="3072743" y="5650455"/>
                  <a:pt x="3077873" y="5645325"/>
                </a:cubicBezTo>
                <a:cubicBezTo>
                  <a:pt x="3090697" y="5632501"/>
                  <a:pt x="3100957" y="5591462"/>
                  <a:pt x="3093262" y="5570943"/>
                </a:cubicBezTo>
                <a:cubicBezTo>
                  <a:pt x="3095827" y="5565813"/>
                  <a:pt x="3100957" y="5565813"/>
                  <a:pt x="3108652" y="5563249"/>
                </a:cubicBezTo>
                <a:cubicBezTo>
                  <a:pt x="3113781" y="5563249"/>
                  <a:pt x="3118911" y="5560683"/>
                  <a:pt x="3124040" y="5558118"/>
                </a:cubicBezTo>
                <a:lnTo>
                  <a:pt x="3126605" y="5555554"/>
                </a:lnTo>
                <a:lnTo>
                  <a:pt x="3126605" y="5552989"/>
                </a:lnTo>
                <a:cubicBezTo>
                  <a:pt x="3131736" y="5519645"/>
                  <a:pt x="3124040" y="5493996"/>
                  <a:pt x="3116346" y="5468347"/>
                </a:cubicBezTo>
                <a:cubicBezTo>
                  <a:pt x="3108652" y="5440134"/>
                  <a:pt x="3100957" y="5411920"/>
                  <a:pt x="3106086" y="5373446"/>
                </a:cubicBezTo>
                <a:cubicBezTo>
                  <a:pt x="3111216" y="5327278"/>
                  <a:pt x="3141995" y="5265721"/>
                  <a:pt x="3177903" y="5240072"/>
                </a:cubicBezTo>
                <a:cubicBezTo>
                  <a:pt x="3193294" y="5229812"/>
                  <a:pt x="3206117" y="5227247"/>
                  <a:pt x="3218942" y="5229812"/>
                </a:cubicBezTo>
                <a:cubicBezTo>
                  <a:pt x="3242026" y="5234942"/>
                  <a:pt x="3249720" y="5260591"/>
                  <a:pt x="3259980" y="5283675"/>
                </a:cubicBezTo>
                <a:cubicBezTo>
                  <a:pt x="3267675" y="5301629"/>
                  <a:pt x="3272804" y="5317019"/>
                  <a:pt x="3283064" y="5327278"/>
                </a:cubicBezTo>
                <a:cubicBezTo>
                  <a:pt x="3324102" y="5373446"/>
                  <a:pt x="3421568" y="5404225"/>
                  <a:pt x="3493385" y="5393965"/>
                </a:cubicBezTo>
                <a:cubicBezTo>
                  <a:pt x="3539553" y="5386271"/>
                  <a:pt x="3562637" y="5358057"/>
                  <a:pt x="3585721" y="5329843"/>
                </a:cubicBezTo>
                <a:cubicBezTo>
                  <a:pt x="3601111" y="5309324"/>
                  <a:pt x="3616500" y="5288805"/>
                  <a:pt x="3642149" y="5275980"/>
                </a:cubicBezTo>
                <a:cubicBezTo>
                  <a:pt x="3649844" y="5273416"/>
                  <a:pt x="3657538" y="5270851"/>
                  <a:pt x="3667798" y="5268286"/>
                </a:cubicBezTo>
                <a:cubicBezTo>
                  <a:pt x="3688317" y="5263156"/>
                  <a:pt x="3711401" y="5258026"/>
                  <a:pt x="3724226" y="5240072"/>
                </a:cubicBezTo>
                <a:cubicBezTo>
                  <a:pt x="3737050" y="5224682"/>
                  <a:pt x="3737050" y="5204164"/>
                  <a:pt x="3737050" y="5186209"/>
                </a:cubicBezTo>
                <a:cubicBezTo>
                  <a:pt x="3739615" y="5168255"/>
                  <a:pt x="3739615" y="5150301"/>
                  <a:pt x="3747310" y="5134911"/>
                </a:cubicBezTo>
                <a:cubicBezTo>
                  <a:pt x="3752439" y="5127217"/>
                  <a:pt x="3760134" y="5122087"/>
                  <a:pt x="3767829" y="5116957"/>
                </a:cubicBezTo>
                <a:cubicBezTo>
                  <a:pt x="3778088" y="5109262"/>
                  <a:pt x="3790913" y="5101568"/>
                  <a:pt x="3796042" y="5086178"/>
                </a:cubicBezTo>
                <a:cubicBezTo>
                  <a:pt x="3801172" y="5065659"/>
                  <a:pt x="3790913" y="5050270"/>
                  <a:pt x="3783218" y="5037446"/>
                </a:cubicBezTo>
                <a:cubicBezTo>
                  <a:pt x="3775524" y="5024621"/>
                  <a:pt x="3767829" y="5011797"/>
                  <a:pt x="3770393" y="4996407"/>
                </a:cubicBezTo>
                <a:cubicBezTo>
                  <a:pt x="3770393" y="4991277"/>
                  <a:pt x="3775524" y="4983583"/>
                  <a:pt x="3780653" y="4978453"/>
                </a:cubicBezTo>
                <a:cubicBezTo>
                  <a:pt x="3785783" y="4970758"/>
                  <a:pt x="3790913" y="4963063"/>
                  <a:pt x="3790913" y="4955369"/>
                </a:cubicBezTo>
                <a:cubicBezTo>
                  <a:pt x="3793478" y="4939980"/>
                  <a:pt x="3785783" y="4924590"/>
                  <a:pt x="3778088" y="4911766"/>
                </a:cubicBezTo>
                <a:cubicBezTo>
                  <a:pt x="3767829" y="4891246"/>
                  <a:pt x="3757569" y="4875857"/>
                  <a:pt x="3775524" y="4855338"/>
                </a:cubicBezTo>
                <a:lnTo>
                  <a:pt x="3778088" y="4850208"/>
                </a:lnTo>
                <a:lnTo>
                  <a:pt x="3775524" y="4845079"/>
                </a:lnTo>
                <a:cubicBezTo>
                  <a:pt x="3770393" y="4839948"/>
                  <a:pt x="3767829" y="4832254"/>
                  <a:pt x="3762699" y="4824559"/>
                </a:cubicBezTo>
                <a:cubicBezTo>
                  <a:pt x="3752439" y="4806605"/>
                  <a:pt x="3742180" y="4786086"/>
                  <a:pt x="3716531" y="4778391"/>
                </a:cubicBezTo>
                <a:cubicBezTo>
                  <a:pt x="3729355" y="4770696"/>
                  <a:pt x="3755004" y="4768132"/>
                  <a:pt x="3780653" y="4765567"/>
                </a:cubicBezTo>
                <a:cubicBezTo>
                  <a:pt x="3813997" y="4763002"/>
                  <a:pt x="3847340" y="4760437"/>
                  <a:pt x="3857600" y="4739918"/>
                </a:cubicBezTo>
                <a:cubicBezTo>
                  <a:pt x="3862730" y="4727093"/>
                  <a:pt x="3860165" y="4711704"/>
                  <a:pt x="3844776" y="4691185"/>
                </a:cubicBezTo>
                <a:cubicBezTo>
                  <a:pt x="3852470" y="4678361"/>
                  <a:pt x="3860165" y="4662971"/>
                  <a:pt x="3857600" y="4650147"/>
                </a:cubicBezTo>
                <a:cubicBezTo>
                  <a:pt x="3857600" y="4650147"/>
                  <a:pt x="3855035" y="4647581"/>
                  <a:pt x="3855035" y="4645017"/>
                </a:cubicBezTo>
                <a:cubicBezTo>
                  <a:pt x="3852470" y="4639887"/>
                  <a:pt x="3849905" y="4634757"/>
                  <a:pt x="3844776" y="4632192"/>
                </a:cubicBezTo>
                <a:lnTo>
                  <a:pt x="3842210" y="4632192"/>
                </a:lnTo>
                <a:cubicBezTo>
                  <a:pt x="3831951" y="4629627"/>
                  <a:pt x="3824256" y="4629627"/>
                  <a:pt x="3819127" y="4632192"/>
                </a:cubicBezTo>
                <a:lnTo>
                  <a:pt x="3832116" y="4598685"/>
                </a:lnTo>
                <a:lnTo>
                  <a:pt x="3834515" y="4596285"/>
                </a:lnTo>
                <a:lnTo>
                  <a:pt x="3833870" y="4594160"/>
                </a:lnTo>
                <a:lnTo>
                  <a:pt x="3841249" y="4575124"/>
                </a:lnTo>
                <a:cubicBezTo>
                  <a:pt x="3843493" y="4555887"/>
                  <a:pt x="3840928" y="4536009"/>
                  <a:pt x="3834516" y="4514207"/>
                </a:cubicBezTo>
                <a:cubicBezTo>
                  <a:pt x="3855035" y="4509077"/>
                  <a:pt x="3867859" y="4493688"/>
                  <a:pt x="3872989" y="4473169"/>
                </a:cubicBezTo>
                <a:cubicBezTo>
                  <a:pt x="3880684" y="4444955"/>
                  <a:pt x="3870424" y="4416741"/>
                  <a:pt x="3852470" y="4401352"/>
                </a:cubicBezTo>
                <a:cubicBezTo>
                  <a:pt x="3837081" y="4385963"/>
                  <a:pt x="3813997" y="4383398"/>
                  <a:pt x="3790913" y="4393657"/>
                </a:cubicBezTo>
                <a:cubicBezTo>
                  <a:pt x="3775524" y="4380833"/>
                  <a:pt x="3765264" y="4360314"/>
                  <a:pt x="3762699" y="4329535"/>
                </a:cubicBezTo>
                <a:lnTo>
                  <a:pt x="3762699" y="4326970"/>
                </a:lnTo>
                <a:lnTo>
                  <a:pt x="3760134" y="4324405"/>
                </a:lnTo>
                <a:cubicBezTo>
                  <a:pt x="3742180" y="4314145"/>
                  <a:pt x="3719096" y="4311581"/>
                  <a:pt x="3698577" y="4309016"/>
                </a:cubicBezTo>
                <a:cubicBezTo>
                  <a:pt x="3647279" y="4301321"/>
                  <a:pt x="3619065" y="4296191"/>
                  <a:pt x="3621630" y="4250023"/>
                </a:cubicBezTo>
                <a:lnTo>
                  <a:pt x="3621630" y="4247458"/>
                </a:lnTo>
                <a:lnTo>
                  <a:pt x="3619065" y="4244893"/>
                </a:lnTo>
                <a:cubicBezTo>
                  <a:pt x="3588286" y="4214115"/>
                  <a:pt x="3552378" y="4183336"/>
                  <a:pt x="3506210" y="4149992"/>
                </a:cubicBezTo>
                <a:lnTo>
                  <a:pt x="3505876" y="4142298"/>
                </a:lnTo>
                <a:lnTo>
                  <a:pt x="3503644" y="4142298"/>
                </a:lnTo>
                <a:cubicBezTo>
                  <a:pt x="3498514" y="4142298"/>
                  <a:pt x="3490819" y="4144863"/>
                  <a:pt x="3490819" y="4155122"/>
                </a:cubicBezTo>
                <a:cubicBezTo>
                  <a:pt x="3472865" y="4229505"/>
                  <a:pt x="3444651" y="4267978"/>
                  <a:pt x="3413872" y="4314146"/>
                </a:cubicBezTo>
                <a:cubicBezTo>
                  <a:pt x="3403613" y="4329535"/>
                  <a:pt x="3393353" y="4344925"/>
                  <a:pt x="3383094" y="4360314"/>
                </a:cubicBezTo>
                <a:lnTo>
                  <a:pt x="3393353" y="4368009"/>
                </a:lnTo>
                <a:cubicBezTo>
                  <a:pt x="3439521" y="4321840"/>
                  <a:pt x="3485689" y="4270543"/>
                  <a:pt x="3516468" y="4196161"/>
                </a:cubicBezTo>
                <a:cubicBezTo>
                  <a:pt x="3547247" y="4206420"/>
                  <a:pt x="3570331" y="4229505"/>
                  <a:pt x="3593415" y="4252588"/>
                </a:cubicBezTo>
                <a:cubicBezTo>
                  <a:pt x="3590850" y="4260283"/>
                  <a:pt x="3588285" y="4270543"/>
                  <a:pt x="3585720" y="4280802"/>
                </a:cubicBezTo>
                <a:cubicBezTo>
                  <a:pt x="3570331" y="4334665"/>
                  <a:pt x="3552376" y="4396223"/>
                  <a:pt x="3529293" y="4442390"/>
                </a:cubicBezTo>
                <a:lnTo>
                  <a:pt x="3539552" y="4450085"/>
                </a:lnTo>
                <a:cubicBezTo>
                  <a:pt x="3554941" y="4429566"/>
                  <a:pt x="3575461" y="4396223"/>
                  <a:pt x="3588285" y="4360314"/>
                </a:cubicBezTo>
                <a:cubicBezTo>
                  <a:pt x="3583155" y="4375703"/>
                  <a:pt x="3580590" y="4391092"/>
                  <a:pt x="3575461" y="4403917"/>
                </a:cubicBezTo>
                <a:lnTo>
                  <a:pt x="3585720" y="4411612"/>
                </a:lnTo>
                <a:lnTo>
                  <a:pt x="3598855" y="4395662"/>
                </a:lnTo>
                <a:lnTo>
                  <a:pt x="3585721" y="4425398"/>
                </a:lnTo>
                <a:cubicBezTo>
                  <a:pt x="3577385" y="4441749"/>
                  <a:pt x="3569049" y="4456497"/>
                  <a:pt x="3562636" y="4468039"/>
                </a:cubicBezTo>
                <a:lnTo>
                  <a:pt x="3557507" y="4475734"/>
                </a:lnTo>
                <a:lnTo>
                  <a:pt x="3565201" y="4475734"/>
                </a:lnTo>
                <a:cubicBezTo>
                  <a:pt x="3562636" y="4480864"/>
                  <a:pt x="3557507" y="4483429"/>
                  <a:pt x="3554941" y="4488558"/>
                </a:cubicBezTo>
                <a:cubicBezTo>
                  <a:pt x="3544682" y="4501383"/>
                  <a:pt x="3534422" y="4514207"/>
                  <a:pt x="3526728" y="4534727"/>
                </a:cubicBezTo>
                <a:lnTo>
                  <a:pt x="3536987" y="4542421"/>
                </a:lnTo>
                <a:cubicBezTo>
                  <a:pt x="3578025" y="4503948"/>
                  <a:pt x="3626759" y="4447520"/>
                  <a:pt x="3647278" y="4342360"/>
                </a:cubicBezTo>
                <a:cubicBezTo>
                  <a:pt x="3665232" y="4352619"/>
                  <a:pt x="3685751" y="4352619"/>
                  <a:pt x="3708835" y="4352619"/>
                </a:cubicBezTo>
                <a:cubicBezTo>
                  <a:pt x="3724225" y="4352619"/>
                  <a:pt x="3742179" y="4352619"/>
                  <a:pt x="3755003" y="4357749"/>
                </a:cubicBezTo>
                <a:cubicBezTo>
                  <a:pt x="3757568" y="4362879"/>
                  <a:pt x="3760133" y="4370574"/>
                  <a:pt x="3762698" y="4375703"/>
                </a:cubicBezTo>
                <a:cubicBezTo>
                  <a:pt x="3767828" y="4393658"/>
                  <a:pt x="3775522" y="4414177"/>
                  <a:pt x="3790912" y="4427001"/>
                </a:cubicBezTo>
                <a:cubicBezTo>
                  <a:pt x="3760133" y="4450085"/>
                  <a:pt x="3731919" y="4480864"/>
                  <a:pt x="3703705" y="4509078"/>
                </a:cubicBezTo>
                <a:cubicBezTo>
                  <a:pt x="3672927" y="4539856"/>
                  <a:pt x="3642148" y="4570635"/>
                  <a:pt x="3611369" y="4593720"/>
                </a:cubicBezTo>
                <a:cubicBezTo>
                  <a:pt x="3616499" y="4580895"/>
                  <a:pt x="3621629" y="4565505"/>
                  <a:pt x="3616499" y="4555246"/>
                </a:cubicBezTo>
                <a:cubicBezTo>
                  <a:pt x="3613934" y="4547551"/>
                  <a:pt x="3608804" y="4539856"/>
                  <a:pt x="3595980" y="4537292"/>
                </a:cubicBezTo>
                <a:lnTo>
                  <a:pt x="3590850" y="4534727"/>
                </a:lnTo>
                <a:lnTo>
                  <a:pt x="3588285" y="4539856"/>
                </a:lnTo>
                <a:cubicBezTo>
                  <a:pt x="3483124" y="4821996"/>
                  <a:pt x="3280498" y="4927156"/>
                  <a:pt x="3065047" y="5037447"/>
                </a:cubicBezTo>
                <a:cubicBezTo>
                  <a:pt x="3008619" y="5068225"/>
                  <a:pt x="2947062" y="5099004"/>
                  <a:pt x="2890634" y="5132348"/>
                </a:cubicBezTo>
                <a:lnTo>
                  <a:pt x="2895051" y="5143389"/>
                </a:lnTo>
                <a:lnTo>
                  <a:pt x="2785474" y="5188775"/>
                </a:lnTo>
                <a:lnTo>
                  <a:pt x="2782909" y="5188775"/>
                </a:lnTo>
                <a:cubicBezTo>
                  <a:pt x="2782909" y="5188775"/>
                  <a:pt x="2780344" y="5191340"/>
                  <a:pt x="2777779" y="5191340"/>
                </a:cubicBezTo>
                <a:lnTo>
                  <a:pt x="2772649" y="5193905"/>
                </a:lnTo>
                <a:lnTo>
                  <a:pt x="2772649" y="5199035"/>
                </a:lnTo>
                <a:cubicBezTo>
                  <a:pt x="2772649" y="5199035"/>
                  <a:pt x="2772649" y="5201600"/>
                  <a:pt x="2772649" y="5201600"/>
                </a:cubicBezTo>
                <a:cubicBezTo>
                  <a:pt x="2772649" y="5201600"/>
                  <a:pt x="2770084" y="5204165"/>
                  <a:pt x="2767519" y="5204165"/>
                </a:cubicBezTo>
                <a:cubicBezTo>
                  <a:pt x="2754695" y="5209295"/>
                  <a:pt x="2741870" y="5211859"/>
                  <a:pt x="2736741" y="5222119"/>
                </a:cubicBezTo>
                <a:lnTo>
                  <a:pt x="2729046" y="5237508"/>
                </a:lnTo>
                <a:lnTo>
                  <a:pt x="2744435" y="5232378"/>
                </a:lnTo>
                <a:cubicBezTo>
                  <a:pt x="2754695" y="5229814"/>
                  <a:pt x="2762389" y="5224684"/>
                  <a:pt x="2772649" y="5222119"/>
                </a:cubicBezTo>
                <a:cubicBezTo>
                  <a:pt x="2698267" y="5255463"/>
                  <a:pt x="2626450" y="5283676"/>
                  <a:pt x="2554633" y="5311890"/>
                </a:cubicBezTo>
                <a:lnTo>
                  <a:pt x="2552068" y="5311890"/>
                </a:lnTo>
                <a:cubicBezTo>
                  <a:pt x="2518725" y="5337539"/>
                  <a:pt x="2475122" y="5363188"/>
                  <a:pt x="2441778" y="5378577"/>
                </a:cubicBezTo>
                <a:lnTo>
                  <a:pt x="2439213" y="5373448"/>
                </a:lnTo>
                <a:cubicBezTo>
                  <a:pt x="2441778" y="5370883"/>
                  <a:pt x="2446908" y="5368318"/>
                  <a:pt x="2452037" y="5365753"/>
                </a:cubicBezTo>
                <a:cubicBezTo>
                  <a:pt x="2503335" y="5334974"/>
                  <a:pt x="2554633" y="5304196"/>
                  <a:pt x="2605931" y="5270852"/>
                </a:cubicBezTo>
                <a:lnTo>
                  <a:pt x="2600802" y="5260592"/>
                </a:lnTo>
                <a:cubicBezTo>
                  <a:pt x="2513595" y="5291371"/>
                  <a:pt x="2418694" y="5340104"/>
                  <a:pt x="2326358" y="5401662"/>
                </a:cubicBezTo>
                <a:cubicBezTo>
                  <a:pt x="2326358" y="5386272"/>
                  <a:pt x="2303274" y="5396532"/>
                  <a:pt x="2295579" y="5386272"/>
                </a:cubicBezTo>
                <a:cubicBezTo>
                  <a:pt x="2295579" y="5370883"/>
                  <a:pt x="2305840" y="5368318"/>
                  <a:pt x="2316099" y="5365753"/>
                </a:cubicBezTo>
                <a:cubicBezTo>
                  <a:pt x="2287884" y="5332409"/>
                  <a:pt x="2259670" y="5299066"/>
                  <a:pt x="2236586" y="5263157"/>
                </a:cubicBezTo>
                <a:cubicBezTo>
                  <a:pt x="2234022" y="5255463"/>
                  <a:pt x="2228892" y="5247768"/>
                  <a:pt x="2226327" y="5240073"/>
                </a:cubicBezTo>
                <a:cubicBezTo>
                  <a:pt x="2255182" y="5225325"/>
                  <a:pt x="2285640" y="5207851"/>
                  <a:pt x="2315497" y="5186611"/>
                </a:cubicBezTo>
                <a:lnTo>
                  <a:pt x="2395045" y="5115894"/>
                </a:lnTo>
                <a:lnTo>
                  <a:pt x="2370602" y="5148698"/>
                </a:lnTo>
                <a:cubicBezTo>
                  <a:pt x="2330846" y="5189416"/>
                  <a:pt x="2287884" y="5222119"/>
                  <a:pt x="2241716" y="5247768"/>
                </a:cubicBezTo>
                <a:lnTo>
                  <a:pt x="2246846" y="5258027"/>
                </a:lnTo>
                <a:cubicBezTo>
                  <a:pt x="2354571" y="5222119"/>
                  <a:pt x="2434084" y="5140043"/>
                  <a:pt x="2490511" y="5006668"/>
                </a:cubicBezTo>
                <a:lnTo>
                  <a:pt x="2480251" y="5001538"/>
                </a:lnTo>
                <a:lnTo>
                  <a:pt x="2447871" y="5044996"/>
                </a:lnTo>
                <a:lnTo>
                  <a:pt x="2469791" y="5005626"/>
                </a:lnTo>
                <a:cubicBezTo>
                  <a:pt x="2488427" y="4965149"/>
                  <a:pt x="2502053" y="4918820"/>
                  <a:pt x="2508465" y="4865599"/>
                </a:cubicBezTo>
                <a:lnTo>
                  <a:pt x="2495642" y="4863034"/>
                </a:lnTo>
                <a:lnTo>
                  <a:pt x="2484382" y="4901533"/>
                </a:lnTo>
                <a:lnTo>
                  <a:pt x="2490511" y="4875858"/>
                </a:lnTo>
                <a:lnTo>
                  <a:pt x="2493076" y="4863034"/>
                </a:lnTo>
                <a:lnTo>
                  <a:pt x="2480251" y="4870729"/>
                </a:lnTo>
                <a:cubicBezTo>
                  <a:pt x="2475122" y="4873293"/>
                  <a:pt x="2475122" y="4873293"/>
                  <a:pt x="2472557" y="4875858"/>
                </a:cubicBezTo>
                <a:cubicBezTo>
                  <a:pt x="2477686" y="4863034"/>
                  <a:pt x="2480251" y="4847644"/>
                  <a:pt x="2482816" y="4832255"/>
                </a:cubicBezTo>
                <a:cubicBezTo>
                  <a:pt x="2490511" y="4796347"/>
                  <a:pt x="2477686" y="4783522"/>
                  <a:pt x="2467427" y="4778392"/>
                </a:cubicBezTo>
                <a:lnTo>
                  <a:pt x="2459732" y="4775827"/>
                </a:lnTo>
                <a:lnTo>
                  <a:pt x="2459732" y="4783522"/>
                </a:lnTo>
                <a:cubicBezTo>
                  <a:pt x="2444343" y="4924591"/>
                  <a:pt x="2385350" y="5024622"/>
                  <a:pt x="2303274" y="5099004"/>
                </a:cubicBezTo>
                <a:cubicBezTo>
                  <a:pt x="2346877" y="5052836"/>
                  <a:pt x="2382785" y="4998973"/>
                  <a:pt x="2405869" y="4937416"/>
                </a:cubicBezTo>
                <a:lnTo>
                  <a:pt x="2395610" y="4932286"/>
                </a:lnTo>
                <a:lnTo>
                  <a:pt x="2329211" y="5021708"/>
                </a:lnTo>
                <a:lnTo>
                  <a:pt x="2362266" y="4968194"/>
                </a:lnTo>
                <a:lnTo>
                  <a:pt x="2352007" y="4960500"/>
                </a:lnTo>
                <a:cubicBezTo>
                  <a:pt x="2341747" y="4973324"/>
                  <a:pt x="2328922" y="4986149"/>
                  <a:pt x="2318663" y="5001538"/>
                </a:cubicBezTo>
                <a:cubicBezTo>
                  <a:pt x="2303274" y="5022057"/>
                  <a:pt x="2285320" y="5042576"/>
                  <a:pt x="2269930" y="5060531"/>
                </a:cubicBezTo>
                <a:lnTo>
                  <a:pt x="2269930" y="5047706"/>
                </a:lnTo>
                <a:lnTo>
                  <a:pt x="2257106" y="5063096"/>
                </a:lnTo>
                <a:cubicBezTo>
                  <a:pt x="2226327" y="5099004"/>
                  <a:pt x="2190419" y="5127218"/>
                  <a:pt x="2151945" y="5152867"/>
                </a:cubicBezTo>
                <a:cubicBezTo>
                  <a:pt x="2131426" y="5124653"/>
                  <a:pt x="2110907" y="5096439"/>
                  <a:pt x="2087823" y="5068225"/>
                </a:cubicBezTo>
                <a:cubicBezTo>
                  <a:pt x="2090388" y="5065660"/>
                  <a:pt x="2092952" y="5060531"/>
                  <a:pt x="2095518" y="5055401"/>
                </a:cubicBezTo>
                <a:cubicBezTo>
                  <a:pt x="2100647" y="5045141"/>
                  <a:pt x="2108342" y="5032317"/>
                  <a:pt x="2113472" y="5022057"/>
                </a:cubicBezTo>
                <a:cubicBezTo>
                  <a:pt x="2131426" y="4988714"/>
                  <a:pt x="2149380" y="4957935"/>
                  <a:pt x="2154510" y="4927156"/>
                </a:cubicBezTo>
                <a:cubicBezTo>
                  <a:pt x="2159640" y="4906637"/>
                  <a:pt x="2159640" y="4883553"/>
                  <a:pt x="2162204" y="4860469"/>
                </a:cubicBezTo>
                <a:cubicBezTo>
                  <a:pt x="2167335" y="4793782"/>
                  <a:pt x="2172464" y="4732224"/>
                  <a:pt x="2226327" y="4709140"/>
                </a:cubicBezTo>
                <a:cubicBezTo>
                  <a:pt x="2236586" y="4704011"/>
                  <a:pt x="2246846" y="4706575"/>
                  <a:pt x="2259670" y="4706575"/>
                </a:cubicBezTo>
                <a:cubicBezTo>
                  <a:pt x="2262235" y="4706575"/>
                  <a:pt x="2267365" y="4706575"/>
                  <a:pt x="2269930" y="4706575"/>
                </a:cubicBezTo>
                <a:lnTo>
                  <a:pt x="2272495" y="4706575"/>
                </a:lnTo>
                <a:lnTo>
                  <a:pt x="2277625" y="4701446"/>
                </a:lnTo>
                <a:cubicBezTo>
                  <a:pt x="2313533" y="4655278"/>
                  <a:pt x="2359701" y="4591154"/>
                  <a:pt x="2434084" y="4596285"/>
                </a:cubicBezTo>
                <a:cubicBezTo>
                  <a:pt x="2441778" y="4596285"/>
                  <a:pt x="2449473" y="4598850"/>
                  <a:pt x="2457167" y="4601415"/>
                </a:cubicBezTo>
                <a:cubicBezTo>
                  <a:pt x="2464863" y="4603980"/>
                  <a:pt x="2472557" y="4606545"/>
                  <a:pt x="2480251" y="4606545"/>
                </a:cubicBezTo>
                <a:cubicBezTo>
                  <a:pt x="2528985" y="4611674"/>
                  <a:pt x="2567458" y="4593720"/>
                  <a:pt x="2605931" y="4578330"/>
                </a:cubicBezTo>
                <a:cubicBezTo>
                  <a:pt x="2649534" y="4560376"/>
                  <a:pt x="2685444" y="4544986"/>
                  <a:pt x="2731611" y="4560376"/>
                </a:cubicBezTo>
                <a:cubicBezTo>
                  <a:pt x="2729046" y="4624499"/>
                  <a:pt x="2700832" y="4688621"/>
                  <a:pt x="2675183" y="4742484"/>
                </a:cubicBezTo>
                <a:cubicBezTo>
                  <a:pt x="2670053" y="4755309"/>
                  <a:pt x="2664924" y="4768133"/>
                  <a:pt x="2659794" y="4778392"/>
                </a:cubicBezTo>
                <a:lnTo>
                  <a:pt x="2652099" y="4796347"/>
                </a:lnTo>
                <a:lnTo>
                  <a:pt x="2667489" y="4788652"/>
                </a:lnTo>
                <a:cubicBezTo>
                  <a:pt x="2711092" y="4765568"/>
                  <a:pt x="2726481" y="4704011"/>
                  <a:pt x="2741870" y="4642453"/>
                </a:cubicBezTo>
                <a:cubicBezTo>
                  <a:pt x="2749566" y="4614239"/>
                  <a:pt x="2754695" y="4588590"/>
                  <a:pt x="2764954" y="4565505"/>
                </a:cubicBezTo>
                <a:cubicBezTo>
                  <a:pt x="2759825" y="4637323"/>
                  <a:pt x="2729046" y="4721965"/>
                  <a:pt x="2700832" y="4783522"/>
                </a:cubicBezTo>
                <a:lnTo>
                  <a:pt x="2711092" y="4791217"/>
                </a:lnTo>
                <a:cubicBezTo>
                  <a:pt x="2749566" y="4763003"/>
                  <a:pt x="2764954" y="4701446"/>
                  <a:pt x="2780344" y="4645018"/>
                </a:cubicBezTo>
                <a:lnTo>
                  <a:pt x="2780344" y="4642453"/>
                </a:lnTo>
                <a:cubicBezTo>
                  <a:pt x="2795733" y="4637323"/>
                  <a:pt x="2795733" y="4621934"/>
                  <a:pt x="2795733" y="4609109"/>
                </a:cubicBezTo>
                <a:cubicBezTo>
                  <a:pt x="2795733" y="4603980"/>
                  <a:pt x="2795733" y="4598850"/>
                  <a:pt x="2795733" y="4596285"/>
                </a:cubicBezTo>
                <a:cubicBezTo>
                  <a:pt x="2798298" y="4596285"/>
                  <a:pt x="2800863" y="4596285"/>
                  <a:pt x="2803429" y="4593720"/>
                </a:cubicBezTo>
                <a:cubicBezTo>
                  <a:pt x="2800863" y="4606545"/>
                  <a:pt x="2798298" y="4621934"/>
                  <a:pt x="2795733" y="4637323"/>
                </a:cubicBezTo>
                <a:cubicBezTo>
                  <a:pt x="2785474" y="4693751"/>
                  <a:pt x="2777779" y="4750178"/>
                  <a:pt x="2749566" y="4788652"/>
                </a:cubicBezTo>
                <a:cubicBezTo>
                  <a:pt x="2741870" y="4801476"/>
                  <a:pt x="2734176" y="4809171"/>
                  <a:pt x="2723916" y="4816866"/>
                </a:cubicBezTo>
                <a:cubicBezTo>
                  <a:pt x="2708528" y="4829690"/>
                  <a:pt x="2690573" y="4845080"/>
                  <a:pt x="2693137" y="4870729"/>
                </a:cubicBezTo>
                <a:lnTo>
                  <a:pt x="2693137" y="4880988"/>
                </a:lnTo>
                <a:lnTo>
                  <a:pt x="2703397" y="4873293"/>
                </a:lnTo>
                <a:cubicBezTo>
                  <a:pt x="2777779" y="4819431"/>
                  <a:pt x="2818817" y="4698881"/>
                  <a:pt x="2831642" y="4591154"/>
                </a:cubicBezTo>
                <a:cubicBezTo>
                  <a:pt x="2841901" y="4693751"/>
                  <a:pt x="2764954" y="4837385"/>
                  <a:pt x="2713656" y="4870729"/>
                </a:cubicBezTo>
                <a:lnTo>
                  <a:pt x="2721351" y="4880988"/>
                </a:lnTo>
                <a:cubicBezTo>
                  <a:pt x="2777779" y="4847644"/>
                  <a:pt x="2818817" y="4791217"/>
                  <a:pt x="2844467" y="4714270"/>
                </a:cubicBezTo>
                <a:cubicBezTo>
                  <a:pt x="2862420" y="4657843"/>
                  <a:pt x="2859855" y="4606545"/>
                  <a:pt x="2854726" y="4557811"/>
                </a:cubicBezTo>
                <a:cubicBezTo>
                  <a:pt x="2852161" y="4524467"/>
                  <a:pt x="2849596" y="4491124"/>
                  <a:pt x="2852161" y="4457780"/>
                </a:cubicBezTo>
                <a:cubicBezTo>
                  <a:pt x="2870115" y="4285932"/>
                  <a:pt x="2952193" y="4103825"/>
                  <a:pt x="3095826" y="4103825"/>
                </a:cubicBezTo>
                <a:cubicBezTo>
                  <a:pt x="3095826" y="4103825"/>
                  <a:pt x="3098391" y="4103825"/>
                  <a:pt x="3098391" y="4103825"/>
                </a:cubicBezTo>
                <a:cubicBezTo>
                  <a:pt x="3098391" y="4116649"/>
                  <a:pt x="3095826" y="4132039"/>
                  <a:pt x="3093261" y="4147428"/>
                </a:cubicBezTo>
                <a:cubicBezTo>
                  <a:pt x="3088132" y="4167947"/>
                  <a:pt x="3085566" y="4191031"/>
                  <a:pt x="3088132" y="4208985"/>
                </a:cubicBezTo>
                <a:lnTo>
                  <a:pt x="3090696" y="4224374"/>
                </a:lnTo>
                <a:lnTo>
                  <a:pt x="3100955" y="4211550"/>
                </a:lnTo>
                <a:cubicBezTo>
                  <a:pt x="3113780" y="4193596"/>
                  <a:pt x="3116345" y="4165382"/>
                  <a:pt x="3116345" y="4142298"/>
                </a:cubicBezTo>
                <a:cubicBezTo>
                  <a:pt x="3116345" y="4119214"/>
                  <a:pt x="3118911" y="4101260"/>
                  <a:pt x="3126604" y="4096130"/>
                </a:cubicBezTo>
                <a:cubicBezTo>
                  <a:pt x="3129169" y="4111519"/>
                  <a:pt x="3126604" y="4129473"/>
                  <a:pt x="3121475" y="4147428"/>
                </a:cubicBezTo>
                <a:cubicBezTo>
                  <a:pt x="3116345" y="4167947"/>
                  <a:pt x="3113780" y="4188466"/>
                  <a:pt x="3116345" y="4203856"/>
                </a:cubicBezTo>
                <a:lnTo>
                  <a:pt x="3121475" y="4224374"/>
                </a:lnTo>
                <a:lnTo>
                  <a:pt x="3129169" y="4203856"/>
                </a:lnTo>
                <a:cubicBezTo>
                  <a:pt x="3136864" y="4183336"/>
                  <a:pt x="3141995" y="4162817"/>
                  <a:pt x="3147123" y="4139733"/>
                </a:cubicBezTo>
                <a:cubicBezTo>
                  <a:pt x="3157383" y="4101260"/>
                  <a:pt x="3165078" y="4065351"/>
                  <a:pt x="3188162" y="4052527"/>
                </a:cubicBezTo>
                <a:cubicBezTo>
                  <a:pt x="3200986" y="4044832"/>
                  <a:pt x="3216376" y="4044832"/>
                  <a:pt x="3239460" y="4049962"/>
                </a:cubicBezTo>
                <a:cubicBezTo>
                  <a:pt x="3242025" y="4183336"/>
                  <a:pt x="3183033" y="4314146"/>
                  <a:pt x="3057353" y="4447520"/>
                </a:cubicBezTo>
                <a:lnTo>
                  <a:pt x="3067612" y="4457780"/>
                </a:lnTo>
                <a:cubicBezTo>
                  <a:pt x="3172772" y="4355184"/>
                  <a:pt x="3270238" y="4247459"/>
                  <a:pt x="3275368" y="4060221"/>
                </a:cubicBezTo>
                <a:cubicBezTo>
                  <a:pt x="3277934" y="4060221"/>
                  <a:pt x="3277934" y="4062786"/>
                  <a:pt x="3277934" y="4062786"/>
                </a:cubicBezTo>
                <a:cubicBezTo>
                  <a:pt x="3285628" y="4073046"/>
                  <a:pt x="3280498" y="4096130"/>
                  <a:pt x="3275368" y="4116649"/>
                </a:cubicBezTo>
                <a:cubicBezTo>
                  <a:pt x="3270238" y="4137168"/>
                  <a:pt x="3267675" y="4152558"/>
                  <a:pt x="3272803" y="4160252"/>
                </a:cubicBezTo>
                <a:cubicBezTo>
                  <a:pt x="3272803" y="4160252"/>
                  <a:pt x="3275368" y="4162817"/>
                  <a:pt x="3275368" y="4162817"/>
                </a:cubicBezTo>
                <a:cubicBezTo>
                  <a:pt x="3275368" y="4162817"/>
                  <a:pt x="3272803" y="4165382"/>
                  <a:pt x="3272803" y="4165382"/>
                </a:cubicBezTo>
                <a:cubicBezTo>
                  <a:pt x="3270238" y="4170512"/>
                  <a:pt x="3265109" y="4180771"/>
                  <a:pt x="3272803" y="4188466"/>
                </a:cubicBezTo>
                <a:lnTo>
                  <a:pt x="3277934" y="4191031"/>
                </a:lnTo>
                <a:lnTo>
                  <a:pt x="3283063" y="4188466"/>
                </a:lnTo>
                <a:cubicBezTo>
                  <a:pt x="3306147" y="4170512"/>
                  <a:pt x="3324101" y="4103825"/>
                  <a:pt x="3324101" y="4060221"/>
                </a:cubicBezTo>
                <a:cubicBezTo>
                  <a:pt x="3349750" y="4062786"/>
                  <a:pt x="3365140" y="4047397"/>
                  <a:pt x="3377964" y="4034573"/>
                </a:cubicBezTo>
                <a:cubicBezTo>
                  <a:pt x="3390788" y="4021748"/>
                  <a:pt x="3401048" y="4011489"/>
                  <a:pt x="3419002" y="4014053"/>
                </a:cubicBezTo>
                <a:cubicBezTo>
                  <a:pt x="3463247" y="4019824"/>
                  <a:pt x="3484407" y="4055893"/>
                  <a:pt x="3496551" y="4098454"/>
                </a:cubicBezTo>
                <a:lnTo>
                  <a:pt x="3505795" y="4140415"/>
                </a:lnTo>
                <a:lnTo>
                  <a:pt x="3503244" y="4081582"/>
                </a:lnTo>
                <a:cubicBezTo>
                  <a:pt x="3491461" y="4021587"/>
                  <a:pt x="3452988" y="3986480"/>
                  <a:pt x="3385660" y="3973015"/>
                </a:cubicBezTo>
                <a:lnTo>
                  <a:pt x="3380530" y="3973015"/>
                </a:lnTo>
                <a:lnTo>
                  <a:pt x="3377965" y="3975580"/>
                </a:lnTo>
                <a:cubicBezTo>
                  <a:pt x="3342056" y="4024313"/>
                  <a:pt x="3293324" y="4019183"/>
                  <a:pt x="3229201" y="4014053"/>
                </a:cubicBezTo>
                <a:cubicBezTo>
                  <a:pt x="3221506" y="4011488"/>
                  <a:pt x="3213812" y="4011488"/>
                  <a:pt x="3206117" y="4011488"/>
                </a:cubicBezTo>
                <a:cubicBezTo>
                  <a:pt x="3167644" y="4008923"/>
                  <a:pt x="3144560" y="4029442"/>
                  <a:pt x="3121476" y="4047397"/>
                </a:cubicBezTo>
                <a:cubicBezTo>
                  <a:pt x="3116346" y="4052526"/>
                  <a:pt x="3111216" y="4055091"/>
                  <a:pt x="3106086" y="4060221"/>
                </a:cubicBezTo>
                <a:cubicBezTo>
                  <a:pt x="3044529" y="4055091"/>
                  <a:pt x="2988101" y="4078175"/>
                  <a:pt x="2939368" y="4124343"/>
                </a:cubicBezTo>
                <a:cubicBezTo>
                  <a:pt x="2857292" y="4206420"/>
                  <a:pt x="2803429" y="4357749"/>
                  <a:pt x="2808559" y="4509077"/>
                </a:cubicBezTo>
                <a:cubicBezTo>
                  <a:pt x="2790604" y="4498818"/>
                  <a:pt x="2770086" y="4488558"/>
                  <a:pt x="2752131" y="4493688"/>
                </a:cubicBezTo>
                <a:cubicBezTo>
                  <a:pt x="2747001" y="4493688"/>
                  <a:pt x="2741872" y="4498818"/>
                  <a:pt x="2739307" y="4501383"/>
                </a:cubicBezTo>
                <a:cubicBezTo>
                  <a:pt x="2739307" y="4498818"/>
                  <a:pt x="2739307" y="4498818"/>
                  <a:pt x="2739307" y="4498818"/>
                </a:cubicBezTo>
                <a:cubicBezTo>
                  <a:pt x="2739307" y="4491123"/>
                  <a:pt x="2741872" y="4485994"/>
                  <a:pt x="2736742" y="4480863"/>
                </a:cubicBezTo>
                <a:lnTo>
                  <a:pt x="2734177" y="4478299"/>
                </a:lnTo>
                <a:lnTo>
                  <a:pt x="2731612" y="4478299"/>
                </a:lnTo>
                <a:cubicBezTo>
                  <a:pt x="2729048" y="4478299"/>
                  <a:pt x="2723917" y="4480863"/>
                  <a:pt x="2721352" y="4483429"/>
                </a:cubicBezTo>
                <a:cubicBezTo>
                  <a:pt x="2716223" y="4491123"/>
                  <a:pt x="2716223" y="4501383"/>
                  <a:pt x="2716223" y="4514207"/>
                </a:cubicBezTo>
                <a:cubicBezTo>
                  <a:pt x="2682879" y="4501383"/>
                  <a:pt x="2652100" y="4503948"/>
                  <a:pt x="2618757" y="4519337"/>
                </a:cubicBezTo>
                <a:cubicBezTo>
                  <a:pt x="2705963" y="4250023"/>
                  <a:pt x="2736742" y="3855030"/>
                  <a:pt x="2636711" y="3644709"/>
                </a:cubicBezTo>
                <a:cubicBezTo>
                  <a:pt x="2634147" y="3647273"/>
                  <a:pt x="2634147" y="3647273"/>
                  <a:pt x="2631581" y="3647273"/>
                </a:cubicBezTo>
                <a:cubicBezTo>
                  <a:pt x="2600802" y="3639579"/>
                  <a:pt x="2590543" y="3613930"/>
                  <a:pt x="2598237" y="3590846"/>
                </a:cubicBezTo>
                <a:cubicBezTo>
                  <a:pt x="2593108" y="3588281"/>
                  <a:pt x="2585413" y="3583151"/>
                  <a:pt x="2580284" y="3580586"/>
                </a:cubicBezTo>
                <a:cubicBezTo>
                  <a:pt x="2577718" y="3588281"/>
                  <a:pt x="2572588" y="3598540"/>
                  <a:pt x="2570025" y="3608800"/>
                </a:cubicBezTo>
                <a:cubicBezTo>
                  <a:pt x="2575153" y="3611365"/>
                  <a:pt x="2577718" y="3611365"/>
                  <a:pt x="2582848" y="3611365"/>
                </a:cubicBezTo>
                <a:cubicBezTo>
                  <a:pt x="2680314" y="3772953"/>
                  <a:pt x="2698269" y="4029442"/>
                  <a:pt x="2634147" y="4373138"/>
                </a:cubicBezTo>
                <a:lnTo>
                  <a:pt x="2631581" y="4373138"/>
                </a:lnTo>
                <a:lnTo>
                  <a:pt x="2629016" y="4380833"/>
                </a:lnTo>
                <a:cubicBezTo>
                  <a:pt x="2626451" y="4388528"/>
                  <a:pt x="2623886" y="4398787"/>
                  <a:pt x="2621321" y="4406482"/>
                </a:cubicBezTo>
                <a:cubicBezTo>
                  <a:pt x="2608497" y="4447520"/>
                  <a:pt x="2593108" y="4493688"/>
                  <a:pt x="2567459" y="4521902"/>
                </a:cubicBezTo>
                <a:cubicBezTo>
                  <a:pt x="2570025" y="4516772"/>
                  <a:pt x="2572588" y="4509077"/>
                  <a:pt x="2575153" y="4503948"/>
                </a:cubicBezTo>
                <a:cubicBezTo>
                  <a:pt x="2593108" y="4462909"/>
                  <a:pt x="2611062" y="4421871"/>
                  <a:pt x="2603367" y="4380833"/>
                </a:cubicBezTo>
                <a:lnTo>
                  <a:pt x="2598237" y="4360314"/>
                </a:lnTo>
                <a:lnTo>
                  <a:pt x="2590543" y="4380833"/>
                </a:lnTo>
                <a:cubicBezTo>
                  <a:pt x="2580284" y="4409047"/>
                  <a:pt x="2567459" y="4434696"/>
                  <a:pt x="2554634" y="4460345"/>
                </a:cubicBezTo>
                <a:cubicBezTo>
                  <a:pt x="2541810" y="4488558"/>
                  <a:pt x="2526420" y="4516772"/>
                  <a:pt x="2516162" y="4550116"/>
                </a:cubicBezTo>
                <a:cubicBezTo>
                  <a:pt x="2513596" y="4550116"/>
                  <a:pt x="2513596" y="4550116"/>
                  <a:pt x="2511031" y="4550116"/>
                </a:cubicBezTo>
                <a:cubicBezTo>
                  <a:pt x="2508466" y="4550116"/>
                  <a:pt x="2503336" y="4550116"/>
                  <a:pt x="2498207" y="4550116"/>
                </a:cubicBezTo>
                <a:cubicBezTo>
                  <a:pt x="2523856" y="4511642"/>
                  <a:pt x="2536680" y="4462909"/>
                  <a:pt x="2552069" y="4416741"/>
                </a:cubicBezTo>
                <a:cubicBezTo>
                  <a:pt x="2562329" y="4383398"/>
                  <a:pt x="2572588" y="4350054"/>
                  <a:pt x="2585413" y="4321840"/>
                </a:cubicBezTo>
                <a:cubicBezTo>
                  <a:pt x="2590543" y="4309016"/>
                  <a:pt x="2598237" y="4298756"/>
                  <a:pt x="2605932" y="4285932"/>
                </a:cubicBezTo>
                <a:cubicBezTo>
                  <a:pt x="2629016" y="4252588"/>
                  <a:pt x="2654665" y="4214115"/>
                  <a:pt x="2626451" y="4175641"/>
                </a:cubicBezTo>
                <a:lnTo>
                  <a:pt x="2618757" y="4165382"/>
                </a:lnTo>
                <a:lnTo>
                  <a:pt x="2616192" y="4178206"/>
                </a:lnTo>
                <a:cubicBezTo>
                  <a:pt x="2590543" y="4267978"/>
                  <a:pt x="2541810" y="4380833"/>
                  <a:pt x="2498207" y="4483429"/>
                </a:cubicBezTo>
                <a:cubicBezTo>
                  <a:pt x="2487947" y="4506512"/>
                  <a:pt x="2477687" y="4529597"/>
                  <a:pt x="2469993" y="4550116"/>
                </a:cubicBezTo>
                <a:cubicBezTo>
                  <a:pt x="2464863" y="4550116"/>
                  <a:pt x="2459733" y="4550116"/>
                  <a:pt x="2454604" y="4550116"/>
                </a:cubicBezTo>
                <a:cubicBezTo>
                  <a:pt x="2454604" y="4550116"/>
                  <a:pt x="2452039" y="4550116"/>
                  <a:pt x="2452039" y="4550116"/>
                </a:cubicBezTo>
                <a:cubicBezTo>
                  <a:pt x="2467428" y="4534726"/>
                  <a:pt x="2475124" y="4511642"/>
                  <a:pt x="2485383" y="4491123"/>
                </a:cubicBezTo>
                <a:cubicBezTo>
                  <a:pt x="2487947" y="4483429"/>
                  <a:pt x="2493077" y="4475734"/>
                  <a:pt x="2495642" y="4468039"/>
                </a:cubicBezTo>
                <a:lnTo>
                  <a:pt x="2495642" y="4465474"/>
                </a:lnTo>
                <a:cubicBezTo>
                  <a:pt x="2498207" y="4457780"/>
                  <a:pt x="2493077" y="4452650"/>
                  <a:pt x="2490512" y="4450085"/>
                </a:cubicBezTo>
                <a:cubicBezTo>
                  <a:pt x="2487947" y="4450085"/>
                  <a:pt x="2487947" y="4447520"/>
                  <a:pt x="2487947" y="4447520"/>
                </a:cubicBezTo>
                <a:cubicBezTo>
                  <a:pt x="2521291" y="4373138"/>
                  <a:pt x="2559764" y="4283367"/>
                  <a:pt x="2587978" y="4198725"/>
                </a:cubicBezTo>
                <a:cubicBezTo>
                  <a:pt x="2593108" y="4178206"/>
                  <a:pt x="2600802" y="4157687"/>
                  <a:pt x="2608497" y="4139733"/>
                </a:cubicBezTo>
                <a:cubicBezTo>
                  <a:pt x="2623886" y="4101260"/>
                  <a:pt x="2636711" y="4067916"/>
                  <a:pt x="2641841" y="4042267"/>
                </a:cubicBezTo>
                <a:lnTo>
                  <a:pt x="2641841" y="4039702"/>
                </a:lnTo>
                <a:cubicBezTo>
                  <a:pt x="2644406" y="4029442"/>
                  <a:pt x="2646970" y="4014053"/>
                  <a:pt x="2639276" y="4003794"/>
                </a:cubicBezTo>
                <a:cubicBezTo>
                  <a:pt x="2634147" y="3998664"/>
                  <a:pt x="2629016" y="3996099"/>
                  <a:pt x="2618757" y="3996099"/>
                </a:cubicBezTo>
                <a:lnTo>
                  <a:pt x="2613627" y="3996099"/>
                </a:lnTo>
                <a:lnTo>
                  <a:pt x="2613627" y="4001228"/>
                </a:lnTo>
                <a:cubicBezTo>
                  <a:pt x="2585413" y="4144863"/>
                  <a:pt x="2518726" y="4321840"/>
                  <a:pt x="2416130" y="4542421"/>
                </a:cubicBezTo>
                <a:cubicBezTo>
                  <a:pt x="2405870" y="4542421"/>
                  <a:pt x="2398176" y="4542421"/>
                  <a:pt x="2390482" y="4544986"/>
                </a:cubicBezTo>
                <a:cubicBezTo>
                  <a:pt x="2469993" y="4360314"/>
                  <a:pt x="2570025" y="4116649"/>
                  <a:pt x="2639276" y="3839640"/>
                </a:cubicBezTo>
                <a:lnTo>
                  <a:pt x="2639276" y="3837075"/>
                </a:lnTo>
                <a:lnTo>
                  <a:pt x="2636711" y="3834510"/>
                </a:lnTo>
                <a:cubicBezTo>
                  <a:pt x="2626451" y="3813991"/>
                  <a:pt x="2621321" y="3806297"/>
                  <a:pt x="2613627" y="3808862"/>
                </a:cubicBezTo>
                <a:cubicBezTo>
                  <a:pt x="2608497" y="3808862"/>
                  <a:pt x="2608497" y="3819121"/>
                  <a:pt x="2608497" y="3831946"/>
                </a:cubicBezTo>
                <a:cubicBezTo>
                  <a:pt x="2608497" y="3839640"/>
                  <a:pt x="2608497" y="3847335"/>
                  <a:pt x="2608497" y="3855030"/>
                </a:cubicBezTo>
                <a:cubicBezTo>
                  <a:pt x="2605932" y="3867854"/>
                  <a:pt x="2600802" y="3880679"/>
                  <a:pt x="2595673" y="3893503"/>
                </a:cubicBezTo>
                <a:cubicBezTo>
                  <a:pt x="2593108" y="3898633"/>
                  <a:pt x="2590543" y="3906328"/>
                  <a:pt x="2587978" y="3914022"/>
                </a:cubicBezTo>
                <a:cubicBezTo>
                  <a:pt x="2523856" y="4121778"/>
                  <a:pt x="2441779" y="4380833"/>
                  <a:pt x="2352007" y="4542421"/>
                </a:cubicBezTo>
                <a:cubicBezTo>
                  <a:pt x="2341747" y="4547551"/>
                  <a:pt x="2334053" y="4555246"/>
                  <a:pt x="2326358" y="4562940"/>
                </a:cubicBezTo>
                <a:cubicBezTo>
                  <a:pt x="2323793" y="4568070"/>
                  <a:pt x="2318663" y="4570635"/>
                  <a:pt x="2316099" y="4573200"/>
                </a:cubicBezTo>
                <a:cubicBezTo>
                  <a:pt x="2323793" y="4557810"/>
                  <a:pt x="2328923" y="4542421"/>
                  <a:pt x="2336617" y="4527032"/>
                </a:cubicBezTo>
                <a:cubicBezTo>
                  <a:pt x="2444345" y="4280802"/>
                  <a:pt x="2567459" y="3998664"/>
                  <a:pt x="2598237" y="3696006"/>
                </a:cubicBezTo>
                <a:lnTo>
                  <a:pt x="2585413" y="3693441"/>
                </a:lnTo>
                <a:cubicBezTo>
                  <a:pt x="2580284" y="3703701"/>
                  <a:pt x="2577718" y="3711396"/>
                  <a:pt x="2575153" y="3721655"/>
                </a:cubicBezTo>
                <a:cubicBezTo>
                  <a:pt x="2575153" y="3724220"/>
                  <a:pt x="2572588" y="3729350"/>
                  <a:pt x="2572588" y="3731915"/>
                </a:cubicBezTo>
                <a:cubicBezTo>
                  <a:pt x="2570025" y="3742175"/>
                  <a:pt x="2567459" y="3754999"/>
                  <a:pt x="2564894" y="3767823"/>
                </a:cubicBezTo>
                <a:cubicBezTo>
                  <a:pt x="2559764" y="3788342"/>
                  <a:pt x="2557199" y="3808862"/>
                  <a:pt x="2549505" y="3831946"/>
                </a:cubicBezTo>
                <a:cubicBezTo>
                  <a:pt x="2541810" y="3855030"/>
                  <a:pt x="2539246" y="3880679"/>
                  <a:pt x="2534115" y="3903762"/>
                </a:cubicBezTo>
                <a:cubicBezTo>
                  <a:pt x="2531550" y="3926847"/>
                  <a:pt x="2526420" y="3952496"/>
                  <a:pt x="2518726" y="3975580"/>
                </a:cubicBezTo>
                <a:cubicBezTo>
                  <a:pt x="2467428" y="4142298"/>
                  <a:pt x="2395611" y="4329535"/>
                  <a:pt x="2308404" y="4532161"/>
                </a:cubicBezTo>
                <a:cubicBezTo>
                  <a:pt x="2290449" y="4547551"/>
                  <a:pt x="2280190" y="4568070"/>
                  <a:pt x="2267365" y="4591154"/>
                </a:cubicBezTo>
                <a:cubicBezTo>
                  <a:pt x="2254541" y="4611673"/>
                  <a:pt x="2244281" y="4629627"/>
                  <a:pt x="2231457" y="4645017"/>
                </a:cubicBezTo>
                <a:cubicBezTo>
                  <a:pt x="2334053" y="4455215"/>
                  <a:pt x="2421261" y="4201290"/>
                  <a:pt x="2498207" y="3957625"/>
                </a:cubicBezTo>
                <a:cubicBezTo>
                  <a:pt x="2516162" y="3901198"/>
                  <a:pt x="2534115" y="3826816"/>
                  <a:pt x="2546940" y="3757564"/>
                </a:cubicBezTo>
                <a:cubicBezTo>
                  <a:pt x="2544375" y="3760129"/>
                  <a:pt x="2544375" y="3760129"/>
                  <a:pt x="2541810" y="3760129"/>
                </a:cubicBezTo>
                <a:cubicBezTo>
                  <a:pt x="2539246" y="3757564"/>
                  <a:pt x="2534115" y="3757564"/>
                  <a:pt x="2528985" y="3754999"/>
                </a:cubicBezTo>
                <a:cubicBezTo>
                  <a:pt x="2531550" y="3744739"/>
                  <a:pt x="2521291" y="3742175"/>
                  <a:pt x="2518726" y="3734480"/>
                </a:cubicBezTo>
                <a:cubicBezTo>
                  <a:pt x="2516162" y="3734480"/>
                  <a:pt x="2516162" y="3734480"/>
                  <a:pt x="2516162" y="3734480"/>
                </a:cubicBezTo>
                <a:cubicBezTo>
                  <a:pt x="2452039" y="4085870"/>
                  <a:pt x="2328923" y="4437260"/>
                  <a:pt x="2187853" y="4652712"/>
                </a:cubicBezTo>
                <a:cubicBezTo>
                  <a:pt x="2180160" y="4668101"/>
                  <a:pt x="2167335" y="4678361"/>
                  <a:pt x="2154510" y="4691185"/>
                </a:cubicBezTo>
                <a:cubicBezTo>
                  <a:pt x="2149380" y="4696315"/>
                  <a:pt x="2144250" y="4701444"/>
                  <a:pt x="2139121" y="4706574"/>
                </a:cubicBezTo>
                <a:cubicBezTo>
                  <a:pt x="2282755" y="4468039"/>
                  <a:pt x="2398176" y="4155122"/>
                  <a:pt x="2500772" y="3729350"/>
                </a:cubicBezTo>
                <a:cubicBezTo>
                  <a:pt x="2495642" y="3724220"/>
                  <a:pt x="2490512" y="3716526"/>
                  <a:pt x="2485383" y="3711396"/>
                </a:cubicBezTo>
                <a:lnTo>
                  <a:pt x="2486477" y="3689136"/>
                </a:lnTo>
                <a:lnTo>
                  <a:pt x="2489681" y="3676732"/>
                </a:lnTo>
                <a:lnTo>
                  <a:pt x="2496282" y="3661059"/>
                </a:lnTo>
                <a:cubicBezTo>
                  <a:pt x="2504618" y="3647273"/>
                  <a:pt x="2516160" y="3635731"/>
                  <a:pt x="2526420" y="3624189"/>
                </a:cubicBezTo>
                <a:cubicBezTo>
                  <a:pt x="2523856" y="3619060"/>
                  <a:pt x="2521291" y="3616495"/>
                  <a:pt x="2513596" y="3611365"/>
                </a:cubicBezTo>
                <a:cubicBezTo>
                  <a:pt x="2521291" y="3608800"/>
                  <a:pt x="2531550" y="3608800"/>
                  <a:pt x="2539246" y="3608800"/>
                </a:cubicBezTo>
                <a:cubicBezTo>
                  <a:pt x="2546940" y="3598540"/>
                  <a:pt x="2552069" y="3588281"/>
                  <a:pt x="2554634" y="3575457"/>
                </a:cubicBezTo>
                <a:cubicBezTo>
                  <a:pt x="2541810" y="3575457"/>
                  <a:pt x="2528985" y="3580586"/>
                  <a:pt x="2518726" y="3588281"/>
                </a:cubicBezTo>
                <a:cubicBezTo>
                  <a:pt x="2480252" y="3595975"/>
                  <a:pt x="2444345" y="3608800"/>
                  <a:pt x="2411000" y="3624189"/>
                </a:cubicBezTo>
                <a:cubicBezTo>
                  <a:pt x="2413565" y="3634449"/>
                  <a:pt x="2413565" y="3642143"/>
                  <a:pt x="2411000" y="3652403"/>
                </a:cubicBezTo>
                <a:cubicBezTo>
                  <a:pt x="2421261" y="3644709"/>
                  <a:pt x="2436649" y="3637014"/>
                  <a:pt x="2449474" y="3631884"/>
                </a:cubicBezTo>
                <a:cubicBezTo>
                  <a:pt x="2436649" y="3649838"/>
                  <a:pt x="2434084" y="3672922"/>
                  <a:pt x="2431520" y="3701136"/>
                </a:cubicBezTo>
                <a:cubicBezTo>
                  <a:pt x="2428954" y="3724220"/>
                  <a:pt x="2426390" y="3752434"/>
                  <a:pt x="2416130" y="3778083"/>
                </a:cubicBezTo>
                <a:lnTo>
                  <a:pt x="2426390" y="3783213"/>
                </a:lnTo>
                <a:cubicBezTo>
                  <a:pt x="2441779" y="3765258"/>
                  <a:pt x="2449474" y="3734480"/>
                  <a:pt x="2457168" y="3706266"/>
                </a:cubicBezTo>
                <a:cubicBezTo>
                  <a:pt x="2464863" y="3680617"/>
                  <a:pt x="2472558" y="3652403"/>
                  <a:pt x="2482817" y="3642143"/>
                </a:cubicBezTo>
                <a:lnTo>
                  <a:pt x="2485383" y="3639579"/>
                </a:lnTo>
                <a:cubicBezTo>
                  <a:pt x="2485383" y="3637014"/>
                  <a:pt x="2485383" y="3631884"/>
                  <a:pt x="2482817" y="3629319"/>
                </a:cubicBezTo>
                <a:cubicBezTo>
                  <a:pt x="2480252" y="3624189"/>
                  <a:pt x="2475124" y="3624189"/>
                  <a:pt x="2472558" y="3624189"/>
                </a:cubicBezTo>
                <a:cubicBezTo>
                  <a:pt x="2469993" y="3624189"/>
                  <a:pt x="2467428" y="3624189"/>
                  <a:pt x="2467428" y="3624189"/>
                </a:cubicBezTo>
                <a:cubicBezTo>
                  <a:pt x="2480252" y="3619060"/>
                  <a:pt x="2493077" y="3616495"/>
                  <a:pt x="2505901" y="3613930"/>
                </a:cubicBezTo>
                <a:lnTo>
                  <a:pt x="2489681" y="3676732"/>
                </a:lnTo>
                <a:lnTo>
                  <a:pt x="2486744" y="3683703"/>
                </a:lnTo>
                <a:lnTo>
                  <a:pt x="2486477" y="3689136"/>
                </a:lnTo>
                <a:lnTo>
                  <a:pt x="2480894" y="3710755"/>
                </a:lnTo>
                <a:cubicBezTo>
                  <a:pt x="2473199" y="3742175"/>
                  <a:pt x="2466145" y="3772953"/>
                  <a:pt x="2459733" y="3803732"/>
                </a:cubicBezTo>
                <a:cubicBezTo>
                  <a:pt x="2441779" y="3890938"/>
                  <a:pt x="2421261" y="3973015"/>
                  <a:pt x="2395611" y="4055091"/>
                </a:cubicBezTo>
                <a:cubicBezTo>
                  <a:pt x="2303274" y="4339794"/>
                  <a:pt x="2213502" y="4542421"/>
                  <a:pt x="2121166" y="4675795"/>
                </a:cubicBezTo>
                <a:cubicBezTo>
                  <a:pt x="2103212" y="4701444"/>
                  <a:pt x="2082693" y="4721964"/>
                  <a:pt x="2062175" y="4745048"/>
                </a:cubicBezTo>
                <a:cubicBezTo>
                  <a:pt x="2057045" y="4752742"/>
                  <a:pt x="2049350" y="4757872"/>
                  <a:pt x="2044220" y="4765567"/>
                </a:cubicBezTo>
                <a:cubicBezTo>
                  <a:pt x="2044220" y="4763002"/>
                  <a:pt x="2044220" y="4763002"/>
                  <a:pt x="2044220" y="4763002"/>
                </a:cubicBezTo>
                <a:lnTo>
                  <a:pt x="2039091" y="4760437"/>
                </a:lnTo>
                <a:cubicBezTo>
                  <a:pt x="2177594" y="4555246"/>
                  <a:pt x="2298144" y="4296191"/>
                  <a:pt x="2367396" y="4042267"/>
                </a:cubicBezTo>
                <a:lnTo>
                  <a:pt x="2354572" y="4037137"/>
                </a:lnTo>
                <a:cubicBezTo>
                  <a:pt x="2244281" y="4342359"/>
                  <a:pt x="2092953" y="4629627"/>
                  <a:pt x="1910845" y="4888682"/>
                </a:cubicBezTo>
                <a:cubicBezTo>
                  <a:pt x="1905715" y="4875857"/>
                  <a:pt x="1915975" y="4863033"/>
                  <a:pt x="1931364" y="4845079"/>
                </a:cubicBezTo>
                <a:cubicBezTo>
                  <a:pt x="1939059" y="4837384"/>
                  <a:pt x="1946754" y="4829689"/>
                  <a:pt x="1951883" y="4819430"/>
                </a:cubicBezTo>
                <a:cubicBezTo>
                  <a:pt x="1977533" y="4773261"/>
                  <a:pt x="2005747" y="4724528"/>
                  <a:pt x="2033961" y="4673230"/>
                </a:cubicBezTo>
                <a:cubicBezTo>
                  <a:pt x="2131426" y="4503948"/>
                  <a:pt x="2241716" y="4311581"/>
                  <a:pt x="2295579" y="4088435"/>
                </a:cubicBezTo>
                <a:lnTo>
                  <a:pt x="2282755" y="4085870"/>
                </a:lnTo>
                <a:cubicBezTo>
                  <a:pt x="2203243" y="4288497"/>
                  <a:pt x="2105777" y="4485994"/>
                  <a:pt x="1982663" y="4686055"/>
                </a:cubicBezTo>
                <a:cubicBezTo>
                  <a:pt x="1980098" y="4688620"/>
                  <a:pt x="1977533" y="4691185"/>
                  <a:pt x="1974967" y="4693750"/>
                </a:cubicBezTo>
                <a:cubicBezTo>
                  <a:pt x="1998053" y="4645017"/>
                  <a:pt x="2023701" y="4596284"/>
                  <a:pt x="2049350" y="4542421"/>
                </a:cubicBezTo>
                <a:cubicBezTo>
                  <a:pt x="2116038" y="4406482"/>
                  <a:pt x="2187853" y="4265413"/>
                  <a:pt x="2234022" y="4119214"/>
                </a:cubicBezTo>
                <a:lnTo>
                  <a:pt x="2223762" y="4114084"/>
                </a:lnTo>
                <a:cubicBezTo>
                  <a:pt x="2192983" y="4157687"/>
                  <a:pt x="2175029" y="4208985"/>
                  <a:pt x="2157076" y="4257718"/>
                </a:cubicBezTo>
                <a:cubicBezTo>
                  <a:pt x="2146815" y="4285932"/>
                  <a:pt x="2136556" y="4314145"/>
                  <a:pt x="2123731" y="4339794"/>
                </a:cubicBezTo>
                <a:cubicBezTo>
                  <a:pt x="2087823" y="4421871"/>
                  <a:pt x="2041657" y="4496253"/>
                  <a:pt x="1998053" y="4565505"/>
                </a:cubicBezTo>
                <a:cubicBezTo>
                  <a:pt x="1992923" y="4573200"/>
                  <a:pt x="1990358" y="4580895"/>
                  <a:pt x="1985228" y="4586024"/>
                </a:cubicBezTo>
                <a:lnTo>
                  <a:pt x="1982663" y="4586024"/>
                </a:lnTo>
                <a:cubicBezTo>
                  <a:pt x="1982663" y="4586024"/>
                  <a:pt x="1980098" y="4586024"/>
                  <a:pt x="1980098" y="4586024"/>
                </a:cubicBezTo>
                <a:cubicBezTo>
                  <a:pt x="2044220" y="4470604"/>
                  <a:pt x="2105777" y="4319276"/>
                  <a:pt x="2177594" y="4119214"/>
                </a:cubicBezTo>
                <a:lnTo>
                  <a:pt x="2164770" y="4114084"/>
                </a:lnTo>
                <a:cubicBezTo>
                  <a:pt x="2146815" y="4149992"/>
                  <a:pt x="2131426" y="4188466"/>
                  <a:pt x="2113472" y="4226939"/>
                </a:cubicBezTo>
                <a:cubicBezTo>
                  <a:pt x="2048067" y="4371214"/>
                  <a:pt x="1985548" y="4509719"/>
                  <a:pt x="1912930" y="4628385"/>
                </a:cubicBezTo>
                <a:lnTo>
                  <a:pt x="1885932" y="4667764"/>
                </a:lnTo>
                <a:lnTo>
                  <a:pt x="1926234" y="4593719"/>
                </a:lnTo>
                <a:cubicBezTo>
                  <a:pt x="1931364" y="4583459"/>
                  <a:pt x="1936495" y="4573200"/>
                  <a:pt x="1941624" y="4562940"/>
                </a:cubicBezTo>
                <a:lnTo>
                  <a:pt x="1946754" y="4555246"/>
                </a:lnTo>
                <a:lnTo>
                  <a:pt x="1939059" y="4555246"/>
                </a:lnTo>
                <a:cubicBezTo>
                  <a:pt x="2013442" y="4409047"/>
                  <a:pt x="2085258" y="4265413"/>
                  <a:pt x="2131426" y="4114084"/>
                </a:cubicBezTo>
                <a:lnTo>
                  <a:pt x="2118601" y="4108954"/>
                </a:lnTo>
                <a:cubicBezTo>
                  <a:pt x="2090388" y="4160252"/>
                  <a:pt x="2064740" y="4219244"/>
                  <a:pt x="2041657" y="4275672"/>
                </a:cubicBezTo>
                <a:cubicBezTo>
                  <a:pt x="2013442" y="4342359"/>
                  <a:pt x="1985228" y="4409047"/>
                  <a:pt x="1951883" y="4468039"/>
                </a:cubicBezTo>
                <a:cubicBezTo>
                  <a:pt x="1949318" y="4452650"/>
                  <a:pt x="1944189" y="4439825"/>
                  <a:pt x="1936495" y="4429566"/>
                </a:cubicBezTo>
                <a:cubicBezTo>
                  <a:pt x="1985228" y="4344924"/>
                  <a:pt x="2023701" y="4244893"/>
                  <a:pt x="2059610" y="4144863"/>
                </a:cubicBezTo>
                <a:cubicBezTo>
                  <a:pt x="2074999" y="4103824"/>
                  <a:pt x="2092953" y="4062786"/>
                  <a:pt x="2108342" y="4021748"/>
                </a:cubicBezTo>
                <a:cubicBezTo>
                  <a:pt x="2108342" y="4021748"/>
                  <a:pt x="2110907" y="4021748"/>
                  <a:pt x="2113472" y="4021748"/>
                </a:cubicBezTo>
                <a:lnTo>
                  <a:pt x="2118601" y="4021748"/>
                </a:lnTo>
                <a:lnTo>
                  <a:pt x="2118601" y="4016618"/>
                </a:lnTo>
                <a:cubicBezTo>
                  <a:pt x="2136556" y="3934541"/>
                  <a:pt x="2157076" y="3857595"/>
                  <a:pt x="2203243" y="3826816"/>
                </a:cubicBezTo>
                <a:cubicBezTo>
                  <a:pt x="2195548" y="3855030"/>
                  <a:pt x="2185289" y="3885808"/>
                  <a:pt x="2175029" y="3914022"/>
                </a:cubicBezTo>
                <a:cubicBezTo>
                  <a:pt x="2164770" y="3947366"/>
                  <a:pt x="2154510" y="3980709"/>
                  <a:pt x="2146815" y="4011488"/>
                </a:cubicBezTo>
                <a:lnTo>
                  <a:pt x="2141686" y="4034572"/>
                </a:lnTo>
                <a:lnTo>
                  <a:pt x="2157076" y="4016618"/>
                </a:lnTo>
                <a:cubicBezTo>
                  <a:pt x="2185289" y="3988404"/>
                  <a:pt x="2200678" y="3934541"/>
                  <a:pt x="2213502" y="3885808"/>
                </a:cubicBezTo>
                <a:cubicBezTo>
                  <a:pt x="2226327" y="3834510"/>
                  <a:pt x="2241716" y="3780648"/>
                  <a:pt x="2272495" y="3754999"/>
                </a:cubicBezTo>
                <a:cubicBezTo>
                  <a:pt x="2267365" y="3790907"/>
                  <a:pt x="2254541" y="3826816"/>
                  <a:pt x="2241716" y="3862724"/>
                </a:cubicBezTo>
                <a:cubicBezTo>
                  <a:pt x="2226327" y="3906328"/>
                  <a:pt x="2210939" y="3947366"/>
                  <a:pt x="2216067" y="3980709"/>
                </a:cubicBezTo>
                <a:lnTo>
                  <a:pt x="2218632" y="3998664"/>
                </a:lnTo>
                <a:lnTo>
                  <a:pt x="2228892" y="3980709"/>
                </a:lnTo>
                <a:cubicBezTo>
                  <a:pt x="2246846" y="3947366"/>
                  <a:pt x="2257106" y="3901198"/>
                  <a:pt x="2267365" y="3857595"/>
                </a:cubicBezTo>
                <a:cubicBezTo>
                  <a:pt x="2282755" y="3790907"/>
                  <a:pt x="2298144" y="3721655"/>
                  <a:pt x="2339182" y="3696006"/>
                </a:cubicBezTo>
                <a:cubicBezTo>
                  <a:pt x="2321228" y="3739609"/>
                  <a:pt x="2308404" y="3801167"/>
                  <a:pt x="2295579" y="3862724"/>
                </a:cubicBezTo>
                <a:cubicBezTo>
                  <a:pt x="2290449" y="3888373"/>
                  <a:pt x="2285320" y="3914022"/>
                  <a:pt x="2280190" y="3934541"/>
                </a:cubicBezTo>
                <a:lnTo>
                  <a:pt x="2293014" y="3939671"/>
                </a:lnTo>
                <a:cubicBezTo>
                  <a:pt x="2328923" y="3865289"/>
                  <a:pt x="2357137" y="3754999"/>
                  <a:pt x="2367396" y="3680617"/>
                </a:cubicBezTo>
                <a:cubicBezTo>
                  <a:pt x="2369962" y="3678052"/>
                  <a:pt x="2372526" y="3678052"/>
                  <a:pt x="2375091" y="3675487"/>
                </a:cubicBezTo>
                <a:cubicBezTo>
                  <a:pt x="2369962" y="3667792"/>
                  <a:pt x="2364831" y="3660098"/>
                  <a:pt x="2359701" y="3652403"/>
                </a:cubicBezTo>
                <a:cubicBezTo>
                  <a:pt x="2359701" y="3649838"/>
                  <a:pt x="2359701" y="3649838"/>
                  <a:pt x="2359701" y="3649838"/>
                </a:cubicBezTo>
                <a:cubicBezTo>
                  <a:pt x="2259671" y="3711396"/>
                  <a:pt x="2177594" y="3806297"/>
                  <a:pt x="2100647" y="3898633"/>
                </a:cubicBezTo>
                <a:cubicBezTo>
                  <a:pt x="2085258" y="3919152"/>
                  <a:pt x="2069869" y="3937106"/>
                  <a:pt x="2051916" y="3957625"/>
                </a:cubicBezTo>
                <a:cubicBezTo>
                  <a:pt x="2031396" y="3993534"/>
                  <a:pt x="2008312" y="4026877"/>
                  <a:pt x="1985228" y="4060221"/>
                </a:cubicBezTo>
                <a:cubicBezTo>
                  <a:pt x="1954448" y="4106389"/>
                  <a:pt x="1921105" y="4155122"/>
                  <a:pt x="1892891" y="4211550"/>
                </a:cubicBezTo>
                <a:cubicBezTo>
                  <a:pt x="1872373" y="4221810"/>
                  <a:pt x="1859547" y="4252588"/>
                  <a:pt x="1846723" y="4283367"/>
                </a:cubicBezTo>
                <a:cubicBezTo>
                  <a:pt x="1844158" y="4291062"/>
                  <a:pt x="1839028" y="4298756"/>
                  <a:pt x="1836463" y="4306451"/>
                </a:cubicBezTo>
                <a:cubicBezTo>
                  <a:pt x="1826204" y="4267978"/>
                  <a:pt x="1795425" y="4232069"/>
                  <a:pt x="1736432" y="4229504"/>
                </a:cubicBezTo>
                <a:lnTo>
                  <a:pt x="1733868" y="4229504"/>
                </a:lnTo>
                <a:lnTo>
                  <a:pt x="1731303" y="4232069"/>
                </a:lnTo>
                <a:cubicBezTo>
                  <a:pt x="1723609" y="4239764"/>
                  <a:pt x="1718478" y="4252588"/>
                  <a:pt x="1718478" y="4265413"/>
                </a:cubicBezTo>
                <a:cubicBezTo>
                  <a:pt x="1715913" y="4262848"/>
                  <a:pt x="1713348" y="4257718"/>
                  <a:pt x="1710783" y="4255153"/>
                </a:cubicBezTo>
                <a:cubicBezTo>
                  <a:pt x="1690264" y="4232069"/>
                  <a:pt x="1672310" y="4206420"/>
                  <a:pt x="1631272" y="4206420"/>
                </a:cubicBezTo>
                <a:cubicBezTo>
                  <a:pt x="1621012" y="4206420"/>
                  <a:pt x="1613317" y="4208985"/>
                  <a:pt x="1605623" y="4211550"/>
                </a:cubicBezTo>
                <a:cubicBezTo>
                  <a:pt x="1595363" y="4216680"/>
                  <a:pt x="1590233" y="4219244"/>
                  <a:pt x="1577409" y="4214115"/>
                </a:cubicBezTo>
                <a:cubicBezTo>
                  <a:pt x="1572279" y="4211550"/>
                  <a:pt x="1567149" y="4206420"/>
                  <a:pt x="1564585" y="4198725"/>
                </a:cubicBezTo>
                <a:cubicBezTo>
                  <a:pt x="1559455" y="4193596"/>
                  <a:pt x="1554325" y="4183336"/>
                  <a:pt x="1544065" y="4178206"/>
                </a:cubicBezTo>
                <a:lnTo>
                  <a:pt x="1541500" y="4178206"/>
                </a:lnTo>
                <a:lnTo>
                  <a:pt x="1538936" y="4178206"/>
                </a:lnTo>
                <a:cubicBezTo>
                  <a:pt x="1513287" y="4183336"/>
                  <a:pt x="1492767" y="4170512"/>
                  <a:pt x="1469683" y="4155122"/>
                </a:cubicBezTo>
                <a:cubicBezTo>
                  <a:pt x="1461989" y="4149992"/>
                  <a:pt x="1451729" y="4144863"/>
                  <a:pt x="1444035" y="4139733"/>
                </a:cubicBezTo>
                <a:lnTo>
                  <a:pt x="1438905" y="4137168"/>
                </a:lnTo>
                <a:lnTo>
                  <a:pt x="1436340" y="4142298"/>
                </a:lnTo>
                <a:cubicBezTo>
                  <a:pt x="1395302" y="4188466"/>
                  <a:pt x="1326049" y="4160252"/>
                  <a:pt x="1264492" y="4134603"/>
                </a:cubicBezTo>
                <a:lnTo>
                  <a:pt x="1261927" y="4132038"/>
                </a:lnTo>
                <a:lnTo>
                  <a:pt x="1259362" y="4134603"/>
                </a:lnTo>
                <a:cubicBezTo>
                  <a:pt x="1251668" y="4142298"/>
                  <a:pt x="1246538" y="4149992"/>
                  <a:pt x="1241408" y="4157687"/>
                </a:cubicBezTo>
                <a:cubicBezTo>
                  <a:pt x="1233713" y="4155122"/>
                  <a:pt x="1228583" y="4152557"/>
                  <a:pt x="1220889" y="4149992"/>
                </a:cubicBezTo>
                <a:cubicBezTo>
                  <a:pt x="1208064" y="4144863"/>
                  <a:pt x="1192675" y="4139733"/>
                  <a:pt x="1177286" y="4137168"/>
                </a:cubicBezTo>
                <a:cubicBezTo>
                  <a:pt x="1218324" y="4126908"/>
                  <a:pt x="1261927" y="4119214"/>
                  <a:pt x="1305530" y="4111519"/>
                </a:cubicBezTo>
                <a:cubicBezTo>
                  <a:pt x="1138812" y="4042267"/>
                  <a:pt x="961835" y="3990969"/>
                  <a:pt x="800246" y="3890938"/>
                </a:cubicBezTo>
                <a:cubicBezTo>
                  <a:pt x="797681" y="3878114"/>
                  <a:pt x="825895" y="3867854"/>
                  <a:pt x="818201" y="3855030"/>
                </a:cubicBezTo>
                <a:cubicBezTo>
                  <a:pt x="789987" y="3821686"/>
                  <a:pt x="759208" y="3801167"/>
                  <a:pt x="728429" y="3790907"/>
                </a:cubicBezTo>
                <a:cubicBezTo>
                  <a:pt x="651483" y="3883244"/>
                  <a:pt x="556582" y="3775518"/>
                  <a:pt x="479635" y="3734480"/>
                </a:cubicBezTo>
                <a:cubicBezTo>
                  <a:pt x="495024" y="3690877"/>
                  <a:pt x="497589" y="3647273"/>
                  <a:pt x="554017" y="3657533"/>
                </a:cubicBezTo>
                <a:cubicBezTo>
                  <a:pt x="497589" y="3585716"/>
                  <a:pt x="407818" y="3601105"/>
                  <a:pt x="371909" y="3529288"/>
                </a:cubicBezTo>
                <a:cubicBezTo>
                  <a:pt x="346260" y="3508769"/>
                  <a:pt x="346260" y="3547243"/>
                  <a:pt x="325741" y="3542113"/>
                </a:cubicBezTo>
                <a:cubicBezTo>
                  <a:pt x="200061" y="3460036"/>
                  <a:pt x="69252" y="3429257"/>
                  <a:pt x="0" y="3334356"/>
                </a:cubicBezTo>
                <a:cubicBezTo>
                  <a:pt x="5129" y="3298451"/>
                  <a:pt x="38473" y="3313837"/>
                  <a:pt x="58992" y="3311275"/>
                </a:cubicBezTo>
                <a:cubicBezTo>
                  <a:pt x="61557" y="3329230"/>
                  <a:pt x="38473" y="3342051"/>
                  <a:pt x="64122" y="3362570"/>
                </a:cubicBezTo>
                <a:cubicBezTo>
                  <a:pt x="64122" y="3377959"/>
                  <a:pt x="146199" y="3344616"/>
                  <a:pt x="117985" y="3344616"/>
                </a:cubicBezTo>
                <a:cubicBezTo>
                  <a:pt x="202626" y="3344616"/>
                  <a:pt x="300092" y="3452342"/>
                  <a:pt x="361650" y="3483120"/>
                </a:cubicBezTo>
                <a:cubicBezTo>
                  <a:pt x="536062" y="3418998"/>
                  <a:pt x="674567" y="3672922"/>
                  <a:pt x="854109" y="3680617"/>
                </a:cubicBezTo>
                <a:cubicBezTo>
                  <a:pt x="902842" y="3731915"/>
                  <a:pt x="959270" y="3760129"/>
                  <a:pt x="1015697" y="3767823"/>
                </a:cubicBezTo>
                <a:cubicBezTo>
                  <a:pt x="1120858" y="3855030"/>
                  <a:pt x="1315790" y="3914022"/>
                  <a:pt x="1436340" y="4016618"/>
                </a:cubicBezTo>
                <a:cubicBezTo>
                  <a:pt x="1464554" y="4039702"/>
                  <a:pt x="1485073" y="4065351"/>
                  <a:pt x="1508157" y="4085870"/>
                </a:cubicBezTo>
                <a:cubicBezTo>
                  <a:pt x="1572279" y="4080740"/>
                  <a:pt x="1636402" y="4075611"/>
                  <a:pt x="1697959" y="4073046"/>
                </a:cubicBezTo>
                <a:cubicBezTo>
                  <a:pt x="1751822" y="4070480"/>
                  <a:pt x="1800555" y="4062786"/>
                  <a:pt x="1841594" y="4047397"/>
                </a:cubicBezTo>
                <a:cubicBezTo>
                  <a:pt x="1810814" y="4032007"/>
                  <a:pt x="1780036" y="4021748"/>
                  <a:pt x="1749257" y="4014053"/>
                </a:cubicBezTo>
                <a:cubicBezTo>
                  <a:pt x="1769776" y="3952496"/>
                  <a:pt x="1762081" y="3870419"/>
                  <a:pt x="1764646" y="3793472"/>
                </a:cubicBezTo>
                <a:cubicBezTo>
                  <a:pt x="1718478" y="3760129"/>
                  <a:pt x="1685134" y="3731915"/>
                  <a:pt x="1623577" y="3724220"/>
                </a:cubicBezTo>
                <a:cubicBezTo>
                  <a:pt x="1621012" y="3747304"/>
                  <a:pt x="1641531" y="3739609"/>
                  <a:pt x="1669745" y="3744739"/>
                </a:cubicBezTo>
                <a:cubicBezTo>
                  <a:pt x="1664615" y="3754999"/>
                  <a:pt x="1646661" y="3757564"/>
                  <a:pt x="1654356" y="3780648"/>
                </a:cubicBezTo>
                <a:cubicBezTo>
                  <a:pt x="1664615" y="3788342"/>
                  <a:pt x="1680005" y="3790907"/>
                  <a:pt x="1700524" y="3790907"/>
                </a:cubicBezTo>
                <a:cubicBezTo>
                  <a:pt x="1703089" y="3819121"/>
                  <a:pt x="1654356" y="3796037"/>
                  <a:pt x="1649226" y="3816556"/>
                </a:cubicBezTo>
                <a:cubicBezTo>
                  <a:pt x="1633837" y="3819121"/>
                  <a:pt x="1631272" y="3803732"/>
                  <a:pt x="1638967" y="3796037"/>
                </a:cubicBezTo>
                <a:cubicBezTo>
                  <a:pt x="1610753" y="3803732"/>
                  <a:pt x="1582539" y="3808862"/>
                  <a:pt x="1559455" y="3806297"/>
                </a:cubicBezTo>
                <a:cubicBezTo>
                  <a:pt x="1554325" y="3783213"/>
                  <a:pt x="1513287" y="3775518"/>
                  <a:pt x="1485073" y="3760129"/>
                </a:cubicBezTo>
                <a:cubicBezTo>
                  <a:pt x="1487638" y="3754999"/>
                  <a:pt x="1490203" y="3749869"/>
                  <a:pt x="1500462" y="3749869"/>
                </a:cubicBezTo>
                <a:cubicBezTo>
                  <a:pt x="1490203" y="3734480"/>
                  <a:pt x="1469683" y="3726785"/>
                  <a:pt x="1449164" y="3719090"/>
                </a:cubicBezTo>
                <a:cubicBezTo>
                  <a:pt x="1433775" y="3683182"/>
                  <a:pt x="1444035" y="3654968"/>
                  <a:pt x="1413256" y="3634449"/>
                </a:cubicBezTo>
                <a:cubicBezTo>
                  <a:pt x="1449164" y="3611365"/>
                  <a:pt x="1433775" y="3570326"/>
                  <a:pt x="1410691" y="3557502"/>
                </a:cubicBezTo>
                <a:cubicBezTo>
                  <a:pt x="1413256" y="3557502"/>
                  <a:pt x="1415821" y="3554937"/>
                  <a:pt x="1418386" y="3554937"/>
                </a:cubicBezTo>
                <a:cubicBezTo>
                  <a:pt x="1423515" y="3477991"/>
                  <a:pt x="1377347" y="3429257"/>
                  <a:pt x="1397866" y="3365141"/>
                </a:cubicBezTo>
                <a:cubicBezTo>
                  <a:pt x="1382477" y="3347185"/>
                  <a:pt x="1326049" y="3342051"/>
                  <a:pt x="1313225" y="3339489"/>
                </a:cubicBezTo>
                <a:cubicBezTo>
                  <a:pt x="1277317" y="3231764"/>
                  <a:pt x="1110598" y="3198421"/>
                  <a:pt x="972094" y="3244587"/>
                </a:cubicBezTo>
                <a:cubicBezTo>
                  <a:pt x="990048" y="3185597"/>
                  <a:pt x="1095209" y="3200986"/>
                  <a:pt x="1123423" y="3165076"/>
                </a:cubicBezTo>
                <a:cubicBezTo>
                  <a:pt x="1087514" y="3116343"/>
                  <a:pt x="1033652" y="3157383"/>
                  <a:pt x="987484" y="3144557"/>
                </a:cubicBezTo>
                <a:cubicBezTo>
                  <a:pt x="1008003" y="3124038"/>
                  <a:pt x="1051606" y="3129169"/>
                  <a:pt x="1066995" y="3103520"/>
                </a:cubicBezTo>
                <a:cubicBezTo>
                  <a:pt x="992613" y="3083001"/>
                  <a:pt x="943880" y="3147123"/>
                  <a:pt x="866934" y="3113779"/>
                </a:cubicBezTo>
                <a:cubicBezTo>
                  <a:pt x="851544" y="3090696"/>
                  <a:pt x="820765" y="3085566"/>
                  <a:pt x="787422" y="3083001"/>
                </a:cubicBezTo>
                <a:cubicBezTo>
                  <a:pt x="866934" y="2949626"/>
                  <a:pt x="1020827" y="2872679"/>
                  <a:pt x="1202935" y="2826512"/>
                </a:cubicBezTo>
                <a:cubicBezTo>
                  <a:pt x="1184980" y="2800864"/>
                  <a:pt x="1220889" y="2747000"/>
                  <a:pt x="1249103" y="2726481"/>
                </a:cubicBezTo>
                <a:cubicBezTo>
                  <a:pt x="1249103" y="2711092"/>
                  <a:pt x="1223454" y="2718786"/>
                  <a:pt x="1208064" y="2716221"/>
                </a:cubicBezTo>
                <a:cubicBezTo>
                  <a:pt x="1190110" y="2667488"/>
                  <a:pt x="1197805" y="2577716"/>
                  <a:pt x="1138812" y="2605930"/>
                </a:cubicBezTo>
                <a:cubicBezTo>
                  <a:pt x="1123423" y="2600800"/>
                  <a:pt x="1108034" y="2590540"/>
                  <a:pt x="1108034" y="2575151"/>
                </a:cubicBezTo>
                <a:cubicBezTo>
                  <a:pt x="1105469" y="2572586"/>
                  <a:pt x="1102904" y="2567457"/>
                  <a:pt x="1100339" y="2564892"/>
                </a:cubicBezTo>
                <a:cubicBezTo>
                  <a:pt x="1074690" y="2575151"/>
                  <a:pt x="1082385" y="2598235"/>
                  <a:pt x="1036217" y="2595670"/>
                </a:cubicBezTo>
                <a:cubicBezTo>
                  <a:pt x="1018262" y="2541808"/>
                  <a:pt x="1079820" y="2505899"/>
                  <a:pt x="1082385" y="2449470"/>
                </a:cubicBezTo>
                <a:cubicBezTo>
                  <a:pt x="1087514" y="2431518"/>
                  <a:pt x="1059301" y="2444342"/>
                  <a:pt x="1061865" y="2428952"/>
                </a:cubicBezTo>
                <a:cubicBezTo>
                  <a:pt x="1123423" y="2310968"/>
                  <a:pt x="1190110" y="2203241"/>
                  <a:pt x="1272187" y="2108341"/>
                </a:cubicBezTo>
                <a:cubicBezTo>
                  <a:pt x="1274752" y="2095516"/>
                  <a:pt x="1261927" y="2098082"/>
                  <a:pt x="1267057" y="2082693"/>
                </a:cubicBezTo>
                <a:cubicBezTo>
                  <a:pt x="1290141" y="2057044"/>
                  <a:pt x="1315790" y="2031396"/>
                  <a:pt x="1333744" y="1998051"/>
                </a:cubicBezTo>
                <a:cubicBezTo>
                  <a:pt x="1326049" y="2000616"/>
                  <a:pt x="1315790" y="2000616"/>
                  <a:pt x="1300400" y="2003181"/>
                </a:cubicBezTo>
                <a:cubicBezTo>
                  <a:pt x="1300400" y="1992921"/>
                  <a:pt x="1315790" y="1998051"/>
                  <a:pt x="1310660" y="1982662"/>
                </a:cubicBezTo>
                <a:cubicBezTo>
                  <a:pt x="1290141" y="2018570"/>
                  <a:pt x="1246538" y="2039090"/>
                  <a:pt x="1251668" y="2082693"/>
                </a:cubicBezTo>
                <a:cubicBezTo>
                  <a:pt x="1233713" y="2080128"/>
                  <a:pt x="1231148" y="2059609"/>
                  <a:pt x="1226019" y="2041654"/>
                </a:cubicBezTo>
                <a:cubicBezTo>
                  <a:pt x="1182415" y="2033960"/>
                  <a:pt x="1143942" y="2064738"/>
                  <a:pt x="1115728" y="2087822"/>
                </a:cubicBezTo>
                <a:cubicBezTo>
                  <a:pt x="1100339" y="2074997"/>
                  <a:pt x="1105469" y="2064738"/>
                  <a:pt x="1100339" y="2046783"/>
                </a:cubicBezTo>
                <a:cubicBezTo>
                  <a:pt x="1074690" y="2046783"/>
                  <a:pt x="1069560" y="2067302"/>
                  <a:pt x="1059301" y="2082693"/>
                </a:cubicBezTo>
                <a:cubicBezTo>
                  <a:pt x="1056736" y="2044219"/>
                  <a:pt x="1023392" y="2018570"/>
                  <a:pt x="990048" y="1998051"/>
                </a:cubicBezTo>
                <a:cubicBezTo>
                  <a:pt x="984919" y="1995486"/>
                  <a:pt x="972094" y="2013442"/>
                  <a:pt x="984919" y="2013442"/>
                </a:cubicBezTo>
                <a:cubicBezTo>
                  <a:pt x="982354" y="2018570"/>
                  <a:pt x="959270" y="2008311"/>
                  <a:pt x="949010" y="2018570"/>
                </a:cubicBezTo>
                <a:cubicBezTo>
                  <a:pt x="941315" y="1990357"/>
                  <a:pt x="969529" y="1995486"/>
                  <a:pt x="969529" y="1972402"/>
                </a:cubicBezTo>
                <a:cubicBezTo>
                  <a:pt x="959270" y="1959578"/>
                  <a:pt x="933621" y="1959578"/>
                  <a:pt x="923361" y="1946753"/>
                </a:cubicBezTo>
                <a:cubicBezTo>
                  <a:pt x="923361" y="1921104"/>
                  <a:pt x="933621" y="1921104"/>
                  <a:pt x="933621" y="1905715"/>
                </a:cubicBezTo>
                <a:cubicBezTo>
                  <a:pt x="900277" y="1892891"/>
                  <a:pt x="902842" y="1846722"/>
                  <a:pt x="864369" y="1841593"/>
                </a:cubicBezTo>
                <a:cubicBezTo>
                  <a:pt x="866934" y="1815944"/>
                  <a:pt x="923361" y="1841593"/>
                  <a:pt x="915666" y="1800556"/>
                </a:cubicBezTo>
                <a:cubicBezTo>
                  <a:pt x="902842" y="1785166"/>
                  <a:pt x="874628" y="1790296"/>
                  <a:pt x="856674" y="1780036"/>
                </a:cubicBezTo>
                <a:cubicBezTo>
                  <a:pt x="864369" y="1754387"/>
                  <a:pt x="902842" y="1759517"/>
                  <a:pt x="920796" y="1744128"/>
                </a:cubicBezTo>
                <a:cubicBezTo>
                  <a:pt x="910537" y="1708219"/>
                  <a:pt x="882323" y="1710784"/>
                  <a:pt x="884888" y="1674876"/>
                </a:cubicBezTo>
                <a:cubicBezTo>
                  <a:pt x="890018" y="1638967"/>
                  <a:pt x="928491" y="1638967"/>
                  <a:pt x="954140" y="1615883"/>
                </a:cubicBezTo>
                <a:cubicBezTo>
                  <a:pt x="949010" y="1600494"/>
                  <a:pt x="961835" y="1603059"/>
                  <a:pt x="959270" y="1590234"/>
                </a:cubicBezTo>
                <a:cubicBezTo>
                  <a:pt x="959270" y="1569715"/>
                  <a:pt x="938751" y="1567150"/>
                  <a:pt x="943880" y="1538935"/>
                </a:cubicBezTo>
                <a:cubicBezTo>
                  <a:pt x="974659" y="1541501"/>
                  <a:pt x="982354" y="1518416"/>
                  <a:pt x="995178" y="1497898"/>
                </a:cubicBezTo>
                <a:cubicBezTo>
                  <a:pt x="987484" y="1474813"/>
                  <a:pt x="982354" y="1449164"/>
                  <a:pt x="964400" y="1433775"/>
                </a:cubicBezTo>
                <a:cubicBezTo>
                  <a:pt x="969529" y="1423515"/>
                  <a:pt x="982354" y="1436340"/>
                  <a:pt x="990048" y="1408126"/>
                </a:cubicBezTo>
                <a:cubicBezTo>
                  <a:pt x="972094" y="1390172"/>
                  <a:pt x="941315" y="1382477"/>
                  <a:pt x="920796" y="1367088"/>
                </a:cubicBezTo>
                <a:cubicBezTo>
                  <a:pt x="895147" y="1269622"/>
                  <a:pt x="907972" y="1146507"/>
                  <a:pt x="1010568" y="1167026"/>
                </a:cubicBezTo>
                <a:cubicBezTo>
                  <a:pt x="1051606" y="1174721"/>
                  <a:pt x="1161896" y="1261927"/>
                  <a:pt x="1131118" y="1341439"/>
                </a:cubicBezTo>
                <a:cubicBezTo>
                  <a:pt x="1169591" y="1385042"/>
                  <a:pt x="1220889" y="1438905"/>
                  <a:pt x="1210629" y="1510722"/>
                </a:cubicBezTo>
                <a:cubicBezTo>
                  <a:pt x="1226019" y="1554326"/>
                  <a:pt x="1287576" y="1574845"/>
                  <a:pt x="1290141" y="1610753"/>
                </a:cubicBezTo>
                <a:cubicBezTo>
                  <a:pt x="1369653" y="1577410"/>
                  <a:pt x="1308095" y="1718479"/>
                  <a:pt x="1359393" y="1705654"/>
                </a:cubicBezTo>
                <a:cubicBezTo>
                  <a:pt x="1377347" y="1713349"/>
                  <a:pt x="1379912" y="1738998"/>
                  <a:pt x="1395302" y="1751823"/>
                </a:cubicBezTo>
                <a:cubicBezTo>
                  <a:pt x="1349133" y="1803120"/>
                  <a:pt x="1395302" y="1831334"/>
                  <a:pt x="1423515" y="1862112"/>
                </a:cubicBezTo>
                <a:cubicBezTo>
                  <a:pt x="1469683" y="1795426"/>
                  <a:pt x="1500462" y="1715914"/>
                  <a:pt x="1556890" y="1662051"/>
                </a:cubicBezTo>
                <a:cubicBezTo>
                  <a:pt x="1651791" y="1680005"/>
                  <a:pt x="1656921" y="1787730"/>
                  <a:pt x="1731303" y="1823639"/>
                </a:cubicBezTo>
                <a:cubicBezTo>
                  <a:pt x="1762081" y="1880066"/>
                  <a:pt x="1803119" y="1933929"/>
                  <a:pt x="1795425" y="2013442"/>
                </a:cubicBezTo>
                <a:cubicBezTo>
                  <a:pt x="1744127" y="2085258"/>
                  <a:pt x="1690264" y="2154509"/>
                  <a:pt x="1626142" y="2213500"/>
                </a:cubicBezTo>
                <a:cubicBezTo>
                  <a:pt x="1628708" y="2218631"/>
                  <a:pt x="1633837" y="2226327"/>
                  <a:pt x="1636402" y="2231456"/>
                </a:cubicBezTo>
                <a:cubicBezTo>
                  <a:pt x="1659487" y="2213500"/>
                  <a:pt x="1680005" y="2195544"/>
                  <a:pt x="1705654" y="2180157"/>
                </a:cubicBezTo>
                <a:cubicBezTo>
                  <a:pt x="1703089" y="2162202"/>
                  <a:pt x="1708219" y="2151944"/>
                  <a:pt x="1710783" y="2139120"/>
                </a:cubicBezTo>
                <a:cubicBezTo>
                  <a:pt x="1762081" y="2133992"/>
                  <a:pt x="1792860" y="2159638"/>
                  <a:pt x="1826204" y="2177592"/>
                </a:cubicBezTo>
                <a:cubicBezTo>
                  <a:pt x="1810814" y="2136555"/>
                  <a:pt x="1803119" y="2090386"/>
                  <a:pt x="1800555" y="2046783"/>
                </a:cubicBezTo>
                <a:cubicBezTo>
                  <a:pt x="1800555" y="2039090"/>
                  <a:pt x="1808249" y="2036525"/>
                  <a:pt x="1810814" y="2031396"/>
                </a:cubicBezTo>
                <a:cubicBezTo>
                  <a:pt x="1810814" y="2026267"/>
                  <a:pt x="1805685" y="2026267"/>
                  <a:pt x="1808249" y="2018570"/>
                </a:cubicBezTo>
                <a:cubicBezTo>
                  <a:pt x="1839028" y="1985227"/>
                  <a:pt x="1854417" y="1936494"/>
                  <a:pt x="1882632" y="1898020"/>
                </a:cubicBezTo>
                <a:cubicBezTo>
                  <a:pt x="1862112" y="1905715"/>
                  <a:pt x="1839028" y="1900585"/>
                  <a:pt x="1813379" y="1900585"/>
                </a:cubicBezTo>
                <a:cubicBezTo>
                  <a:pt x="1803119" y="1887761"/>
                  <a:pt x="1803119" y="1885196"/>
                  <a:pt x="1800555" y="1869807"/>
                </a:cubicBezTo>
                <a:cubicBezTo>
                  <a:pt x="1797990" y="1872371"/>
                  <a:pt x="1795425" y="1872371"/>
                  <a:pt x="1790295" y="1872371"/>
                </a:cubicBezTo>
                <a:cubicBezTo>
                  <a:pt x="1797990" y="1864677"/>
                  <a:pt x="1787731" y="1864677"/>
                  <a:pt x="1780036" y="1867242"/>
                </a:cubicBezTo>
                <a:cubicBezTo>
                  <a:pt x="1774906" y="1813380"/>
                  <a:pt x="1741562" y="1785166"/>
                  <a:pt x="1738997" y="1723609"/>
                </a:cubicBezTo>
                <a:cubicBezTo>
                  <a:pt x="1741562" y="1721044"/>
                  <a:pt x="1746693" y="1718479"/>
                  <a:pt x="1749257" y="1715914"/>
                </a:cubicBezTo>
                <a:cubicBezTo>
                  <a:pt x="1746693" y="1708219"/>
                  <a:pt x="1736432" y="1705654"/>
                  <a:pt x="1736432" y="1692830"/>
                </a:cubicBezTo>
                <a:cubicBezTo>
                  <a:pt x="1731303" y="1692830"/>
                  <a:pt x="1731303" y="1687700"/>
                  <a:pt x="1723609" y="1690265"/>
                </a:cubicBezTo>
                <a:cubicBezTo>
                  <a:pt x="1723609" y="1685135"/>
                  <a:pt x="1721043" y="1682570"/>
                  <a:pt x="1721043" y="1680005"/>
                </a:cubicBezTo>
                <a:cubicBezTo>
                  <a:pt x="1672310" y="1667181"/>
                  <a:pt x="1723609" y="1633837"/>
                  <a:pt x="1733868" y="1605624"/>
                </a:cubicBezTo>
                <a:cubicBezTo>
                  <a:pt x="1741562" y="1582540"/>
                  <a:pt x="1726173" y="1562020"/>
                  <a:pt x="1741562" y="1541501"/>
                </a:cubicBezTo>
                <a:cubicBezTo>
                  <a:pt x="1736432" y="1520981"/>
                  <a:pt x="1741562" y="1495333"/>
                  <a:pt x="1733868" y="1482508"/>
                </a:cubicBezTo>
                <a:cubicBezTo>
                  <a:pt x="1792860" y="1359393"/>
                  <a:pt x="1854417" y="1236278"/>
                  <a:pt x="1923670" y="1120858"/>
                </a:cubicBezTo>
                <a:cubicBezTo>
                  <a:pt x="1923670" y="1115728"/>
                  <a:pt x="1923670" y="1110598"/>
                  <a:pt x="1923670" y="1105469"/>
                </a:cubicBezTo>
                <a:cubicBezTo>
                  <a:pt x="1946754" y="1087513"/>
                  <a:pt x="1946754" y="1049041"/>
                  <a:pt x="1987794" y="1043911"/>
                </a:cubicBezTo>
                <a:cubicBezTo>
                  <a:pt x="2005747" y="1020828"/>
                  <a:pt x="2028831" y="1010568"/>
                  <a:pt x="2026266" y="972095"/>
                </a:cubicBezTo>
                <a:cubicBezTo>
                  <a:pt x="2036526" y="1000308"/>
                  <a:pt x="2013442" y="1038781"/>
                  <a:pt x="2005747" y="1066995"/>
                </a:cubicBezTo>
                <a:cubicBezTo>
                  <a:pt x="2018572" y="1049041"/>
                  <a:pt x="2026266" y="1031087"/>
                  <a:pt x="2041657" y="1018262"/>
                </a:cubicBezTo>
                <a:cubicBezTo>
                  <a:pt x="2049350" y="1028522"/>
                  <a:pt x="2036526" y="1043911"/>
                  <a:pt x="2031396" y="1051606"/>
                </a:cubicBezTo>
                <a:cubicBezTo>
                  <a:pt x="2033961" y="1059300"/>
                  <a:pt x="2033961" y="1046476"/>
                  <a:pt x="2041657" y="1049041"/>
                </a:cubicBezTo>
                <a:cubicBezTo>
                  <a:pt x="2036526" y="1061865"/>
                  <a:pt x="2028831" y="1069559"/>
                  <a:pt x="2026266" y="1082384"/>
                </a:cubicBezTo>
                <a:cubicBezTo>
                  <a:pt x="2046785" y="1059300"/>
                  <a:pt x="2051916" y="1033652"/>
                  <a:pt x="2072434" y="1013132"/>
                </a:cubicBezTo>
                <a:cubicBezTo>
                  <a:pt x="2072434" y="1002874"/>
                  <a:pt x="2074999" y="992614"/>
                  <a:pt x="2087823" y="990049"/>
                </a:cubicBezTo>
                <a:cubicBezTo>
                  <a:pt x="2087823" y="1000308"/>
                  <a:pt x="2087823" y="1008003"/>
                  <a:pt x="2085258" y="1015697"/>
                </a:cubicBezTo>
                <a:cubicBezTo>
                  <a:pt x="2092953" y="1018262"/>
                  <a:pt x="2100647" y="995179"/>
                  <a:pt x="2103212" y="1015697"/>
                </a:cubicBezTo>
                <a:cubicBezTo>
                  <a:pt x="2133991" y="1002874"/>
                  <a:pt x="2149380" y="1000308"/>
                  <a:pt x="2159640" y="964399"/>
                </a:cubicBezTo>
                <a:cubicBezTo>
                  <a:pt x="2167335" y="966964"/>
                  <a:pt x="2159640" y="977225"/>
                  <a:pt x="2159640" y="982355"/>
                </a:cubicBezTo>
                <a:cubicBezTo>
                  <a:pt x="2177594" y="969530"/>
                  <a:pt x="2180160" y="931055"/>
                  <a:pt x="2210939" y="936185"/>
                </a:cubicBezTo>
                <a:cubicBezTo>
                  <a:pt x="2218632" y="959270"/>
                  <a:pt x="2208373" y="972095"/>
                  <a:pt x="2198113" y="992614"/>
                </a:cubicBezTo>
                <a:cubicBezTo>
                  <a:pt x="2210939" y="984920"/>
                  <a:pt x="2216067" y="966964"/>
                  <a:pt x="2221198" y="949009"/>
                </a:cubicBezTo>
                <a:cubicBezTo>
                  <a:pt x="2231457" y="959270"/>
                  <a:pt x="2218632" y="984920"/>
                  <a:pt x="2216067" y="1000308"/>
                </a:cubicBezTo>
                <a:cubicBezTo>
                  <a:pt x="2223762" y="987483"/>
                  <a:pt x="2234022" y="972095"/>
                  <a:pt x="2244281" y="954139"/>
                </a:cubicBezTo>
                <a:cubicBezTo>
                  <a:pt x="2251977" y="943879"/>
                  <a:pt x="2257106" y="931055"/>
                  <a:pt x="2262235" y="920795"/>
                </a:cubicBezTo>
                <a:cubicBezTo>
                  <a:pt x="2282755" y="907971"/>
                  <a:pt x="2295579" y="887452"/>
                  <a:pt x="2308404" y="866932"/>
                </a:cubicBezTo>
                <a:cubicBezTo>
                  <a:pt x="2318663" y="874627"/>
                  <a:pt x="2326358" y="859238"/>
                  <a:pt x="2326358" y="846413"/>
                </a:cubicBezTo>
                <a:cubicBezTo>
                  <a:pt x="2334053" y="846413"/>
                  <a:pt x="2331488" y="856673"/>
                  <a:pt x="2339182" y="856673"/>
                </a:cubicBezTo>
                <a:cubicBezTo>
                  <a:pt x="2339182" y="848978"/>
                  <a:pt x="2334053" y="848978"/>
                  <a:pt x="2334053" y="841284"/>
                </a:cubicBezTo>
                <a:cubicBezTo>
                  <a:pt x="2346877" y="843848"/>
                  <a:pt x="2346877" y="846413"/>
                  <a:pt x="2344312" y="856673"/>
                </a:cubicBezTo>
                <a:cubicBezTo>
                  <a:pt x="2359701" y="869497"/>
                  <a:pt x="2377657" y="874627"/>
                  <a:pt x="2390482" y="887452"/>
                </a:cubicBezTo>
                <a:cubicBezTo>
                  <a:pt x="2393046" y="882322"/>
                  <a:pt x="2385351" y="866932"/>
                  <a:pt x="2377657" y="872062"/>
                </a:cubicBezTo>
                <a:cubicBezTo>
                  <a:pt x="2377657" y="866932"/>
                  <a:pt x="2382787" y="866932"/>
                  <a:pt x="2380221" y="859238"/>
                </a:cubicBezTo>
                <a:cubicBezTo>
                  <a:pt x="2372526" y="859238"/>
                  <a:pt x="2375091" y="872062"/>
                  <a:pt x="2364831" y="869497"/>
                </a:cubicBezTo>
                <a:cubicBezTo>
                  <a:pt x="2364831" y="861803"/>
                  <a:pt x="2372526" y="861803"/>
                  <a:pt x="2372526" y="851543"/>
                </a:cubicBezTo>
                <a:cubicBezTo>
                  <a:pt x="2369962" y="851543"/>
                  <a:pt x="2367396" y="856673"/>
                  <a:pt x="2367396" y="861803"/>
                </a:cubicBezTo>
                <a:cubicBezTo>
                  <a:pt x="2357137" y="859238"/>
                  <a:pt x="2367396" y="848978"/>
                  <a:pt x="2375091" y="848978"/>
                </a:cubicBezTo>
                <a:cubicBezTo>
                  <a:pt x="2364831" y="841284"/>
                  <a:pt x="2372526" y="836154"/>
                  <a:pt x="2372526" y="823329"/>
                </a:cubicBezTo>
                <a:cubicBezTo>
                  <a:pt x="2357137" y="825894"/>
                  <a:pt x="2364831" y="843848"/>
                  <a:pt x="2362266" y="854108"/>
                </a:cubicBezTo>
                <a:cubicBezTo>
                  <a:pt x="2346877" y="848978"/>
                  <a:pt x="2359701" y="831025"/>
                  <a:pt x="2344312" y="823329"/>
                </a:cubicBezTo>
                <a:cubicBezTo>
                  <a:pt x="2346877" y="815635"/>
                  <a:pt x="2349442" y="825894"/>
                  <a:pt x="2354572" y="823329"/>
                </a:cubicBezTo>
                <a:cubicBezTo>
                  <a:pt x="2344312" y="807940"/>
                  <a:pt x="2362266" y="787421"/>
                  <a:pt x="2372526" y="777161"/>
                </a:cubicBezTo>
                <a:cubicBezTo>
                  <a:pt x="2377657" y="774597"/>
                  <a:pt x="2375091" y="782292"/>
                  <a:pt x="2380221" y="782292"/>
                </a:cubicBezTo>
                <a:cubicBezTo>
                  <a:pt x="2387916" y="782292"/>
                  <a:pt x="2377657" y="777161"/>
                  <a:pt x="2380221" y="772031"/>
                </a:cubicBezTo>
                <a:cubicBezTo>
                  <a:pt x="2393046" y="774597"/>
                  <a:pt x="2390482" y="754078"/>
                  <a:pt x="2395611" y="746384"/>
                </a:cubicBezTo>
                <a:cubicBezTo>
                  <a:pt x="2395611" y="746384"/>
                  <a:pt x="2400741" y="748947"/>
                  <a:pt x="2400741" y="748947"/>
                </a:cubicBezTo>
                <a:cubicBezTo>
                  <a:pt x="2395611" y="751513"/>
                  <a:pt x="2411000" y="730994"/>
                  <a:pt x="2408435" y="728428"/>
                </a:cubicBezTo>
                <a:cubicBezTo>
                  <a:pt x="2421261" y="730994"/>
                  <a:pt x="2418695" y="707909"/>
                  <a:pt x="2428954" y="713040"/>
                </a:cubicBezTo>
                <a:cubicBezTo>
                  <a:pt x="2421261" y="707909"/>
                  <a:pt x="2434084" y="697651"/>
                  <a:pt x="2428954" y="695086"/>
                </a:cubicBezTo>
                <a:cubicBezTo>
                  <a:pt x="2431520" y="692521"/>
                  <a:pt x="2441779" y="684826"/>
                  <a:pt x="2446909" y="689956"/>
                </a:cubicBezTo>
                <a:cubicBezTo>
                  <a:pt x="2444345" y="682261"/>
                  <a:pt x="2441779" y="677131"/>
                  <a:pt x="2454604" y="679696"/>
                </a:cubicBezTo>
                <a:cubicBezTo>
                  <a:pt x="2449474" y="674567"/>
                  <a:pt x="2441779" y="674567"/>
                  <a:pt x="2444345" y="661742"/>
                </a:cubicBezTo>
                <a:cubicBezTo>
                  <a:pt x="2449474" y="659177"/>
                  <a:pt x="2449474" y="664307"/>
                  <a:pt x="2449474" y="669437"/>
                </a:cubicBezTo>
                <a:cubicBezTo>
                  <a:pt x="2452039" y="648918"/>
                  <a:pt x="2467428" y="630963"/>
                  <a:pt x="2480252" y="615574"/>
                </a:cubicBezTo>
                <a:cubicBezTo>
                  <a:pt x="2508466" y="630963"/>
                  <a:pt x="2464863" y="648918"/>
                  <a:pt x="2477687" y="674567"/>
                </a:cubicBezTo>
                <a:cubicBezTo>
                  <a:pt x="2469993" y="674567"/>
                  <a:pt x="2475124" y="661742"/>
                  <a:pt x="2462298" y="666872"/>
                </a:cubicBezTo>
                <a:cubicBezTo>
                  <a:pt x="2459733" y="674567"/>
                  <a:pt x="2472558" y="669437"/>
                  <a:pt x="2467428" y="679696"/>
                </a:cubicBezTo>
                <a:cubicBezTo>
                  <a:pt x="2464863" y="682261"/>
                  <a:pt x="2457168" y="687391"/>
                  <a:pt x="2452039" y="682261"/>
                </a:cubicBezTo>
                <a:cubicBezTo>
                  <a:pt x="2459733" y="705345"/>
                  <a:pt x="2421261" y="715604"/>
                  <a:pt x="2428954" y="738689"/>
                </a:cubicBezTo>
                <a:cubicBezTo>
                  <a:pt x="2418695" y="741254"/>
                  <a:pt x="2418695" y="769468"/>
                  <a:pt x="2403306" y="761773"/>
                </a:cubicBezTo>
                <a:cubicBezTo>
                  <a:pt x="2400741" y="769468"/>
                  <a:pt x="2405870" y="787421"/>
                  <a:pt x="2390482" y="784856"/>
                </a:cubicBezTo>
                <a:cubicBezTo>
                  <a:pt x="2382787" y="800245"/>
                  <a:pt x="2405870" y="825894"/>
                  <a:pt x="2387916" y="836154"/>
                </a:cubicBezTo>
                <a:cubicBezTo>
                  <a:pt x="2387916" y="841284"/>
                  <a:pt x="2395611" y="831025"/>
                  <a:pt x="2398176" y="838720"/>
                </a:cubicBezTo>
                <a:cubicBezTo>
                  <a:pt x="2398176" y="851543"/>
                  <a:pt x="2395611" y="848978"/>
                  <a:pt x="2390482" y="859238"/>
                </a:cubicBezTo>
                <a:cubicBezTo>
                  <a:pt x="2398176" y="861803"/>
                  <a:pt x="2395611" y="856673"/>
                  <a:pt x="2405870" y="856673"/>
                </a:cubicBezTo>
                <a:cubicBezTo>
                  <a:pt x="2411000" y="861803"/>
                  <a:pt x="2400741" y="872062"/>
                  <a:pt x="2393046" y="874627"/>
                </a:cubicBezTo>
                <a:cubicBezTo>
                  <a:pt x="2403306" y="890017"/>
                  <a:pt x="2403306" y="913101"/>
                  <a:pt x="2413565" y="928490"/>
                </a:cubicBezTo>
                <a:cubicBezTo>
                  <a:pt x="2421261" y="920795"/>
                  <a:pt x="2428954" y="931055"/>
                  <a:pt x="2423825" y="918230"/>
                </a:cubicBezTo>
                <a:cubicBezTo>
                  <a:pt x="2431520" y="920795"/>
                  <a:pt x="2439214" y="920795"/>
                  <a:pt x="2449474" y="918230"/>
                </a:cubicBezTo>
                <a:cubicBezTo>
                  <a:pt x="2464863" y="941314"/>
                  <a:pt x="2485383" y="966964"/>
                  <a:pt x="2498207" y="982355"/>
                </a:cubicBezTo>
                <a:cubicBezTo>
                  <a:pt x="2495642" y="990049"/>
                  <a:pt x="2493077" y="1002874"/>
                  <a:pt x="2503336" y="1005439"/>
                </a:cubicBezTo>
                <a:cubicBezTo>
                  <a:pt x="2495642" y="1043911"/>
                  <a:pt x="2487947" y="1066995"/>
                  <a:pt x="2472558" y="1108033"/>
                </a:cubicBezTo>
                <a:cubicBezTo>
                  <a:pt x="2441779" y="1108033"/>
                  <a:pt x="2452039" y="1143942"/>
                  <a:pt x="2434084" y="1167026"/>
                </a:cubicBezTo>
                <a:cubicBezTo>
                  <a:pt x="2421261" y="1164461"/>
                  <a:pt x="2413565" y="1167026"/>
                  <a:pt x="2408435" y="1172156"/>
                </a:cubicBezTo>
                <a:lnTo>
                  <a:pt x="2409792" y="1174483"/>
                </a:lnTo>
                <a:lnTo>
                  <a:pt x="2397856" y="1197484"/>
                </a:lnTo>
                <a:cubicBezTo>
                  <a:pt x="2394971" y="1207423"/>
                  <a:pt x="2393046" y="1218324"/>
                  <a:pt x="2390482" y="1228583"/>
                </a:cubicBezTo>
                <a:cubicBezTo>
                  <a:pt x="2380221" y="1231148"/>
                  <a:pt x="2382787" y="1231148"/>
                  <a:pt x="2372526" y="1233713"/>
                </a:cubicBezTo>
                <a:cubicBezTo>
                  <a:pt x="2372526" y="1249103"/>
                  <a:pt x="2377657" y="1264492"/>
                  <a:pt x="2385351" y="1279881"/>
                </a:cubicBezTo>
                <a:cubicBezTo>
                  <a:pt x="2382787" y="1341439"/>
                  <a:pt x="2334053" y="1379912"/>
                  <a:pt x="2321228" y="1428645"/>
                </a:cubicBezTo>
                <a:cubicBezTo>
                  <a:pt x="2321228" y="1428645"/>
                  <a:pt x="2316099" y="1428645"/>
                  <a:pt x="2316099" y="1428645"/>
                </a:cubicBezTo>
                <a:cubicBezTo>
                  <a:pt x="2305840" y="1467118"/>
                  <a:pt x="2323793" y="1503028"/>
                  <a:pt x="2310968" y="1546631"/>
                </a:cubicBezTo>
                <a:cubicBezTo>
                  <a:pt x="2293014" y="1597929"/>
                  <a:pt x="2272495" y="1646662"/>
                  <a:pt x="2239151" y="1685135"/>
                </a:cubicBezTo>
                <a:cubicBezTo>
                  <a:pt x="2239151" y="1690265"/>
                  <a:pt x="2241716" y="1690265"/>
                  <a:pt x="2241716" y="1695395"/>
                </a:cubicBezTo>
                <a:cubicBezTo>
                  <a:pt x="2239151" y="1695395"/>
                  <a:pt x="2239151" y="1692830"/>
                  <a:pt x="2236586" y="1692830"/>
                </a:cubicBezTo>
                <a:cubicBezTo>
                  <a:pt x="2218632" y="1710784"/>
                  <a:pt x="2216067" y="1738998"/>
                  <a:pt x="2200678" y="1756952"/>
                </a:cubicBezTo>
                <a:cubicBezTo>
                  <a:pt x="2205808" y="1762082"/>
                  <a:pt x="2205808" y="1769777"/>
                  <a:pt x="2205808" y="1777471"/>
                </a:cubicBezTo>
                <a:cubicBezTo>
                  <a:pt x="2200678" y="1797991"/>
                  <a:pt x="2195548" y="1815944"/>
                  <a:pt x="2187853" y="1831334"/>
                </a:cubicBezTo>
                <a:lnTo>
                  <a:pt x="2188692" y="1832222"/>
                </a:lnTo>
                <a:lnTo>
                  <a:pt x="2160923" y="1887761"/>
                </a:lnTo>
                <a:cubicBezTo>
                  <a:pt x="2150663" y="1906998"/>
                  <a:pt x="2140403" y="1926234"/>
                  <a:pt x="2131426" y="1946753"/>
                </a:cubicBezTo>
                <a:cubicBezTo>
                  <a:pt x="2118601" y="1972402"/>
                  <a:pt x="2092953" y="2005745"/>
                  <a:pt x="2085258" y="2033960"/>
                </a:cubicBezTo>
                <a:cubicBezTo>
                  <a:pt x="2080128" y="2049349"/>
                  <a:pt x="2087823" y="2064738"/>
                  <a:pt x="2085258" y="2080128"/>
                </a:cubicBezTo>
                <a:cubicBezTo>
                  <a:pt x="2085258" y="2087822"/>
                  <a:pt x="2074999" y="2095516"/>
                  <a:pt x="2072434" y="2105776"/>
                </a:cubicBezTo>
                <a:cubicBezTo>
                  <a:pt x="2116038" y="2167332"/>
                  <a:pt x="2136556" y="2251977"/>
                  <a:pt x="2139121" y="2328922"/>
                </a:cubicBezTo>
                <a:cubicBezTo>
                  <a:pt x="2182724" y="2380220"/>
                  <a:pt x="2210939" y="2513594"/>
                  <a:pt x="2149380" y="2570021"/>
                </a:cubicBezTo>
                <a:cubicBezTo>
                  <a:pt x="2149380" y="2570021"/>
                  <a:pt x="2149380" y="2572586"/>
                  <a:pt x="2149380" y="2575151"/>
                </a:cubicBezTo>
                <a:cubicBezTo>
                  <a:pt x="2154510" y="2575151"/>
                  <a:pt x="2157076" y="2575151"/>
                  <a:pt x="2162205" y="2575151"/>
                </a:cubicBezTo>
                <a:cubicBezTo>
                  <a:pt x="2159640" y="2577716"/>
                  <a:pt x="2154510" y="2582846"/>
                  <a:pt x="2149380" y="2585411"/>
                </a:cubicBezTo>
                <a:cubicBezTo>
                  <a:pt x="2146815" y="2605930"/>
                  <a:pt x="2141686" y="2621320"/>
                  <a:pt x="2133991" y="2634144"/>
                </a:cubicBezTo>
                <a:cubicBezTo>
                  <a:pt x="2141686" y="2634144"/>
                  <a:pt x="2149380" y="2631580"/>
                  <a:pt x="2162205" y="2634144"/>
                </a:cubicBezTo>
                <a:cubicBezTo>
                  <a:pt x="2169899" y="2626449"/>
                  <a:pt x="2177594" y="2616189"/>
                  <a:pt x="2177594" y="2598235"/>
                </a:cubicBezTo>
                <a:cubicBezTo>
                  <a:pt x="2195548" y="2585411"/>
                  <a:pt x="2208373" y="2598235"/>
                  <a:pt x="2223762" y="2582846"/>
                </a:cubicBezTo>
                <a:cubicBezTo>
                  <a:pt x="2226327" y="2544372"/>
                  <a:pt x="2205808" y="2531548"/>
                  <a:pt x="2198113" y="2503334"/>
                </a:cubicBezTo>
                <a:cubicBezTo>
                  <a:pt x="2205808" y="2487945"/>
                  <a:pt x="2221198" y="2493074"/>
                  <a:pt x="2228892" y="2503334"/>
                </a:cubicBezTo>
                <a:cubicBezTo>
                  <a:pt x="2236586" y="2495638"/>
                  <a:pt x="2234022" y="2477685"/>
                  <a:pt x="2234022" y="2462296"/>
                </a:cubicBezTo>
                <a:cubicBezTo>
                  <a:pt x="2254541" y="2459731"/>
                  <a:pt x="2254541" y="2436647"/>
                  <a:pt x="2280190" y="2436647"/>
                </a:cubicBezTo>
                <a:cubicBezTo>
                  <a:pt x="2285320" y="2408433"/>
                  <a:pt x="2275061" y="2393045"/>
                  <a:pt x="2254541" y="2390479"/>
                </a:cubicBezTo>
                <a:cubicBezTo>
                  <a:pt x="2251977" y="2369962"/>
                  <a:pt x="2267365" y="2369962"/>
                  <a:pt x="2269930" y="2354569"/>
                </a:cubicBezTo>
                <a:cubicBezTo>
                  <a:pt x="2267365" y="2328922"/>
                  <a:pt x="2216067" y="2372525"/>
                  <a:pt x="2223762" y="2328922"/>
                </a:cubicBezTo>
                <a:cubicBezTo>
                  <a:pt x="2290449" y="2344310"/>
                  <a:pt x="2257106" y="2264801"/>
                  <a:pt x="2259671" y="2234021"/>
                </a:cubicBezTo>
                <a:cubicBezTo>
                  <a:pt x="2287884" y="2239152"/>
                  <a:pt x="2295579" y="2213500"/>
                  <a:pt x="2305840" y="2187851"/>
                </a:cubicBezTo>
                <a:cubicBezTo>
                  <a:pt x="2305840" y="2169897"/>
                  <a:pt x="2285320" y="2169897"/>
                  <a:pt x="2285320" y="2146814"/>
                </a:cubicBezTo>
                <a:cubicBezTo>
                  <a:pt x="2308404" y="2167332"/>
                  <a:pt x="2321228" y="2146814"/>
                  <a:pt x="2331488" y="2126297"/>
                </a:cubicBezTo>
                <a:cubicBezTo>
                  <a:pt x="2352007" y="2131425"/>
                  <a:pt x="2349442" y="2126297"/>
                  <a:pt x="2375091" y="2121164"/>
                </a:cubicBezTo>
                <a:cubicBezTo>
                  <a:pt x="2364831" y="2103211"/>
                  <a:pt x="2359701" y="2077563"/>
                  <a:pt x="2362266" y="2049349"/>
                </a:cubicBezTo>
                <a:lnTo>
                  <a:pt x="2357578" y="2042104"/>
                </a:lnTo>
                <a:lnTo>
                  <a:pt x="2369962" y="1982662"/>
                </a:lnTo>
                <a:cubicBezTo>
                  <a:pt x="2372526" y="1969837"/>
                  <a:pt x="2372526" y="1954448"/>
                  <a:pt x="2372526" y="1936494"/>
                </a:cubicBezTo>
                <a:cubicBezTo>
                  <a:pt x="2382787" y="1926234"/>
                  <a:pt x="2393046" y="1918540"/>
                  <a:pt x="2400741" y="1915975"/>
                </a:cubicBezTo>
                <a:cubicBezTo>
                  <a:pt x="2405870" y="1905715"/>
                  <a:pt x="2413565" y="1895455"/>
                  <a:pt x="2421261" y="1887761"/>
                </a:cubicBezTo>
                <a:cubicBezTo>
                  <a:pt x="2441779" y="1864677"/>
                  <a:pt x="2464863" y="1849289"/>
                  <a:pt x="2485383" y="1841593"/>
                </a:cubicBezTo>
                <a:cubicBezTo>
                  <a:pt x="2495642" y="1821075"/>
                  <a:pt x="2511031" y="1805684"/>
                  <a:pt x="2523856" y="1787730"/>
                </a:cubicBezTo>
                <a:cubicBezTo>
                  <a:pt x="2554634" y="1818510"/>
                  <a:pt x="2567459" y="1782601"/>
                  <a:pt x="2582848" y="1756952"/>
                </a:cubicBezTo>
                <a:cubicBezTo>
                  <a:pt x="2598237" y="1754387"/>
                  <a:pt x="2595673" y="1769777"/>
                  <a:pt x="2608497" y="1772342"/>
                </a:cubicBezTo>
                <a:cubicBezTo>
                  <a:pt x="2626451" y="1774907"/>
                  <a:pt x="2626451" y="1746693"/>
                  <a:pt x="2644406" y="1762082"/>
                </a:cubicBezTo>
                <a:cubicBezTo>
                  <a:pt x="2631581" y="1741563"/>
                  <a:pt x="2631581" y="1715914"/>
                  <a:pt x="2644406" y="1700525"/>
                </a:cubicBezTo>
                <a:cubicBezTo>
                  <a:pt x="2631581" y="1664616"/>
                  <a:pt x="2616192" y="1631273"/>
                  <a:pt x="2603367" y="1595364"/>
                </a:cubicBezTo>
                <a:cubicBezTo>
                  <a:pt x="2576436" y="1527394"/>
                  <a:pt x="2548863" y="1459424"/>
                  <a:pt x="2520008" y="1393698"/>
                </a:cubicBezTo>
                <a:lnTo>
                  <a:pt x="2477854" y="1306569"/>
                </a:lnTo>
                <a:lnTo>
                  <a:pt x="2519688" y="1390813"/>
                </a:lnTo>
                <a:cubicBezTo>
                  <a:pt x="2548863" y="1456218"/>
                  <a:pt x="2576436" y="1523547"/>
                  <a:pt x="2603367" y="1590234"/>
                </a:cubicBezTo>
                <a:cubicBezTo>
                  <a:pt x="2618757" y="1626143"/>
                  <a:pt x="2631581" y="1662051"/>
                  <a:pt x="2646970" y="1695395"/>
                </a:cubicBezTo>
                <a:cubicBezTo>
                  <a:pt x="2657230" y="1685135"/>
                  <a:pt x="2675185" y="1682570"/>
                  <a:pt x="2693139" y="1690265"/>
                </a:cubicBezTo>
                <a:cubicBezTo>
                  <a:pt x="2698269" y="1682570"/>
                  <a:pt x="2690574" y="1646662"/>
                  <a:pt x="2688009" y="1631273"/>
                </a:cubicBezTo>
                <a:cubicBezTo>
                  <a:pt x="2703398" y="1631273"/>
                  <a:pt x="2721352" y="1633837"/>
                  <a:pt x="2718787" y="1615883"/>
                </a:cubicBezTo>
                <a:cubicBezTo>
                  <a:pt x="2744436" y="1631273"/>
                  <a:pt x="2770086" y="1618448"/>
                  <a:pt x="2793170" y="1626143"/>
                </a:cubicBezTo>
                <a:cubicBezTo>
                  <a:pt x="2782911" y="1654357"/>
                  <a:pt x="2782911" y="1680005"/>
                  <a:pt x="2793170" y="1710784"/>
                </a:cubicBezTo>
                <a:cubicBezTo>
                  <a:pt x="2795734" y="1708219"/>
                  <a:pt x="2798299" y="1708219"/>
                  <a:pt x="2800864" y="1708219"/>
                </a:cubicBezTo>
                <a:cubicBezTo>
                  <a:pt x="2800864" y="1705654"/>
                  <a:pt x="2800864" y="1705654"/>
                  <a:pt x="2800864" y="1705654"/>
                </a:cubicBezTo>
                <a:cubicBezTo>
                  <a:pt x="2800864" y="1659486"/>
                  <a:pt x="2805994" y="1610753"/>
                  <a:pt x="2813688" y="1564585"/>
                </a:cubicBezTo>
                <a:cubicBezTo>
                  <a:pt x="2829078" y="1472248"/>
                  <a:pt x="2844467" y="1379912"/>
                  <a:pt x="2839337" y="1292706"/>
                </a:cubicBezTo>
                <a:cubicBezTo>
                  <a:pt x="2839337" y="1251667"/>
                  <a:pt x="2836773" y="1213194"/>
                  <a:pt x="2831643" y="1174721"/>
                </a:cubicBezTo>
                <a:cubicBezTo>
                  <a:pt x="2818818" y="1138812"/>
                  <a:pt x="2805994" y="1102904"/>
                  <a:pt x="2793170" y="1069559"/>
                </a:cubicBezTo>
                <a:cubicBezTo>
                  <a:pt x="2767520" y="1005439"/>
                  <a:pt x="2747001" y="936185"/>
                  <a:pt x="2723917" y="869497"/>
                </a:cubicBezTo>
                <a:cubicBezTo>
                  <a:pt x="2680314" y="733559"/>
                  <a:pt x="2634147" y="600185"/>
                  <a:pt x="2567459" y="497589"/>
                </a:cubicBezTo>
                <a:cubicBezTo>
                  <a:pt x="2636711" y="597620"/>
                  <a:pt x="2685444" y="733559"/>
                  <a:pt x="2729048" y="866932"/>
                </a:cubicBezTo>
                <a:cubicBezTo>
                  <a:pt x="2752131" y="936185"/>
                  <a:pt x="2772650" y="1002874"/>
                  <a:pt x="2798299" y="1066995"/>
                </a:cubicBezTo>
                <a:cubicBezTo>
                  <a:pt x="2808559" y="1095209"/>
                  <a:pt x="2818818" y="1120858"/>
                  <a:pt x="2829078" y="1149072"/>
                </a:cubicBezTo>
                <a:cubicBezTo>
                  <a:pt x="2823949" y="1113163"/>
                  <a:pt x="2818818" y="1077255"/>
                  <a:pt x="2813688" y="1041346"/>
                </a:cubicBezTo>
                <a:cubicBezTo>
                  <a:pt x="2808559" y="1005439"/>
                  <a:pt x="2800864" y="966964"/>
                  <a:pt x="2795734" y="928490"/>
                </a:cubicBezTo>
                <a:cubicBezTo>
                  <a:pt x="2793170" y="925925"/>
                  <a:pt x="2793170" y="925925"/>
                  <a:pt x="2793170" y="923360"/>
                </a:cubicBezTo>
                <a:cubicBezTo>
                  <a:pt x="2772650" y="866932"/>
                  <a:pt x="2762391" y="805375"/>
                  <a:pt x="2754696" y="738689"/>
                </a:cubicBezTo>
                <a:cubicBezTo>
                  <a:pt x="2752131" y="728428"/>
                  <a:pt x="2747001" y="720735"/>
                  <a:pt x="2744436" y="710475"/>
                </a:cubicBezTo>
                <a:cubicBezTo>
                  <a:pt x="2747001" y="741254"/>
                  <a:pt x="2741872" y="777161"/>
                  <a:pt x="2713658" y="782292"/>
                </a:cubicBezTo>
                <a:cubicBezTo>
                  <a:pt x="2718787" y="751513"/>
                  <a:pt x="2721352" y="718170"/>
                  <a:pt x="2721352" y="684826"/>
                </a:cubicBezTo>
                <a:cubicBezTo>
                  <a:pt x="2731612" y="689956"/>
                  <a:pt x="2731612" y="679696"/>
                  <a:pt x="2726482" y="669437"/>
                </a:cubicBezTo>
                <a:cubicBezTo>
                  <a:pt x="2729048" y="669437"/>
                  <a:pt x="2729048" y="669437"/>
                  <a:pt x="2729048" y="669437"/>
                </a:cubicBezTo>
                <a:cubicBezTo>
                  <a:pt x="2718787" y="646353"/>
                  <a:pt x="2705963" y="623269"/>
                  <a:pt x="2695703" y="600185"/>
                </a:cubicBezTo>
                <a:cubicBezTo>
                  <a:pt x="2680314" y="571971"/>
                  <a:pt x="2662360" y="541192"/>
                  <a:pt x="2646970" y="512978"/>
                </a:cubicBezTo>
                <a:cubicBezTo>
                  <a:pt x="2595673" y="428337"/>
                  <a:pt x="2544375" y="346260"/>
                  <a:pt x="2505901" y="243665"/>
                </a:cubicBezTo>
                <a:cubicBezTo>
                  <a:pt x="2549505" y="351390"/>
                  <a:pt x="2608497" y="436032"/>
                  <a:pt x="2662360" y="528368"/>
                </a:cubicBezTo>
                <a:lnTo>
                  <a:pt x="2685069" y="552064"/>
                </a:lnTo>
                <a:lnTo>
                  <a:pt x="2703398" y="584795"/>
                </a:lnTo>
                <a:cubicBezTo>
                  <a:pt x="2716223" y="607879"/>
                  <a:pt x="2729048" y="630963"/>
                  <a:pt x="2739307" y="656612"/>
                </a:cubicBezTo>
                <a:cubicBezTo>
                  <a:pt x="2741872" y="656612"/>
                  <a:pt x="2741872" y="656612"/>
                  <a:pt x="2741872" y="654047"/>
                </a:cubicBezTo>
                <a:cubicBezTo>
                  <a:pt x="2741872" y="656612"/>
                  <a:pt x="2744436" y="661742"/>
                  <a:pt x="2744436" y="669437"/>
                </a:cubicBezTo>
                <a:cubicBezTo>
                  <a:pt x="2749566" y="679696"/>
                  <a:pt x="2752131" y="687391"/>
                  <a:pt x="2754696" y="697651"/>
                </a:cubicBezTo>
                <a:lnTo>
                  <a:pt x="2752724" y="640472"/>
                </a:lnTo>
                <a:lnTo>
                  <a:pt x="2755847" y="645660"/>
                </a:lnTo>
                <a:lnTo>
                  <a:pt x="2759827" y="705345"/>
                </a:lnTo>
                <a:cubicBezTo>
                  <a:pt x="2767520" y="730994"/>
                  <a:pt x="2777780" y="759208"/>
                  <a:pt x="2785475" y="787421"/>
                </a:cubicBezTo>
                <a:cubicBezTo>
                  <a:pt x="2795734" y="825894"/>
                  <a:pt x="2800864" y="866932"/>
                  <a:pt x="2808559" y="907971"/>
                </a:cubicBezTo>
                <a:cubicBezTo>
                  <a:pt x="2811124" y="923360"/>
                  <a:pt x="2813688" y="941314"/>
                  <a:pt x="2816253" y="956706"/>
                </a:cubicBezTo>
                <a:cubicBezTo>
                  <a:pt x="2839337" y="1008003"/>
                  <a:pt x="2867551" y="1049041"/>
                  <a:pt x="2900895" y="1084949"/>
                </a:cubicBezTo>
                <a:lnTo>
                  <a:pt x="2913207" y="1095209"/>
                </a:lnTo>
                <a:lnTo>
                  <a:pt x="2915643" y="1107391"/>
                </a:lnTo>
                <a:lnTo>
                  <a:pt x="2898330" y="1090079"/>
                </a:lnTo>
                <a:cubicBezTo>
                  <a:pt x="2867551" y="1059300"/>
                  <a:pt x="2841902" y="1018262"/>
                  <a:pt x="2818818" y="972095"/>
                </a:cubicBezTo>
                <a:cubicBezTo>
                  <a:pt x="2823949" y="990049"/>
                  <a:pt x="2826513" y="1008003"/>
                  <a:pt x="2829078" y="1025957"/>
                </a:cubicBezTo>
                <a:cubicBezTo>
                  <a:pt x="2839337" y="1084949"/>
                  <a:pt x="2847032" y="1143942"/>
                  <a:pt x="2852162" y="1202934"/>
                </a:cubicBezTo>
                <a:cubicBezTo>
                  <a:pt x="2857292" y="1223454"/>
                  <a:pt x="2862421" y="1241408"/>
                  <a:pt x="2867551" y="1261927"/>
                </a:cubicBezTo>
                <a:cubicBezTo>
                  <a:pt x="2875246" y="1300400"/>
                  <a:pt x="2880376" y="1341439"/>
                  <a:pt x="2882941" y="1385042"/>
                </a:cubicBezTo>
                <a:cubicBezTo>
                  <a:pt x="2885506" y="1385042"/>
                  <a:pt x="2885506" y="1385042"/>
                  <a:pt x="2888071" y="1385042"/>
                </a:cubicBezTo>
                <a:cubicBezTo>
                  <a:pt x="2888071" y="1387607"/>
                  <a:pt x="2888071" y="1390172"/>
                  <a:pt x="2890635" y="1390172"/>
                </a:cubicBezTo>
                <a:cubicBezTo>
                  <a:pt x="2890635" y="1395301"/>
                  <a:pt x="2885506" y="1395301"/>
                  <a:pt x="2882941" y="1395301"/>
                </a:cubicBezTo>
                <a:cubicBezTo>
                  <a:pt x="2885506" y="1433775"/>
                  <a:pt x="2885506" y="1472248"/>
                  <a:pt x="2882941" y="1510722"/>
                </a:cubicBezTo>
                <a:cubicBezTo>
                  <a:pt x="2882941" y="1528676"/>
                  <a:pt x="2880376" y="1549196"/>
                  <a:pt x="2880376" y="1567150"/>
                </a:cubicBezTo>
                <a:cubicBezTo>
                  <a:pt x="2882941" y="1567150"/>
                  <a:pt x="2885506" y="1564585"/>
                  <a:pt x="2888071" y="1559456"/>
                </a:cubicBezTo>
                <a:cubicBezTo>
                  <a:pt x="2893200" y="1564585"/>
                  <a:pt x="2888071" y="1569715"/>
                  <a:pt x="2880376" y="1574845"/>
                </a:cubicBezTo>
                <a:lnTo>
                  <a:pt x="2880376" y="1597178"/>
                </a:lnTo>
                <a:lnTo>
                  <a:pt x="2888071" y="1595402"/>
                </a:lnTo>
                <a:cubicBezTo>
                  <a:pt x="2888071" y="1597967"/>
                  <a:pt x="2882941" y="1597967"/>
                  <a:pt x="2882941" y="1603097"/>
                </a:cubicBezTo>
                <a:lnTo>
                  <a:pt x="2880376" y="1598480"/>
                </a:lnTo>
                <a:lnTo>
                  <a:pt x="2880376" y="1600494"/>
                </a:lnTo>
                <a:cubicBezTo>
                  <a:pt x="2880376" y="1603059"/>
                  <a:pt x="2880376" y="1603059"/>
                  <a:pt x="2880376" y="1605624"/>
                </a:cubicBezTo>
                <a:cubicBezTo>
                  <a:pt x="2880376" y="1608189"/>
                  <a:pt x="2880376" y="1613318"/>
                  <a:pt x="2880376" y="1615883"/>
                </a:cubicBezTo>
                <a:cubicBezTo>
                  <a:pt x="2882941" y="1610753"/>
                  <a:pt x="2882941" y="1605624"/>
                  <a:pt x="2885506" y="1600494"/>
                </a:cubicBezTo>
                <a:cubicBezTo>
                  <a:pt x="2890635" y="1595364"/>
                  <a:pt x="2895765" y="1592799"/>
                  <a:pt x="2900895" y="1587669"/>
                </a:cubicBezTo>
                <a:cubicBezTo>
                  <a:pt x="2913719" y="1577410"/>
                  <a:pt x="2926544" y="1569715"/>
                  <a:pt x="2939368" y="1559456"/>
                </a:cubicBezTo>
                <a:cubicBezTo>
                  <a:pt x="2939368" y="1528676"/>
                  <a:pt x="2941933" y="1500462"/>
                  <a:pt x="2941933" y="1469683"/>
                </a:cubicBezTo>
                <a:cubicBezTo>
                  <a:pt x="2939368" y="1472248"/>
                  <a:pt x="2934239" y="1474813"/>
                  <a:pt x="2934239" y="1482508"/>
                </a:cubicBezTo>
                <a:cubicBezTo>
                  <a:pt x="2931673" y="1479943"/>
                  <a:pt x="2931673" y="1474813"/>
                  <a:pt x="2929109" y="1469683"/>
                </a:cubicBezTo>
                <a:cubicBezTo>
                  <a:pt x="2926544" y="1469683"/>
                  <a:pt x="2926544" y="1474813"/>
                  <a:pt x="2926544" y="1479943"/>
                </a:cubicBezTo>
                <a:cubicBezTo>
                  <a:pt x="2921414" y="1479943"/>
                  <a:pt x="2926544" y="1469683"/>
                  <a:pt x="2923979" y="1464554"/>
                </a:cubicBezTo>
                <a:cubicBezTo>
                  <a:pt x="2939368" y="1472248"/>
                  <a:pt x="2936803" y="1459424"/>
                  <a:pt x="2934239" y="1446599"/>
                </a:cubicBezTo>
                <a:cubicBezTo>
                  <a:pt x="2936803" y="1446599"/>
                  <a:pt x="2939368" y="1446599"/>
                  <a:pt x="2941933" y="1446599"/>
                </a:cubicBezTo>
                <a:cubicBezTo>
                  <a:pt x="2941933" y="1349133"/>
                  <a:pt x="2934239" y="1254232"/>
                  <a:pt x="2923979" y="1161896"/>
                </a:cubicBezTo>
                <a:lnTo>
                  <a:pt x="2916695" y="1110911"/>
                </a:lnTo>
                <a:lnTo>
                  <a:pt x="2924075" y="1116540"/>
                </a:lnTo>
                <a:lnTo>
                  <a:pt x="2929109" y="1159331"/>
                </a:lnTo>
                <a:cubicBezTo>
                  <a:pt x="2944498" y="1279881"/>
                  <a:pt x="2954758" y="1405561"/>
                  <a:pt x="2947063" y="1538935"/>
                </a:cubicBezTo>
                <a:cubicBezTo>
                  <a:pt x="2967582" y="1492767"/>
                  <a:pt x="2985536" y="1446599"/>
                  <a:pt x="3003492" y="1400431"/>
                </a:cubicBezTo>
                <a:cubicBezTo>
                  <a:pt x="3021445" y="1328614"/>
                  <a:pt x="3031704" y="1254232"/>
                  <a:pt x="3024010" y="1190110"/>
                </a:cubicBezTo>
                <a:lnTo>
                  <a:pt x="3016156" y="1184271"/>
                </a:lnTo>
                <a:lnTo>
                  <a:pt x="2993551" y="1083025"/>
                </a:lnTo>
                <a:cubicBezTo>
                  <a:pt x="2984895" y="1049682"/>
                  <a:pt x="2976559" y="1015698"/>
                  <a:pt x="2972713" y="977225"/>
                </a:cubicBezTo>
                <a:cubicBezTo>
                  <a:pt x="2967582" y="936185"/>
                  <a:pt x="2967582" y="892581"/>
                  <a:pt x="2975277" y="848978"/>
                </a:cubicBezTo>
                <a:cubicBezTo>
                  <a:pt x="2982972" y="805375"/>
                  <a:pt x="2993231" y="761773"/>
                  <a:pt x="2995796" y="720735"/>
                </a:cubicBezTo>
                <a:cubicBezTo>
                  <a:pt x="2998361" y="684826"/>
                  <a:pt x="2995796" y="651483"/>
                  <a:pt x="2993231" y="618139"/>
                </a:cubicBezTo>
                <a:cubicBezTo>
                  <a:pt x="2982972" y="595055"/>
                  <a:pt x="2972713" y="574536"/>
                  <a:pt x="2962452" y="554017"/>
                </a:cubicBezTo>
                <a:cubicBezTo>
                  <a:pt x="2972713" y="574536"/>
                  <a:pt x="2982972" y="595055"/>
                  <a:pt x="2993231" y="615574"/>
                </a:cubicBezTo>
                <a:cubicBezTo>
                  <a:pt x="2988101" y="571971"/>
                  <a:pt x="2977842" y="530933"/>
                  <a:pt x="2967582" y="492459"/>
                </a:cubicBezTo>
                <a:cubicBezTo>
                  <a:pt x="2947063" y="423207"/>
                  <a:pt x="2921414" y="364214"/>
                  <a:pt x="2895765" y="302657"/>
                </a:cubicBezTo>
                <a:cubicBezTo>
                  <a:pt x="2921414" y="361650"/>
                  <a:pt x="2949629" y="420642"/>
                  <a:pt x="2970147" y="487329"/>
                </a:cubicBezTo>
                <a:cubicBezTo>
                  <a:pt x="2982972" y="530933"/>
                  <a:pt x="2993231" y="577101"/>
                  <a:pt x="2998361" y="628398"/>
                </a:cubicBezTo>
                <a:cubicBezTo>
                  <a:pt x="2998361" y="630963"/>
                  <a:pt x="3000926" y="630963"/>
                  <a:pt x="3000926" y="633528"/>
                </a:cubicBezTo>
                <a:cubicBezTo>
                  <a:pt x="2995796" y="582230"/>
                  <a:pt x="2990666" y="528368"/>
                  <a:pt x="2988101" y="474505"/>
                </a:cubicBezTo>
                <a:cubicBezTo>
                  <a:pt x="2980406" y="379604"/>
                  <a:pt x="2962452" y="289833"/>
                  <a:pt x="2936803" y="210321"/>
                </a:cubicBezTo>
                <a:cubicBezTo>
                  <a:pt x="2911154" y="130809"/>
                  <a:pt x="2877812" y="64122"/>
                  <a:pt x="283933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037" name="Title 1036">
            <a:extLst>
              <a:ext uri="{FF2B5EF4-FFF2-40B4-BE49-F238E27FC236}">
                <a16:creationId xmlns:a16="http://schemas.microsoft.com/office/drawing/2014/main" id="{7CFB29AA-1F81-4E9B-95E2-10E4A24109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-5208"/>
            <a:ext cx="8090452" cy="6863208"/>
          </a:xfrm>
          <a:custGeom>
            <a:avLst/>
            <a:gdLst>
              <a:gd name="connsiteX0" fmla="*/ 128735 w 8090452"/>
              <a:gd name="connsiteY0" fmla="*/ 2168229 h 6863208"/>
              <a:gd name="connsiteX1" fmla="*/ 136888 w 8090452"/>
              <a:gd name="connsiteY1" fmla="*/ 2173664 h 6863208"/>
              <a:gd name="connsiteX2" fmla="*/ 128735 w 8090452"/>
              <a:gd name="connsiteY2" fmla="*/ 2168229 h 6863208"/>
              <a:gd name="connsiteX3" fmla="*/ 293829 w 8090452"/>
              <a:gd name="connsiteY3" fmla="*/ 1933496 h 6863208"/>
              <a:gd name="connsiteX4" fmla="*/ 289074 w 8090452"/>
              <a:gd name="connsiteY4" fmla="*/ 1934516 h 6863208"/>
              <a:gd name="connsiteX5" fmla="*/ 298585 w 8090452"/>
              <a:gd name="connsiteY5" fmla="*/ 1938592 h 6863208"/>
              <a:gd name="connsiteX6" fmla="*/ 293829 w 8090452"/>
              <a:gd name="connsiteY6" fmla="*/ 1933496 h 6863208"/>
              <a:gd name="connsiteX7" fmla="*/ 361285 w 8090452"/>
              <a:gd name="connsiteY7" fmla="*/ 1916622 h 6863208"/>
              <a:gd name="connsiteX8" fmla="*/ 363808 w 8090452"/>
              <a:gd name="connsiteY8" fmla="*/ 1916851 h 6863208"/>
              <a:gd name="connsiteX9" fmla="*/ 374678 w 8090452"/>
              <a:gd name="connsiteY9" fmla="*/ 1922286 h 6863208"/>
              <a:gd name="connsiteX10" fmla="*/ 367205 w 8090452"/>
              <a:gd name="connsiteY10" fmla="*/ 1920926 h 6863208"/>
              <a:gd name="connsiteX11" fmla="*/ 359731 w 8090452"/>
              <a:gd name="connsiteY11" fmla="*/ 1915491 h 6863208"/>
              <a:gd name="connsiteX12" fmla="*/ 361285 w 8090452"/>
              <a:gd name="connsiteY12" fmla="*/ 1916622 h 6863208"/>
              <a:gd name="connsiteX13" fmla="*/ 358584 w 8090452"/>
              <a:gd name="connsiteY13" fmla="*/ 1916376 h 6863208"/>
              <a:gd name="connsiteX14" fmla="*/ 348861 w 8090452"/>
              <a:gd name="connsiteY14" fmla="*/ 1907340 h 6863208"/>
              <a:gd name="connsiteX15" fmla="*/ 348861 w 8090452"/>
              <a:gd name="connsiteY15" fmla="*/ 1907340 h 6863208"/>
              <a:gd name="connsiteX16" fmla="*/ 347439 w 8090452"/>
              <a:gd name="connsiteY16" fmla="*/ 1900568 h 6863208"/>
              <a:gd name="connsiteX17" fmla="*/ 343426 w 8090452"/>
              <a:gd name="connsiteY17" fmla="*/ 1901905 h 6863208"/>
              <a:gd name="connsiteX18" fmla="*/ 347439 w 8090452"/>
              <a:gd name="connsiteY18" fmla="*/ 1900568 h 6863208"/>
              <a:gd name="connsiteX19" fmla="*/ 374678 w 8090452"/>
              <a:gd name="connsiteY19" fmla="*/ 1884240 h 6863208"/>
              <a:gd name="connsiteX20" fmla="*/ 396419 w 8090452"/>
              <a:gd name="connsiteY20" fmla="*/ 1905981 h 6863208"/>
              <a:gd name="connsiteX21" fmla="*/ 377395 w 8090452"/>
              <a:gd name="connsiteY21" fmla="*/ 1895110 h 6863208"/>
              <a:gd name="connsiteX22" fmla="*/ 343425 w 8090452"/>
              <a:gd name="connsiteY22" fmla="*/ 1888315 h 6863208"/>
              <a:gd name="connsiteX23" fmla="*/ 367884 w 8090452"/>
              <a:gd name="connsiteY23" fmla="*/ 1910056 h 6863208"/>
              <a:gd name="connsiteX24" fmla="*/ 348861 w 8090452"/>
              <a:gd name="connsiteY24" fmla="*/ 1915492 h 6863208"/>
              <a:gd name="connsiteX25" fmla="*/ 358584 w 8090452"/>
              <a:gd name="connsiteY25" fmla="*/ 1916376 h 6863208"/>
              <a:gd name="connsiteX26" fmla="*/ 353787 w 8090452"/>
              <a:gd name="connsiteY26" fmla="*/ 1920078 h 6863208"/>
              <a:gd name="connsiteX27" fmla="*/ 348861 w 8090452"/>
              <a:gd name="connsiteY27" fmla="*/ 1923644 h 6863208"/>
              <a:gd name="connsiteX28" fmla="*/ 357014 w 8090452"/>
              <a:gd name="connsiteY28" fmla="*/ 1923644 h 6863208"/>
              <a:gd name="connsiteX29" fmla="*/ 363808 w 8090452"/>
              <a:gd name="connsiteY29" fmla="*/ 1935874 h 6863208"/>
              <a:gd name="connsiteX30" fmla="*/ 408648 w 8090452"/>
              <a:gd name="connsiteY30" fmla="*/ 1934516 h 6863208"/>
              <a:gd name="connsiteX31" fmla="*/ 389625 w 8090452"/>
              <a:gd name="connsiteY31" fmla="*/ 1923645 h 6863208"/>
              <a:gd name="connsiteX32" fmla="*/ 442619 w 8090452"/>
              <a:gd name="connsiteY32" fmla="*/ 1925004 h 6863208"/>
              <a:gd name="connsiteX33" fmla="*/ 441260 w 8090452"/>
              <a:gd name="connsiteY33" fmla="*/ 1910057 h 6863208"/>
              <a:gd name="connsiteX34" fmla="*/ 430390 w 8090452"/>
              <a:gd name="connsiteY34" fmla="*/ 1907339 h 6863208"/>
              <a:gd name="connsiteX35" fmla="*/ 450771 w 8090452"/>
              <a:gd name="connsiteY35" fmla="*/ 1905980 h 6863208"/>
              <a:gd name="connsiteX36" fmla="*/ 374678 w 8090452"/>
              <a:gd name="connsiteY36" fmla="*/ 1884240 h 6863208"/>
              <a:gd name="connsiteX37" fmla="*/ 389623 w 8090452"/>
              <a:gd name="connsiteY37" fmla="*/ 1880165 h 6863208"/>
              <a:gd name="connsiteX38" fmla="*/ 442617 w 8090452"/>
              <a:gd name="connsiteY38" fmla="*/ 1895111 h 6863208"/>
              <a:gd name="connsiteX39" fmla="*/ 389623 w 8090452"/>
              <a:gd name="connsiteY39" fmla="*/ 1880165 h 6863208"/>
              <a:gd name="connsiteX40" fmla="*/ 403212 w 8090452"/>
              <a:gd name="connsiteY40" fmla="*/ 1866577 h 6863208"/>
              <a:gd name="connsiteX41" fmla="*/ 441259 w 8090452"/>
              <a:gd name="connsiteY41" fmla="*/ 1874729 h 6863208"/>
              <a:gd name="connsiteX42" fmla="*/ 403212 w 8090452"/>
              <a:gd name="connsiteY42" fmla="*/ 1866577 h 6863208"/>
              <a:gd name="connsiteX43" fmla="*/ 376036 w 8090452"/>
              <a:gd name="connsiteY43" fmla="*/ 1863859 h 6863208"/>
              <a:gd name="connsiteX44" fmla="*/ 397778 w 8090452"/>
              <a:gd name="connsiteY44" fmla="*/ 1866576 h 6863208"/>
              <a:gd name="connsiteX45" fmla="*/ 376036 w 8090452"/>
              <a:gd name="connsiteY45" fmla="*/ 1863859 h 6863208"/>
              <a:gd name="connsiteX46" fmla="*/ 98841 w 8090452"/>
              <a:gd name="connsiteY46" fmla="*/ 1858423 h 6863208"/>
              <a:gd name="connsiteX47" fmla="*/ 89330 w 8090452"/>
              <a:gd name="connsiteY47" fmla="*/ 1859781 h 6863208"/>
              <a:gd name="connsiteX48" fmla="*/ 85253 w 8090452"/>
              <a:gd name="connsiteY48" fmla="*/ 1888317 h 6863208"/>
              <a:gd name="connsiteX49" fmla="*/ 113789 w 8090452"/>
              <a:gd name="connsiteY49" fmla="*/ 1889677 h 6863208"/>
              <a:gd name="connsiteX50" fmla="*/ 115148 w 8090452"/>
              <a:gd name="connsiteY50" fmla="*/ 1877446 h 6863208"/>
              <a:gd name="connsiteX51" fmla="*/ 111071 w 8090452"/>
              <a:gd name="connsiteY51" fmla="*/ 1867934 h 6863208"/>
              <a:gd name="connsiteX52" fmla="*/ 98841 w 8090452"/>
              <a:gd name="connsiteY52" fmla="*/ 1858423 h 6863208"/>
              <a:gd name="connsiteX53" fmla="*/ 912761 w 8090452"/>
              <a:gd name="connsiteY53" fmla="*/ 1772820 h 6863208"/>
              <a:gd name="connsiteX54" fmla="*/ 908685 w 8090452"/>
              <a:gd name="connsiteY54" fmla="*/ 1776897 h 6863208"/>
              <a:gd name="connsiteX55" fmla="*/ 915479 w 8090452"/>
              <a:gd name="connsiteY55" fmla="*/ 1778256 h 6863208"/>
              <a:gd name="connsiteX56" fmla="*/ 912761 w 8090452"/>
              <a:gd name="connsiteY56" fmla="*/ 1772820 h 6863208"/>
              <a:gd name="connsiteX57" fmla="*/ 278034 w 8090452"/>
              <a:gd name="connsiteY57" fmla="*/ 1759742 h 6863208"/>
              <a:gd name="connsiteX58" fmla="*/ 272768 w 8090452"/>
              <a:gd name="connsiteY58" fmla="*/ 1760591 h 6863208"/>
              <a:gd name="connsiteX59" fmla="*/ 278204 w 8090452"/>
              <a:gd name="connsiteY59" fmla="*/ 1766026 h 6863208"/>
              <a:gd name="connsiteX60" fmla="*/ 278034 w 8090452"/>
              <a:gd name="connsiteY60" fmla="*/ 1759742 h 6863208"/>
              <a:gd name="connsiteX61" fmla="*/ 202620 w 8090452"/>
              <a:gd name="connsiteY61" fmla="*/ 1731546 h 6863208"/>
              <a:gd name="connsiteX62" fmla="*/ 202111 w 8090452"/>
              <a:gd name="connsiteY62" fmla="*/ 1736132 h 6863208"/>
              <a:gd name="connsiteX63" fmla="*/ 206188 w 8090452"/>
              <a:gd name="connsiteY63" fmla="*/ 1732055 h 6863208"/>
              <a:gd name="connsiteX64" fmla="*/ 202620 w 8090452"/>
              <a:gd name="connsiteY64" fmla="*/ 1731546 h 6863208"/>
              <a:gd name="connsiteX65" fmla="*/ 861127 w 8090452"/>
              <a:gd name="connsiteY65" fmla="*/ 1723901 h 6863208"/>
              <a:gd name="connsiteX66" fmla="*/ 892380 w 8090452"/>
              <a:gd name="connsiteY66" fmla="*/ 1755154 h 6863208"/>
              <a:gd name="connsiteX67" fmla="*/ 861127 w 8090452"/>
              <a:gd name="connsiteY67" fmla="*/ 1723901 h 6863208"/>
              <a:gd name="connsiteX68" fmla="*/ 840745 w 8090452"/>
              <a:gd name="connsiteY68" fmla="*/ 1706238 h 6863208"/>
              <a:gd name="connsiteX69" fmla="*/ 852974 w 8090452"/>
              <a:gd name="connsiteY69" fmla="*/ 1715749 h 6863208"/>
              <a:gd name="connsiteX70" fmla="*/ 840745 w 8090452"/>
              <a:gd name="connsiteY70" fmla="*/ 1706238 h 6863208"/>
              <a:gd name="connsiteX71" fmla="*/ 175275 w 8090452"/>
              <a:gd name="connsiteY71" fmla="*/ 1701483 h 6863208"/>
              <a:gd name="connsiteX72" fmla="*/ 173576 w 8090452"/>
              <a:gd name="connsiteY72" fmla="*/ 1707598 h 6863208"/>
              <a:gd name="connsiteX73" fmla="*/ 183087 w 8090452"/>
              <a:gd name="connsiteY73" fmla="*/ 1703521 h 6863208"/>
              <a:gd name="connsiteX74" fmla="*/ 175275 w 8090452"/>
              <a:gd name="connsiteY74" fmla="*/ 1701483 h 6863208"/>
              <a:gd name="connsiteX75" fmla="*/ 848898 w 8090452"/>
              <a:gd name="connsiteY75" fmla="*/ 1649169 h 6863208"/>
              <a:gd name="connsiteX76" fmla="*/ 842104 w 8090452"/>
              <a:gd name="connsiteY76" fmla="*/ 1653246 h 6863208"/>
              <a:gd name="connsiteX77" fmla="*/ 848898 w 8090452"/>
              <a:gd name="connsiteY77" fmla="*/ 1649169 h 6863208"/>
              <a:gd name="connsiteX78" fmla="*/ 891021 w 8090452"/>
              <a:gd name="connsiteY78" fmla="*/ 1645093 h 6863208"/>
              <a:gd name="connsiteX79" fmla="*/ 889662 w 8090452"/>
              <a:gd name="connsiteY79" fmla="*/ 1651886 h 6863208"/>
              <a:gd name="connsiteX80" fmla="*/ 892379 w 8090452"/>
              <a:gd name="connsiteY80" fmla="*/ 1649169 h 6863208"/>
              <a:gd name="connsiteX81" fmla="*/ 891021 w 8090452"/>
              <a:gd name="connsiteY81" fmla="*/ 1645093 h 6863208"/>
              <a:gd name="connsiteX82" fmla="*/ 852974 w 8090452"/>
              <a:gd name="connsiteY82" fmla="*/ 1642374 h 6863208"/>
              <a:gd name="connsiteX83" fmla="*/ 842102 w 8090452"/>
              <a:gd name="connsiteY83" fmla="*/ 1650528 h 6863208"/>
              <a:gd name="connsiteX84" fmla="*/ 859767 w 8090452"/>
              <a:gd name="connsiteY84" fmla="*/ 1649169 h 6863208"/>
              <a:gd name="connsiteX85" fmla="*/ 859768 w 8090452"/>
              <a:gd name="connsiteY85" fmla="*/ 1643733 h 6863208"/>
              <a:gd name="connsiteX86" fmla="*/ 854332 w 8090452"/>
              <a:gd name="connsiteY86" fmla="*/ 1643733 h 6863208"/>
              <a:gd name="connsiteX87" fmla="*/ 852974 w 8090452"/>
              <a:gd name="connsiteY87" fmla="*/ 1642374 h 6863208"/>
              <a:gd name="connsiteX88" fmla="*/ 578497 w 8090452"/>
              <a:gd name="connsiteY88" fmla="*/ 1446709 h 6863208"/>
              <a:gd name="connsiteX89" fmla="*/ 568985 w 8090452"/>
              <a:gd name="connsiteY89" fmla="*/ 1448068 h 6863208"/>
              <a:gd name="connsiteX90" fmla="*/ 571703 w 8090452"/>
              <a:gd name="connsiteY90" fmla="*/ 1456221 h 6863208"/>
              <a:gd name="connsiteX91" fmla="*/ 578497 w 8090452"/>
              <a:gd name="connsiteY91" fmla="*/ 1446709 h 6863208"/>
              <a:gd name="connsiteX92" fmla="*/ 206186 w 8090452"/>
              <a:gd name="connsiteY92" fmla="*/ 1424969 h 6863208"/>
              <a:gd name="connsiteX93" fmla="*/ 219775 w 8090452"/>
              <a:gd name="connsiteY93" fmla="*/ 1501061 h 6863208"/>
              <a:gd name="connsiteX94" fmla="*/ 238797 w 8090452"/>
              <a:gd name="connsiteY94" fmla="*/ 1566283 h 6863208"/>
              <a:gd name="connsiteX95" fmla="*/ 212980 w 8090452"/>
              <a:gd name="connsiteY95" fmla="*/ 1521444 h 6863208"/>
              <a:gd name="connsiteX96" fmla="*/ 206187 w 8090452"/>
              <a:gd name="connsiteY96" fmla="*/ 1435839 h 6863208"/>
              <a:gd name="connsiteX97" fmla="*/ 206186 w 8090452"/>
              <a:gd name="connsiteY97" fmla="*/ 1424969 h 6863208"/>
              <a:gd name="connsiteX98" fmla="*/ 438542 w 8090452"/>
              <a:gd name="connsiteY98" fmla="*/ 1404586 h 6863208"/>
              <a:gd name="connsiteX99" fmla="*/ 431747 w 8090452"/>
              <a:gd name="connsiteY99" fmla="*/ 1408662 h 6863208"/>
              <a:gd name="connsiteX100" fmla="*/ 438542 w 8090452"/>
              <a:gd name="connsiteY100" fmla="*/ 1404586 h 6863208"/>
              <a:gd name="connsiteX101" fmla="*/ 620620 w 8090452"/>
              <a:gd name="connsiteY101" fmla="*/ 1401868 h 6863208"/>
              <a:gd name="connsiteX102" fmla="*/ 620620 w 8090452"/>
              <a:gd name="connsiteY102" fmla="*/ 1412739 h 6863208"/>
              <a:gd name="connsiteX103" fmla="*/ 620620 w 8090452"/>
              <a:gd name="connsiteY103" fmla="*/ 1401868 h 6863208"/>
              <a:gd name="connsiteX104" fmla="*/ 696712 w 8090452"/>
              <a:gd name="connsiteY104" fmla="*/ 1396433 h 6863208"/>
              <a:gd name="connsiteX105" fmla="*/ 696712 w 8090452"/>
              <a:gd name="connsiteY105" fmla="*/ 1407304 h 6863208"/>
              <a:gd name="connsiteX106" fmla="*/ 696712 w 8090452"/>
              <a:gd name="connsiteY106" fmla="*/ 1396433 h 6863208"/>
              <a:gd name="connsiteX107" fmla="*/ 445334 w 8090452"/>
              <a:gd name="connsiteY107" fmla="*/ 1395075 h 6863208"/>
              <a:gd name="connsiteX108" fmla="*/ 437182 w 8090452"/>
              <a:gd name="connsiteY108" fmla="*/ 1400511 h 6863208"/>
              <a:gd name="connsiteX109" fmla="*/ 445334 w 8090452"/>
              <a:gd name="connsiteY109" fmla="*/ 1395075 h 6863208"/>
              <a:gd name="connsiteX110" fmla="*/ 549961 w 8090452"/>
              <a:gd name="connsiteY110" fmla="*/ 1393715 h 6863208"/>
              <a:gd name="connsiteX111" fmla="*/ 549962 w 8090452"/>
              <a:gd name="connsiteY111" fmla="*/ 1404586 h 6863208"/>
              <a:gd name="connsiteX112" fmla="*/ 558114 w 8090452"/>
              <a:gd name="connsiteY112" fmla="*/ 1401868 h 6863208"/>
              <a:gd name="connsiteX113" fmla="*/ 549961 w 8090452"/>
              <a:gd name="connsiteY113" fmla="*/ 1393715 h 6863208"/>
              <a:gd name="connsiteX114" fmla="*/ 468435 w 8090452"/>
              <a:gd name="connsiteY114" fmla="*/ 1385563 h 6863208"/>
              <a:gd name="connsiteX115" fmla="*/ 463000 w 8090452"/>
              <a:gd name="connsiteY115" fmla="*/ 1390999 h 6863208"/>
              <a:gd name="connsiteX116" fmla="*/ 468435 w 8090452"/>
              <a:gd name="connsiteY116" fmla="*/ 1385563 h 6863208"/>
              <a:gd name="connsiteX117" fmla="*/ 627414 w 8090452"/>
              <a:gd name="connsiteY117" fmla="*/ 1378769 h 6863208"/>
              <a:gd name="connsiteX118" fmla="*/ 620620 w 8090452"/>
              <a:gd name="connsiteY118" fmla="*/ 1382846 h 6863208"/>
              <a:gd name="connsiteX119" fmla="*/ 624696 w 8090452"/>
              <a:gd name="connsiteY119" fmla="*/ 1386922 h 6863208"/>
              <a:gd name="connsiteX120" fmla="*/ 627414 w 8090452"/>
              <a:gd name="connsiteY120" fmla="*/ 1378769 h 6863208"/>
              <a:gd name="connsiteX121" fmla="*/ 513276 w 8090452"/>
              <a:gd name="connsiteY121" fmla="*/ 1378769 h 6863208"/>
              <a:gd name="connsiteX122" fmla="*/ 510558 w 8090452"/>
              <a:gd name="connsiteY122" fmla="*/ 1386921 h 6863208"/>
              <a:gd name="connsiteX123" fmla="*/ 517352 w 8090452"/>
              <a:gd name="connsiteY123" fmla="*/ 1380128 h 6863208"/>
              <a:gd name="connsiteX124" fmla="*/ 513276 w 8090452"/>
              <a:gd name="connsiteY124" fmla="*/ 1378769 h 6863208"/>
              <a:gd name="connsiteX125" fmla="*/ 720662 w 8090452"/>
              <a:gd name="connsiteY125" fmla="*/ 1373844 h 6863208"/>
              <a:gd name="connsiteX126" fmla="*/ 717094 w 8090452"/>
              <a:gd name="connsiteY126" fmla="*/ 1378770 h 6863208"/>
              <a:gd name="connsiteX127" fmla="*/ 721171 w 8090452"/>
              <a:gd name="connsiteY127" fmla="*/ 1380128 h 6863208"/>
              <a:gd name="connsiteX128" fmla="*/ 720662 w 8090452"/>
              <a:gd name="connsiteY128" fmla="*/ 1373844 h 6863208"/>
              <a:gd name="connsiteX129" fmla="*/ 453488 w 8090452"/>
              <a:gd name="connsiteY129" fmla="*/ 1373334 h 6863208"/>
              <a:gd name="connsiteX130" fmla="*/ 452128 w 8090452"/>
              <a:gd name="connsiteY130" fmla="*/ 1380128 h 6863208"/>
              <a:gd name="connsiteX131" fmla="*/ 472511 w 8090452"/>
              <a:gd name="connsiteY131" fmla="*/ 1381486 h 6863208"/>
              <a:gd name="connsiteX132" fmla="*/ 453488 w 8090452"/>
              <a:gd name="connsiteY132" fmla="*/ 1373334 h 6863208"/>
              <a:gd name="connsiteX133" fmla="*/ 554038 w 8090452"/>
              <a:gd name="connsiteY133" fmla="*/ 1370616 h 6863208"/>
              <a:gd name="connsiteX134" fmla="*/ 548603 w 8090452"/>
              <a:gd name="connsiteY134" fmla="*/ 1376051 h 6863208"/>
              <a:gd name="connsiteX135" fmla="*/ 554038 w 8090452"/>
              <a:gd name="connsiteY135" fmla="*/ 1370616 h 6863208"/>
              <a:gd name="connsiteX136" fmla="*/ 539092 w 8090452"/>
              <a:gd name="connsiteY136" fmla="*/ 1353630 h 6863208"/>
              <a:gd name="connsiteX137" fmla="*/ 535016 w 8090452"/>
              <a:gd name="connsiteY137" fmla="*/ 1354310 h 6863208"/>
              <a:gd name="connsiteX138" fmla="*/ 529580 w 8090452"/>
              <a:gd name="connsiteY138" fmla="*/ 1362463 h 6863208"/>
              <a:gd name="connsiteX139" fmla="*/ 537733 w 8090452"/>
              <a:gd name="connsiteY139" fmla="*/ 1362463 h 6863208"/>
              <a:gd name="connsiteX140" fmla="*/ 536374 w 8090452"/>
              <a:gd name="connsiteY140" fmla="*/ 1366539 h 6863208"/>
              <a:gd name="connsiteX141" fmla="*/ 540451 w 8090452"/>
              <a:gd name="connsiteY141" fmla="*/ 1362463 h 6863208"/>
              <a:gd name="connsiteX142" fmla="*/ 539092 w 8090452"/>
              <a:gd name="connsiteY142" fmla="*/ 1358386 h 6863208"/>
              <a:gd name="connsiteX143" fmla="*/ 543168 w 8090452"/>
              <a:gd name="connsiteY143" fmla="*/ 1357027 h 6863208"/>
              <a:gd name="connsiteX144" fmla="*/ 539092 w 8090452"/>
              <a:gd name="connsiteY144" fmla="*/ 1353630 h 6863208"/>
              <a:gd name="connsiteX145" fmla="*/ 503764 w 8090452"/>
              <a:gd name="connsiteY145" fmla="*/ 1350233 h 6863208"/>
              <a:gd name="connsiteX146" fmla="*/ 498328 w 8090452"/>
              <a:gd name="connsiteY146" fmla="*/ 1352951 h 6863208"/>
              <a:gd name="connsiteX147" fmla="*/ 503764 w 8090452"/>
              <a:gd name="connsiteY147" fmla="*/ 1350233 h 6863208"/>
              <a:gd name="connsiteX148" fmla="*/ 462998 w 8090452"/>
              <a:gd name="connsiteY148" fmla="*/ 1344799 h 6863208"/>
              <a:gd name="connsiteX149" fmla="*/ 457563 w 8090452"/>
              <a:gd name="connsiteY149" fmla="*/ 1350235 h 6863208"/>
              <a:gd name="connsiteX150" fmla="*/ 486099 w 8090452"/>
              <a:gd name="connsiteY150" fmla="*/ 1359745 h 6863208"/>
              <a:gd name="connsiteX151" fmla="*/ 483381 w 8090452"/>
              <a:gd name="connsiteY151" fmla="*/ 1351592 h 6863208"/>
              <a:gd name="connsiteX152" fmla="*/ 472511 w 8090452"/>
              <a:gd name="connsiteY152" fmla="*/ 1346157 h 6863208"/>
              <a:gd name="connsiteX153" fmla="*/ 462998 w 8090452"/>
              <a:gd name="connsiteY153" fmla="*/ 1344799 h 6863208"/>
              <a:gd name="connsiteX154" fmla="*/ 128735 w 8090452"/>
              <a:gd name="connsiteY154" fmla="*/ 1339364 h 6863208"/>
              <a:gd name="connsiteX155" fmla="*/ 181728 w 8090452"/>
              <a:gd name="connsiteY155" fmla="*/ 1471168 h 6863208"/>
              <a:gd name="connsiteX156" fmla="*/ 124658 w 8090452"/>
              <a:gd name="connsiteY156" fmla="*/ 1381487 h 6863208"/>
              <a:gd name="connsiteX157" fmla="*/ 128735 w 8090452"/>
              <a:gd name="connsiteY157" fmla="*/ 1339364 h 6863208"/>
              <a:gd name="connsiteX158" fmla="*/ 371960 w 8090452"/>
              <a:gd name="connsiteY158" fmla="*/ 1338004 h 6863208"/>
              <a:gd name="connsiteX159" fmla="*/ 352936 w 8090452"/>
              <a:gd name="connsiteY159" fmla="*/ 1346157 h 6863208"/>
              <a:gd name="connsiteX160" fmla="*/ 374677 w 8090452"/>
              <a:gd name="connsiteY160" fmla="*/ 1343439 h 6863208"/>
              <a:gd name="connsiteX161" fmla="*/ 371960 w 8090452"/>
              <a:gd name="connsiteY161" fmla="*/ 1338004 h 6863208"/>
              <a:gd name="connsiteX162" fmla="*/ 416460 w 8090452"/>
              <a:gd name="connsiteY162" fmla="*/ 1337835 h 6863208"/>
              <a:gd name="connsiteX163" fmla="*/ 411365 w 8090452"/>
              <a:gd name="connsiteY163" fmla="*/ 1342080 h 6863208"/>
              <a:gd name="connsiteX164" fmla="*/ 423594 w 8090452"/>
              <a:gd name="connsiteY164" fmla="*/ 1346157 h 6863208"/>
              <a:gd name="connsiteX165" fmla="*/ 410006 w 8090452"/>
              <a:gd name="connsiteY165" fmla="*/ 1346157 h 6863208"/>
              <a:gd name="connsiteX166" fmla="*/ 412722 w 8090452"/>
              <a:gd name="connsiteY166" fmla="*/ 1354310 h 6863208"/>
              <a:gd name="connsiteX167" fmla="*/ 431747 w 8090452"/>
              <a:gd name="connsiteY167" fmla="*/ 1359746 h 6863208"/>
              <a:gd name="connsiteX168" fmla="*/ 431747 w 8090452"/>
              <a:gd name="connsiteY168" fmla="*/ 1351593 h 6863208"/>
              <a:gd name="connsiteX169" fmla="*/ 416460 w 8090452"/>
              <a:gd name="connsiteY169" fmla="*/ 1337835 h 6863208"/>
              <a:gd name="connsiteX170" fmla="*/ 644399 w 8090452"/>
              <a:gd name="connsiteY170" fmla="*/ 1317283 h 6863208"/>
              <a:gd name="connsiteX171" fmla="*/ 642361 w 8090452"/>
              <a:gd name="connsiteY171" fmla="*/ 1323059 h 6863208"/>
              <a:gd name="connsiteX172" fmla="*/ 646437 w 8090452"/>
              <a:gd name="connsiteY172" fmla="*/ 1324418 h 6863208"/>
              <a:gd name="connsiteX173" fmla="*/ 650514 w 8090452"/>
              <a:gd name="connsiteY173" fmla="*/ 1317623 h 6863208"/>
              <a:gd name="connsiteX174" fmla="*/ 644399 w 8090452"/>
              <a:gd name="connsiteY174" fmla="*/ 1317283 h 6863208"/>
              <a:gd name="connsiteX175" fmla="*/ 351069 w 8090452"/>
              <a:gd name="connsiteY175" fmla="*/ 1312018 h 6863208"/>
              <a:gd name="connsiteX176" fmla="*/ 346143 w 8090452"/>
              <a:gd name="connsiteY176" fmla="*/ 1312187 h 6863208"/>
              <a:gd name="connsiteX177" fmla="*/ 350220 w 8090452"/>
              <a:gd name="connsiteY177" fmla="*/ 1318982 h 6863208"/>
              <a:gd name="connsiteX178" fmla="*/ 357014 w 8090452"/>
              <a:gd name="connsiteY178" fmla="*/ 1314905 h 6863208"/>
              <a:gd name="connsiteX179" fmla="*/ 351069 w 8090452"/>
              <a:gd name="connsiteY179" fmla="*/ 1312018 h 6863208"/>
              <a:gd name="connsiteX180" fmla="*/ 636754 w 8090452"/>
              <a:gd name="connsiteY180" fmla="*/ 1308960 h 6863208"/>
              <a:gd name="connsiteX181" fmla="*/ 631489 w 8090452"/>
              <a:gd name="connsiteY181" fmla="*/ 1314905 h 6863208"/>
              <a:gd name="connsiteX182" fmla="*/ 645078 w 8090452"/>
              <a:gd name="connsiteY182" fmla="*/ 1312187 h 6863208"/>
              <a:gd name="connsiteX183" fmla="*/ 636754 w 8090452"/>
              <a:gd name="connsiteY183" fmla="*/ 1308960 h 6863208"/>
              <a:gd name="connsiteX184" fmla="*/ 605673 w 8090452"/>
              <a:gd name="connsiteY184" fmla="*/ 1305393 h 6863208"/>
              <a:gd name="connsiteX185" fmla="*/ 616544 w 8090452"/>
              <a:gd name="connsiteY185" fmla="*/ 1305393 h 6863208"/>
              <a:gd name="connsiteX186" fmla="*/ 605673 w 8090452"/>
              <a:gd name="connsiteY186" fmla="*/ 1305393 h 6863208"/>
              <a:gd name="connsiteX187" fmla="*/ 545207 w 8090452"/>
              <a:gd name="connsiteY187" fmla="*/ 1302675 h 6863208"/>
              <a:gd name="connsiteX188" fmla="*/ 539092 w 8090452"/>
              <a:gd name="connsiteY188" fmla="*/ 1304035 h 6863208"/>
              <a:gd name="connsiteX189" fmla="*/ 551322 w 8090452"/>
              <a:gd name="connsiteY189" fmla="*/ 1305393 h 6863208"/>
              <a:gd name="connsiteX190" fmla="*/ 545207 w 8090452"/>
              <a:gd name="connsiteY190" fmla="*/ 1302675 h 6863208"/>
              <a:gd name="connsiteX191" fmla="*/ 348861 w 8090452"/>
              <a:gd name="connsiteY191" fmla="*/ 1301317 h 6863208"/>
              <a:gd name="connsiteX192" fmla="*/ 350219 w 8090452"/>
              <a:gd name="connsiteY192" fmla="*/ 1305393 h 6863208"/>
              <a:gd name="connsiteX193" fmla="*/ 347502 w 8090452"/>
              <a:gd name="connsiteY193" fmla="*/ 1310829 h 6863208"/>
              <a:gd name="connsiteX194" fmla="*/ 352938 w 8090452"/>
              <a:gd name="connsiteY194" fmla="*/ 1310829 h 6863208"/>
              <a:gd name="connsiteX195" fmla="*/ 348861 w 8090452"/>
              <a:gd name="connsiteY195" fmla="*/ 1301317 h 6863208"/>
              <a:gd name="connsiteX196" fmla="*/ 185805 w 8090452"/>
              <a:gd name="connsiteY196" fmla="*/ 1298600 h 6863208"/>
              <a:gd name="connsiteX197" fmla="*/ 173577 w 8090452"/>
              <a:gd name="connsiteY197" fmla="*/ 1299959 h 6863208"/>
              <a:gd name="connsiteX198" fmla="*/ 185805 w 8090452"/>
              <a:gd name="connsiteY198" fmla="*/ 1298600 h 6863208"/>
              <a:gd name="connsiteX199" fmla="*/ 638284 w 8090452"/>
              <a:gd name="connsiteY199" fmla="*/ 1294523 h 6863208"/>
              <a:gd name="connsiteX200" fmla="*/ 635566 w 8090452"/>
              <a:gd name="connsiteY200" fmla="*/ 1302676 h 6863208"/>
              <a:gd name="connsiteX201" fmla="*/ 647797 w 8090452"/>
              <a:gd name="connsiteY201" fmla="*/ 1301318 h 6863208"/>
              <a:gd name="connsiteX202" fmla="*/ 638284 w 8090452"/>
              <a:gd name="connsiteY202" fmla="*/ 1294523 h 6863208"/>
              <a:gd name="connsiteX203" fmla="*/ 613826 w 8090452"/>
              <a:gd name="connsiteY203" fmla="*/ 1289088 h 6863208"/>
              <a:gd name="connsiteX204" fmla="*/ 607032 w 8090452"/>
              <a:gd name="connsiteY204" fmla="*/ 1293165 h 6863208"/>
              <a:gd name="connsiteX205" fmla="*/ 613826 w 8090452"/>
              <a:gd name="connsiteY205" fmla="*/ 1289088 h 6863208"/>
              <a:gd name="connsiteX206" fmla="*/ 499688 w 8090452"/>
              <a:gd name="connsiteY206" fmla="*/ 1289087 h 6863208"/>
              <a:gd name="connsiteX207" fmla="*/ 505124 w 8090452"/>
              <a:gd name="connsiteY207" fmla="*/ 1294522 h 6863208"/>
              <a:gd name="connsiteX208" fmla="*/ 499688 w 8090452"/>
              <a:gd name="connsiteY208" fmla="*/ 1289087 h 6863208"/>
              <a:gd name="connsiteX209" fmla="*/ 315740 w 8090452"/>
              <a:gd name="connsiteY209" fmla="*/ 1283144 h 6863208"/>
              <a:gd name="connsiteX210" fmla="*/ 306737 w 8090452"/>
              <a:gd name="connsiteY210" fmla="*/ 1289088 h 6863208"/>
              <a:gd name="connsiteX211" fmla="*/ 325761 w 8090452"/>
              <a:gd name="connsiteY211" fmla="*/ 1286372 h 6863208"/>
              <a:gd name="connsiteX212" fmla="*/ 315740 w 8090452"/>
              <a:gd name="connsiteY212" fmla="*/ 1283144 h 6863208"/>
              <a:gd name="connsiteX213" fmla="*/ 505122 w 8090452"/>
              <a:gd name="connsiteY213" fmla="*/ 1278219 h 6863208"/>
              <a:gd name="connsiteX214" fmla="*/ 499686 w 8090452"/>
              <a:gd name="connsiteY214" fmla="*/ 1280936 h 6863208"/>
              <a:gd name="connsiteX215" fmla="*/ 513274 w 8090452"/>
              <a:gd name="connsiteY215" fmla="*/ 1297242 h 6863208"/>
              <a:gd name="connsiteX216" fmla="*/ 517351 w 8090452"/>
              <a:gd name="connsiteY216" fmla="*/ 1293165 h 6863208"/>
              <a:gd name="connsiteX217" fmla="*/ 505122 w 8090452"/>
              <a:gd name="connsiteY217" fmla="*/ 1278219 h 6863208"/>
              <a:gd name="connsiteX218" fmla="*/ 260878 w 8090452"/>
              <a:gd name="connsiteY218" fmla="*/ 1278218 h 6863208"/>
              <a:gd name="connsiteX219" fmla="*/ 255103 w 8090452"/>
              <a:gd name="connsiteY219" fmla="*/ 1278218 h 6863208"/>
              <a:gd name="connsiteX220" fmla="*/ 264615 w 8090452"/>
              <a:gd name="connsiteY220" fmla="*/ 1282294 h 6863208"/>
              <a:gd name="connsiteX221" fmla="*/ 260878 w 8090452"/>
              <a:gd name="connsiteY221" fmla="*/ 1278218 h 6863208"/>
              <a:gd name="connsiteX222" fmla="*/ 591235 w 8090452"/>
              <a:gd name="connsiteY222" fmla="*/ 1271254 h 6863208"/>
              <a:gd name="connsiteX223" fmla="*/ 583931 w 8090452"/>
              <a:gd name="connsiteY223" fmla="*/ 1278218 h 6863208"/>
              <a:gd name="connsiteX224" fmla="*/ 601596 w 8090452"/>
              <a:gd name="connsiteY224" fmla="*/ 1271423 h 6863208"/>
              <a:gd name="connsiteX225" fmla="*/ 591235 w 8090452"/>
              <a:gd name="connsiteY225" fmla="*/ 1271254 h 6863208"/>
              <a:gd name="connsiteX226" fmla="*/ 452128 w 8090452"/>
              <a:gd name="connsiteY226" fmla="*/ 1257836 h 6863208"/>
              <a:gd name="connsiteX227" fmla="*/ 460282 w 8090452"/>
              <a:gd name="connsiteY227" fmla="*/ 1276859 h 6863208"/>
              <a:gd name="connsiteX228" fmla="*/ 465717 w 8090452"/>
              <a:gd name="connsiteY228" fmla="*/ 1274141 h 6863208"/>
              <a:gd name="connsiteX229" fmla="*/ 452128 w 8090452"/>
              <a:gd name="connsiteY229" fmla="*/ 1257836 h 6863208"/>
              <a:gd name="connsiteX230" fmla="*/ 287715 w 8090452"/>
              <a:gd name="connsiteY230" fmla="*/ 1253761 h 6863208"/>
              <a:gd name="connsiteX231" fmla="*/ 290433 w 8090452"/>
              <a:gd name="connsiteY231" fmla="*/ 1261913 h 6863208"/>
              <a:gd name="connsiteX232" fmla="*/ 295868 w 8090452"/>
              <a:gd name="connsiteY232" fmla="*/ 1259195 h 6863208"/>
              <a:gd name="connsiteX233" fmla="*/ 287715 w 8090452"/>
              <a:gd name="connsiteY233" fmla="*/ 1253761 h 6863208"/>
              <a:gd name="connsiteX234" fmla="*/ 485080 w 8090452"/>
              <a:gd name="connsiteY234" fmla="*/ 1253420 h 6863208"/>
              <a:gd name="connsiteX235" fmla="*/ 472511 w 8090452"/>
              <a:gd name="connsiteY235" fmla="*/ 1261913 h 6863208"/>
              <a:gd name="connsiteX236" fmla="*/ 491534 w 8090452"/>
              <a:gd name="connsiteY236" fmla="*/ 1267348 h 6863208"/>
              <a:gd name="connsiteX237" fmla="*/ 485080 w 8090452"/>
              <a:gd name="connsiteY237" fmla="*/ 1253420 h 6863208"/>
              <a:gd name="connsiteX238" fmla="*/ 363807 w 8090452"/>
              <a:gd name="connsiteY238" fmla="*/ 1251041 h 6863208"/>
              <a:gd name="connsiteX239" fmla="*/ 359730 w 8090452"/>
              <a:gd name="connsiteY239" fmla="*/ 1255117 h 6863208"/>
              <a:gd name="connsiteX240" fmla="*/ 358371 w 8090452"/>
              <a:gd name="connsiteY240" fmla="*/ 1259193 h 6863208"/>
              <a:gd name="connsiteX241" fmla="*/ 359731 w 8090452"/>
              <a:gd name="connsiteY241" fmla="*/ 1268706 h 6863208"/>
              <a:gd name="connsiteX242" fmla="*/ 352937 w 8090452"/>
              <a:gd name="connsiteY242" fmla="*/ 1264629 h 6863208"/>
              <a:gd name="connsiteX243" fmla="*/ 365166 w 8090452"/>
              <a:gd name="connsiteY243" fmla="*/ 1282294 h 6863208"/>
              <a:gd name="connsiteX244" fmla="*/ 363808 w 8090452"/>
              <a:gd name="connsiteY244" fmla="*/ 1267348 h 6863208"/>
              <a:gd name="connsiteX245" fmla="*/ 369242 w 8090452"/>
              <a:gd name="connsiteY245" fmla="*/ 1270064 h 6863208"/>
              <a:gd name="connsiteX246" fmla="*/ 373319 w 8090452"/>
              <a:gd name="connsiteY246" fmla="*/ 1285012 h 6863208"/>
              <a:gd name="connsiteX247" fmla="*/ 374677 w 8090452"/>
              <a:gd name="connsiteY247" fmla="*/ 1272782 h 6863208"/>
              <a:gd name="connsiteX248" fmla="*/ 380113 w 8090452"/>
              <a:gd name="connsiteY248" fmla="*/ 1275500 h 6863208"/>
              <a:gd name="connsiteX249" fmla="*/ 363807 w 8090452"/>
              <a:gd name="connsiteY249" fmla="*/ 1251041 h 6863208"/>
              <a:gd name="connsiteX250" fmla="*/ 242875 w 8090452"/>
              <a:gd name="connsiteY250" fmla="*/ 1250363 h 6863208"/>
              <a:gd name="connsiteX251" fmla="*/ 238799 w 8090452"/>
              <a:gd name="connsiteY251" fmla="*/ 1251041 h 6863208"/>
              <a:gd name="connsiteX252" fmla="*/ 246952 w 8090452"/>
              <a:gd name="connsiteY252" fmla="*/ 1253759 h 6863208"/>
              <a:gd name="connsiteX253" fmla="*/ 242875 w 8090452"/>
              <a:gd name="connsiteY253" fmla="*/ 1250363 h 6863208"/>
              <a:gd name="connsiteX254" fmla="*/ 253406 w 8090452"/>
              <a:gd name="connsiteY254" fmla="*/ 1222974 h 6863208"/>
              <a:gd name="connsiteX255" fmla="*/ 256463 w 8090452"/>
              <a:gd name="connsiteY255" fmla="*/ 1227942 h 6863208"/>
              <a:gd name="connsiteX256" fmla="*/ 253406 w 8090452"/>
              <a:gd name="connsiteY256" fmla="*/ 1222974 h 6863208"/>
              <a:gd name="connsiteX257" fmla="*/ 1509273 w 8090452"/>
              <a:gd name="connsiteY257" fmla="*/ 1214354 h 6863208"/>
              <a:gd name="connsiteX258" fmla="*/ 1506555 w 8090452"/>
              <a:gd name="connsiteY258" fmla="*/ 1217072 h 6863208"/>
              <a:gd name="connsiteX259" fmla="*/ 1506555 w 8090452"/>
              <a:gd name="connsiteY259" fmla="*/ 1219790 h 6863208"/>
              <a:gd name="connsiteX260" fmla="*/ 1513349 w 8090452"/>
              <a:gd name="connsiteY260" fmla="*/ 1218431 h 6863208"/>
              <a:gd name="connsiteX261" fmla="*/ 1509273 w 8090452"/>
              <a:gd name="connsiteY261" fmla="*/ 1214354 h 6863208"/>
              <a:gd name="connsiteX262" fmla="*/ 74384 w 8090452"/>
              <a:gd name="connsiteY262" fmla="*/ 1203485 h 6863208"/>
              <a:gd name="connsiteX263" fmla="*/ 124659 w 8090452"/>
              <a:gd name="connsiteY263" fmla="*/ 1327136 h 6863208"/>
              <a:gd name="connsiteX264" fmla="*/ 120583 w 8090452"/>
              <a:gd name="connsiteY264" fmla="*/ 1374693 h 6863208"/>
              <a:gd name="connsiteX265" fmla="*/ 63513 w 8090452"/>
              <a:gd name="connsiteY265" fmla="*/ 1282295 h 6863208"/>
              <a:gd name="connsiteX266" fmla="*/ 68948 w 8090452"/>
              <a:gd name="connsiteY266" fmla="*/ 1222509 h 6863208"/>
              <a:gd name="connsiteX267" fmla="*/ 74384 w 8090452"/>
              <a:gd name="connsiteY267" fmla="*/ 1203485 h 6863208"/>
              <a:gd name="connsiteX268" fmla="*/ 1286429 w 8090452"/>
              <a:gd name="connsiteY268" fmla="*/ 1198048 h 6863208"/>
              <a:gd name="connsiteX269" fmla="*/ 1304094 w 8090452"/>
              <a:gd name="connsiteY269" fmla="*/ 1234737 h 6863208"/>
              <a:gd name="connsiteX270" fmla="*/ 1309529 w 8090452"/>
              <a:gd name="connsiteY270" fmla="*/ 1226584 h 6863208"/>
              <a:gd name="connsiteX271" fmla="*/ 1286429 w 8090452"/>
              <a:gd name="connsiteY271" fmla="*/ 1198048 h 6863208"/>
              <a:gd name="connsiteX272" fmla="*/ 1487531 w 8090452"/>
              <a:gd name="connsiteY272" fmla="*/ 1192613 h 6863208"/>
              <a:gd name="connsiteX273" fmla="*/ 1483454 w 8090452"/>
              <a:gd name="connsiteY273" fmla="*/ 1196690 h 6863208"/>
              <a:gd name="connsiteX274" fmla="*/ 1497042 w 8090452"/>
              <a:gd name="connsiteY274" fmla="*/ 1202125 h 6863208"/>
              <a:gd name="connsiteX275" fmla="*/ 1488890 w 8090452"/>
              <a:gd name="connsiteY275" fmla="*/ 1196691 h 6863208"/>
              <a:gd name="connsiteX276" fmla="*/ 1487531 w 8090452"/>
              <a:gd name="connsiteY276" fmla="*/ 1192613 h 6863208"/>
              <a:gd name="connsiteX277" fmla="*/ 82536 w 8090452"/>
              <a:gd name="connsiteY277" fmla="*/ 1181744 h 6863208"/>
              <a:gd name="connsiteX278" fmla="*/ 96788 w 8090452"/>
              <a:gd name="connsiteY278" fmla="*/ 1201529 h 6863208"/>
              <a:gd name="connsiteX279" fmla="*/ 101475 w 8090452"/>
              <a:gd name="connsiteY279" fmla="*/ 1209216 h 6863208"/>
              <a:gd name="connsiteX280" fmla="*/ 112430 w 8090452"/>
              <a:gd name="connsiteY280" fmla="*/ 1233378 h 6863208"/>
              <a:gd name="connsiteX281" fmla="*/ 124659 w 8090452"/>
              <a:gd name="connsiteY281" fmla="*/ 1313548 h 6863208"/>
              <a:gd name="connsiteX282" fmla="*/ 124659 w 8090452"/>
              <a:gd name="connsiteY282" fmla="*/ 1318983 h 6863208"/>
              <a:gd name="connsiteX283" fmla="*/ 77100 w 8090452"/>
              <a:gd name="connsiteY283" fmla="*/ 1195332 h 6863208"/>
              <a:gd name="connsiteX284" fmla="*/ 82536 w 8090452"/>
              <a:gd name="connsiteY284" fmla="*/ 1181744 h 6863208"/>
              <a:gd name="connsiteX285" fmla="*/ 256462 w 8090452"/>
              <a:gd name="connsiteY285" fmla="*/ 1181742 h 6863208"/>
              <a:gd name="connsiteX286" fmla="*/ 272768 w 8090452"/>
              <a:gd name="connsiteY286" fmla="*/ 1195332 h 6863208"/>
              <a:gd name="connsiteX287" fmla="*/ 256462 w 8090452"/>
              <a:gd name="connsiteY287" fmla="*/ 1181742 h 6863208"/>
              <a:gd name="connsiteX288" fmla="*/ 1285070 w 8090452"/>
              <a:gd name="connsiteY288" fmla="*/ 1177667 h 6863208"/>
              <a:gd name="connsiteX289" fmla="*/ 1293223 w 8090452"/>
              <a:gd name="connsiteY289" fmla="*/ 1193973 h 6863208"/>
              <a:gd name="connsiteX290" fmla="*/ 1285070 w 8090452"/>
              <a:gd name="connsiteY290" fmla="*/ 1177667 h 6863208"/>
              <a:gd name="connsiteX291" fmla="*/ 66230 w 8090452"/>
              <a:gd name="connsiteY291" fmla="*/ 1162721 h 6863208"/>
              <a:gd name="connsiteX292" fmla="*/ 73024 w 8090452"/>
              <a:gd name="connsiteY292" fmla="*/ 1169515 h 6863208"/>
              <a:gd name="connsiteX293" fmla="*/ 70307 w 8090452"/>
              <a:gd name="connsiteY293" fmla="*/ 1174951 h 6863208"/>
              <a:gd name="connsiteX294" fmla="*/ 66230 w 8090452"/>
              <a:gd name="connsiteY294" fmla="*/ 1162721 h 6863208"/>
              <a:gd name="connsiteX295" fmla="*/ 1278277 w 8090452"/>
              <a:gd name="connsiteY295" fmla="*/ 1160002 h 6863208"/>
              <a:gd name="connsiteX296" fmla="*/ 1285072 w 8090452"/>
              <a:gd name="connsiteY296" fmla="*/ 1172232 h 6863208"/>
              <a:gd name="connsiteX297" fmla="*/ 1278277 w 8090452"/>
              <a:gd name="connsiteY297" fmla="*/ 1160002 h 6863208"/>
              <a:gd name="connsiteX298" fmla="*/ 1276918 w 8090452"/>
              <a:gd name="connsiteY298" fmla="*/ 1139621 h 6863208"/>
              <a:gd name="connsiteX299" fmla="*/ 1276919 w 8090452"/>
              <a:gd name="connsiteY299" fmla="*/ 1150491 h 6863208"/>
              <a:gd name="connsiteX300" fmla="*/ 1280995 w 8090452"/>
              <a:gd name="connsiteY300" fmla="*/ 1146415 h 6863208"/>
              <a:gd name="connsiteX301" fmla="*/ 1276918 w 8090452"/>
              <a:gd name="connsiteY301" fmla="*/ 1139621 h 6863208"/>
              <a:gd name="connsiteX302" fmla="*/ 1051358 w 8090452"/>
              <a:gd name="connsiteY302" fmla="*/ 1128751 h 6863208"/>
              <a:gd name="connsiteX303" fmla="*/ 1150550 w 8090452"/>
              <a:gd name="connsiteY303" fmla="*/ 1179026 h 6863208"/>
              <a:gd name="connsiteX304" fmla="*/ 1194445 w 8090452"/>
              <a:gd name="connsiteY304" fmla="*/ 1207165 h 6863208"/>
              <a:gd name="connsiteX305" fmla="*/ 1144945 w 8090452"/>
              <a:gd name="connsiteY305" fmla="*/ 1185990 h 6863208"/>
              <a:gd name="connsiteX306" fmla="*/ 1083969 w 8090452"/>
              <a:gd name="connsiteY306" fmla="*/ 1153209 h 6863208"/>
              <a:gd name="connsiteX307" fmla="*/ 1089688 w 8090452"/>
              <a:gd name="connsiteY307" fmla="*/ 1157517 h 6863208"/>
              <a:gd name="connsiteX308" fmla="*/ 1078775 w 8090452"/>
              <a:gd name="connsiteY308" fmla="*/ 1151108 h 6863208"/>
              <a:gd name="connsiteX309" fmla="*/ 1063252 w 8090452"/>
              <a:gd name="connsiteY309" fmla="*/ 1139159 h 6863208"/>
              <a:gd name="connsiteX310" fmla="*/ 169500 w 8090452"/>
              <a:gd name="connsiteY310" fmla="*/ 1119239 h 6863208"/>
              <a:gd name="connsiteX311" fmla="*/ 203470 w 8090452"/>
              <a:gd name="connsiteY311" fmla="*/ 1196691 h 6863208"/>
              <a:gd name="connsiteX312" fmla="*/ 207545 w 8090452"/>
              <a:gd name="connsiteY312" fmla="*/ 1314906 h 6863208"/>
              <a:gd name="connsiteX313" fmla="*/ 204828 w 8090452"/>
              <a:gd name="connsiteY313" fmla="*/ 1339364 h 6863208"/>
              <a:gd name="connsiteX314" fmla="*/ 187163 w 8090452"/>
              <a:gd name="connsiteY314" fmla="*/ 1223867 h 6863208"/>
              <a:gd name="connsiteX315" fmla="*/ 138248 w 8090452"/>
              <a:gd name="connsiteY315" fmla="*/ 1123316 h 6863208"/>
              <a:gd name="connsiteX316" fmla="*/ 150476 w 8090452"/>
              <a:gd name="connsiteY316" fmla="*/ 1130109 h 6863208"/>
              <a:gd name="connsiteX317" fmla="*/ 169500 w 8090452"/>
              <a:gd name="connsiteY317" fmla="*/ 1119239 h 6863208"/>
              <a:gd name="connsiteX318" fmla="*/ 111071 w 8090452"/>
              <a:gd name="connsiteY318" fmla="*/ 1117880 h 6863208"/>
              <a:gd name="connsiteX319" fmla="*/ 128736 w 8090452"/>
              <a:gd name="connsiteY319" fmla="*/ 1121957 h 6863208"/>
              <a:gd name="connsiteX320" fmla="*/ 180369 w 8090452"/>
              <a:gd name="connsiteY320" fmla="*/ 1225226 h 6863208"/>
              <a:gd name="connsiteX321" fmla="*/ 199393 w 8090452"/>
              <a:gd name="connsiteY321" fmla="*/ 1363822 h 6863208"/>
              <a:gd name="connsiteX322" fmla="*/ 203469 w 8090452"/>
              <a:gd name="connsiteY322" fmla="*/ 1367899 h 6863208"/>
              <a:gd name="connsiteX323" fmla="*/ 202111 w 8090452"/>
              <a:gd name="connsiteY323" fmla="*/ 1431763 h 6863208"/>
              <a:gd name="connsiteX324" fmla="*/ 210263 w 8090452"/>
              <a:gd name="connsiteY324" fmla="*/ 1513290 h 6863208"/>
              <a:gd name="connsiteX325" fmla="*/ 185805 w 8090452"/>
              <a:gd name="connsiteY325" fmla="*/ 1475244 h 6863208"/>
              <a:gd name="connsiteX326" fmla="*/ 130094 w 8090452"/>
              <a:gd name="connsiteY326" fmla="*/ 1329854 h 6863208"/>
              <a:gd name="connsiteX327" fmla="*/ 130094 w 8090452"/>
              <a:gd name="connsiteY327" fmla="*/ 1316265 h 6863208"/>
              <a:gd name="connsiteX328" fmla="*/ 130094 w 8090452"/>
              <a:gd name="connsiteY328" fmla="*/ 1313548 h 6863208"/>
              <a:gd name="connsiteX329" fmla="*/ 147758 w 8090452"/>
              <a:gd name="connsiteY329" fmla="*/ 1309471 h 6863208"/>
              <a:gd name="connsiteX330" fmla="*/ 130094 w 8090452"/>
              <a:gd name="connsiteY330" fmla="*/ 1310830 h 6863208"/>
              <a:gd name="connsiteX331" fmla="*/ 117865 w 8090452"/>
              <a:gd name="connsiteY331" fmla="*/ 1236096 h 6863208"/>
              <a:gd name="connsiteX332" fmla="*/ 101475 w 8090452"/>
              <a:gd name="connsiteY332" fmla="*/ 1209216 h 6863208"/>
              <a:gd name="connsiteX333" fmla="*/ 100031 w 8090452"/>
              <a:gd name="connsiteY333" fmla="*/ 1206033 h 6863208"/>
              <a:gd name="connsiteX334" fmla="*/ 96788 w 8090452"/>
              <a:gd name="connsiteY334" fmla="*/ 1201529 h 6863208"/>
              <a:gd name="connsiteX335" fmla="*/ 83894 w 8090452"/>
              <a:gd name="connsiteY335" fmla="*/ 1180385 h 6863208"/>
              <a:gd name="connsiteX336" fmla="*/ 98841 w 8090452"/>
              <a:gd name="connsiteY336" fmla="*/ 1151851 h 6863208"/>
              <a:gd name="connsiteX337" fmla="*/ 104277 w 8090452"/>
              <a:gd name="connsiteY337" fmla="*/ 1149133 h 6863208"/>
              <a:gd name="connsiteX338" fmla="*/ 100201 w 8090452"/>
              <a:gd name="connsiteY338" fmla="*/ 1147774 h 6863208"/>
              <a:gd name="connsiteX339" fmla="*/ 111071 w 8090452"/>
              <a:gd name="connsiteY339" fmla="*/ 1120598 h 6863208"/>
              <a:gd name="connsiteX340" fmla="*/ 111071 w 8090452"/>
              <a:gd name="connsiteY340" fmla="*/ 1117880 h 6863208"/>
              <a:gd name="connsiteX341" fmla="*/ 0 w 8090452"/>
              <a:gd name="connsiteY341" fmla="*/ 1111745 h 6863208"/>
              <a:gd name="connsiteX342" fmla="*/ 54001 w 8090452"/>
              <a:gd name="connsiteY342" fmla="*/ 1155927 h 6863208"/>
              <a:gd name="connsiteX343" fmla="*/ 66231 w 8090452"/>
              <a:gd name="connsiteY343" fmla="*/ 1187179 h 6863208"/>
              <a:gd name="connsiteX344" fmla="*/ 58078 w 8090452"/>
              <a:gd name="connsiteY344" fmla="*/ 1214355 h 6863208"/>
              <a:gd name="connsiteX345" fmla="*/ 54001 w 8090452"/>
              <a:gd name="connsiteY345" fmla="*/ 1264631 h 6863208"/>
              <a:gd name="connsiteX346" fmla="*/ 7803 w 8090452"/>
              <a:gd name="connsiteY346" fmla="*/ 1166798 h 6863208"/>
              <a:gd name="connsiteX347" fmla="*/ 0 w 8090452"/>
              <a:gd name="connsiteY347" fmla="*/ 1136890 h 6863208"/>
              <a:gd name="connsiteX348" fmla="*/ 215295 w 8090452"/>
              <a:gd name="connsiteY348" fmla="*/ 1109960 h 6863208"/>
              <a:gd name="connsiteX349" fmla="*/ 214340 w 8090452"/>
              <a:gd name="connsiteY349" fmla="*/ 1112444 h 6863208"/>
              <a:gd name="connsiteX350" fmla="*/ 215295 w 8090452"/>
              <a:gd name="connsiteY350" fmla="*/ 1109960 h 6863208"/>
              <a:gd name="connsiteX351" fmla="*/ 169499 w 8090452"/>
              <a:gd name="connsiteY351" fmla="*/ 1089345 h 6863208"/>
              <a:gd name="connsiteX352" fmla="*/ 180369 w 8090452"/>
              <a:gd name="connsiteY352" fmla="*/ 1094780 h 6863208"/>
              <a:gd name="connsiteX353" fmla="*/ 169499 w 8090452"/>
              <a:gd name="connsiteY353" fmla="*/ 1089345 h 6863208"/>
              <a:gd name="connsiteX354" fmla="*/ 1361166 w 8090452"/>
              <a:gd name="connsiteY354" fmla="*/ 1085272 h 6863208"/>
              <a:gd name="connsiteX355" fmla="*/ 1367175 w 8090452"/>
              <a:gd name="connsiteY355" fmla="*/ 1091281 h 6863208"/>
              <a:gd name="connsiteX356" fmla="*/ 1367059 w 8090452"/>
              <a:gd name="connsiteY356" fmla="*/ 1091270 h 6863208"/>
              <a:gd name="connsiteX357" fmla="*/ 0 w 8090452"/>
              <a:gd name="connsiteY357" fmla="*/ 1074888 h 6863208"/>
              <a:gd name="connsiteX358" fmla="*/ 26826 w 8090452"/>
              <a:gd name="connsiteY358" fmla="*/ 1082552 h 6863208"/>
              <a:gd name="connsiteX359" fmla="*/ 29543 w 8090452"/>
              <a:gd name="connsiteY359" fmla="*/ 1077117 h 6863208"/>
              <a:gd name="connsiteX360" fmla="*/ 37696 w 8090452"/>
              <a:gd name="connsiteY360" fmla="*/ 1101575 h 6863208"/>
              <a:gd name="connsiteX361" fmla="*/ 52642 w 8090452"/>
              <a:gd name="connsiteY361" fmla="*/ 1140981 h 6863208"/>
              <a:gd name="connsiteX362" fmla="*/ 0 w 8090452"/>
              <a:gd name="connsiteY362" fmla="*/ 1098866 h 6863208"/>
              <a:gd name="connsiteX363" fmla="*/ 742912 w 8090452"/>
              <a:gd name="connsiteY363" fmla="*/ 1073040 h 6863208"/>
              <a:gd name="connsiteX364" fmla="*/ 746989 w 8090452"/>
              <a:gd name="connsiteY364" fmla="*/ 1077116 h 6863208"/>
              <a:gd name="connsiteX365" fmla="*/ 742912 w 8090452"/>
              <a:gd name="connsiteY365" fmla="*/ 1073040 h 6863208"/>
              <a:gd name="connsiteX366" fmla="*/ 752424 w 8090452"/>
              <a:gd name="connsiteY366" fmla="*/ 1071681 h 6863208"/>
              <a:gd name="connsiteX367" fmla="*/ 751065 w 8090452"/>
              <a:gd name="connsiteY367" fmla="*/ 1081193 h 6863208"/>
              <a:gd name="connsiteX368" fmla="*/ 752424 w 8090452"/>
              <a:gd name="connsiteY368" fmla="*/ 1071681 h 6863208"/>
              <a:gd name="connsiteX369" fmla="*/ 134170 w 8090452"/>
              <a:gd name="connsiteY369" fmla="*/ 1067604 h 6863208"/>
              <a:gd name="connsiteX370" fmla="*/ 140964 w 8090452"/>
              <a:gd name="connsiteY370" fmla="*/ 1074398 h 6863208"/>
              <a:gd name="connsiteX371" fmla="*/ 134170 w 8090452"/>
              <a:gd name="connsiteY371" fmla="*/ 1067604 h 6863208"/>
              <a:gd name="connsiteX372" fmla="*/ 108354 w 8090452"/>
              <a:gd name="connsiteY372" fmla="*/ 1063528 h 6863208"/>
              <a:gd name="connsiteX373" fmla="*/ 108354 w 8090452"/>
              <a:gd name="connsiteY373" fmla="*/ 1066246 h 6863208"/>
              <a:gd name="connsiteX374" fmla="*/ 105636 w 8090452"/>
              <a:gd name="connsiteY374" fmla="*/ 1066246 h 6863208"/>
              <a:gd name="connsiteX375" fmla="*/ 108354 w 8090452"/>
              <a:gd name="connsiteY375" fmla="*/ 1063528 h 6863208"/>
              <a:gd name="connsiteX376" fmla="*/ 1320399 w 8090452"/>
              <a:gd name="connsiteY376" fmla="*/ 1052658 h 6863208"/>
              <a:gd name="connsiteX377" fmla="*/ 1340782 w 8090452"/>
              <a:gd name="connsiteY377" fmla="*/ 1062169 h 6863208"/>
              <a:gd name="connsiteX378" fmla="*/ 1350293 w 8090452"/>
              <a:gd name="connsiteY378" fmla="*/ 1068964 h 6863208"/>
              <a:gd name="connsiteX379" fmla="*/ 1350293 w 8090452"/>
              <a:gd name="connsiteY379" fmla="*/ 1066246 h 6863208"/>
              <a:gd name="connsiteX380" fmla="*/ 1407363 w 8090452"/>
              <a:gd name="connsiteY380" fmla="*/ 1085269 h 6863208"/>
              <a:gd name="connsiteX381" fmla="*/ 1426735 w 8090452"/>
              <a:gd name="connsiteY381" fmla="*/ 1090734 h 6863208"/>
              <a:gd name="connsiteX382" fmla="*/ 1361163 w 8090452"/>
              <a:gd name="connsiteY382" fmla="*/ 1085269 h 6863208"/>
              <a:gd name="connsiteX383" fmla="*/ 1361166 w 8090452"/>
              <a:gd name="connsiteY383" fmla="*/ 1085272 h 6863208"/>
              <a:gd name="connsiteX384" fmla="*/ 1359805 w 8090452"/>
              <a:gd name="connsiteY384" fmla="*/ 1083911 h 6863208"/>
              <a:gd name="connsiteX385" fmla="*/ 1351736 w 8090452"/>
              <a:gd name="connsiteY385" fmla="*/ 1081906 h 6863208"/>
              <a:gd name="connsiteX386" fmla="*/ 124659 w 8090452"/>
              <a:gd name="connsiteY386" fmla="*/ 1039070 h 6863208"/>
              <a:gd name="connsiteX387" fmla="*/ 140965 w 8090452"/>
              <a:gd name="connsiteY387" fmla="*/ 1066246 h 6863208"/>
              <a:gd name="connsiteX388" fmla="*/ 161347 w 8090452"/>
              <a:gd name="connsiteY388" fmla="*/ 1100216 h 6863208"/>
              <a:gd name="connsiteX389" fmla="*/ 155912 w 8090452"/>
              <a:gd name="connsiteY389" fmla="*/ 1100215 h 6863208"/>
              <a:gd name="connsiteX390" fmla="*/ 123301 w 8090452"/>
              <a:gd name="connsiteY390" fmla="*/ 1067604 h 6863208"/>
              <a:gd name="connsiteX391" fmla="*/ 121942 w 8090452"/>
              <a:gd name="connsiteY391" fmla="*/ 1068963 h 6863208"/>
              <a:gd name="connsiteX392" fmla="*/ 123301 w 8090452"/>
              <a:gd name="connsiteY392" fmla="*/ 1051300 h 6863208"/>
              <a:gd name="connsiteX393" fmla="*/ 123300 w 8090452"/>
              <a:gd name="connsiteY393" fmla="*/ 1045864 h 6863208"/>
              <a:gd name="connsiteX394" fmla="*/ 126018 w 8090452"/>
              <a:gd name="connsiteY394" fmla="*/ 1045864 h 6863208"/>
              <a:gd name="connsiteX395" fmla="*/ 123301 w 8090452"/>
              <a:gd name="connsiteY395" fmla="*/ 1043147 h 6863208"/>
              <a:gd name="connsiteX396" fmla="*/ 123301 w 8090452"/>
              <a:gd name="connsiteY396" fmla="*/ 1040429 h 6863208"/>
              <a:gd name="connsiteX397" fmla="*/ 124659 w 8090452"/>
              <a:gd name="connsiteY397" fmla="*/ 1039070 h 6863208"/>
              <a:gd name="connsiteX398" fmla="*/ 948089 w 8090452"/>
              <a:gd name="connsiteY398" fmla="*/ 1030917 h 6863208"/>
              <a:gd name="connsiteX399" fmla="*/ 1016030 w 8090452"/>
              <a:gd name="connsiteY399" fmla="*/ 1101574 h 6863208"/>
              <a:gd name="connsiteX400" fmla="*/ 1011953 w 8090452"/>
              <a:gd name="connsiteY400" fmla="*/ 1100216 h 6863208"/>
              <a:gd name="connsiteX401" fmla="*/ 948089 w 8090452"/>
              <a:gd name="connsiteY401" fmla="*/ 1030917 h 6863208"/>
              <a:gd name="connsiteX402" fmla="*/ 73026 w 8090452"/>
              <a:gd name="connsiteY402" fmla="*/ 1020047 h 6863208"/>
              <a:gd name="connsiteX403" fmla="*/ 73026 w 8090452"/>
              <a:gd name="connsiteY403" fmla="*/ 1020047 h 6863208"/>
              <a:gd name="connsiteX404" fmla="*/ 36823 w 8090452"/>
              <a:gd name="connsiteY404" fmla="*/ 1016456 h 6863208"/>
              <a:gd name="connsiteX405" fmla="*/ 79819 w 8090452"/>
              <a:gd name="connsiteY405" fmla="*/ 1059452 h 6863208"/>
              <a:gd name="connsiteX406" fmla="*/ 80338 w 8090452"/>
              <a:gd name="connsiteY406" fmla="*/ 1059193 h 6863208"/>
              <a:gd name="connsiteX407" fmla="*/ 78970 w 8090452"/>
              <a:gd name="connsiteY407" fmla="*/ 1065397 h 6863208"/>
              <a:gd name="connsiteX408" fmla="*/ 75743 w 8090452"/>
              <a:gd name="connsiteY408" fmla="*/ 1074399 h 6863208"/>
              <a:gd name="connsiteX409" fmla="*/ 56720 w 8090452"/>
              <a:gd name="connsiteY409" fmla="*/ 1063528 h 6863208"/>
              <a:gd name="connsiteX410" fmla="*/ 67590 w 8090452"/>
              <a:gd name="connsiteY410" fmla="*/ 1074399 h 6863208"/>
              <a:gd name="connsiteX411" fmla="*/ 62155 w 8090452"/>
              <a:gd name="connsiteY411" fmla="*/ 1082552 h 6863208"/>
              <a:gd name="connsiteX412" fmla="*/ 101559 w 8090452"/>
              <a:gd name="connsiteY412" fmla="*/ 1111086 h 6863208"/>
              <a:gd name="connsiteX413" fmla="*/ 77100 w 8090452"/>
              <a:gd name="connsiteY413" fmla="*/ 1165439 h 6863208"/>
              <a:gd name="connsiteX414" fmla="*/ 66230 w 8090452"/>
              <a:gd name="connsiteY414" fmla="*/ 1154568 h 6863208"/>
              <a:gd name="connsiteX415" fmla="*/ 64872 w 8090452"/>
              <a:gd name="connsiteY415" fmla="*/ 1153210 h 6863208"/>
              <a:gd name="connsiteX416" fmla="*/ 48567 w 8090452"/>
              <a:gd name="connsiteY416" fmla="*/ 1104293 h 6863208"/>
              <a:gd name="connsiteX417" fmla="*/ 33619 w 8090452"/>
              <a:gd name="connsiteY417" fmla="*/ 1064888 h 6863208"/>
              <a:gd name="connsiteX418" fmla="*/ 28185 w 8090452"/>
              <a:gd name="connsiteY418" fmla="*/ 1043147 h 6863208"/>
              <a:gd name="connsiteX419" fmla="*/ 28185 w 8090452"/>
              <a:gd name="connsiteY419" fmla="*/ 1040429 h 6863208"/>
              <a:gd name="connsiteX420" fmla="*/ 32262 w 8090452"/>
              <a:gd name="connsiteY420" fmla="*/ 1036352 h 6863208"/>
              <a:gd name="connsiteX421" fmla="*/ 29544 w 8090452"/>
              <a:gd name="connsiteY421" fmla="*/ 1028200 h 6863208"/>
              <a:gd name="connsiteX422" fmla="*/ 37696 w 8090452"/>
              <a:gd name="connsiteY422" fmla="*/ 1025482 h 6863208"/>
              <a:gd name="connsiteX423" fmla="*/ 34639 w 8090452"/>
              <a:gd name="connsiteY423" fmla="*/ 1021067 h 6863208"/>
              <a:gd name="connsiteX424" fmla="*/ 56889 w 8090452"/>
              <a:gd name="connsiteY424" fmla="*/ 992021 h 6863208"/>
              <a:gd name="connsiteX425" fmla="*/ 48566 w 8090452"/>
              <a:gd name="connsiteY425" fmla="*/ 992871 h 6863208"/>
              <a:gd name="connsiteX426" fmla="*/ 62154 w 8090452"/>
              <a:gd name="connsiteY426" fmla="*/ 998306 h 6863208"/>
              <a:gd name="connsiteX427" fmla="*/ 56889 w 8090452"/>
              <a:gd name="connsiteY427" fmla="*/ 992021 h 6863208"/>
              <a:gd name="connsiteX428" fmla="*/ 1191314 w 8090452"/>
              <a:gd name="connsiteY428" fmla="*/ 967054 h 6863208"/>
              <a:gd name="connsiteX429" fmla="*/ 1293224 w 8090452"/>
              <a:gd name="connsiteY429" fmla="*/ 1033635 h 6863208"/>
              <a:gd name="connsiteX430" fmla="*/ 1256536 w 8090452"/>
              <a:gd name="connsiteY430" fmla="*/ 1013252 h 6863208"/>
              <a:gd name="connsiteX431" fmla="*/ 1191314 w 8090452"/>
              <a:gd name="connsiteY431" fmla="*/ 967054 h 6863208"/>
              <a:gd name="connsiteX432" fmla="*/ 15276 w 8090452"/>
              <a:gd name="connsiteY432" fmla="*/ 942595 h 6863208"/>
              <a:gd name="connsiteX433" fmla="*/ 13238 w 8090452"/>
              <a:gd name="connsiteY433" fmla="*/ 946672 h 6863208"/>
              <a:gd name="connsiteX434" fmla="*/ 21391 w 8090452"/>
              <a:gd name="connsiteY434" fmla="*/ 946672 h 6863208"/>
              <a:gd name="connsiteX435" fmla="*/ 15276 w 8090452"/>
              <a:gd name="connsiteY435" fmla="*/ 942595 h 6863208"/>
              <a:gd name="connsiteX436" fmla="*/ 915478 w 8090452"/>
              <a:gd name="connsiteY436" fmla="*/ 941237 h 6863208"/>
              <a:gd name="connsiteX437" fmla="*/ 920914 w 8090452"/>
              <a:gd name="connsiteY437" fmla="*/ 946673 h 6863208"/>
              <a:gd name="connsiteX438" fmla="*/ 1056793 w 8090452"/>
              <a:gd name="connsiteY438" fmla="*/ 1033635 h 6863208"/>
              <a:gd name="connsiteX439" fmla="*/ 1120657 w 8090452"/>
              <a:gd name="connsiteY439" fmla="*/ 1100216 h 6863208"/>
              <a:gd name="connsiteX440" fmla="*/ 1180444 w 8090452"/>
              <a:gd name="connsiteY440" fmla="*/ 1179026 h 6863208"/>
              <a:gd name="connsiteX441" fmla="*/ 1228001 w 8090452"/>
              <a:gd name="connsiteY441" fmla="*/ 1223866 h 6863208"/>
              <a:gd name="connsiteX442" fmla="*/ 1223925 w 8090452"/>
              <a:gd name="connsiteY442" fmla="*/ 1222507 h 6863208"/>
              <a:gd name="connsiteX443" fmla="*/ 1150550 w 8090452"/>
              <a:gd name="connsiteY443" fmla="*/ 1170873 h 6863208"/>
              <a:gd name="connsiteX444" fmla="*/ 1030976 w 8090452"/>
              <a:gd name="connsiteY444" fmla="*/ 1108369 h 6863208"/>
              <a:gd name="connsiteX445" fmla="*/ 899173 w 8090452"/>
              <a:gd name="connsiteY445" fmla="*/ 962977 h 6863208"/>
              <a:gd name="connsiteX446" fmla="*/ 886944 w 8090452"/>
              <a:gd name="connsiteY446" fmla="*/ 942595 h 6863208"/>
              <a:gd name="connsiteX447" fmla="*/ 915478 w 8090452"/>
              <a:gd name="connsiteY447" fmla="*/ 941237 h 6863208"/>
              <a:gd name="connsiteX448" fmla="*/ 835309 w 8090452"/>
              <a:gd name="connsiteY448" fmla="*/ 934443 h 6863208"/>
              <a:gd name="connsiteX449" fmla="*/ 871997 w 8090452"/>
              <a:gd name="connsiteY449" fmla="*/ 941237 h 6863208"/>
              <a:gd name="connsiteX450" fmla="*/ 916837 w 8090452"/>
              <a:gd name="connsiteY450" fmla="*/ 996947 h 6863208"/>
              <a:gd name="connsiteX451" fmla="*/ 1003800 w 8090452"/>
              <a:gd name="connsiteY451" fmla="*/ 1097498 h 6863208"/>
              <a:gd name="connsiteX452" fmla="*/ 980701 w 8090452"/>
              <a:gd name="connsiteY452" fmla="*/ 1087986 h 6863208"/>
              <a:gd name="connsiteX453" fmla="*/ 867920 w 8090452"/>
              <a:gd name="connsiteY453" fmla="*/ 1024123 h 6863208"/>
              <a:gd name="connsiteX454" fmla="*/ 835309 w 8090452"/>
              <a:gd name="connsiteY454" fmla="*/ 934443 h 6863208"/>
              <a:gd name="connsiteX455" fmla="*/ 806775 w 8090452"/>
              <a:gd name="connsiteY455" fmla="*/ 927648 h 6863208"/>
              <a:gd name="connsiteX456" fmla="*/ 802698 w 8090452"/>
              <a:gd name="connsiteY456" fmla="*/ 931724 h 6863208"/>
              <a:gd name="connsiteX457" fmla="*/ 813569 w 8090452"/>
              <a:gd name="connsiteY457" fmla="*/ 937160 h 6863208"/>
              <a:gd name="connsiteX458" fmla="*/ 806775 w 8090452"/>
              <a:gd name="connsiteY458" fmla="*/ 927648 h 6863208"/>
              <a:gd name="connsiteX459" fmla="*/ 1037770 w 8090452"/>
              <a:gd name="connsiteY459" fmla="*/ 924932 h 6863208"/>
              <a:gd name="connsiteX460" fmla="*/ 1150550 w 8090452"/>
              <a:gd name="connsiteY460" fmla="*/ 948031 h 6863208"/>
              <a:gd name="connsiteX461" fmla="*/ 1180444 w 8090452"/>
              <a:gd name="connsiteY461" fmla="*/ 969771 h 6863208"/>
              <a:gd name="connsiteX462" fmla="*/ 1256536 w 8090452"/>
              <a:gd name="connsiteY462" fmla="*/ 1021405 h 6863208"/>
              <a:gd name="connsiteX463" fmla="*/ 1313605 w 8090452"/>
              <a:gd name="connsiteY463" fmla="*/ 1051299 h 6863208"/>
              <a:gd name="connsiteX464" fmla="*/ 1347333 w 8090452"/>
              <a:gd name="connsiteY464" fmla="*/ 1080811 h 6863208"/>
              <a:gd name="connsiteX465" fmla="*/ 1301037 w 8090452"/>
              <a:gd name="connsiteY465" fmla="*/ 1069304 h 6863208"/>
              <a:gd name="connsiteX466" fmla="*/ 1240231 w 8090452"/>
              <a:gd name="connsiteY466" fmla="*/ 1048581 h 6863208"/>
              <a:gd name="connsiteX467" fmla="*/ 1128130 w 8090452"/>
              <a:gd name="connsiteY467" fmla="*/ 994230 h 6863208"/>
              <a:gd name="connsiteX468" fmla="*/ 1025813 w 8090452"/>
              <a:gd name="connsiteY468" fmla="*/ 926018 h 6863208"/>
              <a:gd name="connsiteX469" fmla="*/ 1293223 w 8090452"/>
              <a:gd name="connsiteY469" fmla="*/ 922213 h 6863208"/>
              <a:gd name="connsiteX470" fmla="*/ 1287788 w 8090452"/>
              <a:gd name="connsiteY470" fmla="*/ 927649 h 6863208"/>
              <a:gd name="connsiteX471" fmla="*/ 1297300 w 8090452"/>
              <a:gd name="connsiteY471" fmla="*/ 929008 h 6863208"/>
              <a:gd name="connsiteX472" fmla="*/ 1293223 w 8090452"/>
              <a:gd name="connsiteY472" fmla="*/ 922213 h 6863208"/>
              <a:gd name="connsiteX473" fmla="*/ 1286090 w 8090452"/>
              <a:gd name="connsiteY473" fmla="*/ 917118 h 6863208"/>
              <a:gd name="connsiteX474" fmla="*/ 1278277 w 8090452"/>
              <a:gd name="connsiteY474" fmla="*/ 923571 h 6863208"/>
              <a:gd name="connsiteX475" fmla="*/ 1291865 w 8090452"/>
              <a:gd name="connsiteY475" fmla="*/ 920855 h 6863208"/>
              <a:gd name="connsiteX476" fmla="*/ 1286090 w 8090452"/>
              <a:gd name="connsiteY476" fmla="*/ 917118 h 6863208"/>
              <a:gd name="connsiteX477" fmla="*/ 780957 w 8090452"/>
              <a:gd name="connsiteY477" fmla="*/ 912700 h 6863208"/>
              <a:gd name="connsiteX478" fmla="*/ 790470 w 8090452"/>
              <a:gd name="connsiteY478" fmla="*/ 919495 h 6863208"/>
              <a:gd name="connsiteX479" fmla="*/ 780957 w 8090452"/>
              <a:gd name="connsiteY479" fmla="*/ 912700 h 6863208"/>
              <a:gd name="connsiteX480" fmla="*/ 1306810 w 8090452"/>
              <a:gd name="connsiteY480" fmla="*/ 911344 h 6863208"/>
              <a:gd name="connsiteX481" fmla="*/ 1308170 w 8090452"/>
              <a:gd name="connsiteY481" fmla="*/ 931726 h 6863208"/>
              <a:gd name="connsiteX482" fmla="*/ 1331270 w 8090452"/>
              <a:gd name="connsiteY482" fmla="*/ 922214 h 6863208"/>
              <a:gd name="connsiteX483" fmla="*/ 1338064 w 8090452"/>
              <a:gd name="connsiteY483" fmla="*/ 929008 h 6863208"/>
              <a:gd name="connsiteX484" fmla="*/ 1329911 w 8090452"/>
              <a:gd name="connsiteY484" fmla="*/ 915420 h 6863208"/>
              <a:gd name="connsiteX485" fmla="*/ 1317682 w 8090452"/>
              <a:gd name="connsiteY485" fmla="*/ 914061 h 6863208"/>
              <a:gd name="connsiteX486" fmla="*/ 1316322 w 8090452"/>
              <a:gd name="connsiteY486" fmla="*/ 920856 h 6863208"/>
              <a:gd name="connsiteX487" fmla="*/ 1313605 w 8090452"/>
              <a:gd name="connsiteY487" fmla="*/ 912703 h 6863208"/>
              <a:gd name="connsiteX488" fmla="*/ 1306810 w 8090452"/>
              <a:gd name="connsiteY488" fmla="*/ 911344 h 6863208"/>
              <a:gd name="connsiteX489" fmla="*/ 59437 w 8090452"/>
              <a:gd name="connsiteY489" fmla="*/ 908626 h 6863208"/>
              <a:gd name="connsiteX490" fmla="*/ 74384 w 8090452"/>
              <a:gd name="connsiteY490" fmla="*/ 934442 h 6863208"/>
              <a:gd name="connsiteX491" fmla="*/ 85254 w 8090452"/>
              <a:gd name="connsiteY491" fmla="*/ 926290 h 6863208"/>
              <a:gd name="connsiteX492" fmla="*/ 93407 w 8090452"/>
              <a:gd name="connsiteY492" fmla="*/ 942596 h 6863208"/>
              <a:gd name="connsiteX493" fmla="*/ 98842 w 8090452"/>
              <a:gd name="connsiteY493" fmla="*/ 969771 h 6863208"/>
              <a:gd name="connsiteX494" fmla="*/ 102919 w 8090452"/>
              <a:gd name="connsiteY494" fmla="*/ 984718 h 6863208"/>
              <a:gd name="connsiteX495" fmla="*/ 71666 w 8090452"/>
              <a:gd name="connsiteY495" fmla="*/ 931725 h 6863208"/>
              <a:gd name="connsiteX496" fmla="*/ 59437 w 8090452"/>
              <a:gd name="connsiteY496" fmla="*/ 908626 h 6863208"/>
              <a:gd name="connsiteX497" fmla="*/ 1295941 w 8090452"/>
              <a:gd name="connsiteY497" fmla="*/ 908625 h 6863208"/>
              <a:gd name="connsiteX498" fmla="*/ 1289147 w 8090452"/>
              <a:gd name="connsiteY498" fmla="*/ 912702 h 6863208"/>
              <a:gd name="connsiteX499" fmla="*/ 1298659 w 8090452"/>
              <a:gd name="connsiteY499" fmla="*/ 916778 h 6863208"/>
              <a:gd name="connsiteX500" fmla="*/ 1295941 w 8090452"/>
              <a:gd name="connsiteY500" fmla="*/ 908625 h 6863208"/>
              <a:gd name="connsiteX501" fmla="*/ 1319041 w 8090452"/>
              <a:gd name="connsiteY501" fmla="*/ 899115 h 6863208"/>
              <a:gd name="connsiteX502" fmla="*/ 1328552 w 8090452"/>
              <a:gd name="connsiteY502" fmla="*/ 911344 h 6863208"/>
              <a:gd name="connsiteX503" fmla="*/ 1319041 w 8090452"/>
              <a:gd name="connsiteY503" fmla="*/ 899115 h 6863208"/>
              <a:gd name="connsiteX504" fmla="*/ 30902 w 8090452"/>
              <a:gd name="connsiteY504" fmla="*/ 885526 h 6863208"/>
              <a:gd name="connsiteX505" fmla="*/ 33620 w 8090452"/>
              <a:gd name="connsiteY505" fmla="*/ 888244 h 6863208"/>
              <a:gd name="connsiteX506" fmla="*/ 58079 w 8090452"/>
              <a:gd name="connsiteY506" fmla="*/ 939878 h 6863208"/>
              <a:gd name="connsiteX507" fmla="*/ 101560 w 8090452"/>
              <a:gd name="connsiteY507" fmla="*/ 1013253 h 6863208"/>
              <a:gd name="connsiteX508" fmla="*/ 105636 w 8090452"/>
              <a:gd name="connsiteY508" fmla="*/ 1022764 h 6863208"/>
              <a:gd name="connsiteX509" fmla="*/ 106995 w 8090452"/>
              <a:gd name="connsiteY509" fmla="*/ 1032276 h 6863208"/>
              <a:gd name="connsiteX510" fmla="*/ 96125 w 8090452"/>
              <a:gd name="connsiteY510" fmla="*/ 1021406 h 6863208"/>
              <a:gd name="connsiteX511" fmla="*/ 93407 w 8090452"/>
              <a:gd name="connsiteY511" fmla="*/ 1021406 h 6863208"/>
              <a:gd name="connsiteX512" fmla="*/ 90690 w 8090452"/>
              <a:gd name="connsiteY512" fmla="*/ 1021405 h 6863208"/>
              <a:gd name="connsiteX513" fmla="*/ 86614 w 8090452"/>
              <a:gd name="connsiteY513" fmla="*/ 1030917 h 6863208"/>
              <a:gd name="connsiteX514" fmla="*/ 71666 w 8090452"/>
              <a:gd name="connsiteY514" fmla="*/ 1029559 h 6863208"/>
              <a:gd name="connsiteX515" fmla="*/ 101560 w 8090452"/>
              <a:gd name="connsiteY515" fmla="*/ 1051300 h 6863208"/>
              <a:gd name="connsiteX516" fmla="*/ 94766 w 8090452"/>
              <a:gd name="connsiteY516" fmla="*/ 1063528 h 6863208"/>
              <a:gd name="connsiteX517" fmla="*/ 85254 w 8090452"/>
              <a:gd name="connsiteY517" fmla="*/ 1056734 h 6863208"/>
              <a:gd name="connsiteX518" fmla="*/ 80338 w 8090452"/>
              <a:gd name="connsiteY518" fmla="*/ 1059193 h 6863208"/>
              <a:gd name="connsiteX519" fmla="*/ 81179 w 8090452"/>
              <a:gd name="connsiteY519" fmla="*/ 1055375 h 6863208"/>
              <a:gd name="connsiteX520" fmla="*/ 37696 w 8090452"/>
              <a:gd name="connsiteY520" fmla="*/ 1014611 h 6863208"/>
              <a:gd name="connsiteX521" fmla="*/ 36823 w 8090452"/>
              <a:gd name="connsiteY521" fmla="*/ 1016456 h 6863208"/>
              <a:gd name="connsiteX522" fmla="*/ 32262 w 8090452"/>
              <a:gd name="connsiteY522" fmla="*/ 1011895 h 6863208"/>
              <a:gd name="connsiteX523" fmla="*/ 33621 w 8090452"/>
              <a:gd name="connsiteY523" fmla="*/ 1010536 h 6863208"/>
              <a:gd name="connsiteX524" fmla="*/ 33621 w 8090452"/>
              <a:gd name="connsiteY524" fmla="*/ 1002383 h 6863208"/>
              <a:gd name="connsiteX525" fmla="*/ 25468 w 8090452"/>
              <a:gd name="connsiteY525" fmla="*/ 1002383 h 6863208"/>
              <a:gd name="connsiteX526" fmla="*/ 20032 w 8090452"/>
              <a:gd name="connsiteY526" fmla="*/ 991512 h 6863208"/>
              <a:gd name="connsiteX527" fmla="*/ 28185 w 8090452"/>
              <a:gd name="connsiteY527" fmla="*/ 986078 h 6863208"/>
              <a:gd name="connsiteX528" fmla="*/ 20032 w 8090452"/>
              <a:gd name="connsiteY528" fmla="*/ 988794 h 6863208"/>
              <a:gd name="connsiteX529" fmla="*/ 15956 w 8090452"/>
              <a:gd name="connsiteY529" fmla="*/ 979283 h 6863208"/>
              <a:gd name="connsiteX530" fmla="*/ 6444 w 8090452"/>
              <a:gd name="connsiteY530" fmla="*/ 977925 h 6863208"/>
              <a:gd name="connsiteX531" fmla="*/ 5085 w 8090452"/>
              <a:gd name="connsiteY531" fmla="*/ 971131 h 6863208"/>
              <a:gd name="connsiteX532" fmla="*/ 6444 w 8090452"/>
              <a:gd name="connsiteY532" fmla="*/ 926290 h 6863208"/>
              <a:gd name="connsiteX533" fmla="*/ 10520 w 8090452"/>
              <a:gd name="connsiteY533" fmla="*/ 924931 h 6863208"/>
              <a:gd name="connsiteX534" fmla="*/ 5085 w 8090452"/>
              <a:gd name="connsiteY534" fmla="*/ 916778 h 6863208"/>
              <a:gd name="connsiteX535" fmla="*/ 5085 w 8090452"/>
              <a:gd name="connsiteY535" fmla="*/ 914061 h 6863208"/>
              <a:gd name="connsiteX536" fmla="*/ 3727 w 8090452"/>
              <a:gd name="connsiteY536" fmla="*/ 907267 h 6863208"/>
              <a:gd name="connsiteX537" fmla="*/ 6444 w 8090452"/>
              <a:gd name="connsiteY537" fmla="*/ 907268 h 6863208"/>
              <a:gd name="connsiteX538" fmla="*/ 5085 w 8090452"/>
              <a:gd name="connsiteY538" fmla="*/ 905909 h 6863208"/>
              <a:gd name="connsiteX539" fmla="*/ 5086 w 8090452"/>
              <a:gd name="connsiteY539" fmla="*/ 900473 h 6863208"/>
              <a:gd name="connsiteX540" fmla="*/ 10521 w 8090452"/>
              <a:gd name="connsiteY540" fmla="*/ 897755 h 6863208"/>
              <a:gd name="connsiteX541" fmla="*/ 18674 w 8090452"/>
              <a:gd name="connsiteY541" fmla="*/ 900473 h 6863208"/>
              <a:gd name="connsiteX542" fmla="*/ 11879 w 8090452"/>
              <a:gd name="connsiteY542" fmla="*/ 896397 h 6863208"/>
              <a:gd name="connsiteX543" fmla="*/ 30902 w 8090452"/>
              <a:gd name="connsiteY543" fmla="*/ 885526 h 6863208"/>
              <a:gd name="connsiteX544" fmla="*/ 775522 w 8090452"/>
              <a:gd name="connsiteY544" fmla="*/ 885526 h 6863208"/>
              <a:gd name="connsiteX545" fmla="*/ 786393 w 8090452"/>
              <a:gd name="connsiteY545" fmla="*/ 890962 h 6863208"/>
              <a:gd name="connsiteX546" fmla="*/ 775522 w 8090452"/>
              <a:gd name="connsiteY546" fmla="*/ 885526 h 6863208"/>
              <a:gd name="connsiteX547" fmla="*/ 771446 w 8090452"/>
              <a:gd name="connsiteY547" fmla="*/ 884168 h 6863208"/>
              <a:gd name="connsiteX548" fmla="*/ 772805 w 8090452"/>
              <a:gd name="connsiteY548" fmla="*/ 890961 h 6863208"/>
              <a:gd name="connsiteX549" fmla="*/ 771446 w 8090452"/>
              <a:gd name="connsiteY549" fmla="*/ 884168 h 6863208"/>
              <a:gd name="connsiteX550" fmla="*/ 806775 w 8090452"/>
              <a:gd name="connsiteY550" fmla="*/ 884167 h 6863208"/>
              <a:gd name="connsiteX551" fmla="*/ 805416 w 8090452"/>
              <a:gd name="connsiteY551" fmla="*/ 893679 h 6863208"/>
              <a:gd name="connsiteX552" fmla="*/ 806775 w 8090452"/>
              <a:gd name="connsiteY552" fmla="*/ 884167 h 6863208"/>
              <a:gd name="connsiteX553" fmla="*/ 846180 w 8090452"/>
              <a:gd name="connsiteY553" fmla="*/ 871938 h 6863208"/>
              <a:gd name="connsiteX554" fmla="*/ 904608 w 8090452"/>
              <a:gd name="connsiteY554" fmla="*/ 935801 h 6863208"/>
              <a:gd name="connsiteX555" fmla="*/ 880151 w 8090452"/>
              <a:gd name="connsiteY555" fmla="*/ 935801 h 6863208"/>
              <a:gd name="connsiteX556" fmla="*/ 846180 w 8090452"/>
              <a:gd name="connsiteY556" fmla="*/ 871938 h 6863208"/>
              <a:gd name="connsiteX557" fmla="*/ 734759 w 8090452"/>
              <a:gd name="connsiteY557" fmla="*/ 871938 h 6863208"/>
              <a:gd name="connsiteX558" fmla="*/ 767370 w 8090452"/>
              <a:gd name="connsiteY558" fmla="*/ 899114 h 6863208"/>
              <a:gd name="connsiteX559" fmla="*/ 823081 w 8090452"/>
              <a:gd name="connsiteY559" fmla="*/ 930366 h 6863208"/>
              <a:gd name="connsiteX560" fmla="*/ 819004 w 8090452"/>
              <a:gd name="connsiteY560" fmla="*/ 931726 h 6863208"/>
              <a:gd name="connsiteX561" fmla="*/ 823081 w 8090452"/>
              <a:gd name="connsiteY561" fmla="*/ 935802 h 6863208"/>
              <a:gd name="connsiteX562" fmla="*/ 827157 w 8090452"/>
              <a:gd name="connsiteY562" fmla="*/ 934442 h 6863208"/>
              <a:gd name="connsiteX563" fmla="*/ 857051 w 8090452"/>
              <a:gd name="connsiteY563" fmla="*/ 1015970 h 6863208"/>
              <a:gd name="connsiteX564" fmla="*/ 817645 w 8090452"/>
              <a:gd name="connsiteY564" fmla="*/ 979283 h 6863208"/>
              <a:gd name="connsiteX565" fmla="*/ 790470 w 8090452"/>
              <a:gd name="connsiteY565" fmla="*/ 949389 h 6863208"/>
              <a:gd name="connsiteX566" fmla="*/ 791828 w 8090452"/>
              <a:gd name="connsiteY566" fmla="*/ 948031 h 6863208"/>
              <a:gd name="connsiteX567" fmla="*/ 789110 w 8090452"/>
              <a:gd name="connsiteY567" fmla="*/ 945313 h 6863208"/>
              <a:gd name="connsiteX568" fmla="*/ 787752 w 8090452"/>
              <a:gd name="connsiteY568" fmla="*/ 946672 h 6863208"/>
              <a:gd name="connsiteX569" fmla="*/ 734759 w 8090452"/>
              <a:gd name="connsiteY569" fmla="*/ 871938 h 6863208"/>
              <a:gd name="connsiteX570" fmla="*/ 1382903 w 8090452"/>
              <a:gd name="connsiteY570" fmla="*/ 870579 h 6863208"/>
              <a:gd name="connsiteX571" fmla="*/ 1381545 w 8090452"/>
              <a:gd name="connsiteY571" fmla="*/ 880091 h 6863208"/>
              <a:gd name="connsiteX572" fmla="*/ 1389699 w 8090452"/>
              <a:gd name="connsiteY572" fmla="*/ 885526 h 6863208"/>
              <a:gd name="connsiteX573" fmla="*/ 1382903 w 8090452"/>
              <a:gd name="connsiteY573" fmla="*/ 870579 h 6863208"/>
              <a:gd name="connsiteX574" fmla="*/ 813569 w 8090452"/>
              <a:gd name="connsiteY574" fmla="*/ 866503 h 6863208"/>
              <a:gd name="connsiteX575" fmla="*/ 835309 w 8090452"/>
              <a:gd name="connsiteY575" fmla="*/ 896397 h 6863208"/>
              <a:gd name="connsiteX576" fmla="*/ 865203 w 8090452"/>
              <a:gd name="connsiteY576" fmla="*/ 934443 h 6863208"/>
              <a:gd name="connsiteX577" fmla="*/ 832593 w 8090452"/>
              <a:gd name="connsiteY577" fmla="*/ 926290 h 6863208"/>
              <a:gd name="connsiteX578" fmla="*/ 831234 w 8090452"/>
              <a:gd name="connsiteY578" fmla="*/ 924931 h 6863208"/>
              <a:gd name="connsiteX579" fmla="*/ 813569 w 8090452"/>
              <a:gd name="connsiteY579" fmla="*/ 866503 h 6863208"/>
              <a:gd name="connsiteX580" fmla="*/ 677690 w 8090452"/>
              <a:gd name="connsiteY580" fmla="*/ 866503 h 6863208"/>
              <a:gd name="connsiteX581" fmla="*/ 734759 w 8090452"/>
              <a:gd name="connsiteY581" fmla="*/ 918137 h 6863208"/>
              <a:gd name="connsiteX582" fmla="*/ 831233 w 8090452"/>
              <a:gd name="connsiteY582" fmla="*/ 1066246 h 6863208"/>
              <a:gd name="connsiteX583" fmla="*/ 851718 w 8090452"/>
              <a:gd name="connsiteY583" fmla="*/ 1114897 h 6863208"/>
              <a:gd name="connsiteX584" fmla="*/ 821722 w 8090452"/>
              <a:gd name="connsiteY584" fmla="*/ 1089345 h 6863208"/>
              <a:gd name="connsiteX585" fmla="*/ 718453 w 8090452"/>
              <a:gd name="connsiteY585" fmla="*/ 953466 h 6863208"/>
              <a:gd name="connsiteX586" fmla="*/ 677690 w 8090452"/>
              <a:gd name="connsiteY586" fmla="*/ 866503 h 6863208"/>
              <a:gd name="connsiteX587" fmla="*/ 329603 w 8090452"/>
              <a:gd name="connsiteY587" fmla="*/ 842321 h 6863208"/>
              <a:gd name="connsiteX588" fmla="*/ 327120 w 8090452"/>
              <a:gd name="connsiteY588" fmla="*/ 847480 h 6863208"/>
              <a:gd name="connsiteX589" fmla="*/ 324402 w 8090452"/>
              <a:gd name="connsiteY589" fmla="*/ 844762 h 6863208"/>
              <a:gd name="connsiteX590" fmla="*/ 329603 w 8090452"/>
              <a:gd name="connsiteY590" fmla="*/ 842321 h 6863208"/>
              <a:gd name="connsiteX591" fmla="*/ 1482096 w 8090452"/>
              <a:gd name="connsiteY591" fmla="*/ 812151 h 6863208"/>
              <a:gd name="connsiteX592" fmla="*/ 1487531 w 8090452"/>
              <a:gd name="connsiteY592" fmla="*/ 814869 h 6863208"/>
              <a:gd name="connsiteX593" fmla="*/ 1487531 w 8090452"/>
              <a:gd name="connsiteY593" fmla="*/ 812151 h 6863208"/>
              <a:gd name="connsiteX594" fmla="*/ 1482096 w 8090452"/>
              <a:gd name="connsiteY594" fmla="*/ 812151 h 6863208"/>
              <a:gd name="connsiteX595" fmla="*/ 789110 w 8090452"/>
              <a:gd name="connsiteY595" fmla="*/ 782258 h 6863208"/>
              <a:gd name="connsiteX596" fmla="*/ 794546 w 8090452"/>
              <a:gd name="connsiteY596" fmla="*/ 793128 h 6863208"/>
              <a:gd name="connsiteX597" fmla="*/ 829874 w 8090452"/>
              <a:gd name="connsiteY597" fmla="*/ 850197 h 6863208"/>
              <a:gd name="connsiteX598" fmla="*/ 836668 w 8090452"/>
              <a:gd name="connsiteY598" fmla="*/ 865144 h 6863208"/>
              <a:gd name="connsiteX599" fmla="*/ 874715 w 8090452"/>
              <a:gd name="connsiteY599" fmla="*/ 933084 h 6863208"/>
              <a:gd name="connsiteX600" fmla="*/ 840745 w 8090452"/>
              <a:gd name="connsiteY600" fmla="*/ 888244 h 6863208"/>
              <a:gd name="connsiteX601" fmla="*/ 805416 w 8090452"/>
              <a:gd name="connsiteY601" fmla="*/ 839327 h 6863208"/>
              <a:gd name="connsiteX602" fmla="*/ 789110 w 8090452"/>
              <a:gd name="connsiteY602" fmla="*/ 782258 h 6863208"/>
              <a:gd name="connsiteX603" fmla="*/ 880150 w 8090452"/>
              <a:gd name="connsiteY603" fmla="*/ 772746 h 6863208"/>
              <a:gd name="connsiteX604" fmla="*/ 877432 w 8090452"/>
              <a:gd name="connsiteY604" fmla="*/ 775464 h 6863208"/>
              <a:gd name="connsiteX605" fmla="*/ 880150 w 8090452"/>
              <a:gd name="connsiteY605" fmla="*/ 780899 h 6863208"/>
              <a:gd name="connsiteX606" fmla="*/ 882867 w 8090452"/>
              <a:gd name="connsiteY606" fmla="*/ 778182 h 6863208"/>
              <a:gd name="connsiteX607" fmla="*/ 880150 w 8090452"/>
              <a:gd name="connsiteY607" fmla="*/ 772746 h 6863208"/>
              <a:gd name="connsiteX608" fmla="*/ 646437 w 8090452"/>
              <a:gd name="connsiteY608" fmla="*/ 772746 h 6863208"/>
              <a:gd name="connsiteX609" fmla="*/ 693995 w 8090452"/>
              <a:gd name="connsiteY609" fmla="*/ 828457 h 6863208"/>
              <a:gd name="connsiteX610" fmla="*/ 814928 w 8090452"/>
              <a:gd name="connsiteY610" fmla="*/ 990153 h 6863208"/>
              <a:gd name="connsiteX611" fmla="*/ 865203 w 8090452"/>
              <a:gd name="connsiteY611" fmla="*/ 1034994 h 6863208"/>
              <a:gd name="connsiteX612" fmla="*/ 886944 w 8090452"/>
              <a:gd name="connsiteY612" fmla="*/ 1078475 h 6863208"/>
              <a:gd name="connsiteX613" fmla="*/ 948089 w 8090452"/>
              <a:gd name="connsiteY613" fmla="*/ 1177667 h 6863208"/>
              <a:gd name="connsiteX614" fmla="*/ 944014 w 8090452"/>
              <a:gd name="connsiteY614" fmla="*/ 1176308 h 6863208"/>
              <a:gd name="connsiteX615" fmla="*/ 879124 w 8090452"/>
              <a:gd name="connsiteY615" fmla="*/ 1135452 h 6863208"/>
              <a:gd name="connsiteX616" fmla="*/ 867921 w 8090452"/>
              <a:gd name="connsiteY616" fmla="*/ 1127391 h 6863208"/>
              <a:gd name="connsiteX617" fmla="*/ 838027 w 8090452"/>
              <a:gd name="connsiteY617" fmla="*/ 1064887 h 6863208"/>
              <a:gd name="connsiteX618" fmla="*/ 795904 w 8090452"/>
              <a:gd name="connsiteY618" fmla="*/ 982001 h 6863208"/>
              <a:gd name="connsiteX619" fmla="*/ 737476 w 8090452"/>
              <a:gd name="connsiteY619" fmla="*/ 907267 h 6863208"/>
              <a:gd name="connsiteX620" fmla="*/ 674972 w 8090452"/>
              <a:gd name="connsiteY620" fmla="*/ 847480 h 6863208"/>
              <a:gd name="connsiteX621" fmla="*/ 668178 w 8090452"/>
              <a:gd name="connsiteY621" fmla="*/ 840686 h 6863208"/>
              <a:gd name="connsiteX622" fmla="*/ 646437 w 8090452"/>
              <a:gd name="connsiteY622" fmla="*/ 772746 h 6863208"/>
              <a:gd name="connsiteX623" fmla="*/ 874205 w 8090452"/>
              <a:gd name="connsiteY623" fmla="*/ 768499 h 6863208"/>
              <a:gd name="connsiteX624" fmla="*/ 867920 w 8090452"/>
              <a:gd name="connsiteY624" fmla="*/ 771386 h 6863208"/>
              <a:gd name="connsiteX625" fmla="*/ 877432 w 8090452"/>
              <a:gd name="connsiteY625" fmla="*/ 772746 h 6863208"/>
              <a:gd name="connsiteX626" fmla="*/ 874205 w 8090452"/>
              <a:gd name="connsiteY626" fmla="*/ 768499 h 6863208"/>
              <a:gd name="connsiteX627" fmla="*/ 1404646 w 8090452"/>
              <a:gd name="connsiteY627" fmla="*/ 767311 h 6863208"/>
              <a:gd name="connsiteX628" fmla="*/ 1401927 w 8090452"/>
              <a:gd name="connsiteY628" fmla="*/ 770029 h 6863208"/>
              <a:gd name="connsiteX629" fmla="*/ 1401928 w 8090452"/>
              <a:gd name="connsiteY629" fmla="*/ 772746 h 6863208"/>
              <a:gd name="connsiteX630" fmla="*/ 1407363 w 8090452"/>
              <a:gd name="connsiteY630" fmla="*/ 772746 h 6863208"/>
              <a:gd name="connsiteX631" fmla="*/ 1404646 w 8090452"/>
              <a:gd name="connsiteY631" fmla="*/ 767311 h 6863208"/>
              <a:gd name="connsiteX632" fmla="*/ 889660 w 8090452"/>
              <a:gd name="connsiteY632" fmla="*/ 760516 h 6863208"/>
              <a:gd name="connsiteX633" fmla="*/ 881507 w 8090452"/>
              <a:gd name="connsiteY633" fmla="*/ 768669 h 6863208"/>
              <a:gd name="connsiteX634" fmla="*/ 892378 w 8090452"/>
              <a:gd name="connsiteY634" fmla="*/ 774105 h 6863208"/>
              <a:gd name="connsiteX635" fmla="*/ 889660 w 8090452"/>
              <a:gd name="connsiteY635" fmla="*/ 760516 h 6863208"/>
              <a:gd name="connsiteX636" fmla="*/ 851614 w 8090452"/>
              <a:gd name="connsiteY636" fmla="*/ 749646 h 6863208"/>
              <a:gd name="connsiteX637" fmla="*/ 840744 w 8090452"/>
              <a:gd name="connsiteY637" fmla="*/ 757799 h 6863208"/>
              <a:gd name="connsiteX638" fmla="*/ 844821 w 8090452"/>
              <a:gd name="connsiteY638" fmla="*/ 770029 h 6863208"/>
              <a:gd name="connsiteX639" fmla="*/ 851614 w 8090452"/>
              <a:gd name="connsiteY639" fmla="*/ 760517 h 6863208"/>
              <a:gd name="connsiteX640" fmla="*/ 851614 w 8090452"/>
              <a:gd name="connsiteY640" fmla="*/ 768670 h 6863208"/>
              <a:gd name="connsiteX641" fmla="*/ 857049 w 8090452"/>
              <a:gd name="connsiteY641" fmla="*/ 765952 h 6863208"/>
              <a:gd name="connsiteX642" fmla="*/ 863845 w 8090452"/>
              <a:gd name="connsiteY642" fmla="*/ 772747 h 6863208"/>
              <a:gd name="connsiteX643" fmla="*/ 857049 w 8090452"/>
              <a:gd name="connsiteY643" fmla="*/ 771388 h 6863208"/>
              <a:gd name="connsiteX644" fmla="*/ 862485 w 8090452"/>
              <a:gd name="connsiteY644" fmla="*/ 776823 h 6863208"/>
              <a:gd name="connsiteX645" fmla="*/ 867920 w 8090452"/>
              <a:gd name="connsiteY645" fmla="*/ 774106 h 6863208"/>
              <a:gd name="connsiteX646" fmla="*/ 866561 w 8090452"/>
              <a:gd name="connsiteY646" fmla="*/ 767311 h 6863208"/>
              <a:gd name="connsiteX647" fmla="*/ 878791 w 8090452"/>
              <a:gd name="connsiteY647" fmla="*/ 763235 h 6863208"/>
              <a:gd name="connsiteX648" fmla="*/ 867920 w 8090452"/>
              <a:gd name="connsiteY648" fmla="*/ 755080 h 6863208"/>
              <a:gd name="connsiteX649" fmla="*/ 869279 w 8090452"/>
              <a:gd name="connsiteY649" fmla="*/ 761875 h 6863208"/>
              <a:gd name="connsiteX650" fmla="*/ 863844 w 8090452"/>
              <a:gd name="connsiteY650" fmla="*/ 753722 h 6863208"/>
              <a:gd name="connsiteX651" fmla="*/ 855691 w 8090452"/>
              <a:gd name="connsiteY651" fmla="*/ 759158 h 6863208"/>
              <a:gd name="connsiteX652" fmla="*/ 855691 w 8090452"/>
              <a:gd name="connsiteY652" fmla="*/ 764593 h 6863208"/>
              <a:gd name="connsiteX653" fmla="*/ 857049 w 8090452"/>
              <a:gd name="connsiteY653" fmla="*/ 752364 h 6863208"/>
              <a:gd name="connsiteX654" fmla="*/ 851614 w 8090452"/>
              <a:gd name="connsiteY654" fmla="*/ 749646 h 6863208"/>
              <a:gd name="connsiteX655" fmla="*/ 636925 w 8090452"/>
              <a:gd name="connsiteY655" fmla="*/ 741494 h 6863208"/>
              <a:gd name="connsiteX656" fmla="*/ 670896 w 8090452"/>
              <a:gd name="connsiteY656" fmla="*/ 794487 h 6863208"/>
              <a:gd name="connsiteX657" fmla="*/ 642360 w 8090452"/>
              <a:gd name="connsiteY657" fmla="*/ 760517 h 6863208"/>
              <a:gd name="connsiteX658" fmla="*/ 636925 w 8090452"/>
              <a:gd name="connsiteY658" fmla="*/ 741494 h 6863208"/>
              <a:gd name="connsiteX659" fmla="*/ 757858 w 8090452"/>
              <a:gd name="connsiteY659" fmla="*/ 729265 h 6863208"/>
              <a:gd name="connsiteX660" fmla="*/ 774164 w 8090452"/>
              <a:gd name="connsiteY660" fmla="*/ 770029 h 6863208"/>
              <a:gd name="connsiteX661" fmla="*/ 787751 w 8090452"/>
              <a:gd name="connsiteY661" fmla="*/ 813510 h 6863208"/>
              <a:gd name="connsiteX662" fmla="*/ 748347 w 8090452"/>
              <a:gd name="connsiteY662" fmla="*/ 755082 h 6863208"/>
              <a:gd name="connsiteX663" fmla="*/ 755140 w 8090452"/>
              <a:gd name="connsiteY663" fmla="*/ 742853 h 6863208"/>
              <a:gd name="connsiteX664" fmla="*/ 757858 w 8090452"/>
              <a:gd name="connsiteY664" fmla="*/ 729265 h 6863208"/>
              <a:gd name="connsiteX665" fmla="*/ 772805 w 8090452"/>
              <a:gd name="connsiteY665" fmla="*/ 708883 h 6863208"/>
              <a:gd name="connsiteX666" fmla="*/ 983418 w 8090452"/>
              <a:gd name="connsiteY666" fmla="*/ 900472 h 6863208"/>
              <a:gd name="connsiteX667" fmla="*/ 1008851 w 8090452"/>
              <a:gd name="connsiteY667" fmla="*/ 920552 h 6863208"/>
              <a:gd name="connsiteX668" fmla="*/ 923631 w 8090452"/>
              <a:gd name="connsiteY668" fmla="*/ 933084 h 6863208"/>
              <a:gd name="connsiteX669" fmla="*/ 924091 w 8090452"/>
              <a:gd name="connsiteY669" fmla="*/ 933377 h 6863208"/>
              <a:gd name="connsiteX670" fmla="*/ 916837 w 8090452"/>
              <a:gd name="connsiteY670" fmla="*/ 934443 h 6863208"/>
              <a:gd name="connsiteX671" fmla="*/ 816286 w 8090452"/>
              <a:gd name="connsiteY671" fmla="*/ 812151 h 6863208"/>
              <a:gd name="connsiteX672" fmla="*/ 772805 w 8090452"/>
              <a:gd name="connsiteY672" fmla="*/ 708883 h 6863208"/>
              <a:gd name="connsiteX673" fmla="*/ 763293 w 8090452"/>
              <a:gd name="connsiteY673" fmla="*/ 702089 h 6863208"/>
              <a:gd name="connsiteX674" fmla="*/ 789110 w 8090452"/>
              <a:gd name="connsiteY674" fmla="*/ 763235 h 6863208"/>
              <a:gd name="connsiteX675" fmla="*/ 763294 w 8090452"/>
              <a:gd name="connsiteY675" fmla="*/ 710241 h 6863208"/>
              <a:gd name="connsiteX676" fmla="*/ 761935 w 8090452"/>
              <a:gd name="connsiteY676" fmla="*/ 708882 h 6863208"/>
              <a:gd name="connsiteX677" fmla="*/ 763293 w 8090452"/>
              <a:gd name="connsiteY677" fmla="*/ 702089 h 6863208"/>
              <a:gd name="connsiteX678" fmla="*/ 556756 w 8090452"/>
              <a:gd name="connsiteY678" fmla="*/ 699371 h 6863208"/>
              <a:gd name="connsiteX679" fmla="*/ 624696 w 8090452"/>
              <a:gd name="connsiteY679" fmla="*/ 751006 h 6863208"/>
              <a:gd name="connsiteX680" fmla="*/ 638284 w 8090452"/>
              <a:gd name="connsiteY680" fmla="*/ 764593 h 6863208"/>
              <a:gd name="connsiteX681" fmla="*/ 661384 w 8090452"/>
              <a:gd name="connsiteY681" fmla="*/ 833892 h 6863208"/>
              <a:gd name="connsiteX682" fmla="*/ 619261 w 8090452"/>
              <a:gd name="connsiteY682" fmla="*/ 789052 h 6863208"/>
              <a:gd name="connsiteX683" fmla="*/ 626055 w 8090452"/>
              <a:gd name="connsiteY683" fmla="*/ 782258 h 6863208"/>
              <a:gd name="connsiteX684" fmla="*/ 616544 w 8090452"/>
              <a:gd name="connsiteY684" fmla="*/ 767311 h 6863208"/>
              <a:gd name="connsiteX685" fmla="*/ 605674 w 8090452"/>
              <a:gd name="connsiteY685" fmla="*/ 772746 h 6863208"/>
              <a:gd name="connsiteX686" fmla="*/ 556756 w 8090452"/>
              <a:gd name="connsiteY686" fmla="*/ 699371 h 6863208"/>
              <a:gd name="connsiteX687" fmla="*/ 1144562 w 8090452"/>
              <a:gd name="connsiteY687" fmla="*/ 674700 h 6863208"/>
              <a:gd name="connsiteX688" fmla="*/ 1128809 w 8090452"/>
              <a:gd name="connsiteY688" fmla="*/ 684425 h 6863208"/>
              <a:gd name="connsiteX689" fmla="*/ 1155986 w 8090452"/>
              <a:gd name="connsiteY689" fmla="*/ 771388 h 6863208"/>
              <a:gd name="connsiteX690" fmla="*/ 1157344 w 8090452"/>
              <a:gd name="connsiteY690" fmla="*/ 767311 h 6863208"/>
              <a:gd name="connsiteX691" fmla="*/ 1162779 w 8090452"/>
              <a:gd name="connsiteY691" fmla="*/ 810793 h 6863208"/>
              <a:gd name="connsiteX692" fmla="*/ 1185879 w 8090452"/>
              <a:gd name="connsiteY692" fmla="*/ 852915 h 6863208"/>
              <a:gd name="connsiteX693" fmla="*/ 1195390 w 8090452"/>
              <a:gd name="connsiteY693" fmla="*/ 827098 h 6863208"/>
              <a:gd name="connsiteX694" fmla="*/ 1172291 w 8090452"/>
              <a:gd name="connsiteY694" fmla="*/ 722471 h 6863208"/>
              <a:gd name="connsiteX695" fmla="*/ 1183161 w 8090452"/>
              <a:gd name="connsiteY695" fmla="*/ 698013 h 6863208"/>
              <a:gd name="connsiteX696" fmla="*/ 1144562 w 8090452"/>
              <a:gd name="connsiteY696" fmla="*/ 674700 h 6863208"/>
              <a:gd name="connsiteX697" fmla="*/ 771446 w 8090452"/>
              <a:gd name="connsiteY697" fmla="*/ 664043 h 6863208"/>
              <a:gd name="connsiteX698" fmla="*/ 775523 w 8090452"/>
              <a:gd name="connsiteY698" fmla="*/ 670837 h 6863208"/>
              <a:gd name="connsiteX699" fmla="*/ 771446 w 8090452"/>
              <a:gd name="connsiteY699" fmla="*/ 664043 h 6863208"/>
              <a:gd name="connsiteX700" fmla="*/ 1505194 w 8090452"/>
              <a:gd name="connsiteY700" fmla="*/ 653172 h 6863208"/>
              <a:gd name="connsiteX701" fmla="*/ 1495683 w 8090452"/>
              <a:gd name="connsiteY701" fmla="*/ 657248 h 6863208"/>
              <a:gd name="connsiteX702" fmla="*/ 1501118 w 8090452"/>
              <a:gd name="connsiteY702" fmla="*/ 665401 h 6863208"/>
              <a:gd name="connsiteX703" fmla="*/ 1490248 w 8090452"/>
              <a:gd name="connsiteY703" fmla="*/ 665401 h 6863208"/>
              <a:gd name="connsiteX704" fmla="*/ 1501118 w 8090452"/>
              <a:gd name="connsiteY704" fmla="*/ 676271 h 6863208"/>
              <a:gd name="connsiteX705" fmla="*/ 1502477 w 8090452"/>
              <a:gd name="connsiteY705" fmla="*/ 655889 h 6863208"/>
              <a:gd name="connsiteX706" fmla="*/ 1510629 w 8090452"/>
              <a:gd name="connsiteY706" fmla="*/ 661325 h 6863208"/>
              <a:gd name="connsiteX707" fmla="*/ 1505194 w 8090452"/>
              <a:gd name="connsiteY707" fmla="*/ 653172 h 6863208"/>
              <a:gd name="connsiteX708" fmla="*/ 1497043 w 8090452"/>
              <a:gd name="connsiteY708" fmla="*/ 645019 h 6863208"/>
              <a:gd name="connsiteX709" fmla="*/ 1492967 w 8090452"/>
              <a:gd name="connsiteY709" fmla="*/ 649096 h 6863208"/>
              <a:gd name="connsiteX710" fmla="*/ 1499761 w 8090452"/>
              <a:gd name="connsiteY710" fmla="*/ 650455 h 6863208"/>
              <a:gd name="connsiteX711" fmla="*/ 1497043 w 8090452"/>
              <a:gd name="connsiteY711" fmla="*/ 645019 h 6863208"/>
              <a:gd name="connsiteX712" fmla="*/ 767370 w 8090452"/>
              <a:gd name="connsiteY712" fmla="*/ 632791 h 6863208"/>
              <a:gd name="connsiteX713" fmla="*/ 772805 w 8090452"/>
              <a:gd name="connsiteY713" fmla="*/ 638226 h 6863208"/>
              <a:gd name="connsiteX714" fmla="*/ 775523 w 8090452"/>
              <a:gd name="connsiteY714" fmla="*/ 640944 h 6863208"/>
              <a:gd name="connsiteX715" fmla="*/ 776607 w 8090452"/>
              <a:gd name="connsiteY715" fmla="*/ 642028 h 6863208"/>
              <a:gd name="connsiteX716" fmla="*/ 772805 w 8090452"/>
              <a:gd name="connsiteY716" fmla="*/ 640942 h 6863208"/>
              <a:gd name="connsiteX717" fmla="*/ 774164 w 8090452"/>
              <a:gd name="connsiteY717" fmla="*/ 647736 h 6863208"/>
              <a:gd name="connsiteX718" fmla="*/ 777299 w 8090452"/>
              <a:gd name="connsiteY718" fmla="*/ 642720 h 6863208"/>
              <a:gd name="connsiteX719" fmla="*/ 789110 w 8090452"/>
              <a:gd name="connsiteY719" fmla="*/ 654531 h 6863208"/>
              <a:gd name="connsiteX720" fmla="*/ 793188 w 8090452"/>
              <a:gd name="connsiteY720" fmla="*/ 666760 h 6863208"/>
              <a:gd name="connsiteX721" fmla="*/ 793187 w 8090452"/>
              <a:gd name="connsiteY721" fmla="*/ 658608 h 6863208"/>
              <a:gd name="connsiteX722" fmla="*/ 821721 w 8090452"/>
              <a:gd name="connsiteY722" fmla="*/ 689859 h 6863208"/>
              <a:gd name="connsiteX723" fmla="*/ 882868 w 8090452"/>
              <a:gd name="connsiteY723" fmla="*/ 751006 h 6863208"/>
              <a:gd name="connsiteX724" fmla="*/ 881509 w 8090452"/>
              <a:gd name="connsiteY724" fmla="*/ 757799 h 6863208"/>
              <a:gd name="connsiteX725" fmla="*/ 885585 w 8090452"/>
              <a:gd name="connsiteY725" fmla="*/ 759158 h 6863208"/>
              <a:gd name="connsiteX726" fmla="*/ 888303 w 8090452"/>
              <a:gd name="connsiteY726" fmla="*/ 756440 h 6863208"/>
              <a:gd name="connsiteX727" fmla="*/ 961678 w 8090452"/>
              <a:gd name="connsiteY727" fmla="*/ 813509 h 6863208"/>
              <a:gd name="connsiteX728" fmla="*/ 1001083 w 8090452"/>
              <a:gd name="connsiteY728" fmla="*/ 836610 h 6863208"/>
              <a:gd name="connsiteX729" fmla="*/ 1107069 w 8090452"/>
              <a:gd name="connsiteY729" fmla="*/ 918137 h 6863208"/>
              <a:gd name="connsiteX730" fmla="*/ 1141038 w 8090452"/>
              <a:gd name="connsiteY730" fmla="*/ 941237 h 6863208"/>
              <a:gd name="connsiteX731" fmla="*/ 1036411 w 8090452"/>
              <a:gd name="connsiteY731" fmla="*/ 920855 h 6863208"/>
              <a:gd name="connsiteX732" fmla="*/ 1018068 w 8090452"/>
              <a:gd name="connsiteY732" fmla="*/ 920855 h 6863208"/>
              <a:gd name="connsiteX733" fmla="*/ 1016030 w 8090452"/>
              <a:gd name="connsiteY733" fmla="*/ 919496 h 6863208"/>
              <a:gd name="connsiteX734" fmla="*/ 1015651 w 8090452"/>
              <a:gd name="connsiteY734" fmla="*/ 919552 h 6863208"/>
              <a:gd name="connsiteX735" fmla="*/ 984778 w 8090452"/>
              <a:gd name="connsiteY735" fmla="*/ 896397 h 6863208"/>
              <a:gd name="connsiteX736" fmla="*/ 824439 w 8090452"/>
              <a:gd name="connsiteY736" fmla="*/ 755082 h 6863208"/>
              <a:gd name="connsiteX737" fmla="*/ 828515 w 8090452"/>
              <a:gd name="connsiteY737" fmla="*/ 751006 h 6863208"/>
              <a:gd name="connsiteX738" fmla="*/ 824440 w 8090452"/>
              <a:gd name="connsiteY738" fmla="*/ 736059 h 6863208"/>
              <a:gd name="connsiteX739" fmla="*/ 814928 w 8090452"/>
              <a:gd name="connsiteY739" fmla="*/ 729265 h 6863208"/>
              <a:gd name="connsiteX740" fmla="*/ 819004 w 8090452"/>
              <a:gd name="connsiteY740" fmla="*/ 736058 h 6863208"/>
              <a:gd name="connsiteX741" fmla="*/ 809492 w 8090452"/>
              <a:gd name="connsiteY741" fmla="*/ 731982 h 6863208"/>
              <a:gd name="connsiteX742" fmla="*/ 812210 w 8090452"/>
              <a:gd name="connsiteY742" fmla="*/ 742853 h 6863208"/>
              <a:gd name="connsiteX743" fmla="*/ 766011 w 8090452"/>
              <a:gd name="connsiteY743" fmla="*/ 693936 h 6863208"/>
              <a:gd name="connsiteX744" fmla="*/ 771446 w 8090452"/>
              <a:gd name="connsiteY744" fmla="*/ 658608 h 6863208"/>
              <a:gd name="connsiteX745" fmla="*/ 772805 w 8090452"/>
              <a:gd name="connsiteY745" fmla="*/ 643661 h 6863208"/>
              <a:gd name="connsiteX746" fmla="*/ 767370 w 8090452"/>
              <a:gd name="connsiteY746" fmla="*/ 632791 h 6863208"/>
              <a:gd name="connsiteX747" fmla="*/ 487458 w 8090452"/>
              <a:gd name="connsiteY747" fmla="*/ 616484 h 6863208"/>
              <a:gd name="connsiteX748" fmla="*/ 502405 w 8090452"/>
              <a:gd name="connsiteY748" fmla="*/ 639584 h 6863208"/>
              <a:gd name="connsiteX749" fmla="*/ 522787 w 8090452"/>
              <a:gd name="connsiteY749" fmla="*/ 670837 h 6863208"/>
              <a:gd name="connsiteX750" fmla="*/ 475229 w 8090452"/>
              <a:gd name="connsiteY750" fmla="*/ 639585 h 6863208"/>
              <a:gd name="connsiteX751" fmla="*/ 456206 w 8090452"/>
              <a:gd name="connsiteY751" fmla="*/ 623279 h 6863208"/>
              <a:gd name="connsiteX752" fmla="*/ 487458 w 8090452"/>
              <a:gd name="connsiteY752" fmla="*/ 616484 h 6863208"/>
              <a:gd name="connsiteX753" fmla="*/ 583933 w 8090452"/>
              <a:gd name="connsiteY753" fmla="*/ 612408 h 6863208"/>
              <a:gd name="connsiteX754" fmla="*/ 594803 w 8090452"/>
              <a:gd name="connsiteY754" fmla="*/ 639584 h 6863208"/>
              <a:gd name="connsiteX755" fmla="*/ 611108 w 8090452"/>
              <a:gd name="connsiteY755" fmla="*/ 683065 h 6863208"/>
              <a:gd name="connsiteX756" fmla="*/ 564910 w 8090452"/>
              <a:gd name="connsiteY756" fmla="*/ 623279 h 6863208"/>
              <a:gd name="connsiteX757" fmla="*/ 583933 w 8090452"/>
              <a:gd name="connsiteY757" fmla="*/ 612408 h 6863208"/>
              <a:gd name="connsiteX758" fmla="*/ 1588083 w 8090452"/>
              <a:gd name="connsiteY758" fmla="*/ 611050 h 6863208"/>
              <a:gd name="connsiteX759" fmla="*/ 1579929 w 8090452"/>
              <a:gd name="connsiteY759" fmla="*/ 616486 h 6863208"/>
              <a:gd name="connsiteX760" fmla="*/ 1588083 w 8090452"/>
              <a:gd name="connsiteY760" fmla="*/ 611050 h 6863208"/>
              <a:gd name="connsiteX761" fmla="*/ 520069 w 8090452"/>
              <a:gd name="connsiteY761" fmla="*/ 611050 h 6863208"/>
              <a:gd name="connsiteX762" fmla="*/ 548604 w 8090452"/>
              <a:gd name="connsiteY762" fmla="*/ 625997 h 6863208"/>
              <a:gd name="connsiteX763" fmla="*/ 623338 w 8090452"/>
              <a:gd name="connsiteY763" fmla="*/ 725188 h 6863208"/>
              <a:gd name="connsiteX764" fmla="*/ 631490 w 8090452"/>
              <a:gd name="connsiteY764" fmla="*/ 752365 h 6863208"/>
              <a:gd name="connsiteX765" fmla="*/ 626055 w 8090452"/>
              <a:gd name="connsiteY765" fmla="*/ 746930 h 6863208"/>
              <a:gd name="connsiteX766" fmla="*/ 548604 w 8090452"/>
              <a:gd name="connsiteY766" fmla="*/ 688501 h 6863208"/>
              <a:gd name="connsiteX767" fmla="*/ 547245 w 8090452"/>
              <a:gd name="connsiteY767" fmla="*/ 687142 h 6863208"/>
              <a:gd name="connsiteX768" fmla="*/ 515993 w 8090452"/>
              <a:gd name="connsiteY768" fmla="*/ 636867 h 6863208"/>
              <a:gd name="connsiteX769" fmla="*/ 503764 w 8090452"/>
              <a:gd name="connsiteY769" fmla="*/ 613767 h 6863208"/>
              <a:gd name="connsiteX770" fmla="*/ 520069 w 8090452"/>
              <a:gd name="connsiteY770" fmla="*/ 611050 h 6863208"/>
              <a:gd name="connsiteX771" fmla="*/ 1071059 w 8090452"/>
              <a:gd name="connsiteY771" fmla="*/ 603065 h 6863208"/>
              <a:gd name="connsiteX772" fmla="*/ 1066304 w 8090452"/>
              <a:gd name="connsiteY772" fmla="*/ 605613 h 6863208"/>
              <a:gd name="connsiteX773" fmla="*/ 1077175 w 8090452"/>
              <a:gd name="connsiteY773" fmla="*/ 613766 h 6863208"/>
              <a:gd name="connsiteX774" fmla="*/ 1071059 w 8090452"/>
              <a:gd name="connsiteY774" fmla="*/ 603065 h 6863208"/>
              <a:gd name="connsiteX775" fmla="*/ 616543 w 8090452"/>
              <a:gd name="connsiteY775" fmla="*/ 598821 h 6863208"/>
              <a:gd name="connsiteX776" fmla="*/ 638284 w 8090452"/>
              <a:gd name="connsiteY776" fmla="*/ 617843 h 6863208"/>
              <a:gd name="connsiteX777" fmla="*/ 641002 w 8090452"/>
              <a:gd name="connsiteY777" fmla="*/ 617843 h 6863208"/>
              <a:gd name="connsiteX778" fmla="*/ 662743 w 8090452"/>
              <a:gd name="connsiteY778" fmla="*/ 647737 h 6863208"/>
              <a:gd name="connsiteX779" fmla="*/ 726606 w 8090452"/>
              <a:gd name="connsiteY779" fmla="*/ 744212 h 6863208"/>
              <a:gd name="connsiteX780" fmla="*/ 723888 w 8090452"/>
              <a:gd name="connsiteY780" fmla="*/ 746929 h 6863208"/>
              <a:gd name="connsiteX781" fmla="*/ 744271 w 8090452"/>
              <a:gd name="connsiteY781" fmla="*/ 780899 h 6863208"/>
              <a:gd name="connsiteX782" fmla="*/ 742911 w 8090452"/>
              <a:gd name="connsiteY782" fmla="*/ 768670 h 6863208"/>
              <a:gd name="connsiteX783" fmla="*/ 795905 w 8090452"/>
              <a:gd name="connsiteY783" fmla="*/ 846121 h 6863208"/>
              <a:gd name="connsiteX784" fmla="*/ 816287 w 8090452"/>
              <a:gd name="connsiteY784" fmla="*/ 912702 h 6863208"/>
              <a:gd name="connsiteX785" fmla="*/ 813569 w 8090452"/>
              <a:gd name="connsiteY785" fmla="*/ 915420 h 6863208"/>
              <a:gd name="connsiteX786" fmla="*/ 816286 w 8090452"/>
              <a:gd name="connsiteY786" fmla="*/ 915420 h 6863208"/>
              <a:gd name="connsiteX787" fmla="*/ 817646 w 8090452"/>
              <a:gd name="connsiteY787" fmla="*/ 919496 h 6863208"/>
              <a:gd name="connsiteX788" fmla="*/ 819004 w 8090452"/>
              <a:gd name="connsiteY788" fmla="*/ 920855 h 6863208"/>
              <a:gd name="connsiteX789" fmla="*/ 820363 w 8090452"/>
              <a:gd name="connsiteY789" fmla="*/ 924931 h 6863208"/>
              <a:gd name="connsiteX790" fmla="*/ 780958 w 8090452"/>
              <a:gd name="connsiteY790" fmla="*/ 904549 h 6863208"/>
              <a:gd name="connsiteX791" fmla="*/ 779847 w 8090452"/>
              <a:gd name="connsiteY791" fmla="*/ 901956 h 6863208"/>
              <a:gd name="connsiteX792" fmla="*/ 776881 w 8090452"/>
              <a:gd name="connsiteY792" fmla="*/ 895038 h 6863208"/>
              <a:gd name="connsiteX793" fmla="*/ 771446 w 8090452"/>
              <a:gd name="connsiteY793" fmla="*/ 897756 h 6863208"/>
              <a:gd name="connsiteX794" fmla="*/ 764652 w 8090452"/>
              <a:gd name="connsiteY794" fmla="*/ 893678 h 6863208"/>
              <a:gd name="connsiteX795" fmla="*/ 717094 w 8090452"/>
              <a:gd name="connsiteY795" fmla="*/ 851557 h 6863208"/>
              <a:gd name="connsiteX796" fmla="*/ 680407 w 8090452"/>
              <a:gd name="connsiteY796" fmla="*/ 793128 h 6863208"/>
              <a:gd name="connsiteX797" fmla="*/ 619261 w 8090452"/>
              <a:gd name="connsiteY797" fmla="*/ 702089 h 6863208"/>
              <a:gd name="connsiteX798" fmla="*/ 602955 w 8090452"/>
              <a:gd name="connsiteY798" fmla="*/ 639584 h 6863208"/>
              <a:gd name="connsiteX799" fmla="*/ 590726 w 8090452"/>
              <a:gd name="connsiteY799" fmla="*/ 608332 h 6863208"/>
              <a:gd name="connsiteX800" fmla="*/ 616543 w 8090452"/>
              <a:gd name="connsiteY800" fmla="*/ 598821 h 6863208"/>
              <a:gd name="connsiteX801" fmla="*/ 672255 w 8090452"/>
              <a:gd name="connsiteY801" fmla="*/ 597461 h 6863208"/>
              <a:gd name="connsiteX802" fmla="*/ 710301 w 8090452"/>
              <a:gd name="connsiteY802" fmla="*/ 638226 h 6863208"/>
              <a:gd name="connsiteX803" fmla="*/ 707583 w 8090452"/>
              <a:gd name="connsiteY803" fmla="*/ 665402 h 6863208"/>
              <a:gd name="connsiteX804" fmla="*/ 717094 w 8090452"/>
              <a:gd name="connsiteY804" fmla="*/ 707524 h 6863208"/>
              <a:gd name="connsiteX805" fmla="*/ 672254 w 8090452"/>
              <a:gd name="connsiteY805" fmla="*/ 638226 h 6863208"/>
              <a:gd name="connsiteX806" fmla="*/ 651872 w 8090452"/>
              <a:gd name="connsiteY806" fmla="*/ 609691 h 6863208"/>
              <a:gd name="connsiteX807" fmla="*/ 672255 w 8090452"/>
              <a:gd name="connsiteY807" fmla="*/ 597461 h 6863208"/>
              <a:gd name="connsiteX808" fmla="*/ 677690 w 8090452"/>
              <a:gd name="connsiteY808" fmla="*/ 592027 h 6863208"/>
              <a:gd name="connsiteX809" fmla="*/ 691277 w 8090452"/>
              <a:gd name="connsiteY809" fmla="*/ 608331 h 6863208"/>
              <a:gd name="connsiteX810" fmla="*/ 676331 w 8090452"/>
              <a:gd name="connsiteY810" fmla="*/ 593385 h 6863208"/>
              <a:gd name="connsiteX811" fmla="*/ 677690 w 8090452"/>
              <a:gd name="connsiteY811" fmla="*/ 592027 h 6863208"/>
              <a:gd name="connsiteX812" fmla="*/ 751065 w 8090452"/>
              <a:gd name="connsiteY812" fmla="*/ 562133 h 6863208"/>
              <a:gd name="connsiteX813" fmla="*/ 820363 w 8090452"/>
              <a:gd name="connsiteY813" fmla="*/ 639585 h 6863208"/>
              <a:gd name="connsiteX814" fmla="*/ 956242 w 8090452"/>
              <a:gd name="connsiteY814" fmla="*/ 799922 h 6863208"/>
              <a:gd name="connsiteX815" fmla="*/ 976625 w 8090452"/>
              <a:gd name="connsiteY815" fmla="*/ 817587 h 6863208"/>
              <a:gd name="connsiteX816" fmla="*/ 957601 w 8090452"/>
              <a:gd name="connsiteY816" fmla="*/ 806716 h 6863208"/>
              <a:gd name="connsiteX817" fmla="*/ 886944 w 8090452"/>
              <a:gd name="connsiteY817" fmla="*/ 752365 h 6863208"/>
              <a:gd name="connsiteX818" fmla="*/ 888303 w 8090452"/>
              <a:gd name="connsiteY818" fmla="*/ 751006 h 6863208"/>
              <a:gd name="connsiteX819" fmla="*/ 882867 w 8090452"/>
              <a:gd name="connsiteY819" fmla="*/ 748288 h 6863208"/>
              <a:gd name="connsiteX820" fmla="*/ 819004 w 8090452"/>
              <a:gd name="connsiteY820" fmla="*/ 684425 h 6863208"/>
              <a:gd name="connsiteX821" fmla="*/ 786393 w 8090452"/>
              <a:gd name="connsiteY821" fmla="*/ 649096 h 6863208"/>
              <a:gd name="connsiteX822" fmla="*/ 774164 w 8090452"/>
              <a:gd name="connsiteY822" fmla="*/ 634149 h 6863208"/>
              <a:gd name="connsiteX823" fmla="*/ 778240 w 8090452"/>
              <a:gd name="connsiteY823" fmla="*/ 621920 h 6863208"/>
              <a:gd name="connsiteX824" fmla="*/ 768729 w 8090452"/>
              <a:gd name="connsiteY824" fmla="*/ 623279 h 6863208"/>
              <a:gd name="connsiteX825" fmla="*/ 770087 w 8090452"/>
              <a:gd name="connsiteY825" fmla="*/ 627355 h 6863208"/>
              <a:gd name="connsiteX826" fmla="*/ 761934 w 8090452"/>
              <a:gd name="connsiteY826" fmla="*/ 619202 h 6863208"/>
              <a:gd name="connsiteX827" fmla="*/ 751065 w 8090452"/>
              <a:gd name="connsiteY827" fmla="*/ 562133 h 6863208"/>
              <a:gd name="connsiteX828" fmla="*/ 695354 w 8090452"/>
              <a:gd name="connsiteY828" fmla="*/ 411309 h 6863208"/>
              <a:gd name="connsiteX829" fmla="*/ 787752 w 8090452"/>
              <a:gd name="connsiteY829" fmla="*/ 449355 h 6863208"/>
              <a:gd name="connsiteX830" fmla="*/ 793187 w 8090452"/>
              <a:gd name="connsiteY830" fmla="*/ 495555 h 6863208"/>
              <a:gd name="connsiteX831" fmla="*/ 775523 w 8090452"/>
              <a:gd name="connsiteY831" fmla="*/ 491478 h 6863208"/>
              <a:gd name="connsiteX832" fmla="*/ 742912 w 8090452"/>
              <a:gd name="connsiteY832" fmla="*/ 439844 h 6863208"/>
              <a:gd name="connsiteX833" fmla="*/ 684483 w 8090452"/>
              <a:gd name="connsiteY833" fmla="*/ 416745 h 6863208"/>
              <a:gd name="connsiteX834" fmla="*/ 695354 w 8090452"/>
              <a:gd name="connsiteY834" fmla="*/ 411309 h 6863208"/>
              <a:gd name="connsiteX835" fmla="*/ 514217 w 8090452"/>
              <a:gd name="connsiteY835" fmla="*/ 407257 h 6863208"/>
              <a:gd name="connsiteX836" fmla="*/ 535865 w 8090452"/>
              <a:gd name="connsiteY836" fmla="*/ 409102 h 6863208"/>
              <a:gd name="connsiteX837" fmla="*/ 594803 w 8090452"/>
              <a:gd name="connsiteY837" fmla="*/ 433050 h 6863208"/>
              <a:gd name="connsiteX838" fmla="*/ 641001 w 8090452"/>
              <a:gd name="connsiteY838" fmla="*/ 473815 h 6863208"/>
              <a:gd name="connsiteX839" fmla="*/ 608391 w 8090452"/>
              <a:gd name="connsiteY839" fmla="*/ 468378 h 6863208"/>
              <a:gd name="connsiteX840" fmla="*/ 594803 w 8090452"/>
              <a:gd name="connsiteY840" fmla="*/ 449356 h 6863208"/>
              <a:gd name="connsiteX841" fmla="*/ 551321 w 8090452"/>
              <a:gd name="connsiteY841" fmla="*/ 443920 h 6863208"/>
              <a:gd name="connsiteX842" fmla="*/ 573062 w 8090452"/>
              <a:gd name="connsiteY842" fmla="*/ 433050 h 6863208"/>
              <a:gd name="connsiteX843" fmla="*/ 527202 w 8090452"/>
              <a:gd name="connsiteY843" fmla="*/ 422732 h 6863208"/>
              <a:gd name="connsiteX844" fmla="*/ 511916 w 8090452"/>
              <a:gd name="connsiteY844" fmla="*/ 404515 h 6863208"/>
              <a:gd name="connsiteX845" fmla="*/ 514217 w 8090452"/>
              <a:gd name="connsiteY845" fmla="*/ 407257 h 6863208"/>
              <a:gd name="connsiteX846" fmla="*/ 500750 w 8090452"/>
              <a:gd name="connsiteY846" fmla="*/ 406111 h 6863208"/>
              <a:gd name="connsiteX847" fmla="*/ 524314 w 8090452"/>
              <a:gd name="connsiteY847" fmla="*/ 344925 h 6863208"/>
              <a:gd name="connsiteX848" fmla="*/ 518709 w 8090452"/>
              <a:gd name="connsiteY848" fmla="*/ 348831 h 6863208"/>
              <a:gd name="connsiteX849" fmla="*/ 530939 w 8090452"/>
              <a:gd name="connsiteY849" fmla="*/ 350191 h 6863208"/>
              <a:gd name="connsiteX850" fmla="*/ 524314 w 8090452"/>
              <a:gd name="connsiteY850" fmla="*/ 344925 h 6863208"/>
              <a:gd name="connsiteX851" fmla="*/ 486099 w 8090452"/>
              <a:gd name="connsiteY851" fmla="*/ 329782 h 6863208"/>
              <a:gd name="connsiteX852" fmla="*/ 613825 w 8090452"/>
              <a:gd name="connsiteY852" fmla="*/ 375982 h 6863208"/>
              <a:gd name="connsiteX853" fmla="*/ 641002 w 8090452"/>
              <a:gd name="connsiteY853" fmla="*/ 435767 h 6863208"/>
              <a:gd name="connsiteX854" fmla="*/ 654590 w 8090452"/>
              <a:gd name="connsiteY854" fmla="*/ 479249 h 6863208"/>
              <a:gd name="connsiteX855" fmla="*/ 650513 w 8090452"/>
              <a:gd name="connsiteY855" fmla="*/ 477890 h 6863208"/>
              <a:gd name="connsiteX856" fmla="*/ 593444 w 8090452"/>
              <a:gd name="connsiteY856" fmla="*/ 423538 h 6863208"/>
              <a:gd name="connsiteX857" fmla="*/ 476587 w 8090452"/>
              <a:gd name="connsiteY857" fmla="*/ 390928 h 6863208"/>
              <a:gd name="connsiteX858" fmla="*/ 482022 w 8090452"/>
              <a:gd name="connsiteY858" fmla="*/ 404515 h 6863208"/>
              <a:gd name="connsiteX859" fmla="*/ 500750 w 8090452"/>
              <a:gd name="connsiteY859" fmla="*/ 406111 h 6863208"/>
              <a:gd name="connsiteX860" fmla="*/ 483381 w 8090452"/>
              <a:gd name="connsiteY860" fmla="*/ 408593 h 6863208"/>
              <a:gd name="connsiteX861" fmla="*/ 454847 w 8090452"/>
              <a:gd name="connsiteY861" fmla="*/ 404515 h 6863208"/>
              <a:gd name="connsiteX862" fmla="*/ 486099 w 8090452"/>
              <a:gd name="connsiteY862" fmla="*/ 329782 h 6863208"/>
              <a:gd name="connsiteX863" fmla="*/ 507840 w 8090452"/>
              <a:gd name="connsiteY863" fmla="*/ 269995 h 6863208"/>
              <a:gd name="connsiteX864" fmla="*/ 661384 w 8090452"/>
              <a:gd name="connsiteY864" fmla="*/ 322987 h 6863208"/>
              <a:gd name="connsiteX865" fmla="*/ 759217 w 8090452"/>
              <a:gd name="connsiteY865" fmla="*/ 355599 h 6863208"/>
              <a:gd name="connsiteX866" fmla="*/ 790470 w 8090452"/>
              <a:gd name="connsiteY866" fmla="*/ 356957 h 6863208"/>
              <a:gd name="connsiteX867" fmla="*/ 797264 w 8090452"/>
              <a:gd name="connsiteY867" fmla="*/ 363751 h 6863208"/>
              <a:gd name="connsiteX868" fmla="*/ 808134 w 8090452"/>
              <a:gd name="connsiteY868" fmla="*/ 437126 h 6863208"/>
              <a:gd name="connsiteX869" fmla="*/ 791828 w 8090452"/>
              <a:gd name="connsiteY869" fmla="*/ 442561 h 6863208"/>
              <a:gd name="connsiteX870" fmla="*/ 693995 w 8090452"/>
              <a:gd name="connsiteY870" fmla="*/ 401797 h 6863208"/>
              <a:gd name="connsiteX871" fmla="*/ 651872 w 8090452"/>
              <a:gd name="connsiteY871" fmla="*/ 373263 h 6863208"/>
              <a:gd name="connsiteX872" fmla="*/ 654590 w 8090452"/>
              <a:gd name="connsiteY872" fmla="*/ 384133 h 6863208"/>
              <a:gd name="connsiteX873" fmla="*/ 638285 w 8090452"/>
              <a:gd name="connsiteY873" fmla="*/ 375981 h 6863208"/>
              <a:gd name="connsiteX874" fmla="*/ 615185 w 8090452"/>
              <a:gd name="connsiteY874" fmla="*/ 366469 h 6863208"/>
              <a:gd name="connsiteX875" fmla="*/ 605673 w 8090452"/>
              <a:gd name="connsiteY875" fmla="*/ 359675 h 6863208"/>
              <a:gd name="connsiteX876" fmla="*/ 607032 w 8090452"/>
              <a:gd name="connsiteY876" fmla="*/ 352881 h 6863208"/>
              <a:gd name="connsiteX877" fmla="*/ 604314 w 8090452"/>
              <a:gd name="connsiteY877" fmla="*/ 361033 h 6863208"/>
              <a:gd name="connsiteX878" fmla="*/ 488817 w 8090452"/>
              <a:gd name="connsiteY878" fmla="*/ 318911 h 6863208"/>
              <a:gd name="connsiteX879" fmla="*/ 507840 w 8090452"/>
              <a:gd name="connsiteY879" fmla="*/ 269995 h 6863208"/>
              <a:gd name="connsiteX880" fmla="*/ 859768 w 8090452"/>
              <a:gd name="connsiteY880" fmla="*/ 230589 h 6863208"/>
              <a:gd name="connsiteX881" fmla="*/ 859767 w 8090452"/>
              <a:gd name="connsiteY881" fmla="*/ 244177 h 6863208"/>
              <a:gd name="connsiteX882" fmla="*/ 852974 w 8090452"/>
              <a:gd name="connsiteY882" fmla="*/ 291735 h 6863208"/>
              <a:gd name="connsiteX883" fmla="*/ 835309 w 8090452"/>
              <a:gd name="connsiteY883" fmla="*/ 268636 h 6863208"/>
              <a:gd name="connsiteX884" fmla="*/ 859768 w 8090452"/>
              <a:gd name="connsiteY884" fmla="*/ 230589 h 6863208"/>
              <a:gd name="connsiteX885" fmla="*/ 818532 w 8090452"/>
              <a:gd name="connsiteY885" fmla="*/ 130036 h 6863208"/>
              <a:gd name="connsiteX886" fmla="*/ 850256 w 8090452"/>
              <a:gd name="connsiteY886" fmla="*/ 136832 h 6863208"/>
              <a:gd name="connsiteX887" fmla="*/ 1020106 w 8090452"/>
              <a:gd name="connsiteY887" fmla="*/ 154497 h 6863208"/>
              <a:gd name="connsiteX888" fmla="*/ 1019191 w 8090452"/>
              <a:gd name="connsiteY888" fmla="*/ 151754 h 6863208"/>
              <a:gd name="connsiteX889" fmla="*/ 1020106 w 8090452"/>
              <a:gd name="connsiteY889" fmla="*/ 151779 h 6863208"/>
              <a:gd name="connsiteX890" fmla="*/ 1039129 w 8090452"/>
              <a:gd name="connsiteY890" fmla="*/ 189826 h 6863208"/>
              <a:gd name="connsiteX891" fmla="*/ 1052717 w 8090452"/>
              <a:gd name="connsiteY891" fmla="*/ 197978 h 6863208"/>
              <a:gd name="connsiteX892" fmla="*/ 1067664 w 8090452"/>
              <a:gd name="connsiteY892" fmla="*/ 250971 h 6863208"/>
              <a:gd name="connsiteX893" fmla="*/ 1063587 w 8090452"/>
              <a:gd name="connsiteY893" fmla="*/ 252330 h 6863208"/>
              <a:gd name="connsiteX894" fmla="*/ 1070381 w 8090452"/>
              <a:gd name="connsiteY894" fmla="*/ 256407 h 6863208"/>
              <a:gd name="connsiteX895" fmla="*/ 1105710 w 8090452"/>
              <a:gd name="connsiteY895" fmla="*/ 367828 h 6863208"/>
              <a:gd name="connsiteX896" fmla="*/ 1165496 w 8090452"/>
              <a:gd name="connsiteY896" fmla="*/ 433050 h 6863208"/>
              <a:gd name="connsiteX897" fmla="*/ 1162779 w 8090452"/>
              <a:gd name="connsiteY897" fmla="*/ 435767 h 6863208"/>
              <a:gd name="connsiteX898" fmla="*/ 1207619 w 8090452"/>
              <a:gd name="connsiteY898" fmla="*/ 548545 h 6863208"/>
              <a:gd name="connsiteX899" fmla="*/ 1238872 w 8090452"/>
              <a:gd name="connsiteY899" fmla="*/ 566209 h 6863208"/>
              <a:gd name="connsiteX900" fmla="*/ 1232078 w 8090452"/>
              <a:gd name="connsiteY900" fmla="*/ 578438 h 6863208"/>
              <a:gd name="connsiteX901" fmla="*/ 1244646 w 8090452"/>
              <a:gd name="connsiteY901" fmla="*/ 598821 h 6863208"/>
              <a:gd name="connsiteX902" fmla="*/ 1250508 w 8090452"/>
              <a:gd name="connsiteY902" fmla="*/ 617330 h 6863208"/>
              <a:gd name="connsiteX903" fmla="*/ 1226643 w 8090452"/>
              <a:gd name="connsiteY903" fmla="*/ 611050 h 6863208"/>
              <a:gd name="connsiteX904" fmla="*/ 1144488 w 8090452"/>
              <a:gd name="connsiteY904" fmla="*/ 583415 h 6863208"/>
              <a:gd name="connsiteX905" fmla="*/ 1075986 w 8090452"/>
              <a:gd name="connsiteY905" fmla="*/ 559585 h 6863208"/>
              <a:gd name="connsiteX906" fmla="*/ 924990 w 8090452"/>
              <a:gd name="connsiteY906" fmla="*/ 496914 h 6863208"/>
              <a:gd name="connsiteX907" fmla="*/ 847539 w 8090452"/>
              <a:gd name="connsiteY907" fmla="*/ 462944 h 6863208"/>
              <a:gd name="connsiteX908" fmla="*/ 814928 w 8090452"/>
              <a:gd name="connsiteY908" fmla="*/ 430333 h 6863208"/>
              <a:gd name="connsiteX909" fmla="*/ 828515 w 8090452"/>
              <a:gd name="connsiteY909" fmla="*/ 405874 h 6863208"/>
              <a:gd name="connsiteX910" fmla="*/ 850256 w 8090452"/>
              <a:gd name="connsiteY910" fmla="*/ 400439 h 6863208"/>
              <a:gd name="connsiteX911" fmla="*/ 865204 w 8090452"/>
              <a:gd name="connsiteY911" fmla="*/ 352881 h 6863208"/>
              <a:gd name="connsiteX912" fmla="*/ 857051 w 8090452"/>
              <a:gd name="connsiteY912" fmla="*/ 303965 h 6863208"/>
              <a:gd name="connsiteX913" fmla="*/ 866562 w 8090452"/>
              <a:gd name="connsiteY913" fmla="*/ 245536 h 6863208"/>
              <a:gd name="connsiteX914" fmla="*/ 862486 w 8090452"/>
              <a:gd name="connsiteY914" fmla="*/ 219719 h 6863208"/>
              <a:gd name="connsiteX915" fmla="*/ 866562 w 8090452"/>
              <a:gd name="connsiteY915" fmla="*/ 193901 h 6863208"/>
              <a:gd name="connsiteX916" fmla="*/ 843462 w 8090452"/>
              <a:gd name="connsiteY916" fmla="*/ 168085 h 6863208"/>
              <a:gd name="connsiteX917" fmla="*/ 791829 w 8090452"/>
              <a:gd name="connsiteY917" fmla="*/ 127321 h 6863208"/>
              <a:gd name="connsiteX918" fmla="*/ 810851 w 8090452"/>
              <a:gd name="connsiteY918" fmla="*/ 132756 h 6863208"/>
              <a:gd name="connsiteX919" fmla="*/ 833951 w 8090452"/>
              <a:gd name="connsiteY919" fmla="*/ 164009 h 6863208"/>
              <a:gd name="connsiteX920" fmla="*/ 819004 w 8090452"/>
              <a:gd name="connsiteY920" fmla="*/ 154496 h 6863208"/>
              <a:gd name="connsiteX921" fmla="*/ 799982 w 8090452"/>
              <a:gd name="connsiteY921" fmla="*/ 157215 h 6863208"/>
              <a:gd name="connsiteX922" fmla="*/ 791829 w 8090452"/>
              <a:gd name="connsiteY922" fmla="*/ 127321 h 6863208"/>
              <a:gd name="connsiteX923" fmla="*/ 779599 w 8090452"/>
              <a:gd name="connsiteY923" fmla="*/ 104222 h 6863208"/>
              <a:gd name="connsiteX924" fmla="*/ 802699 w 8090452"/>
              <a:gd name="connsiteY924" fmla="*/ 121885 h 6863208"/>
              <a:gd name="connsiteX925" fmla="*/ 789110 w 8090452"/>
              <a:gd name="connsiteY925" fmla="*/ 119168 h 6863208"/>
              <a:gd name="connsiteX926" fmla="*/ 779599 w 8090452"/>
              <a:gd name="connsiteY926" fmla="*/ 104222 h 6863208"/>
              <a:gd name="connsiteX927" fmla="*/ 590727 w 8090452"/>
              <a:gd name="connsiteY927" fmla="*/ 59382 h 6863208"/>
              <a:gd name="connsiteX928" fmla="*/ 680408 w 8090452"/>
              <a:gd name="connsiteY928" fmla="*/ 94710 h 6863208"/>
              <a:gd name="connsiteX929" fmla="*/ 683124 w 8090452"/>
              <a:gd name="connsiteY929" fmla="*/ 108298 h 6863208"/>
              <a:gd name="connsiteX930" fmla="*/ 706224 w 8090452"/>
              <a:gd name="connsiteY930" fmla="*/ 109657 h 6863208"/>
              <a:gd name="connsiteX931" fmla="*/ 674971 w 8090452"/>
              <a:gd name="connsiteY931" fmla="*/ 168085 h 6863208"/>
              <a:gd name="connsiteX932" fmla="*/ 710301 w 8090452"/>
              <a:gd name="connsiteY932" fmla="*/ 111015 h 6863208"/>
              <a:gd name="connsiteX933" fmla="*/ 718454 w 8090452"/>
              <a:gd name="connsiteY933" fmla="*/ 111015 h 6863208"/>
              <a:gd name="connsiteX934" fmla="*/ 721171 w 8090452"/>
              <a:gd name="connsiteY934" fmla="*/ 146344 h 6863208"/>
              <a:gd name="connsiteX935" fmla="*/ 782317 w 8090452"/>
              <a:gd name="connsiteY935" fmla="*/ 280865 h 6863208"/>
              <a:gd name="connsiteX936" fmla="*/ 776882 w 8090452"/>
              <a:gd name="connsiteY936" fmla="*/ 346087 h 6863208"/>
              <a:gd name="connsiteX937" fmla="*/ 753782 w 8090452"/>
              <a:gd name="connsiteY937" fmla="*/ 344728 h 6863208"/>
              <a:gd name="connsiteX938" fmla="*/ 658666 w 8090452"/>
              <a:gd name="connsiteY938" fmla="*/ 309400 h 6863208"/>
              <a:gd name="connsiteX939" fmla="*/ 514634 w 8090452"/>
              <a:gd name="connsiteY939" fmla="*/ 252330 h 6863208"/>
              <a:gd name="connsiteX940" fmla="*/ 528222 w 8090452"/>
              <a:gd name="connsiteY940" fmla="*/ 200696 h 6863208"/>
              <a:gd name="connsiteX941" fmla="*/ 535016 w 8090452"/>
              <a:gd name="connsiteY941" fmla="*/ 199337 h 6863208"/>
              <a:gd name="connsiteX942" fmla="*/ 537733 w 8090452"/>
              <a:gd name="connsiteY942" fmla="*/ 191185 h 6863208"/>
              <a:gd name="connsiteX943" fmla="*/ 532298 w 8090452"/>
              <a:gd name="connsiteY943" fmla="*/ 188467 h 6863208"/>
              <a:gd name="connsiteX944" fmla="*/ 539092 w 8090452"/>
              <a:gd name="connsiteY944" fmla="*/ 165367 h 6863208"/>
              <a:gd name="connsiteX945" fmla="*/ 574421 w 8090452"/>
              <a:gd name="connsiteY945" fmla="*/ 162650 h 6863208"/>
              <a:gd name="connsiteX946" fmla="*/ 590727 w 8090452"/>
              <a:gd name="connsiteY946" fmla="*/ 59382 h 6863208"/>
              <a:gd name="connsiteX947" fmla="*/ 1373675 w 8090452"/>
              <a:gd name="connsiteY947" fmla="*/ 0 h 6863208"/>
              <a:gd name="connsiteX948" fmla="*/ 8090452 w 8090452"/>
              <a:gd name="connsiteY948" fmla="*/ 0 h 6863208"/>
              <a:gd name="connsiteX949" fmla="*/ 8090452 w 8090452"/>
              <a:gd name="connsiteY949" fmla="*/ 6863208 h 6863208"/>
              <a:gd name="connsiteX950" fmla="*/ 0 w 8090452"/>
              <a:gd name="connsiteY950" fmla="*/ 6863208 h 6863208"/>
              <a:gd name="connsiteX951" fmla="*/ 0 w 8090452"/>
              <a:gd name="connsiteY951" fmla="*/ 1585551 h 6863208"/>
              <a:gd name="connsiteX952" fmla="*/ 1178 w 8090452"/>
              <a:gd name="connsiteY952" fmla="*/ 1586154 h 6863208"/>
              <a:gd name="connsiteX953" fmla="*/ 5085 w 8090452"/>
              <a:gd name="connsiteY953" fmla="*/ 1590740 h 6863208"/>
              <a:gd name="connsiteX954" fmla="*/ 9162 w 8090452"/>
              <a:gd name="connsiteY954" fmla="*/ 1581229 h 6863208"/>
              <a:gd name="connsiteX955" fmla="*/ 2197 w 8090452"/>
              <a:gd name="connsiteY955" fmla="*/ 1583437 h 6863208"/>
              <a:gd name="connsiteX956" fmla="*/ 0 w 8090452"/>
              <a:gd name="connsiteY956" fmla="*/ 1583203 h 6863208"/>
              <a:gd name="connsiteX957" fmla="*/ 0 w 8090452"/>
              <a:gd name="connsiteY957" fmla="*/ 1471498 h 6863208"/>
              <a:gd name="connsiteX958" fmla="*/ 3217 w 8090452"/>
              <a:gd name="connsiteY958" fmla="*/ 1477791 h 6863208"/>
              <a:gd name="connsiteX959" fmla="*/ 28185 w 8090452"/>
              <a:gd name="connsiteY959" fmla="*/ 1483397 h 6863208"/>
              <a:gd name="connsiteX960" fmla="*/ 32262 w 8090452"/>
              <a:gd name="connsiteY960" fmla="*/ 1490190 h 6863208"/>
              <a:gd name="connsiteX961" fmla="*/ 47208 w 8090452"/>
              <a:gd name="connsiteY961" fmla="*/ 1477961 h 6863208"/>
              <a:gd name="connsiteX962" fmla="*/ 49926 w 8090452"/>
              <a:gd name="connsiteY962" fmla="*/ 1467091 h 6863208"/>
              <a:gd name="connsiteX963" fmla="*/ 48567 w 8090452"/>
              <a:gd name="connsiteY963" fmla="*/ 1454862 h 6863208"/>
              <a:gd name="connsiteX964" fmla="*/ 39055 w 8090452"/>
              <a:gd name="connsiteY964" fmla="*/ 1448068 h 6863208"/>
              <a:gd name="connsiteX965" fmla="*/ 40414 w 8090452"/>
              <a:gd name="connsiteY965" fmla="*/ 1441274 h 6863208"/>
              <a:gd name="connsiteX966" fmla="*/ 33620 w 8090452"/>
              <a:gd name="connsiteY966" fmla="*/ 1437197 h 6863208"/>
              <a:gd name="connsiteX967" fmla="*/ 24109 w 8090452"/>
              <a:gd name="connsiteY967" fmla="*/ 1438556 h 6863208"/>
              <a:gd name="connsiteX968" fmla="*/ 21391 w 8090452"/>
              <a:gd name="connsiteY968" fmla="*/ 1430404 h 6863208"/>
              <a:gd name="connsiteX969" fmla="*/ 10520 w 8090452"/>
              <a:gd name="connsiteY969" fmla="*/ 1430404 h 6863208"/>
              <a:gd name="connsiteX970" fmla="*/ 6954 w 8090452"/>
              <a:gd name="connsiteY970" fmla="*/ 1437367 h 6863208"/>
              <a:gd name="connsiteX971" fmla="*/ 0 w 8090452"/>
              <a:gd name="connsiteY971" fmla="*/ 1437231 h 6863208"/>
              <a:gd name="connsiteX972" fmla="*/ 0 w 8090452"/>
              <a:gd name="connsiteY972" fmla="*/ 1186711 h 6863208"/>
              <a:gd name="connsiteX973" fmla="*/ 52642 w 8090452"/>
              <a:gd name="connsiteY973" fmla="*/ 1293165 h 6863208"/>
              <a:gd name="connsiteX974" fmla="*/ 63513 w 8090452"/>
              <a:gd name="connsiteY974" fmla="*/ 1363823 h 6863208"/>
              <a:gd name="connsiteX975" fmla="*/ 94765 w 8090452"/>
              <a:gd name="connsiteY975" fmla="*/ 1520085 h 6863208"/>
              <a:gd name="connsiteX976" fmla="*/ 94596 w 8090452"/>
              <a:gd name="connsiteY976" fmla="*/ 1661229 h 6863208"/>
              <a:gd name="connsiteX977" fmla="*/ 74488 w 8090452"/>
              <a:gd name="connsiteY977" fmla="*/ 1758302 h 6863208"/>
              <a:gd name="connsiteX978" fmla="*/ 61305 w 8090452"/>
              <a:gd name="connsiteY978" fmla="*/ 1748530 h 6863208"/>
              <a:gd name="connsiteX979" fmla="*/ 45849 w 8090452"/>
              <a:gd name="connsiteY979" fmla="*/ 1742925 h 6863208"/>
              <a:gd name="connsiteX980" fmla="*/ 61304 w 8090452"/>
              <a:gd name="connsiteY980" fmla="*/ 1753626 h 6863208"/>
              <a:gd name="connsiteX981" fmla="*/ 74404 w 8090452"/>
              <a:gd name="connsiteY981" fmla="*/ 1758711 h 6863208"/>
              <a:gd name="connsiteX982" fmla="*/ 70500 w 8090452"/>
              <a:gd name="connsiteY982" fmla="*/ 1777558 h 6863208"/>
              <a:gd name="connsiteX983" fmla="*/ 67083 w 8090452"/>
              <a:gd name="connsiteY983" fmla="*/ 1778136 h 6863208"/>
              <a:gd name="connsiteX984" fmla="*/ 70307 w 8090452"/>
              <a:gd name="connsiteY984" fmla="*/ 1778255 h 6863208"/>
              <a:gd name="connsiteX985" fmla="*/ 70362 w 8090452"/>
              <a:gd name="connsiteY985" fmla="*/ 1778224 h 6863208"/>
              <a:gd name="connsiteX986" fmla="*/ 68948 w 8090452"/>
              <a:gd name="connsiteY986" fmla="*/ 1785049 h 6863208"/>
              <a:gd name="connsiteX987" fmla="*/ 70569 w 8090452"/>
              <a:gd name="connsiteY987" fmla="*/ 1778109 h 6863208"/>
              <a:gd name="connsiteX988" fmla="*/ 72027 w 8090452"/>
              <a:gd name="connsiteY988" fmla="*/ 1777300 h 6863208"/>
              <a:gd name="connsiteX989" fmla="*/ 70705 w 8090452"/>
              <a:gd name="connsiteY989" fmla="*/ 1777523 h 6863208"/>
              <a:gd name="connsiteX990" fmla="*/ 75042 w 8090452"/>
              <a:gd name="connsiteY990" fmla="*/ 1758959 h 6863208"/>
              <a:gd name="connsiteX991" fmla="*/ 75742 w 8090452"/>
              <a:gd name="connsiteY991" fmla="*/ 1759231 h 6863208"/>
              <a:gd name="connsiteX992" fmla="*/ 75092 w 8090452"/>
              <a:gd name="connsiteY992" fmla="*/ 1758749 h 6863208"/>
              <a:gd name="connsiteX993" fmla="*/ 97313 w 8090452"/>
              <a:gd name="connsiteY993" fmla="*/ 1663607 h 6863208"/>
              <a:gd name="connsiteX994" fmla="*/ 100200 w 8090452"/>
              <a:gd name="connsiteY994" fmla="*/ 1522802 h 6863208"/>
              <a:gd name="connsiteX995" fmla="*/ 71666 w 8090452"/>
              <a:gd name="connsiteY995" fmla="*/ 1366541 h 6863208"/>
              <a:gd name="connsiteX996" fmla="*/ 63514 w 8090452"/>
              <a:gd name="connsiteY996" fmla="*/ 1309471 h 6863208"/>
              <a:gd name="connsiteX997" fmla="*/ 119224 w 8090452"/>
              <a:gd name="connsiteY997" fmla="*/ 1395075 h 6863208"/>
              <a:gd name="connsiteX998" fmla="*/ 111071 w 8090452"/>
              <a:gd name="connsiteY998" fmla="*/ 1530955 h 6863208"/>
              <a:gd name="connsiteX999" fmla="*/ 157270 w 8090452"/>
              <a:gd name="connsiteY999" fmla="*/ 1857065 h 6863208"/>
              <a:gd name="connsiteX1000" fmla="*/ 115147 w 8090452"/>
              <a:gd name="connsiteY1000" fmla="*/ 1532314 h 6863208"/>
              <a:gd name="connsiteX1001" fmla="*/ 124659 w 8090452"/>
              <a:gd name="connsiteY1001" fmla="*/ 1400511 h 6863208"/>
              <a:gd name="connsiteX1002" fmla="*/ 200751 w 8090452"/>
              <a:gd name="connsiteY1002" fmla="*/ 1517367 h 6863208"/>
              <a:gd name="connsiteX1003" fmla="*/ 214339 w 8090452"/>
              <a:gd name="connsiteY1003" fmla="*/ 1539107 h 6863208"/>
              <a:gd name="connsiteX1004" fmla="*/ 244233 w 8090452"/>
              <a:gd name="connsiteY1004" fmla="*/ 1694010 h 6863208"/>
              <a:gd name="connsiteX1005" fmla="*/ 218416 w 8090452"/>
              <a:gd name="connsiteY1005" fmla="*/ 1545902 h 6863208"/>
              <a:gd name="connsiteX1006" fmla="*/ 264615 w 8090452"/>
              <a:gd name="connsiteY1006" fmla="*/ 1641017 h 6863208"/>
              <a:gd name="connsiteX1007" fmla="*/ 327119 w 8090452"/>
              <a:gd name="connsiteY1007" fmla="*/ 1880165 h 6863208"/>
              <a:gd name="connsiteX1008" fmla="*/ 348860 w 8090452"/>
              <a:gd name="connsiteY1008" fmla="*/ 2105725 h 6863208"/>
              <a:gd name="connsiteX1009" fmla="*/ 381472 w 8090452"/>
              <a:gd name="connsiteY1009" fmla="*/ 2336722 h 6863208"/>
              <a:gd name="connsiteX1010" fmla="*/ 473870 w 8090452"/>
              <a:gd name="connsiteY1010" fmla="*/ 2581305 h 6863208"/>
              <a:gd name="connsiteX1011" fmla="*/ 382829 w 8090452"/>
              <a:gd name="connsiteY1011" fmla="*/ 2338079 h 6863208"/>
              <a:gd name="connsiteX1012" fmla="*/ 352937 w 8090452"/>
              <a:gd name="connsiteY1012" fmla="*/ 2109802 h 6863208"/>
              <a:gd name="connsiteX1013" fmla="*/ 272768 w 8090452"/>
              <a:gd name="connsiteY1013" fmla="*/ 1643735 h 6863208"/>
              <a:gd name="connsiteX1014" fmla="*/ 271409 w 8090452"/>
              <a:gd name="connsiteY1014" fmla="*/ 1639658 h 6863208"/>
              <a:gd name="connsiteX1015" fmla="*/ 280920 w 8090452"/>
              <a:gd name="connsiteY1015" fmla="*/ 1654605 h 6863208"/>
              <a:gd name="connsiteX1016" fmla="*/ 384189 w 8090452"/>
              <a:gd name="connsiteY1016" fmla="*/ 1776897 h 6863208"/>
              <a:gd name="connsiteX1017" fmla="*/ 282279 w 8090452"/>
              <a:gd name="connsiteY1017" fmla="*/ 1653246 h 6863208"/>
              <a:gd name="connsiteX1018" fmla="*/ 265974 w 8090452"/>
              <a:gd name="connsiteY1018" fmla="*/ 1626070 h 6863208"/>
              <a:gd name="connsiteX1019" fmla="*/ 246950 w 8090452"/>
              <a:gd name="connsiteY1019" fmla="*/ 1582589 h 6863208"/>
              <a:gd name="connsiteX1020" fmla="*/ 225210 w 8090452"/>
              <a:gd name="connsiteY1020" fmla="*/ 1506496 h 6863208"/>
              <a:gd name="connsiteX1021" fmla="*/ 211622 w 8090452"/>
              <a:gd name="connsiteY1021" fmla="*/ 1397793 h 6863208"/>
              <a:gd name="connsiteX1022" fmla="*/ 218416 w 8090452"/>
              <a:gd name="connsiteY1022" fmla="*/ 1325777 h 6863208"/>
              <a:gd name="connsiteX1023" fmla="*/ 215698 w 8090452"/>
              <a:gd name="connsiteY1023" fmla="*/ 1203485 h 6863208"/>
              <a:gd name="connsiteX1024" fmla="*/ 183087 w 8090452"/>
              <a:gd name="connsiteY1024" fmla="*/ 1119239 h 6863208"/>
              <a:gd name="connsiteX1025" fmla="*/ 184446 w 8090452"/>
              <a:gd name="connsiteY1025" fmla="*/ 1117880 h 6863208"/>
              <a:gd name="connsiteX1026" fmla="*/ 173576 w 8090452"/>
              <a:gd name="connsiteY1026" fmla="*/ 1101575 h 6863208"/>
              <a:gd name="connsiteX1027" fmla="*/ 151835 w 8090452"/>
              <a:gd name="connsiteY1027" fmla="*/ 1066246 h 6863208"/>
              <a:gd name="connsiteX1028" fmla="*/ 123301 w 8090452"/>
              <a:gd name="connsiteY1028" fmla="*/ 1021406 h 6863208"/>
              <a:gd name="connsiteX1029" fmla="*/ 116506 w 8090452"/>
              <a:gd name="connsiteY1029" fmla="*/ 979283 h 6863208"/>
              <a:gd name="connsiteX1030" fmla="*/ 121942 w 8090452"/>
              <a:gd name="connsiteY1030" fmla="*/ 1001024 h 6863208"/>
              <a:gd name="connsiteX1031" fmla="*/ 203469 w 8090452"/>
              <a:gd name="connsiteY1031" fmla="*/ 1104292 h 6863208"/>
              <a:gd name="connsiteX1032" fmla="*/ 217058 w 8090452"/>
              <a:gd name="connsiteY1032" fmla="*/ 1096140 h 6863208"/>
              <a:gd name="connsiteX1033" fmla="*/ 230985 w 8090452"/>
              <a:gd name="connsiteY1033" fmla="*/ 1129430 h 6863208"/>
              <a:gd name="connsiteX1034" fmla="*/ 259180 w 8090452"/>
              <a:gd name="connsiteY1034" fmla="*/ 1170873 h 6863208"/>
              <a:gd name="connsiteX1035" fmla="*/ 253745 w 8090452"/>
              <a:gd name="connsiteY1035" fmla="*/ 1168156 h 6863208"/>
              <a:gd name="connsiteX1036" fmla="*/ 253746 w 8090452"/>
              <a:gd name="connsiteY1036" fmla="*/ 1170873 h 6863208"/>
              <a:gd name="connsiteX1037" fmla="*/ 256462 w 8090452"/>
              <a:gd name="connsiteY1037" fmla="*/ 1172911 h 6863208"/>
              <a:gd name="connsiteX1038" fmla="*/ 259181 w 8090452"/>
              <a:gd name="connsiteY1038" fmla="*/ 1170873 h 6863208"/>
              <a:gd name="connsiteX1039" fmla="*/ 395060 w 8090452"/>
              <a:gd name="connsiteY1039" fmla="*/ 1200767 h 6863208"/>
              <a:gd name="connsiteX1040" fmla="*/ 491534 w 8090452"/>
              <a:gd name="connsiteY1040" fmla="*/ 1136903 h 6863208"/>
              <a:gd name="connsiteX1041" fmla="*/ 511916 w 8090452"/>
              <a:gd name="connsiteY1041" fmla="*/ 1089345 h 6863208"/>
              <a:gd name="connsiteX1042" fmla="*/ 612467 w 8090452"/>
              <a:gd name="connsiteY1042" fmla="*/ 994230 h 6863208"/>
              <a:gd name="connsiteX1043" fmla="*/ 548604 w 8090452"/>
              <a:gd name="connsiteY1043" fmla="*/ 984718 h 6863208"/>
              <a:gd name="connsiteX1044" fmla="*/ 492894 w 8090452"/>
              <a:gd name="connsiteY1044" fmla="*/ 1002383 h 6863208"/>
              <a:gd name="connsiteX1045" fmla="*/ 467076 w 8090452"/>
              <a:gd name="connsiteY1045" fmla="*/ 1049940 h 6863208"/>
              <a:gd name="connsiteX1046" fmla="*/ 414083 w 8090452"/>
              <a:gd name="connsiteY1046" fmla="*/ 1064887 h 6863208"/>
              <a:gd name="connsiteX1047" fmla="*/ 363808 w 8090452"/>
              <a:gd name="connsiteY1047" fmla="*/ 1052659 h 6863208"/>
              <a:gd name="connsiteX1048" fmla="*/ 366526 w 8090452"/>
              <a:gd name="connsiteY1048" fmla="*/ 1011894 h 6863208"/>
              <a:gd name="connsiteX1049" fmla="*/ 350220 w 8090452"/>
              <a:gd name="connsiteY1049" fmla="*/ 995588 h 6863208"/>
              <a:gd name="connsiteX1050" fmla="*/ 352937 w 8090452"/>
              <a:gd name="connsiteY1050" fmla="*/ 930367 h 6863208"/>
              <a:gd name="connsiteX1051" fmla="*/ 336631 w 8090452"/>
              <a:gd name="connsiteY1051" fmla="*/ 919496 h 6863208"/>
              <a:gd name="connsiteX1052" fmla="*/ 352937 w 8090452"/>
              <a:gd name="connsiteY1052" fmla="*/ 818945 h 6863208"/>
              <a:gd name="connsiteX1053" fmla="*/ 355655 w 8090452"/>
              <a:gd name="connsiteY1053" fmla="*/ 737418 h 6863208"/>
              <a:gd name="connsiteX1054" fmla="*/ 310814 w 8090452"/>
              <a:gd name="connsiteY1054" fmla="*/ 698012 h 6863208"/>
              <a:gd name="connsiteX1055" fmla="*/ 310814 w 8090452"/>
              <a:gd name="connsiteY1055" fmla="*/ 670837 h 6863208"/>
              <a:gd name="connsiteX1056" fmla="*/ 305379 w 8090452"/>
              <a:gd name="connsiteY1056" fmla="*/ 670837 h 6863208"/>
              <a:gd name="connsiteX1057" fmla="*/ 299945 w 8090452"/>
              <a:gd name="connsiteY1057" fmla="*/ 649096 h 6863208"/>
              <a:gd name="connsiteX1058" fmla="*/ 302662 w 8090452"/>
              <a:gd name="connsiteY1058" fmla="*/ 646378 h 6863208"/>
              <a:gd name="connsiteX1059" fmla="*/ 450770 w 8090452"/>
              <a:gd name="connsiteY1059" fmla="*/ 625996 h 6863208"/>
              <a:gd name="connsiteX1060" fmla="*/ 475229 w 8090452"/>
              <a:gd name="connsiteY1060" fmla="*/ 650454 h 6863208"/>
              <a:gd name="connsiteX1061" fmla="*/ 533657 w 8090452"/>
              <a:gd name="connsiteY1061" fmla="*/ 687142 h 6863208"/>
              <a:gd name="connsiteX1062" fmla="*/ 601597 w 8090452"/>
              <a:gd name="connsiteY1062" fmla="*/ 784976 h 6863208"/>
              <a:gd name="connsiteX1063" fmla="*/ 600238 w 8090452"/>
              <a:gd name="connsiteY1063" fmla="*/ 786335 h 6863208"/>
              <a:gd name="connsiteX1064" fmla="*/ 605673 w 8090452"/>
              <a:gd name="connsiteY1064" fmla="*/ 789051 h 6863208"/>
              <a:gd name="connsiteX1065" fmla="*/ 609749 w 8090452"/>
              <a:gd name="connsiteY1065" fmla="*/ 793128 h 6863208"/>
              <a:gd name="connsiteX1066" fmla="*/ 670895 w 8090452"/>
              <a:gd name="connsiteY1066" fmla="*/ 856992 h 6863208"/>
              <a:gd name="connsiteX1067" fmla="*/ 714376 w 8090452"/>
              <a:gd name="connsiteY1067" fmla="*/ 952107 h 6863208"/>
              <a:gd name="connsiteX1068" fmla="*/ 821722 w 8090452"/>
              <a:gd name="connsiteY1068" fmla="*/ 1089345 h 6863208"/>
              <a:gd name="connsiteX1069" fmla="*/ 852973 w 8090452"/>
              <a:gd name="connsiteY1069" fmla="*/ 1117880 h 6863208"/>
              <a:gd name="connsiteX1070" fmla="*/ 851718 w 8090452"/>
              <a:gd name="connsiteY1070" fmla="*/ 1114897 h 6863208"/>
              <a:gd name="connsiteX1071" fmla="*/ 858409 w 8090452"/>
              <a:gd name="connsiteY1071" fmla="*/ 1120597 h 6863208"/>
              <a:gd name="connsiteX1072" fmla="*/ 918196 w 8090452"/>
              <a:gd name="connsiteY1072" fmla="*/ 1226584 h 6863208"/>
              <a:gd name="connsiteX1073" fmla="*/ 1039129 w 8090452"/>
              <a:gd name="connsiteY1073" fmla="*/ 1358387 h 6863208"/>
              <a:gd name="connsiteX1074" fmla="*/ 1297300 w 8090452"/>
              <a:gd name="connsiteY1074" fmla="*/ 1491549 h 6863208"/>
              <a:gd name="connsiteX1075" fmla="*/ 1039129 w 8090452"/>
              <a:gd name="connsiteY1075" fmla="*/ 1352952 h 6863208"/>
              <a:gd name="connsiteX1076" fmla="*/ 922273 w 8090452"/>
              <a:gd name="connsiteY1076" fmla="*/ 1222508 h 6863208"/>
              <a:gd name="connsiteX1077" fmla="*/ 870638 w 8090452"/>
              <a:gd name="connsiteY1077" fmla="*/ 1130109 h 6863208"/>
              <a:gd name="connsiteX1078" fmla="*/ 879124 w 8090452"/>
              <a:gd name="connsiteY1078" fmla="*/ 1135452 h 6863208"/>
              <a:gd name="connsiteX1079" fmla="*/ 905458 w 8090452"/>
              <a:gd name="connsiteY1079" fmla="*/ 1154398 h 6863208"/>
              <a:gd name="connsiteX1080" fmla="*/ 944014 w 8090452"/>
              <a:gd name="connsiteY1080" fmla="*/ 1176308 h 6863208"/>
              <a:gd name="connsiteX1081" fmla="*/ 949448 w 8090452"/>
              <a:gd name="connsiteY1081" fmla="*/ 1179026 h 6863208"/>
              <a:gd name="connsiteX1082" fmla="*/ 980700 w 8090452"/>
              <a:gd name="connsiteY1082" fmla="*/ 1218431 h 6863208"/>
              <a:gd name="connsiteX1083" fmla="*/ 1215772 w 8090452"/>
              <a:gd name="connsiteY1083" fmla="*/ 1426326 h 6863208"/>
              <a:gd name="connsiteX1084" fmla="*/ 982059 w 8090452"/>
              <a:gd name="connsiteY1084" fmla="*/ 1214354 h 6863208"/>
              <a:gd name="connsiteX1085" fmla="*/ 957601 w 8090452"/>
              <a:gd name="connsiteY1085" fmla="*/ 1181743 h 6863208"/>
              <a:gd name="connsiteX1086" fmla="*/ 1183161 w 8090452"/>
              <a:gd name="connsiteY1086" fmla="*/ 1249683 h 6863208"/>
              <a:gd name="connsiteX1087" fmla="*/ 956242 w 8090452"/>
              <a:gd name="connsiteY1087" fmla="*/ 1177667 h 6863208"/>
              <a:gd name="connsiteX1088" fmla="*/ 892379 w 8090452"/>
              <a:gd name="connsiteY1088" fmla="*/ 1073040 h 6863208"/>
              <a:gd name="connsiteX1089" fmla="*/ 876073 w 8090452"/>
              <a:gd name="connsiteY1089" fmla="*/ 1037711 h 6863208"/>
              <a:gd name="connsiteX1090" fmla="*/ 983418 w 8090452"/>
              <a:gd name="connsiteY1090" fmla="*/ 1093422 h 6863208"/>
              <a:gd name="connsiteX1091" fmla="*/ 1030976 w 8090452"/>
              <a:gd name="connsiteY1091" fmla="*/ 1113804 h 6863208"/>
              <a:gd name="connsiteX1092" fmla="*/ 1045923 w 8090452"/>
              <a:gd name="connsiteY1092" fmla="*/ 1126033 h 6863208"/>
              <a:gd name="connsiteX1093" fmla="*/ 1056793 w 8090452"/>
              <a:gd name="connsiteY1093" fmla="*/ 1134186 h 6863208"/>
              <a:gd name="connsiteX1094" fmla="*/ 1063252 w 8090452"/>
              <a:gd name="connsiteY1094" fmla="*/ 1139159 h 6863208"/>
              <a:gd name="connsiteX1095" fmla="*/ 1073099 w 8090452"/>
              <a:gd name="connsiteY1095" fmla="*/ 1147774 h 6863208"/>
              <a:gd name="connsiteX1096" fmla="*/ 1078775 w 8090452"/>
              <a:gd name="connsiteY1096" fmla="*/ 1151108 h 6863208"/>
              <a:gd name="connsiteX1097" fmla="*/ 1151230 w 8090452"/>
              <a:gd name="connsiteY1097" fmla="*/ 1206882 h 6863208"/>
              <a:gd name="connsiteX1098" fmla="*/ 1245666 w 8090452"/>
              <a:gd name="connsiteY1098" fmla="*/ 1263272 h 6863208"/>
              <a:gd name="connsiteX1099" fmla="*/ 1163799 w 8090452"/>
              <a:gd name="connsiteY1099" fmla="*/ 1213336 h 6863208"/>
              <a:gd name="connsiteX1100" fmla="*/ 1089688 w 8090452"/>
              <a:gd name="connsiteY1100" fmla="*/ 1157517 h 6863208"/>
              <a:gd name="connsiteX1101" fmla="*/ 1137301 w 8090452"/>
              <a:gd name="connsiteY1101" fmla="*/ 1185481 h 6863208"/>
              <a:gd name="connsiteX1102" fmla="*/ 1203543 w 8090452"/>
              <a:gd name="connsiteY1102" fmla="*/ 1212996 h 6863208"/>
              <a:gd name="connsiteX1103" fmla="*/ 1194445 w 8090452"/>
              <a:gd name="connsiteY1103" fmla="*/ 1207165 h 6863208"/>
              <a:gd name="connsiteX1104" fmla="*/ 1204902 w 8090452"/>
              <a:gd name="connsiteY1104" fmla="*/ 1211637 h 6863208"/>
              <a:gd name="connsiteX1105" fmla="*/ 1313605 w 8090452"/>
              <a:gd name="connsiteY1105" fmla="*/ 1301318 h 6863208"/>
              <a:gd name="connsiteX1106" fmla="*/ 1482096 w 8090452"/>
              <a:gd name="connsiteY1106" fmla="*/ 1412739 h 6863208"/>
              <a:gd name="connsiteX1107" fmla="*/ 1645152 w 8090452"/>
              <a:gd name="connsiteY1107" fmla="*/ 1467092 h 6863208"/>
              <a:gd name="connsiteX1108" fmla="*/ 1482096 w 8090452"/>
              <a:gd name="connsiteY1108" fmla="*/ 1407303 h 6863208"/>
              <a:gd name="connsiteX1109" fmla="*/ 1314965 w 8090452"/>
              <a:gd name="connsiteY1109" fmla="*/ 1294524 h 6863208"/>
              <a:gd name="connsiteX1110" fmla="*/ 1223925 w 8090452"/>
              <a:gd name="connsiteY1110" fmla="*/ 1217072 h 6863208"/>
              <a:gd name="connsiteX1111" fmla="*/ 1228001 w 8090452"/>
              <a:gd name="connsiteY1111" fmla="*/ 1218431 h 6863208"/>
              <a:gd name="connsiteX1112" fmla="*/ 1317683 w 8090452"/>
              <a:gd name="connsiteY1112" fmla="*/ 1278218 h 6863208"/>
              <a:gd name="connsiteX1113" fmla="*/ 1454921 w 8090452"/>
              <a:gd name="connsiteY1113" fmla="*/ 1336646 h 6863208"/>
              <a:gd name="connsiteX1114" fmla="*/ 1316323 w 8090452"/>
              <a:gd name="connsiteY1114" fmla="*/ 1274141 h 6863208"/>
              <a:gd name="connsiteX1115" fmla="*/ 1237513 w 8090452"/>
              <a:gd name="connsiteY1115" fmla="*/ 1222507 h 6863208"/>
              <a:gd name="connsiteX1116" fmla="*/ 1286429 w 8090452"/>
              <a:gd name="connsiteY1116" fmla="*/ 1238813 h 6863208"/>
              <a:gd name="connsiteX1117" fmla="*/ 1236155 w 8090452"/>
              <a:gd name="connsiteY1117" fmla="*/ 1221149 h 6863208"/>
              <a:gd name="connsiteX1118" fmla="*/ 1180444 w 8090452"/>
              <a:gd name="connsiteY1118" fmla="*/ 1168156 h 6863208"/>
              <a:gd name="connsiteX1119" fmla="*/ 1123374 w 8090452"/>
              <a:gd name="connsiteY1119" fmla="*/ 1089345 h 6863208"/>
              <a:gd name="connsiteX1120" fmla="*/ 1056793 w 8090452"/>
              <a:gd name="connsiteY1120" fmla="*/ 1020047 h 6863208"/>
              <a:gd name="connsiteX1121" fmla="*/ 989702 w 8090452"/>
              <a:gd name="connsiteY1121" fmla="*/ 975037 h 6863208"/>
              <a:gd name="connsiteX1122" fmla="*/ 924091 w 8090452"/>
              <a:gd name="connsiteY1122" fmla="*/ 933377 h 6863208"/>
              <a:gd name="connsiteX1123" fmla="*/ 1009236 w 8090452"/>
              <a:gd name="connsiteY1123" fmla="*/ 920855 h 6863208"/>
              <a:gd name="connsiteX1124" fmla="*/ 1008851 w 8090452"/>
              <a:gd name="connsiteY1124" fmla="*/ 920552 h 6863208"/>
              <a:gd name="connsiteX1125" fmla="*/ 1015651 w 8090452"/>
              <a:gd name="connsiteY1125" fmla="*/ 919552 h 6863208"/>
              <a:gd name="connsiteX1126" fmla="*/ 1017389 w 8090452"/>
              <a:gd name="connsiteY1126" fmla="*/ 920855 h 6863208"/>
              <a:gd name="connsiteX1127" fmla="*/ 1018068 w 8090452"/>
              <a:gd name="connsiteY1127" fmla="*/ 920855 h 6863208"/>
              <a:gd name="connsiteX1128" fmla="*/ 1025813 w 8090452"/>
              <a:gd name="connsiteY1128" fmla="*/ 926018 h 6863208"/>
              <a:gd name="connsiteX1129" fmla="*/ 1022823 w 8090452"/>
              <a:gd name="connsiteY1129" fmla="*/ 926289 h 6863208"/>
              <a:gd name="connsiteX1130" fmla="*/ 1238871 w 8090452"/>
              <a:gd name="connsiteY1130" fmla="*/ 1052658 h 6863208"/>
              <a:gd name="connsiteX1131" fmla="*/ 1357087 w 8090452"/>
              <a:gd name="connsiteY1131" fmla="*/ 1089345 h 6863208"/>
              <a:gd name="connsiteX1132" fmla="*/ 1347333 w 8090452"/>
              <a:gd name="connsiteY1132" fmla="*/ 1080811 h 6863208"/>
              <a:gd name="connsiteX1133" fmla="*/ 1351736 w 8090452"/>
              <a:gd name="connsiteY1133" fmla="*/ 1081906 h 6863208"/>
              <a:gd name="connsiteX1134" fmla="*/ 1361163 w 8090452"/>
              <a:gd name="connsiteY1134" fmla="*/ 1090704 h 6863208"/>
              <a:gd name="connsiteX1135" fmla="*/ 1367059 w 8090452"/>
              <a:gd name="connsiteY1135" fmla="*/ 1091270 h 6863208"/>
              <a:gd name="connsiteX1136" fmla="*/ 1418573 w 8090452"/>
              <a:gd name="connsiteY1136" fmla="*/ 1143698 h 6863208"/>
              <a:gd name="connsiteX1137" fmla="*/ 1473943 w 8090452"/>
              <a:gd name="connsiteY1137" fmla="*/ 1206202 h 6863208"/>
              <a:gd name="connsiteX1138" fmla="*/ 1418403 w 8090452"/>
              <a:gd name="connsiteY1138" fmla="*/ 1142509 h 6863208"/>
              <a:gd name="connsiteX1139" fmla="*/ 1367175 w 8090452"/>
              <a:gd name="connsiteY1139" fmla="*/ 1091281 h 6863208"/>
              <a:gd name="connsiteX1140" fmla="*/ 1460356 w 8090452"/>
              <a:gd name="connsiteY1140" fmla="*/ 1100217 h 6863208"/>
              <a:gd name="connsiteX1141" fmla="*/ 1426735 w 8090452"/>
              <a:gd name="connsiteY1141" fmla="*/ 1090734 h 6863208"/>
              <a:gd name="connsiteX1142" fmla="*/ 1458997 w 8090452"/>
              <a:gd name="connsiteY1142" fmla="*/ 1093422 h 6863208"/>
              <a:gd name="connsiteX1143" fmla="*/ 1574834 w 8090452"/>
              <a:gd name="connsiteY1143" fmla="*/ 1122297 h 6863208"/>
              <a:gd name="connsiteX1144" fmla="*/ 1628404 w 8090452"/>
              <a:gd name="connsiteY1144" fmla="*/ 1137869 h 6863208"/>
              <a:gd name="connsiteX1145" fmla="*/ 1692709 w 8090452"/>
              <a:gd name="connsiteY1145" fmla="*/ 1161361 h 6863208"/>
              <a:gd name="connsiteX1146" fmla="*/ 1633262 w 8090452"/>
              <a:gd name="connsiteY1146" fmla="*/ 1139282 h 6863208"/>
              <a:gd name="connsiteX1147" fmla="*/ 1628404 w 8090452"/>
              <a:gd name="connsiteY1147" fmla="*/ 1137869 h 6863208"/>
              <a:gd name="connsiteX1148" fmla="*/ 1582987 w 8090452"/>
              <a:gd name="connsiteY1148" fmla="*/ 1121278 h 6863208"/>
              <a:gd name="connsiteX1149" fmla="*/ 1475303 w 8090452"/>
              <a:gd name="connsiteY1149" fmla="*/ 1093421 h 6863208"/>
              <a:gd name="connsiteX1150" fmla="*/ 1403286 w 8090452"/>
              <a:gd name="connsiteY1150" fmla="*/ 1073040 h 6863208"/>
              <a:gd name="connsiteX1151" fmla="*/ 1348934 w 8090452"/>
              <a:gd name="connsiteY1151" fmla="*/ 1054017 h 6863208"/>
              <a:gd name="connsiteX1152" fmla="*/ 1350293 w 8090452"/>
              <a:gd name="connsiteY1152" fmla="*/ 1052658 h 6863208"/>
              <a:gd name="connsiteX1153" fmla="*/ 1344858 w 8090452"/>
              <a:gd name="connsiteY1153" fmla="*/ 1041788 h 6863208"/>
              <a:gd name="connsiteX1154" fmla="*/ 1297300 w 8090452"/>
              <a:gd name="connsiteY1154" fmla="*/ 986078 h 6863208"/>
              <a:gd name="connsiteX1155" fmla="*/ 1319041 w 8090452"/>
              <a:gd name="connsiteY1155" fmla="*/ 1040429 h 6863208"/>
              <a:gd name="connsiteX1156" fmla="*/ 1298659 w 8090452"/>
              <a:gd name="connsiteY1156" fmla="*/ 1030917 h 6863208"/>
              <a:gd name="connsiteX1157" fmla="*/ 1180444 w 8090452"/>
              <a:gd name="connsiteY1157" fmla="*/ 953466 h 6863208"/>
              <a:gd name="connsiteX1158" fmla="*/ 1176367 w 8090452"/>
              <a:gd name="connsiteY1158" fmla="*/ 952107 h 6863208"/>
              <a:gd name="connsiteX1159" fmla="*/ 1107069 w 8090452"/>
              <a:gd name="connsiteY1159" fmla="*/ 901831 h 6863208"/>
              <a:gd name="connsiteX1160" fmla="*/ 1041847 w 8090452"/>
              <a:gd name="connsiteY1160" fmla="*/ 852915 h 6863208"/>
              <a:gd name="connsiteX1161" fmla="*/ 1101633 w 8090452"/>
              <a:gd name="connsiteY1161" fmla="*/ 880091 h 6863208"/>
              <a:gd name="connsiteX1162" fmla="*/ 1244307 w 8090452"/>
              <a:gd name="connsiteY1162" fmla="*/ 949390 h 6863208"/>
              <a:gd name="connsiteX1163" fmla="*/ 1525578 w 8090452"/>
              <a:gd name="connsiteY1163" fmla="*/ 1059452 h 6863208"/>
              <a:gd name="connsiteX1164" fmla="*/ 1245666 w 8090452"/>
              <a:gd name="connsiteY1164" fmla="*/ 945313 h 6863208"/>
              <a:gd name="connsiteX1165" fmla="*/ 1102992 w 8090452"/>
              <a:gd name="connsiteY1165" fmla="*/ 876014 h 6863208"/>
              <a:gd name="connsiteX1166" fmla="*/ 1026900 w 8090452"/>
              <a:gd name="connsiteY1166" fmla="*/ 840686 h 6863208"/>
              <a:gd name="connsiteX1167" fmla="*/ 960319 w 8090452"/>
              <a:gd name="connsiteY1167" fmla="*/ 782258 h 6863208"/>
              <a:gd name="connsiteX1168" fmla="*/ 829874 w 8090452"/>
              <a:gd name="connsiteY1168" fmla="*/ 624637 h 6863208"/>
              <a:gd name="connsiteX1169" fmla="*/ 761935 w 8090452"/>
              <a:gd name="connsiteY1169" fmla="*/ 543110 h 6863208"/>
              <a:gd name="connsiteX1170" fmla="*/ 760576 w 8090452"/>
              <a:gd name="connsiteY1170" fmla="*/ 541751 h 6863208"/>
              <a:gd name="connsiteX1171" fmla="*/ 763293 w 8090452"/>
              <a:gd name="connsiteY1171" fmla="*/ 536315 h 6863208"/>
              <a:gd name="connsiteX1172" fmla="*/ 808134 w 8090452"/>
              <a:gd name="connsiteY1172" fmla="*/ 581156 h 6863208"/>
              <a:gd name="connsiteX1173" fmla="*/ 852974 w 8090452"/>
              <a:gd name="connsiteY1173" fmla="*/ 547186 h 6863208"/>
              <a:gd name="connsiteX1174" fmla="*/ 861127 w 8090452"/>
              <a:gd name="connsiteY1174" fmla="*/ 522727 h 6863208"/>
              <a:gd name="connsiteX1175" fmla="*/ 827157 w 8090452"/>
              <a:gd name="connsiteY1175" fmla="*/ 494196 h 6863208"/>
              <a:gd name="connsiteX1176" fmla="*/ 848898 w 8090452"/>
              <a:gd name="connsiteY1176" fmla="*/ 467019 h 6863208"/>
              <a:gd name="connsiteX1177" fmla="*/ 927708 w 8090452"/>
              <a:gd name="connsiteY1177" fmla="*/ 499631 h 6863208"/>
              <a:gd name="connsiteX1178" fmla="*/ 1077685 w 8090452"/>
              <a:gd name="connsiteY1178" fmla="*/ 560944 h 6863208"/>
              <a:gd name="connsiteX1179" fmla="*/ 1144488 w 8090452"/>
              <a:gd name="connsiteY1179" fmla="*/ 583415 h 6863208"/>
              <a:gd name="connsiteX1180" fmla="*/ 1223925 w 8090452"/>
              <a:gd name="connsiteY1180" fmla="*/ 611049 h 6863208"/>
              <a:gd name="connsiteX1181" fmla="*/ 1251101 w 8090452"/>
              <a:gd name="connsiteY1181" fmla="*/ 619202 h 6863208"/>
              <a:gd name="connsiteX1182" fmla="*/ 1250508 w 8090452"/>
              <a:gd name="connsiteY1182" fmla="*/ 617330 h 6863208"/>
              <a:gd name="connsiteX1183" fmla="*/ 1252460 w 8090452"/>
              <a:gd name="connsiteY1183" fmla="*/ 617843 h 6863208"/>
              <a:gd name="connsiteX1184" fmla="*/ 1241589 w 8090452"/>
              <a:gd name="connsiteY1184" fmla="*/ 634148 h 6863208"/>
              <a:gd name="connsiteX1185" fmla="*/ 1252460 w 8090452"/>
              <a:gd name="connsiteY1185" fmla="*/ 685783 h 6863208"/>
              <a:gd name="connsiteX1186" fmla="*/ 1290507 w 8090452"/>
              <a:gd name="connsiteY1186" fmla="*/ 756440 h 6863208"/>
              <a:gd name="connsiteX1187" fmla="*/ 1305453 w 8090452"/>
              <a:gd name="connsiteY1187" fmla="*/ 765952 h 6863208"/>
              <a:gd name="connsiteX1188" fmla="*/ 1365240 w 8090452"/>
              <a:gd name="connsiteY1188" fmla="*/ 774105 h 6863208"/>
              <a:gd name="connsiteX1189" fmla="*/ 1378828 w 8090452"/>
              <a:gd name="connsiteY1189" fmla="*/ 760517 h 6863208"/>
              <a:gd name="connsiteX1190" fmla="*/ 1378828 w 8090452"/>
              <a:gd name="connsiteY1190" fmla="*/ 749646 h 6863208"/>
              <a:gd name="connsiteX1191" fmla="*/ 1418233 w 8090452"/>
              <a:gd name="connsiteY1191" fmla="*/ 767311 h 6863208"/>
              <a:gd name="connsiteX1192" fmla="*/ 1420951 w 8090452"/>
              <a:gd name="connsiteY1192" fmla="*/ 783616 h 6863208"/>
              <a:gd name="connsiteX1193" fmla="*/ 1427745 w 8090452"/>
              <a:gd name="connsiteY1193" fmla="*/ 774105 h 6863208"/>
              <a:gd name="connsiteX1194" fmla="*/ 1434539 w 8090452"/>
              <a:gd name="connsiteY1194" fmla="*/ 789052 h 6863208"/>
              <a:gd name="connsiteX1195" fmla="*/ 1441332 w 8090452"/>
              <a:gd name="connsiteY1195" fmla="*/ 784975 h 6863208"/>
              <a:gd name="connsiteX1196" fmla="*/ 1467149 w 8090452"/>
              <a:gd name="connsiteY1196" fmla="*/ 813510 h 6863208"/>
              <a:gd name="connsiteX1197" fmla="*/ 1472585 w 8090452"/>
              <a:gd name="connsiteY1197" fmla="*/ 832533 h 6863208"/>
              <a:gd name="connsiteX1198" fmla="*/ 1471226 w 8090452"/>
              <a:gd name="connsiteY1198" fmla="*/ 858350 h 6863208"/>
              <a:gd name="connsiteX1199" fmla="*/ 1488890 w 8090452"/>
              <a:gd name="connsiteY1199" fmla="*/ 900473 h 6863208"/>
              <a:gd name="connsiteX1200" fmla="*/ 1482096 w 8090452"/>
              <a:gd name="connsiteY1200" fmla="*/ 909985 h 6863208"/>
              <a:gd name="connsiteX1201" fmla="*/ 1491608 w 8090452"/>
              <a:gd name="connsiteY1201" fmla="*/ 914061 h 6863208"/>
              <a:gd name="connsiteX1202" fmla="*/ 1479379 w 8090452"/>
              <a:gd name="connsiteY1202" fmla="*/ 918137 h 6863208"/>
              <a:gd name="connsiteX1203" fmla="*/ 1509272 w 8090452"/>
              <a:gd name="connsiteY1203" fmla="*/ 950748 h 6863208"/>
              <a:gd name="connsiteX1204" fmla="*/ 1497043 w 8090452"/>
              <a:gd name="connsiteY1204" fmla="*/ 905908 h 6863208"/>
              <a:gd name="connsiteX1205" fmla="*/ 1503837 w 8090452"/>
              <a:gd name="connsiteY1205" fmla="*/ 907267 h 6863208"/>
              <a:gd name="connsiteX1206" fmla="*/ 1488891 w 8090452"/>
              <a:gd name="connsiteY1206" fmla="*/ 903190 h 6863208"/>
              <a:gd name="connsiteX1207" fmla="*/ 1487531 w 8090452"/>
              <a:gd name="connsiteY1207" fmla="*/ 893679 h 6863208"/>
              <a:gd name="connsiteX1208" fmla="*/ 1494326 w 8090452"/>
              <a:gd name="connsiteY1208" fmla="*/ 881450 h 6863208"/>
              <a:gd name="connsiteX1209" fmla="*/ 1484814 w 8090452"/>
              <a:gd name="connsiteY1209" fmla="*/ 871938 h 6863208"/>
              <a:gd name="connsiteX1210" fmla="*/ 1487532 w 8090452"/>
              <a:gd name="connsiteY1210" fmla="*/ 852915 h 6863208"/>
              <a:gd name="connsiteX1211" fmla="*/ 1480738 w 8090452"/>
              <a:gd name="connsiteY1211" fmla="*/ 837968 h 6863208"/>
              <a:gd name="connsiteX1212" fmla="*/ 1484814 w 8090452"/>
              <a:gd name="connsiteY1212" fmla="*/ 836609 h 6863208"/>
              <a:gd name="connsiteX1213" fmla="*/ 1479379 w 8090452"/>
              <a:gd name="connsiteY1213" fmla="*/ 814869 h 6863208"/>
              <a:gd name="connsiteX1214" fmla="*/ 1473944 w 8090452"/>
              <a:gd name="connsiteY1214" fmla="*/ 809434 h 6863208"/>
              <a:gd name="connsiteX1215" fmla="*/ 1480738 w 8090452"/>
              <a:gd name="connsiteY1215" fmla="*/ 808075 h 6863208"/>
              <a:gd name="connsiteX1216" fmla="*/ 1465791 w 8090452"/>
              <a:gd name="connsiteY1216" fmla="*/ 774105 h 6863208"/>
              <a:gd name="connsiteX1217" fmla="*/ 1471226 w 8090452"/>
              <a:gd name="connsiteY1217" fmla="*/ 768670 h 6863208"/>
              <a:gd name="connsiteX1218" fmla="*/ 1445409 w 8090452"/>
              <a:gd name="connsiteY1218" fmla="*/ 761876 h 6863208"/>
              <a:gd name="connsiteX1219" fmla="*/ 1456280 w 8090452"/>
              <a:gd name="connsiteY1219" fmla="*/ 783617 h 6863208"/>
              <a:gd name="connsiteX1220" fmla="*/ 1441332 w 8090452"/>
              <a:gd name="connsiteY1220" fmla="*/ 771387 h 6863208"/>
              <a:gd name="connsiteX1221" fmla="*/ 1438615 w 8090452"/>
              <a:gd name="connsiteY1221" fmla="*/ 760517 h 6863208"/>
              <a:gd name="connsiteX1222" fmla="*/ 1441333 w 8090452"/>
              <a:gd name="connsiteY1222" fmla="*/ 768670 h 6863208"/>
              <a:gd name="connsiteX1223" fmla="*/ 1435897 w 8090452"/>
              <a:gd name="connsiteY1223" fmla="*/ 755081 h 6863208"/>
              <a:gd name="connsiteX1224" fmla="*/ 1433180 w 8090452"/>
              <a:gd name="connsiteY1224" fmla="*/ 768670 h 6863208"/>
              <a:gd name="connsiteX1225" fmla="*/ 1427745 w 8090452"/>
              <a:gd name="connsiteY1225" fmla="*/ 760517 h 6863208"/>
              <a:gd name="connsiteX1226" fmla="*/ 1412798 w 8090452"/>
              <a:gd name="connsiteY1226" fmla="*/ 759158 h 6863208"/>
              <a:gd name="connsiteX1227" fmla="*/ 1453561 w 8090452"/>
              <a:gd name="connsiteY1227" fmla="*/ 751006 h 6863208"/>
              <a:gd name="connsiteX1228" fmla="*/ 1467149 w 8090452"/>
              <a:gd name="connsiteY1228" fmla="*/ 753723 h 6863208"/>
              <a:gd name="connsiteX1229" fmla="*/ 1456279 w 8090452"/>
              <a:gd name="connsiteY1229" fmla="*/ 748287 h 6863208"/>
              <a:gd name="connsiteX1230" fmla="*/ 1468509 w 8090452"/>
              <a:gd name="connsiteY1230" fmla="*/ 746929 h 6863208"/>
              <a:gd name="connsiteX1231" fmla="*/ 1467149 w 8090452"/>
              <a:gd name="connsiteY1231" fmla="*/ 726547 h 6863208"/>
              <a:gd name="connsiteX1232" fmla="*/ 1463074 w 8090452"/>
              <a:gd name="connsiteY1232" fmla="*/ 673554 h 6863208"/>
              <a:gd name="connsiteX1233" fmla="*/ 1454920 w 8090452"/>
              <a:gd name="connsiteY1233" fmla="*/ 646378 h 6863208"/>
              <a:gd name="connsiteX1234" fmla="*/ 1445409 w 8090452"/>
              <a:gd name="connsiteY1234" fmla="*/ 606973 h 6863208"/>
              <a:gd name="connsiteX1235" fmla="*/ 1469868 w 8090452"/>
              <a:gd name="connsiteY1235" fmla="*/ 636866 h 6863208"/>
              <a:gd name="connsiteX1236" fmla="*/ 1458997 w 8090452"/>
              <a:gd name="connsiteY1236" fmla="*/ 601538 h 6863208"/>
              <a:gd name="connsiteX1237" fmla="*/ 1482096 w 8090452"/>
              <a:gd name="connsiteY1237" fmla="*/ 638226 h 6863208"/>
              <a:gd name="connsiteX1238" fmla="*/ 1484814 w 8090452"/>
              <a:gd name="connsiteY1238" fmla="*/ 586591 h 6863208"/>
              <a:gd name="connsiteX1239" fmla="*/ 1494326 w 8090452"/>
              <a:gd name="connsiteY1239" fmla="*/ 596102 h 6863208"/>
              <a:gd name="connsiteX1240" fmla="*/ 1497042 w 8090452"/>
              <a:gd name="connsiteY1240" fmla="*/ 539033 h 6863208"/>
              <a:gd name="connsiteX1241" fmla="*/ 1506555 w 8090452"/>
              <a:gd name="connsiteY1241" fmla="*/ 529521 h 6863208"/>
              <a:gd name="connsiteX1242" fmla="*/ 1518784 w 8090452"/>
              <a:gd name="connsiteY1242" fmla="*/ 544469 h 6863208"/>
              <a:gd name="connsiteX1243" fmla="*/ 1514707 w 8090452"/>
              <a:gd name="connsiteY1243" fmla="*/ 524086 h 6863208"/>
              <a:gd name="connsiteX1244" fmla="*/ 1502478 w 8090452"/>
              <a:gd name="connsiteY1244" fmla="*/ 462944 h 6863208"/>
              <a:gd name="connsiteX1245" fmla="*/ 1511990 w 8090452"/>
              <a:gd name="connsiteY1245" fmla="*/ 488760 h 6863208"/>
              <a:gd name="connsiteX1246" fmla="*/ 1516066 w 8090452"/>
              <a:gd name="connsiteY1246" fmla="*/ 481967 h 6863208"/>
              <a:gd name="connsiteX1247" fmla="*/ 1528296 w 8090452"/>
              <a:gd name="connsiteY1247" fmla="*/ 505066 h 6863208"/>
              <a:gd name="connsiteX1248" fmla="*/ 1521501 w 8090452"/>
              <a:gd name="connsiteY1248" fmla="*/ 460226 h 6863208"/>
              <a:gd name="connsiteX1249" fmla="*/ 1560906 w 8090452"/>
              <a:gd name="connsiteY1249" fmla="*/ 521369 h 6863208"/>
              <a:gd name="connsiteX1250" fmla="*/ 1543243 w 8090452"/>
              <a:gd name="connsiteY1250" fmla="*/ 462944 h 6863208"/>
              <a:gd name="connsiteX1251" fmla="*/ 1544601 w 8090452"/>
              <a:gd name="connsiteY1251" fmla="*/ 396363 h 6863208"/>
              <a:gd name="connsiteX1252" fmla="*/ 1536448 w 8090452"/>
              <a:gd name="connsiteY1252" fmla="*/ 388210 h 6863208"/>
              <a:gd name="connsiteX1253" fmla="*/ 1445409 w 8090452"/>
              <a:gd name="connsiteY1253" fmla="*/ 96068 h 6863208"/>
              <a:gd name="connsiteX1254" fmla="*/ 1410080 w 8090452"/>
              <a:gd name="connsiteY1254" fmla="*/ 68893 h 6863208"/>
              <a:gd name="connsiteX1255" fmla="*/ 1380187 w 8090452"/>
              <a:gd name="connsiteY1255" fmla="*/ 30846 h 6863208"/>
              <a:gd name="connsiteX1256" fmla="*/ 1375664 w 8090452"/>
              <a:gd name="connsiteY1256" fmla="*/ 12354 h 6863208"/>
              <a:gd name="connsiteX1257" fmla="*/ 759619 w 8090452"/>
              <a:gd name="connsiteY1257" fmla="*/ 0 h 6863208"/>
              <a:gd name="connsiteX1258" fmla="*/ 970645 w 8090452"/>
              <a:gd name="connsiteY1258" fmla="*/ 0 h 6863208"/>
              <a:gd name="connsiteX1259" fmla="*/ 979512 w 8090452"/>
              <a:gd name="connsiteY1259" fmla="*/ 24902 h 6863208"/>
              <a:gd name="connsiteX1260" fmla="*/ 988854 w 8090452"/>
              <a:gd name="connsiteY1260" fmla="*/ 60740 h 6863208"/>
              <a:gd name="connsiteX1261" fmla="*/ 1004480 w 8090452"/>
              <a:gd name="connsiteY1261" fmla="*/ 107619 h 6863208"/>
              <a:gd name="connsiteX1262" fmla="*/ 1019191 w 8090452"/>
              <a:gd name="connsiteY1262" fmla="*/ 151754 h 6863208"/>
              <a:gd name="connsiteX1263" fmla="*/ 937219 w 8090452"/>
              <a:gd name="connsiteY1263" fmla="*/ 149402 h 6863208"/>
              <a:gd name="connsiteX1264" fmla="*/ 850256 w 8090452"/>
              <a:gd name="connsiteY1264" fmla="*/ 136832 h 6863208"/>
              <a:gd name="connsiteX1265" fmla="*/ 817645 w 8090452"/>
              <a:gd name="connsiteY1265" fmla="*/ 128680 h 6863208"/>
              <a:gd name="connsiteX1266" fmla="*/ 818532 w 8090452"/>
              <a:gd name="connsiteY1266" fmla="*/ 130036 h 6863208"/>
              <a:gd name="connsiteX1267" fmla="*/ 812210 w 8090452"/>
              <a:gd name="connsiteY1267" fmla="*/ 128680 h 6863208"/>
              <a:gd name="connsiteX1268" fmla="*/ 767370 w 8090452"/>
              <a:gd name="connsiteY1268" fmla="*/ 97427 h 6863208"/>
              <a:gd name="connsiteX1269" fmla="*/ 787752 w 8090452"/>
              <a:gd name="connsiteY1269" fmla="*/ 71610 h 6863208"/>
              <a:gd name="connsiteX1270" fmla="*/ 801340 w 8090452"/>
              <a:gd name="connsiteY1270" fmla="*/ 36282 h 6863208"/>
              <a:gd name="connsiteX1271" fmla="*/ 768729 w 8090452"/>
              <a:gd name="connsiteY1271" fmla="*/ 25411 h 6863208"/>
              <a:gd name="connsiteX1272" fmla="*/ 598517 w 8090452"/>
              <a:gd name="connsiteY1272" fmla="*/ 0 h 6863208"/>
              <a:gd name="connsiteX1273" fmla="*/ 620724 w 8090452"/>
              <a:gd name="connsiteY1273" fmla="*/ 0 h 6863208"/>
              <a:gd name="connsiteX1274" fmla="*/ 646777 w 8090452"/>
              <a:gd name="connsiteY1274" fmla="*/ 30847 h 6863208"/>
              <a:gd name="connsiteX1275" fmla="*/ 674971 w 8090452"/>
              <a:gd name="connsiteY1275" fmla="*/ 81122 h 6863208"/>
              <a:gd name="connsiteX1276" fmla="*/ 589368 w 8090452"/>
              <a:gd name="connsiteY1276" fmla="*/ 47151 h 686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</a:cxnLst>
            <a:rect l="l" t="t" r="r" b="b"/>
            <a:pathLst>
              <a:path w="8090452" h="6863208">
                <a:moveTo>
                  <a:pt x="128735" y="2168229"/>
                </a:moveTo>
                <a:cubicBezTo>
                  <a:pt x="130094" y="2172305"/>
                  <a:pt x="134170" y="2176381"/>
                  <a:pt x="136888" y="2173664"/>
                </a:cubicBezTo>
                <a:cubicBezTo>
                  <a:pt x="134170" y="2170947"/>
                  <a:pt x="131452" y="2168228"/>
                  <a:pt x="128735" y="2168229"/>
                </a:cubicBezTo>
                <a:close/>
                <a:moveTo>
                  <a:pt x="293829" y="1933496"/>
                </a:moveTo>
                <a:cubicBezTo>
                  <a:pt x="292130" y="1932138"/>
                  <a:pt x="290433" y="1931797"/>
                  <a:pt x="289074" y="1934516"/>
                </a:cubicBezTo>
                <a:cubicBezTo>
                  <a:pt x="291791" y="1937233"/>
                  <a:pt x="295867" y="1938591"/>
                  <a:pt x="298585" y="1938592"/>
                </a:cubicBezTo>
                <a:cubicBezTo>
                  <a:pt x="297226" y="1937234"/>
                  <a:pt x="295528" y="1934855"/>
                  <a:pt x="293829" y="1933496"/>
                </a:cubicBezTo>
                <a:close/>
                <a:moveTo>
                  <a:pt x="361285" y="1916622"/>
                </a:moveTo>
                <a:lnTo>
                  <a:pt x="363808" y="1916851"/>
                </a:lnTo>
                <a:cubicBezTo>
                  <a:pt x="368903" y="1917190"/>
                  <a:pt x="373319" y="1918209"/>
                  <a:pt x="374678" y="1922286"/>
                </a:cubicBezTo>
                <a:cubicBezTo>
                  <a:pt x="371961" y="1923644"/>
                  <a:pt x="369583" y="1922626"/>
                  <a:pt x="367205" y="1920926"/>
                </a:cubicBezTo>
                <a:close/>
                <a:moveTo>
                  <a:pt x="359731" y="1915491"/>
                </a:moveTo>
                <a:lnTo>
                  <a:pt x="361285" y="1916622"/>
                </a:lnTo>
                <a:lnTo>
                  <a:pt x="358584" y="1916376"/>
                </a:lnTo>
                <a:close/>
                <a:moveTo>
                  <a:pt x="348861" y="1907340"/>
                </a:moveTo>
                <a:cubicBezTo>
                  <a:pt x="339349" y="1905981"/>
                  <a:pt x="350219" y="1916851"/>
                  <a:pt x="348861" y="1907340"/>
                </a:cubicBezTo>
                <a:close/>
                <a:moveTo>
                  <a:pt x="347439" y="1900568"/>
                </a:moveTo>
                <a:cubicBezTo>
                  <a:pt x="347502" y="1900547"/>
                  <a:pt x="346484" y="1900886"/>
                  <a:pt x="343426" y="1901905"/>
                </a:cubicBezTo>
                <a:cubicBezTo>
                  <a:pt x="337312" y="1903943"/>
                  <a:pt x="347248" y="1900632"/>
                  <a:pt x="347439" y="1900568"/>
                </a:cubicBezTo>
                <a:close/>
                <a:moveTo>
                  <a:pt x="374678" y="1884240"/>
                </a:moveTo>
                <a:cubicBezTo>
                  <a:pt x="377395" y="1897827"/>
                  <a:pt x="393701" y="1897827"/>
                  <a:pt x="396419" y="1905981"/>
                </a:cubicBezTo>
                <a:cubicBezTo>
                  <a:pt x="389624" y="1907339"/>
                  <a:pt x="377395" y="1900545"/>
                  <a:pt x="377395" y="1895110"/>
                </a:cubicBezTo>
                <a:cubicBezTo>
                  <a:pt x="366525" y="1900545"/>
                  <a:pt x="354296" y="1885598"/>
                  <a:pt x="343425" y="1888315"/>
                </a:cubicBezTo>
                <a:cubicBezTo>
                  <a:pt x="348861" y="1901904"/>
                  <a:pt x="365167" y="1901904"/>
                  <a:pt x="367884" y="1910056"/>
                </a:cubicBezTo>
                <a:cubicBezTo>
                  <a:pt x="362448" y="1915492"/>
                  <a:pt x="350219" y="1903262"/>
                  <a:pt x="348861" y="1915492"/>
                </a:cubicBezTo>
                <a:lnTo>
                  <a:pt x="358584" y="1916376"/>
                </a:lnTo>
                <a:lnTo>
                  <a:pt x="353787" y="1920078"/>
                </a:lnTo>
                <a:cubicBezTo>
                  <a:pt x="352597" y="1921267"/>
                  <a:pt x="351578" y="1922286"/>
                  <a:pt x="348861" y="1923644"/>
                </a:cubicBezTo>
                <a:cubicBezTo>
                  <a:pt x="354296" y="1931797"/>
                  <a:pt x="354296" y="1920926"/>
                  <a:pt x="357014" y="1923644"/>
                </a:cubicBezTo>
                <a:cubicBezTo>
                  <a:pt x="355655" y="1927720"/>
                  <a:pt x="359731" y="1931797"/>
                  <a:pt x="363808" y="1935874"/>
                </a:cubicBezTo>
                <a:cubicBezTo>
                  <a:pt x="378755" y="1934515"/>
                  <a:pt x="393701" y="1941309"/>
                  <a:pt x="408648" y="1934516"/>
                </a:cubicBezTo>
                <a:cubicBezTo>
                  <a:pt x="403213" y="1926363"/>
                  <a:pt x="389626" y="1934516"/>
                  <a:pt x="389625" y="1923645"/>
                </a:cubicBezTo>
                <a:cubicBezTo>
                  <a:pt x="408649" y="1931798"/>
                  <a:pt x="424954" y="1926363"/>
                  <a:pt x="442619" y="1925004"/>
                </a:cubicBezTo>
                <a:cubicBezTo>
                  <a:pt x="429030" y="1919568"/>
                  <a:pt x="438542" y="1918210"/>
                  <a:pt x="441260" y="1910057"/>
                </a:cubicBezTo>
                <a:cubicBezTo>
                  <a:pt x="438542" y="1912775"/>
                  <a:pt x="429030" y="1914133"/>
                  <a:pt x="430390" y="1907339"/>
                </a:cubicBezTo>
                <a:cubicBezTo>
                  <a:pt x="435825" y="1904622"/>
                  <a:pt x="443977" y="1912774"/>
                  <a:pt x="450771" y="1905980"/>
                </a:cubicBezTo>
                <a:cubicBezTo>
                  <a:pt x="427672" y="1891034"/>
                  <a:pt x="400495" y="1888316"/>
                  <a:pt x="374678" y="1884240"/>
                </a:cubicBezTo>
                <a:close/>
                <a:moveTo>
                  <a:pt x="389623" y="1880165"/>
                </a:moveTo>
                <a:cubicBezTo>
                  <a:pt x="407288" y="1884242"/>
                  <a:pt x="423594" y="1897829"/>
                  <a:pt x="442617" y="1895111"/>
                </a:cubicBezTo>
                <a:cubicBezTo>
                  <a:pt x="426312" y="1889677"/>
                  <a:pt x="401854" y="1876088"/>
                  <a:pt x="389623" y="1880165"/>
                </a:cubicBezTo>
                <a:close/>
                <a:moveTo>
                  <a:pt x="403212" y="1866577"/>
                </a:moveTo>
                <a:cubicBezTo>
                  <a:pt x="408647" y="1872012"/>
                  <a:pt x="435824" y="1882881"/>
                  <a:pt x="441259" y="1874729"/>
                </a:cubicBezTo>
                <a:cubicBezTo>
                  <a:pt x="427671" y="1877446"/>
                  <a:pt x="415441" y="1865217"/>
                  <a:pt x="403212" y="1866577"/>
                </a:cubicBezTo>
                <a:close/>
                <a:moveTo>
                  <a:pt x="376036" y="1863859"/>
                </a:moveTo>
                <a:cubicBezTo>
                  <a:pt x="382831" y="1870653"/>
                  <a:pt x="397778" y="1872011"/>
                  <a:pt x="397778" y="1866576"/>
                </a:cubicBezTo>
                <a:cubicBezTo>
                  <a:pt x="390984" y="1867935"/>
                  <a:pt x="382830" y="1859781"/>
                  <a:pt x="376036" y="1863859"/>
                </a:cubicBezTo>
                <a:close/>
                <a:moveTo>
                  <a:pt x="98841" y="1858423"/>
                </a:moveTo>
                <a:cubicBezTo>
                  <a:pt x="96124" y="1861141"/>
                  <a:pt x="92047" y="1859782"/>
                  <a:pt x="89330" y="1859781"/>
                </a:cubicBezTo>
                <a:cubicBezTo>
                  <a:pt x="85253" y="1872012"/>
                  <a:pt x="79818" y="1880165"/>
                  <a:pt x="85253" y="1888317"/>
                </a:cubicBezTo>
                <a:cubicBezTo>
                  <a:pt x="93405" y="1899188"/>
                  <a:pt x="106994" y="1891035"/>
                  <a:pt x="113789" y="1889677"/>
                </a:cubicBezTo>
                <a:cubicBezTo>
                  <a:pt x="113788" y="1881523"/>
                  <a:pt x="111071" y="1881522"/>
                  <a:pt x="115148" y="1877446"/>
                </a:cubicBezTo>
                <a:cubicBezTo>
                  <a:pt x="112429" y="1872011"/>
                  <a:pt x="108353" y="1873370"/>
                  <a:pt x="111071" y="1867934"/>
                </a:cubicBezTo>
                <a:cubicBezTo>
                  <a:pt x="102918" y="1867934"/>
                  <a:pt x="104277" y="1863859"/>
                  <a:pt x="98841" y="1858423"/>
                </a:cubicBezTo>
                <a:close/>
                <a:moveTo>
                  <a:pt x="912761" y="1772820"/>
                </a:moveTo>
                <a:cubicBezTo>
                  <a:pt x="911402" y="1774179"/>
                  <a:pt x="910044" y="1775537"/>
                  <a:pt x="908685" y="1776897"/>
                </a:cubicBezTo>
                <a:cubicBezTo>
                  <a:pt x="911402" y="1779614"/>
                  <a:pt x="914120" y="1782331"/>
                  <a:pt x="915479" y="1778256"/>
                </a:cubicBezTo>
                <a:cubicBezTo>
                  <a:pt x="914120" y="1776897"/>
                  <a:pt x="912761" y="1775537"/>
                  <a:pt x="912761" y="1772820"/>
                </a:cubicBezTo>
                <a:close/>
                <a:moveTo>
                  <a:pt x="278034" y="1759742"/>
                </a:moveTo>
                <a:cubicBezTo>
                  <a:pt x="276505" y="1758213"/>
                  <a:pt x="274127" y="1757873"/>
                  <a:pt x="272768" y="1760591"/>
                </a:cubicBezTo>
                <a:cubicBezTo>
                  <a:pt x="274127" y="1761950"/>
                  <a:pt x="275486" y="1763309"/>
                  <a:pt x="278204" y="1766026"/>
                </a:cubicBezTo>
                <a:cubicBezTo>
                  <a:pt x="280242" y="1763988"/>
                  <a:pt x="279562" y="1761271"/>
                  <a:pt x="278034" y="1759742"/>
                </a:cubicBezTo>
                <a:close/>
                <a:moveTo>
                  <a:pt x="202620" y="1731546"/>
                </a:moveTo>
                <a:cubicBezTo>
                  <a:pt x="201091" y="1733075"/>
                  <a:pt x="200073" y="1735452"/>
                  <a:pt x="202111" y="1736132"/>
                </a:cubicBezTo>
                <a:cubicBezTo>
                  <a:pt x="203469" y="1737491"/>
                  <a:pt x="207546" y="1733414"/>
                  <a:pt x="206188" y="1732055"/>
                </a:cubicBezTo>
                <a:cubicBezTo>
                  <a:pt x="206187" y="1729338"/>
                  <a:pt x="204149" y="1730017"/>
                  <a:pt x="202620" y="1731546"/>
                </a:cubicBezTo>
                <a:close/>
                <a:moveTo>
                  <a:pt x="861127" y="1723901"/>
                </a:moveTo>
                <a:cubicBezTo>
                  <a:pt x="861127" y="1732054"/>
                  <a:pt x="884227" y="1755154"/>
                  <a:pt x="892380" y="1755154"/>
                </a:cubicBezTo>
                <a:cubicBezTo>
                  <a:pt x="882868" y="1745642"/>
                  <a:pt x="871998" y="1734771"/>
                  <a:pt x="861127" y="1723901"/>
                </a:cubicBezTo>
                <a:close/>
                <a:moveTo>
                  <a:pt x="840745" y="1706238"/>
                </a:moveTo>
                <a:cubicBezTo>
                  <a:pt x="840745" y="1711673"/>
                  <a:pt x="848897" y="1717109"/>
                  <a:pt x="852974" y="1715749"/>
                </a:cubicBezTo>
                <a:cubicBezTo>
                  <a:pt x="850257" y="1713032"/>
                  <a:pt x="847538" y="1702162"/>
                  <a:pt x="840745" y="1706238"/>
                </a:cubicBezTo>
                <a:close/>
                <a:moveTo>
                  <a:pt x="175275" y="1701483"/>
                </a:moveTo>
                <a:cubicBezTo>
                  <a:pt x="172897" y="1702162"/>
                  <a:pt x="171537" y="1704200"/>
                  <a:pt x="173576" y="1707598"/>
                </a:cubicBezTo>
                <a:cubicBezTo>
                  <a:pt x="176294" y="1702162"/>
                  <a:pt x="180370" y="1706239"/>
                  <a:pt x="183087" y="1703521"/>
                </a:cubicBezTo>
                <a:cubicBezTo>
                  <a:pt x="181049" y="1701483"/>
                  <a:pt x="177652" y="1700803"/>
                  <a:pt x="175275" y="1701483"/>
                </a:cubicBezTo>
                <a:close/>
                <a:moveTo>
                  <a:pt x="848898" y="1649169"/>
                </a:moveTo>
                <a:cubicBezTo>
                  <a:pt x="846180" y="1651886"/>
                  <a:pt x="844822" y="1650528"/>
                  <a:pt x="842104" y="1653246"/>
                </a:cubicBezTo>
                <a:cubicBezTo>
                  <a:pt x="843463" y="1660040"/>
                  <a:pt x="851616" y="1651887"/>
                  <a:pt x="848898" y="1649169"/>
                </a:cubicBezTo>
                <a:close/>
                <a:moveTo>
                  <a:pt x="891021" y="1645093"/>
                </a:moveTo>
                <a:cubicBezTo>
                  <a:pt x="888303" y="1647811"/>
                  <a:pt x="884226" y="1649169"/>
                  <a:pt x="889662" y="1651886"/>
                </a:cubicBezTo>
                <a:cubicBezTo>
                  <a:pt x="891020" y="1650528"/>
                  <a:pt x="891020" y="1650528"/>
                  <a:pt x="892379" y="1649169"/>
                </a:cubicBezTo>
                <a:cubicBezTo>
                  <a:pt x="891020" y="1647810"/>
                  <a:pt x="892379" y="1646451"/>
                  <a:pt x="891021" y="1645093"/>
                </a:cubicBezTo>
                <a:close/>
                <a:moveTo>
                  <a:pt x="852974" y="1642374"/>
                </a:moveTo>
                <a:cubicBezTo>
                  <a:pt x="855691" y="1647811"/>
                  <a:pt x="838026" y="1641017"/>
                  <a:pt x="842102" y="1650528"/>
                </a:cubicBezTo>
                <a:cubicBezTo>
                  <a:pt x="847537" y="1642375"/>
                  <a:pt x="854332" y="1651886"/>
                  <a:pt x="859767" y="1649169"/>
                </a:cubicBezTo>
                <a:cubicBezTo>
                  <a:pt x="858408" y="1647810"/>
                  <a:pt x="861126" y="1645092"/>
                  <a:pt x="859768" y="1643733"/>
                </a:cubicBezTo>
                <a:cubicBezTo>
                  <a:pt x="858408" y="1645093"/>
                  <a:pt x="857051" y="1646451"/>
                  <a:pt x="854332" y="1643733"/>
                </a:cubicBezTo>
                <a:cubicBezTo>
                  <a:pt x="855691" y="1642374"/>
                  <a:pt x="854333" y="1641016"/>
                  <a:pt x="852974" y="1642374"/>
                </a:cubicBezTo>
                <a:close/>
                <a:moveTo>
                  <a:pt x="578497" y="1446709"/>
                </a:moveTo>
                <a:cubicBezTo>
                  <a:pt x="575779" y="1446709"/>
                  <a:pt x="571703" y="1445350"/>
                  <a:pt x="568985" y="1448068"/>
                </a:cubicBezTo>
                <a:cubicBezTo>
                  <a:pt x="571703" y="1450785"/>
                  <a:pt x="571703" y="1453503"/>
                  <a:pt x="571703" y="1456221"/>
                </a:cubicBezTo>
                <a:cubicBezTo>
                  <a:pt x="577138" y="1453503"/>
                  <a:pt x="581215" y="1449426"/>
                  <a:pt x="578497" y="1446709"/>
                </a:cubicBezTo>
                <a:close/>
                <a:moveTo>
                  <a:pt x="206186" y="1424969"/>
                </a:moveTo>
                <a:cubicBezTo>
                  <a:pt x="211622" y="1449427"/>
                  <a:pt x="214339" y="1473885"/>
                  <a:pt x="219775" y="1501061"/>
                </a:cubicBezTo>
                <a:cubicBezTo>
                  <a:pt x="223851" y="1521443"/>
                  <a:pt x="230645" y="1544543"/>
                  <a:pt x="238797" y="1566283"/>
                </a:cubicBezTo>
                <a:cubicBezTo>
                  <a:pt x="230645" y="1549978"/>
                  <a:pt x="222492" y="1536390"/>
                  <a:pt x="212980" y="1521444"/>
                </a:cubicBezTo>
                <a:cubicBezTo>
                  <a:pt x="210263" y="1491549"/>
                  <a:pt x="207545" y="1464374"/>
                  <a:pt x="206187" y="1435839"/>
                </a:cubicBezTo>
                <a:cubicBezTo>
                  <a:pt x="206186" y="1433122"/>
                  <a:pt x="206186" y="1427687"/>
                  <a:pt x="206186" y="1424969"/>
                </a:cubicBezTo>
                <a:close/>
                <a:moveTo>
                  <a:pt x="438542" y="1404586"/>
                </a:moveTo>
                <a:cubicBezTo>
                  <a:pt x="435824" y="1407303"/>
                  <a:pt x="429030" y="1403227"/>
                  <a:pt x="431747" y="1408662"/>
                </a:cubicBezTo>
                <a:cubicBezTo>
                  <a:pt x="433106" y="1407303"/>
                  <a:pt x="441259" y="1410021"/>
                  <a:pt x="438542" y="1404586"/>
                </a:cubicBezTo>
                <a:close/>
                <a:moveTo>
                  <a:pt x="620620" y="1401868"/>
                </a:moveTo>
                <a:cubicBezTo>
                  <a:pt x="616543" y="1405945"/>
                  <a:pt x="615185" y="1410021"/>
                  <a:pt x="620620" y="1412739"/>
                </a:cubicBezTo>
                <a:cubicBezTo>
                  <a:pt x="623337" y="1410022"/>
                  <a:pt x="624696" y="1405945"/>
                  <a:pt x="620620" y="1401868"/>
                </a:cubicBezTo>
                <a:close/>
                <a:moveTo>
                  <a:pt x="696712" y="1396433"/>
                </a:moveTo>
                <a:cubicBezTo>
                  <a:pt x="689918" y="1400510"/>
                  <a:pt x="691277" y="1404586"/>
                  <a:pt x="696712" y="1407304"/>
                </a:cubicBezTo>
                <a:cubicBezTo>
                  <a:pt x="703507" y="1403227"/>
                  <a:pt x="699430" y="1396433"/>
                  <a:pt x="696712" y="1396433"/>
                </a:cubicBezTo>
                <a:close/>
                <a:moveTo>
                  <a:pt x="445334" y="1395075"/>
                </a:moveTo>
                <a:cubicBezTo>
                  <a:pt x="439899" y="1397793"/>
                  <a:pt x="442617" y="1397793"/>
                  <a:pt x="437182" y="1400511"/>
                </a:cubicBezTo>
                <a:cubicBezTo>
                  <a:pt x="438540" y="1407305"/>
                  <a:pt x="446693" y="1396434"/>
                  <a:pt x="445334" y="1395075"/>
                </a:cubicBezTo>
                <a:close/>
                <a:moveTo>
                  <a:pt x="549961" y="1393715"/>
                </a:moveTo>
                <a:cubicBezTo>
                  <a:pt x="547244" y="1396433"/>
                  <a:pt x="548602" y="1400509"/>
                  <a:pt x="549962" y="1404586"/>
                </a:cubicBezTo>
                <a:cubicBezTo>
                  <a:pt x="552679" y="1401868"/>
                  <a:pt x="555397" y="1404586"/>
                  <a:pt x="558114" y="1401868"/>
                </a:cubicBezTo>
                <a:cubicBezTo>
                  <a:pt x="560832" y="1396433"/>
                  <a:pt x="554038" y="1392356"/>
                  <a:pt x="549961" y="1393715"/>
                </a:cubicBezTo>
                <a:close/>
                <a:moveTo>
                  <a:pt x="468435" y="1385563"/>
                </a:moveTo>
                <a:cubicBezTo>
                  <a:pt x="467076" y="1386922"/>
                  <a:pt x="460282" y="1388281"/>
                  <a:pt x="463000" y="1390999"/>
                </a:cubicBezTo>
                <a:cubicBezTo>
                  <a:pt x="464359" y="1389640"/>
                  <a:pt x="469794" y="1389640"/>
                  <a:pt x="468435" y="1385563"/>
                </a:cubicBezTo>
                <a:close/>
                <a:moveTo>
                  <a:pt x="627414" y="1378769"/>
                </a:moveTo>
                <a:cubicBezTo>
                  <a:pt x="626055" y="1380128"/>
                  <a:pt x="623338" y="1380128"/>
                  <a:pt x="620620" y="1382846"/>
                </a:cubicBezTo>
                <a:cubicBezTo>
                  <a:pt x="623337" y="1385563"/>
                  <a:pt x="624696" y="1386922"/>
                  <a:pt x="624696" y="1386922"/>
                </a:cubicBezTo>
                <a:cubicBezTo>
                  <a:pt x="627414" y="1384204"/>
                  <a:pt x="627413" y="1381487"/>
                  <a:pt x="627414" y="1378769"/>
                </a:cubicBezTo>
                <a:close/>
                <a:moveTo>
                  <a:pt x="513276" y="1378769"/>
                </a:moveTo>
                <a:cubicBezTo>
                  <a:pt x="511917" y="1382845"/>
                  <a:pt x="505122" y="1386923"/>
                  <a:pt x="510558" y="1386921"/>
                </a:cubicBezTo>
                <a:cubicBezTo>
                  <a:pt x="509199" y="1382846"/>
                  <a:pt x="518710" y="1386921"/>
                  <a:pt x="517352" y="1380128"/>
                </a:cubicBezTo>
                <a:cubicBezTo>
                  <a:pt x="515993" y="1378769"/>
                  <a:pt x="514634" y="1380128"/>
                  <a:pt x="513276" y="1378769"/>
                </a:cubicBezTo>
                <a:close/>
                <a:moveTo>
                  <a:pt x="720662" y="1373844"/>
                </a:moveTo>
                <a:cubicBezTo>
                  <a:pt x="718454" y="1373334"/>
                  <a:pt x="715735" y="1374693"/>
                  <a:pt x="717094" y="1378770"/>
                </a:cubicBezTo>
                <a:cubicBezTo>
                  <a:pt x="718454" y="1377411"/>
                  <a:pt x="719812" y="1378769"/>
                  <a:pt x="721171" y="1380128"/>
                </a:cubicBezTo>
                <a:cubicBezTo>
                  <a:pt x="724568" y="1376731"/>
                  <a:pt x="722869" y="1374353"/>
                  <a:pt x="720662" y="1373844"/>
                </a:cubicBezTo>
                <a:close/>
                <a:moveTo>
                  <a:pt x="453488" y="1373334"/>
                </a:moveTo>
                <a:cubicBezTo>
                  <a:pt x="454846" y="1374692"/>
                  <a:pt x="449411" y="1377410"/>
                  <a:pt x="452128" y="1380128"/>
                </a:cubicBezTo>
                <a:cubicBezTo>
                  <a:pt x="458923" y="1386921"/>
                  <a:pt x="463000" y="1385562"/>
                  <a:pt x="472511" y="1381486"/>
                </a:cubicBezTo>
                <a:cubicBezTo>
                  <a:pt x="467076" y="1376051"/>
                  <a:pt x="461641" y="1376051"/>
                  <a:pt x="453488" y="1373334"/>
                </a:cubicBezTo>
                <a:close/>
                <a:moveTo>
                  <a:pt x="554038" y="1370616"/>
                </a:moveTo>
                <a:cubicBezTo>
                  <a:pt x="549962" y="1374692"/>
                  <a:pt x="548603" y="1373333"/>
                  <a:pt x="548603" y="1376051"/>
                </a:cubicBezTo>
                <a:cubicBezTo>
                  <a:pt x="551321" y="1376051"/>
                  <a:pt x="558115" y="1374692"/>
                  <a:pt x="554038" y="1370616"/>
                </a:cubicBezTo>
                <a:close/>
                <a:moveTo>
                  <a:pt x="539092" y="1353630"/>
                </a:moveTo>
                <a:cubicBezTo>
                  <a:pt x="537733" y="1352951"/>
                  <a:pt x="536374" y="1352951"/>
                  <a:pt x="535016" y="1354310"/>
                </a:cubicBezTo>
                <a:cubicBezTo>
                  <a:pt x="533657" y="1355669"/>
                  <a:pt x="526862" y="1357027"/>
                  <a:pt x="529580" y="1362463"/>
                </a:cubicBezTo>
                <a:cubicBezTo>
                  <a:pt x="532298" y="1359745"/>
                  <a:pt x="535015" y="1359745"/>
                  <a:pt x="537733" y="1362463"/>
                </a:cubicBezTo>
                <a:cubicBezTo>
                  <a:pt x="536374" y="1363821"/>
                  <a:pt x="535015" y="1365180"/>
                  <a:pt x="536374" y="1366539"/>
                </a:cubicBezTo>
                <a:cubicBezTo>
                  <a:pt x="537733" y="1365180"/>
                  <a:pt x="539092" y="1363822"/>
                  <a:pt x="540451" y="1362463"/>
                </a:cubicBezTo>
                <a:cubicBezTo>
                  <a:pt x="539092" y="1361104"/>
                  <a:pt x="537733" y="1359745"/>
                  <a:pt x="539092" y="1358386"/>
                </a:cubicBezTo>
                <a:cubicBezTo>
                  <a:pt x="540451" y="1359745"/>
                  <a:pt x="541809" y="1358386"/>
                  <a:pt x="543168" y="1357027"/>
                </a:cubicBezTo>
                <a:cubicBezTo>
                  <a:pt x="541810" y="1355669"/>
                  <a:pt x="540451" y="1354310"/>
                  <a:pt x="539092" y="1353630"/>
                </a:cubicBezTo>
                <a:close/>
                <a:moveTo>
                  <a:pt x="503764" y="1350233"/>
                </a:moveTo>
                <a:cubicBezTo>
                  <a:pt x="502405" y="1351592"/>
                  <a:pt x="501046" y="1352951"/>
                  <a:pt x="498328" y="1352951"/>
                </a:cubicBezTo>
                <a:cubicBezTo>
                  <a:pt x="501046" y="1358386"/>
                  <a:pt x="506481" y="1355669"/>
                  <a:pt x="503764" y="1350233"/>
                </a:cubicBezTo>
                <a:close/>
                <a:moveTo>
                  <a:pt x="462998" y="1344799"/>
                </a:moveTo>
                <a:cubicBezTo>
                  <a:pt x="460280" y="1347517"/>
                  <a:pt x="461639" y="1348876"/>
                  <a:pt x="457563" y="1350235"/>
                </a:cubicBezTo>
                <a:cubicBezTo>
                  <a:pt x="465716" y="1355669"/>
                  <a:pt x="472510" y="1370616"/>
                  <a:pt x="486099" y="1359745"/>
                </a:cubicBezTo>
                <a:cubicBezTo>
                  <a:pt x="484740" y="1358386"/>
                  <a:pt x="484740" y="1355669"/>
                  <a:pt x="483381" y="1351592"/>
                </a:cubicBezTo>
                <a:cubicBezTo>
                  <a:pt x="480663" y="1354310"/>
                  <a:pt x="475229" y="1348875"/>
                  <a:pt x="472511" y="1346157"/>
                </a:cubicBezTo>
                <a:cubicBezTo>
                  <a:pt x="468434" y="1350235"/>
                  <a:pt x="467075" y="1346157"/>
                  <a:pt x="462998" y="1344799"/>
                </a:cubicBezTo>
                <a:close/>
                <a:moveTo>
                  <a:pt x="128735" y="1339364"/>
                </a:moveTo>
                <a:cubicBezTo>
                  <a:pt x="147758" y="1382846"/>
                  <a:pt x="165423" y="1427686"/>
                  <a:pt x="181728" y="1471168"/>
                </a:cubicBezTo>
                <a:cubicBezTo>
                  <a:pt x="164064" y="1439916"/>
                  <a:pt x="145040" y="1410022"/>
                  <a:pt x="124658" y="1381487"/>
                </a:cubicBezTo>
                <a:cubicBezTo>
                  <a:pt x="127377" y="1367900"/>
                  <a:pt x="128736" y="1352953"/>
                  <a:pt x="128735" y="1339364"/>
                </a:cubicBezTo>
                <a:close/>
                <a:moveTo>
                  <a:pt x="371960" y="1338004"/>
                </a:moveTo>
                <a:cubicBezTo>
                  <a:pt x="363807" y="1340722"/>
                  <a:pt x="361090" y="1343439"/>
                  <a:pt x="352936" y="1346157"/>
                </a:cubicBezTo>
                <a:cubicBezTo>
                  <a:pt x="361090" y="1348874"/>
                  <a:pt x="367883" y="1350233"/>
                  <a:pt x="374677" y="1343439"/>
                </a:cubicBezTo>
                <a:cubicBezTo>
                  <a:pt x="373318" y="1342080"/>
                  <a:pt x="371960" y="1340722"/>
                  <a:pt x="371960" y="1338004"/>
                </a:cubicBezTo>
                <a:close/>
                <a:moveTo>
                  <a:pt x="416460" y="1337835"/>
                </a:moveTo>
                <a:cubicBezTo>
                  <a:pt x="414762" y="1337835"/>
                  <a:pt x="413063" y="1339024"/>
                  <a:pt x="411365" y="1342080"/>
                </a:cubicBezTo>
                <a:cubicBezTo>
                  <a:pt x="415441" y="1340722"/>
                  <a:pt x="423594" y="1340722"/>
                  <a:pt x="423594" y="1346157"/>
                </a:cubicBezTo>
                <a:cubicBezTo>
                  <a:pt x="419518" y="1344798"/>
                  <a:pt x="414082" y="1344798"/>
                  <a:pt x="410006" y="1346157"/>
                </a:cubicBezTo>
                <a:cubicBezTo>
                  <a:pt x="414082" y="1347517"/>
                  <a:pt x="410005" y="1351593"/>
                  <a:pt x="412722" y="1354310"/>
                </a:cubicBezTo>
                <a:cubicBezTo>
                  <a:pt x="418159" y="1346157"/>
                  <a:pt x="426312" y="1357028"/>
                  <a:pt x="431747" y="1359746"/>
                </a:cubicBezTo>
                <a:cubicBezTo>
                  <a:pt x="426312" y="1357028"/>
                  <a:pt x="429030" y="1354310"/>
                  <a:pt x="431747" y="1351593"/>
                </a:cubicBezTo>
                <a:cubicBezTo>
                  <a:pt x="426651" y="1348535"/>
                  <a:pt x="421556" y="1337835"/>
                  <a:pt x="416460" y="1337835"/>
                </a:cubicBezTo>
                <a:close/>
                <a:moveTo>
                  <a:pt x="644399" y="1317283"/>
                </a:moveTo>
                <a:cubicBezTo>
                  <a:pt x="642700" y="1318643"/>
                  <a:pt x="641682" y="1321021"/>
                  <a:pt x="642361" y="1323059"/>
                </a:cubicBezTo>
                <a:cubicBezTo>
                  <a:pt x="643719" y="1321701"/>
                  <a:pt x="645078" y="1323059"/>
                  <a:pt x="646437" y="1324418"/>
                </a:cubicBezTo>
                <a:cubicBezTo>
                  <a:pt x="649156" y="1321699"/>
                  <a:pt x="650514" y="1320341"/>
                  <a:pt x="650514" y="1317623"/>
                </a:cubicBezTo>
                <a:cubicBezTo>
                  <a:pt x="648475" y="1315584"/>
                  <a:pt x="646097" y="1315924"/>
                  <a:pt x="644399" y="1317283"/>
                </a:cubicBezTo>
                <a:close/>
                <a:moveTo>
                  <a:pt x="351069" y="1312018"/>
                </a:moveTo>
                <a:cubicBezTo>
                  <a:pt x="349201" y="1311848"/>
                  <a:pt x="347502" y="1312188"/>
                  <a:pt x="346143" y="1312187"/>
                </a:cubicBezTo>
                <a:cubicBezTo>
                  <a:pt x="348861" y="1314905"/>
                  <a:pt x="347502" y="1316264"/>
                  <a:pt x="350220" y="1318982"/>
                </a:cubicBezTo>
                <a:cubicBezTo>
                  <a:pt x="351579" y="1317623"/>
                  <a:pt x="354296" y="1317624"/>
                  <a:pt x="357014" y="1314905"/>
                </a:cubicBezTo>
                <a:cubicBezTo>
                  <a:pt x="354976" y="1312867"/>
                  <a:pt x="352937" y="1312187"/>
                  <a:pt x="351069" y="1312018"/>
                </a:cubicBezTo>
                <a:close/>
                <a:moveTo>
                  <a:pt x="636754" y="1308960"/>
                </a:moveTo>
                <a:cubicBezTo>
                  <a:pt x="633867" y="1309809"/>
                  <a:pt x="631489" y="1312187"/>
                  <a:pt x="631489" y="1314905"/>
                </a:cubicBezTo>
                <a:cubicBezTo>
                  <a:pt x="635566" y="1313547"/>
                  <a:pt x="641001" y="1316265"/>
                  <a:pt x="645078" y="1312187"/>
                </a:cubicBezTo>
                <a:cubicBezTo>
                  <a:pt x="643039" y="1308790"/>
                  <a:pt x="639642" y="1308112"/>
                  <a:pt x="636754" y="1308960"/>
                </a:cubicBezTo>
                <a:close/>
                <a:moveTo>
                  <a:pt x="605673" y="1305393"/>
                </a:moveTo>
                <a:cubicBezTo>
                  <a:pt x="609749" y="1309470"/>
                  <a:pt x="612467" y="1312188"/>
                  <a:pt x="616544" y="1305393"/>
                </a:cubicBezTo>
                <a:cubicBezTo>
                  <a:pt x="612467" y="1304035"/>
                  <a:pt x="609750" y="1304034"/>
                  <a:pt x="605673" y="1305393"/>
                </a:cubicBezTo>
                <a:close/>
                <a:moveTo>
                  <a:pt x="545207" y="1302675"/>
                </a:moveTo>
                <a:cubicBezTo>
                  <a:pt x="543168" y="1302676"/>
                  <a:pt x="541130" y="1303355"/>
                  <a:pt x="539092" y="1304035"/>
                </a:cubicBezTo>
                <a:cubicBezTo>
                  <a:pt x="543169" y="1305393"/>
                  <a:pt x="547245" y="1309470"/>
                  <a:pt x="551322" y="1305393"/>
                </a:cubicBezTo>
                <a:cubicBezTo>
                  <a:pt x="549283" y="1303355"/>
                  <a:pt x="547245" y="1302676"/>
                  <a:pt x="545207" y="1302675"/>
                </a:cubicBezTo>
                <a:close/>
                <a:moveTo>
                  <a:pt x="348861" y="1301317"/>
                </a:moveTo>
                <a:cubicBezTo>
                  <a:pt x="346143" y="1304034"/>
                  <a:pt x="347502" y="1305393"/>
                  <a:pt x="350219" y="1305393"/>
                </a:cubicBezTo>
                <a:cubicBezTo>
                  <a:pt x="348861" y="1306752"/>
                  <a:pt x="347502" y="1308111"/>
                  <a:pt x="347502" y="1310829"/>
                </a:cubicBezTo>
                <a:cubicBezTo>
                  <a:pt x="348860" y="1312187"/>
                  <a:pt x="351579" y="1312188"/>
                  <a:pt x="352938" y="1310829"/>
                </a:cubicBezTo>
                <a:cubicBezTo>
                  <a:pt x="348861" y="1306752"/>
                  <a:pt x="351578" y="1304034"/>
                  <a:pt x="348861" y="1301317"/>
                </a:cubicBezTo>
                <a:close/>
                <a:moveTo>
                  <a:pt x="185805" y="1298600"/>
                </a:moveTo>
                <a:cubicBezTo>
                  <a:pt x="181729" y="1299958"/>
                  <a:pt x="176294" y="1297241"/>
                  <a:pt x="173577" y="1299959"/>
                </a:cubicBezTo>
                <a:cubicBezTo>
                  <a:pt x="177652" y="1304034"/>
                  <a:pt x="187165" y="1305393"/>
                  <a:pt x="185805" y="1298600"/>
                </a:cubicBezTo>
                <a:close/>
                <a:moveTo>
                  <a:pt x="638284" y="1294523"/>
                </a:moveTo>
                <a:cubicBezTo>
                  <a:pt x="638284" y="1297241"/>
                  <a:pt x="634207" y="1298600"/>
                  <a:pt x="635566" y="1302676"/>
                </a:cubicBezTo>
                <a:cubicBezTo>
                  <a:pt x="638284" y="1308112"/>
                  <a:pt x="642360" y="1306754"/>
                  <a:pt x="647797" y="1301318"/>
                </a:cubicBezTo>
                <a:cubicBezTo>
                  <a:pt x="646437" y="1297241"/>
                  <a:pt x="643719" y="1294523"/>
                  <a:pt x="638284" y="1294523"/>
                </a:cubicBezTo>
                <a:close/>
                <a:moveTo>
                  <a:pt x="613826" y="1289088"/>
                </a:moveTo>
                <a:cubicBezTo>
                  <a:pt x="611108" y="1291805"/>
                  <a:pt x="609750" y="1290447"/>
                  <a:pt x="607032" y="1293165"/>
                </a:cubicBezTo>
                <a:cubicBezTo>
                  <a:pt x="611108" y="1297241"/>
                  <a:pt x="615185" y="1293165"/>
                  <a:pt x="613826" y="1289088"/>
                </a:cubicBezTo>
                <a:close/>
                <a:moveTo>
                  <a:pt x="499688" y="1289087"/>
                </a:moveTo>
                <a:cubicBezTo>
                  <a:pt x="501047" y="1290446"/>
                  <a:pt x="501046" y="1295882"/>
                  <a:pt x="505124" y="1294522"/>
                </a:cubicBezTo>
                <a:cubicBezTo>
                  <a:pt x="501047" y="1293164"/>
                  <a:pt x="502406" y="1286369"/>
                  <a:pt x="499688" y="1289087"/>
                </a:cubicBezTo>
                <a:close/>
                <a:moveTo>
                  <a:pt x="315740" y="1283144"/>
                </a:moveTo>
                <a:cubicBezTo>
                  <a:pt x="312513" y="1283314"/>
                  <a:pt x="309455" y="1285013"/>
                  <a:pt x="306737" y="1289088"/>
                </a:cubicBezTo>
                <a:cubicBezTo>
                  <a:pt x="313532" y="1295883"/>
                  <a:pt x="324402" y="1295884"/>
                  <a:pt x="325761" y="1286372"/>
                </a:cubicBezTo>
                <a:cubicBezTo>
                  <a:pt x="322363" y="1284333"/>
                  <a:pt x="318967" y="1282975"/>
                  <a:pt x="315740" y="1283144"/>
                </a:cubicBezTo>
                <a:close/>
                <a:moveTo>
                  <a:pt x="505122" y="1278219"/>
                </a:moveTo>
                <a:cubicBezTo>
                  <a:pt x="505122" y="1283653"/>
                  <a:pt x="496969" y="1275501"/>
                  <a:pt x="499686" y="1280936"/>
                </a:cubicBezTo>
                <a:cubicBezTo>
                  <a:pt x="503763" y="1282294"/>
                  <a:pt x="505122" y="1297241"/>
                  <a:pt x="513274" y="1297242"/>
                </a:cubicBezTo>
                <a:cubicBezTo>
                  <a:pt x="510557" y="1294524"/>
                  <a:pt x="514633" y="1295883"/>
                  <a:pt x="517351" y="1293165"/>
                </a:cubicBezTo>
                <a:cubicBezTo>
                  <a:pt x="513274" y="1286370"/>
                  <a:pt x="510557" y="1286371"/>
                  <a:pt x="505122" y="1278219"/>
                </a:cubicBezTo>
                <a:close/>
                <a:moveTo>
                  <a:pt x="260878" y="1278218"/>
                </a:moveTo>
                <a:cubicBezTo>
                  <a:pt x="258840" y="1277199"/>
                  <a:pt x="256462" y="1276859"/>
                  <a:pt x="255103" y="1278218"/>
                </a:cubicBezTo>
                <a:cubicBezTo>
                  <a:pt x="257821" y="1280935"/>
                  <a:pt x="261897" y="1285012"/>
                  <a:pt x="264615" y="1282294"/>
                </a:cubicBezTo>
                <a:cubicBezTo>
                  <a:pt x="264615" y="1280935"/>
                  <a:pt x="262916" y="1279237"/>
                  <a:pt x="260878" y="1278218"/>
                </a:cubicBezTo>
                <a:close/>
                <a:moveTo>
                  <a:pt x="591235" y="1271254"/>
                </a:moveTo>
                <a:cubicBezTo>
                  <a:pt x="587668" y="1272443"/>
                  <a:pt x="584611" y="1274821"/>
                  <a:pt x="583931" y="1278218"/>
                </a:cubicBezTo>
                <a:cubicBezTo>
                  <a:pt x="589366" y="1278219"/>
                  <a:pt x="596161" y="1274141"/>
                  <a:pt x="601596" y="1271423"/>
                </a:cubicBezTo>
                <a:cubicBezTo>
                  <a:pt x="598879" y="1270065"/>
                  <a:pt x="594802" y="1270065"/>
                  <a:pt x="591235" y="1271254"/>
                </a:cubicBezTo>
                <a:close/>
                <a:moveTo>
                  <a:pt x="452128" y="1257836"/>
                </a:moveTo>
                <a:cubicBezTo>
                  <a:pt x="457563" y="1263271"/>
                  <a:pt x="453487" y="1270064"/>
                  <a:pt x="460282" y="1276859"/>
                </a:cubicBezTo>
                <a:cubicBezTo>
                  <a:pt x="461641" y="1275500"/>
                  <a:pt x="463000" y="1276859"/>
                  <a:pt x="465717" y="1274141"/>
                </a:cubicBezTo>
                <a:cubicBezTo>
                  <a:pt x="462999" y="1268707"/>
                  <a:pt x="457564" y="1257834"/>
                  <a:pt x="452128" y="1257836"/>
                </a:cubicBezTo>
                <a:close/>
                <a:moveTo>
                  <a:pt x="287715" y="1253761"/>
                </a:moveTo>
                <a:cubicBezTo>
                  <a:pt x="289074" y="1255119"/>
                  <a:pt x="289074" y="1257836"/>
                  <a:pt x="290433" y="1261913"/>
                </a:cubicBezTo>
                <a:cubicBezTo>
                  <a:pt x="291792" y="1260554"/>
                  <a:pt x="293150" y="1259195"/>
                  <a:pt x="295868" y="1259195"/>
                </a:cubicBezTo>
                <a:cubicBezTo>
                  <a:pt x="291792" y="1257837"/>
                  <a:pt x="289074" y="1252401"/>
                  <a:pt x="287715" y="1253761"/>
                </a:cubicBezTo>
                <a:close/>
                <a:moveTo>
                  <a:pt x="485080" y="1253420"/>
                </a:moveTo>
                <a:cubicBezTo>
                  <a:pt x="481004" y="1251383"/>
                  <a:pt x="475907" y="1253080"/>
                  <a:pt x="472511" y="1261913"/>
                </a:cubicBezTo>
                <a:cubicBezTo>
                  <a:pt x="479306" y="1265989"/>
                  <a:pt x="486099" y="1270066"/>
                  <a:pt x="491534" y="1267348"/>
                </a:cubicBezTo>
                <a:cubicBezTo>
                  <a:pt x="492213" y="1261233"/>
                  <a:pt x="489156" y="1255458"/>
                  <a:pt x="485080" y="1253420"/>
                </a:cubicBezTo>
                <a:close/>
                <a:moveTo>
                  <a:pt x="363807" y="1251041"/>
                </a:moveTo>
                <a:cubicBezTo>
                  <a:pt x="367884" y="1255118"/>
                  <a:pt x="357013" y="1249682"/>
                  <a:pt x="359730" y="1255117"/>
                </a:cubicBezTo>
                <a:cubicBezTo>
                  <a:pt x="365166" y="1255118"/>
                  <a:pt x="362448" y="1257836"/>
                  <a:pt x="358371" y="1259193"/>
                </a:cubicBezTo>
                <a:cubicBezTo>
                  <a:pt x="362448" y="1260554"/>
                  <a:pt x="365166" y="1263271"/>
                  <a:pt x="359731" y="1268706"/>
                </a:cubicBezTo>
                <a:cubicBezTo>
                  <a:pt x="361090" y="1264629"/>
                  <a:pt x="350219" y="1259194"/>
                  <a:pt x="352937" y="1264629"/>
                </a:cubicBezTo>
                <a:cubicBezTo>
                  <a:pt x="358371" y="1264629"/>
                  <a:pt x="365166" y="1282294"/>
                  <a:pt x="365166" y="1282294"/>
                </a:cubicBezTo>
                <a:cubicBezTo>
                  <a:pt x="365166" y="1276859"/>
                  <a:pt x="362448" y="1271423"/>
                  <a:pt x="363808" y="1267348"/>
                </a:cubicBezTo>
                <a:cubicBezTo>
                  <a:pt x="363808" y="1272782"/>
                  <a:pt x="365166" y="1268706"/>
                  <a:pt x="369242" y="1270064"/>
                </a:cubicBezTo>
                <a:cubicBezTo>
                  <a:pt x="363807" y="1275500"/>
                  <a:pt x="369242" y="1280935"/>
                  <a:pt x="373319" y="1285012"/>
                </a:cubicBezTo>
                <a:cubicBezTo>
                  <a:pt x="377395" y="1280935"/>
                  <a:pt x="373319" y="1276859"/>
                  <a:pt x="374677" y="1272782"/>
                </a:cubicBezTo>
                <a:cubicBezTo>
                  <a:pt x="374678" y="1275500"/>
                  <a:pt x="376037" y="1276859"/>
                  <a:pt x="380113" y="1275500"/>
                </a:cubicBezTo>
                <a:cubicBezTo>
                  <a:pt x="370601" y="1263271"/>
                  <a:pt x="369242" y="1256477"/>
                  <a:pt x="363807" y="1251041"/>
                </a:cubicBezTo>
                <a:close/>
                <a:moveTo>
                  <a:pt x="242875" y="1250363"/>
                </a:moveTo>
                <a:cubicBezTo>
                  <a:pt x="241516" y="1249683"/>
                  <a:pt x="240157" y="1249683"/>
                  <a:pt x="238799" y="1251041"/>
                </a:cubicBezTo>
                <a:cubicBezTo>
                  <a:pt x="241516" y="1251042"/>
                  <a:pt x="245594" y="1257836"/>
                  <a:pt x="246952" y="1253759"/>
                </a:cubicBezTo>
                <a:cubicBezTo>
                  <a:pt x="245593" y="1252401"/>
                  <a:pt x="244234" y="1251042"/>
                  <a:pt x="242875" y="1250363"/>
                </a:cubicBezTo>
                <a:close/>
                <a:moveTo>
                  <a:pt x="253406" y="1222974"/>
                </a:moveTo>
                <a:cubicBezTo>
                  <a:pt x="252897" y="1222337"/>
                  <a:pt x="258502" y="1232018"/>
                  <a:pt x="256463" y="1227942"/>
                </a:cubicBezTo>
                <a:cubicBezTo>
                  <a:pt x="254425" y="1224545"/>
                  <a:pt x="253576" y="1223187"/>
                  <a:pt x="253406" y="1222974"/>
                </a:cubicBezTo>
                <a:close/>
                <a:moveTo>
                  <a:pt x="1509273" y="1214354"/>
                </a:moveTo>
                <a:cubicBezTo>
                  <a:pt x="1507913" y="1215713"/>
                  <a:pt x="1507913" y="1215713"/>
                  <a:pt x="1506555" y="1217072"/>
                </a:cubicBezTo>
                <a:cubicBezTo>
                  <a:pt x="1506555" y="1217072"/>
                  <a:pt x="1505196" y="1218431"/>
                  <a:pt x="1506555" y="1219790"/>
                </a:cubicBezTo>
                <a:cubicBezTo>
                  <a:pt x="1507914" y="1218431"/>
                  <a:pt x="1511990" y="1219790"/>
                  <a:pt x="1513349" y="1218431"/>
                </a:cubicBezTo>
                <a:cubicBezTo>
                  <a:pt x="1511990" y="1217072"/>
                  <a:pt x="1510632" y="1215713"/>
                  <a:pt x="1509273" y="1214354"/>
                </a:cubicBezTo>
                <a:close/>
                <a:moveTo>
                  <a:pt x="74384" y="1203485"/>
                </a:moveTo>
                <a:cubicBezTo>
                  <a:pt x="90689" y="1244249"/>
                  <a:pt x="108353" y="1286372"/>
                  <a:pt x="124659" y="1327136"/>
                </a:cubicBezTo>
                <a:cubicBezTo>
                  <a:pt x="124658" y="1343441"/>
                  <a:pt x="123300" y="1358388"/>
                  <a:pt x="120583" y="1374693"/>
                </a:cubicBezTo>
                <a:cubicBezTo>
                  <a:pt x="101559" y="1344799"/>
                  <a:pt x="81177" y="1313547"/>
                  <a:pt x="63513" y="1282295"/>
                </a:cubicBezTo>
                <a:cubicBezTo>
                  <a:pt x="63513" y="1260554"/>
                  <a:pt x="64872" y="1240173"/>
                  <a:pt x="68948" y="1222509"/>
                </a:cubicBezTo>
                <a:cubicBezTo>
                  <a:pt x="70307" y="1215714"/>
                  <a:pt x="73025" y="1210279"/>
                  <a:pt x="74384" y="1203485"/>
                </a:cubicBezTo>
                <a:close/>
                <a:moveTo>
                  <a:pt x="1286429" y="1198048"/>
                </a:moveTo>
                <a:cubicBezTo>
                  <a:pt x="1287788" y="1212996"/>
                  <a:pt x="1295941" y="1223865"/>
                  <a:pt x="1304094" y="1234737"/>
                </a:cubicBezTo>
                <a:cubicBezTo>
                  <a:pt x="1309529" y="1232019"/>
                  <a:pt x="1306812" y="1229302"/>
                  <a:pt x="1309529" y="1226584"/>
                </a:cubicBezTo>
                <a:cubicBezTo>
                  <a:pt x="1297300" y="1219790"/>
                  <a:pt x="1298659" y="1202125"/>
                  <a:pt x="1286429" y="1198048"/>
                </a:cubicBezTo>
                <a:close/>
                <a:moveTo>
                  <a:pt x="1487531" y="1192613"/>
                </a:moveTo>
                <a:cubicBezTo>
                  <a:pt x="1490249" y="1195332"/>
                  <a:pt x="1486171" y="1193973"/>
                  <a:pt x="1483454" y="1196690"/>
                </a:cubicBezTo>
                <a:cubicBezTo>
                  <a:pt x="1487531" y="1203485"/>
                  <a:pt x="1490248" y="1206202"/>
                  <a:pt x="1497042" y="1202125"/>
                </a:cubicBezTo>
                <a:cubicBezTo>
                  <a:pt x="1492966" y="1198049"/>
                  <a:pt x="1491608" y="1202125"/>
                  <a:pt x="1488890" y="1196691"/>
                </a:cubicBezTo>
                <a:cubicBezTo>
                  <a:pt x="1491608" y="1193973"/>
                  <a:pt x="1491607" y="1191255"/>
                  <a:pt x="1487531" y="1192613"/>
                </a:cubicBezTo>
                <a:close/>
                <a:moveTo>
                  <a:pt x="82536" y="1181744"/>
                </a:moveTo>
                <a:lnTo>
                  <a:pt x="96788" y="1201529"/>
                </a:lnTo>
                <a:lnTo>
                  <a:pt x="101475" y="1209216"/>
                </a:lnTo>
                <a:lnTo>
                  <a:pt x="112430" y="1233378"/>
                </a:lnTo>
                <a:cubicBezTo>
                  <a:pt x="124659" y="1261913"/>
                  <a:pt x="124659" y="1289089"/>
                  <a:pt x="124659" y="1313548"/>
                </a:cubicBezTo>
                <a:cubicBezTo>
                  <a:pt x="124658" y="1316265"/>
                  <a:pt x="123300" y="1317624"/>
                  <a:pt x="124659" y="1318983"/>
                </a:cubicBezTo>
                <a:cubicBezTo>
                  <a:pt x="108353" y="1278219"/>
                  <a:pt x="92047" y="1237455"/>
                  <a:pt x="77100" y="1195332"/>
                </a:cubicBezTo>
                <a:cubicBezTo>
                  <a:pt x="79819" y="1189897"/>
                  <a:pt x="81177" y="1185821"/>
                  <a:pt x="82536" y="1181744"/>
                </a:cubicBezTo>
                <a:close/>
                <a:moveTo>
                  <a:pt x="256462" y="1181742"/>
                </a:moveTo>
                <a:cubicBezTo>
                  <a:pt x="263256" y="1185820"/>
                  <a:pt x="263256" y="1199408"/>
                  <a:pt x="272768" y="1195332"/>
                </a:cubicBezTo>
                <a:cubicBezTo>
                  <a:pt x="271409" y="1191255"/>
                  <a:pt x="263256" y="1183102"/>
                  <a:pt x="256462" y="1181742"/>
                </a:cubicBezTo>
                <a:close/>
                <a:moveTo>
                  <a:pt x="1285070" y="1177667"/>
                </a:moveTo>
                <a:cubicBezTo>
                  <a:pt x="1280993" y="1181744"/>
                  <a:pt x="1285069" y="1199408"/>
                  <a:pt x="1293223" y="1193973"/>
                </a:cubicBezTo>
                <a:cubicBezTo>
                  <a:pt x="1287787" y="1188538"/>
                  <a:pt x="1289147" y="1181743"/>
                  <a:pt x="1285070" y="1177667"/>
                </a:cubicBezTo>
                <a:close/>
                <a:moveTo>
                  <a:pt x="66230" y="1162721"/>
                </a:moveTo>
                <a:cubicBezTo>
                  <a:pt x="68948" y="1165439"/>
                  <a:pt x="70307" y="1166798"/>
                  <a:pt x="73024" y="1169515"/>
                </a:cubicBezTo>
                <a:cubicBezTo>
                  <a:pt x="73025" y="1172233"/>
                  <a:pt x="71666" y="1173592"/>
                  <a:pt x="70307" y="1174951"/>
                </a:cubicBezTo>
                <a:cubicBezTo>
                  <a:pt x="68948" y="1170874"/>
                  <a:pt x="67589" y="1166797"/>
                  <a:pt x="66230" y="1162721"/>
                </a:cubicBezTo>
                <a:close/>
                <a:moveTo>
                  <a:pt x="1278277" y="1160002"/>
                </a:moveTo>
                <a:cubicBezTo>
                  <a:pt x="1275560" y="1162720"/>
                  <a:pt x="1279636" y="1177667"/>
                  <a:pt x="1285072" y="1172232"/>
                </a:cubicBezTo>
                <a:cubicBezTo>
                  <a:pt x="1278277" y="1168155"/>
                  <a:pt x="1282353" y="1164079"/>
                  <a:pt x="1278277" y="1160002"/>
                </a:cubicBezTo>
                <a:close/>
                <a:moveTo>
                  <a:pt x="1276918" y="1139621"/>
                </a:moveTo>
                <a:cubicBezTo>
                  <a:pt x="1272842" y="1143697"/>
                  <a:pt x="1274201" y="1147773"/>
                  <a:pt x="1276919" y="1150491"/>
                </a:cubicBezTo>
                <a:cubicBezTo>
                  <a:pt x="1278277" y="1149133"/>
                  <a:pt x="1282353" y="1150491"/>
                  <a:pt x="1280995" y="1146415"/>
                </a:cubicBezTo>
                <a:cubicBezTo>
                  <a:pt x="1275560" y="1149132"/>
                  <a:pt x="1280994" y="1140979"/>
                  <a:pt x="1276918" y="1139621"/>
                </a:cubicBezTo>
                <a:close/>
                <a:moveTo>
                  <a:pt x="1051358" y="1128751"/>
                </a:moveTo>
                <a:cubicBezTo>
                  <a:pt x="1083969" y="1142338"/>
                  <a:pt x="1116581" y="1158644"/>
                  <a:pt x="1150550" y="1179026"/>
                </a:cubicBezTo>
                <a:lnTo>
                  <a:pt x="1194445" y="1207165"/>
                </a:lnTo>
                <a:lnTo>
                  <a:pt x="1144945" y="1185990"/>
                </a:lnTo>
                <a:cubicBezTo>
                  <a:pt x="1124733" y="1176310"/>
                  <a:pt x="1104351" y="1165439"/>
                  <a:pt x="1083969" y="1153209"/>
                </a:cubicBezTo>
                <a:lnTo>
                  <a:pt x="1089688" y="1157517"/>
                </a:lnTo>
                <a:lnTo>
                  <a:pt x="1078775" y="1151108"/>
                </a:lnTo>
                <a:lnTo>
                  <a:pt x="1063252" y="1139159"/>
                </a:lnTo>
                <a:close/>
                <a:moveTo>
                  <a:pt x="169500" y="1119239"/>
                </a:moveTo>
                <a:cubicBezTo>
                  <a:pt x="184446" y="1145056"/>
                  <a:pt x="196676" y="1170873"/>
                  <a:pt x="203470" y="1196691"/>
                </a:cubicBezTo>
                <a:cubicBezTo>
                  <a:pt x="217057" y="1240173"/>
                  <a:pt x="211621" y="1278219"/>
                  <a:pt x="207545" y="1314906"/>
                </a:cubicBezTo>
                <a:cubicBezTo>
                  <a:pt x="207545" y="1323059"/>
                  <a:pt x="204827" y="1331212"/>
                  <a:pt x="204828" y="1339364"/>
                </a:cubicBezTo>
                <a:cubicBezTo>
                  <a:pt x="203469" y="1302677"/>
                  <a:pt x="199393" y="1265990"/>
                  <a:pt x="187163" y="1223867"/>
                </a:cubicBezTo>
                <a:cubicBezTo>
                  <a:pt x="177652" y="1189896"/>
                  <a:pt x="159988" y="1155927"/>
                  <a:pt x="138248" y="1123316"/>
                </a:cubicBezTo>
                <a:cubicBezTo>
                  <a:pt x="142324" y="1124674"/>
                  <a:pt x="147759" y="1127392"/>
                  <a:pt x="150476" y="1130109"/>
                </a:cubicBezTo>
                <a:cubicBezTo>
                  <a:pt x="154553" y="1120598"/>
                  <a:pt x="162706" y="1120598"/>
                  <a:pt x="169500" y="1119239"/>
                </a:cubicBezTo>
                <a:close/>
                <a:moveTo>
                  <a:pt x="111071" y="1117880"/>
                </a:moveTo>
                <a:cubicBezTo>
                  <a:pt x="117865" y="1119239"/>
                  <a:pt x="123301" y="1121957"/>
                  <a:pt x="128736" y="1121957"/>
                </a:cubicBezTo>
                <a:cubicBezTo>
                  <a:pt x="151835" y="1153209"/>
                  <a:pt x="170858" y="1188538"/>
                  <a:pt x="180369" y="1225226"/>
                </a:cubicBezTo>
                <a:cubicBezTo>
                  <a:pt x="193957" y="1274142"/>
                  <a:pt x="198034" y="1318983"/>
                  <a:pt x="199393" y="1363822"/>
                </a:cubicBezTo>
                <a:cubicBezTo>
                  <a:pt x="202110" y="1363823"/>
                  <a:pt x="202111" y="1366541"/>
                  <a:pt x="203469" y="1367899"/>
                </a:cubicBezTo>
                <a:cubicBezTo>
                  <a:pt x="202111" y="1388281"/>
                  <a:pt x="202110" y="1410023"/>
                  <a:pt x="202111" y="1431763"/>
                </a:cubicBezTo>
                <a:cubicBezTo>
                  <a:pt x="203469" y="1457580"/>
                  <a:pt x="206186" y="1484756"/>
                  <a:pt x="210263" y="1513290"/>
                </a:cubicBezTo>
                <a:cubicBezTo>
                  <a:pt x="202110" y="1499702"/>
                  <a:pt x="195316" y="1487473"/>
                  <a:pt x="185805" y="1475244"/>
                </a:cubicBezTo>
                <a:cubicBezTo>
                  <a:pt x="169499" y="1426328"/>
                  <a:pt x="149117" y="1378769"/>
                  <a:pt x="130094" y="1329854"/>
                </a:cubicBezTo>
                <a:cubicBezTo>
                  <a:pt x="130094" y="1324417"/>
                  <a:pt x="131453" y="1320342"/>
                  <a:pt x="130094" y="1316265"/>
                </a:cubicBezTo>
                <a:cubicBezTo>
                  <a:pt x="130094" y="1316265"/>
                  <a:pt x="130094" y="1313548"/>
                  <a:pt x="130094" y="1313548"/>
                </a:cubicBezTo>
                <a:cubicBezTo>
                  <a:pt x="135529" y="1310830"/>
                  <a:pt x="139605" y="1317624"/>
                  <a:pt x="147758" y="1309471"/>
                </a:cubicBezTo>
                <a:cubicBezTo>
                  <a:pt x="142323" y="1306753"/>
                  <a:pt x="134170" y="1306753"/>
                  <a:pt x="130094" y="1310830"/>
                </a:cubicBezTo>
                <a:cubicBezTo>
                  <a:pt x="130094" y="1289089"/>
                  <a:pt x="128736" y="1263272"/>
                  <a:pt x="117865" y="1236096"/>
                </a:cubicBezTo>
                <a:lnTo>
                  <a:pt x="101475" y="1209216"/>
                </a:lnTo>
                <a:lnTo>
                  <a:pt x="100031" y="1206033"/>
                </a:lnTo>
                <a:lnTo>
                  <a:pt x="96788" y="1201529"/>
                </a:lnTo>
                <a:lnTo>
                  <a:pt x="83894" y="1180385"/>
                </a:lnTo>
                <a:cubicBezTo>
                  <a:pt x="87971" y="1170874"/>
                  <a:pt x="93407" y="1160004"/>
                  <a:pt x="98841" y="1151851"/>
                </a:cubicBezTo>
                <a:cubicBezTo>
                  <a:pt x="101559" y="1154568"/>
                  <a:pt x="104277" y="1154568"/>
                  <a:pt x="104277" y="1149133"/>
                </a:cubicBezTo>
                <a:cubicBezTo>
                  <a:pt x="102918" y="1150492"/>
                  <a:pt x="101559" y="1149133"/>
                  <a:pt x="100201" y="1147774"/>
                </a:cubicBezTo>
                <a:cubicBezTo>
                  <a:pt x="104277" y="1138262"/>
                  <a:pt x="109713" y="1130109"/>
                  <a:pt x="111071" y="1120598"/>
                </a:cubicBezTo>
                <a:cubicBezTo>
                  <a:pt x="111071" y="1120598"/>
                  <a:pt x="112430" y="1119239"/>
                  <a:pt x="111071" y="1117880"/>
                </a:cubicBezTo>
                <a:close/>
                <a:moveTo>
                  <a:pt x="0" y="1111745"/>
                </a:moveTo>
                <a:lnTo>
                  <a:pt x="54001" y="1155927"/>
                </a:lnTo>
                <a:cubicBezTo>
                  <a:pt x="58078" y="1165439"/>
                  <a:pt x="62154" y="1177668"/>
                  <a:pt x="66231" y="1187179"/>
                </a:cubicBezTo>
                <a:cubicBezTo>
                  <a:pt x="63513" y="1195332"/>
                  <a:pt x="59436" y="1204844"/>
                  <a:pt x="58078" y="1214355"/>
                </a:cubicBezTo>
                <a:cubicBezTo>
                  <a:pt x="55360" y="1230661"/>
                  <a:pt x="52642" y="1246966"/>
                  <a:pt x="54001" y="1264631"/>
                </a:cubicBezTo>
                <a:cubicBezTo>
                  <a:pt x="36337" y="1233379"/>
                  <a:pt x="20031" y="1200767"/>
                  <a:pt x="7803" y="1166798"/>
                </a:cubicBezTo>
                <a:lnTo>
                  <a:pt x="0" y="1136890"/>
                </a:lnTo>
                <a:close/>
                <a:moveTo>
                  <a:pt x="215295" y="1109960"/>
                </a:moveTo>
                <a:cubicBezTo>
                  <a:pt x="214595" y="1111171"/>
                  <a:pt x="210264" y="1120597"/>
                  <a:pt x="214340" y="1112444"/>
                </a:cubicBezTo>
                <a:cubicBezTo>
                  <a:pt x="215359" y="1110066"/>
                  <a:pt x="215529" y="1109557"/>
                  <a:pt x="215295" y="1109960"/>
                </a:cubicBezTo>
                <a:close/>
                <a:moveTo>
                  <a:pt x="169499" y="1089345"/>
                </a:moveTo>
                <a:cubicBezTo>
                  <a:pt x="174934" y="1094780"/>
                  <a:pt x="173575" y="1101574"/>
                  <a:pt x="180369" y="1094780"/>
                </a:cubicBezTo>
                <a:cubicBezTo>
                  <a:pt x="176293" y="1090704"/>
                  <a:pt x="172216" y="1089345"/>
                  <a:pt x="169499" y="1089345"/>
                </a:cubicBezTo>
                <a:close/>
                <a:moveTo>
                  <a:pt x="1361166" y="1085272"/>
                </a:moveTo>
                <a:lnTo>
                  <a:pt x="1367175" y="1091281"/>
                </a:lnTo>
                <a:lnTo>
                  <a:pt x="1367059" y="1091270"/>
                </a:lnTo>
                <a:close/>
                <a:moveTo>
                  <a:pt x="0" y="1074888"/>
                </a:moveTo>
                <a:lnTo>
                  <a:pt x="26826" y="1082552"/>
                </a:lnTo>
                <a:cubicBezTo>
                  <a:pt x="28184" y="1081194"/>
                  <a:pt x="29543" y="1079835"/>
                  <a:pt x="29543" y="1077117"/>
                </a:cubicBezTo>
                <a:cubicBezTo>
                  <a:pt x="32261" y="1085270"/>
                  <a:pt x="34978" y="1093423"/>
                  <a:pt x="37696" y="1101575"/>
                </a:cubicBezTo>
                <a:cubicBezTo>
                  <a:pt x="43131" y="1115163"/>
                  <a:pt x="47208" y="1127393"/>
                  <a:pt x="52642" y="1140981"/>
                </a:cubicBezTo>
                <a:lnTo>
                  <a:pt x="0" y="1098866"/>
                </a:lnTo>
                <a:close/>
                <a:moveTo>
                  <a:pt x="742912" y="1073040"/>
                </a:moveTo>
                <a:cubicBezTo>
                  <a:pt x="736118" y="1074398"/>
                  <a:pt x="745630" y="1083910"/>
                  <a:pt x="746989" y="1077116"/>
                </a:cubicBezTo>
                <a:cubicBezTo>
                  <a:pt x="745630" y="1075757"/>
                  <a:pt x="744271" y="1074398"/>
                  <a:pt x="742912" y="1073040"/>
                </a:cubicBezTo>
                <a:close/>
                <a:moveTo>
                  <a:pt x="752424" y="1071681"/>
                </a:moveTo>
                <a:cubicBezTo>
                  <a:pt x="748347" y="1075758"/>
                  <a:pt x="745630" y="1078475"/>
                  <a:pt x="751065" y="1081193"/>
                </a:cubicBezTo>
                <a:cubicBezTo>
                  <a:pt x="755141" y="1077117"/>
                  <a:pt x="756500" y="1075758"/>
                  <a:pt x="752424" y="1071681"/>
                </a:cubicBezTo>
                <a:close/>
                <a:moveTo>
                  <a:pt x="134170" y="1067604"/>
                </a:moveTo>
                <a:cubicBezTo>
                  <a:pt x="140964" y="1068963"/>
                  <a:pt x="136888" y="1078474"/>
                  <a:pt x="140964" y="1074398"/>
                </a:cubicBezTo>
                <a:cubicBezTo>
                  <a:pt x="139605" y="1073039"/>
                  <a:pt x="139605" y="1064886"/>
                  <a:pt x="134170" y="1067604"/>
                </a:cubicBezTo>
                <a:close/>
                <a:moveTo>
                  <a:pt x="108354" y="1063528"/>
                </a:moveTo>
                <a:cubicBezTo>
                  <a:pt x="108354" y="1063528"/>
                  <a:pt x="108354" y="1066246"/>
                  <a:pt x="108354" y="1066246"/>
                </a:cubicBezTo>
                <a:cubicBezTo>
                  <a:pt x="108354" y="1066246"/>
                  <a:pt x="108354" y="1066246"/>
                  <a:pt x="105636" y="1066246"/>
                </a:cubicBezTo>
                <a:cubicBezTo>
                  <a:pt x="106995" y="1064887"/>
                  <a:pt x="106995" y="1064887"/>
                  <a:pt x="108354" y="1063528"/>
                </a:cubicBezTo>
                <a:close/>
                <a:moveTo>
                  <a:pt x="1320399" y="1052658"/>
                </a:moveTo>
                <a:cubicBezTo>
                  <a:pt x="1327194" y="1056734"/>
                  <a:pt x="1332629" y="1059453"/>
                  <a:pt x="1340782" y="1062169"/>
                </a:cubicBezTo>
                <a:cubicBezTo>
                  <a:pt x="1344858" y="1066246"/>
                  <a:pt x="1348934" y="1067605"/>
                  <a:pt x="1350293" y="1068964"/>
                </a:cubicBezTo>
                <a:cubicBezTo>
                  <a:pt x="1348934" y="1067605"/>
                  <a:pt x="1348934" y="1067605"/>
                  <a:pt x="1350293" y="1066246"/>
                </a:cubicBezTo>
                <a:cubicBezTo>
                  <a:pt x="1369316" y="1074399"/>
                  <a:pt x="1388340" y="1079833"/>
                  <a:pt x="1407363" y="1085269"/>
                </a:cubicBezTo>
                <a:lnTo>
                  <a:pt x="1426735" y="1090734"/>
                </a:lnTo>
                <a:lnTo>
                  <a:pt x="1361163" y="1085269"/>
                </a:lnTo>
                <a:lnTo>
                  <a:pt x="1361166" y="1085272"/>
                </a:lnTo>
                <a:lnTo>
                  <a:pt x="1359805" y="1083911"/>
                </a:lnTo>
                <a:lnTo>
                  <a:pt x="1351736" y="1081906"/>
                </a:lnTo>
                <a:close/>
                <a:moveTo>
                  <a:pt x="124659" y="1039070"/>
                </a:moveTo>
                <a:cubicBezTo>
                  <a:pt x="131454" y="1051300"/>
                  <a:pt x="136889" y="1059453"/>
                  <a:pt x="140965" y="1066246"/>
                </a:cubicBezTo>
                <a:cubicBezTo>
                  <a:pt x="147760" y="1078475"/>
                  <a:pt x="155912" y="1089345"/>
                  <a:pt x="161347" y="1100216"/>
                </a:cubicBezTo>
                <a:cubicBezTo>
                  <a:pt x="159988" y="1101575"/>
                  <a:pt x="158629" y="1100216"/>
                  <a:pt x="155912" y="1100215"/>
                </a:cubicBezTo>
                <a:cubicBezTo>
                  <a:pt x="143682" y="1085269"/>
                  <a:pt x="135530" y="1082552"/>
                  <a:pt x="123301" y="1067604"/>
                </a:cubicBezTo>
                <a:cubicBezTo>
                  <a:pt x="123301" y="1067604"/>
                  <a:pt x="121942" y="1068963"/>
                  <a:pt x="121942" y="1068963"/>
                </a:cubicBezTo>
                <a:cubicBezTo>
                  <a:pt x="121942" y="1063528"/>
                  <a:pt x="121942" y="1058093"/>
                  <a:pt x="123301" y="1051300"/>
                </a:cubicBezTo>
                <a:cubicBezTo>
                  <a:pt x="123301" y="1048581"/>
                  <a:pt x="123301" y="1048581"/>
                  <a:pt x="123300" y="1045864"/>
                </a:cubicBezTo>
                <a:cubicBezTo>
                  <a:pt x="123300" y="1045864"/>
                  <a:pt x="126018" y="1045864"/>
                  <a:pt x="126018" y="1045864"/>
                </a:cubicBezTo>
                <a:cubicBezTo>
                  <a:pt x="124659" y="1044505"/>
                  <a:pt x="123301" y="1043147"/>
                  <a:pt x="123301" y="1043147"/>
                </a:cubicBezTo>
                <a:cubicBezTo>
                  <a:pt x="123301" y="1043147"/>
                  <a:pt x="123301" y="1040429"/>
                  <a:pt x="123301" y="1040429"/>
                </a:cubicBezTo>
                <a:cubicBezTo>
                  <a:pt x="123301" y="1040429"/>
                  <a:pt x="123301" y="1040429"/>
                  <a:pt x="124659" y="1039070"/>
                </a:cubicBezTo>
                <a:close/>
                <a:moveTo>
                  <a:pt x="948089" y="1030917"/>
                </a:moveTo>
                <a:cubicBezTo>
                  <a:pt x="968472" y="1056734"/>
                  <a:pt x="991571" y="1079834"/>
                  <a:pt x="1016030" y="1101574"/>
                </a:cubicBezTo>
                <a:cubicBezTo>
                  <a:pt x="1014671" y="1100216"/>
                  <a:pt x="1011953" y="1100216"/>
                  <a:pt x="1011953" y="1100216"/>
                </a:cubicBezTo>
                <a:cubicBezTo>
                  <a:pt x="988853" y="1079834"/>
                  <a:pt x="968472" y="1056734"/>
                  <a:pt x="948089" y="1030917"/>
                </a:cubicBezTo>
                <a:close/>
                <a:moveTo>
                  <a:pt x="73026" y="1020047"/>
                </a:moveTo>
                <a:cubicBezTo>
                  <a:pt x="68949" y="1032276"/>
                  <a:pt x="82537" y="1018688"/>
                  <a:pt x="73026" y="1020047"/>
                </a:cubicBezTo>
                <a:close/>
                <a:moveTo>
                  <a:pt x="36823" y="1016456"/>
                </a:moveTo>
                <a:lnTo>
                  <a:pt x="79819" y="1059452"/>
                </a:lnTo>
                <a:lnTo>
                  <a:pt x="80338" y="1059193"/>
                </a:lnTo>
                <a:lnTo>
                  <a:pt x="78970" y="1065397"/>
                </a:lnTo>
                <a:cubicBezTo>
                  <a:pt x="77441" y="1067944"/>
                  <a:pt x="75743" y="1070323"/>
                  <a:pt x="75743" y="1074399"/>
                </a:cubicBezTo>
                <a:cubicBezTo>
                  <a:pt x="64873" y="1079834"/>
                  <a:pt x="67590" y="1063529"/>
                  <a:pt x="56720" y="1063528"/>
                </a:cubicBezTo>
                <a:cubicBezTo>
                  <a:pt x="59438" y="1071681"/>
                  <a:pt x="62155" y="1068964"/>
                  <a:pt x="67590" y="1074399"/>
                </a:cubicBezTo>
                <a:cubicBezTo>
                  <a:pt x="64873" y="1077116"/>
                  <a:pt x="66232" y="1078475"/>
                  <a:pt x="62155" y="1082552"/>
                </a:cubicBezTo>
                <a:cubicBezTo>
                  <a:pt x="73025" y="1098857"/>
                  <a:pt x="87972" y="1105651"/>
                  <a:pt x="101559" y="1111086"/>
                </a:cubicBezTo>
                <a:cubicBezTo>
                  <a:pt x="94765" y="1128751"/>
                  <a:pt x="85254" y="1146415"/>
                  <a:pt x="77100" y="1165439"/>
                </a:cubicBezTo>
                <a:cubicBezTo>
                  <a:pt x="73024" y="1161362"/>
                  <a:pt x="68948" y="1157286"/>
                  <a:pt x="66230" y="1154568"/>
                </a:cubicBezTo>
                <a:cubicBezTo>
                  <a:pt x="66230" y="1154568"/>
                  <a:pt x="66230" y="1154568"/>
                  <a:pt x="64872" y="1153210"/>
                </a:cubicBezTo>
                <a:cubicBezTo>
                  <a:pt x="59437" y="1136904"/>
                  <a:pt x="54001" y="1120599"/>
                  <a:pt x="48567" y="1104293"/>
                </a:cubicBezTo>
                <a:cubicBezTo>
                  <a:pt x="41772" y="1092064"/>
                  <a:pt x="37696" y="1077117"/>
                  <a:pt x="33619" y="1064888"/>
                </a:cubicBezTo>
                <a:cubicBezTo>
                  <a:pt x="34979" y="1055375"/>
                  <a:pt x="32261" y="1049940"/>
                  <a:pt x="28185" y="1043147"/>
                </a:cubicBezTo>
                <a:cubicBezTo>
                  <a:pt x="28185" y="1043147"/>
                  <a:pt x="26826" y="1041788"/>
                  <a:pt x="28185" y="1040429"/>
                </a:cubicBezTo>
                <a:cubicBezTo>
                  <a:pt x="29543" y="1039070"/>
                  <a:pt x="29543" y="1039070"/>
                  <a:pt x="32262" y="1036352"/>
                </a:cubicBezTo>
                <a:cubicBezTo>
                  <a:pt x="32262" y="1030917"/>
                  <a:pt x="29543" y="1030917"/>
                  <a:pt x="29544" y="1028200"/>
                </a:cubicBezTo>
                <a:cubicBezTo>
                  <a:pt x="30902" y="1024123"/>
                  <a:pt x="34979" y="1028200"/>
                  <a:pt x="37696" y="1025482"/>
                </a:cubicBezTo>
                <a:cubicBezTo>
                  <a:pt x="34299" y="1024804"/>
                  <a:pt x="33960" y="1023105"/>
                  <a:pt x="34639" y="1021067"/>
                </a:cubicBezTo>
                <a:close/>
                <a:moveTo>
                  <a:pt x="56889" y="992021"/>
                </a:moveTo>
                <a:cubicBezTo>
                  <a:pt x="54001" y="991512"/>
                  <a:pt x="50605" y="992191"/>
                  <a:pt x="48566" y="992871"/>
                </a:cubicBezTo>
                <a:cubicBezTo>
                  <a:pt x="52642" y="999665"/>
                  <a:pt x="58078" y="999665"/>
                  <a:pt x="62154" y="998306"/>
                </a:cubicBezTo>
                <a:cubicBezTo>
                  <a:pt x="62155" y="994230"/>
                  <a:pt x="59777" y="992531"/>
                  <a:pt x="56889" y="992021"/>
                </a:cubicBezTo>
                <a:close/>
                <a:moveTo>
                  <a:pt x="1191314" y="967054"/>
                </a:moveTo>
                <a:cubicBezTo>
                  <a:pt x="1225284" y="984718"/>
                  <a:pt x="1260613" y="1006459"/>
                  <a:pt x="1293224" y="1033635"/>
                </a:cubicBezTo>
                <a:cubicBezTo>
                  <a:pt x="1280994" y="1026841"/>
                  <a:pt x="1268766" y="1020047"/>
                  <a:pt x="1256536" y="1013252"/>
                </a:cubicBezTo>
                <a:cubicBezTo>
                  <a:pt x="1234796" y="999665"/>
                  <a:pt x="1213054" y="983359"/>
                  <a:pt x="1191314" y="967054"/>
                </a:cubicBezTo>
                <a:close/>
                <a:moveTo>
                  <a:pt x="15276" y="942595"/>
                </a:moveTo>
                <a:cubicBezTo>
                  <a:pt x="13237" y="942595"/>
                  <a:pt x="11879" y="943954"/>
                  <a:pt x="13238" y="946672"/>
                </a:cubicBezTo>
                <a:cubicBezTo>
                  <a:pt x="14597" y="942595"/>
                  <a:pt x="18673" y="954825"/>
                  <a:pt x="21391" y="946672"/>
                </a:cubicBezTo>
                <a:cubicBezTo>
                  <a:pt x="20032" y="943954"/>
                  <a:pt x="17315" y="942595"/>
                  <a:pt x="15276" y="942595"/>
                </a:cubicBezTo>
                <a:close/>
                <a:moveTo>
                  <a:pt x="915478" y="941237"/>
                </a:moveTo>
                <a:cubicBezTo>
                  <a:pt x="916837" y="942596"/>
                  <a:pt x="919555" y="945313"/>
                  <a:pt x="920914" y="946673"/>
                </a:cubicBezTo>
                <a:cubicBezTo>
                  <a:pt x="965753" y="983359"/>
                  <a:pt x="1011953" y="996947"/>
                  <a:pt x="1056793" y="1033635"/>
                </a:cubicBezTo>
                <a:cubicBezTo>
                  <a:pt x="1079893" y="1051299"/>
                  <a:pt x="1101633" y="1073040"/>
                  <a:pt x="1120657" y="1100216"/>
                </a:cubicBezTo>
                <a:cubicBezTo>
                  <a:pt x="1141039" y="1126033"/>
                  <a:pt x="1158702" y="1154568"/>
                  <a:pt x="1180444" y="1179026"/>
                </a:cubicBezTo>
                <a:cubicBezTo>
                  <a:pt x="1195391" y="1196691"/>
                  <a:pt x="1211697" y="1210278"/>
                  <a:pt x="1228001" y="1223866"/>
                </a:cubicBezTo>
                <a:cubicBezTo>
                  <a:pt x="1226643" y="1222508"/>
                  <a:pt x="1225284" y="1223866"/>
                  <a:pt x="1223925" y="1222507"/>
                </a:cubicBezTo>
                <a:cubicBezTo>
                  <a:pt x="1199466" y="1203485"/>
                  <a:pt x="1175008" y="1184461"/>
                  <a:pt x="1150550" y="1170873"/>
                </a:cubicBezTo>
                <a:cubicBezTo>
                  <a:pt x="1111145" y="1145056"/>
                  <a:pt x="1070381" y="1126032"/>
                  <a:pt x="1030976" y="1108369"/>
                </a:cubicBezTo>
                <a:cubicBezTo>
                  <a:pt x="984778" y="1064887"/>
                  <a:pt x="941295" y="1015970"/>
                  <a:pt x="899173" y="962977"/>
                </a:cubicBezTo>
                <a:cubicBezTo>
                  <a:pt x="895097" y="956184"/>
                  <a:pt x="891020" y="949389"/>
                  <a:pt x="886944" y="942595"/>
                </a:cubicBezTo>
                <a:cubicBezTo>
                  <a:pt x="896455" y="943954"/>
                  <a:pt x="905967" y="942595"/>
                  <a:pt x="915478" y="941237"/>
                </a:cubicBezTo>
                <a:close/>
                <a:moveTo>
                  <a:pt x="835309" y="934443"/>
                </a:moveTo>
                <a:cubicBezTo>
                  <a:pt x="847539" y="938520"/>
                  <a:pt x="859768" y="939878"/>
                  <a:pt x="871997" y="941237"/>
                </a:cubicBezTo>
                <a:cubicBezTo>
                  <a:pt x="886944" y="958901"/>
                  <a:pt x="901890" y="979284"/>
                  <a:pt x="916837" y="996947"/>
                </a:cubicBezTo>
                <a:cubicBezTo>
                  <a:pt x="942654" y="1033635"/>
                  <a:pt x="972548" y="1068964"/>
                  <a:pt x="1003800" y="1097498"/>
                </a:cubicBezTo>
                <a:cubicBezTo>
                  <a:pt x="995647" y="1094781"/>
                  <a:pt x="988853" y="1090704"/>
                  <a:pt x="980701" y="1087986"/>
                </a:cubicBezTo>
                <a:cubicBezTo>
                  <a:pt x="942654" y="1071681"/>
                  <a:pt x="904608" y="1052658"/>
                  <a:pt x="867920" y="1024123"/>
                </a:cubicBezTo>
                <a:cubicBezTo>
                  <a:pt x="855692" y="995589"/>
                  <a:pt x="844821" y="965695"/>
                  <a:pt x="835309" y="934443"/>
                </a:cubicBezTo>
                <a:close/>
                <a:moveTo>
                  <a:pt x="806775" y="927648"/>
                </a:moveTo>
                <a:cubicBezTo>
                  <a:pt x="812211" y="933084"/>
                  <a:pt x="804057" y="930366"/>
                  <a:pt x="802698" y="931724"/>
                </a:cubicBezTo>
                <a:cubicBezTo>
                  <a:pt x="806774" y="933083"/>
                  <a:pt x="809493" y="938519"/>
                  <a:pt x="813569" y="937160"/>
                </a:cubicBezTo>
                <a:cubicBezTo>
                  <a:pt x="813569" y="934442"/>
                  <a:pt x="813568" y="926289"/>
                  <a:pt x="806775" y="927648"/>
                </a:cubicBezTo>
                <a:close/>
                <a:moveTo>
                  <a:pt x="1037770" y="924932"/>
                </a:moveTo>
                <a:cubicBezTo>
                  <a:pt x="1074458" y="926289"/>
                  <a:pt x="1111145" y="933084"/>
                  <a:pt x="1150550" y="948031"/>
                </a:cubicBezTo>
                <a:cubicBezTo>
                  <a:pt x="1160062" y="954825"/>
                  <a:pt x="1170932" y="962978"/>
                  <a:pt x="1180444" y="969771"/>
                </a:cubicBezTo>
                <a:cubicBezTo>
                  <a:pt x="1206261" y="987436"/>
                  <a:pt x="1230719" y="1006459"/>
                  <a:pt x="1256536" y="1021405"/>
                </a:cubicBezTo>
                <a:cubicBezTo>
                  <a:pt x="1275560" y="1032276"/>
                  <a:pt x="1295941" y="1041788"/>
                  <a:pt x="1313605" y="1051299"/>
                </a:cubicBezTo>
                <a:lnTo>
                  <a:pt x="1347333" y="1080811"/>
                </a:lnTo>
                <a:lnTo>
                  <a:pt x="1301037" y="1069304"/>
                </a:lnTo>
                <a:cubicBezTo>
                  <a:pt x="1280995" y="1063529"/>
                  <a:pt x="1260613" y="1056734"/>
                  <a:pt x="1240231" y="1048581"/>
                </a:cubicBezTo>
                <a:cubicBezTo>
                  <a:pt x="1202864" y="1034314"/>
                  <a:pt x="1165497" y="1015971"/>
                  <a:pt x="1128130" y="994230"/>
                </a:cubicBezTo>
                <a:lnTo>
                  <a:pt x="1025813" y="926018"/>
                </a:lnTo>
                <a:close/>
                <a:moveTo>
                  <a:pt x="1293223" y="922213"/>
                </a:moveTo>
                <a:cubicBezTo>
                  <a:pt x="1291864" y="923572"/>
                  <a:pt x="1289147" y="926289"/>
                  <a:pt x="1287788" y="927649"/>
                </a:cubicBezTo>
                <a:cubicBezTo>
                  <a:pt x="1290506" y="933083"/>
                  <a:pt x="1294582" y="934443"/>
                  <a:pt x="1297300" y="929008"/>
                </a:cubicBezTo>
                <a:cubicBezTo>
                  <a:pt x="1295941" y="927649"/>
                  <a:pt x="1295941" y="924931"/>
                  <a:pt x="1293223" y="922213"/>
                </a:cubicBezTo>
                <a:close/>
                <a:moveTo>
                  <a:pt x="1286090" y="917118"/>
                </a:moveTo>
                <a:cubicBezTo>
                  <a:pt x="1283713" y="917457"/>
                  <a:pt x="1280994" y="919495"/>
                  <a:pt x="1278277" y="923571"/>
                </a:cubicBezTo>
                <a:cubicBezTo>
                  <a:pt x="1282353" y="927648"/>
                  <a:pt x="1287789" y="927649"/>
                  <a:pt x="1291865" y="920855"/>
                </a:cubicBezTo>
                <a:cubicBezTo>
                  <a:pt x="1290506" y="918137"/>
                  <a:pt x="1288468" y="916778"/>
                  <a:pt x="1286090" y="917118"/>
                </a:cubicBezTo>
                <a:close/>
                <a:moveTo>
                  <a:pt x="780957" y="912700"/>
                </a:moveTo>
                <a:cubicBezTo>
                  <a:pt x="787752" y="914060"/>
                  <a:pt x="786393" y="926289"/>
                  <a:pt x="790470" y="919495"/>
                </a:cubicBezTo>
                <a:cubicBezTo>
                  <a:pt x="787752" y="914060"/>
                  <a:pt x="786393" y="912701"/>
                  <a:pt x="780957" y="912700"/>
                </a:cubicBezTo>
                <a:close/>
                <a:moveTo>
                  <a:pt x="1306810" y="911344"/>
                </a:moveTo>
                <a:cubicBezTo>
                  <a:pt x="1297299" y="920855"/>
                  <a:pt x="1308170" y="923573"/>
                  <a:pt x="1308170" y="931726"/>
                </a:cubicBezTo>
                <a:cubicBezTo>
                  <a:pt x="1320399" y="927650"/>
                  <a:pt x="1325835" y="924931"/>
                  <a:pt x="1331270" y="922214"/>
                </a:cubicBezTo>
                <a:cubicBezTo>
                  <a:pt x="1329911" y="926291"/>
                  <a:pt x="1333987" y="935803"/>
                  <a:pt x="1338064" y="929008"/>
                </a:cubicBezTo>
                <a:cubicBezTo>
                  <a:pt x="1331270" y="924932"/>
                  <a:pt x="1336705" y="919497"/>
                  <a:pt x="1329911" y="915420"/>
                </a:cubicBezTo>
                <a:cubicBezTo>
                  <a:pt x="1325835" y="922214"/>
                  <a:pt x="1321759" y="912702"/>
                  <a:pt x="1317682" y="914061"/>
                </a:cubicBezTo>
                <a:cubicBezTo>
                  <a:pt x="1319041" y="915421"/>
                  <a:pt x="1319041" y="918137"/>
                  <a:pt x="1316322" y="920856"/>
                </a:cubicBezTo>
                <a:cubicBezTo>
                  <a:pt x="1313605" y="918139"/>
                  <a:pt x="1319041" y="915421"/>
                  <a:pt x="1313605" y="912703"/>
                </a:cubicBezTo>
                <a:cubicBezTo>
                  <a:pt x="1310887" y="915421"/>
                  <a:pt x="1309528" y="914061"/>
                  <a:pt x="1306810" y="911344"/>
                </a:cubicBezTo>
                <a:close/>
                <a:moveTo>
                  <a:pt x="59437" y="908626"/>
                </a:moveTo>
                <a:cubicBezTo>
                  <a:pt x="64873" y="916778"/>
                  <a:pt x="70307" y="924931"/>
                  <a:pt x="74384" y="934442"/>
                </a:cubicBezTo>
                <a:cubicBezTo>
                  <a:pt x="79819" y="931725"/>
                  <a:pt x="82537" y="929008"/>
                  <a:pt x="85254" y="926290"/>
                </a:cubicBezTo>
                <a:cubicBezTo>
                  <a:pt x="87972" y="931725"/>
                  <a:pt x="90690" y="937160"/>
                  <a:pt x="93407" y="942596"/>
                </a:cubicBezTo>
                <a:cubicBezTo>
                  <a:pt x="94766" y="952107"/>
                  <a:pt x="97484" y="960260"/>
                  <a:pt x="98842" y="969771"/>
                </a:cubicBezTo>
                <a:cubicBezTo>
                  <a:pt x="100202" y="973848"/>
                  <a:pt x="100201" y="979284"/>
                  <a:pt x="102919" y="984718"/>
                </a:cubicBezTo>
                <a:cubicBezTo>
                  <a:pt x="93407" y="967053"/>
                  <a:pt x="81178" y="949389"/>
                  <a:pt x="71666" y="931725"/>
                </a:cubicBezTo>
                <a:cubicBezTo>
                  <a:pt x="67591" y="924931"/>
                  <a:pt x="63514" y="915420"/>
                  <a:pt x="59437" y="908626"/>
                </a:cubicBezTo>
                <a:close/>
                <a:moveTo>
                  <a:pt x="1295941" y="908625"/>
                </a:moveTo>
                <a:cubicBezTo>
                  <a:pt x="1293224" y="911343"/>
                  <a:pt x="1291866" y="909984"/>
                  <a:pt x="1289147" y="912702"/>
                </a:cubicBezTo>
                <a:cubicBezTo>
                  <a:pt x="1293224" y="914061"/>
                  <a:pt x="1295941" y="916778"/>
                  <a:pt x="1298659" y="916778"/>
                </a:cubicBezTo>
                <a:cubicBezTo>
                  <a:pt x="1297300" y="912702"/>
                  <a:pt x="1297300" y="909984"/>
                  <a:pt x="1295941" y="908625"/>
                </a:cubicBezTo>
                <a:close/>
                <a:moveTo>
                  <a:pt x="1319041" y="899115"/>
                </a:moveTo>
                <a:cubicBezTo>
                  <a:pt x="1310888" y="904549"/>
                  <a:pt x="1323117" y="919496"/>
                  <a:pt x="1328552" y="911344"/>
                </a:cubicBezTo>
                <a:cubicBezTo>
                  <a:pt x="1324476" y="907268"/>
                  <a:pt x="1323117" y="903190"/>
                  <a:pt x="1319041" y="899115"/>
                </a:cubicBezTo>
                <a:close/>
                <a:moveTo>
                  <a:pt x="30902" y="885526"/>
                </a:moveTo>
                <a:cubicBezTo>
                  <a:pt x="32262" y="886885"/>
                  <a:pt x="32262" y="886885"/>
                  <a:pt x="33620" y="888244"/>
                </a:cubicBezTo>
                <a:cubicBezTo>
                  <a:pt x="40414" y="905908"/>
                  <a:pt x="49926" y="923572"/>
                  <a:pt x="58079" y="939878"/>
                </a:cubicBezTo>
                <a:cubicBezTo>
                  <a:pt x="73025" y="965695"/>
                  <a:pt x="86613" y="990153"/>
                  <a:pt x="101560" y="1013253"/>
                </a:cubicBezTo>
                <a:cubicBezTo>
                  <a:pt x="102918" y="1017329"/>
                  <a:pt x="102919" y="1020047"/>
                  <a:pt x="105636" y="1022764"/>
                </a:cubicBezTo>
                <a:cubicBezTo>
                  <a:pt x="105636" y="1025482"/>
                  <a:pt x="106995" y="1029559"/>
                  <a:pt x="106995" y="1032276"/>
                </a:cubicBezTo>
                <a:cubicBezTo>
                  <a:pt x="101560" y="1029559"/>
                  <a:pt x="94766" y="1028200"/>
                  <a:pt x="96125" y="1021406"/>
                </a:cubicBezTo>
                <a:cubicBezTo>
                  <a:pt x="94766" y="1022765"/>
                  <a:pt x="94766" y="1022765"/>
                  <a:pt x="93407" y="1021406"/>
                </a:cubicBezTo>
                <a:cubicBezTo>
                  <a:pt x="92048" y="1020047"/>
                  <a:pt x="92048" y="1020047"/>
                  <a:pt x="90690" y="1021405"/>
                </a:cubicBezTo>
                <a:cubicBezTo>
                  <a:pt x="92049" y="1025482"/>
                  <a:pt x="85255" y="1024123"/>
                  <a:pt x="86614" y="1030917"/>
                </a:cubicBezTo>
                <a:cubicBezTo>
                  <a:pt x="81178" y="1030917"/>
                  <a:pt x="78461" y="1022764"/>
                  <a:pt x="71666" y="1029559"/>
                </a:cubicBezTo>
                <a:cubicBezTo>
                  <a:pt x="78460" y="1041788"/>
                  <a:pt x="89331" y="1041788"/>
                  <a:pt x="101560" y="1051300"/>
                </a:cubicBezTo>
                <a:cubicBezTo>
                  <a:pt x="102919" y="1063528"/>
                  <a:pt x="102919" y="1058093"/>
                  <a:pt x="94766" y="1063528"/>
                </a:cubicBezTo>
                <a:cubicBezTo>
                  <a:pt x="92048" y="1063528"/>
                  <a:pt x="89331" y="1060811"/>
                  <a:pt x="85254" y="1056734"/>
                </a:cubicBezTo>
                <a:lnTo>
                  <a:pt x="80338" y="1059193"/>
                </a:lnTo>
                <a:lnTo>
                  <a:pt x="81179" y="1055375"/>
                </a:lnTo>
                <a:cubicBezTo>
                  <a:pt x="66232" y="1040429"/>
                  <a:pt x="51285" y="1028200"/>
                  <a:pt x="37696" y="1014611"/>
                </a:cubicBezTo>
                <a:lnTo>
                  <a:pt x="36823" y="1016456"/>
                </a:lnTo>
                <a:lnTo>
                  <a:pt x="32262" y="1011895"/>
                </a:lnTo>
                <a:cubicBezTo>
                  <a:pt x="32262" y="1011895"/>
                  <a:pt x="33621" y="1010536"/>
                  <a:pt x="33621" y="1010536"/>
                </a:cubicBezTo>
                <a:cubicBezTo>
                  <a:pt x="29543" y="1009177"/>
                  <a:pt x="29544" y="1006459"/>
                  <a:pt x="33621" y="1002383"/>
                </a:cubicBezTo>
                <a:cubicBezTo>
                  <a:pt x="30902" y="996948"/>
                  <a:pt x="28185" y="1005100"/>
                  <a:pt x="25468" y="1002383"/>
                </a:cubicBezTo>
                <a:cubicBezTo>
                  <a:pt x="26826" y="998306"/>
                  <a:pt x="24109" y="992871"/>
                  <a:pt x="20032" y="991512"/>
                </a:cubicBezTo>
                <a:cubicBezTo>
                  <a:pt x="24109" y="990154"/>
                  <a:pt x="24109" y="987436"/>
                  <a:pt x="28185" y="986078"/>
                </a:cubicBezTo>
                <a:cubicBezTo>
                  <a:pt x="25468" y="980642"/>
                  <a:pt x="22749" y="988795"/>
                  <a:pt x="20032" y="988794"/>
                </a:cubicBezTo>
                <a:cubicBezTo>
                  <a:pt x="20032" y="983359"/>
                  <a:pt x="10521" y="987436"/>
                  <a:pt x="15956" y="979283"/>
                </a:cubicBezTo>
                <a:cubicBezTo>
                  <a:pt x="13238" y="973847"/>
                  <a:pt x="10521" y="982001"/>
                  <a:pt x="6444" y="977925"/>
                </a:cubicBezTo>
                <a:cubicBezTo>
                  <a:pt x="6444" y="975206"/>
                  <a:pt x="6444" y="972490"/>
                  <a:pt x="5085" y="971131"/>
                </a:cubicBezTo>
                <a:cubicBezTo>
                  <a:pt x="10521" y="954824"/>
                  <a:pt x="6444" y="939878"/>
                  <a:pt x="6444" y="926290"/>
                </a:cubicBezTo>
                <a:cubicBezTo>
                  <a:pt x="6444" y="926290"/>
                  <a:pt x="9162" y="926289"/>
                  <a:pt x="10520" y="924931"/>
                </a:cubicBezTo>
                <a:cubicBezTo>
                  <a:pt x="9162" y="920855"/>
                  <a:pt x="7803" y="916779"/>
                  <a:pt x="5085" y="916778"/>
                </a:cubicBezTo>
                <a:cubicBezTo>
                  <a:pt x="5085" y="916778"/>
                  <a:pt x="5085" y="914061"/>
                  <a:pt x="5085" y="914061"/>
                </a:cubicBezTo>
                <a:cubicBezTo>
                  <a:pt x="5085" y="911343"/>
                  <a:pt x="5086" y="908626"/>
                  <a:pt x="3727" y="907267"/>
                </a:cubicBezTo>
                <a:cubicBezTo>
                  <a:pt x="3727" y="907267"/>
                  <a:pt x="3727" y="907267"/>
                  <a:pt x="6444" y="907268"/>
                </a:cubicBezTo>
                <a:cubicBezTo>
                  <a:pt x="6444" y="907268"/>
                  <a:pt x="5085" y="905909"/>
                  <a:pt x="5085" y="905909"/>
                </a:cubicBezTo>
                <a:cubicBezTo>
                  <a:pt x="5085" y="903190"/>
                  <a:pt x="5085" y="903190"/>
                  <a:pt x="5086" y="900473"/>
                </a:cubicBezTo>
                <a:cubicBezTo>
                  <a:pt x="6444" y="899115"/>
                  <a:pt x="7803" y="897756"/>
                  <a:pt x="10521" y="897755"/>
                </a:cubicBezTo>
                <a:cubicBezTo>
                  <a:pt x="14597" y="899115"/>
                  <a:pt x="15956" y="903190"/>
                  <a:pt x="18674" y="900473"/>
                </a:cubicBezTo>
                <a:cubicBezTo>
                  <a:pt x="17315" y="899114"/>
                  <a:pt x="14597" y="896397"/>
                  <a:pt x="11879" y="896397"/>
                </a:cubicBezTo>
                <a:cubicBezTo>
                  <a:pt x="18674" y="892320"/>
                  <a:pt x="25468" y="888244"/>
                  <a:pt x="30902" y="885526"/>
                </a:cubicBezTo>
                <a:close/>
                <a:moveTo>
                  <a:pt x="775522" y="885526"/>
                </a:moveTo>
                <a:cubicBezTo>
                  <a:pt x="778240" y="890962"/>
                  <a:pt x="780957" y="896397"/>
                  <a:pt x="786393" y="890962"/>
                </a:cubicBezTo>
                <a:cubicBezTo>
                  <a:pt x="779599" y="889603"/>
                  <a:pt x="780957" y="882809"/>
                  <a:pt x="775522" y="885526"/>
                </a:cubicBezTo>
                <a:close/>
                <a:moveTo>
                  <a:pt x="771446" y="884168"/>
                </a:moveTo>
                <a:cubicBezTo>
                  <a:pt x="774164" y="886885"/>
                  <a:pt x="768728" y="889603"/>
                  <a:pt x="772805" y="890961"/>
                </a:cubicBezTo>
                <a:cubicBezTo>
                  <a:pt x="776881" y="889603"/>
                  <a:pt x="772805" y="882809"/>
                  <a:pt x="771446" y="884168"/>
                </a:cubicBezTo>
                <a:close/>
                <a:moveTo>
                  <a:pt x="806775" y="884167"/>
                </a:moveTo>
                <a:cubicBezTo>
                  <a:pt x="802699" y="888244"/>
                  <a:pt x="805416" y="890961"/>
                  <a:pt x="805416" y="893679"/>
                </a:cubicBezTo>
                <a:cubicBezTo>
                  <a:pt x="809493" y="889603"/>
                  <a:pt x="809493" y="886885"/>
                  <a:pt x="806775" y="884167"/>
                </a:cubicBezTo>
                <a:close/>
                <a:moveTo>
                  <a:pt x="846180" y="871938"/>
                </a:moveTo>
                <a:cubicBezTo>
                  <a:pt x="862486" y="896397"/>
                  <a:pt x="882867" y="916779"/>
                  <a:pt x="904608" y="935801"/>
                </a:cubicBezTo>
                <a:cubicBezTo>
                  <a:pt x="896455" y="935801"/>
                  <a:pt x="889661" y="937160"/>
                  <a:pt x="880151" y="935801"/>
                </a:cubicBezTo>
                <a:cubicBezTo>
                  <a:pt x="867920" y="915420"/>
                  <a:pt x="857051" y="893679"/>
                  <a:pt x="846180" y="871938"/>
                </a:cubicBezTo>
                <a:close/>
                <a:moveTo>
                  <a:pt x="734759" y="871938"/>
                </a:moveTo>
                <a:cubicBezTo>
                  <a:pt x="745629" y="882808"/>
                  <a:pt x="756499" y="890962"/>
                  <a:pt x="767370" y="899114"/>
                </a:cubicBezTo>
                <a:cubicBezTo>
                  <a:pt x="786393" y="912702"/>
                  <a:pt x="805416" y="923573"/>
                  <a:pt x="823081" y="930366"/>
                </a:cubicBezTo>
                <a:cubicBezTo>
                  <a:pt x="821721" y="931725"/>
                  <a:pt x="820363" y="930367"/>
                  <a:pt x="819004" y="931726"/>
                </a:cubicBezTo>
                <a:cubicBezTo>
                  <a:pt x="821721" y="934443"/>
                  <a:pt x="820363" y="938520"/>
                  <a:pt x="823081" y="935802"/>
                </a:cubicBezTo>
                <a:cubicBezTo>
                  <a:pt x="820363" y="933084"/>
                  <a:pt x="824440" y="934443"/>
                  <a:pt x="827157" y="934442"/>
                </a:cubicBezTo>
                <a:cubicBezTo>
                  <a:pt x="835309" y="961619"/>
                  <a:pt x="846180" y="988795"/>
                  <a:pt x="857051" y="1015970"/>
                </a:cubicBezTo>
                <a:cubicBezTo>
                  <a:pt x="843462" y="1005100"/>
                  <a:pt x="829874" y="994230"/>
                  <a:pt x="817645" y="979283"/>
                </a:cubicBezTo>
                <a:cubicBezTo>
                  <a:pt x="808134" y="969771"/>
                  <a:pt x="798622" y="960260"/>
                  <a:pt x="790470" y="949389"/>
                </a:cubicBezTo>
                <a:cubicBezTo>
                  <a:pt x="790470" y="949389"/>
                  <a:pt x="791828" y="948031"/>
                  <a:pt x="791828" y="948031"/>
                </a:cubicBezTo>
                <a:cubicBezTo>
                  <a:pt x="790470" y="946673"/>
                  <a:pt x="790470" y="946673"/>
                  <a:pt x="789110" y="945313"/>
                </a:cubicBezTo>
                <a:cubicBezTo>
                  <a:pt x="789110" y="945313"/>
                  <a:pt x="787752" y="946672"/>
                  <a:pt x="787752" y="946672"/>
                </a:cubicBezTo>
                <a:cubicBezTo>
                  <a:pt x="768729" y="922214"/>
                  <a:pt x="751064" y="899114"/>
                  <a:pt x="734759" y="871938"/>
                </a:cubicBezTo>
                <a:close/>
                <a:moveTo>
                  <a:pt x="1382903" y="870579"/>
                </a:moveTo>
                <a:cubicBezTo>
                  <a:pt x="1386980" y="874656"/>
                  <a:pt x="1385621" y="876014"/>
                  <a:pt x="1381545" y="880091"/>
                </a:cubicBezTo>
                <a:cubicBezTo>
                  <a:pt x="1388340" y="884167"/>
                  <a:pt x="1385621" y="873297"/>
                  <a:pt x="1389699" y="885526"/>
                </a:cubicBezTo>
                <a:cubicBezTo>
                  <a:pt x="1392416" y="882809"/>
                  <a:pt x="1388339" y="870579"/>
                  <a:pt x="1382903" y="870579"/>
                </a:cubicBezTo>
                <a:close/>
                <a:moveTo>
                  <a:pt x="813569" y="866503"/>
                </a:moveTo>
                <a:cubicBezTo>
                  <a:pt x="821722" y="877373"/>
                  <a:pt x="828516" y="886885"/>
                  <a:pt x="835309" y="896397"/>
                </a:cubicBezTo>
                <a:cubicBezTo>
                  <a:pt x="844821" y="908625"/>
                  <a:pt x="854333" y="920855"/>
                  <a:pt x="865203" y="934443"/>
                </a:cubicBezTo>
                <a:cubicBezTo>
                  <a:pt x="855691" y="933084"/>
                  <a:pt x="844821" y="930366"/>
                  <a:pt x="832593" y="926290"/>
                </a:cubicBezTo>
                <a:cubicBezTo>
                  <a:pt x="832593" y="926290"/>
                  <a:pt x="831234" y="924931"/>
                  <a:pt x="831234" y="924931"/>
                </a:cubicBezTo>
                <a:cubicBezTo>
                  <a:pt x="825798" y="905908"/>
                  <a:pt x="819004" y="885526"/>
                  <a:pt x="813569" y="866503"/>
                </a:cubicBezTo>
                <a:close/>
                <a:moveTo>
                  <a:pt x="677690" y="866503"/>
                </a:moveTo>
                <a:cubicBezTo>
                  <a:pt x="698071" y="884168"/>
                  <a:pt x="715735" y="899114"/>
                  <a:pt x="734759" y="918137"/>
                </a:cubicBezTo>
                <a:cubicBezTo>
                  <a:pt x="775523" y="958901"/>
                  <a:pt x="806775" y="1011894"/>
                  <a:pt x="831233" y="1066246"/>
                </a:cubicBezTo>
                <a:lnTo>
                  <a:pt x="851718" y="1114897"/>
                </a:lnTo>
                <a:lnTo>
                  <a:pt x="821722" y="1089345"/>
                </a:lnTo>
                <a:cubicBezTo>
                  <a:pt x="782317" y="1049940"/>
                  <a:pt x="745630" y="1005100"/>
                  <a:pt x="718453" y="953466"/>
                </a:cubicBezTo>
                <a:cubicBezTo>
                  <a:pt x="703506" y="924931"/>
                  <a:pt x="689918" y="895038"/>
                  <a:pt x="677690" y="866503"/>
                </a:cubicBezTo>
                <a:close/>
                <a:moveTo>
                  <a:pt x="329603" y="842321"/>
                </a:moveTo>
                <a:cubicBezTo>
                  <a:pt x="332216" y="847480"/>
                  <a:pt x="328140" y="868882"/>
                  <a:pt x="327120" y="847480"/>
                </a:cubicBezTo>
                <a:cubicBezTo>
                  <a:pt x="327120" y="847480"/>
                  <a:pt x="323044" y="846120"/>
                  <a:pt x="324402" y="844762"/>
                </a:cubicBezTo>
                <a:cubicBezTo>
                  <a:pt x="327119" y="840686"/>
                  <a:pt x="328733" y="840601"/>
                  <a:pt x="329603" y="842321"/>
                </a:cubicBezTo>
                <a:close/>
                <a:moveTo>
                  <a:pt x="1482096" y="812151"/>
                </a:moveTo>
                <a:cubicBezTo>
                  <a:pt x="1483455" y="813510"/>
                  <a:pt x="1484814" y="817587"/>
                  <a:pt x="1487531" y="814869"/>
                </a:cubicBezTo>
                <a:cubicBezTo>
                  <a:pt x="1486172" y="813510"/>
                  <a:pt x="1486172" y="813510"/>
                  <a:pt x="1487531" y="812151"/>
                </a:cubicBezTo>
                <a:cubicBezTo>
                  <a:pt x="1486173" y="810793"/>
                  <a:pt x="1484814" y="809434"/>
                  <a:pt x="1482096" y="812151"/>
                </a:cubicBezTo>
                <a:close/>
                <a:moveTo>
                  <a:pt x="789110" y="782258"/>
                </a:moveTo>
                <a:cubicBezTo>
                  <a:pt x="790469" y="786334"/>
                  <a:pt x="793187" y="789052"/>
                  <a:pt x="794546" y="793128"/>
                </a:cubicBezTo>
                <a:cubicBezTo>
                  <a:pt x="805416" y="812151"/>
                  <a:pt x="817645" y="832533"/>
                  <a:pt x="829874" y="850197"/>
                </a:cubicBezTo>
                <a:cubicBezTo>
                  <a:pt x="832592" y="855633"/>
                  <a:pt x="833950" y="859709"/>
                  <a:pt x="836668" y="865144"/>
                </a:cubicBezTo>
                <a:cubicBezTo>
                  <a:pt x="848898" y="888244"/>
                  <a:pt x="861127" y="911343"/>
                  <a:pt x="874715" y="933084"/>
                </a:cubicBezTo>
                <a:cubicBezTo>
                  <a:pt x="862486" y="918137"/>
                  <a:pt x="852974" y="903190"/>
                  <a:pt x="840745" y="888244"/>
                </a:cubicBezTo>
                <a:cubicBezTo>
                  <a:pt x="829874" y="871938"/>
                  <a:pt x="817645" y="856992"/>
                  <a:pt x="805416" y="839327"/>
                </a:cubicBezTo>
                <a:cubicBezTo>
                  <a:pt x="801340" y="821662"/>
                  <a:pt x="795904" y="802639"/>
                  <a:pt x="789110" y="782258"/>
                </a:cubicBezTo>
                <a:close/>
                <a:moveTo>
                  <a:pt x="880150" y="772746"/>
                </a:moveTo>
                <a:cubicBezTo>
                  <a:pt x="878791" y="774105"/>
                  <a:pt x="878791" y="774105"/>
                  <a:pt x="877432" y="775464"/>
                </a:cubicBezTo>
                <a:cubicBezTo>
                  <a:pt x="878791" y="776823"/>
                  <a:pt x="877432" y="778182"/>
                  <a:pt x="880150" y="780899"/>
                </a:cubicBezTo>
                <a:cubicBezTo>
                  <a:pt x="881508" y="779541"/>
                  <a:pt x="881508" y="779541"/>
                  <a:pt x="882867" y="778182"/>
                </a:cubicBezTo>
                <a:cubicBezTo>
                  <a:pt x="881508" y="776823"/>
                  <a:pt x="882867" y="775464"/>
                  <a:pt x="880150" y="772746"/>
                </a:cubicBezTo>
                <a:close/>
                <a:moveTo>
                  <a:pt x="646437" y="772746"/>
                </a:moveTo>
                <a:cubicBezTo>
                  <a:pt x="661384" y="790410"/>
                  <a:pt x="677690" y="809434"/>
                  <a:pt x="693995" y="828457"/>
                </a:cubicBezTo>
                <a:cubicBezTo>
                  <a:pt x="729323" y="885526"/>
                  <a:pt x="766011" y="943954"/>
                  <a:pt x="814928" y="990153"/>
                </a:cubicBezTo>
                <a:cubicBezTo>
                  <a:pt x="829874" y="1007818"/>
                  <a:pt x="847539" y="1022764"/>
                  <a:pt x="865203" y="1034994"/>
                </a:cubicBezTo>
                <a:cubicBezTo>
                  <a:pt x="871997" y="1049940"/>
                  <a:pt x="878791" y="1064887"/>
                  <a:pt x="886944" y="1078475"/>
                </a:cubicBezTo>
                <a:cubicBezTo>
                  <a:pt x="904608" y="1112445"/>
                  <a:pt x="924990" y="1146415"/>
                  <a:pt x="948089" y="1177667"/>
                </a:cubicBezTo>
                <a:cubicBezTo>
                  <a:pt x="946731" y="1176309"/>
                  <a:pt x="946731" y="1176309"/>
                  <a:pt x="944014" y="1176308"/>
                </a:cubicBezTo>
                <a:lnTo>
                  <a:pt x="879124" y="1135452"/>
                </a:lnTo>
                <a:lnTo>
                  <a:pt x="867921" y="1127391"/>
                </a:lnTo>
                <a:cubicBezTo>
                  <a:pt x="858409" y="1107010"/>
                  <a:pt x="847539" y="1085270"/>
                  <a:pt x="838027" y="1064887"/>
                </a:cubicBezTo>
                <a:cubicBezTo>
                  <a:pt x="825798" y="1036352"/>
                  <a:pt x="812210" y="1009177"/>
                  <a:pt x="795904" y="982001"/>
                </a:cubicBezTo>
                <a:cubicBezTo>
                  <a:pt x="779599" y="954825"/>
                  <a:pt x="759217" y="929008"/>
                  <a:pt x="737476" y="907267"/>
                </a:cubicBezTo>
                <a:cubicBezTo>
                  <a:pt x="717094" y="884167"/>
                  <a:pt x="693995" y="866503"/>
                  <a:pt x="674972" y="847480"/>
                </a:cubicBezTo>
                <a:cubicBezTo>
                  <a:pt x="672255" y="844762"/>
                  <a:pt x="670896" y="843403"/>
                  <a:pt x="668178" y="840686"/>
                </a:cubicBezTo>
                <a:cubicBezTo>
                  <a:pt x="660025" y="818945"/>
                  <a:pt x="653231" y="795846"/>
                  <a:pt x="646437" y="772746"/>
                </a:cubicBezTo>
                <a:close/>
                <a:moveTo>
                  <a:pt x="874205" y="768499"/>
                </a:moveTo>
                <a:cubicBezTo>
                  <a:pt x="872337" y="768329"/>
                  <a:pt x="869959" y="769348"/>
                  <a:pt x="867920" y="771386"/>
                </a:cubicBezTo>
                <a:cubicBezTo>
                  <a:pt x="871997" y="775463"/>
                  <a:pt x="874715" y="778181"/>
                  <a:pt x="877432" y="772746"/>
                </a:cubicBezTo>
                <a:cubicBezTo>
                  <a:pt x="877432" y="770027"/>
                  <a:pt x="876074" y="768669"/>
                  <a:pt x="874205" y="768499"/>
                </a:cubicBezTo>
                <a:close/>
                <a:moveTo>
                  <a:pt x="1404646" y="767311"/>
                </a:moveTo>
                <a:cubicBezTo>
                  <a:pt x="1403286" y="768670"/>
                  <a:pt x="1403286" y="768670"/>
                  <a:pt x="1401927" y="770029"/>
                </a:cubicBezTo>
                <a:cubicBezTo>
                  <a:pt x="1400569" y="771387"/>
                  <a:pt x="1400569" y="771387"/>
                  <a:pt x="1401928" y="772746"/>
                </a:cubicBezTo>
                <a:cubicBezTo>
                  <a:pt x="1403286" y="771388"/>
                  <a:pt x="1404645" y="772746"/>
                  <a:pt x="1407363" y="772746"/>
                </a:cubicBezTo>
                <a:cubicBezTo>
                  <a:pt x="1406004" y="771387"/>
                  <a:pt x="1407363" y="770028"/>
                  <a:pt x="1404646" y="767311"/>
                </a:cubicBezTo>
                <a:close/>
                <a:moveTo>
                  <a:pt x="889660" y="760516"/>
                </a:moveTo>
                <a:cubicBezTo>
                  <a:pt x="888301" y="761875"/>
                  <a:pt x="878790" y="763233"/>
                  <a:pt x="881507" y="768669"/>
                </a:cubicBezTo>
                <a:cubicBezTo>
                  <a:pt x="886942" y="760516"/>
                  <a:pt x="889660" y="771387"/>
                  <a:pt x="892378" y="774105"/>
                </a:cubicBezTo>
                <a:cubicBezTo>
                  <a:pt x="897813" y="768669"/>
                  <a:pt x="891019" y="764593"/>
                  <a:pt x="889660" y="760516"/>
                </a:cubicBezTo>
                <a:close/>
                <a:moveTo>
                  <a:pt x="851614" y="749646"/>
                </a:moveTo>
                <a:cubicBezTo>
                  <a:pt x="848897" y="757799"/>
                  <a:pt x="846179" y="755081"/>
                  <a:pt x="840744" y="757799"/>
                </a:cubicBezTo>
                <a:cubicBezTo>
                  <a:pt x="848897" y="765952"/>
                  <a:pt x="833949" y="761876"/>
                  <a:pt x="844821" y="770029"/>
                </a:cubicBezTo>
                <a:cubicBezTo>
                  <a:pt x="850255" y="767311"/>
                  <a:pt x="846179" y="757799"/>
                  <a:pt x="851614" y="760517"/>
                </a:cubicBezTo>
                <a:cubicBezTo>
                  <a:pt x="848896" y="763235"/>
                  <a:pt x="848897" y="765952"/>
                  <a:pt x="851614" y="768670"/>
                </a:cubicBezTo>
                <a:cubicBezTo>
                  <a:pt x="855690" y="761876"/>
                  <a:pt x="855691" y="775464"/>
                  <a:pt x="857049" y="765952"/>
                </a:cubicBezTo>
                <a:cubicBezTo>
                  <a:pt x="858408" y="770029"/>
                  <a:pt x="866561" y="767311"/>
                  <a:pt x="863845" y="772747"/>
                </a:cubicBezTo>
                <a:cubicBezTo>
                  <a:pt x="861126" y="770028"/>
                  <a:pt x="858408" y="767311"/>
                  <a:pt x="857049" y="771388"/>
                </a:cubicBezTo>
                <a:cubicBezTo>
                  <a:pt x="861126" y="775465"/>
                  <a:pt x="862486" y="771388"/>
                  <a:pt x="862485" y="776823"/>
                </a:cubicBezTo>
                <a:cubicBezTo>
                  <a:pt x="863844" y="775464"/>
                  <a:pt x="865203" y="774105"/>
                  <a:pt x="867920" y="774106"/>
                </a:cubicBezTo>
                <a:cubicBezTo>
                  <a:pt x="867920" y="771388"/>
                  <a:pt x="866561" y="770029"/>
                  <a:pt x="866561" y="767311"/>
                </a:cubicBezTo>
                <a:cubicBezTo>
                  <a:pt x="870638" y="765953"/>
                  <a:pt x="874715" y="767311"/>
                  <a:pt x="878791" y="763235"/>
                </a:cubicBezTo>
                <a:cubicBezTo>
                  <a:pt x="869279" y="761875"/>
                  <a:pt x="874714" y="751005"/>
                  <a:pt x="867920" y="755080"/>
                </a:cubicBezTo>
                <a:cubicBezTo>
                  <a:pt x="867920" y="757799"/>
                  <a:pt x="869279" y="759158"/>
                  <a:pt x="869279" y="761875"/>
                </a:cubicBezTo>
                <a:cubicBezTo>
                  <a:pt x="865201" y="757799"/>
                  <a:pt x="869279" y="756440"/>
                  <a:pt x="863844" y="753722"/>
                </a:cubicBezTo>
                <a:cubicBezTo>
                  <a:pt x="861125" y="761876"/>
                  <a:pt x="859767" y="755082"/>
                  <a:pt x="855691" y="759158"/>
                </a:cubicBezTo>
                <a:cubicBezTo>
                  <a:pt x="854332" y="760517"/>
                  <a:pt x="857049" y="763235"/>
                  <a:pt x="855691" y="764593"/>
                </a:cubicBezTo>
                <a:cubicBezTo>
                  <a:pt x="848896" y="760517"/>
                  <a:pt x="858408" y="756441"/>
                  <a:pt x="857049" y="752364"/>
                </a:cubicBezTo>
                <a:cubicBezTo>
                  <a:pt x="852973" y="753724"/>
                  <a:pt x="855691" y="748287"/>
                  <a:pt x="851614" y="749646"/>
                </a:cubicBezTo>
                <a:close/>
                <a:moveTo>
                  <a:pt x="636925" y="741494"/>
                </a:moveTo>
                <a:cubicBezTo>
                  <a:pt x="647796" y="757799"/>
                  <a:pt x="658666" y="776823"/>
                  <a:pt x="670896" y="794487"/>
                </a:cubicBezTo>
                <a:cubicBezTo>
                  <a:pt x="661384" y="782258"/>
                  <a:pt x="650513" y="771388"/>
                  <a:pt x="642360" y="760517"/>
                </a:cubicBezTo>
                <a:cubicBezTo>
                  <a:pt x="641001" y="753723"/>
                  <a:pt x="638285" y="748288"/>
                  <a:pt x="636925" y="741494"/>
                </a:cubicBezTo>
                <a:close/>
                <a:moveTo>
                  <a:pt x="757858" y="729265"/>
                </a:moveTo>
                <a:cubicBezTo>
                  <a:pt x="763293" y="742853"/>
                  <a:pt x="768729" y="756441"/>
                  <a:pt x="774164" y="770029"/>
                </a:cubicBezTo>
                <a:cubicBezTo>
                  <a:pt x="779599" y="783617"/>
                  <a:pt x="783676" y="798563"/>
                  <a:pt x="787751" y="813510"/>
                </a:cubicBezTo>
                <a:cubicBezTo>
                  <a:pt x="774164" y="794487"/>
                  <a:pt x="761935" y="774105"/>
                  <a:pt x="748347" y="755082"/>
                </a:cubicBezTo>
                <a:cubicBezTo>
                  <a:pt x="751065" y="752365"/>
                  <a:pt x="753782" y="746929"/>
                  <a:pt x="755140" y="742853"/>
                </a:cubicBezTo>
                <a:cubicBezTo>
                  <a:pt x="756499" y="738777"/>
                  <a:pt x="756499" y="733340"/>
                  <a:pt x="757858" y="729265"/>
                </a:cubicBezTo>
                <a:close/>
                <a:moveTo>
                  <a:pt x="772805" y="708883"/>
                </a:moveTo>
                <a:cubicBezTo>
                  <a:pt x="839386" y="783617"/>
                  <a:pt x="911402" y="844762"/>
                  <a:pt x="983418" y="900472"/>
                </a:cubicBezTo>
                <a:lnTo>
                  <a:pt x="1008851" y="920552"/>
                </a:lnTo>
                <a:lnTo>
                  <a:pt x="923631" y="933084"/>
                </a:lnTo>
                <a:lnTo>
                  <a:pt x="924091" y="933377"/>
                </a:lnTo>
                <a:lnTo>
                  <a:pt x="916837" y="934443"/>
                </a:lnTo>
                <a:cubicBezTo>
                  <a:pt x="878791" y="904549"/>
                  <a:pt x="844821" y="859709"/>
                  <a:pt x="816286" y="812151"/>
                </a:cubicBezTo>
                <a:cubicBezTo>
                  <a:pt x="801340" y="778181"/>
                  <a:pt x="786393" y="744212"/>
                  <a:pt x="772805" y="708883"/>
                </a:cubicBezTo>
                <a:close/>
                <a:moveTo>
                  <a:pt x="763293" y="702089"/>
                </a:moveTo>
                <a:cubicBezTo>
                  <a:pt x="772805" y="722471"/>
                  <a:pt x="780958" y="741493"/>
                  <a:pt x="789110" y="763235"/>
                </a:cubicBezTo>
                <a:cubicBezTo>
                  <a:pt x="780958" y="744212"/>
                  <a:pt x="772805" y="727906"/>
                  <a:pt x="763294" y="710241"/>
                </a:cubicBezTo>
                <a:cubicBezTo>
                  <a:pt x="763294" y="710241"/>
                  <a:pt x="761935" y="708882"/>
                  <a:pt x="761935" y="708882"/>
                </a:cubicBezTo>
                <a:cubicBezTo>
                  <a:pt x="761934" y="706165"/>
                  <a:pt x="763293" y="704806"/>
                  <a:pt x="763293" y="702089"/>
                </a:cubicBezTo>
                <a:close/>
                <a:moveTo>
                  <a:pt x="556756" y="699371"/>
                </a:moveTo>
                <a:cubicBezTo>
                  <a:pt x="579856" y="711600"/>
                  <a:pt x="602955" y="729265"/>
                  <a:pt x="624696" y="751006"/>
                </a:cubicBezTo>
                <a:cubicBezTo>
                  <a:pt x="628773" y="755082"/>
                  <a:pt x="632849" y="759158"/>
                  <a:pt x="638284" y="764593"/>
                </a:cubicBezTo>
                <a:cubicBezTo>
                  <a:pt x="645078" y="787693"/>
                  <a:pt x="651872" y="810792"/>
                  <a:pt x="661384" y="833892"/>
                </a:cubicBezTo>
                <a:cubicBezTo>
                  <a:pt x="645078" y="820304"/>
                  <a:pt x="631491" y="803998"/>
                  <a:pt x="619261" y="789052"/>
                </a:cubicBezTo>
                <a:cubicBezTo>
                  <a:pt x="620620" y="787693"/>
                  <a:pt x="621979" y="783617"/>
                  <a:pt x="626055" y="782258"/>
                </a:cubicBezTo>
                <a:cubicBezTo>
                  <a:pt x="617902" y="774105"/>
                  <a:pt x="617902" y="774105"/>
                  <a:pt x="616544" y="767311"/>
                </a:cubicBezTo>
                <a:cubicBezTo>
                  <a:pt x="611108" y="767311"/>
                  <a:pt x="608391" y="770029"/>
                  <a:pt x="605674" y="772746"/>
                </a:cubicBezTo>
                <a:cubicBezTo>
                  <a:pt x="588009" y="749646"/>
                  <a:pt x="571703" y="725188"/>
                  <a:pt x="556756" y="699371"/>
                </a:cubicBezTo>
                <a:close/>
                <a:moveTo>
                  <a:pt x="1144562" y="674700"/>
                </a:moveTo>
                <a:cubicBezTo>
                  <a:pt x="1139764" y="675677"/>
                  <a:pt x="1134584" y="678650"/>
                  <a:pt x="1128809" y="684425"/>
                </a:cubicBezTo>
                <a:cubicBezTo>
                  <a:pt x="1139680" y="714319"/>
                  <a:pt x="1143756" y="751006"/>
                  <a:pt x="1155986" y="771388"/>
                </a:cubicBezTo>
                <a:cubicBezTo>
                  <a:pt x="1154627" y="770029"/>
                  <a:pt x="1154627" y="764594"/>
                  <a:pt x="1157344" y="767311"/>
                </a:cubicBezTo>
                <a:cubicBezTo>
                  <a:pt x="1154626" y="780899"/>
                  <a:pt x="1175008" y="809434"/>
                  <a:pt x="1162779" y="810793"/>
                </a:cubicBezTo>
                <a:cubicBezTo>
                  <a:pt x="1166856" y="825740"/>
                  <a:pt x="1179085" y="837968"/>
                  <a:pt x="1185879" y="852915"/>
                </a:cubicBezTo>
                <a:cubicBezTo>
                  <a:pt x="1195391" y="848839"/>
                  <a:pt x="1195390" y="835251"/>
                  <a:pt x="1195390" y="827098"/>
                </a:cubicBezTo>
                <a:cubicBezTo>
                  <a:pt x="1189955" y="794488"/>
                  <a:pt x="1166855" y="755082"/>
                  <a:pt x="1172291" y="722471"/>
                </a:cubicBezTo>
                <a:cubicBezTo>
                  <a:pt x="1183161" y="714319"/>
                  <a:pt x="1180443" y="706166"/>
                  <a:pt x="1183161" y="698013"/>
                </a:cubicBezTo>
                <a:cubicBezTo>
                  <a:pt x="1169913" y="686802"/>
                  <a:pt x="1158957" y="671771"/>
                  <a:pt x="1144562" y="674700"/>
                </a:cubicBezTo>
                <a:close/>
                <a:moveTo>
                  <a:pt x="771446" y="664043"/>
                </a:moveTo>
                <a:cubicBezTo>
                  <a:pt x="766011" y="666761"/>
                  <a:pt x="774164" y="674913"/>
                  <a:pt x="775523" y="670837"/>
                </a:cubicBezTo>
                <a:cubicBezTo>
                  <a:pt x="772805" y="668120"/>
                  <a:pt x="774164" y="666761"/>
                  <a:pt x="771446" y="664043"/>
                </a:cubicBezTo>
                <a:close/>
                <a:moveTo>
                  <a:pt x="1505194" y="653172"/>
                </a:moveTo>
                <a:cubicBezTo>
                  <a:pt x="1502477" y="658607"/>
                  <a:pt x="1499759" y="650455"/>
                  <a:pt x="1495683" y="657248"/>
                </a:cubicBezTo>
                <a:cubicBezTo>
                  <a:pt x="1497041" y="664043"/>
                  <a:pt x="1502477" y="661325"/>
                  <a:pt x="1501118" y="665401"/>
                </a:cubicBezTo>
                <a:cubicBezTo>
                  <a:pt x="1497042" y="666760"/>
                  <a:pt x="1494324" y="658607"/>
                  <a:pt x="1490248" y="665401"/>
                </a:cubicBezTo>
                <a:cubicBezTo>
                  <a:pt x="1495683" y="668119"/>
                  <a:pt x="1499759" y="672196"/>
                  <a:pt x="1501118" y="676271"/>
                </a:cubicBezTo>
                <a:cubicBezTo>
                  <a:pt x="1505194" y="669478"/>
                  <a:pt x="1506553" y="662684"/>
                  <a:pt x="1502477" y="655889"/>
                </a:cubicBezTo>
                <a:cubicBezTo>
                  <a:pt x="1506553" y="657249"/>
                  <a:pt x="1507912" y="664043"/>
                  <a:pt x="1510629" y="661325"/>
                </a:cubicBezTo>
                <a:cubicBezTo>
                  <a:pt x="1510630" y="658606"/>
                  <a:pt x="1507913" y="655889"/>
                  <a:pt x="1505194" y="653172"/>
                </a:cubicBezTo>
                <a:close/>
                <a:moveTo>
                  <a:pt x="1497043" y="645019"/>
                </a:moveTo>
                <a:cubicBezTo>
                  <a:pt x="1495684" y="646378"/>
                  <a:pt x="1494326" y="647737"/>
                  <a:pt x="1492967" y="649096"/>
                </a:cubicBezTo>
                <a:cubicBezTo>
                  <a:pt x="1495684" y="651813"/>
                  <a:pt x="1497042" y="655890"/>
                  <a:pt x="1499761" y="650455"/>
                </a:cubicBezTo>
                <a:cubicBezTo>
                  <a:pt x="1498401" y="649096"/>
                  <a:pt x="1497042" y="647737"/>
                  <a:pt x="1497043" y="645019"/>
                </a:cubicBezTo>
                <a:close/>
                <a:moveTo>
                  <a:pt x="767370" y="632791"/>
                </a:moveTo>
                <a:cubicBezTo>
                  <a:pt x="768728" y="634149"/>
                  <a:pt x="771446" y="636867"/>
                  <a:pt x="772805" y="638226"/>
                </a:cubicBezTo>
                <a:cubicBezTo>
                  <a:pt x="774164" y="639585"/>
                  <a:pt x="774164" y="639585"/>
                  <a:pt x="775523" y="640944"/>
                </a:cubicBezTo>
                <a:lnTo>
                  <a:pt x="776607" y="642028"/>
                </a:lnTo>
                <a:lnTo>
                  <a:pt x="772805" y="640942"/>
                </a:lnTo>
                <a:cubicBezTo>
                  <a:pt x="775523" y="643660"/>
                  <a:pt x="772805" y="646378"/>
                  <a:pt x="774164" y="647736"/>
                </a:cubicBezTo>
                <a:lnTo>
                  <a:pt x="777299" y="642720"/>
                </a:lnTo>
                <a:lnTo>
                  <a:pt x="789110" y="654531"/>
                </a:lnTo>
                <a:cubicBezTo>
                  <a:pt x="787752" y="661325"/>
                  <a:pt x="787751" y="666760"/>
                  <a:pt x="793188" y="666760"/>
                </a:cubicBezTo>
                <a:cubicBezTo>
                  <a:pt x="791828" y="662684"/>
                  <a:pt x="791829" y="659966"/>
                  <a:pt x="793187" y="658608"/>
                </a:cubicBezTo>
                <a:cubicBezTo>
                  <a:pt x="802698" y="668119"/>
                  <a:pt x="812210" y="680348"/>
                  <a:pt x="821721" y="689859"/>
                </a:cubicBezTo>
                <a:cubicBezTo>
                  <a:pt x="840745" y="711600"/>
                  <a:pt x="861126" y="731982"/>
                  <a:pt x="882868" y="751006"/>
                </a:cubicBezTo>
                <a:cubicBezTo>
                  <a:pt x="881509" y="752365"/>
                  <a:pt x="878791" y="755082"/>
                  <a:pt x="881509" y="757799"/>
                </a:cubicBezTo>
                <a:cubicBezTo>
                  <a:pt x="882868" y="756440"/>
                  <a:pt x="884227" y="757799"/>
                  <a:pt x="885585" y="759158"/>
                </a:cubicBezTo>
                <a:cubicBezTo>
                  <a:pt x="886944" y="757799"/>
                  <a:pt x="886944" y="757799"/>
                  <a:pt x="888303" y="756440"/>
                </a:cubicBezTo>
                <a:cubicBezTo>
                  <a:pt x="912761" y="778182"/>
                  <a:pt x="937220" y="797204"/>
                  <a:pt x="961678" y="813509"/>
                </a:cubicBezTo>
                <a:cubicBezTo>
                  <a:pt x="975266" y="821662"/>
                  <a:pt x="987495" y="828457"/>
                  <a:pt x="1001083" y="836610"/>
                </a:cubicBezTo>
                <a:cubicBezTo>
                  <a:pt x="1035053" y="865144"/>
                  <a:pt x="1070381" y="892321"/>
                  <a:pt x="1107069" y="918137"/>
                </a:cubicBezTo>
                <a:cubicBezTo>
                  <a:pt x="1117939" y="926289"/>
                  <a:pt x="1128809" y="934443"/>
                  <a:pt x="1141038" y="941237"/>
                </a:cubicBezTo>
                <a:cubicBezTo>
                  <a:pt x="1104351" y="929008"/>
                  <a:pt x="1069023" y="920855"/>
                  <a:pt x="1036411" y="920855"/>
                </a:cubicBezTo>
                <a:lnTo>
                  <a:pt x="1018068" y="920855"/>
                </a:lnTo>
                <a:lnTo>
                  <a:pt x="1016030" y="919496"/>
                </a:lnTo>
                <a:lnTo>
                  <a:pt x="1015651" y="919552"/>
                </a:lnTo>
                <a:lnTo>
                  <a:pt x="984778" y="896397"/>
                </a:lnTo>
                <a:cubicBezTo>
                  <a:pt x="930425" y="852915"/>
                  <a:pt x="876073" y="806716"/>
                  <a:pt x="824439" y="755082"/>
                </a:cubicBezTo>
                <a:cubicBezTo>
                  <a:pt x="825798" y="753723"/>
                  <a:pt x="827157" y="752364"/>
                  <a:pt x="828515" y="751006"/>
                </a:cubicBezTo>
                <a:cubicBezTo>
                  <a:pt x="820363" y="745570"/>
                  <a:pt x="812210" y="740135"/>
                  <a:pt x="824440" y="736059"/>
                </a:cubicBezTo>
                <a:cubicBezTo>
                  <a:pt x="820363" y="734700"/>
                  <a:pt x="817645" y="726547"/>
                  <a:pt x="814928" y="729265"/>
                </a:cubicBezTo>
                <a:cubicBezTo>
                  <a:pt x="817645" y="731982"/>
                  <a:pt x="820363" y="734700"/>
                  <a:pt x="819004" y="736058"/>
                </a:cubicBezTo>
                <a:cubicBezTo>
                  <a:pt x="814928" y="734700"/>
                  <a:pt x="812210" y="731982"/>
                  <a:pt x="809492" y="731982"/>
                </a:cubicBezTo>
                <a:cubicBezTo>
                  <a:pt x="813569" y="736059"/>
                  <a:pt x="812210" y="740135"/>
                  <a:pt x="812210" y="742853"/>
                </a:cubicBezTo>
                <a:cubicBezTo>
                  <a:pt x="795904" y="726547"/>
                  <a:pt x="782317" y="710241"/>
                  <a:pt x="766011" y="693936"/>
                </a:cubicBezTo>
                <a:cubicBezTo>
                  <a:pt x="767370" y="681707"/>
                  <a:pt x="770087" y="670837"/>
                  <a:pt x="771446" y="658608"/>
                </a:cubicBezTo>
                <a:cubicBezTo>
                  <a:pt x="771446" y="653172"/>
                  <a:pt x="772805" y="649096"/>
                  <a:pt x="772805" y="643661"/>
                </a:cubicBezTo>
                <a:cubicBezTo>
                  <a:pt x="771446" y="639584"/>
                  <a:pt x="768729" y="636866"/>
                  <a:pt x="767370" y="632791"/>
                </a:cubicBezTo>
                <a:close/>
                <a:moveTo>
                  <a:pt x="487458" y="616484"/>
                </a:moveTo>
                <a:cubicBezTo>
                  <a:pt x="492894" y="624638"/>
                  <a:pt x="496969" y="631432"/>
                  <a:pt x="502405" y="639584"/>
                </a:cubicBezTo>
                <a:cubicBezTo>
                  <a:pt x="509199" y="649096"/>
                  <a:pt x="514634" y="659966"/>
                  <a:pt x="522787" y="670837"/>
                </a:cubicBezTo>
                <a:cubicBezTo>
                  <a:pt x="506481" y="662684"/>
                  <a:pt x="490175" y="654531"/>
                  <a:pt x="475229" y="639585"/>
                </a:cubicBezTo>
                <a:cubicBezTo>
                  <a:pt x="468435" y="635507"/>
                  <a:pt x="463000" y="630073"/>
                  <a:pt x="456206" y="623279"/>
                </a:cubicBezTo>
                <a:cubicBezTo>
                  <a:pt x="467076" y="620561"/>
                  <a:pt x="476587" y="619202"/>
                  <a:pt x="487458" y="616484"/>
                </a:cubicBezTo>
                <a:close/>
                <a:moveTo>
                  <a:pt x="583933" y="612408"/>
                </a:moveTo>
                <a:cubicBezTo>
                  <a:pt x="588009" y="621920"/>
                  <a:pt x="592085" y="631432"/>
                  <a:pt x="594803" y="639584"/>
                </a:cubicBezTo>
                <a:cubicBezTo>
                  <a:pt x="600238" y="653172"/>
                  <a:pt x="605674" y="669478"/>
                  <a:pt x="611108" y="683065"/>
                </a:cubicBezTo>
                <a:cubicBezTo>
                  <a:pt x="596161" y="662684"/>
                  <a:pt x="581215" y="642302"/>
                  <a:pt x="564910" y="623279"/>
                </a:cubicBezTo>
                <a:cubicBezTo>
                  <a:pt x="571703" y="619202"/>
                  <a:pt x="577138" y="616485"/>
                  <a:pt x="583933" y="612408"/>
                </a:cubicBezTo>
                <a:close/>
                <a:moveTo>
                  <a:pt x="1588083" y="611050"/>
                </a:moveTo>
                <a:cubicBezTo>
                  <a:pt x="1585364" y="611051"/>
                  <a:pt x="1582647" y="613768"/>
                  <a:pt x="1579929" y="616486"/>
                </a:cubicBezTo>
                <a:cubicBezTo>
                  <a:pt x="1582646" y="624638"/>
                  <a:pt x="1592159" y="615126"/>
                  <a:pt x="1588083" y="611050"/>
                </a:cubicBezTo>
                <a:close/>
                <a:moveTo>
                  <a:pt x="520069" y="611050"/>
                </a:moveTo>
                <a:cubicBezTo>
                  <a:pt x="529580" y="620561"/>
                  <a:pt x="539092" y="624637"/>
                  <a:pt x="548604" y="625997"/>
                </a:cubicBezTo>
                <a:cubicBezTo>
                  <a:pt x="574421" y="657249"/>
                  <a:pt x="598879" y="689860"/>
                  <a:pt x="623338" y="725188"/>
                </a:cubicBezTo>
                <a:cubicBezTo>
                  <a:pt x="626055" y="733340"/>
                  <a:pt x="628773" y="741494"/>
                  <a:pt x="631490" y="752365"/>
                </a:cubicBezTo>
                <a:cubicBezTo>
                  <a:pt x="630131" y="751006"/>
                  <a:pt x="627413" y="748288"/>
                  <a:pt x="626055" y="746930"/>
                </a:cubicBezTo>
                <a:cubicBezTo>
                  <a:pt x="601596" y="722471"/>
                  <a:pt x="574421" y="700730"/>
                  <a:pt x="548604" y="688501"/>
                </a:cubicBezTo>
                <a:cubicBezTo>
                  <a:pt x="548604" y="688501"/>
                  <a:pt x="547245" y="687142"/>
                  <a:pt x="547245" y="687142"/>
                </a:cubicBezTo>
                <a:cubicBezTo>
                  <a:pt x="536374" y="670837"/>
                  <a:pt x="526863" y="653172"/>
                  <a:pt x="515993" y="636867"/>
                </a:cubicBezTo>
                <a:cubicBezTo>
                  <a:pt x="511916" y="627354"/>
                  <a:pt x="507840" y="620561"/>
                  <a:pt x="503764" y="613767"/>
                </a:cubicBezTo>
                <a:cubicBezTo>
                  <a:pt x="509199" y="613767"/>
                  <a:pt x="514634" y="611049"/>
                  <a:pt x="520069" y="611050"/>
                </a:cubicBezTo>
                <a:close/>
                <a:moveTo>
                  <a:pt x="1071059" y="603065"/>
                </a:moveTo>
                <a:cubicBezTo>
                  <a:pt x="1069871" y="602895"/>
                  <a:pt x="1068342" y="603575"/>
                  <a:pt x="1066304" y="605613"/>
                </a:cubicBezTo>
                <a:cubicBezTo>
                  <a:pt x="1069022" y="608331"/>
                  <a:pt x="1071740" y="619201"/>
                  <a:pt x="1077175" y="613766"/>
                </a:cubicBezTo>
                <a:cubicBezTo>
                  <a:pt x="1075137" y="611728"/>
                  <a:pt x="1074627" y="603575"/>
                  <a:pt x="1071059" y="603065"/>
                </a:cubicBezTo>
                <a:close/>
                <a:moveTo>
                  <a:pt x="616543" y="598821"/>
                </a:moveTo>
                <a:cubicBezTo>
                  <a:pt x="624356" y="599161"/>
                  <a:pt x="631490" y="604255"/>
                  <a:pt x="638284" y="617843"/>
                </a:cubicBezTo>
                <a:cubicBezTo>
                  <a:pt x="639643" y="616484"/>
                  <a:pt x="639643" y="616484"/>
                  <a:pt x="641002" y="617843"/>
                </a:cubicBezTo>
                <a:cubicBezTo>
                  <a:pt x="647796" y="627355"/>
                  <a:pt x="655948" y="638226"/>
                  <a:pt x="662743" y="647737"/>
                </a:cubicBezTo>
                <a:cubicBezTo>
                  <a:pt x="683124" y="678989"/>
                  <a:pt x="704866" y="711600"/>
                  <a:pt x="726606" y="744212"/>
                </a:cubicBezTo>
                <a:cubicBezTo>
                  <a:pt x="725247" y="745570"/>
                  <a:pt x="725247" y="745570"/>
                  <a:pt x="723888" y="746929"/>
                </a:cubicBezTo>
                <a:cubicBezTo>
                  <a:pt x="726606" y="760517"/>
                  <a:pt x="734759" y="774105"/>
                  <a:pt x="744271" y="780899"/>
                </a:cubicBezTo>
                <a:cubicBezTo>
                  <a:pt x="742911" y="776823"/>
                  <a:pt x="744271" y="772746"/>
                  <a:pt x="742911" y="768670"/>
                </a:cubicBezTo>
                <a:cubicBezTo>
                  <a:pt x="760575" y="794487"/>
                  <a:pt x="778240" y="820303"/>
                  <a:pt x="795905" y="846121"/>
                </a:cubicBezTo>
                <a:cubicBezTo>
                  <a:pt x="802698" y="869220"/>
                  <a:pt x="809493" y="889603"/>
                  <a:pt x="816287" y="912702"/>
                </a:cubicBezTo>
                <a:cubicBezTo>
                  <a:pt x="816287" y="912702"/>
                  <a:pt x="814928" y="914061"/>
                  <a:pt x="813569" y="915420"/>
                </a:cubicBezTo>
                <a:cubicBezTo>
                  <a:pt x="814928" y="916778"/>
                  <a:pt x="816286" y="915420"/>
                  <a:pt x="816286" y="915420"/>
                </a:cubicBezTo>
                <a:cubicBezTo>
                  <a:pt x="817645" y="916779"/>
                  <a:pt x="816287" y="918137"/>
                  <a:pt x="817646" y="919496"/>
                </a:cubicBezTo>
                <a:cubicBezTo>
                  <a:pt x="817646" y="919496"/>
                  <a:pt x="817646" y="919496"/>
                  <a:pt x="819004" y="920855"/>
                </a:cubicBezTo>
                <a:cubicBezTo>
                  <a:pt x="820363" y="922214"/>
                  <a:pt x="819004" y="923573"/>
                  <a:pt x="820363" y="924931"/>
                </a:cubicBezTo>
                <a:cubicBezTo>
                  <a:pt x="806775" y="919496"/>
                  <a:pt x="794546" y="912702"/>
                  <a:pt x="780958" y="904549"/>
                </a:cubicBezTo>
                <a:lnTo>
                  <a:pt x="779847" y="901956"/>
                </a:lnTo>
                <a:lnTo>
                  <a:pt x="776881" y="895038"/>
                </a:lnTo>
                <a:cubicBezTo>
                  <a:pt x="775523" y="899114"/>
                  <a:pt x="772805" y="899114"/>
                  <a:pt x="771446" y="897756"/>
                </a:cubicBezTo>
                <a:cubicBezTo>
                  <a:pt x="770087" y="896397"/>
                  <a:pt x="767370" y="893679"/>
                  <a:pt x="764652" y="893678"/>
                </a:cubicBezTo>
                <a:cubicBezTo>
                  <a:pt x="749705" y="881450"/>
                  <a:pt x="732041" y="866503"/>
                  <a:pt x="717094" y="851557"/>
                </a:cubicBezTo>
                <a:cubicBezTo>
                  <a:pt x="704865" y="831174"/>
                  <a:pt x="692636" y="810793"/>
                  <a:pt x="680407" y="793128"/>
                </a:cubicBezTo>
                <a:cubicBezTo>
                  <a:pt x="660025" y="761876"/>
                  <a:pt x="641002" y="731983"/>
                  <a:pt x="619261" y="702089"/>
                </a:cubicBezTo>
                <a:cubicBezTo>
                  <a:pt x="616543" y="677630"/>
                  <a:pt x="609750" y="659966"/>
                  <a:pt x="602955" y="639584"/>
                </a:cubicBezTo>
                <a:cubicBezTo>
                  <a:pt x="598879" y="630073"/>
                  <a:pt x="596161" y="619202"/>
                  <a:pt x="590726" y="608332"/>
                </a:cubicBezTo>
                <a:cubicBezTo>
                  <a:pt x="600238" y="602897"/>
                  <a:pt x="608730" y="598481"/>
                  <a:pt x="616543" y="598821"/>
                </a:cubicBezTo>
                <a:close/>
                <a:moveTo>
                  <a:pt x="672255" y="597461"/>
                </a:moveTo>
                <a:cubicBezTo>
                  <a:pt x="685842" y="611049"/>
                  <a:pt x="698072" y="623279"/>
                  <a:pt x="710301" y="638226"/>
                </a:cubicBezTo>
                <a:cubicBezTo>
                  <a:pt x="715735" y="651813"/>
                  <a:pt x="715736" y="662684"/>
                  <a:pt x="707583" y="665402"/>
                </a:cubicBezTo>
                <a:cubicBezTo>
                  <a:pt x="706224" y="680348"/>
                  <a:pt x="710301" y="695295"/>
                  <a:pt x="717094" y="707524"/>
                </a:cubicBezTo>
                <a:cubicBezTo>
                  <a:pt x="702148" y="684425"/>
                  <a:pt x="687201" y="661325"/>
                  <a:pt x="672254" y="638226"/>
                </a:cubicBezTo>
                <a:cubicBezTo>
                  <a:pt x="665460" y="628713"/>
                  <a:pt x="658667" y="619202"/>
                  <a:pt x="651872" y="609691"/>
                </a:cubicBezTo>
                <a:cubicBezTo>
                  <a:pt x="658666" y="605614"/>
                  <a:pt x="665460" y="601538"/>
                  <a:pt x="672255" y="597461"/>
                </a:cubicBezTo>
                <a:close/>
                <a:moveTo>
                  <a:pt x="677690" y="592027"/>
                </a:moveTo>
                <a:cubicBezTo>
                  <a:pt x="683124" y="597461"/>
                  <a:pt x="687201" y="601538"/>
                  <a:pt x="691277" y="608331"/>
                </a:cubicBezTo>
                <a:cubicBezTo>
                  <a:pt x="685842" y="602896"/>
                  <a:pt x="681766" y="598820"/>
                  <a:pt x="676331" y="593385"/>
                </a:cubicBezTo>
                <a:cubicBezTo>
                  <a:pt x="676331" y="593385"/>
                  <a:pt x="677690" y="592027"/>
                  <a:pt x="677690" y="592027"/>
                </a:cubicBezTo>
                <a:close/>
                <a:moveTo>
                  <a:pt x="751065" y="562133"/>
                </a:moveTo>
                <a:cubicBezTo>
                  <a:pt x="776881" y="582515"/>
                  <a:pt x="798622" y="609691"/>
                  <a:pt x="820363" y="639585"/>
                </a:cubicBezTo>
                <a:cubicBezTo>
                  <a:pt x="862486" y="695295"/>
                  <a:pt x="905967" y="755082"/>
                  <a:pt x="956242" y="799922"/>
                </a:cubicBezTo>
                <a:cubicBezTo>
                  <a:pt x="963036" y="806716"/>
                  <a:pt x="971189" y="812151"/>
                  <a:pt x="976625" y="817587"/>
                </a:cubicBezTo>
                <a:cubicBezTo>
                  <a:pt x="969830" y="813510"/>
                  <a:pt x="964395" y="810792"/>
                  <a:pt x="957601" y="806716"/>
                </a:cubicBezTo>
                <a:cubicBezTo>
                  <a:pt x="934501" y="791769"/>
                  <a:pt x="910043" y="772746"/>
                  <a:pt x="886944" y="752365"/>
                </a:cubicBezTo>
                <a:cubicBezTo>
                  <a:pt x="886944" y="752365"/>
                  <a:pt x="886944" y="752365"/>
                  <a:pt x="888303" y="751006"/>
                </a:cubicBezTo>
                <a:cubicBezTo>
                  <a:pt x="886944" y="749646"/>
                  <a:pt x="885585" y="748288"/>
                  <a:pt x="882867" y="748288"/>
                </a:cubicBezTo>
                <a:cubicBezTo>
                  <a:pt x="861127" y="729265"/>
                  <a:pt x="840745" y="706166"/>
                  <a:pt x="819004" y="684425"/>
                </a:cubicBezTo>
                <a:cubicBezTo>
                  <a:pt x="808134" y="673555"/>
                  <a:pt x="797263" y="659966"/>
                  <a:pt x="786393" y="649096"/>
                </a:cubicBezTo>
                <a:cubicBezTo>
                  <a:pt x="782317" y="645019"/>
                  <a:pt x="776882" y="639585"/>
                  <a:pt x="774164" y="634149"/>
                </a:cubicBezTo>
                <a:cubicBezTo>
                  <a:pt x="774164" y="631432"/>
                  <a:pt x="776881" y="625996"/>
                  <a:pt x="778240" y="621920"/>
                </a:cubicBezTo>
                <a:cubicBezTo>
                  <a:pt x="775523" y="624638"/>
                  <a:pt x="771446" y="617843"/>
                  <a:pt x="768729" y="623279"/>
                </a:cubicBezTo>
                <a:cubicBezTo>
                  <a:pt x="770087" y="624637"/>
                  <a:pt x="770087" y="627355"/>
                  <a:pt x="770087" y="627355"/>
                </a:cubicBezTo>
                <a:cubicBezTo>
                  <a:pt x="767370" y="624638"/>
                  <a:pt x="764652" y="621920"/>
                  <a:pt x="761934" y="619202"/>
                </a:cubicBezTo>
                <a:cubicBezTo>
                  <a:pt x="757858" y="601538"/>
                  <a:pt x="757858" y="582515"/>
                  <a:pt x="751065" y="562133"/>
                </a:cubicBezTo>
                <a:close/>
                <a:moveTo>
                  <a:pt x="695354" y="411309"/>
                </a:moveTo>
                <a:cubicBezTo>
                  <a:pt x="726606" y="423539"/>
                  <a:pt x="756499" y="437126"/>
                  <a:pt x="787752" y="449355"/>
                </a:cubicBezTo>
                <a:cubicBezTo>
                  <a:pt x="779599" y="460226"/>
                  <a:pt x="783676" y="477890"/>
                  <a:pt x="793187" y="495555"/>
                </a:cubicBezTo>
                <a:cubicBezTo>
                  <a:pt x="786393" y="491479"/>
                  <a:pt x="780957" y="491478"/>
                  <a:pt x="775523" y="491478"/>
                </a:cubicBezTo>
                <a:cubicBezTo>
                  <a:pt x="775523" y="469737"/>
                  <a:pt x="759217" y="453432"/>
                  <a:pt x="742912" y="439844"/>
                </a:cubicBezTo>
                <a:cubicBezTo>
                  <a:pt x="723888" y="426256"/>
                  <a:pt x="692636" y="438485"/>
                  <a:pt x="684483" y="416745"/>
                </a:cubicBezTo>
                <a:cubicBezTo>
                  <a:pt x="691277" y="418104"/>
                  <a:pt x="693995" y="415386"/>
                  <a:pt x="695354" y="411309"/>
                </a:cubicBezTo>
                <a:close/>
                <a:moveTo>
                  <a:pt x="514217" y="407257"/>
                </a:moveTo>
                <a:lnTo>
                  <a:pt x="535865" y="409102"/>
                </a:lnTo>
                <a:cubicBezTo>
                  <a:pt x="554718" y="413348"/>
                  <a:pt x="574422" y="420821"/>
                  <a:pt x="594803" y="433050"/>
                </a:cubicBezTo>
                <a:cubicBezTo>
                  <a:pt x="611108" y="443920"/>
                  <a:pt x="627414" y="457508"/>
                  <a:pt x="641001" y="473815"/>
                </a:cubicBezTo>
                <a:cubicBezTo>
                  <a:pt x="630132" y="471096"/>
                  <a:pt x="619260" y="468380"/>
                  <a:pt x="608391" y="468378"/>
                </a:cubicBezTo>
                <a:cubicBezTo>
                  <a:pt x="602956" y="462944"/>
                  <a:pt x="600238" y="457509"/>
                  <a:pt x="594803" y="449356"/>
                </a:cubicBezTo>
                <a:cubicBezTo>
                  <a:pt x="579856" y="442562"/>
                  <a:pt x="564910" y="454791"/>
                  <a:pt x="551321" y="443920"/>
                </a:cubicBezTo>
                <a:cubicBezTo>
                  <a:pt x="558116" y="439844"/>
                  <a:pt x="566267" y="442562"/>
                  <a:pt x="573062" y="433050"/>
                </a:cubicBezTo>
                <a:cubicBezTo>
                  <a:pt x="557776" y="423878"/>
                  <a:pt x="542489" y="433050"/>
                  <a:pt x="527202" y="422732"/>
                </a:cubicBezTo>
                <a:close/>
                <a:moveTo>
                  <a:pt x="511916" y="404515"/>
                </a:moveTo>
                <a:lnTo>
                  <a:pt x="514217" y="407257"/>
                </a:lnTo>
                <a:lnTo>
                  <a:pt x="500750" y="406111"/>
                </a:lnTo>
                <a:close/>
                <a:moveTo>
                  <a:pt x="524314" y="344925"/>
                </a:moveTo>
                <a:cubicBezTo>
                  <a:pt x="522447" y="344415"/>
                  <a:pt x="520748" y="345434"/>
                  <a:pt x="518709" y="348831"/>
                </a:cubicBezTo>
                <a:cubicBezTo>
                  <a:pt x="522786" y="352908"/>
                  <a:pt x="528222" y="355626"/>
                  <a:pt x="530939" y="350191"/>
                </a:cubicBezTo>
                <a:cubicBezTo>
                  <a:pt x="528221" y="347472"/>
                  <a:pt x="526183" y="345434"/>
                  <a:pt x="524314" y="344925"/>
                </a:cubicBezTo>
                <a:close/>
                <a:moveTo>
                  <a:pt x="486099" y="329782"/>
                </a:moveTo>
                <a:cubicBezTo>
                  <a:pt x="526863" y="340652"/>
                  <a:pt x="570345" y="356957"/>
                  <a:pt x="613825" y="375982"/>
                </a:cubicBezTo>
                <a:cubicBezTo>
                  <a:pt x="613826" y="397721"/>
                  <a:pt x="631490" y="415386"/>
                  <a:pt x="641002" y="435767"/>
                </a:cubicBezTo>
                <a:cubicBezTo>
                  <a:pt x="647796" y="450714"/>
                  <a:pt x="651872" y="465662"/>
                  <a:pt x="654590" y="479249"/>
                </a:cubicBezTo>
                <a:cubicBezTo>
                  <a:pt x="653231" y="477890"/>
                  <a:pt x="651872" y="479249"/>
                  <a:pt x="650513" y="477890"/>
                </a:cubicBezTo>
                <a:cubicBezTo>
                  <a:pt x="634207" y="456150"/>
                  <a:pt x="612467" y="437126"/>
                  <a:pt x="593444" y="423538"/>
                </a:cubicBezTo>
                <a:cubicBezTo>
                  <a:pt x="551321" y="395004"/>
                  <a:pt x="510557" y="389569"/>
                  <a:pt x="476587" y="390928"/>
                </a:cubicBezTo>
                <a:lnTo>
                  <a:pt x="482022" y="404515"/>
                </a:lnTo>
                <a:lnTo>
                  <a:pt x="500750" y="406111"/>
                </a:lnTo>
                <a:lnTo>
                  <a:pt x="483381" y="408593"/>
                </a:lnTo>
                <a:cubicBezTo>
                  <a:pt x="473870" y="408592"/>
                  <a:pt x="464359" y="407234"/>
                  <a:pt x="454847" y="404515"/>
                </a:cubicBezTo>
                <a:cubicBezTo>
                  <a:pt x="464358" y="381416"/>
                  <a:pt x="475229" y="354240"/>
                  <a:pt x="486099" y="329782"/>
                </a:cubicBezTo>
                <a:close/>
                <a:moveTo>
                  <a:pt x="507840" y="269995"/>
                </a:moveTo>
                <a:cubicBezTo>
                  <a:pt x="554038" y="272712"/>
                  <a:pt x="608391" y="299888"/>
                  <a:pt x="661384" y="322987"/>
                </a:cubicBezTo>
                <a:cubicBezTo>
                  <a:pt x="695354" y="337934"/>
                  <a:pt x="727965" y="351523"/>
                  <a:pt x="759217" y="355599"/>
                </a:cubicBezTo>
                <a:cubicBezTo>
                  <a:pt x="768728" y="356957"/>
                  <a:pt x="779599" y="356957"/>
                  <a:pt x="790470" y="356957"/>
                </a:cubicBezTo>
                <a:cubicBezTo>
                  <a:pt x="791829" y="358316"/>
                  <a:pt x="794546" y="361033"/>
                  <a:pt x="797264" y="363751"/>
                </a:cubicBezTo>
                <a:cubicBezTo>
                  <a:pt x="780957" y="388209"/>
                  <a:pt x="812210" y="411309"/>
                  <a:pt x="808134" y="437126"/>
                </a:cubicBezTo>
                <a:cubicBezTo>
                  <a:pt x="801340" y="438485"/>
                  <a:pt x="795904" y="441203"/>
                  <a:pt x="791828" y="442561"/>
                </a:cubicBezTo>
                <a:cubicBezTo>
                  <a:pt x="759218" y="428974"/>
                  <a:pt x="726606" y="415386"/>
                  <a:pt x="693995" y="401797"/>
                </a:cubicBezTo>
                <a:cubicBezTo>
                  <a:pt x="688560" y="385493"/>
                  <a:pt x="668177" y="362392"/>
                  <a:pt x="651872" y="373263"/>
                </a:cubicBezTo>
                <a:cubicBezTo>
                  <a:pt x="650513" y="377340"/>
                  <a:pt x="653231" y="380057"/>
                  <a:pt x="654590" y="384133"/>
                </a:cubicBezTo>
                <a:cubicBezTo>
                  <a:pt x="649154" y="381416"/>
                  <a:pt x="643720" y="378698"/>
                  <a:pt x="638285" y="375981"/>
                </a:cubicBezTo>
                <a:cubicBezTo>
                  <a:pt x="638284" y="365110"/>
                  <a:pt x="617903" y="361034"/>
                  <a:pt x="615185" y="366469"/>
                </a:cubicBezTo>
                <a:cubicBezTo>
                  <a:pt x="615185" y="363752"/>
                  <a:pt x="611108" y="362392"/>
                  <a:pt x="605673" y="359675"/>
                </a:cubicBezTo>
                <a:cubicBezTo>
                  <a:pt x="608390" y="356957"/>
                  <a:pt x="611108" y="354239"/>
                  <a:pt x="607032" y="352881"/>
                </a:cubicBezTo>
                <a:cubicBezTo>
                  <a:pt x="601597" y="352881"/>
                  <a:pt x="601597" y="358316"/>
                  <a:pt x="604314" y="361033"/>
                </a:cubicBezTo>
                <a:cubicBezTo>
                  <a:pt x="566268" y="344729"/>
                  <a:pt x="526863" y="329781"/>
                  <a:pt x="488817" y="318911"/>
                </a:cubicBezTo>
                <a:cubicBezTo>
                  <a:pt x="495611" y="303964"/>
                  <a:pt x="501046" y="287660"/>
                  <a:pt x="507840" y="269995"/>
                </a:cubicBezTo>
                <a:close/>
                <a:moveTo>
                  <a:pt x="859768" y="230589"/>
                </a:moveTo>
                <a:cubicBezTo>
                  <a:pt x="861126" y="234665"/>
                  <a:pt x="861127" y="240101"/>
                  <a:pt x="859767" y="244177"/>
                </a:cubicBezTo>
                <a:cubicBezTo>
                  <a:pt x="861127" y="261842"/>
                  <a:pt x="858409" y="278148"/>
                  <a:pt x="852974" y="291735"/>
                </a:cubicBezTo>
                <a:cubicBezTo>
                  <a:pt x="848898" y="284941"/>
                  <a:pt x="843462" y="276789"/>
                  <a:pt x="835309" y="268636"/>
                </a:cubicBezTo>
                <a:cubicBezTo>
                  <a:pt x="842104" y="250971"/>
                  <a:pt x="851615" y="241460"/>
                  <a:pt x="859768" y="230589"/>
                </a:cubicBezTo>
                <a:close/>
                <a:moveTo>
                  <a:pt x="818532" y="130036"/>
                </a:moveTo>
                <a:lnTo>
                  <a:pt x="850256" y="136832"/>
                </a:lnTo>
                <a:cubicBezTo>
                  <a:pt x="908685" y="149062"/>
                  <a:pt x="965754" y="154496"/>
                  <a:pt x="1020106" y="154497"/>
                </a:cubicBezTo>
                <a:lnTo>
                  <a:pt x="1019191" y="151754"/>
                </a:lnTo>
                <a:lnTo>
                  <a:pt x="1020106" y="151779"/>
                </a:lnTo>
                <a:cubicBezTo>
                  <a:pt x="1024182" y="164009"/>
                  <a:pt x="1030976" y="176237"/>
                  <a:pt x="1039129" y="189826"/>
                </a:cubicBezTo>
                <a:cubicBezTo>
                  <a:pt x="1043205" y="193902"/>
                  <a:pt x="1047282" y="197979"/>
                  <a:pt x="1052717" y="197978"/>
                </a:cubicBezTo>
                <a:cubicBezTo>
                  <a:pt x="1054076" y="215643"/>
                  <a:pt x="1067663" y="231948"/>
                  <a:pt x="1067664" y="250971"/>
                </a:cubicBezTo>
                <a:cubicBezTo>
                  <a:pt x="1066305" y="252330"/>
                  <a:pt x="1064946" y="250971"/>
                  <a:pt x="1063587" y="252330"/>
                </a:cubicBezTo>
                <a:cubicBezTo>
                  <a:pt x="1066305" y="255048"/>
                  <a:pt x="1067664" y="253689"/>
                  <a:pt x="1070381" y="256407"/>
                </a:cubicBezTo>
                <a:cubicBezTo>
                  <a:pt x="1073099" y="294453"/>
                  <a:pt x="1088045" y="331140"/>
                  <a:pt x="1105710" y="367828"/>
                </a:cubicBezTo>
                <a:cubicBezTo>
                  <a:pt x="1122016" y="397721"/>
                  <a:pt x="1150550" y="407233"/>
                  <a:pt x="1165496" y="433050"/>
                </a:cubicBezTo>
                <a:cubicBezTo>
                  <a:pt x="1165496" y="433050"/>
                  <a:pt x="1162779" y="435767"/>
                  <a:pt x="1162779" y="435767"/>
                </a:cubicBezTo>
                <a:cubicBezTo>
                  <a:pt x="1181802" y="468378"/>
                  <a:pt x="1176367" y="514575"/>
                  <a:pt x="1207619" y="548545"/>
                </a:cubicBezTo>
                <a:cubicBezTo>
                  <a:pt x="1219849" y="552622"/>
                  <a:pt x="1230719" y="558056"/>
                  <a:pt x="1238872" y="566209"/>
                </a:cubicBezTo>
                <a:cubicBezTo>
                  <a:pt x="1234796" y="573003"/>
                  <a:pt x="1236155" y="571644"/>
                  <a:pt x="1232078" y="578438"/>
                </a:cubicBezTo>
                <a:cubicBezTo>
                  <a:pt x="1236154" y="585233"/>
                  <a:pt x="1240910" y="592027"/>
                  <a:pt x="1244646" y="598821"/>
                </a:cubicBezTo>
                <a:lnTo>
                  <a:pt x="1250508" y="617330"/>
                </a:lnTo>
                <a:lnTo>
                  <a:pt x="1226643" y="611050"/>
                </a:lnTo>
                <a:lnTo>
                  <a:pt x="1144488" y="583415"/>
                </a:lnTo>
                <a:lnTo>
                  <a:pt x="1075986" y="559585"/>
                </a:lnTo>
                <a:cubicBezTo>
                  <a:pt x="1025880" y="540053"/>
                  <a:pt x="975266" y="518652"/>
                  <a:pt x="924990" y="496914"/>
                </a:cubicBezTo>
                <a:cubicBezTo>
                  <a:pt x="899173" y="484684"/>
                  <a:pt x="873356" y="475173"/>
                  <a:pt x="847539" y="462944"/>
                </a:cubicBezTo>
                <a:cubicBezTo>
                  <a:pt x="846180" y="447997"/>
                  <a:pt x="832592" y="434409"/>
                  <a:pt x="814928" y="430333"/>
                </a:cubicBezTo>
                <a:cubicBezTo>
                  <a:pt x="832592" y="428974"/>
                  <a:pt x="817645" y="414027"/>
                  <a:pt x="828515" y="405874"/>
                </a:cubicBezTo>
                <a:cubicBezTo>
                  <a:pt x="836668" y="400439"/>
                  <a:pt x="843463" y="409950"/>
                  <a:pt x="850256" y="400439"/>
                </a:cubicBezTo>
                <a:cubicBezTo>
                  <a:pt x="844821" y="378698"/>
                  <a:pt x="832592" y="352881"/>
                  <a:pt x="865204" y="352881"/>
                </a:cubicBezTo>
                <a:cubicBezTo>
                  <a:pt x="862486" y="336575"/>
                  <a:pt x="862486" y="320270"/>
                  <a:pt x="857051" y="303965"/>
                </a:cubicBezTo>
                <a:cubicBezTo>
                  <a:pt x="863845" y="289018"/>
                  <a:pt x="867921" y="268636"/>
                  <a:pt x="866562" y="245536"/>
                </a:cubicBezTo>
                <a:cubicBezTo>
                  <a:pt x="866562" y="237383"/>
                  <a:pt x="865204" y="227872"/>
                  <a:pt x="862486" y="219719"/>
                </a:cubicBezTo>
                <a:cubicBezTo>
                  <a:pt x="865204" y="214284"/>
                  <a:pt x="866562" y="204773"/>
                  <a:pt x="866562" y="193901"/>
                </a:cubicBezTo>
                <a:cubicBezTo>
                  <a:pt x="857051" y="184390"/>
                  <a:pt x="848898" y="176237"/>
                  <a:pt x="843462" y="168085"/>
                </a:cubicBezTo>
                <a:close/>
                <a:moveTo>
                  <a:pt x="791829" y="127321"/>
                </a:moveTo>
                <a:cubicBezTo>
                  <a:pt x="798622" y="128680"/>
                  <a:pt x="805416" y="130038"/>
                  <a:pt x="810851" y="132756"/>
                </a:cubicBezTo>
                <a:cubicBezTo>
                  <a:pt x="820363" y="142268"/>
                  <a:pt x="825799" y="153138"/>
                  <a:pt x="833951" y="164009"/>
                </a:cubicBezTo>
                <a:cubicBezTo>
                  <a:pt x="829874" y="159932"/>
                  <a:pt x="824439" y="157215"/>
                  <a:pt x="819004" y="154496"/>
                </a:cubicBezTo>
                <a:cubicBezTo>
                  <a:pt x="813569" y="162649"/>
                  <a:pt x="805416" y="165368"/>
                  <a:pt x="799982" y="157215"/>
                </a:cubicBezTo>
                <a:cubicBezTo>
                  <a:pt x="794546" y="146344"/>
                  <a:pt x="794545" y="135474"/>
                  <a:pt x="791829" y="127321"/>
                </a:cubicBezTo>
                <a:close/>
                <a:moveTo>
                  <a:pt x="779599" y="104222"/>
                </a:moveTo>
                <a:cubicBezTo>
                  <a:pt x="786393" y="108298"/>
                  <a:pt x="794546" y="113733"/>
                  <a:pt x="802699" y="121885"/>
                </a:cubicBezTo>
                <a:cubicBezTo>
                  <a:pt x="798622" y="120527"/>
                  <a:pt x="793188" y="120527"/>
                  <a:pt x="789110" y="119168"/>
                </a:cubicBezTo>
                <a:cubicBezTo>
                  <a:pt x="786393" y="113733"/>
                  <a:pt x="783675" y="108298"/>
                  <a:pt x="779599" y="104222"/>
                </a:cubicBezTo>
                <a:close/>
                <a:moveTo>
                  <a:pt x="590727" y="59382"/>
                </a:moveTo>
                <a:cubicBezTo>
                  <a:pt x="620620" y="72969"/>
                  <a:pt x="650513" y="83840"/>
                  <a:pt x="680408" y="94710"/>
                </a:cubicBezTo>
                <a:cubicBezTo>
                  <a:pt x="681766" y="98786"/>
                  <a:pt x="683124" y="102863"/>
                  <a:pt x="683124" y="108298"/>
                </a:cubicBezTo>
                <a:cubicBezTo>
                  <a:pt x="691278" y="105580"/>
                  <a:pt x="699430" y="108298"/>
                  <a:pt x="706224" y="109657"/>
                </a:cubicBezTo>
                <a:cubicBezTo>
                  <a:pt x="691277" y="124604"/>
                  <a:pt x="680407" y="143627"/>
                  <a:pt x="674971" y="168085"/>
                </a:cubicBezTo>
                <a:cubicBezTo>
                  <a:pt x="681766" y="142268"/>
                  <a:pt x="692636" y="123244"/>
                  <a:pt x="710301" y="111015"/>
                </a:cubicBezTo>
                <a:cubicBezTo>
                  <a:pt x="713018" y="111016"/>
                  <a:pt x="715735" y="111015"/>
                  <a:pt x="718454" y="111015"/>
                </a:cubicBezTo>
                <a:cubicBezTo>
                  <a:pt x="719812" y="123244"/>
                  <a:pt x="722529" y="134115"/>
                  <a:pt x="721171" y="146344"/>
                </a:cubicBezTo>
                <a:cubicBezTo>
                  <a:pt x="782317" y="191184"/>
                  <a:pt x="707583" y="244177"/>
                  <a:pt x="782317" y="280865"/>
                </a:cubicBezTo>
                <a:cubicBezTo>
                  <a:pt x="776882" y="302606"/>
                  <a:pt x="766011" y="324346"/>
                  <a:pt x="776882" y="346087"/>
                </a:cubicBezTo>
                <a:cubicBezTo>
                  <a:pt x="768729" y="346087"/>
                  <a:pt x="761935" y="344728"/>
                  <a:pt x="753782" y="344728"/>
                </a:cubicBezTo>
                <a:cubicBezTo>
                  <a:pt x="723888" y="339293"/>
                  <a:pt x="691277" y="325705"/>
                  <a:pt x="658666" y="309400"/>
                </a:cubicBezTo>
                <a:cubicBezTo>
                  <a:pt x="611108" y="286301"/>
                  <a:pt x="560833" y="260483"/>
                  <a:pt x="514634" y="252330"/>
                </a:cubicBezTo>
                <a:cubicBezTo>
                  <a:pt x="518711" y="231948"/>
                  <a:pt x="524145" y="215642"/>
                  <a:pt x="528222" y="200696"/>
                </a:cubicBezTo>
                <a:cubicBezTo>
                  <a:pt x="529580" y="202054"/>
                  <a:pt x="532298" y="202054"/>
                  <a:pt x="535016" y="199337"/>
                </a:cubicBezTo>
                <a:cubicBezTo>
                  <a:pt x="532298" y="196620"/>
                  <a:pt x="539092" y="192543"/>
                  <a:pt x="537733" y="191185"/>
                </a:cubicBezTo>
                <a:cubicBezTo>
                  <a:pt x="536374" y="189826"/>
                  <a:pt x="533658" y="189826"/>
                  <a:pt x="532298" y="188467"/>
                </a:cubicBezTo>
                <a:cubicBezTo>
                  <a:pt x="535016" y="180314"/>
                  <a:pt x="536374" y="173520"/>
                  <a:pt x="539092" y="165367"/>
                </a:cubicBezTo>
                <a:cubicBezTo>
                  <a:pt x="549963" y="162649"/>
                  <a:pt x="562192" y="161291"/>
                  <a:pt x="574421" y="162650"/>
                </a:cubicBezTo>
                <a:cubicBezTo>
                  <a:pt x="575780" y="128679"/>
                  <a:pt x="582574" y="94710"/>
                  <a:pt x="590727" y="59382"/>
                </a:cubicBezTo>
                <a:close/>
                <a:moveTo>
                  <a:pt x="1373675" y="0"/>
                </a:moveTo>
                <a:lnTo>
                  <a:pt x="8090452" y="0"/>
                </a:lnTo>
                <a:lnTo>
                  <a:pt x="8090452" y="6863208"/>
                </a:lnTo>
                <a:lnTo>
                  <a:pt x="0" y="6863208"/>
                </a:lnTo>
                <a:lnTo>
                  <a:pt x="0" y="1585551"/>
                </a:lnTo>
                <a:lnTo>
                  <a:pt x="1178" y="1586154"/>
                </a:lnTo>
                <a:cubicBezTo>
                  <a:pt x="3387" y="1586324"/>
                  <a:pt x="5085" y="1586664"/>
                  <a:pt x="5085" y="1590740"/>
                </a:cubicBezTo>
                <a:cubicBezTo>
                  <a:pt x="9162" y="1586664"/>
                  <a:pt x="10520" y="1585305"/>
                  <a:pt x="9162" y="1581229"/>
                </a:cubicBezTo>
                <a:cubicBezTo>
                  <a:pt x="7123" y="1584626"/>
                  <a:pt x="4745" y="1584286"/>
                  <a:pt x="2197" y="1583437"/>
                </a:cubicBezTo>
                <a:lnTo>
                  <a:pt x="0" y="1583203"/>
                </a:lnTo>
                <a:lnTo>
                  <a:pt x="0" y="1471498"/>
                </a:lnTo>
                <a:lnTo>
                  <a:pt x="3217" y="1477791"/>
                </a:lnTo>
                <a:cubicBezTo>
                  <a:pt x="9162" y="1484755"/>
                  <a:pt x="17315" y="1488832"/>
                  <a:pt x="28185" y="1483397"/>
                </a:cubicBezTo>
                <a:cubicBezTo>
                  <a:pt x="30902" y="1486114"/>
                  <a:pt x="32261" y="1487473"/>
                  <a:pt x="32262" y="1490190"/>
                </a:cubicBezTo>
                <a:cubicBezTo>
                  <a:pt x="39055" y="1483396"/>
                  <a:pt x="43132" y="1487473"/>
                  <a:pt x="47208" y="1477961"/>
                </a:cubicBezTo>
                <a:cubicBezTo>
                  <a:pt x="41773" y="1475244"/>
                  <a:pt x="45849" y="1468449"/>
                  <a:pt x="49926" y="1467091"/>
                </a:cubicBezTo>
                <a:cubicBezTo>
                  <a:pt x="51285" y="1460297"/>
                  <a:pt x="40414" y="1452144"/>
                  <a:pt x="48567" y="1454862"/>
                </a:cubicBezTo>
                <a:cubicBezTo>
                  <a:pt x="44491" y="1450785"/>
                  <a:pt x="44490" y="1448068"/>
                  <a:pt x="39055" y="1448068"/>
                </a:cubicBezTo>
                <a:cubicBezTo>
                  <a:pt x="40414" y="1446709"/>
                  <a:pt x="40414" y="1443991"/>
                  <a:pt x="40414" y="1441274"/>
                </a:cubicBezTo>
                <a:cubicBezTo>
                  <a:pt x="37697" y="1443991"/>
                  <a:pt x="36338" y="1437197"/>
                  <a:pt x="33620" y="1437197"/>
                </a:cubicBezTo>
                <a:cubicBezTo>
                  <a:pt x="30902" y="1439915"/>
                  <a:pt x="28184" y="1439915"/>
                  <a:pt x="24109" y="1438556"/>
                </a:cubicBezTo>
                <a:cubicBezTo>
                  <a:pt x="26826" y="1435838"/>
                  <a:pt x="24109" y="1433121"/>
                  <a:pt x="21391" y="1430404"/>
                </a:cubicBezTo>
                <a:cubicBezTo>
                  <a:pt x="17314" y="1429045"/>
                  <a:pt x="14597" y="1429045"/>
                  <a:pt x="10520" y="1430404"/>
                </a:cubicBezTo>
                <a:cubicBezTo>
                  <a:pt x="11200" y="1433801"/>
                  <a:pt x="9501" y="1436178"/>
                  <a:pt x="6954" y="1437367"/>
                </a:cubicBezTo>
                <a:lnTo>
                  <a:pt x="0" y="1437231"/>
                </a:lnTo>
                <a:lnTo>
                  <a:pt x="0" y="1186711"/>
                </a:lnTo>
                <a:lnTo>
                  <a:pt x="52642" y="1293165"/>
                </a:lnTo>
                <a:cubicBezTo>
                  <a:pt x="54001" y="1316265"/>
                  <a:pt x="58078" y="1339364"/>
                  <a:pt x="63513" y="1363823"/>
                </a:cubicBezTo>
                <a:cubicBezTo>
                  <a:pt x="75742" y="1416816"/>
                  <a:pt x="89330" y="1471168"/>
                  <a:pt x="94765" y="1520085"/>
                </a:cubicBezTo>
                <a:cubicBezTo>
                  <a:pt x="100201" y="1570360"/>
                  <a:pt x="99522" y="1617239"/>
                  <a:pt x="94596" y="1661229"/>
                </a:cubicBezTo>
                <a:lnTo>
                  <a:pt x="74488" y="1758302"/>
                </a:lnTo>
                <a:lnTo>
                  <a:pt x="61305" y="1748530"/>
                </a:lnTo>
                <a:cubicBezTo>
                  <a:pt x="56380" y="1744624"/>
                  <a:pt x="51283" y="1741566"/>
                  <a:pt x="45849" y="1742925"/>
                </a:cubicBezTo>
                <a:cubicBezTo>
                  <a:pt x="52642" y="1748361"/>
                  <a:pt x="57058" y="1751418"/>
                  <a:pt x="61304" y="1753626"/>
                </a:cubicBezTo>
                <a:lnTo>
                  <a:pt x="74404" y="1758711"/>
                </a:lnTo>
                <a:lnTo>
                  <a:pt x="70500" y="1777558"/>
                </a:lnTo>
                <a:lnTo>
                  <a:pt x="67083" y="1778136"/>
                </a:lnTo>
                <a:cubicBezTo>
                  <a:pt x="65721" y="1778509"/>
                  <a:pt x="65721" y="1778764"/>
                  <a:pt x="70307" y="1778255"/>
                </a:cubicBezTo>
                <a:lnTo>
                  <a:pt x="70362" y="1778224"/>
                </a:lnTo>
                <a:lnTo>
                  <a:pt x="68948" y="1785049"/>
                </a:lnTo>
                <a:lnTo>
                  <a:pt x="70569" y="1778109"/>
                </a:lnTo>
                <a:lnTo>
                  <a:pt x="72027" y="1777300"/>
                </a:lnTo>
                <a:lnTo>
                  <a:pt x="70705" y="1777523"/>
                </a:lnTo>
                <a:lnTo>
                  <a:pt x="75042" y="1758959"/>
                </a:lnTo>
                <a:lnTo>
                  <a:pt x="75742" y="1759231"/>
                </a:lnTo>
                <a:lnTo>
                  <a:pt x="75092" y="1758749"/>
                </a:lnTo>
                <a:lnTo>
                  <a:pt x="97313" y="1663607"/>
                </a:lnTo>
                <a:cubicBezTo>
                  <a:pt x="103259" y="1620296"/>
                  <a:pt x="104957" y="1573757"/>
                  <a:pt x="100200" y="1522802"/>
                </a:cubicBezTo>
                <a:cubicBezTo>
                  <a:pt x="96125" y="1472527"/>
                  <a:pt x="82536" y="1418175"/>
                  <a:pt x="71666" y="1366541"/>
                </a:cubicBezTo>
                <a:cubicBezTo>
                  <a:pt x="67589" y="1346159"/>
                  <a:pt x="64872" y="1327136"/>
                  <a:pt x="63514" y="1309471"/>
                </a:cubicBezTo>
                <a:cubicBezTo>
                  <a:pt x="81177" y="1338006"/>
                  <a:pt x="98842" y="1366541"/>
                  <a:pt x="119224" y="1395075"/>
                </a:cubicBezTo>
                <a:cubicBezTo>
                  <a:pt x="113789" y="1438557"/>
                  <a:pt x="104277" y="1480679"/>
                  <a:pt x="111071" y="1530955"/>
                </a:cubicBezTo>
                <a:cubicBezTo>
                  <a:pt x="117865" y="1635582"/>
                  <a:pt x="134170" y="1744285"/>
                  <a:pt x="157270" y="1857065"/>
                </a:cubicBezTo>
                <a:cubicBezTo>
                  <a:pt x="135530" y="1745645"/>
                  <a:pt x="119224" y="1636941"/>
                  <a:pt x="115147" y="1532314"/>
                </a:cubicBezTo>
                <a:cubicBezTo>
                  <a:pt x="109712" y="1483397"/>
                  <a:pt x="117865" y="1442633"/>
                  <a:pt x="124659" y="1400511"/>
                </a:cubicBezTo>
                <a:cubicBezTo>
                  <a:pt x="150476" y="1439916"/>
                  <a:pt x="177652" y="1477962"/>
                  <a:pt x="200751" y="1517367"/>
                </a:cubicBezTo>
                <a:cubicBezTo>
                  <a:pt x="206186" y="1525519"/>
                  <a:pt x="210263" y="1532314"/>
                  <a:pt x="214339" y="1539107"/>
                </a:cubicBezTo>
                <a:cubicBezTo>
                  <a:pt x="221133" y="1589382"/>
                  <a:pt x="232004" y="1641017"/>
                  <a:pt x="244233" y="1694010"/>
                </a:cubicBezTo>
                <a:cubicBezTo>
                  <a:pt x="233362" y="1645094"/>
                  <a:pt x="223851" y="1594818"/>
                  <a:pt x="218416" y="1545902"/>
                </a:cubicBezTo>
                <a:cubicBezTo>
                  <a:pt x="236080" y="1577154"/>
                  <a:pt x="251027" y="1608406"/>
                  <a:pt x="264615" y="1641017"/>
                </a:cubicBezTo>
                <a:cubicBezTo>
                  <a:pt x="298585" y="1721186"/>
                  <a:pt x="314890" y="1802714"/>
                  <a:pt x="327119" y="1880165"/>
                </a:cubicBezTo>
                <a:cubicBezTo>
                  <a:pt x="339349" y="1957617"/>
                  <a:pt x="342066" y="2030991"/>
                  <a:pt x="348860" y="2105725"/>
                </a:cubicBezTo>
                <a:cubicBezTo>
                  <a:pt x="354295" y="2179100"/>
                  <a:pt x="361090" y="2256552"/>
                  <a:pt x="381472" y="2336722"/>
                </a:cubicBezTo>
                <a:cubicBezTo>
                  <a:pt x="399136" y="2416890"/>
                  <a:pt x="431746" y="2501134"/>
                  <a:pt x="473870" y="2581305"/>
                </a:cubicBezTo>
                <a:cubicBezTo>
                  <a:pt x="431746" y="2501134"/>
                  <a:pt x="401853" y="2416890"/>
                  <a:pt x="382829" y="2338079"/>
                </a:cubicBezTo>
                <a:cubicBezTo>
                  <a:pt x="365166" y="2257910"/>
                  <a:pt x="358372" y="2183177"/>
                  <a:pt x="352937" y="2109802"/>
                </a:cubicBezTo>
                <a:cubicBezTo>
                  <a:pt x="343425" y="1964411"/>
                  <a:pt x="339349" y="1810867"/>
                  <a:pt x="272768" y="1643735"/>
                </a:cubicBezTo>
                <a:cubicBezTo>
                  <a:pt x="271409" y="1642376"/>
                  <a:pt x="271409" y="1639658"/>
                  <a:pt x="271409" y="1639658"/>
                </a:cubicBezTo>
                <a:cubicBezTo>
                  <a:pt x="274127" y="1645094"/>
                  <a:pt x="276843" y="1650529"/>
                  <a:pt x="280920" y="1654605"/>
                </a:cubicBezTo>
                <a:cubicBezTo>
                  <a:pt x="309455" y="1702163"/>
                  <a:pt x="347501" y="1742927"/>
                  <a:pt x="384189" y="1776897"/>
                </a:cubicBezTo>
                <a:cubicBezTo>
                  <a:pt x="346142" y="1741568"/>
                  <a:pt x="310814" y="1700804"/>
                  <a:pt x="282279" y="1653246"/>
                </a:cubicBezTo>
                <a:cubicBezTo>
                  <a:pt x="276844" y="1645093"/>
                  <a:pt x="272768" y="1635582"/>
                  <a:pt x="265974" y="1626070"/>
                </a:cubicBezTo>
                <a:cubicBezTo>
                  <a:pt x="259179" y="1611124"/>
                  <a:pt x="253744" y="1597536"/>
                  <a:pt x="246950" y="1582589"/>
                </a:cubicBezTo>
                <a:cubicBezTo>
                  <a:pt x="237439" y="1556772"/>
                  <a:pt x="229286" y="1532313"/>
                  <a:pt x="225210" y="1506496"/>
                </a:cubicBezTo>
                <a:cubicBezTo>
                  <a:pt x="217058" y="1468450"/>
                  <a:pt x="214339" y="1433122"/>
                  <a:pt x="211622" y="1397793"/>
                </a:cubicBezTo>
                <a:cubicBezTo>
                  <a:pt x="212980" y="1371975"/>
                  <a:pt x="214339" y="1348876"/>
                  <a:pt x="218416" y="1325777"/>
                </a:cubicBezTo>
                <a:cubicBezTo>
                  <a:pt x="223851" y="1290448"/>
                  <a:pt x="229286" y="1252402"/>
                  <a:pt x="215698" y="1203485"/>
                </a:cubicBezTo>
                <a:cubicBezTo>
                  <a:pt x="208905" y="1174950"/>
                  <a:pt x="196676" y="1146415"/>
                  <a:pt x="183087" y="1119239"/>
                </a:cubicBezTo>
                <a:cubicBezTo>
                  <a:pt x="183087" y="1119239"/>
                  <a:pt x="184446" y="1117880"/>
                  <a:pt x="184446" y="1117880"/>
                </a:cubicBezTo>
                <a:cubicBezTo>
                  <a:pt x="183087" y="1111086"/>
                  <a:pt x="179012" y="1104292"/>
                  <a:pt x="173576" y="1101575"/>
                </a:cubicBezTo>
                <a:cubicBezTo>
                  <a:pt x="166781" y="1089345"/>
                  <a:pt x="159988" y="1077116"/>
                  <a:pt x="151835" y="1066246"/>
                </a:cubicBezTo>
                <a:cubicBezTo>
                  <a:pt x="142323" y="1051300"/>
                  <a:pt x="132812" y="1036352"/>
                  <a:pt x="123301" y="1021406"/>
                </a:cubicBezTo>
                <a:cubicBezTo>
                  <a:pt x="120583" y="1007818"/>
                  <a:pt x="119224" y="992871"/>
                  <a:pt x="116506" y="979283"/>
                </a:cubicBezTo>
                <a:cubicBezTo>
                  <a:pt x="120583" y="986077"/>
                  <a:pt x="121942" y="992871"/>
                  <a:pt x="121942" y="1001024"/>
                </a:cubicBezTo>
                <a:cubicBezTo>
                  <a:pt x="166782" y="1018688"/>
                  <a:pt x="170859" y="1058093"/>
                  <a:pt x="203469" y="1104292"/>
                </a:cubicBezTo>
                <a:cubicBezTo>
                  <a:pt x="214340" y="1107010"/>
                  <a:pt x="206187" y="1090705"/>
                  <a:pt x="217058" y="1096140"/>
                </a:cubicBezTo>
                <a:cubicBezTo>
                  <a:pt x="219095" y="1106331"/>
                  <a:pt x="223851" y="1117201"/>
                  <a:pt x="230985" y="1129430"/>
                </a:cubicBezTo>
                <a:lnTo>
                  <a:pt x="259180" y="1170873"/>
                </a:lnTo>
                <a:lnTo>
                  <a:pt x="253745" y="1168156"/>
                </a:lnTo>
                <a:cubicBezTo>
                  <a:pt x="255104" y="1169515"/>
                  <a:pt x="255104" y="1169515"/>
                  <a:pt x="253746" y="1170873"/>
                </a:cubicBezTo>
                <a:cubicBezTo>
                  <a:pt x="254425" y="1171552"/>
                  <a:pt x="255444" y="1172572"/>
                  <a:pt x="256462" y="1172911"/>
                </a:cubicBezTo>
                <a:lnTo>
                  <a:pt x="259181" y="1170873"/>
                </a:lnTo>
                <a:cubicBezTo>
                  <a:pt x="301303" y="1166796"/>
                  <a:pt x="348861" y="1143697"/>
                  <a:pt x="395060" y="1200767"/>
                </a:cubicBezTo>
                <a:cubicBezTo>
                  <a:pt x="431747" y="1207561"/>
                  <a:pt x="494252" y="1185820"/>
                  <a:pt x="491534" y="1136903"/>
                </a:cubicBezTo>
                <a:cubicBezTo>
                  <a:pt x="511917" y="1130109"/>
                  <a:pt x="517352" y="1105651"/>
                  <a:pt x="511916" y="1089345"/>
                </a:cubicBezTo>
                <a:cubicBezTo>
                  <a:pt x="551321" y="1079834"/>
                  <a:pt x="630131" y="1028200"/>
                  <a:pt x="612467" y="994230"/>
                </a:cubicBezTo>
                <a:cubicBezTo>
                  <a:pt x="593443" y="961619"/>
                  <a:pt x="564910" y="979283"/>
                  <a:pt x="548604" y="984718"/>
                </a:cubicBezTo>
                <a:cubicBezTo>
                  <a:pt x="530939" y="991512"/>
                  <a:pt x="507840" y="987436"/>
                  <a:pt x="492894" y="1002383"/>
                </a:cubicBezTo>
                <a:cubicBezTo>
                  <a:pt x="473870" y="1018688"/>
                  <a:pt x="472511" y="1044506"/>
                  <a:pt x="467076" y="1049940"/>
                </a:cubicBezTo>
                <a:cubicBezTo>
                  <a:pt x="472511" y="1044506"/>
                  <a:pt x="408648" y="1064887"/>
                  <a:pt x="414083" y="1064887"/>
                </a:cubicBezTo>
                <a:cubicBezTo>
                  <a:pt x="408648" y="1064887"/>
                  <a:pt x="359731" y="1048582"/>
                  <a:pt x="363808" y="1052659"/>
                </a:cubicBezTo>
                <a:cubicBezTo>
                  <a:pt x="355655" y="1044506"/>
                  <a:pt x="370601" y="1024123"/>
                  <a:pt x="366526" y="1011894"/>
                </a:cubicBezTo>
                <a:cubicBezTo>
                  <a:pt x="365167" y="1005100"/>
                  <a:pt x="351578" y="1002383"/>
                  <a:pt x="350220" y="995588"/>
                </a:cubicBezTo>
                <a:cubicBezTo>
                  <a:pt x="344784" y="982001"/>
                  <a:pt x="354296" y="939878"/>
                  <a:pt x="352937" y="930367"/>
                </a:cubicBezTo>
                <a:cubicBezTo>
                  <a:pt x="342067" y="924931"/>
                  <a:pt x="347502" y="922214"/>
                  <a:pt x="336631" y="919496"/>
                </a:cubicBezTo>
                <a:cubicBezTo>
                  <a:pt x="354296" y="896397"/>
                  <a:pt x="333914" y="851556"/>
                  <a:pt x="352937" y="818945"/>
                </a:cubicBezTo>
                <a:cubicBezTo>
                  <a:pt x="328478" y="791769"/>
                  <a:pt x="344784" y="764594"/>
                  <a:pt x="355655" y="737418"/>
                </a:cubicBezTo>
                <a:cubicBezTo>
                  <a:pt x="333914" y="723830"/>
                  <a:pt x="329838" y="695295"/>
                  <a:pt x="310814" y="698012"/>
                </a:cubicBezTo>
                <a:cubicBezTo>
                  <a:pt x="312174" y="688501"/>
                  <a:pt x="312173" y="680348"/>
                  <a:pt x="310814" y="670837"/>
                </a:cubicBezTo>
                <a:cubicBezTo>
                  <a:pt x="308098" y="670837"/>
                  <a:pt x="306739" y="672196"/>
                  <a:pt x="305379" y="670837"/>
                </a:cubicBezTo>
                <a:cubicBezTo>
                  <a:pt x="304020" y="664043"/>
                  <a:pt x="301304" y="655890"/>
                  <a:pt x="299945" y="649096"/>
                </a:cubicBezTo>
                <a:cubicBezTo>
                  <a:pt x="301304" y="647737"/>
                  <a:pt x="301304" y="647737"/>
                  <a:pt x="302662" y="646378"/>
                </a:cubicBezTo>
                <a:cubicBezTo>
                  <a:pt x="351578" y="646378"/>
                  <a:pt x="401854" y="636866"/>
                  <a:pt x="450770" y="625996"/>
                </a:cubicBezTo>
                <a:cubicBezTo>
                  <a:pt x="457564" y="635508"/>
                  <a:pt x="465717" y="643661"/>
                  <a:pt x="475229" y="650454"/>
                </a:cubicBezTo>
                <a:cubicBezTo>
                  <a:pt x="495611" y="668118"/>
                  <a:pt x="514634" y="676271"/>
                  <a:pt x="533657" y="687142"/>
                </a:cubicBezTo>
                <a:cubicBezTo>
                  <a:pt x="554039" y="721112"/>
                  <a:pt x="577138" y="755082"/>
                  <a:pt x="601597" y="784976"/>
                </a:cubicBezTo>
                <a:cubicBezTo>
                  <a:pt x="601597" y="784976"/>
                  <a:pt x="600238" y="786335"/>
                  <a:pt x="600238" y="786335"/>
                </a:cubicBezTo>
                <a:cubicBezTo>
                  <a:pt x="602955" y="789052"/>
                  <a:pt x="602955" y="789052"/>
                  <a:pt x="605673" y="789051"/>
                </a:cubicBezTo>
                <a:cubicBezTo>
                  <a:pt x="607032" y="790410"/>
                  <a:pt x="608391" y="791769"/>
                  <a:pt x="609749" y="793128"/>
                </a:cubicBezTo>
                <a:cubicBezTo>
                  <a:pt x="628773" y="817586"/>
                  <a:pt x="649155" y="837968"/>
                  <a:pt x="670895" y="856992"/>
                </a:cubicBezTo>
                <a:cubicBezTo>
                  <a:pt x="683124" y="888244"/>
                  <a:pt x="696713" y="920855"/>
                  <a:pt x="714376" y="952107"/>
                </a:cubicBezTo>
                <a:cubicBezTo>
                  <a:pt x="744271" y="1003741"/>
                  <a:pt x="780957" y="1051299"/>
                  <a:pt x="821722" y="1089345"/>
                </a:cubicBezTo>
                <a:cubicBezTo>
                  <a:pt x="831234" y="1098857"/>
                  <a:pt x="842104" y="1109727"/>
                  <a:pt x="852973" y="1117880"/>
                </a:cubicBezTo>
                <a:lnTo>
                  <a:pt x="851718" y="1114897"/>
                </a:lnTo>
                <a:lnTo>
                  <a:pt x="858409" y="1120597"/>
                </a:lnTo>
                <a:cubicBezTo>
                  <a:pt x="876073" y="1157286"/>
                  <a:pt x="895097" y="1192613"/>
                  <a:pt x="918196" y="1226584"/>
                </a:cubicBezTo>
                <a:cubicBezTo>
                  <a:pt x="952166" y="1279577"/>
                  <a:pt x="994289" y="1324417"/>
                  <a:pt x="1039129" y="1358387"/>
                </a:cubicBezTo>
                <a:cubicBezTo>
                  <a:pt x="1126092" y="1426327"/>
                  <a:pt x="1214413" y="1457579"/>
                  <a:pt x="1297300" y="1491549"/>
                </a:cubicBezTo>
                <a:cubicBezTo>
                  <a:pt x="1211696" y="1454862"/>
                  <a:pt x="1124733" y="1422250"/>
                  <a:pt x="1039129" y="1352952"/>
                </a:cubicBezTo>
                <a:cubicBezTo>
                  <a:pt x="997006" y="1318982"/>
                  <a:pt x="954884" y="1274141"/>
                  <a:pt x="922273" y="1222508"/>
                </a:cubicBezTo>
                <a:cubicBezTo>
                  <a:pt x="903250" y="1192613"/>
                  <a:pt x="886944" y="1162721"/>
                  <a:pt x="870638" y="1130109"/>
                </a:cubicBezTo>
                <a:lnTo>
                  <a:pt x="879124" y="1135452"/>
                </a:lnTo>
                <a:lnTo>
                  <a:pt x="905458" y="1154398"/>
                </a:lnTo>
                <a:cubicBezTo>
                  <a:pt x="918196" y="1162721"/>
                  <a:pt x="931105" y="1170194"/>
                  <a:pt x="944014" y="1176308"/>
                </a:cubicBezTo>
                <a:cubicBezTo>
                  <a:pt x="945373" y="1177667"/>
                  <a:pt x="948089" y="1177667"/>
                  <a:pt x="949448" y="1179026"/>
                </a:cubicBezTo>
                <a:cubicBezTo>
                  <a:pt x="960319" y="1192613"/>
                  <a:pt x="968471" y="1206202"/>
                  <a:pt x="980700" y="1218431"/>
                </a:cubicBezTo>
                <a:cubicBezTo>
                  <a:pt x="1052717" y="1306753"/>
                  <a:pt x="1135603" y="1370616"/>
                  <a:pt x="1215772" y="1426326"/>
                </a:cubicBezTo>
                <a:cubicBezTo>
                  <a:pt x="1135603" y="1367898"/>
                  <a:pt x="1054075" y="1302676"/>
                  <a:pt x="982059" y="1214354"/>
                </a:cubicBezTo>
                <a:cubicBezTo>
                  <a:pt x="973906" y="1203485"/>
                  <a:pt x="965754" y="1192614"/>
                  <a:pt x="957601" y="1181743"/>
                </a:cubicBezTo>
                <a:cubicBezTo>
                  <a:pt x="1035053" y="1218431"/>
                  <a:pt x="1109786" y="1233377"/>
                  <a:pt x="1183161" y="1249683"/>
                </a:cubicBezTo>
                <a:cubicBezTo>
                  <a:pt x="1108428" y="1232019"/>
                  <a:pt x="1033694" y="1217072"/>
                  <a:pt x="956242" y="1177667"/>
                </a:cubicBezTo>
                <a:cubicBezTo>
                  <a:pt x="933143" y="1143697"/>
                  <a:pt x="911402" y="1108369"/>
                  <a:pt x="892379" y="1073040"/>
                </a:cubicBezTo>
                <a:cubicBezTo>
                  <a:pt x="886944" y="1062169"/>
                  <a:pt x="881509" y="1051300"/>
                  <a:pt x="876073" y="1037711"/>
                </a:cubicBezTo>
                <a:cubicBezTo>
                  <a:pt x="911402" y="1062169"/>
                  <a:pt x="948090" y="1079834"/>
                  <a:pt x="983418" y="1093422"/>
                </a:cubicBezTo>
                <a:cubicBezTo>
                  <a:pt x="998365" y="1100216"/>
                  <a:pt x="1016030" y="1107010"/>
                  <a:pt x="1030976" y="1113804"/>
                </a:cubicBezTo>
                <a:cubicBezTo>
                  <a:pt x="1035052" y="1117880"/>
                  <a:pt x="1040488" y="1120597"/>
                  <a:pt x="1045923" y="1126033"/>
                </a:cubicBezTo>
                <a:cubicBezTo>
                  <a:pt x="1048641" y="1128750"/>
                  <a:pt x="1054075" y="1131469"/>
                  <a:pt x="1056793" y="1134186"/>
                </a:cubicBezTo>
                <a:lnTo>
                  <a:pt x="1063252" y="1139159"/>
                </a:lnTo>
                <a:lnTo>
                  <a:pt x="1073099" y="1147774"/>
                </a:lnTo>
                <a:lnTo>
                  <a:pt x="1078775" y="1151108"/>
                </a:lnTo>
                <a:lnTo>
                  <a:pt x="1151230" y="1206882"/>
                </a:lnTo>
                <a:cubicBezTo>
                  <a:pt x="1182822" y="1228283"/>
                  <a:pt x="1214414" y="1246967"/>
                  <a:pt x="1245666" y="1263272"/>
                </a:cubicBezTo>
                <a:cubicBezTo>
                  <a:pt x="1218490" y="1248325"/>
                  <a:pt x="1190974" y="1231680"/>
                  <a:pt x="1163799" y="1213336"/>
                </a:cubicBezTo>
                <a:lnTo>
                  <a:pt x="1089688" y="1157517"/>
                </a:lnTo>
                <a:lnTo>
                  <a:pt x="1137301" y="1185481"/>
                </a:lnTo>
                <a:cubicBezTo>
                  <a:pt x="1159043" y="1196351"/>
                  <a:pt x="1181123" y="1205522"/>
                  <a:pt x="1203543" y="1212996"/>
                </a:cubicBezTo>
                <a:lnTo>
                  <a:pt x="1194445" y="1207165"/>
                </a:lnTo>
                <a:lnTo>
                  <a:pt x="1204902" y="1211637"/>
                </a:lnTo>
                <a:cubicBezTo>
                  <a:pt x="1241589" y="1237455"/>
                  <a:pt x="1278276" y="1268707"/>
                  <a:pt x="1313605" y="1301318"/>
                </a:cubicBezTo>
                <a:cubicBezTo>
                  <a:pt x="1369316" y="1346157"/>
                  <a:pt x="1425027" y="1385562"/>
                  <a:pt x="1482096" y="1412739"/>
                </a:cubicBezTo>
                <a:cubicBezTo>
                  <a:pt x="1537806" y="1438556"/>
                  <a:pt x="1592160" y="1454862"/>
                  <a:pt x="1645152" y="1467092"/>
                </a:cubicBezTo>
                <a:cubicBezTo>
                  <a:pt x="1590800" y="1453503"/>
                  <a:pt x="1537807" y="1435838"/>
                  <a:pt x="1482096" y="1407303"/>
                </a:cubicBezTo>
                <a:cubicBezTo>
                  <a:pt x="1426385" y="1378769"/>
                  <a:pt x="1369316" y="1340723"/>
                  <a:pt x="1314965" y="1294524"/>
                </a:cubicBezTo>
                <a:cubicBezTo>
                  <a:pt x="1285071" y="1267348"/>
                  <a:pt x="1253818" y="1241530"/>
                  <a:pt x="1223925" y="1217072"/>
                </a:cubicBezTo>
                <a:cubicBezTo>
                  <a:pt x="1225284" y="1218431"/>
                  <a:pt x="1226643" y="1217073"/>
                  <a:pt x="1228001" y="1218431"/>
                </a:cubicBezTo>
                <a:cubicBezTo>
                  <a:pt x="1257895" y="1242889"/>
                  <a:pt x="1287788" y="1261913"/>
                  <a:pt x="1317683" y="1278218"/>
                </a:cubicBezTo>
                <a:cubicBezTo>
                  <a:pt x="1363881" y="1302677"/>
                  <a:pt x="1410080" y="1318982"/>
                  <a:pt x="1454921" y="1336646"/>
                </a:cubicBezTo>
                <a:cubicBezTo>
                  <a:pt x="1408721" y="1317624"/>
                  <a:pt x="1363881" y="1299959"/>
                  <a:pt x="1316323" y="1274141"/>
                </a:cubicBezTo>
                <a:cubicBezTo>
                  <a:pt x="1290507" y="1259195"/>
                  <a:pt x="1263330" y="1242889"/>
                  <a:pt x="1237513" y="1222507"/>
                </a:cubicBezTo>
                <a:cubicBezTo>
                  <a:pt x="1253818" y="1227943"/>
                  <a:pt x="1270124" y="1233377"/>
                  <a:pt x="1286429" y="1238813"/>
                </a:cubicBezTo>
                <a:cubicBezTo>
                  <a:pt x="1270124" y="1233377"/>
                  <a:pt x="1253818" y="1227943"/>
                  <a:pt x="1236155" y="1221149"/>
                </a:cubicBezTo>
                <a:cubicBezTo>
                  <a:pt x="1217131" y="1204844"/>
                  <a:pt x="1198107" y="1188538"/>
                  <a:pt x="1180444" y="1168156"/>
                </a:cubicBezTo>
                <a:cubicBezTo>
                  <a:pt x="1160062" y="1145056"/>
                  <a:pt x="1142397" y="1116522"/>
                  <a:pt x="1123374" y="1089345"/>
                </a:cubicBezTo>
                <a:cubicBezTo>
                  <a:pt x="1104351" y="1062170"/>
                  <a:pt x="1081252" y="1039070"/>
                  <a:pt x="1056793" y="1020047"/>
                </a:cubicBezTo>
                <a:cubicBezTo>
                  <a:pt x="1034373" y="1001704"/>
                  <a:pt x="1011953" y="988115"/>
                  <a:pt x="989702" y="975037"/>
                </a:cubicBezTo>
                <a:lnTo>
                  <a:pt x="924091" y="933377"/>
                </a:lnTo>
                <a:lnTo>
                  <a:pt x="1009236" y="920855"/>
                </a:lnTo>
                <a:lnTo>
                  <a:pt x="1008851" y="920552"/>
                </a:lnTo>
                <a:lnTo>
                  <a:pt x="1015651" y="919552"/>
                </a:lnTo>
                <a:lnTo>
                  <a:pt x="1017389" y="920855"/>
                </a:lnTo>
                <a:lnTo>
                  <a:pt x="1018068" y="920855"/>
                </a:lnTo>
                <a:lnTo>
                  <a:pt x="1025813" y="926018"/>
                </a:lnTo>
                <a:lnTo>
                  <a:pt x="1022823" y="926289"/>
                </a:lnTo>
                <a:cubicBezTo>
                  <a:pt x="1094839" y="979283"/>
                  <a:pt x="1168214" y="1022764"/>
                  <a:pt x="1238871" y="1052658"/>
                </a:cubicBezTo>
                <a:cubicBezTo>
                  <a:pt x="1278277" y="1070323"/>
                  <a:pt x="1319041" y="1081193"/>
                  <a:pt x="1357087" y="1089345"/>
                </a:cubicBezTo>
                <a:lnTo>
                  <a:pt x="1347333" y="1080811"/>
                </a:lnTo>
                <a:lnTo>
                  <a:pt x="1351736" y="1081906"/>
                </a:lnTo>
                <a:lnTo>
                  <a:pt x="1361163" y="1090704"/>
                </a:lnTo>
                <a:lnTo>
                  <a:pt x="1367059" y="1091270"/>
                </a:lnTo>
                <a:lnTo>
                  <a:pt x="1418573" y="1143698"/>
                </a:lnTo>
                <a:cubicBezTo>
                  <a:pt x="1437256" y="1164080"/>
                  <a:pt x="1455600" y="1185141"/>
                  <a:pt x="1473943" y="1206202"/>
                </a:cubicBezTo>
                <a:cubicBezTo>
                  <a:pt x="1456279" y="1184462"/>
                  <a:pt x="1437596" y="1163061"/>
                  <a:pt x="1418403" y="1142509"/>
                </a:cubicBezTo>
                <a:lnTo>
                  <a:pt x="1367175" y="1091281"/>
                </a:lnTo>
                <a:lnTo>
                  <a:pt x="1460356" y="1100217"/>
                </a:lnTo>
                <a:lnTo>
                  <a:pt x="1426735" y="1090734"/>
                </a:lnTo>
                <a:lnTo>
                  <a:pt x="1458997" y="1093422"/>
                </a:lnTo>
                <a:cubicBezTo>
                  <a:pt x="1497723" y="1103613"/>
                  <a:pt x="1536109" y="1112105"/>
                  <a:pt x="1574834" y="1122297"/>
                </a:cubicBezTo>
                <a:lnTo>
                  <a:pt x="1628404" y="1137869"/>
                </a:lnTo>
                <a:lnTo>
                  <a:pt x="1692709" y="1161361"/>
                </a:lnTo>
                <a:cubicBezTo>
                  <a:pt x="1672667" y="1152869"/>
                  <a:pt x="1652880" y="1145651"/>
                  <a:pt x="1633262" y="1139282"/>
                </a:cubicBezTo>
                <a:lnTo>
                  <a:pt x="1628404" y="1137869"/>
                </a:lnTo>
                <a:lnTo>
                  <a:pt x="1582987" y="1121278"/>
                </a:lnTo>
                <a:cubicBezTo>
                  <a:pt x="1546979" y="1110747"/>
                  <a:pt x="1511311" y="1102254"/>
                  <a:pt x="1475303" y="1093421"/>
                </a:cubicBezTo>
                <a:cubicBezTo>
                  <a:pt x="1452203" y="1086628"/>
                  <a:pt x="1426385" y="1079834"/>
                  <a:pt x="1403286" y="1073040"/>
                </a:cubicBezTo>
                <a:cubicBezTo>
                  <a:pt x="1385621" y="1066246"/>
                  <a:pt x="1366599" y="1060811"/>
                  <a:pt x="1348934" y="1054017"/>
                </a:cubicBezTo>
                <a:cubicBezTo>
                  <a:pt x="1348934" y="1054017"/>
                  <a:pt x="1348934" y="1054017"/>
                  <a:pt x="1350293" y="1052658"/>
                </a:cubicBezTo>
                <a:cubicBezTo>
                  <a:pt x="1342141" y="1049940"/>
                  <a:pt x="1336705" y="1044505"/>
                  <a:pt x="1344858" y="1041788"/>
                </a:cubicBezTo>
                <a:cubicBezTo>
                  <a:pt x="1327193" y="1024123"/>
                  <a:pt x="1310888" y="1005100"/>
                  <a:pt x="1297300" y="986078"/>
                </a:cubicBezTo>
                <a:cubicBezTo>
                  <a:pt x="1285071" y="1003742"/>
                  <a:pt x="1301377" y="1025482"/>
                  <a:pt x="1319041" y="1040429"/>
                </a:cubicBezTo>
                <a:cubicBezTo>
                  <a:pt x="1312247" y="1036353"/>
                  <a:pt x="1305453" y="1034994"/>
                  <a:pt x="1298659" y="1030917"/>
                </a:cubicBezTo>
                <a:cubicBezTo>
                  <a:pt x="1259254" y="999665"/>
                  <a:pt x="1221208" y="972489"/>
                  <a:pt x="1180444" y="953466"/>
                </a:cubicBezTo>
                <a:cubicBezTo>
                  <a:pt x="1179085" y="952107"/>
                  <a:pt x="1179085" y="952107"/>
                  <a:pt x="1176367" y="952107"/>
                </a:cubicBezTo>
                <a:cubicBezTo>
                  <a:pt x="1153268" y="934442"/>
                  <a:pt x="1128809" y="918137"/>
                  <a:pt x="1107069" y="901831"/>
                </a:cubicBezTo>
                <a:cubicBezTo>
                  <a:pt x="1085327" y="885526"/>
                  <a:pt x="1063587" y="869221"/>
                  <a:pt x="1041847" y="852915"/>
                </a:cubicBezTo>
                <a:cubicBezTo>
                  <a:pt x="1062228" y="862427"/>
                  <a:pt x="1081252" y="870579"/>
                  <a:pt x="1101633" y="880091"/>
                </a:cubicBezTo>
                <a:cubicBezTo>
                  <a:pt x="1149192" y="900473"/>
                  <a:pt x="1195391" y="924931"/>
                  <a:pt x="1244307" y="949390"/>
                </a:cubicBezTo>
                <a:cubicBezTo>
                  <a:pt x="1338064" y="996947"/>
                  <a:pt x="1435897" y="1043147"/>
                  <a:pt x="1525578" y="1059452"/>
                </a:cubicBezTo>
                <a:cubicBezTo>
                  <a:pt x="1435897" y="1040429"/>
                  <a:pt x="1340781" y="994230"/>
                  <a:pt x="1245666" y="945313"/>
                </a:cubicBezTo>
                <a:cubicBezTo>
                  <a:pt x="1198108" y="922214"/>
                  <a:pt x="1150550" y="896397"/>
                  <a:pt x="1102992" y="876014"/>
                </a:cubicBezTo>
                <a:cubicBezTo>
                  <a:pt x="1078534" y="865144"/>
                  <a:pt x="1052716" y="852915"/>
                  <a:pt x="1026900" y="840686"/>
                </a:cubicBezTo>
                <a:cubicBezTo>
                  <a:pt x="1003800" y="823021"/>
                  <a:pt x="982059" y="803999"/>
                  <a:pt x="960319" y="782258"/>
                </a:cubicBezTo>
                <a:cubicBezTo>
                  <a:pt x="911402" y="738776"/>
                  <a:pt x="870638" y="681707"/>
                  <a:pt x="829874" y="624637"/>
                </a:cubicBezTo>
                <a:cubicBezTo>
                  <a:pt x="809493" y="596102"/>
                  <a:pt x="786393" y="567568"/>
                  <a:pt x="761935" y="543110"/>
                </a:cubicBezTo>
                <a:cubicBezTo>
                  <a:pt x="761935" y="543110"/>
                  <a:pt x="761935" y="543110"/>
                  <a:pt x="760576" y="541751"/>
                </a:cubicBezTo>
                <a:cubicBezTo>
                  <a:pt x="761934" y="540392"/>
                  <a:pt x="763293" y="539033"/>
                  <a:pt x="763293" y="536315"/>
                </a:cubicBezTo>
                <a:cubicBezTo>
                  <a:pt x="785034" y="547186"/>
                  <a:pt x="798622" y="560774"/>
                  <a:pt x="808134" y="581156"/>
                </a:cubicBezTo>
                <a:cubicBezTo>
                  <a:pt x="824439" y="573003"/>
                  <a:pt x="831234" y="552621"/>
                  <a:pt x="852974" y="547186"/>
                </a:cubicBezTo>
                <a:cubicBezTo>
                  <a:pt x="842103" y="539033"/>
                  <a:pt x="852974" y="530880"/>
                  <a:pt x="861127" y="522727"/>
                </a:cubicBezTo>
                <a:cubicBezTo>
                  <a:pt x="851615" y="515933"/>
                  <a:pt x="828515" y="500989"/>
                  <a:pt x="827157" y="494196"/>
                </a:cubicBezTo>
                <a:cubicBezTo>
                  <a:pt x="840745" y="488760"/>
                  <a:pt x="848898" y="477890"/>
                  <a:pt x="848898" y="467019"/>
                </a:cubicBezTo>
                <a:cubicBezTo>
                  <a:pt x="874714" y="476531"/>
                  <a:pt x="900531" y="488761"/>
                  <a:pt x="927708" y="499631"/>
                </a:cubicBezTo>
                <a:cubicBezTo>
                  <a:pt x="977304" y="520690"/>
                  <a:pt x="1027579" y="541752"/>
                  <a:pt x="1077685" y="560944"/>
                </a:cubicBezTo>
                <a:lnTo>
                  <a:pt x="1144488" y="583415"/>
                </a:lnTo>
                <a:lnTo>
                  <a:pt x="1223925" y="611049"/>
                </a:lnTo>
                <a:cubicBezTo>
                  <a:pt x="1233437" y="615126"/>
                  <a:pt x="1242949" y="616485"/>
                  <a:pt x="1251101" y="619202"/>
                </a:cubicBezTo>
                <a:lnTo>
                  <a:pt x="1250508" y="617330"/>
                </a:lnTo>
                <a:lnTo>
                  <a:pt x="1252460" y="617843"/>
                </a:lnTo>
                <a:cubicBezTo>
                  <a:pt x="1252460" y="623278"/>
                  <a:pt x="1249743" y="628713"/>
                  <a:pt x="1241589" y="634148"/>
                </a:cubicBezTo>
                <a:cubicBezTo>
                  <a:pt x="1244307" y="655890"/>
                  <a:pt x="1268766" y="669478"/>
                  <a:pt x="1252460" y="685783"/>
                </a:cubicBezTo>
                <a:cubicBezTo>
                  <a:pt x="1266048" y="715677"/>
                  <a:pt x="1274201" y="731982"/>
                  <a:pt x="1290507" y="756440"/>
                </a:cubicBezTo>
                <a:cubicBezTo>
                  <a:pt x="1297300" y="752365"/>
                  <a:pt x="1302736" y="760517"/>
                  <a:pt x="1305453" y="765952"/>
                </a:cubicBezTo>
                <a:cubicBezTo>
                  <a:pt x="1320399" y="767311"/>
                  <a:pt x="1344858" y="770029"/>
                  <a:pt x="1365240" y="774105"/>
                </a:cubicBezTo>
                <a:cubicBezTo>
                  <a:pt x="1369316" y="767311"/>
                  <a:pt x="1373393" y="763235"/>
                  <a:pt x="1378828" y="760517"/>
                </a:cubicBezTo>
                <a:cubicBezTo>
                  <a:pt x="1369316" y="756440"/>
                  <a:pt x="1378828" y="757799"/>
                  <a:pt x="1378828" y="749646"/>
                </a:cubicBezTo>
                <a:cubicBezTo>
                  <a:pt x="1392416" y="752365"/>
                  <a:pt x="1404645" y="764593"/>
                  <a:pt x="1418233" y="767311"/>
                </a:cubicBezTo>
                <a:cubicBezTo>
                  <a:pt x="1415516" y="772746"/>
                  <a:pt x="1415515" y="783617"/>
                  <a:pt x="1420951" y="783616"/>
                </a:cubicBezTo>
                <a:cubicBezTo>
                  <a:pt x="1426385" y="778181"/>
                  <a:pt x="1422309" y="776823"/>
                  <a:pt x="1427745" y="774105"/>
                </a:cubicBezTo>
                <a:cubicBezTo>
                  <a:pt x="1430462" y="782258"/>
                  <a:pt x="1427745" y="782258"/>
                  <a:pt x="1434539" y="789052"/>
                </a:cubicBezTo>
                <a:cubicBezTo>
                  <a:pt x="1439974" y="791769"/>
                  <a:pt x="1438615" y="782258"/>
                  <a:pt x="1441332" y="784975"/>
                </a:cubicBezTo>
                <a:cubicBezTo>
                  <a:pt x="1437257" y="799922"/>
                  <a:pt x="1463073" y="801281"/>
                  <a:pt x="1467149" y="813510"/>
                </a:cubicBezTo>
                <a:cubicBezTo>
                  <a:pt x="1457638" y="820303"/>
                  <a:pt x="1469868" y="827098"/>
                  <a:pt x="1472585" y="832533"/>
                </a:cubicBezTo>
                <a:cubicBezTo>
                  <a:pt x="1460356" y="836610"/>
                  <a:pt x="1475303" y="851557"/>
                  <a:pt x="1471226" y="858350"/>
                </a:cubicBezTo>
                <a:cubicBezTo>
                  <a:pt x="1487532" y="866503"/>
                  <a:pt x="1472584" y="892320"/>
                  <a:pt x="1488890" y="900473"/>
                </a:cubicBezTo>
                <a:cubicBezTo>
                  <a:pt x="1483455" y="900473"/>
                  <a:pt x="1482096" y="907267"/>
                  <a:pt x="1482096" y="909985"/>
                </a:cubicBezTo>
                <a:cubicBezTo>
                  <a:pt x="1484814" y="918137"/>
                  <a:pt x="1488890" y="908626"/>
                  <a:pt x="1491608" y="914061"/>
                </a:cubicBezTo>
                <a:cubicBezTo>
                  <a:pt x="1487532" y="923572"/>
                  <a:pt x="1483455" y="914061"/>
                  <a:pt x="1479379" y="918137"/>
                </a:cubicBezTo>
                <a:cubicBezTo>
                  <a:pt x="1499761" y="924931"/>
                  <a:pt x="1486173" y="957543"/>
                  <a:pt x="1509272" y="950748"/>
                </a:cubicBezTo>
                <a:cubicBezTo>
                  <a:pt x="1507913" y="935802"/>
                  <a:pt x="1506555" y="918137"/>
                  <a:pt x="1497043" y="905908"/>
                </a:cubicBezTo>
                <a:cubicBezTo>
                  <a:pt x="1499761" y="908625"/>
                  <a:pt x="1502479" y="911343"/>
                  <a:pt x="1503837" y="907267"/>
                </a:cubicBezTo>
                <a:cubicBezTo>
                  <a:pt x="1498402" y="899114"/>
                  <a:pt x="1494326" y="903190"/>
                  <a:pt x="1488891" y="903190"/>
                </a:cubicBezTo>
                <a:cubicBezTo>
                  <a:pt x="1497043" y="897755"/>
                  <a:pt x="1492967" y="896397"/>
                  <a:pt x="1487531" y="893679"/>
                </a:cubicBezTo>
                <a:cubicBezTo>
                  <a:pt x="1492967" y="893678"/>
                  <a:pt x="1494325" y="884167"/>
                  <a:pt x="1494326" y="881450"/>
                </a:cubicBezTo>
                <a:cubicBezTo>
                  <a:pt x="1490249" y="882808"/>
                  <a:pt x="1491608" y="870579"/>
                  <a:pt x="1484814" y="871938"/>
                </a:cubicBezTo>
                <a:cubicBezTo>
                  <a:pt x="1492967" y="869221"/>
                  <a:pt x="1479379" y="858350"/>
                  <a:pt x="1487532" y="852915"/>
                </a:cubicBezTo>
                <a:cubicBezTo>
                  <a:pt x="1484814" y="852915"/>
                  <a:pt x="1482096" y="833892"/>
                  <a:pt x="1480738" y="837968"/>
                </a:cubicBezTo>
                <a:cubicBezTo>
                  <a:pt x="1480738" y="837968"/>
                  <a:pt x="1484814" y="836609"/>
                  <a:pt x="1484814" y="836609"/>
                </a:cubicBezTo>
                <a:cubicBezTo>
                  <a:pt x="1483455" y="829815"/>
                  <a:pt x="1471226" y="820303"/>
                  <a:pt x="1479379" y="814869"/>
                </a:cubicBezTo>
                <a:cubicBezTo>
                  <a:pt x="1478020" y="810793"/>
                  <a:pt x="1469868" y="813510"/>
                  <a:pt x="1473944" y="809434"/>
                </a:cubicBezTo>
                <a:cubicBezTo>
                  <a:pt x="1476662" y="806716"/>
                  <a:pt x="1479378" y="812151"/>
                  <a:pt x="1480738" y="808075"/>
                </a:cubicBezTo>
                <a:cubicBezTo>
                  <a:pt x="1480737" y="797204"/>
                  <a:pt x="1479378" y="776823"/>
                  <a:pt x="1465791" y="774105"/>
                </a:cubicBezTo>
                <a:cubicBezTo>
                  <a:pt x="1467149" y="770029"/>
                  <a:pt x="1473943" y="774105"/>
                  <a:pt x="1471226" y="768670"/>
                </a:cubicBezTo>
                <a:cubicBezTo>
                  <a:pt x="1458997" y="772746"/>
                  <a:pt x="1456279" y="756440"/>
                  <a:pt x="1445409" y="761876"/>
                </a:cubicBezTo>
                <a:cubicBezTo>
                  <a:pt x="1449486" y="768670"/>
                  <a:pt x="1463073" y="774105"/>
                  <a:pt x="1456280" y="783617"/>
                </a:cubicBezTo>
                <a:cubicBezTo>
                  <a:pt x="1449485" y="776822"/>
                  <a:pt x="1450844" y="770028"/>
                  <a:pt x="1441332" y="771387"/>
                </a:cubicBezTo>
                <a:cubicBezTo>
                  <a:pt x="1445409" y="767311"/>
                  <a:pt x="1445409" y="756441"/>
                  <a:pt x="1438615" y="760517"/>
                </a:cubicBezTo>
                <a:cubicBezTo>
                  <a:pt x="1441332" y="763234"/>
                  <a:pt x="1442691" y="767311"/>
                  <a:pt x="1441333" y="768670"/>
                </a:cubicBezTo>
                <a:cubicBezTo>
                  <a:pt x="1435897" y="763234"/>
                  <a:pt x="1439974" y="759158"/>
                  <a:pt x="1435897" y="755081"/>
                </a:cubicBezTo>
                <a:cubicBezTo>
                  <a:pt x="1429104" y="759158"/>
                  <a:pt x="1437257" y="764593"/>
                  <a:pt x="1433180" y="768670"/>
                </a:cubicBezTo>
                <a:cubicBezTo>
                  <a:pt x="1427745" y="765952"/>
                  <a:pt x="1430462" y="763235"/>
                  <a:pt x="1427745" y="760517"/>
                </a:cubicBezTo>
                <a:cubicBezTo>
                  <a:pt x="1426385" y="767311"/>
                  <a:pt x="1414157" y="763234"/>
                  <a:pt x="1412798" y="759158"/>
                </a:cubicBezTo>
                <a:cubicBezTo>
                  <a:pt x="1426385" y="759158"/>
                  <a:pt x="1438615" y="752364"/>
                  <a:pt x="1453561" y="751006"/>
                </a:cubicBezTo>
                <a:cubicBezTo>
                  <a:pt x="1457638" y="757799"/>
                  <a:pt x="1458997" y="759158"/>
                  <a:pt x="1467149" y="753723"/>
                </a:cubicBezTo>
                <a:cubicBezTo>
                  <a:pt x="1463073" y="749646"/>
                  <a:pt x="1460356" y="752364"/>
                  <a:pt x="1456279" y="748287"/>
                </a:cubicBezTo>
                <a:cubicBezTo>
                  <a:pt x="1460356" y="744211"/>
                  <a:pt x="1464432" y="751006"/>
                  <a:pt x="1468509" y="746929"/>
                </a:cubicBezTo>
                <a:cubicBezTo>
                  <a:pt x="1461715" y="740135"/>
                  <a:pt x="1457638" y="727906"/>
                  <a:pt x="1467149" y="726547"/>
                </a:cubicBezTo>
                <a:cubicBezTo>
                  <a:pt x="1463073" y="708883"/>
                  <a:pt x="1458997" y="691218"/>
                  <a:pt x="1463074" y="673554"/>
                </a:cubicBezTo>
                <a:cubicBezTo>
                  <a:pt x="1460356" y="665401"/>
                  <a:pt x="1456279" y="655890"/>
                  <a:pt x="1454920" y="646378"/>
                </a:cubicBezTo>
                <a:cubicBezTo>
                  <a:pt x="1450844" y="631431"/>
                  <a:pt x="1448126" y="617843"/>
                  <a:pt x="1445409" y="606973"/>
                </a:cubicBezTo>
                <a:cubicBezTo>
                  <a:pt x="1452203" y="616485"/>
                  <a:pt x="1458997" y="636866"/>
                  <a:pt x="1469868" y="636866"/>
                </a:cubicBezTo>
                <a:cubicBezTo>
                  <a:pt x="1463073" y="624637"/>
                  <a:pt x="1456279" y="612408"/>
                  <a:pt x="1458997" y="601538"/>
                </a:cubicBezTo>
                <a:cubicBezTo>
                  <a:pt x="1464432" y="617843"/>
                  <a:pt x="1465790" y="630073"/>
                  <a:pt x="1482096" y="638226"/>
                </a:cubicBezTo>
                <a:cubicBezTo>
                  <a:pt x="1501120" y="624637"/>
                  <a:pt x="1482096" y="602897"/>
                  <a:pt x="1484814" y="586591"/>
                </a:cubicBezTo>
                <a:cubicBezTo>
                  <a:pt x="1487532" y="589309"/>
                  <a:pt x="1488890" y="598820"/>
                  <a:pt x="1494326" y="596102"/>
                </a:cubicBezTo>
                <a:cubicBezTo>
                  <a:pt x="1480737" y="571644"/>
                  <a:pt x="1487532" y="562133"/>
                  <a:pt x="1497042" y="539033"/>
                </a:cubicBezTo>
                <a:cubicBezTo>
                  <a:pt x="1509272" y="548545"/>
                  <a:pt x="1501120" y="532239"/>
                  <a:pt x="1506555" y="529521"/>
                </a:cubicBezTo>
                <a:cubicBezTo>
                  <a:pt x="1509272" y="534957"/>
                  <a:pt x="1513348" y="539033"/>
                  <a:pt x="1518784" y="544469"/>
                </a:cubicBezTo>
                <a:cubicBezTo>
                  <a:pt x="1524219" y="536316"/>
                  <a:pt x="1520143" y="529522"/>
                  <a:pt x="1514707" y="524086"/>
                </a:cubicBezTo>
                <a:cubicBezTo>
                  <a:pt x="1514707" y="502349"/>
                  <a:pt x="1503837" y="486043"/>
                  <a:pt x="1502478" y="462944"/>
                </a:cubicBezTo>
                <a:cubicBezTo>
                  <a:pt x="1507913" y="471096"/>
                  <a:pt x="1507913" y="479249"/>
                  <a:pt x="1511990" y="488760"/>
                </a:cubicBezTo>
                <a:cubicBezTo>
                  <a:pt x="1517425" y="486043"/>
                  <a:pt x="1510631" y="479249"/>
                  <a:pt x="1516066" y="481967"/>
                </a:cubicBezTo>
                <a:cubicBezTo>
                  <a:pt x="1517426" y="488761"/>
                  <a:pt x="1518784" y="503707"/>
                  <a:pt x="1528296" y="505066"/>
                </a:cubicBezTo>
                <a:cubicBezTo>
                  <a:pt x="1529654" y="490120"/>
                  <a:pt x="1524219" y="476531"/>
                  <a:pt x="1521501" y="460226"/>
                </a:cubicBezTo>
                <a:cubicBezTo>
                  <a:pt x="1532372" y="479249"/>
                  <a:pt x="1540525" y="511860"/>
                  <a:pt x="1560906" y="521369"/>
                </a:cubicBezTo>
                <a:cubicBezTo>
                  <a:pt x="1539166" y="502349"/>
                  <a:pt x="1545959" y="484684"/>
                  <a:pt x="1543243" y="462944"/>
                </a:cubicBezTo>
                <a:cubicBezTo>
                  <a:pt x="1562265" y="438485"/>
                  <a:pt x="1541884" y="418103"/>
                  <a:pt x="1544601" y="396363"/>
                </a:cubicBezTo>
                <a:cubicBezTo>
                  <a:pt x="1541883" y="393645"/>
                  <a:pt x="1539165" y="390928"/>
                  <a:pt x="1536448" y="388210"/>
                </a:cubicBezTo>
                <a:cubicBezTo>
                  <a:pt x="1511990" y="290377"/>
                  <a:pt x="1479378" y="192543"/>
                  <a:pt x="1445409" y="96068"/>
                </a:cubicBezTo>
                <a:cubicBezTo>
                  <a:pt x="1434539" y="93351"/>
                  <a:pt x="1423668" y="77046"/>
                  <a:pt x="1410080" y="68893"/>
                </a:cubicBezTo>
                <a:cubicBezTo>
                  <a:pt x="1407363" y="49869"/>
                  <a:pt x="1388340" y="47152"/>
                  <a:pt x="1380187" y="30846"/>
                </a:cubicBezTo>
                <a:cubicBezTo>
                  <a:pt x="1377809" y="25751"/>
                  <a:pt x="1376620" y="19127"/>
                  <a:pt x="1375664" y="12354"/>
                </a:cubicBezTo>
                <a:close/>
                <a:moveTo>
                  <a:pt x="759619" y="0"/>
                </a:moveTo>
                <a:lnTo>
                  <a:pt x="970645" y="0"/>
                </a:lnTo>
                <a:lnTo>
                  <a:pt x="979512" y="24902"/>
                </a:lnTo>
                <a:cubicBezTo>
                  <a:pt x="982739" y="37640"/>
                  <a:pt x="985457" y="50549"/>
                  <a:pt x="988854" y="60740"/>
                </a:cubicBezTo>
                <a:cubicBezTo>
                  <a:pt x="994968" y="76366"/>
                  <a:pt x="999724" y="91993"/>
                  <a:pt x="1004480" y="107619"/>
                </a:cubicBezTo>
                <a:lnTo>
                  <a:pt x="1019191" y="151754"/>
                </a:lnTo>
                <a:lnTo>
                  <a:pt x="937219" y="149402"/>
                </a:lnTo>
                <a:cubicBezTo>
                  <a:pt x="908685" y="147024"/>
                  <a:pt x="879471" y="142947"/>
                  <a:pt x="850256" y="136832"/>
                </a:cubicBezTo>
                <a:cubicBezTo>
                  <a:pt x="839386" y="134115"/>
                  <a:pt x="828515" y="131397"/>
                  <a:pt x="817645" y="128680"/>
                </a:cubicBezTo>
                <a:lnTo>
                  <a:pt x="818532" y="130036"/>
                </a:lnTo>
                <a:lnTo>
                  <a:pt x="812210" y="128680"/>
                </a:lnTo>
                <a:cubicBezTo>
                  <a:pt x="798622" y="112374"/>
                  <a:pt x="782317" y="101504"/>
                  <a:pt x="767370" y="97427"/>
                </a:cubicBezTo>
                <a:cubicBezTo>
                  <a:pt x="778240" y="81122"/>
                  <a:pt x="774164" y="79763"/>
                  <a:pt x="787752" y="71610"/>
                </a:cubicBezTo>
                <a:cubicBezTo>
                  <a:pt x="782317" y="55305"/>
                  <a:pt x="778240" y="37641"/>
                  <a:pt x="801340" y="36282"/>
                </a:cubicBezTo>
                <a:cubicBezTo>
                  <a:pt x="789110" y="24052"/>
                  <a:pt x="778240" y="34923"/>
                  <a:pt x="768729" y="25411"/>
                </a:cubicBezTo>
                <a:close/>
                <a:moveTo>
                  <a:pt x="598517" y="0"/>
                </a:moveTo>
                <a:lnTo>
                  <a:pt x="620724" y="0"/>
                </a:lnTo>
                <a:lnTo>
                  <a:pt x="646777" y="30847"/>
                </a:lnTo>
                <a:cubicBezTo>
                  <a:pt x="658666" y="46473"/>
                  <a:pt x="668178" y="62099"/>
                  <a:pt x="674971" y="81122"/>
                </a:cubicBezTo>
                <a:cubicBezTo>
                  <a:pt x="646437" y="71610"/>
                  <a:pt x="617902" y="59382"/>
                  <a:pt x="589368" y="47151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</p:spPr>
        <p:txBody>
          <a:bodyPr wrap="square" lIns="720000" rIns="2088000" bIns="2160000" anchor="b">
            <a:noAutofit/>
          </a:bodyPr>
          <a:lstStyle>
            <a:lvl1pPr algn="l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644" y="4834783"/>
            <a:ext cx="5124443" cy="9994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1603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65EE-2907-4051-A9D8-C723FCC1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4B7C1-FE2E-40F8-87EF-D71471E6E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59BB3-6B83-4BA7-A602-ED3E0272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7948-A32E-4AAC-BA09-DCCE52CF14B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63CA8-453D-4E3B-82B2-ACE95191C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12986-4E58-4243-96BB-7888C89C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BFEB-5ADD-4FF4-A93C-F8D53BB36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59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9C985-15FF-4A15-B8A1-40B44C36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BFAE8-05B3-4929-ADFD-8E38A9CEC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79BEC-0856-4124-B05C-D9EC4331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7948-A32E-4AAC-BA09-DCCE52CF14B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C8C29-A2EF-4C5B-B840-EE762866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C9672-4F18-4464-9AA1-7E3B121F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BFEB-5ADD-4FF4-A93C-F8D53BB36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1D47-9689-4C93-BF23-100F2804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AE063-9D6B-4BCA-8A76-18E065139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6B004-48FB-4BDA-B823-3BA606CD7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62838-3749-4D1C-AE2E-8C3ECD3E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7948-A32E-4AAC-BA09-DCCE52CF14B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B455C-A4DC-4A8F-AC97-4EB5231D3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62B21-C90C-4B4D-B28B-D7DAB8F0B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BFEB-5ADD-4FF4-A93C-F8D53BB36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5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86EC-D243-4310-906B-E487C970D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883DD-67D3-4CD1-BD84-5E7821433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B3CC3-882C-42DF-9A1C-E5669819F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3081B8-0CAC-4236-9E90-66E475CEB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05EEB9-DDFA-4FA1-BE5E-78EB3CEF1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0D4BE2-C001-4532-ABA4-CBAF41E2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7948-A32E-4AAC-BA09-DCCE52CF14B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C48C4A-65D0-4E91-811C-359F98F2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89F70B-840B-43C9-B247-7BC54576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BFEB-5ADD-4FF4-A93C-F8D53BB36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0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AA240-DE38-44C1-AE04-B80774D8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D5343-3D78-48A4-AB72-9476B300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7948-A32E-4AAC-BA09-DCCE52CF14B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7FF84B-7128-4FA1-A719-EC91CDB1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61315-4B90-4031-BD31-3ACCD75C2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BFEB-5ADD-4FF4-A93C-F8D53BB36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0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1E5942-53B7-4CBB-B86F-9774881C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7948-A32E-4AAC-BA09-DCCE52CF14B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F89706-FF49-4DAA-A15A-EAD69352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15984-2891-46C7-AC46-7F1C418D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BFEB-5ADD-4FF4-A93C-F8D53BB36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9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5212-2E09-4EAB-9DC3-2A8759B6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C3E77-58E1-4F10-8368-6D6C9081F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4B628-F6D6-4021-99C8-25A75B684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CC0E9-97E8-4092-88EB-160897C0C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7948-A32E-4AAC-BA09-DCCE52CF14B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C5BFD-614E-46E7-9A9E-43B0B429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D36A2-0E00-4272-8EA3-3293C426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BFEB-5ADD-4FF4-A93C-F8D53BB36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8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0321-38B4-4601-A453-A2CF63DF0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F50BB1-0C2F-4C96-8F0B-B03DE1EFB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67047-190C-4DB9-B6AE-0A49A5C2E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488F4-A676-4029-BFF1-7E1CEB4A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7948-A32E-4AAC-BA09-DCCE52CF14B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CE068-C153-415A-BA1A-BEE95269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0293E-3C10-4B82-A6BF-FF412E9A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BFEB-5ADD-4FF4-A93C-F8D53BB36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9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7B4E09-F181-45F5-A33D-320D4ED16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7BE6A-1967-4E36-B7FC-D1FBFB8D7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8DFF4-F5F0-4F20-896E-7BD4CBDF5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27948-A32E-4AAC-BA09-DCCE52CF14B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0AAAF-2C32-4501-9A4E-4466D961D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A4352-FE75-4F97-BE56-6EAF6A3DE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BFEB-5ADD-4FF4-A93C-F8D53BB36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5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Title 1047">
            <a:extLst>
              <a:ext uri="{FF2B5EF4-FFF2-40B4-BE49-F238E27FC236}">
                <a16:creationId xmlns:a16="http://schemas.microsoft.com/office/drawing/2014/main" id="{68A307F8-C872-4697-8D01-93B84BB73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044"/>
            <a:ext cx="8090452" cy="6863208"/>
          </a:xfrm>
          <a:solidFill>
            <a:schemeClr val="bg1">
              <a:lumMod val="95000"/>
              <a:alpha val="55000"/>
            </a:schemeClr>
          </a:solidFill>
        </p:spPr>
        <p:txBody>
          <a:bodyPr/>
          <a:lstStyle/>
          <a:p>
            <a:r>
              <a:rPr lang="en-US" dirty="0"/>
              <a:t>On My Way App </a:t>
            </a:r>
            <a:endParaRPr lang="en-US" b="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D5BEA-7B5C-4087-A234-BD9CF792A461}"/>
              </a:ext>
            </a:extLst>
          </p:cNvPr>
          <p:cNvSpPr txBox="1"/>
          <p:nvPr/>
        </p:nvSpPr>
        <p:spPr>
          <a:xfrm>
            <a:off x="1049868" y="1809460"/>
            <a:ext cx="2980266" cy="717363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2400" b="1" spc="300" baseline="0" dirty="0">
                <a:solidFill>
                  <a:schemeClr val="accent1"/>
                </a:solidFill>
                <a:latin typeface="Corbel" panose="020B0503020204020204" pitchFamily="34" charset="0"/>
              </a:rPr>
              <a:t>GREEN</a:t>
            </a:r>
          </a:p>
          <a:p>
            <a:pPr algn="ctr">
              <a:lnSpc>
                <a:spcPts val="1000"/>
              </a:lnSpc>
            </a:pPr>
            <a:endParaRPr lang="en-US" sz="2400" b="1" spc="300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pPr algn="ctr">
              <a:lnSpc>
                <a:spcPts val="1000"/>
              </a:lnSpc>
            </a:pPr>
            <a:endParaRPr lang="en-US" sz="2400" b="1" spc="300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pPr algn="ctr">
              <a:lnSpc>
                <a:spcPts val="1000"/>
              </a:lnSpc>
            </a:pPr>
            <a:r>
              <a:rPr lang="en-US" sz="2400" b="1" spc="300" baseline="0" dirty="0">
                <a:solidFill>
                  <a:schemeClr val="accent1"/>
                </a:solidFill>
                <a:latin typeface="Corbel" panose="020B0503020204020204" pitchFamily="34" charset="0"/>
              </a:rPr>
              <a:t> HACKATHON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0C75AF-B979-4F50-A452-B42AF6171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9644" y="2833191"/>
            <a:ext cx="3773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Placeholder 9" descr="Green fern">
            <a:extLst>
              <a:ext uri="{FF2B5EF4-FFF2-40B4-BE49-F238E27FC236}">
                <a16:creationId xmlns:a16="http://schemas.microsoft.com/office/drawing/2014/main" id="{89BF7FC3-6471-4A3A-B6FD-56C02D0EB0C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orms response chart. Question title: لو عايز تنقل حاجات من محافظة لمحافظة وعرفنا نوصلك بشخص رايح نفس المحافظة اللي عايز تنقلها الحاجة، هتديله الحاجة يوصلها؟. Number of responses: 67 responses.">
            <a:extLst>
              <a:ext uri="{FF2B5EF4-FFF2-40B4-BE49-F238E27FC236}">
                <a16:creationId xmlns:a16="http://schemas.microsoft.com/office/drawing/2014/main" id="{B21B3A87-7CF5-4A56-8E6C-C76761B66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138936"/>
            <a:ext cx="10905066" cy="458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7D0B05-9B07-4D0B-847F-46EF49D62C90}"/>
              </a:ext>
            </a:extLst>
          </p:cNvPr>
          <p:cNvSpPr txBox="1"/>
          <p:nvPr/>
        </p:nvSpPr>
        <p:spPr>
          <a:xfrm>
            <a:off x="643467" y="384333"/>
            <a:ext cx="239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Online survey</a:t>
            </a:r>
          </a:p>
        </p:txBody>
      </p:sp>
    </p:spTree>
    <p:extLst>
      <p:ext uri="{BB962C8B-B14F-4D97-AF65-F5344CB8AC3E}">
        <p14:creationId xmlns:p14="http://schemas.microsoft.com/office/powerpoint/2010/main" val="358446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CB1AC9FE-E6A3-41F3-BA8C-54205304E7D0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spcAft>
                <a:spcPts val="600"/>
              </a:spcAft>
              <a:defRPr/>
            </a:pPr>
            <a:r>
              <a:rPr lang="en-US" sz="3200" dirty="0">
                <a:solidFill>
                  <a:schemeClr val="bg1"/>
                </a:solidFill>
              </a:rPr>
              <a:t>Competitors</a:t>
            </a:r>
            <a:endParaRPr kumimoji="0" lang="en-US" sz="3200" b="1" i="0" u="none" strike="noStrike" kern="120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654221-B8E0-461A-9709-15F1F7D64126}"/>
              </a:ext>
            </a:extLst>
          </p:cNvPr>
          <p:cNvSpPr txBox="1"/>
          <p:nvPr/>
        </p:nvSpPr>
        <p:spPr>
          <a:xfrm>
            <a:off x="1420837" y="2180492"/>
            <a:ext cx="46751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Shipping 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Roadie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HitchHiker</a:t>
            </a:r>
            <a:r>
              <a:rPr lang="en-US" sz="2400" dirty="0"/>
              <a:t> - Ship with a Traveler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MRSOOL</a:t>
            </a:r>
            <a:endParaRPr lang="ar-EG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onPony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dolly</a:t>
            </a:r>
            <a:br>
              <a:rPr lang="ar-EG" sz="2400" dirty="0"/>
            </a:br>
            <a:r>
              <a:rPr lang="en-US" sz="2400" dirty="0" err="1"/>
              <a:t>Grabr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Golvo</a:t>
            </a:r>
            <a:endParaRPr lang="en-US" sz="240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3556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830B2-6132-495B-9CF5-0B5F08C39BA5}"/>
              </a:ext>
            </a:extLst>
          </p:cNvPr>
          <p:cNvSpPr txBox="1"/>
          <p:nvPr/>
        </p:nvSpPr>
        <p:spPr>
          <a:xfrm>
            <a:off x="1206747" y="2753860"/>
            <a:ext cx="258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Faster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98D1E4-5FF8-4481-BB27-4B83654C1A66}"/>
              </a:ext>
            </a:extLst>
          </p:cNvPr>
          <p:cNvSpPr txBox="1"/>
          <p:nvPr/>
        </p:nvSpPr>
        <p:spPr>
          <a:xfrm>
            <a:off x="5050276" y="2753861"/>
            <a:ext cx="2350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Cheaper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E45FEF-E567-40FB-81BB-4868A1DF30DF}"/>
              </a:ext>
            </a:extLst>
          </p:cNvPr>
          <p:cNvSpPr txBox="1"/>
          <p:nvPr/>
        </p:nvSpPr>
        <p:spPr>
          <a:xfrm>
            <a:off x="8521147" y="2792755"/>
            <a:ext cx="2531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Eco-friendly</a:t>
            </a:r>
          </a:p>
        </p:txBody>
      </p:sp>
    </p:spTree>
    <p:extLst>
      <p:ext uri="{BB962C8B-B14F-4D97-AF65-F5344CB8AC3E}">
        <p14:creationId xmlns:p14="http://schemas.microsoft.com/office/powerpoint/2010/main" val="2960286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222A6D-0042-4C3A-8CD6-689479740E05}"/>
              </a:ext>
            </a:extLst>
          </p:cNvPr>
          <p:cNvSpPr txBox="1"/>
          <p:nvPr/>
        </p:nvSpPr>
        <p:spPr>
          <a:xfrm>
            <a:off x="4916556" y="2875722"/>
            <a:ext cx="6228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40754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AE4EE1-F638-4DA7-947A-3D3F49456170}"/>
              </a:ext>
            </a:extLst>
          </p:cNvPr>
          <p:cNvSpPr txBox="1"/>
          <p:nvPr/>
        </p:nvSpPr>
        <p:spPr>
          <a:xfrm>
            <a:off x="4731026" y="3244334"/>
            <a:ext cx="4068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37444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Title 1047">
            <a:extLst>
              <a:ext uri="{FF2B5EF4-FFF2-40B4-BE49-F238E27FC236}">
                <a16:creationId xmlns:a16="http://schemas.microsoft.com/office/drawing/2014/main" id="{68A307F8-C872-4697-8D01-93B84BB73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044"/>
            <a:ext cx="8090452" cy="6863208"/>
          </a:xfrm>
          <a:solidFill>
            <a:schemeClr val="bg1">
              <a:lumMod val="95000"/>
              <a:alpha val="55000"/>
            </a:schemeClr>
          </a:solidFill>
        </p:spPr>
        <p:txBody>
          <a:bodyPr/>
          <a:lstStyle/>
          <a:p>
            <a:r>
              <a:rPr lang="en-US"/>
              <a:t>	Deputy</a:t>
            </a:r>
            <a:endParaRPr lang="en-US" b="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D5BEA-7B5C-4087-A234-BD9CF792A461}"/>
              </a:ext>
            </a:extLst>
          </p:cNvPr>
          <p:cNvSpPr txBox="1"/>
          <p:nvPr/>
        </p:nvSpPr>
        <p:spPr>
          <a:xfrm>
            <a:off x="1049868" y="1809460"/>
            <a:ext cx="2980266" cy="589123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2400" b="1" spc="300" baseline="0" dirty="0">
                <a:solidFill>
                  <a:schemeClr val="accent1"/>
                </a:solidFill>
                <a:latin typeface="Corbel" panose="020B0503020204020204" pitchFamily="34" charset="0"/>
              </a:rPr>
              <a:t>Summit 2019</a:t>
            </a:r>
          </a:p>
          <a:p>
            <a:pPr algn="ctr">
              <a:lnSpc>
                <a:spcPts val="1000"/>
              </a:lnSpc>
            </a:pPr>
            <a:endParaRPr lang="en-US" sz="2400" b="1" spc="300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pPr algn="ctr">
              <a:lnSpc>
                <a:spcPts val="1000"/>
              </a:lnSpc>
            </a:pPr>
            <a:r>
              <a:rPr lang="en-US" sz="2400" b="1" spc="300" baseline="0" dirty="0">
                <a:solidFill>
                  <a:schemeClr val="accent1"/>
                </a:solidFill>
                <a:latin typeface="Corbel" panose="020B0503020204020204" pitchFamily="34" charset="0"/>
              </a:rPr>
              <a:t>Hackathon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0C75AF-B979-4F50-A452-B42AF6171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9644" y="2833191"/>
            <a:ext cx="3773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Placeholder 9" descr="Green fern">
            <a:extLst>
              <a:ext uri="{FF2B5EF4-FFF2-40B4-BE49-F238E27FC236}">
                <a16:creationId xmlns:a16="http://schemas.microsoft.com/office/drawing/2014/main" id="{89BF7FC3-6471-4A3A-B6FD-56C02D0EB0C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70012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CB1AC9FE-E6A3-41F3-BA8C-54205304E7D0}"/>
              </a:ext>
            </a:extLst>
          </p:cNvPr>
          <p:cNvSpPr txBox="1">
            <a:spLocks/>
          </p:cNvSpPr>
          <p:nvPr/>
        </p:nvSpPr>
        <p:spPr>
          <a:xfrm>
            <a:off x="516834" y="432000"/>
            <a:ext cx="11255165" cy="695740"/>
          </a:xfrm>
          <a:prstGeom prst="rect">
            <a:avLst/>
          </a:prstGeom>
          <a:solidFill>
            <a:srgbClr val="FFFFFF">
              <a:lumMod val="95000"/>
              <a:alpha val="50000"/>
            </a:srgbClr>
          </a:solidFill>
        </p:spPr>
        <p:txBody>
          <a:bodyPr vert="horz" lIns="18000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Garamond"/>
                <a:ea typeface="+mj-ea"/>
                <a:cs typeface="+mj-cs"/>
              </a:rPr>
              <a:t>Team Members</a:t>
            </a:r>
            <a:endParaRPr kumimoji="0" lang="en-US" sz="2800" b="1" i="0" u="none" strike="noStrike" kern="1200" cap="none" spc="-15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Garamond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CF1F7B-3C32-4101-B787-57334974C244}"/>
              </a:ext>
            </a:extLst>
          </p:cNvPr>
          <p:cNvSpPr txBox="1"/>
          <p:nvPr/>
        </p:nvSpPr>
        <p:spPr>
          <a:xfrm>
            <a:off x="742122" y="1762539"/>
            <a:ext cx="39358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Yossra</a:t>
            </a:r>
            <a:r>
              <a:rPr lang="en-US" sz="2800" dirty="0"/>
              <a:t> Nour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Mawada</a:t>
            </a:r>
            <a:r>
              <a:rPr lang="en-US" sz="2800" dirty="0"/>
              <a:t> Arafat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Khaled El-Bialy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DiaaEldin</a:t>
            </a:r>
            <a:r>
              <a:rPr lang="en-US" sz="2800" dirty="0"/>
              <a:t> </a:t>
            </a:r>
            <a:r>
              <a:rPr lang="en-US" sz="2800" dirty="0" err="1"/>
              <a:t>Magdi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Mera</a:t>
            </a:r>
            <a:r>
              <a:rPr lang="en-US" sz="2800" dirty="0"/>
              <a:t> Mamdouh</a:t>
            </a:r>
          </a:p>
        </p:txBody>
      </p:sp>
    </p:spTree>
    <p:extLst>
      <p:ext uri="{BB962C8B-B14F-4D97-AF65-F5344CB8AC3E}">
        <p14:creationId xmlns:p14="http://schemas.microsoft.com/office/powerpoint/2010/main" val="3789493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CB1AC9FE-E6A3-41F3-BA8C-54205304E7D0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fontAlgn="auto">
              <a:spcAft>
                <a:spcPts val="600"/>
              </a:spcAft>
              <a:buClrTx/>
              <a:buSzTx/>
              <a:tabLst/>
              <a:defRPr/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Problem </a:t>
            </a:r>
            <a:endParaRPr kumimoji="0" lang="en-US" sz="3200" b="1" i="0" u="none" strike="noStrike" kern="120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AAD3A3A-83BC-47CB-A606-DBD74347B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65" y="1675227"/>
            <a:ext cx="1040046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44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0D7F044-49D6-4323-A036-EBAD54ACD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26777"/>
            <a:ext cx="3292524" cy="2998299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E8C7C0-C781-4CEC-B699-2F6252721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676" y="1454592"/>
            <a:ext cx="6184580" cy="394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47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CB1AC9FE-E6A3-41F3-BA8C-54205304E7D0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Our idea</a:t>
            </a:r>
          </a:p>
        </p:txBody>
      </p:sp>
      <p:pic>
        <p:nvPicPr>
          <p:cNvPr id="7" name="Picture 6" descr="A close up of a box&#10;&#10;Description automatically generated">
            <a:extLst>
              <a:ext uri="{FF2B5EF4-FFF2-40B4-BE49-F238E27FC236}">
                <a16:creationId xmlns:a16="http://schemas.microsoft.com/office/drawing/2014/main" id="{60CF5446-B13C-4B6F-8084-B211CA927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799" y="2106718"/>
            <a:ext cx="3194336" cy="3194336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A76C0DDE-E451-40DD-BE28-AB1BD5EB5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040" y="1858135"/>
            <a:ext cx="4922004" cy="36915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366EFD-55A7-44EE-84EA-C085EBD77EEC}"/>
              </a:ext>
            </a:extLst>
          </p:cNvPr>
          <p:cNvSpPr txBox="1"/>
          <p:nvPr/>
        </p:nvSpPr>
        <p:spPr>
          <a:xfrm>
            <a:off x="2773229" y="5125124"/>
            <a:ext cx="562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Our app is an on-the-way delivery service that connects people with stuff to send to drivers already heading that 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8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CB1AC9FE-E6A3-41F3-BA8C-54205304E7D0}"/>
              </a:ext>
            </a:extLst>
          </p:cNvPr>
          <p:cNvSpPr txBox="1">
            <a:spLocks/>
          </p:cNvSpPr>
          <p:nvPr/>
        </p:nvSpPr>
        <p:spPr>
          <a:xfrm>
            <a:off x="516834" y="432000"/>
            <a:ext cx="11255165" cy="695740"/>
          </a:xfrm>
          <a:prstGeom prst="rect">
            <a:avLst/>
          </a:prstGeom>
          <a:solidFill>
            <a:srgbClr val="FFFFFF">
              <a:lumMod val="95000"/>
              <a:alpha val="50000"/>
            </a:srgbClr>
          </a:solidFill>
        </p:spPr>
        <p:txBody>
          <a:bodyPr vert="horz" lIns="18000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Garamond"/>
                <a:ea typeface="+mj-ea"/>
                <a:cs typeface="+mj-cs"/>
              </a:rPr>
              <a:t>Team Members</a:t>
            </a:r>
            <a:endParaRPr kumimoji="0" lang="en-US" sz="2800" b="1" i="0" u="none" strike="noStrike" kern="1200" cap="none" spc="-15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Garamond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CF1F7B-3C32-4101-B787-57334974C244}"/>
              </a:ext>
            </a:extLst>
          </p:cNvPr>
          <p:cNvSpPr txBox="1"/>
          <p:nvPr/>
        </p:nvSpPr>
        <p:spPr>
          <a:xfrm>
            <a:off x="742122" y="1762539"/>
            <a:ext cx="39358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Taha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Mawada</a:t>
            </a:r>
            <a:r>
              <a:rPr lang="en-US" sz="2800" dirty="0"/>
              <a:t> Arafat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Mariam 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Nada </a:t>
            </a:r>
            <a:r>
              <a:rPr lang="en-US" sz="2800" dirty="0" err="1"/>
              <a:t>Makram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Diaa</a:t>
            </a:r>
            <a:r>
              <a:rPr lang="en-US" sz="2800" dirty="0"/>
              <a:t> Magdy</a:t>
            </a:r>
          </a:p>
        </p:txBody>
      </p:sp>
    </p:spTree>
    <p:extLst>
      <p:ext uri="{BB962C8B-B14F-4D97-AF65-F5344CB8AC3E}">
        <p14:creationId xmlns:p14="http://schemas.microsoft.com/office/powerpoint/2010/main" val="2342736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heel&#10;&#10;Description automatically generated">
            <a:extLst>
              <a:ext uri="{FF2B5EF4-FFF2-40B4-BE49-F238E27FC236}">
                <a16:creationId xmlns:a16="http://schemas.microsoft.com/office/drawing/2014/main" id="{559624BE-D3A8-4E59-A288-C77E8B7DB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4" y="1292342"/>
            <a:ext cx="3845522" cy="3845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44DE93-A08B-4CBA-BD82-AC37A4B2D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50" y="1597653"/>
            <a:ext cx="3234899" cy="3234899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B9FBABEB-0ECA-494C-B862-C9B69C6B92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835" y="1468824"/>
            <a:ext cx="3122766" cy="312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90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CB1AC9FE-E6A3-41F3-BA8C-54205304E7D0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Market Research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654221-B8E0-461A-9709-15F1F7D64126}"/>
              </a:ext>
            </a:extLst>
          </p:cNvPr>
          <p:cNvSpPr txBox="1"/>
          <p:nvPr/>
        </p:nvSpPr>
        <p:spPr>
          <a:xfrm>
            <a:off x="1420837" y="2180492"/>
            <a:ext cx="46751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Offline survey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Online survey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Competitors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65036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B5D650-632E-419F-B068-4026AF11B5C8}"/>
              </a:ext>
            </a:extLst>
          </p:cNvPr>
          <p:cNvSpPr txBox="1"/>
          <p:nvPr/>
        </p:nvSpPr>
        <p:spPr>
          <a:xfrm>
            <a:off x="2433711" y="1420837"/>
            <a:ext cx="8159261" cy="3910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5DDF2AD-B28D-4455-8E50-1756E94BD975}"/>
              </a:ext>
            </a:extLst>
          </p:cNvPr>
          <p:cNvGraphicFramePr/>
          <p:nvPr>
            <p:extLst/>
          </p:nvPr>
        </p:nvGraphicFramePr>
        <p:xfrm>
          <a:off x="1139483" y="647114"/>
          <a:ext cx="9622301" cy="603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8D4908-D840-4DA0-B38A-8CABCF1EDF19}"/>
              </a:ext>
            </a:extLst>
          </p:cNvPr>
          <p:cNvSpPr txBox="1"/>
          <p:nvPr/>
        </p:nvSpPr>
        <p:spPr>
          <a:xfrm>
            <a:off x="795130" y="384313"/>
            <a:ext cx="1987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Offline survey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76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rms response chart. Question title: هل هتستخدم التطبيق ده لو اتعمل؟ . Number of responses: 67 responses.">
            <a:extLst>
              <a:ext uri="{FF2B5EF4-FFF2-40B4-BE49-F238E27FC236}">
                <a16:creationId xmlns:a16="http://schemas.microsoft.com/office/drawing/2014/main" id="{5735B20D-2960-4E63-965D-C00395ED97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33" b="-1"/>
          <a:stretch/>
        </p:blipFill>
        <p:spPr bwMode="auto">
          <a:xfrm>
            <a:off x="20" y="238549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2533B7-CEBF-470B-BFB5-2A8FD6A132E7}"/>
              </a:ext>
            </a:extLst>
          </p:cNvPr>
          <p:cNvSpPr txBox="1"/>
          <p:nvPr/>
        </p:nvSpPr>
        <p:spPr>
          <a:xfrm>
            <a:off x="490330" y="212055"/>
            <a:ext cx="239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Online survey</a:t>
            </a:r>
          </a:p>
        </p:txBody>
      </p:sp>
    </p:spTree>
    <p:extLst>
      <p:ext uri="{BB962C8B-B14F-4D97-AF65-F5344CB8AC3E}">
        <p14:creationId xmlns:p14="http://schemas.microsoft.com/office/powerpoint/2010/main" val="4203888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orms response chart. Question title: لو عايز تنقل حاجات من محافظة لمحافظة وعرفنا نوصلك بشخص رايح نفس المحافظة اللي عايز تنقلها الحاجة، هتديله الحاجة يوصلها؟. Number of responses: 67 responses.">
            <a:extLst>
              <a:ext uri="{FF2B5EF4-FFF2-40B4-BE49-F238E27FC236}">
                <a16:creationId xmlns:a16="http://schemas.microsoft.com/office/drawing/2014/main" id="{B21B3A87-7CF5-4A56-8E6C-C76761B66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138936"/>
            <a:ext cx="10905066" cy="458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7D0B05-9B07-4D0B-847F-46EF49D62C90}"/>
              </a:ext>
            </a:extLst>
          </p:cNvPr>
          <p:cNvSpPr txBox="1"/>
          <p:nvPr/>
        </p:nvSpPr>
        <p:spPr>
          <a:xfrm>
            <a:off x="643467" y="384333"/>
            <a:ext cx="239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Online survey</a:t>
            </a:r>
          </a:p>
        </p:txBody>
      </p:sp>
    </p:spTree>
    <p:extLst>
      <p:ext uri="{BB962C8B-B14F-4D97-AF65-F5344CB8AC3E}">
        <p14:creationId xmlns:p14="http://schemas.microsoft.com/office/powerpoint/2010/main" val="932634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CB1AC9FE-E6A3-41F3-BA8C-54205304E7D0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spcAft>
                <a:spcPts val="600"/>
              </a:spcAft>
              <a:defRPr/>
            </a:pPr>
            <a:r>
              <a:rPr lang="en-US" sz="3200" dirty="0">
                <a:solidFill>
                  <a:schemeClr val="bg1"/>
                </a:solidFill>
              </a:rPr>
              <a:t>Competitors</a:t>
            </a:r>
            <a:endParaRPr kumimoji="0" lang="en-US" sz="3200" b="1" i="0" u="none" strike="noStrike" kern="120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654221-B8E0-461A-9709-15F1F7D64126}"/>
              </a:ext>
            </a:extLst>
          </p:cNvPr>
          <p:cNvSpPr txBox="1"/>
          <p:nvPr/>
        </p:nvSpPr>
        <p:spPr>
          <a:xfrm>
            <a:off x="1420837" y="2180492"/>
            <a:ext cx="46751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Shipping 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Roadie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HitchHiker</a:t>
            </a:r>
            <a:r>
              <a:rPr lang="en-US" sz="2400" dirty="0"/>
              <a:t> - Ship with a Traveler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MRSOOL</a:t>
            </a:r>
            <a:endParaRPr lang="ar-EG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onPony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dolly</a:t>
            </a:r>
            <a:br>
              <a:rPr lang="ar-EG" sz="2400" dirty="0"/>
            </a:br>
            <a:r>
              <a:rPr lang="en-US" sz="2400" dirty="0" err="1"/>
              <a:t>Grabr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Golvo</a:t>
            </a:r>
            <a:endParaRPr lang="en-US" sz="240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739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830B2-6132-495B-9CF5-0B5F08C39BA5}"/>
              </a:ext>
            </a:extLst>
          </p:cNvPr>
          <p:cNvSpPr txBox="1"/>
          <p:nvPr/>
        </p:nvSpPr>
        <p:spPr>
          <a:xfrm>
            <a:off x="1206747" y="2753860"/>
            <a:ext cx="258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Faster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98D1E4-5FF8-4481-BB27-4B83654C1A66}"/>
              </a:ext>
            </a:extLst>
          </p:cNvPr>
          <p:cNvSpPr txBox="1"/>
          <p:nvPr/>
        </p:nvSpPr>
        <p:spPr>
          <a:xfrm>
            <a:off x="5050276" y="2753861"/>
            <a:ext cx="2350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Cheaper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E45FEF-E567-40FB-81BB-4868A1DF30DF}"/>
              </a:ext>
            </a:extLst>
          </p:cNvPr>
          <p:cNvSpPr txBox="1"/>
          <p:nvPr/>
        </p:nvSpPr>
        <p:spPr>
          <a:xfrm>
            <a:off x="8521147" y="2792755"/>
            <a:ext cx="2531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Eco-friendly</a:t>
            </a:r>
          </a:p>
        </p:txBody>
      </p:sp>
    </p:spTree>
    <p:extLst>
      <p:ext uri="{BB962C8B-B14F-4D97-AF65-F5344CB8AC3E}">
        <p14:creationId xmlns:p14="http://schemas.microsoft.com/office/powerpoint/2010/main" val="1302731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222A6D-0042-4C3A-8CD6-689479740E05}"/>
              </a:ext>
            </a:extLst>
          </p:cNvPr>
          <p:cNvSpPr txBox="1"/>
          <p:nvPr/>
        </p:nvSpPr>
        <p:spPr>
          <a:xfrm>
            <a:off x="4916556" y="2875722"/>
            <a:ext cx="6228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15498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AE4EE1-F638-4DA7-947A-3D3F49456170}"/>
              </a:ext>
            </a:extLst>
          </p:cNvPr>
          <p:cNvSpPr txBox="1"/>
          <p:nvPr/>
        </p:nvSpPr>
        <p:spPr>
          <a:xfrm>
            <a:off x="4731026" y="3244334"/>
            <a:ext cx="4068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7862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CB1AC9FE-E6A3-41F3-BA8C-54205304E7D0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fontAlgn="auto">
              <a:spcAft>
                <a:spcPts val="600"/>
              </a:spcAft>
              <a:buClrTx/>
              <a:buSzTx/>
              <a:tabLst/>
              <a:defRPr/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Problem </a:t>
            </a:r>
            <a:endParaRPr kumimoji="0" lang="en-US" sz="3200" b="1" i="0" u="none" strike="noStrike" kern="120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AAD3A3A-83BC-47CB-A606-DBD74347B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65" y="1675227"/>
            <a:ext cx="1040046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8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0D7F044-49D6-4323-A036-EBAD54ACD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26777"/>
            <a:ext cx="3292524" cy="2998299"/>
          </a:xfrm>
          <a:prstGeom prst="rect">
            <a:avLst/>
          </a:prstGeom>
        </p:spPr>
      </p:pic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1C91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E8C7C0-C781-4CEC-B699-2F6252721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676" y="1454592"/>
            <a:ext cx="6184580" cy="394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6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CB1AC9FE-E6A3-41F3-BA8C-54205304E7D0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Our idea</a:t>
            </a:r>
          </a:p>
        </p:txBody>
      </p:sp>
      <p:pic>
        <p:nvPicPr>
          <p:cNvPr id="7" name="Picture 6" descr="A close up of a box&#10;&#10;Description automatically generated">
            <a:extLst>
              <a:ext uri="{FF2B5EF4-FFF2-40B4-BE49-F238E27FC236}">
                <a16:creationId xmlns:a16="http://schemas.microsoft.com/office/drawing/2014/main" id="{60CF5446-B13C-4B6F-8084-B211CA927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799" y="2106718"/>
            <a:ext cx="3194336" cy="3194336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A76C0DDE-E451-40DD-BE28-AB1BD5EB5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040" y="1858135"/>
            <a:ext cx="4922004" cy="36915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366EFD-55A7-44EE-84EA-C085EBD77EEC}"/>
              </a:ext>
            </a:extLst>
          </p:cNvPr>
          <p:cNvSpPr txBox="1"/>
          <p:nvPr/>
        </p:nvSpPr>
        <p:spPr>
          <a:xfrm>
            <a:off x="2773229" y="5125124"/>
            <a:ext cx="562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Our app is an on-the-way delivery service that connects people with stuff to send to drivers already heading that 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47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heel&#10;&#10;Description automatically generated">
            <a:extLst>
              <a:ext uri="{FF2B5EF4-FFF2-40B4-BE49-F238E27FC236}">
                <a16:creationId xmlns:a16="http://schemas.microsoft.com/office/drawing/2014/main" id="{559624BE-D3A8-4E59-A288-C77E8B7DB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4" y="1292342"/>
            <a:ext cx="3845522" cy="3845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44DE93-A08B-4CBA-BD82-AC37A4B2D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50" y="1597653"/>
            <a:ext cx="3234899" cy="3234899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B9FBABEB-0ECA-494C-B862-C9B69C6B92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835" y="1468824"/>
            <a:ext cx="3122766" cy="312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3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CB1AC9FE-E6A3-41F3-BA8C-54205304E7D0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Market Research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654221-B8E0-461A-9709-15F1F7D64126}"/>
              </a:ext>
            </a:extLst>
          </p:cNvPr>
          <p:cNvSpPr txBox="1"/>
          <p:nvPr/>
        </p:nvSpPr>
        <p:spPr>
          <a:xfrm>
            <a:off x="1420837" y="2180492"/>
            <a:ext cx="46751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Offline survey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Online survey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Competitors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8714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B5D650-632E-419F-B068-4026AF11B5C8}"/>
              </a:ext>
            </a:extLst>
          </p:cNvPr>
          <p:cNvSpPr txBox="1"/>
          <p:nvPr/>
        </p:nvSpPr>
        <p:spPr>
          <a:xfrm>
            <a:off x="2433711" y="1420837"/>
            <a:ext cx="8159261" cy="3910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5DDF2AD-B28D-4455-8E50-1756E94BD9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339727"/>
              </p:ext>
            </p:extLst>
          </p:nvPr>
        </p:nvGraphicFramePr>
        <p:xfrm>
          <a:off x="1139483" y="647114"/>
          <a:ext cx="9622301" cy="603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8D4908-D840-4DA0-B38A-8CABCF1EDF19}"/>
              </a:ext>
            </a:extLst>
          </p:cNvPr>
          <p:cNvSpPr txBox="1"/>
          <p:nvPr/>
        </p:nvSpPr>
        <p:spPr>
          <a:xfrm>
            <a:off x="795130" y="384313"/>
            <a:ext cx="1987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Offline survey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56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rms response chart. Question title: هل هتستخدم التطبيق ده لو اتعمل؟ . Number of responses: 67 responses.">
            <a:extLst>
              <a:ext uri="{FF2B5EF4-FFF2-40B4-BE49-F238E27FC236}">
                <a16:creationId xmlns:a16="http://schemas.microsoft.com/office/drawing/2014/main" id="{5735B20D-2960-4E63-965D-C00395ED97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33" b="-1"/>
          <a:stretch/>
        </p:blipFill>
        <p:spPr bwMode="auto">
          <a:xfrm>
            <a:off x="20" y="238549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2533B7-CEBF-470B-BFB5-2A8FD6A132E7}"/>
              </a:ext>
            </a:extLst>
          </p:cNvPr>
          <p:cNvSpPr txBox="1"/>
          <p:nvPr/>
        </p:nvSpPr>
        <p:spPr>
          <a:xfrm>
            <a:off x="490330" y="212055"/>
            <a:ext cx="239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Online survey</a:t>
            </a:r>
          </a:p>
        </p:txBody>
      </p:sp>
    </p:spTree>
    <p:extLst>
      <p:ext uri="{BB962C8B-B14F-4D97-AF65-F5344CB8AC3E}">
        <p14:creationId xmlns:p14="http://schemas.microsoft.com/office/powerpoint/2010/main" val="343963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149</Words>
  <Application>Microsoft Office PowerPoint</Application>
  <PresentationFormat>Widescreen</PresentationFormat>
  <Paragraphs>69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Corbel</vt:lpstr>
      <vt:lpstr>Garamond</vt:lpstr>
      <vt:lpstr>Times New Roman</vt:lpstr>
      <vt:lpstr>Office Theme</vt:lpstr>
      <vt:lpstr>On My Way App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Deputy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My Way App</dc:title>
  <dc:creator>CRIZMA-TECHNOLOGY</dc:creator>
  <cp:lastModifiedBy>ط¶ظٹط§ط،ط§ظ„ط¯ظٹظ†_ظ…ط¬ط¯ظ‰_ط§ظ…ظٹظ†_ط¹ط¨ط¯ط§ظ„ظ…ظ‚طµظˆط¯</cp:lastModifiedBy>
  <cp:revision>11</cp:revision>
  <dcterms:created xsi:type="dcterms:W3CDTF">2019-11-09T11:50:58Z</dcterms:created>
  <dcterms:modified xsi:type="dcterms:W3CDTF">2019-12-06T20:07:58Z</dcterms:modified>
</cp:coreProperties>
</file>